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73" r:id="rId3"/>
    <p:sldId id="283" r:id="rId4"/>
    <p:sldId id="258" r:id="rId5"/>
    <p:sldId id="276" r:id="rId6"/>
    <p:sldId id="278" r:id="rId7"/>
    <p:sldId id="266" r:id="rId8"/>
    <p:sldId id="267" r:id="rId9"/>
    <p:sldId id="268" r:id="rId10"/>
    <p:sldId id="261" r:id="rId11"/>
    <p:sldId id="263" r:id="rId12"/>
    <p:sldId id="287" r:id="rId13"/>
    <p:sldId id="286" r:id="rId14"/>
    <p:sldId id="264" r:id="rId15"/>
    <p:sldId id="280" r:id="rId16"/>
    <p:sldId id="279" r:id="rId17"/>
    <p:sldId id="288" r:id="rId18"/>
    <p:sldId id="271" r:id="rId19"/>
    <p:sldId id="272" r:id="rId20"/>
    <p:sldId id="269" r:id="rId21"/>
    <p:sldId id="289" r:id="rId22"/>
    <p:sldId id="28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82" autoAdjust="0"/>
  </p:normalViewPr>
  <p:slideViewPr>
    <p:cSldViewPr snapToGrid="0" snapToObjects="1">
      <p:cViewPr>
        <p:scale>
          <a:sx n="80" d="100"/>
          <a:sy n="80" d="100"/>
        </p:scale>
        <p:origin x="-403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zxu:Documents:on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zxu:Documents:onr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zxu:Documents:pruning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zxu:Documents:pruning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jzxu:Documents:pruning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Z:\aaai2011\data\gm_wall_test_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7808692588125"/>
          <c:y val="3.53741496598639E-2"/>
          <c:w val="0.79077853087589101"/>
          <c:h val="0.76562918399244995"/>
        </c:manualLayout>
      </c:layout>
      <c:scatterChart>
        <c:scatterStyle val="lineMarker"/>
        <c:varyColors val="0"/>
        <c:ser>
          <c:idx val="0"/>
          <c:order val="0"/>
          <c:tx>
            <c:v>Hand coded Error</c:v>
          </c:tx>
          <c:spPr>
            <a:ln w="47625">
              <a:noFill/>
            </a:ln>
            <a:effectLst/>
          </c:spPr>
          <c:marker>
            <c:symbol val="diamond"/>
            <c:size val="5"/>
            <c:spPr>
              <a:effectLst/>
            </c:spPr>
          </c:marker>
          <c:yVal>
            <c:numRef>
              <c:f>Sheet2!$A$1:$A$1997</c:f>
              <c:numCache>
                <c:formatCode>0.00E+00</c:formatCode>
                <c:ptCount val="1997"/>
                <c:pt idx="0">
                  <c:v>8.4955400000000004E-8</c:v>
                </c:pt>
                <c:pt idx="1">
                  <c:v>9.9990800000000001E-8</c:v>
                </c:pt>
                <c:pt idx="2">
                  <c:v>7.6002600000000001E-8</c:v>
                </c:pt>
                <c:pt idx="3">
                  <c:v>3.07276E-8</c:v>
                </c:pt>
                <c:pt idx="4">
                  <c:v>1.0245900000000001E-8</c:v>
                </c:pt>
                <c:pt idx="5">
                  <c:v>1.08489E-7</c:v>
                </c:pt>
                <c:pt idx="6">
                  <c:v>9.4260699999999996E-8</c:v>
                </c:pt>
                <c:pt idx="7">
                  <c:v>6.3668400000000006E-8</c:v>
                </c:pt>
                <c:pt idx="8">
                  <c:v>1.2289000000000001E-7</c:v>
                </c:pt>
                <c:pt idx="9">
                  <c:v>1.2289599999999999E-7</c:v>
                </c:pt>
                <c:pt idx="10">
                  <c:v>6.6692100000000005E-8</c:v>
                </c:pt>
                <c:pt idx="11">
                  <c:v>7.4511800000000002E-8</c:v>
                </c:pt>
                <c:pt idx="12">
                  <c:v>5.4245199999999998E-8</c:v>
                </c:pt>
                <c:pt idx="13">
                  <c:v>1.08486E-7</c:v>
                </c:pt>
                <c:pt idx="14">
                  <c:v>8.6980300000000005E-8</c:v>
                </c:pt>
                <c:pt idx="15">
                  <c:v>9.6937500000000004E-8</c:v>
                </c:pt>
                <c:pt idx="16">
                  <c:v>3.0723100000000002E-8</c:v>
                </c:pt>
                <c:pt idx="17">
                  <c:v>1.0747E-7</c:v>
                </c:pt>
                <c:pt idx="18">
                  <c:v>6.1442800000000005E-8</c:v>
                </c:pt>
                <c:pt idx="19">
                  <c:v>8.4298900000000001E-8</c:v>
                </c:pt>
                <c:pt idx="20">
                  <c:v>9.4261699999999998E-8</c:v>
                </c:pt>
                <c:pt idx="21">
                  <c:v>6.1439100000000004E-8</c:v>
                </c:pt>
                <c:pt idx="22">
                  <c:v>1.07458E-7</c:v>
                </c:pt>
                <c:pt idx="23">
                  <c:v>5.9612000000000005E-8</c:v>
                </c:pt>
                <c:pt idx="24">
                  <c:v>5.9604999999999997E-8</c:v>
                </c:pt>
                <c:pt idx="25">
                  <c:v>6.6652999999999995E-8</c:v>
                </c:pt>
                <c:pt idx="26">
                  <c:v>6.8299999999999996E-8</c:v>
                </c:pt>
                <c:pt idx="27">
                  <c:v>6.50612E-8</c:v>
                </c:pt>
                <c:pt idx="28">
                  <c:v>6.1453199999999999E-8</c:v>
                </c:pt>
                <c:pt idx="29">
                  <c:v>9.0651100000000001E-8</c:v>
                </c:pt>
                <c:pt idx="30">
                  <c:v>8.9418100000000006E-8</c:v>
                </c:pt>
                <c:pt idx="31">
                  <c:v>1.22885E-7</c:v>
                </c:pt>
                <c:pt idx="32">
                  <c:v>8.9426600000000002E-8</c:v>
                </c:pt>
                <c:pt idx="33">
                  <c:v>8.9416800000000002E-8</c:v>
                </c:pt>
                <c:pt idx="34">
                  <c:v>4.2147199999999998E-8</c:v>
                </c:pt>
                <c:pt idx="35">
                  <c:v>9.5414499999999997E-8</c:v>
                </c:pt>
                <c:pt idx="36">
                  <c:v>7.4511999999999999E-8</c:v>
                </c:pt>
                <c:pt idx="37">
                  <c:v>1.2129800000000001E-7</c:v>
                </c:pt>
                <c:pt idx="38">
                  <c:v>7.9213100000000001E-8</c:v>
                </c:pt>
                <c:pt idx="39">
                  <c:v>9.1331699999999997E-8</c:v>
                </c:pt>
                <c:pt idx="40">
                  <c:v>7.5981600000000003E-8</c:v>
                </c:pt>
                <c:pt idx="41">
                  <c:v>7.8249199999999999E-8</c:v>
                </c:pt>
                <c:pt idx="42">
                  <c:v>1.01348E-7</c:v>
                </c:pt>
                <c:pt idx="43">
                  <c:v>1.2016000000000001E-7</c:v>
                </c:pt>
                <c:pt idx="44">
                  <c:v>6.1474499999999999E-8</c:v>
                </c:pt>
                <c:pt idx="45">
                  <c:v>1.2289299999999999E-7</c:v>
                </c:pt>
                <c:pt idx="46">
                  <c:v>9.5436999999999996E-8</c:v>
                </c:pt>
                <c:pt idx="47">
                  <c:v>1.50207E-8</c:v>
                </c:pt>
                <c:pt idx="48">
                  <c:v>2.9864100000000001E-8</c:v>
                </c:pt>
                <c:pt idx="49">
                  <c:v>8.4316000000000105E-8</c:v>
                </c:pt>
                <c:pt idx="50">
                  <c:v>3.3337100000000001E-8</c:v>
                </c:pt>
                <c:pt idx="51">
                  <c:v>5.3737E-8</c:v>
                </c:pt>
                <c:pt idx="52">
                  <c:v>5.9728299999999994E-8</c:v>
                </c:pt>
                <c:pt idx="53">
                  <c:v>1.2288600000000001E-7</c:v>
                </c:pt>
                <c:pt idx="54">
                  <c:v>9.8844300000000196E-8</c:v>
                </c:pt>
                <c:pt idx="55">
                  <c:v>8.0251200000000006E-8</c:v>
                </c:pt>
                <c:pt idx="56">
                  <c:v>1.6118099999999999E-7</c:v>
                </c:pt>
                <c:pt idx="57">
                  <c:v>3.3996500000000003E-8</c:v>
                </c:pt>
                <c:pt idx="58">
                  <c:v>1.07474E-7</c:v>
                </c:pt>
                <c:pt idx="59">
                  <c:v>9.4321500000000002E-8</c:v>
                </c:pt>
                <c:pt idx="60">
                  <c:v>7.0884699999999999E-8</c:v>
                </c:pt>
                <c:pt idx="61">
                  <c:v>9.0643E-8</c:v>
                </c:pt>
                <c:pt idx="62">
                  <c:v>6.66531E-8</c:v>
                </c:pt>
                <c:pt idx="63">
                  <c:v>6.1452399999999995E-8</c:v>
                </c:pt>
                <c:pt idx="64">
                  <c:v>1.04315E-7</c:v>
                </c:pt>
                <c:pt idx="65">
                  <c:v>8.9299000000000104E-8</c:v>
                </c:pt>
                <c:pt idx="66">
                  <c:v>7.4599099999999997E-8</c:v>
                </c:pt>
                <c:pt idx="67">
                  <c:v>7.30021E-8</c:v>
                </c:pt>
                <c:pt idx="68">
                  <c:v>8.9489500000000002E-8</c:v>
                </c:pt>
                <c:pt idx="69">
                  <c:v>1.22882E-7</c:v>
                </c:pt>
                <c:pt idx="70">
                  <c:v>8.4314299999999999E-8</c:v>
                </c:pt>
                <c:pt idx="71">
                  <c:v>6.6646500000000001E-8</c:v>
                </c:pt>
                <c:pt idx="72">
                  <c:v>6.6646899999999996E-8</c:v>
                </c:pt>
                <c:pt idx="73">
                  <c:v>5.96124E-8</c:v>
                </c:pt>
                <c:pt idx="74">
                  <c:v>4.2147E-8</c:v>
                </c:pt>
                <c:pt idx="75">
                  <c:v>6.6646699999999998E-8</c:v>
                </c:pt>
                <c:pt idx="76">
                  <c:v>6.6646500000000001E-8</c:v>
                </c:pt>
                <c:pt idx="77">
                  <c:v>1.07458E-7</c:v>
                </c:pt>
                <c:pt idx="78">
                  <c:v>8.4298799999999995E-8</c:v>
                </c:pt>
                <c:pt idx="79">
                  <c:v>8.4314299999999999E-8</c:v>
                </c:pt>
                <c:pt idx="80">
                  <c:v>3.3530899999999999E-8</c:v>
                </c:pt>
                <c:pt idx="81">
                  <c:v>6.8297000000000006E-8</c:v>
                </c:pt>
                <c:pt idx="82">
                  <c:v>3.0522199999999998E-8</c:v>
                </c:pt>
                <c:pt idx="83">
                  <c:v>9.9961500000000005E-8</c:v>
                </c:pt>
                <c:pt idx="84">
                  <c:v>7.0394099999999994E-8</c:v>
                </c:pt>
                <c:pt idx="85">
                  <c:v>1.17055E-7</c:v>
                </c:pt>
                <c:pt idx="86">
                  <c:v>8.9414800000000105E-8</c:v>
                </c:pt>
                <c:pt idx="87">
                  <c:v>9.0180400000000105E-8</c:v>
                </c:pt>
                <c:pt idx="88">
                  <c:v>5.7836299999999999E-8</c:v>
                </c:pt>
                <c:pt idx="89">
                  <c:v>1.59213E-8</c:v>
                </c:pt>
                <c:pt idx="90">
                  <c:v>6.6747299999999998E-8</c:v>
                </c:pt>
                <c:pt idx="91">
                  <c:v>8.9413200000000006E-8</c:v>
                </c:pt>
                <c:pt idx="92">
                  <c:v>6.52504E-8</c:v>
                </c:pt>
                <c:pt idx="93">
                  <c:v>1.01693E-7</c:v>
                </c:pt>
                <c:pt idx="94">
                  <c:v>7.5984800000000004E-8</c:v>
                </c:pt>
                <c:pt idx="95">
                  <c:v>7.4506200000000003E-8</c:v>
                </c:pt>
                <c:pt idx="96">
                  <c:v>1.49086E-8</c:v>
                </c:pt>
                <c:pt idx="97">
                  <c:v>5.9608899999999996E-8</c:v>
                </c:pt>
                <c:pt idx="98">
                  <c:v>5.9608199999999998E-8</c:v>
                </c:pt>
                <c:pt idx="99">
                  <c:v>3.7257500000000003E-9</c:v>
                </c:pt>
                <c:pt idx="100">
                  <c:v>8.9499400000000101E-8</c:v>
                </c:pt>
                <c:pt idx="101">
                  <c:v>1.19217E-7</c:v>
                </c:pt>
                <c:pt idx="102">
                  <c:v>6.6655199999999995E-8</c:v>
                </c:pt>
                <c:pt idx="103">
                  <c:v>1.4901299999999999E-8</c:v>
                </c:pt>
                <c:pt idx="104">
                  <c:v>3.3320000000000003E-8</c:v>
                </c:pt>
                <c:pt idx="105">
                  <c:v>1.2293600000000001E-7</c:v>
                </c:pt>
                <c:pt idx="106">
                  <c:v>5.9360400000000003E-10</c:v>
                </c:pt>
                <c:pt idx="107">
                  <c:v>1.3328699999999999E-7</c:v>
                </c:pt>
                <c:pt idx="108">
                  <c:v>5.9605100000000002E-8</c:v>
                </c:pt>
                <c:pt idx="109">
                  <c:v>1.11514E-7</c:v>
                </c:pt>
                <c:pt idx="110">
                  <c:v>1.2644099999999999E-7</c:v>
                </c:pt>
                <c:pt idx="111">
                  <c:v>1.49012E-8</c:v>
                </c:pt>
                <c:pt idx="112">
                  <c:v>8.9412200000000004E-8</c:v>
                </c:pt>
                <c:pt idx="113">
                  <c:v>1.1920999999999999E-7</c:v>
                </c:pt>
                <c:pt idx="114">
                  <c:v>1.19282E-7</c:v>
                </c:pt>
                <c:pt idx="115">
                  <c:v>7.5087900000000005E-9</c:v>
                </c:pt>
                <c:pt idx="116">
                  <c:v>1.2697500000000001E-7</c:v>
                </c:pt>
                <c:pt idx="117">
                  <c:v>1.1944199999999999E-7</c:v>
                </c:pt>
                <c:pt idx="118">
                  <c:v>1.1922700000000001E-7</c:v>
                </c:pt>
                <c:pt idx="119">
                  <c:v>5.9721499999999996E-8</c:v>
                </c:pt>
                <c:pt idx="120">
                  <c:v>4.2157200000000002E-8</c:v>
                </c:pt>
                <c:pt idx="121">
                  <c:v>9.59985000000001E-10</c:v>
                </c:pt>
                <c:pt idx="122">
                  <c:v>3.8403800000000003E-9</c:v>
                </c:pt>
                <c:pt idx="123">
                  <c:v>3.7252900000000001E-9</c:v>
                </c:pt>
                <c:pt idx="124">
                  <c:v>5.9728200000000001E-8</c:v>
                </c:pt>
                <c:pt idx="125">
                  <c:v>9.3313999999999994E-10</c:v>
                </c:pt>
                <c:pt idx="126">
                  <c:v>1.04313E-7</c:v>
                </c:pt>
                <c:pt idx="127">
                  <c:v>3.7252899999999997E-8</c:v>
                </c:pt>
                <c:pt idx="128">
                  <c:v>1.1922400000000001E-7</c:v>
                </c:pt>
                <c:pt idx="129">
                  <c:v>1.04391E-7</c:v>
                </c:pt>
                <c:pt idx="130">
                  <c:v>5.96337E-8</c:v>
                </c:pt>
                <c:pt idx="131">
                  <c:v>8.9426400000000005E-8</c:v>
                </c:pt>
                <c:pt idx="132">
                  <c:v>3.3320000000000003E-8</c:v>
                </c:pt>
                <c:pt idx="133">
                  <c:v>1.2293500000000001E-7</c:v>
                </c:pt>
                <c:pt idx="134">
                  <c:v>1.3348800000000001E-7</c:v>
                </c:pt>
                <c:pt idx="135">
                  <c:v>0</c:v>
                </c:pt>
                <c:pt idx="136">
                  <c:v>1.19446E-7</c:v>
                </c:pt>
                <c:pt idx="137">
                  <c:v>5.9730000000000006E-8</c:v>
                </c:pt>
                <c:pt idx="138">
                  <c:v>1.1926700000000001E-7</c:v>
                </c:pt>
                <c:pt idx="139">
                  <c:v>5.9604600000000002E-8</c:v>
                </c:pt>
                <c:pt idx="140">
                  <c:v>1.1929E-7</c:v>
                </c:pt>
                <c:pt idx="141">
                  <c:v>5.9608300000000003E-8</c:v>
                </c:pt>
                <c:pt idx="142">
                  <c:v>1.9199799999999998E-9</c:v>
                </c:pt>
                <c:pt idx="143">
                  <c:v>1.49012E-8</c:v>
                </c:pt>
                <c:pt idx="144">
                  <c:v>2.3846599999999999E-7</c:v>
                </c:pt>
                <c:pt idx="145">
                  <c:v>6.9850100000000003E-10</c:v>
                </c:pt>
                <c:pt idx="146">
                  <c:v>1.49302E-8</c:v>
                </c:pt>
                <c:pt idx="147">
                  <c:v>1.3419099999999999E-7</c:v>
                </c:pt>
                <c:pt idx="148">
                  <c:v>1.33293E-7</c:v>
                </c:pt>
                <c:pt idx="149">
                  <c:v>1.1927100000000001E-7</c:v>
                </c:pt>
                <c:pt idx="150">
                  <c:v>1.1932699999999999E-7</c:v>
                </c:pt>
                <c:pt idx="151">
                  <c:v>6.1551900000000002E-8</c:v>
                </c:pt>
                <c:pt idx="152">
                  <c:v>1.6924700000000001E-7</c:v>
                </c:pt>
                <c:pt idx="153">
                  <c:v>1.6863E-7</c:v>
                </c:pt>
                <c:pt idx="154">
                  <c:v>1.1920999999999999E-7</c:v>
                </c:pt>
                <c:pt idx="155">
                  <c:v>3.0037900000000002E-8</c:v>
                </c:pt>
                <c:pt idx="156">
                  <c:v>1.1921099999999999E-7</c:v>
                </c:pt>
                <c:pt idx="157">
                  <c:v>1.68633E-7</c:v>
                </c:pt>
                <c:pt idx="158">
                  <c:v>1.19215E-7</c:v>
                </c:pt>
                <c:pt idx="159">
                  <c:v>2.9803200000000003E-8</c:v>
                </c:pt>
                <c:pt idx="160">
                  <c:v>1.1950500000000001E-7</c:v>
                </c:pt>
                <c:pt idx="161">
                  <c:v>3.7253300000000004E-9</c:v>
                </c:pt>
                <c:pt idx="162">
                  <c:v>1.6859200000000001E-7</c:v>
                </c:pt>
                <c:pt idx="163">
                  <c:v>4.7288100000000003E-10</c:v>
                </c:pt>
                <c:pt idx="164">
                  <c:v>1.1926800000000001E-7</c:v>
                </c:pt>
                <c:pt idx="165">
                  <c:v>8.3302099999999999E-9</c:v>
                </c:pt>
                <c:pt idx="166">
                  <c:v>1.19214E-7</c:v>
                </c:pt>
                <c:pt idx="167">
                  <c:v>3.0052499999999997E-8</c:v>
                </c:pt>
                <c:pt idx="168">
                  <c:v>2.6825900000000002E-7</c:v>
                </c:pt>
                <c:pt idx="169">
                  <c:v>1.1944299999999999E-7</c:v>
                </c:pt>
                <c:pt idx="170">
                  <c:v>1.7121399999999999E-7</c:v>
                </c:pt>
                <c:pt idx="171">
                  <c:v>1.2288E-7</c:v>
                </c:pt>
                <c:pt idx="172">
                  <c:v>1.1920999999999999E-7</c:v>
                </c:pt>
                <c:pt idx="173">
                  <c:v>1.19215E-7</c:v>
                </c:pt>
                <c:pt idx="174">
                  <c:v>2.98024E-8</c:v>
                </c:pt>
                <c:pt idx="175">
                  <c:v>1.8708100000000001E-9</c:v>
                </c:pt>
                <c:pt idx="176">
                  <c:v>1.2289599999999999E-7</c:v>
                </c:pt>
                <c:pt idx="177">
                  <c:v>2.9806000000000002E-8</c:v>
                </c:pt>
                <c:pt idx="178">
                  <c:v>6.6111200000000002E-10</c:v>
                </c:pt>
                <c:pt idx="179">
                  <c:v>4.6566099999999998E-10</c:v>
                </c:pt>
                <c:pt idx="180">
                  <c:v>1.20151E-7</c:v>
                </c:pt>
                <c:pt idx="181">
                  <c:v>1.49304E-8</c:v>
                </c:pt>
                <c:pt idx="182">
                  <c:v>1.5046000000000001E-8</c:v>
                </c:pt>
                <c:pt idx="183">
                  <c:v>4.7999300000000004E-10</c:v>
                </c:pt>
                <c:pt idx="184">
                  <c:v>6.8285700000000004E-8</c:v>
                </c:pt>
                <c:pt idx="185">
                  <c:v>2.3843299999999998E-7</c:v>
                </c:pt>
                <c:pt idx="186">
                  <c:v>1.19239E-7</c:v>
                </c:pt>
                <c:pt idx="187">
                  <c:v>6.8317399999999997E-8</c:v>
                </c:pt>
                <c:pt idx="188">
                  <c:v>1.6925599999999999E-7</c:v>
                </c:pt>
                <c:pt idx="189">
                  <c:v>5.9633899999999998E-8</c:v>
                </c:pt>
                <c:pt idx="190">
                  <c:v>6.6640000000000006E-8</c:v>
                </c:pt>
                <c:pt idx="191">
                  <c:v>1.19214E-7</c:v>
                </c:pt>
                <c:pt idx="192">
                  <c:v>2.45758E-7</c:v>
                </c:pt>
                <c:pt idx="193">
                  <c:v>1.1920900000000001E-7</c:v>
                </c:pt>
                <c:pt idx="194">
                  <c:v>1.2289299999999999E-7</c:v>
                </c:pt>
                <c:pt idx="195">
                  <c:v>8.4298799999999995E-8</c:v>
                </c:pt>
                <c:pt idx="196">
                  <c:v>1.3328399999999999E-7</c:v>
                </c:pt>
                <c:pt idx="197">
                  <c:v>5.9614299999999997E-8</c:v>
                </c:pt>
                <c:pt idx="198">
                  <c:v>5.9604799999999999E-8</c:v>
                </c:pt>
                <c:pt idx="199">
                  <c:v>9.3132299999999997E-10</c:v>
                </c:pt>
                <c:pt idx="200">
                  <c:v>1.6859800000000001E-7</c:v>
                </c:pt>
                <c:pt idx="201">
                  <c:v>2.9802300000000001E-8</c:v>
                </c:pt>
                <c:pt idx="202">
                  <c:v>1.1920999999999999E-7</c:v>
                </c:pt>
                <c:pt idx="203">
                  <c:v>1.1922400000000001E-7</c:v>
                </c:pt>
                <c:pt idx="204">
                  <c:v>1.33294E-7</c:v>
                </c:pt>
                <c:pt idx="205">
                  <c:v>1.7881700000000001E-7</c:v>
                </c:pt>
                <c:pt idx="206">
                  <c:v>1.19213E-7</c:v>
                </c:pt>
                <c:pt idx="207">
                  <c:v>9.3132299999999997E-10</c:v>
                </c:pt>
                <c:pt idx="208">
                  <c:v>1.19213E-7</c:v>
                </c:pt>
                <c:pt idx="209">
                  <c:v>1.1920999999999999E-7</c:v>
                </c:pt>
                <c:pt idx="210">
                  <c:v>5.9608300000000003E-8</c:v>
                </c:pt>
                <c:pt idx="211">
                  <c:v>1.3328000000000001E-7</c:v>
                </c:pt>
                <c:pt idx="212">
                  <c:v>1.3969800000000001E-9</c:v>
                </c:pt>
                <c:pt idx="213">
                  <c:v>1.33339E-7</c:v>
                </c:pt>
                <c:pt idx="214">
                  <c:v>1.3334E-7</c:v>
                </c:pt>
                <c:pt idx="215">
                  <c:v>3.0048699999999997E-8</c:v>
                </c:pt>
                <c:pt idx="216">
                  <c:v>3.8399399999999999E-9</c:v>
                </c:pt>
                <c:pt idx="217">
                  <c:v>1.3333199999999999E-7</c:v>
                </c:pt>
                <c:pt idx="218">
                  <c:v>5.9608699999999998E-8</c:v>
                </c:pt>
                <c:pt idx="219">
                  <c:v>1.3328099999999999E-7</c:v>
                </c:pt>
                <c:pt idx="220">
                  <c:v>1.3333199999999999E-7</c:v>
                </c:pt>
                <c:pt idx="221">
                  <c:v>1.1922200000000001E-7</c:v>
                </c:pt>
                <c:pt idx="222">
                  <c:v>5.8207699999999999E-10</c:v>
                </c:pt>
                <c:pt idx="223">
                  <c:v>5.9605600000000003E-8</c:v>
                </c:pt>
                <c:pt idx="224">
                  <c:v>8.4298500000000005E-8</c:v>
                </c:pt>
                <c:pt idx="225">
                  <c:v>5.9605199999999994E-8</c:v>
                </c:pt>
                <c:pt idx="226">
                  <c:v>2.98144E-8</c:v>
                </c:pt>
                <c:pt idx="227">
                  <c:v>2.3283100000000002E-10</c:v>
                </c:pt>
                <c:pt idx="228">
                  <c:v>2.3283100000000002E-10</c:v>
                </c:pt>
                <c:pt idx="229">
                  <c:v>1.1920999999999999E-7</c:v>
                </c:pt>
                <c:pt idx="230">
                  <c:v>5.9606499999999998E-8</c:v>
                </c:pt>
                <c:pt idx="231">
                  <c:v>5.9606899999999994E-8</c:v>
                </c:pt>
                <c:pt idx="232">
                  <c:v>1.3328399999999999E-7</c:v>
                </c:pt>
                <c:pt idx="233">
                  <c:v>2.3283100000000002E-10</c:v>
                </c:pt>
                <c:pt idx="234">
                  <c:v>1.7896999999999999E-7</c:v>
                </c:pt>
                <c:pt idx="235">
                  <c:v>4.6566099999999998E-10</c:v>
                </c:pt>
                <c:pt idx="236">
                  <c:v>1.19214E-7</c:v>
                </c:pt>
                <c:pt idx="237">
                  <c:v>4.6566099999999998E-10</c:v>
                </c:pt>
                <c:pt idx="238">
                  <c:v>1.3328000000000001E-7</c:v>
                </c:pt>
                <c:pt idx="239">
                  <c:v>5.9605100000000002E-8</c:v>
                </c:pt>
                <c:pt idx="240">
                  <c:v>5.2062500000000005E-10</c:v>
                </c:pt>
                <c:pt idx="241">
                  <c:v>1.3349099999999999E-7</c:v>
                </c:pt>
                <c:pt idx="242">
                  <c:v>1.3328000000000001E-7</c:v>
                </c:pt>
                <c:pt idx="243">
                  <c:v>1.1922400000000001E-7</c:v>
                </c:pt>
                <c:pt idx="244">
                  <c:v>5.9614900000000003E-8</c:v>
                </c:pt>
                <c:pt idx="245">
                  <c:v>1.2014199999999999E-7</c:v>
                </c:pt>
                <c:pt idx="246">
                  <c:v>1.34111E-7</c:v>
                </c:pt>
                <c:pt idx="247">
                  <c:v>1.1920900000000001E-7</c:v>
                </c:pt>
                <c:pt idx="248">
                  <c:v>1.4600299999999999E-7</c:v>
                </c:pt>
                <c:pt idx="249">
                  <c:v>6.1448999999999997E-8</c:v>
                </c:pt>
                <c:pt idx="250">
                  <c:v>1.2013799999999999E-7</c:v>
                </c:pt>
                <c:pt idx="251">
                  <c:v>1.2013700000000001E-7</c:v>
                </c:pt>
                <c:pt idx="252">
                  <c:v>5.9605100000000002E-8</c:v>
                </c:pt>
                <c:pt idx="253">
                  <c:v>1.19215E-7</c:v>
                </c:pt>
                <c:pt idx="254">
                  <c:v>1.2014199999999999E-7</c:v>
                </c:pt>
                <c:pt idx="255">
                  <c:v>9.59985000000001E-10</c:v>
                </c:pt>
                <c:pt idx="256">
                  <c:v>5.7031600000000002E-10</c:v>
                </c:pt>
                <c:pt idx="257">
                  <c:v>1.2014099999999999E-7</c:v>
                </c:pt>
                <c:pt idx="258">
                  <c:v>1.2014299999999999E-7</c:v>
                </c:pt>
                <c:pt idx="259">
                  <c:v>1.1920999999999999E-7</c:v>
                </c:pt>
                <c:pt idx="260">
                  <c:v>1.2013999999999999E-7</c:v>
                </c:pt>
                <c:pt idx="261">
                  <c:v>1.0477399999999999E-9</c:v>
                </c:pt>
                <c:pt idx="262">
                  <c:v>1.1920999999999999E-7</c:v>
                </c:pt>
                <c:pt idx="263">
                  <c:v>5.9611899999999999E-8</c:v>
                </c:pt>
                <c:pt idx="264">
                  <c:v>1.2014099999999999E-7</c:v>
                </c:pt>
                <c:pt idx="265">
                  <c:v>1.78815E-7</c:v>
                </c:pt>
                <c:pt idx="266">
                  <c:v>1.6859200000000001E-7</c:v>
                </c:pt>
                <c:pt idx="267">
                  <c:v>1.6859300000000001E-7</c:v>
                </c:pt>
                <c:pt idx="268">
                  <c:v>1.6925000000000001E-7</c:v>
                </c:pt>
                <c:pt idx="269">
                  <c:v>1.3328099999999999E-7</c:v>
                </c:pt>
                <c:pt idx="270">
                  <c:v>6.1439100000000004E-8</c:v>
                </c:pt>
                <c:pt idx="271">
                  <c:v>1.6924600000000001E-7</c:v>
                </c:pt>
                <c:pt idx="272">
                  <c:v>6.5854500000000002E-10</c:v>
                </c:pt>
                <c:pt idx="273">
                  <c:v>1.4908399999999999E-8</c:v>
                </c:pt>
                <c:pt idx="274">
                  <c:v>4.6566099999999998E-10</c:v>
                </c:pt>
                <c:pt idx="275">
                  <c:v>2.46209E-7</c:v>
                </c:pt>
                <c:pt idx="276">
                  <c:v>5.9613700000000004E-8</c:v>
                </c:pt>
                <c:pt idx="277">
                  <c:v>2.3888599999999999E-7</c:v>
                </c:pt>
                <c:pt idx="278">
                  <c:v>9.3132299999999997E-10</c:v>
                </c:pt>
                <c:pt idx="279">
                  <c:v>8.4293699999999997E-8</c:v>
                </c:pt>
                <c:pt idx="280">
                  <c:v>2.73563E-7</c:v>
                </c:pt>
                <c:pt idx="281">
                  <c:v>1.19213E-7</c:v>
                </c:pt>
                <c:pt idx="282">
                  <c:v>1.7882399999999999E-7</c:v>
                </c:pt>
                <c:pt idx="283">
                  <c:v>1.3328199999999999E-7</c:v>
                </c:pt>
                <c:pt idx="284">
                  <c:v>2.3841900000000001E-7</c:v>
                </c:pt>
                <c:pt idx="285">
                  <c:v>2.3842599999999999E-7</c:v>
                </c:pt>
                <c:pt idx="286">
                  <c:v>5.9604600000000002E-8</c:v>
                </c:pt>
                <c:pt idx="287">
                  <c:v>1.19213E-7</c:v>
                </c:pt>
                <c:pt idx="288">
                  <c:v>6.66433E-8</c:v>
                </c:pt>
                <c:pt idx="289">
                  <c:v>1.19213E-7</c:v>
                </c:pt>
                <c:pt idx="290">
                  <c:v>1.19213E-7</c:v>
                </c:pt>
                <c:pt idx="291">
                  <c:v>1.1921099999999999E-7</c:v>
                </c:pt>
                <c:pt idx="292">
                  <c:v>1.6860299999999999E-7</c:v>
                </c:pt>
                <c:pt idx="293">
                  <c:v>5.8207699999999999E-10</c:v>
                </c:pt>
                <c:pt idx="294">
                  <c:v>1.19217E-7</c:v>
                </c:pt>
                <c:pt idx="295">
                  <c:v>2.6193399999999998E-10</c:v>
                </c:pt>
                <c:pt idx="296">
                  <c:v>1.19213E-7</c:v>
                </c:pt>
                <c:pt idx="297">
                  <c:v>1.19217E-7</c:v>
                </c:pt>
                <c:pt idx="298">
                  <c:v>1.16415E-9</c:v>
                </c:pt>
                <c:pt idx="299">
                  <c:v>1.3328199999999999E-7</c:v>
                </c:pt>
                <c:pt idx="300">
                  <c:v>1.19213E-7</c:v>
                </c:pt>
                <c:pt idx="301">
                  <c:v>1.1920999999999999E-7</c:v>
                </c:pt>
                <c:pt idx="302">
                  <c:v>1.6859800000000001E-7</c:v>
                </c:pt>
                <c:pt idx="303">
                  <c:v>1.3328000000000001E-7</c:v>
                </c:pt>
                <c:pt idx="304">
                  <c:v>4.19741E-10</c:v>
                </c:pt>
                <c:pt idx="305">
                  <c:v>1.78814E-7</c:v>
                </c:pt>
                <c:pt idx="306">
                  <c:v>1.3328299999999999E-7</c:v>
                </c:pt>
                <c:pt idx="307">
                  <c:v>1.3328099999999999E-7</c:v>
                </c:pt>
                <c:pt idx="308">
                  <c:v>5.9605100000000002E-8</c:v>
                </c:pt>
                <c:pt idx="309">
                  <c:v>1.33288E-7</c:v>
                </c:pt>
                <c:pt idx="310">
                  <c:v>6.6640000000000006E-8</c:v>
                </c:pt>
                <c:pt idx="311">
                  <c:v>5.9606499999999998E-8</c:v>
                </c:pt>
                <c:pt idx="312">
                  <c:v>1.3328099999999999E-7</c:v>
                </c:pt>
                <c:pt idx="313">
                  <c:v>5.9606499999999998E-8</c:v>
                </c:pt>
                <c:pt idx="314">
                  <c:v>1.4600200000000001E-7</c:v>
                </c:pt>
                <c:pt idx="315">
                  <c:v>5.9605600000000003E-8</c:v>
                </c:pt>
                <c:pt idx="316">
                  <c:v>1.3328099999999999E-7</c:v>
                </c:pt>
                <c:pt idx="317">
                  <c:v>8.4314900000000005E-8</c:v>
                </c:pt>
                <c:pt idx="318">
                  <c:v>5.9621500000000002E-8</c:v>
                </c:pt>
                <c:pt idx="319">
                  <c:v>5.9621500000000002E-8</c:v>
                </c:pt>
                <c:pt idx="320">
                  <c:v>1.3328099999999999E-7</c:v>
                </c:pt>
                <c:pt idx="321">
                  <c:v>1.22901E-7</c:v>
                </c:pt>
                <c:pt idx="322">
                  <c:v>1.22878E-7</c:v>
                </c:pt>
                <c:pt idx="323">
                  <c:v>1.6859E-7</c:v>
                </c:pt>
                <c:pt idx="324">
                  <c:v>1.22879E-7</c:v>
                </c:pt>
                <c:pt idx="325">
                  <c:v>1.19214E-7</c:v>
                </c:pt>
                <c:pt idx="326">
                  <c:v>1.3328299999999999E-7</c:v>
                </c:pt>
                <c:pt idx="327">
                  <c:v>1.3328199999999999E-7</c:v>
                </c:pt>
                <c:pt idx="328">
                  <c:v>1.1920999999999999E-7</c:v>
                </c:pt>
                <c:pt idx="329">
                  <c:v>2.3283100000000002E-10</c:v>
                </c:pt>
                <c:pt idx="330">
                  <c:v>1.3328199999999999E-7</c:v>
                </c:pt>
                <c:pt idx="331">
                  <c:v>1.33288E-7</c:v>
                </c:pt>
                <c:pt idx="332">
                  <c:v>5.9604600000000002E-8</c:v>
                </c:pt>
                <c:pt idx="333">
                  <c:v>1.19212E-7</c:v>
                </c:pt>
                <c:pt idx="334">
                  <c:v>5.8207699999999999E-10</c:v>
                </c:pt>
                <c:pt idx="335">
                  <c:v>1.1920999999999999E-7</c:v>
                </c:pt>
                <c:pt idx="336">
                  <c:v>2.98062E-8</c:v>
                </c:pt>
                <c:pt idx="337">
                  <c:v>1.25383E-9</c:v>
                </c:pt>
                <c:pt idx="338">
                  <c:v>1.1920900000000001E-7</c:v>
                </c:pt>
                <c:pt idx="339">
                  <c:v>1.3328499999999999E-7</c:v>
                </c:pt>
                <c:pt idx="340">
                  <c:v>1.19213E-7</c:v>
                </c:pt>
                <c:pt idx="341">
                  <c:v>2.0648400000000001E-7</c:v>
                </c:pt>
                <c:pt idx="342">
                  <c:v>1.7120700000000001E-7</c:v>
                </c:pt>
                <c:pt idx="343">
                  <c:v>5.96075E-8</c:v>
                </c:pt>
                <c:pt idx="344">
                  <c:v>1.3657199999999999E-7</c:v>
                </c:pt>
                <c:pt idx="345">
                  <c:v>1.19219E-7</c:v>
                </c:pt>
                <c:pt idx="346">
                  <c:v>1.2288900000000001E-7</c:v>
                </c:pt>
                <c:pt idx="347">
                  <c:v>1.22884E-7</c:v>
                </c:pt>
                <c:pt idx="348">
                  <c:v>5.5697899999999996E-10</c:v>
                </c:pt>
                <c:pt idx="349">
                  <c:v>1.1921099999999999E-7</c:v>
                </c:pt>
                <c:pt idx="350">
                  <c:v>5.96075E-8</c:v>
                </c:pt>
                <c:pt idx="351">
                  <c:v>2.3842300000000002E-7</c:v>
                </c:pt>
                <c:pt idx="352">
                  <c:v>3.3717499999999997E-7</c:v>
                </c:pt>
                <c:pt idx="353">
                  <c:v>2.3842100000000001E-7</c:v>
                </c:pt>
                <c:pt idx="354">
                  <c:v>2.3843E-7</c:v>
                </c:pt>
                <c:pt idx="355">
                  <c:v>5.9605100000000002E-8</c:v>
                </c:pt>
                <c:pt idx="356">
                  <c:v>1.68587E-7</c:v>
                </c:pt>
                <c:pt idx="357">
                  <c:v>1.7882799999999999E-7</c:v>
                </c:pt>
                <c:pt idx="358">
                  <c:v>1.3328099999999999E-7</c:v>
                </c:pt>
                <c:pt idx="359">
                  <c:v>1.19213E-7</c:v>
                </c:pt>
                <c:pt idx="360">
                  <c:v>1.1920999999999999E-7</c:v>
                </c:pt>
                <c:pt idx="361">
                  <c:v>1.1920999999999999E-7</c:v>
                </c:pt>
                <c:pt idx="362">
                  <c:v>1.4600699999999999E-7</c:v>
                </c:pt>
                <c:pt idx="363">
                  <c:v>1.1920999999999999E-7</c:v>
                </c:pt>
                <c:pt idx="364">
                  <c:v>2.1491499999999999E-7</c:v>
                </c:pt>
                <c:pt idx="365">
                  <c:v>1.7881900000000001E-7</c:v>
                </c:pt>
                <c:pt idx="366">
                  <c:v>1.7881800000000001E-7</c:v>
                </c:pt>
                <c:pt idx="367">
                  <c:v>4.6566099999999998E-10</c:v>
                </c:pt>
                <c:pt idx="368">
                  <c:v>5.9606499999999998E-8</c:v>
                </c:pt>
                <c:pt idx="369">
                  <c:v>1.6859300000000001E-7</c:v>
                </c:pt>
                <c:pt idx="370">
                  <c:v>1.19213E-7</c:v>
                </c:pt>
                <c:pt idx="371">
                  <c:v>1.3328299999999999E-7</c:v>
                </c:pt>
                <c:pt idx="372">
                  <c:v>1.3328000000000001E-7</c:v>
                </c:pt>
                <c:pt idx="373">
                  <c:v>5.9604600000000002E-8</c:v>
                </c:pt>
                <c:pt idx="374">
                  <c:v>5.9613700000000004E-8</c:v>
                </c:pt>
                <c:pt idx="375">
                  <c:v>5.9604600000000002E-8</c:v>
                </c:pt>
                <c:pt idx="376">
                  <c:v>5.9604600000000002E-8</c:v>
                </c:pt>
                <c:pt idx="377">
                  <c:v>2.4575900000000002E-7</c:v>
                </c:pt>
                <c:pt idx="378">
                  <c:v>1.7881700000000001E-7</c:v>
                </c:pt>
                <c:pt idx="379">
                  <c:v>5.9605100000000002E-8</c:v>
                </c:pt>
                <c:pt idx="380">
                  <c:v>1.1921099999999999E-7</c:v>
                </c:pt>
                <c:pt idx="381">
                  <c:v>2.1491200000000001E-7</c:v>
                </c:pt>
                <c:pt idx="382">
                  <c:v>1.19215E-7</c:v>
                </c:pt>
                <c:pt idx="383">
                  <c:v>5.9614900000000003E-8</c:v>
                </c:pt>
                <c:pt idx="384">
                  <c:v>1.3328000000000001E-7</c:v>
                </c:pt>
                <c:pt idx="385">
                  <c:v>1.6860399999999999E-7</c:v>
                </c:pt>
                <c:pt idx="386">
                  <c:v>2.1490900000000001E-7</c:v>
                </c:pt>
                <c:pt idx="387">
                  <c:v>5.9608699999999998E-8</c:v>
                </c:pt>
                <c:pt idx="388">
                  <c:v>1.6859500000000001E-7</c:v>
                </c:pt>
                <c:pt idx="389">
                  <c:v>1.1920999999999999E-7</c:v>
                </c:pt>
                <c:pt idx="390">
                  <c:v>2.3283100000000002E-10</c:v>
                </c:pt>
                <c:pt idx="391">
                  <c:v>1.3328000000000001E-7</c:v>
                </c:pt>
                <c:pt idx="392">
                  <c:v>1.19242E-7</c:v>
                </c:pt>
                <c:pt idx="393">
                  <c:v>1.33293E-7</c:v>
                </c:pt>
                <c:pt idx="394">
                  <c:v>1.1920999999999999E-7</c:v>
                </c:pt>
                <c:pt idx="395">
                  <c:v>5.2062500000000005E-10</c:v>
                </c:pt>
                <c:pt idx="396">
                  <c:v>1.78816E-7</c:v>
                </c:pt>
                <c:pt idx="397">
                  <c:v>2.9103799999999999E-10</c:v>
                </c:pt>
                <c:pt idx="398">
                  <c:v>0.51572200000000001</c:v>
                </c:pt>
                <c:pt idx="399">
                  <c:v>0.192658</c:v>
                </c:pt>
                <c:pt idx="400">
                  <c:v>0.42192099999999999</c:v>
                </c:pt>
                <c:pt idx="401">
                  <c:v>0.50375599999999998</c:v>
                </c:pt>
                <c:pt idx="402">
                  <c:v>0.52793699999999999</c:v>
                </c:pt>
                <c:pt idx="403">
                  <c:v>0.536408</c:v>
                </c:pt>
                <c:pt idx="404">
                  <c:v>0.19992099999999999</c:v>
                </c:pt>
                <c:pt idx="405">
                  <c:v>0.59243199999999996</c:v>
                </c:pt>
                <c:pt idx="406">
                  <c:v>0.223889</c:v>
                </c:pt>
                <c:pt idx="407">
                  <c:v>0.42778899999999997</c:v>
                </c:pt>
                <c:pt idx="408">
                  <c:v>0.52921300000000004</c:v>
                </c:pt>
                <c:pt idx="409">
                  <c:v>0.44565399999999999</c:v>
                </c:pt>
                <c:pt idx="410">
                  <c:v>0.59243199999999996</c:v>
                </c:pt>
                <c:pt idx="411">
                  <c:v>0.20580899999999999</c:v>
                </c:pt>
                <c:pt idx="412">
                  <c:v>0.47533599999999998</c:v>
                </c:pt>
                <c:pt idx="413">
                  <c:v>0.35220499999999999</c:v>
                </c:pt>
                <c:pt idx="414">
                  <c:v>0.43193900000000002</c:v>
                </c:pt>
                <c:pt idx="415">
                  <c:v>0.429257</c:v>
                </c:pt>
                <c:pt idx="416">
                  <c:v>0.445411</c:v>
                </c:pt>
                <c:pt idx="417">
                  <c:v>0.429809</c:v>
                </c:pt>
                <c:pt idx="418">
                  <c:v>0.55138699999999996</c:v>
                </c:pt>
                <c:pt idx="419">
                  <c:v>0.59243199999999996</c:v>
                </c:pt>
                <c:pt idx="420">
                  <c:v>0.49079400000000001</c:v>
                </c:pt>
                <c:pt idx="421">
                  <c:v>0.34203699999999998</c:v>
                </c:pt>
                <c:pt idx="422">
                  <c:v>0.50585000000000002</c:v>
                </c:pt>
                <c:pt idx="423">
                  <c:v>0.59258200000000005</c:v>
                </c:pt>
                <c:pt idx="424">
                  <c:v>0.42388100000000001</c:v>
                </c:pt>
                <c:pt idx="425">
                  <c:v>0.42289399999999999</c:v>
                </c:pt>
                <c:pt idx="426">
                  <c:v>0.42380400000000001</c:v>
                </c:pt>
                <c:pt idx="427">
                  <c:v>0.59243199999999996</c:v>
                </c:pt>
                <c:pt idx="428">
                  <c:v>0.56521200000000005</c:v>
                </c:pt>
                <c:pt idx="429">
                  <c:v>0.14607899999999999</c:v>
                </c:pt>
                <c:pt idx="430">
                  <c:v>0.50145200000000001</c:v>
                </c:pt>
                <c:pt idx="431">
                  <c:v>0.56638200000000005</c:v>
                </c:pt>
                <c:pt idx="432">
                  <c:v>0.47126000000000001</c:v>
                </c:pt>
                <c:pt idx="433">
                  <c:v>0.45746599999999998</c:v>
                </c:pt>
                <c:pt idx="434">
                  <c:v>0.45102700000000001</c:v>
                </c:pt>
                <c:pt idx="435">
                  <c:v>0.46904899999999999</c:v>
                </c:pt>
                <c:pt idx="436">
                  <c:v>0.43677700000000003</c:v>
                </c:pt>
                <c:pt idx="437">
                  <c:v>0.52909899999999999</c:v>
                </c:pt>
                <c:pt idx="438">
                  <c:v>0.216526</c:v>
                </c:pt>
                <c:pt idx="439">
                  <c:v>0.51709700000000003</c:v>
                </c:pt>
                <c:pt idx="440">
                  <c:v>0.36240899999999998</c:v>
                </c:pt>
                <c:pt idx="441">
                  <c:v>0.33900599999999997</c:v>
                </c:pt>
                <c:pt idx="442">
                  <c:v>0.42114800000000002</c:v>
                </c:pt>
                <c:pt idx="443">
                  <c:v>0.31579000000000002</c:v>
                </c:pt>
                <c:pt idx="444">
                  <c:v>0.39171499999999998</c:v>
                </c:pt>
                <c:pt idx="445">
                  <c:v>0.419742</c:v>
                </c:pt>
                <c:pt idx="446">
                  <c:v>0.502274</c:v>
                </c:pt>
                <c:pt idx="447">
                  <c:v>0.59243199999999996</c:v>
                </c:pt>
                <c:pt idx="448">
                  <c:v>0.45518500000000001</c:v>
                </c:pt>
                <c:pt idx="449">
                  <c:v>0.38150099999999998</c:v>
                </c:pt>
                <c:pt idx="450">
                  <c:v>0.59243199999999996</c:v>
                </c:pt>
                <c:pt idx="451">
                  <c:v>0.216444</c:v>
                </c:pt>
                <c:pt idx="452">
                  <c:v>0.41892000000000001</c:v>
                </c:pt>
                <c:pt idx="453">
                  <c:v>0.59243199999999996</c:v>
                </c:pt>
                <c:pt idx="454">
                  <c:v>0.27334199999999997</c:v>
                </c:pt>
                <c:pt idx="455">
                  <c:v>0.26042799999999999</c:v>
                </c:pt>
                <c:pt idx="456">
                  <c:v>0.59258200000000005</c:v>
                </c:pt>
                <c:pt idx="457">
                  <c:v>0.23879600000000001</c:v>
                </c:pt>
                <c:pt idx="458">
                  <c:v>0.14782100000000001</c:v>
                </c:pt>
                <c:pt idx="459">
                  <c:v>0.42086299999999999</c:v>
                </c:pt>
                <c:pt idx="460">
                  <c:v>0.13511600000000001</c:v>
                </c:pt>
                <c:pt idx="461">
                  <c:v>7.7014200000000005E-2</c:v>
                </c:pt>
                <c:pt idx="462">
                  <c:v>0.36257800000000001</c:v>
                </c:pt>
                <c:pt idx="463">
                  <c:v>0.35445599999999999</c:v>
                </c:pt>
                <c:pt idx="464">
                  <c:v>0.59258200000000005</c:v>
                </c:pt>
                <c:pt idx="465">
                  <c:v>0.54726699999999995</c:v>
                </c:pt>
                <c:pt idx="466">
                  <c:v>8.5416800000000001E-2</c:v>
                </c:pt>
                <c:pt idx="467">
                  <c:v>0.22865199999999999</c:v>
                </c:pt>
                <c:pt idx="468">
                  <c:v>0.21901699999999999</c:v>
                </c:pt>
                <c:pt idx="469">
                  <c:v>0.153803</c:v>
                </c:pt>
                <c:pt idx="470">
                  <c:v>0.59243199999999996</c:v>
                </c:pt>
                <c:pt idx="471">
                  <c:v>0.147929</c:v>
                </c:pt>
                <c:pt idx="472">
                  <c:v>0.14638499999999999</c:v>
                </c:pt>
                <c:pt idx="473">
                  <c:v>0.416157</c:v>
                </c:pt>
                <c:pt idx="474">
                  <c:v>0.14726300000000001</c:v>
                </c:pt>
                <c:pt idx="475">
                  <c:v>0.52629499999999996</c:v>
                </c:pt>
                <c:pt idx="476">
                  <c:v>0.207728</c:v>
                </c:pt>
                <c:pt idx="477">
                  <c:v>0.24174000000000001</c:v>
                </c:pt>
                <c:pt idx="478">
                  <c:v>0.29735299999999998</c:v>
                </c:pt>
                <c:pt idx="479">
                  <c:v>0.59243199999999996</c:v>
                </c:pt>
                <c:pt idx="480">
                  <c:v>0.46035500000000001</c:v>
                </c:pt>
                <c:pt idx="481">
                  <c:v>0.43097299999999999</c:v>
                </c:pt>
                <c:pt idx="482">
                  <c:v>0.28601500000000002</c:v>
                </c:pt>
                <c:pt idx="483">
                  <c:v>0.28111799999999998</c:v>
                </c:pt>
                <c:pt idx="484">
                  <c:v>0.53252299999999997</c:v>
                </c:pt>
                <c:pt idx="485">
                  <c:v>0.31779800000000002</c:v>
                </c:pt>
                <c:pt idx="486">
                  <c:v>0.483657</c:v>
                </c:pt>
                <c:pt idx="487">
                  <c:v>0.445581</c:v>
                </c:pt>
                <c:pt idx="488">
                  <c:v>0.54827899999999996</c:v>
                </c:pt>
                <c:pt idx="489">
                  <c:v>0.41897200000000001</c:v>
                </c:pt>
                <c:pt idx="490">
                  <c:v>0.41898999999999997</c:v>
                </c:pt>
                <c:pt idx="491">
                  <c:v>0.41901500000000003</c:v>
                </c:pt>
                <c:pt idx="492">
                  <c:v>0.47254600000000002</c:v>
                </c:pt>
                <c:pt idx="493">
                  <c:v>0.29287200000000002</c:v>
                </c:pt>
                <c:pt idx="494">
                  <c:v>0.53510500000000005</c:v>
                </c:pt>
                <c:pt idx="495">
                  <c:v>0.44274000000000002</c:v>
                </c:pt>
                <c:pt idx="496">
                  <c:v>0.27839999999999998</c:v>
                </c:pt>
                <c:pt idx="497">
                  <c:v>0.29239599999999999</c:v>
                </c:pt>
                <c:pt idx="498">
                  <c:v>0.164766</c:v>
                </c:pt>
                <c:pt idx="499">
                  <c:v>0.11169900000000001</c:v>
                </c:pt>
                <c:pt idx="500">
                  <c:v>0.11722100000000001</c:v>
                </c:pt>
                <c:pt idx="501">
                  <c:v>0.46906900000000001</c:v>
                </c:pt>
                <c:pt idx="502">
                  <c:v>0.57716100000000004</c:v>
                </c:pt>
                <c:pt idx="503">
                  <c:v>0.232297</c:v>
                </c:pt>
                <c:pt idx="504">
                  <c:v>0.19757</c:v>
                </c:pt>
                <c:pt idx="505">
                  <c:v>9.7042199999999995E-2</c:v>
                </c:pt>
                <c:pt idx="506">
                  <c:v>0.25175500000000001</c:v>
                </c:pt>
                <c:pt idx="507">
                  <c:v>0.235569</c:v>
                </c:pt>
                <c:pt idx="508">
                  <c:v>0.47726099999999999</c:v>
                </c:pt>
                <c:pt idx="509">
                  <c:v>0.59243199999999996</c:v>
                </c:pt>
                <c:pt idx="510">
                  <c:v>0.59258200000000005</c:v>
                </c:pt>
                <c:pt idx="511">
                  <c:v>0.59243199999999996</c:v>
                </c:pt>
                <c:pt idx="512">
                  <c:v>0.43197600000000003</c:v>
                </c:pt>
                <c:pt idx="513">
                  <c:v>0.46401999999999999</c:v>
                </c:pt>
                <c:pt idx="514">
                  <c:v>0.58019299999999996</c:v>
                </c:pt>
                <c:pt idx="515">
                  <c:v>0.376079</c:v>
                </c:pt>
                <c:pt idx="516">
                  <c:v>0.36477399999999999</c:v>
                </c:pt>
                <c:pt idx="517">
                  <c:v>0.42160199999999998</c:v>
                </c:pt>
                <c:pt idx="518">
                  <c:v>0.42428700000000003</c:v>
                </c:pt>
                <c:pt idx="519">
                  <c:v>0.23416799999999999</c:v>
                </c:pt>
                <c:pt idx="520">
                  <c:v>0.51874200000000004</c:v>
                </c:pt>
                <c:pt idx="521">
                  <c:v>0.28822300000000001</c:v>
                </c:pt>
                <c:pt idx="522">
                  <c:v>0.46311600000000003</c:v>
                </c:pt>
                <c:pt idx="523">
                  <c:v>0.43992900000000001</c:v>
                </c:pt>
                <c:pt idx="524">
                  <c:v>0.31699100000000002</c:v>
                </c:pt>
                <c:pt idx="525">
                  <c:v>0.570052</c:v>
                </c:pt>
                <c:pt idx="526">
                  <c:v>0.38169599999999998</c:v>
                </c:pt>
                <c:pt idx="527">
                  <c:v>0.311473</c:v>
                </c:pt>
                <c:pt idx="528">
                  <c:v>0.56876099999999996</c:v>
                </c:pt>
                <c:pt idx="529">
                  <c:v>0.42699500000000001</c:v>
                </c:pt>
                <c:pt idx="530">
                  <c:v>0.36378700000000003</c:v>
                </c:pt>
                <c:pt idx="531">
                  <c:v>0.107196</c:v>
                </c:pt>
                <c:pt idx="532">
                  <c:v>0.48558800000000002</c:v>
                </c:pt>
                <c:pt idx="533">
                  <c:v>0.22714799999999999</c:v>
                </c:pt>
                <c:pt idx="534">
                  <c:v>0.41742400000000002</c:v>
                </c:pt>
                <c:pt idx="535">
                  <c:v>0.44262499999999999</c:v>
                </c:pt>
                <c:pt idx="536">
                  <c:v>0.427894</c:v>
                </c:pt>
                <c:pt idx="537">
                  <c:v>0.48935800000000002</c:v>
                </c:pt>
                <c:pt idx="538">
                  <c:v>0.43237599999999998</c:v>
                </c:pt>
                <c:pt idx="539">
                  <c:v>0.52053799999999995</c:v>
                </c:pt>
                <c:pt idx="540">
                  <c:v>0.45633800000000002</c:v>
                </c:pt>
                <c:pt idx="541">
                  <c:v>0.37584099999999998</c:v>
                </c:pt>
                <c:pt idx="542">
                  <c:v>0.42309999999999998</c:v>
                </c:pt>
                <c:pt idx="543">
                  <c:v>0.59243199999999996</c:v>
                </c:pt>
                <c:pt idx="544">
                  <c:v>0.493674</c:v>
                </c:pt>
                <c:pt idx="545">
                  <c:v>0.341914</c:v>
                </c:pt>
                <c:pt idx="546">
                  <c:v>0.37902200000000003</c:v>
                </c:pt>
                <c:pt idx="547">
                  <c:v>0.440216</c:v>
                </c:pt>
                <c:pt idx="548">
                  <c:v>0.483657</c:v>
                </c:pt>
                <c:pt idx="549">
                  <c:v>0.25337100000000001</c:v>
                </c:pt>
                <c:pt idx="550">
                  <c:v>0.121449</c:v>
                </c:pt>
                <c:pt idx="551">
                  <c:v>0.33013399999999998</c:v>
                </c:pt>
                <c:pt idx="552">
                  <c:v>0.52850799999999998</c:v>
                </c:pt>
                <c:pt idx="553">
                  <c:v>0.59243199999999996</c:v>
                </c:pt>
                <c:pt idx="554">
                  <c:v>0.42952400000000002</c:v>
                </c:pt>
                <c:pt idx="555">
                  <c:v>0.27704899999999999</c:v>
                </c:pt>
                <c:pt idx="556">
                  <c:v>0.36219899999999999</c:v>
                </c:pt>
                <c:pt idx="557">
                  <c:v>0.422485</c:v>
                </c:pt>
                <c:pt idx="558">
                  <c:v>0.59243199999999996</c:v>
                </c:pt>
                <c:pt idx="559">
                  <c:v>0.59258200000000005</c:v>
                </c:pt>
                <c:pt idx="560">
                  <c:v>0.48340499999999997</c:v>
                </c:pt>
                <c:pt idx="561">
                  <c:v>0.277175</c:v>
                </c:pt>
                <c:pt idx="562">
                  <c:v>0.151337</c:v>
                </c:pt>
                <c:pt idx="563">
                  <c:v>0.36844700000000002</c:v>
                </c:pt>
                <c:pt idx="564">
                  <c:v>0.43667099999999998</c:v>
                </c:pt>
                <c:pt idx="565">
                  <c:v>0.40013799999999999</c:v>
                </c:pt>
                <c:pt idx="566">
                  <c:v>0.407113</c:v>
                </c:pt>
                <c:pt idx="567">
                  <c:v>0.287354</c:v>
                </c:pt>
                <c:pt idx="568">
                  <c:v>0.28346300000000002</c:v>
                </c:pt>
                <c:pt idx="569">
                  <c:v>0.28365200000000002</c:v>
                </c:pt>
                <c:pt idx="570">
                  <c:v>0.42116300000000001</c:v>
                </c:pt>
                <c:pt idx="571">
                  <c:v>0.44789699999999999</c:v>
                </c:pt>
                <c:pt idx="572">
                  <c:v>0.32079800000000003</c:v>
                </c:pt>
                <c:pt idx="573">
                  <c:v>0.53862500000000002</c:v>
                </c:pt>
                <c:pt idx="574">
                  <c:v>0.109403</c:v>
                </c:pt>
                <c:pt idx="575">
                  <c:v>0.54733900000000002</c:v>
                </c:pt>
                <c:pt idx="576">
                  <c:v>0.59243199999999996</c:v>
                </c:pt>
                <c:pt idx="577">
                  <c:v>0.40646100000000002</c:v>
                </c:pt>
                <c:pt idx="578">
                  <c:v>0.59243199999999996</c:v>
                </c:pt>
                <c:pt idx="579">
                  <c:v>0.56758299999999995</c:v>
                </c:pt>
                <c:pt idx="580">
                  <c:v>0.216418</c:v>
                </c:pt>
                <c:pt idx="581">
                  <c:v>0.59243199999999996</c:v>
                </c:pt>
                <c:pt idx="582">
                  <c:v>0.32706000000000002</c:v>
                </c:pt>
                <c:pt idx="583">
                  <c:v>0.49395299999999998</c:v>
                </c:pt>
                <c:pt idx="584">
                  <c:v>0.151338</c:v>
                </c:pt>
                <c:pt idx="585">
                  <c:v>0.374724</c:v>
                </c:pt>
                <c:pt idx="586">
                  <c:v>0.572743</c:v>
                </c:pt>
                <c:pt idx="587">
                  <c:v>0.57244799999999996</c:v>
                </c:pt>
                <c:pt idx="588">
                  <c:v>0.59243199999999996</c:v>
                </c:pt>
                <c:pt idx="589">
                  <c:v>0.33421800000000002</c:v>
                </c:pt>
                <c:pt idx="590">
                  <c:v>0.432668</c:v>
                </c:pt>
                <c:pt idx="591">
                  <c:v>0.56446799999999997</c:v>
                </c:pt>
                <c:pt idx="592">
                  <c:v>0.128024</c:v>
                </c:pt>
                <c:pt idx="593">
                  <c:v>0.28515200000000002</c:v>
                </c:pt>
                <c:pt idx="594">
                  <c:v>0.356651</c:v>
                </c:pt>
                <c:pt idx="595">
                  <c:v>0.227905</c:v>
                </c:pt>
                <c:pt idx="596">
                  <c:v>0.41588000000000003</c:v>
                </c:pt>
                <c:pt idx="597">
                  <c:v>0.51564600000000005</c:v>
                </c:pt>
                <c:pt idx="598">
                  <c:v>0.47944700000000001</c:v>
                </c:pt>
                <c:pt idx="599">
                  <c:v>0.46988099999999999</c:v>
                </c:pt>
                <c:pt idx="600">
                  <c:v>0.44807999999999998</c:v>
                </c:pt>
                <c:pt idx="601">
                  <c:v>0.45049600000000001</c:v>
                </c:pt>
                <c:pt idx="602">
                  <c:v>0.31392100000000001</c:v>
                </c:pt>
                <c:pt idx="603">
                  <c:v>0.21909000000000001</c:v>
                </c:pt>
                <c:pt idx="604">
                  <c:v>0.50942600000000005</c:v>
                </c:pt>
                <c:pt idx="605">
                  <c:v>0.53261999999999998</c:v>
                </c:pt>
                <c:pt idx="606">
                  <c:v>0.58750100000000005</c:v>
                </c:pt>
                <c:pt idx="607">
                  <c:v>0.26959100000000003</c:v>
                </c:pt>
                <c:pt idx="608">
                  <c:v>0.42717899999999998</c:v>
                </c:pt>
                <c:pt idx="609">
                  <c:v>0.44974599999999998</c:v>
                </c:pt>
                <c:pt idx="610">
                  <c:v>0.53849999999999998</c:v>
                </c:pt>
                <c:pt idx="611">
                  <c:v>0.49428100000000003</c:v>
                </c:pt>
                <c:pt idx="612">
                  <c:v>0.215978</c:v>
                </c:pt>
                <c:pt idx="613">
                  <c:v>0.45457399999999998</c:v>
                </c:pt>
                <c:pt idx="614">
                  <c:v>0.25724799999999998</c:v>
                </c:pt>
                <c:pt idx="615">
                  <c:v>0.45311600000000002</c:v>
                </c:pt>
                <c:pt idx="616">
                  <c:v>0.224024</c:v>
                </c:pt>
                <c:pt idx="617">
                  <c:v>0.59258200000000005</c:v>
                </c:pt>
                <c:pt idx="618">
                  <c:v>0.57506500000000005</c:v>
                </c:pt>
                <c:pt idx="619">
                  <c:v>0.59243199999999996</c:v>
                </c:pt>
                <c:pt idx="620">
                  <c:v>0.46069100000000002</c:v>
                </c:pt>
                <c:pt idx="621">
                  <c:v>0.48190300000000003</c:v>
                </c:pt>
                <c:pt idx="622">
                  <c:v>0.59243199999999996</c:v>
                </c:pt>
                <c:pt idx="623">
                  <c:v>0.21554300000000001</c:v>
                </c:pt>
                <c:pt idx="624">
                  <c:v>9.9048700000000003E-2</c:v>
                </c:pt>
                <c:pt idx="625">
                  <c:v>0.46148400000000001</c:v>
                </c:pt>
                <c:pt idx="626">
                  <c:v>7.42366E-2</c:v>
                </c:pt>
                <c:pt idx="627">
                  <c:v>0.59243199999999996</c:v>
                </c:pt>
                <c:pt idx="628">
                  <c:v>0.104074</c:v>
                </c:pt>
                <c:pt idx="629">
                  <c:v>0.37670399999999998</c:v>
                </c:pt>
                <c:pt idx="630">
                  <c:v>0.29156799999999999</c:v>
                </c:pt>
                <c:pt idx="631">
                  <c:v>0.59243199999999996</c:v>
                </c:pt>
                <c:pt idx="632">
                  <c:v>0.52483199999999997</c:v>
                </c:pt>
                <c:pt idx="633">
                  <c:v>0.41898400000000002</c:v>
                </c:pt>
                <c:pt idx="634">
                  <c:v>5.7612099999999999E-2</c:v>
                </c:pt>
                <c:pt idx="635">
                  <c:v>0.249971</c:v>
                </c:pt>
                <c:pt idx="636">
                  <c:v>0.54506600000000005</c:v>
                </c:pt>
                <c:pt idx="637">
                  <c:v>0.59258200000000005</c:v>
                </c:pt>
                <c:pt idx="638">
                  <c:v>0.46766799999999997</c:v>
                </c:pt>
                <c:pt idx="639">
                  <c:v>0.48832999999999999</c:v>
                </c:pt>
                <c:pt idx="640">
                  <c:v>0.27008900000000002</c:v>
                </c:pt>
                <c:pt idx="641">
                  <c:v>0.55532300000000001</c:v>
                </c:pt>
                <c:pt idx="642">
                  <c:v>0.59243199999999996</c:v>
                </c:pt>
                <c:pt idx="643">
                  <c:v>0.34014100000000003</c:v>
                </c:pt>
                <c:pt idx="644">
                  <c:v>0.38835999999999998</c:v>
                </c:pt>
                <c:pt idx="645">
                  <c:v>0.56200099999999997</c:v>
                </c:pt>
                <c:pt idx="646">
                  <c:v>0.54563700000000004</c:v>
                </c:pt>
                <c:pt idx="647">
                  <c:v>0.32100600000000001</c:v>
                </c:pt>
                <c:pt idx="648">
                  <c:v>0.42278500000000002</c:v>
                </c:pt>
                <c:pt idx="649">
                  <c:v>0.26507900000000001</c:v>
                </c:pt>
                <c:pt idx="650">
                  <c:v>0.42399799999999999</c:v>
                </c:pt>
                <c:pt idx="651">
                  <c:v>0.46766200000000002</c:v>
                </c:pt>
                <c:pt idx="652">
                  <c:v>0.29757400000000001</c:v>
                </c:pt>
                <c:pt idx="653">
                  <c:v>0.288437</c:v>
                </c:pt>
                <c:pt idx="654">
                  <c:v>0.343412</c:v>
                </c:pt>
                <c:pt idx="655">
                  <c:v>0.44727</c:v>
                </c:pt>
                <c:pt idx="656">
                  <c:v>0.43922</c:v>
                </c:pt>
                <c:pt idx="657">
                  <c:v>0.42913699999999999</c:v>
                </c:pt>
                <c:pt idx="658">
                  <c:v>0.37359399999999998</c:v>
                </c:pt>
                <c:pt idx="659">
                  <c:v>0.37765199999999999</c:v>
                </c:pt>
                <c:pt idx="660">
                  <c:v>0.46047199999999999</c:v>
                </c:pt>
                <c:pt idx="661">
                  <c:v>0.49538199999999999</c:v>
                </c:pt>
                <c:pt idx="662">
                  <c:v>0.59243199999999996</c:v>
                </c:pt>
                <c:pt idx="663">
                  <c:v>7.8662499999999996E-2</c:v>
                </c:pt>
                <c:pt idx="664">
                  <c:v>0.23694499999999999</c:v>
                </c:pt>
                <c:pt idx="665">
                  <c:v>0.35322799999999999</c:v>
                </c:pt>
                <c:pt idx="666">
                  <c:v>0.53937500000000005</c:v>
                </c:pt>
                <c:pt idx="667">
                  <c:v>0.32177800000000001</c:v>
                </c:pt>
                <c:pt idx="668">
                  <c:v>0.46605799999999997</c:v>
                </c:pt>
                <c:pt idx="669">
                  <c:v>0.59243199999999996</c:v>
                </c:pt>
                <c:pt idx="670">
                  <c:v>0.59243199999999996</c:v>
                </c:pt>
                <c:pt idx="671">
                  <c:v>0.18770600000000001</c:v>
                </c:pt>
                <c:pt idx="672">
                  <c:v>0.59243199999999996</c:v>
                </c:pt>
                <c:pt idx="673">
                  <c:v>0.50237500000000002</c:v>
                </c:pt>
                <c:pt idx="674">
                  <c:v>0.56195300000000004</c:v>
                </c:pt>
                <c:pt idx="675">
                  <c:v>0.57604900000000003</c:v>
                </c:pt>
                <c:pt idx="676">
                  <c:v>0.43885200000000002</c:v>
                </c:pt>
                <c:pt idx="677">
                  <c:v>0.51635299999999995</c:v>
                </c:pt>
                <c:pt idx="678">
                  <c:v>0.26028099999999998</c:v>
                </c:pt>
                <c:pt idx="679">
                  <c:v>0.59243199999999996</c:v>
                </c:pt>
                <c:pt idx="680">
                  <c:v>0.12178600000000001</c:v>
                </c:pt>
                <c:pt idx="681">
                  <c:v>0.59243199999999996</c:v>
                </c:pt>
                <c:pt idx="682">
                  <c:v>0.58375600000000005</c:v>
                </c:pt>
                <c:pt idx="683">
                  <c:v>0.59243199999999996</c:v>
                </c:pt>
                <c:pt idx="684">
                  <c:v>0.45017000000000001</c:v>
                </c:pt>
                <c:pt idx="685">
                  <c:v>0.48417399999999999</c:v>
                </c:pt>
                <c:pt idx="686">
                  <c:v>0.46504099999999998</c:v>
                </c:pt>
                <c:pt idx="687">
                  <c:v>0.36843900000000002</c:v>
                </c:pt>
                <c:pt idx="688">
                  <c:v>0.17510300000000001</c:v>
                </c:pt>
                <c:pt idx="689">
                  <c:v>0.53624400000000005</c:v>
                </c:pt>
                <c:pt idx="690">
                  <c:v>0.43769200000000003</c:v>
                </c:pt>
                <c:pt idx="691">
                  <c:v>0.32142100000000001</c:v>
                </c:pt>
                <c:pt idx="692">
                  <c:v>0.51391699999999996</c:v>
                </c:pt>
                <c:pt idx="693">
                  <c:v>0.41954399999999997</c:v>
                </c:pt>
                <c:pt idx="694">
                  <c:v>0.42548999999999998</c:v>
                </c:pt>
                <c:pt idx="695">
                  <c:v>0.42191699999999999</c:v>
                </c:pt>
                <c:pt idx="696">
                  <c:v>0.42193900000000001</c:v>
                </c:pt>
                <c:pt idx="697">
                  <c:v>6.7141300000000001E-2</c:v>
                </c:pt>
                <c:pt idx="698">
                  <c:v>0.30072100000000002</c:v>
                </c:pt>
                <c:pt idx="699">
                  <c:v>0.420649</c:v>
                </c:pt>
                <c:pt idx="700">
                  <c:v>0.55373600000000001</c:v>
                </c:pt>
                <c:pt idx="701">
                  <c:v>0.424979</c:v>
                </c:pt>
                <c:pt idx="702">
                  <c:v>0.457619</c:v>
                </c:pt>
                <c:pt idx="703">
                  <c:v>0.43073</c:v>
                </c:pt>
                <c:pt idx="704">
                  <c:v>0.42011599999999999</c:v>
                </c:pt>
                <c:pt idx="705">
                  <c:v>0.33657100000000001</c:v>
                </c:pt>
                <c:pt idx="706">
                  <c:v>0.52932999999999997</c:v>
                </c:pt>
                <c:pt idx="707">
                  <c:v>0.36785000000000001</c:v>
                </c:pt>
                <c:pt idx="708">
                  <c:v>0.59243199999999996</c:v>
                </c:pt>
                <c:pt idx="709">
                  <c:v>0.57272500000000004</c:v>
                </c:pt>
                <c:pt idx="710">
                  <c:v>0.31813200000000003</c:v>
                </c:pt>
                <c:pt idx="711">
                  <c:v>0.30573400000000001</c:v>
                </c:pt>
                <c:pt idx="712">
                  <c:v>0.419686</c:v>
                </c:pt>
                <c:pt idx="713">
                  <c:v>0.59243199999999996</c:v>
                </c:pt>
                <c:pt idx="714">
                  <c:v>0.48293999999999998</c:v>
                </c:pt>
                <c:pt idx="715">
                  <c:v>0.51128799999999996</c:v>
                </c:pt>
                <c:pt idx="716">
                  <c:v>0.42114699999999999</c:v>
                </c:pt>
                <c:pt idx="717">
                  <c:v>0.36590400000000001</c:v>
                </c:pt>
                <c:pt idx="718">
                  <c:v>0.42715900000000001</c:v>
                </c:pt>
                <c:pt idx="719">
                  <c:v>0.36038700000000001</c:v>
                </c:pt>
                <c:pt idx="720">
                  <c:v>0.18763099999999999</c:v>
                </c:pt>
                <c:pt idx="721">
                  <c:v>0.51231599999999999</c:v>
                </c:pt>
                <c:pt idx="722">
                  <c:v>0.36271599999999998</c:v>
                </c:pt>
                <c:pt idx="723">
                  <c:v>0.21094599999999999</c:v>
                </c:pt>
                <c:pt idx="724">
                  <c:v>0.46851599999999999</c:v>
                </c:pt>
                <c:pt idx="725">
                  <c:v>0.53559000000000001</c:v>
                </c:pt>
                <c:pt idx="726">
                  <c:v>0.41059099999999998</c:v>
                </c:pt>
                <c:pt idx="727">
                  <c:v>0.41637600000000002</c:v>
                </c:pt>
                <c:pt idx="728">
                  <c:v>0.20680599999999999</c:v>
                </c:pt>
                <c:pt idx="729">
                  <c:v>0.53840900000000003</c:v>
                </c:pt>
                <c:pt idx="730">
                  <c:v>0.39031399999999999</c:v>
                </c:pt>
                <c:pt idx="731">
                  <c:v>0.54994100000000001</c:v>
                </c:pt>
                <c:pt idx="732">
                  <c:v>0.213556</c:v>
                </c:pt>
                <c:pt idx="733">
                  <c:v>0.45804400000000001</c:v>
                </c:pt>
                <c:pt idx="734">
                  <c:v>0.47845300000000002</c:v>
                </c:pt>
                <c:pt idx="735">
                  <c:v>0.51804799999999995</c:v>
                </c:pt>
                <c:pt idx="736">
                  <c:v>0.46704099999999998</c:v>
                </c:pt>
                <c:pt idx="737">
                  <c:v>0.47640700000000002</c:v>
                </c:pt>
                <c:pt idx="738">
                  <c:v>0.43798399999999998</c:v>
                </c:pt>
                <c:pt idx="739">
                  <c:v>0.42019000000000001</c:v>
                </c:pt>
                <c:pt idx="740">
                  <c:v>0.59243199999999996</c:v>
                </c:pt>
                <c:pt idx="741">
                  <c:v>0.489562</c:v>
                </c:pt>
                <c:pt idx="742">
                  <c:v>0.48604999999999998</c:v>
                </c:pt>
                <c:pt idx="743">
                  <c:v>0.52306200000000003</c:v>
                </c:pt>
                <c:pt idx="744">
                  <c:v>0.440274</c:v>
                </c:pt>
                <c:pt idx="745">
                  <c:v>0.52335299999999996</c:v>
                </c:pt>
                <c:pt idx="746">
                  <c:v>0.114648</c:v>
                </c:pt>
                <c:pt idx="747">
                  <c:v>0.27222499999999999</c:v>
                </c:pt>
                <c:pt idx="748">
                  <c:v>0.17396300000000001</c:v>
                </c:pt>
                <c:pt idx="749">
                  <c:v>8.7492100000000003E-2</c:v>
                </c:pt>
                <c:pt idx="750">
                  <c:v>0.42409799999999997</c:v>
                </c:pt>
                <c:pt idx="751">
                  <c:v>0.38975100000000001</c:v>
                </c:pt>
                <c:pt idx="752">
                  <c:v>0.41898000000000002</c:v>
                </c:pt>
                <c:pt idx="753">
                  <c:v>0.59243199999999996</c:v>
                </c:pt>
                <c:pt idx="754">
                  <c:v>0.46725800000000001</c:v>
                </c:pt>
                <c:pt idx="755">
                  <c:v>0.534663</c:v>
                </c:pt>
                <c:pt idx="756">
                  <c:v>6.5592600000000001E-2</c:v>
                </c:pt>
                <c:pt idx="757">
                  <c:v>0.372251</c:v>
                </c:pt>
                <c:pt idx="758">
                  <c:v>0.52539899999999995</c:v>
                </c:pt>
                <c:pt idx="759">
                  <c:v>0.50232600000000005</c:v>
                </c:pt>
                <c:pt idx="760">
                  <c:v>0.22786000000000001</c:v>
                </c:pt>
                <c:pt idx="761">
                  <c:v>0.55605800000000005</c:v>
                </c:pt>
                <c:pt idx="762">
                  <c:v>0.48240499999999997</c:v>
                </c:pt>
                <c:pt idx="763">
                  <c:v>0.32986700000000002</c:v>
                </c:pt>
                <c:pt idx="764">
                  <c:v>0.59243199999999996</c:v>
                </c:pt>
                <c:pt idx="765">
                  <c:v>0.29413</c:v>
                </c:pt>
                <c:pt idx="766">
                  <c:v>0.154639</c:v>
                </c:pt>
                <c:pt idx="767">
                  <c:v>0.428898</c:v>
                </c:pt>
                <c:pt idx="768">
                  <c:v>0.38034899999999999</c:v>
                </c:pt>
                <c:pt idx="769">
                  <c:v>0.45197799999999999</c:v>
                </c:pt>
                <c:pt idx="770">
                  <c:v>0.42180699999999999</c:v>
                </c:pt>
                <c:pt idx="771">
                  <c:v>0.42623499999999998</c:v>
                </c:pt>
                <c:pt idx="772">
                  <c:v>0.37360700000000002</c:v>
                </c:pt>
                <c:pt idx="773">
                  <c:v>0.42506100000000002</c:v>
                </c:pt>
                <c:pt idx="774">
                  <c:v>0.29619699999999999</c:v>
                </c:pt>
                <c:pt idx="775">
                  <c:v>0.59243199999999996</c:v>
                </c:pt>
                <c:pt idx="776">
                  <c:v>0.427172</c:v>
                </c:pt>
                <c:pt idx="777">
                  <c:v>0.239124</c:v>
                </c:pt>
                <c:pt idx="778">
                  <c:v>0.283692</c:v>
                </c:pt>
                <c:pt idx="779">
                  <c:v>0.45144099999999998</c:v>
                </c:pt>
                <c:pt idx="780">
                  <c:v>0.59243199999999996</c:v>
                </c:pt>
                <c:pt idx="781">
                  <c:v>0.59243199999999996</c:v>
                </c:pt>
                <c:pt idx="782">
                  <c:v>0.58468299999999995</c:v>
                </c:pt>
                <c:pt idx="783">
                  <c:v>0.420649</c:v>
                </c:pt>
                <c:pt idx="784">
                  <c:v>0.59243199999999996</c:v>
                </c:pt>
                <c:pt idx="785">
                  <c:v>0.108066</c:v>
                </c:pt>
                <c:pt idx="786">
                  <c:v>0.421794</c:v>
                </c:pt>
                <c:pt idx="787">
                  <c:v>0.43356800000000001</c:v>
                </c:pt>
                <c:pt idx="788">
                  <c:v>0.46008599999999999</c:v>
                </c:pt>
                <c:pt idx="789">
                  <c:v>0.42787900000000001</c:v>
                </c:pt>
                <c:pt idx="790">
                  <c:v>0.46925099999999997</c:v>
                </c:pt>
                <c:pt idx="791">
                  <c:v>0.39388099999999998</c:v>
                </c:pt>
                <c:pt idx="792">
                  <c:v>0.42526399999999998</c:v>
                </c:pt>
                <c:pt idx="793">
                  <c:v>0.26139400000000002</c:v>
                </c:pt>
                <c:pt idx="794">
                  <c:v>0.58077400000000001</c:v>
                </c:pt>
                <c:pt idx="795">
                  <c:v>0.45518900000000001</c:v>
                </c:pt>
                <c:pt idx="796">
                  <c:v>0.247442</c:v>
                </c:pt>
                <c:pt idx="797">
                  <c:v>0.16405</c:v>
                </c:pt>
                <c:pt idx="798">
                  <c:v>0.51595199999999997</c:v>
                </c:pt>
                <c:pt idx="799">
                  <c:v>0.41896600000000001</c:v>
                </c:pt>
                <c:pt idx="800">
                  <c:v>0.458955</c:v>
                </c:pt>
                <c:pt idx="801">
                  <c:v>0.53529599999999999</c:v>
                </c:pt>
                <c:pt idx="802">
                  <c:v>0.59243199999999996</c:v>
                </c:pt>
                <c:pt idx="803">
                  <c:v>0.36969200000000002</c:v>
                </c:pt>
                <c:pt idx="804">
                  <c:v>0.116136</c:v>
                </c:pt>
                <c:pt idx="805">
                  <c:v>0.36491499999999999</c:v>
                </c:pt>
                <c:pt idx="806">
                  <c:v>0.59258200000000005</c:v>
                </c:pt>
                <c:pt idx="807">
                  <c:v>0.41904999999999998</c:v>
                </c:pt>
                <c:pt idx="808">
                  <c:v>0.32639000000000001</c:v>
                </c:pt>
                <c:pt idx="809">
                  <c:v>0.43399599999999999</c:v>
                </c:pt>
                <c:pt idx="810">
                  <c:v>0.44370500000000002</c:v>
                </c:pt>
                <c:pt idx="811">
                  <c:v>0.43981500000000001</c:v>
                </c:pt>
                <c:pt idx="812">
                  <c:v>0.58439399999999997</c:v>
                </c:pt>
                <c:pt idx="813">
                  <c:v>0.59243199999999996</c:v>
                </c:pt>
                <c:pt idx="814">
                  <c:v>0.489981</c:v>
                </c:pt>
                <c:pt idx="815">
                  <c:v>0.429815</c:v>
                </c:pt>
                <c:pt idx="816">
                  <c:v>0.42332500000000001</c:v>
                </c:pt>
                <c:pt idx="817">
                  <c:v>0.34361700000000001</c:v>
                </c:pt>
                <c:pt idx="818">
                  <c:v>0.58949499999999999</c:v>
                </c:pt>
                <c:pt idx="819">
                  <c:v>0.59243199999999996</c:v>
                </c:pt>
                <c:pt idx="820">
                  <c:v>0.44894600000000001</c:v>
                </c:pt>
                <c:pt idx="821">
                  <c:v>0.44001800000000002</c:v>
                </c:pt>
                <c:pt idx="822">
                  <c:v>0.40561599999999998</c:v>
                </c:pt>
                <c:pt idx="823">
                  <c:v>0.35326800000000003</c:v>
                </c:pt>
                <c:pt idx="824">
                  <c:v>0.59243199999999996</c:v>
                </c:pt>
                <c:pt idx="825">
                  <c:v>0.425564</c:v>
                </c:pt>
                <c:pt idx="826">
                  <c:v>0.59161900000000001</c:v>
                </c:pt>
                <c:pt idx="827">
                  <c:v>0.41930400000000001</c:v>
                </c:pt>
                <c:pt idx="828">
                  <c:v>0.38494800000000001</c:v>
                </c:pt>
                <c:pt idx="829">
                  <c:v>0.59258200000000005</c:v>
                </c:pt>
                <c:pt idx="830">
                  <c:v>0.443519</c:v>
                </c:pt>
                <c:pt idx="831">
                  <c:v>0.50387999999999999</c:v>
                </c:pt>
                <c:pt idx="832">
                  <c:v>0.54258899999999999</c:v>
                </c:pt>
                <c:pt idx="833">
                  <c:v>0.52666299999999999</c:v>
                </c:pt>
                <c:pt idx="834">
                  <c:v>0.59243199999999996</c:v>
                </c:pt>
                <c:pt idx="835">
                  <c:v>0.59243199999999996</c:v>
                </c:pt>
                <c:pt idx="836">
                  <c:v>0.59258200000000005</c:v>
                </c:pt>
                <c:pt idx="837">
                  <c:v>7.34181E-2</c:v>
                </c:pt>
                <c:pt idx="838">
                  <c:v>0.41950199999999999</c:v>
                </c:pt>
                <c:pt idx="839">
                  <c:v>0.505826</c:v>
                </c:pt>
                <c:pt idx="840">
                  <c:v>0.58990699999999996</c:v>
                </c:pt>
                <c:pt idx="841">
                  <c:v>0.30699700000000002</c:v>
                </c:pt>
                <c:pt idx="842">
                  <c:v>0.426759</c:v>
                </c:pt>
                <c:pt idx="843">
                  <c:v>0.59243199999999996</c:v>
                </c:pt>
                <c:pt idx="844">
                  <c:v>0.471632</c:v>
                </c:pt>
                <c:pt idx="845">
                  <c:v>0.27721499999999999</c:v>
                </c:pt>
                <c:pt idx="846">
                  <c:v>0.40082000000000001</c:v>
                </c:pt>
                <c:pt idx="847">
                  <c:v>0.38156800000000002</c:v>
                </c:pt>
                <c:pt idx="848">
                  <c:v>0.59258200000000005</c:v>
                </c:pt>
                <c:pt idx="849">
                  <c:v>0.451071</c:v>
                </c:pt>
                <c:pt idx="850">
                  <c:v>0.41451500000000002</c:v>
                </c:pt>
                <c:pt idx="851">
                  <c:v>0.13173499999999999</c:v>
                </c:pt>
                <c:pt idx="852">
                  <c:v>0.50322599999999995</c:v>
                </c:pt>
                <c:pt idx="853">
                  <c:v>0.58260400000000001</c:v>
                </c:pt>
                <c:pt idx="854">
                  <c:v>0.59243199999999996</c:v>
                </c:pt>
                <c:pt idx="855">
                  <c:v>0.28600700000000001</c:v>
                </c:pt>
                <c:pt idx="856">
                  <c:v>0.59243199999999996</c:v>
                </c:pt>
                <c:pt idx="857">
                  <c:v>0.457013</c:v>
                </c:pt>
                <c:pt idx="858">
                  <c:v>0.496865</c:v>
                </c:pt>
                <c:pt idx="859">
                  <c:v>0.36754999999999999</c:v>
                </c:pt>
                <c:pt idx="860">
                  <c:v>0.43560300000000002</c:v>
                </c:pt>
                <c:pt idx="861">
                  <c:v>0.45020900000000003</c:v>
                </c:pt>
                <c:pt idx="862">
                  <c:v>3.00699E-2</c:v>
                </c:pt>
                <c:pt idx="863">
                  <c:v>0.50501499999999999</c:v>
                </c:pt>
                <c:pt idx="864">
                  <c:v>0.47092299999999998</c:v>
                </c:pt>
                <c:pt idx="865">
                  <c:v>0.44951200000000002</c:v>
                </c:pt>
                <c:pt idx="866">
                  <c:v>0.58071700000000004</c:v>
                </c:pt>
                <c:pt idx="867">
                  <c:v>0.59243199999999996</c:v>
                </c:pt>
                <c:pt idx="868">
                  <c:v>0.42281200000000002</c:v>
                </c:pt>
                <c:pt idx="869">
                  <c:v>7.0086800000000005E-2</c:v>
                </c:pt>
                <c:pt idx="870">
                  <c:v>0.59243199999999996</c:v>
                </c:pt>
                <c:pt idx="871">
                  <c:v>0.45060499999999998</c:v>
                </c:pt>
                <c:pt idx="872">
                  <c:v>0.30240800000000001</c:v>
                </c:pt>
                <c:pt idx="873">
                  <c:v>0.37830999999999998</c:v>
                </c:pt>
                <c:pt idx="874">
                  <c:v>0.48548799999999998</c:v>
                </c:pt>
                <c:pt idx="875">
                  <c:v>0.59243199999999996</c:v>
                </c:pt>
                <c:pt idx="876">
                  <c:v>0.15422</c:v>
                </c:pt>
                <c:pt idx="877">
                  <c:v>0.37029299999999998</c:v>
                </c:pt>
                <c:pt idx="878">
                  <c:v>0.42915999999999999</c:v>
                </c:pt>
                <c:pt idx="879">
                  <c:v>0.52051999999999998</c:v>
                </c:pt>
                <c:pt idx="880">
                  <c:v>0.42771500000000001</c:v>
                </c:pt>
                <c:pt idx="881">
                  <c:v>0.53240100000000001</c:v>
                </c:pt>
                <c:pt idx="882">
                  <c:v>0.37137399999999998</c:v>
                </c:pt>
                <c:pt idx="883">
                  <c:v>0.42541200000000001</c:v>
                </c:pt>
                <c:pt idx="884">
                  <c:v>0.36030099999999998</c:v>
                </c:pt>
                <c:pt idx="885">
                  <c:v>0.33960499999999999</c:v>
                </c:pt>
                <c:pt idx="886">
                  <c:v>0.58584999999999998</c:v>
                </c:pt>
                <c:pt idx="887">
                  <c:v>0.43768200000000002</c:v>
                </c:pt>
                <c:pt idx="888">
                  <c:v>0.41897699999999999</c:v>
                </c:pt>
                <c:pt idx="889">
                  <c:v>8.5447099999999998E-2</c:v>
                </c:pt>
                <c:pt idx="890">
                  <c:v>0.53712599999999999</c:v>
                </c:pt>
                <c:pt idx="891">
                  <c:v>0.25939299999999998</c:v>
                </c:pt>
                <c:pt idx="892">
                  <c:v>0.59243199999999996</c:v>
                </c:pt>
                <c:pt idx="893">
                  <c:v>0.59243199999999996</c:v>
                </c:pt>
                <c:pt idx="894">
                  <c:v>0.52465799999999996</c:v>
                </c:pt>
                <c:pt idx="895">
                  <c:v>0.48525699999999999</c:v>
                </c:pt>
                <c:pt idx="896">
                  <c:v>0.59243199999999996</c:v>
                </c:pt>
                <c:pt idx="897">
                  <c:v>0.59258200000000005</c:v>
                </c:pt>
                <c:pt idx="898">
                  <c:v>0.42220400000000002</c:v>
                </c:pt>
                <c:pt idx="899">
                  <c:v>0.36815900000000001</c:v>
                </c:pt>
                <c:pt idx="900">
                  <c:v>0.39313799999999999</c:v>
                </c:pt>
                <c:pt idx="901">
                  <c:v>0.57641500000000001</c:v>
                </c:pt>
                <c:pt idx="902">
                  <c:v>0.59243199999999996</c:v>
                </c:pt>
                <c:pt idx="903">
                  <c:v>0.12970899999999999</c:v>
                </c:pt>
                <c:pt idx="904">
                  <c:v>0.37137599999999998</c:v>
                </c:pt>
                <c:pt idx="905">
                  <c:v>0.59243199999999996</c:v>
                </c:pt>
                <c:pt idx="906">
                  <c:v>0.59258200000000005</c:v>
                </c:pt>
                <c:pt idx="907">
                  <c:v>0.55914299999999995</c:v>
                </c:pt>
                <c:pt idx="908">
                  <c:v>0.37883</c:v>
                </c:pt>
                <c:pt idx="909">
                  <c:v>0.41348600000000002</c:v>
                </c:pt>
                <c:pt idx="910">
                  <c:v>0.24346999999999999</c:v>
                </c:pt>
                <c:pt idx="911">
                  <c:v>0.41950700000000002</c:v>
                </c:pt>
                <c:pt idx="912">
                  <c:v>0.43242999999999998</c:v>
                </c:pt>
                <c:pt idx="913">
                  <c:v>0.42357400000000001</c:v>
                </c:pt>
                <c:pt idx="914">
                  <c:v>0.16086900000000001</c:v>
                </c:pt>
                <c:pt idx="915">
                  <c:v>0.42967699999999998</c:v>
                </c:pt>
                <c:pt idx="916">
                  <c:v>0.53609799999999996</c:v>
                </c:pt>
                <c:pt idx="917">
                  <c:v>0.44878600000000002</c:v>
                </c:pt>
                <c:pt idx="918">
                  <c:v>0.58428599999999997</c:v>
                </c:pt>
                <c:pt idx="919">
                  <c:v>0.43758999999999998</c:v>
                </c:pt>
                <c:pt idx="920">
                  <c:v>0.37031799999999998</c:v>
                </c:pt>
                <c:pt idx="921">
                  <c:v>0.55313900000000005</c:v>
                </c:pt>
                <c:pt idx="922">
                  <c:v>0.59258200000000005</c:v>
                </c:pt>
                <c:pt idx="923">
                  <c:v>0.46326600000000001</c:v>
                </c:pt>
                <c:pt idx="924">
                  <c:v>0.59243199999999996</c:v>
                </c:pt>
                <c:pt idx="925">
                  <c:v>0.35362199999999999</c:v>
                </c:pt>
                <c:pt idx="926">
                  <c:v>0.59243199999999996</c:v>
                </c:pt>
                <c:pt idx="927">
                  <c:v>0.59243199999999996</c:v>
                </c:pt>
                <c:pt idx="928">
                  <c:v>0.24060100000000001</c:v>
                </c:pt>
                <c:pt idx="929">
                  <c:v>0.42180000000000001</c:v>
                </c:pt>
                <c:pt idx="930">
                  <c:v>0.59243199999999996</c:v>
                </c:pt>
                <c:pt idx="931">
                  <c:v>0.50318799999999997</c:v>
                </c:pt>
                <c:pt idx="932">
                  <c:v>0.59243199999999996</c:v>
                </c:pt>
                <c:pt idx="933">
                  <c:v>0.42038300000000001</c:v>
                </c:pt>
                <c:pt idx="934">
                  <c:v>0.59243199999999996</c:v>
                </c:pt>
                <c:pt idx="935">
                  <c:v>0.56909699999999996</c:v>
                </c:pt>
                <c:pt idx="936">
                  <c:v>0.45782699999999998</c:v>
                </c:pt>
                <c:pt idx="937">
                  <c:v>0.54524300000000003</c:v>
                </c:pt>
                <c:pt idx="938">
                  <c:v>0.58886499999999997</c:v>
                </c:pt>
                <c:pt idx="939">
                  <c:v>0.41941400000000001</c:v>
                </c:pt>
                <c:pt idx="940">
                  <c:v>0.59243199999999996</c:v>
                </c:pt>
                <c:pt idx="941">
                  <c:v>0.59243199999999996</c:v>
                </c:pt>
                <c:pt idx="942">
                  <c:v>0.58352999999999999</c:v>
                </c:pt>
                <c:pt idx="943">
                  <c:v>0.37926100000000001</c:v>
                </c:pt>
                <c:pt idx="944">
                  <c:v>0.34553699999999998</c:v>
                </c:pt>
                <c:pt idx="945">
                  <c:v>0.447737</c:v>
                </c:pt>
                <c:pt idx="946">
                  <c:v>0.54562100000000002</c:v>
                </c:pt>
                <c:pt idx="947">
                  <c:v>0.518648</c:v>
                </c:pt>
                <c:pt idx="948">
                  <c:v>0.53715100000000005</c:v>
                </c:pt>
                <c:pt idx="949">
                  <c:v>0.19100600000000001</c:v>
                </c:pt>
                <c:pt idx="950">
                  <c:v>0.22526399999999999</c:v>
                </c:pt>
                <c:pt idx="951">
                  <c:v>0.373083</c:v>
                </c:pt>
                <c:pt idx="952">
                  <c:v>0.54501100000000002</c:v>
                </c:pt>
                <c:pt idx="953">
                  <c:v>0.29624800000000001</c:v>
                </c:pt>
                <c:pt idx="954">
                  <c:v>0.59243199999999996</c:v>
                </c:pt>
                <c:pt idx="955">
                  <c:v>0.40712199999999998</c:v>
                </c:pt>
                <c:pt idx="956">
                  <c:v>0.53101699999999996</c:v>
                </c:pt>
                <c:pt idx="957">
                  <c:v>0.41157899999999997</c:v>
                </c:pt>
                <c:pt idx="958">
                  <c:v>0.41917700000000002</c:v>
                </c:pt>
                <c:pt idx="959">
                  <c:v>0.27736300000000003</c:v>
                </c:pt>
                <c:pt idx="960">
                  <c:v>0.41983100000000001</c:v>
                </c:pt>
                <c:pt idx="961">
                  <c:v>0.49784899999999999</c:v>
                </c:pt>
                <c:pt idx="962">
                  <c:v>0.416852</c:v>
                </c:pt>
                <c:pt idx="963">
                  <c:v>0.43817200000000001</c:v>
                </c:pt>
                <c:pt idx="964">
                  <c:v>0.18759300000000001</c:v>
                </c:pt>
                <c:pt idx="965">
                  <c:v>0.23636299999999999</c:v>
                </c:pt>
                <c:pt idx="966">
                  <c:v>0.43121599999999999</c:v>
                </c:pt>
                <c:pt idx="967">
                  <c:v>0.42351800000000001</c:v>
                </c:pt>
                <c:pt idx="968">
                  <c:v>0.18184400000000001</c:v>
                </c:pt>
                <c:pt idx="969">
                  <c:v>0.42300100000000002</c:v>
                </c:pt>
                <c:pt idx="970">
                  <c:v>0.48624899999999999</c:v>
                </c:pt>
                <c:pt idx="971">
                  <c:v>0.15667600000000001</c:v>
                </c:pt>
                <c:pt idx="972">
                  <c:v>0.40104200000000001</c:v>
                </c:pt>
                <c:pt idx="973">
                  <c:v>0.28076099999999998</c:v>
                </c:pt>
                <c:pt idx="974">
                  <c:v>0.16711200000000001</c:v>
                </c:pt>
                <c:pt idx="975">
                  <c:v>0.59243199999999996</c:v>
                </c:pt>
                <c:pt idx="976">
                  <c:v>0.59243199999999996</c:v>
                </c:pt>
                <c:pt idx="977">
                  <c:v>0.52548899999999998</c:v>
                </c:pt>
                <c:pt idx="978">
                  <c:v>0.32635599999999998</c:v>
                </c:pt>
                <c:pt idx="979">
                  <c:v>0.349472</c:v>
                </c:pt>
                <c:pt idx="980">
                  <c:v>0.25979000000000002</c:v>
                </c:pt>
                <c:pt idx="981">
                  <c:v>4.6527600000000002E-2</c:v>
                </c:pt>
                <c:pt idx="982">
                  <c:v>0.42920799999999998</c:v>
                </c:pt>
                <c:pt idx="983">
                  <c:v>0.41919499999999998</c:v>
                </c:pt>
                <c:pt idx="984">
                  <c:v>0.20554500000000001</c:v>
                </c:pt>
                <c:pt idx="985">
                  <c:v>0.178759</c:v>
                </c:pt>
                <c:pt idx="986">
                  <c:v>0.54113199999999995</c:v>
                </c:pt>
                <c:pt idx="987">
                  <c:v>0.41428799999999999</c:v>
                </c:pt>
                <c:pt idx="988">
                  <c:v>0.35785499999999998</c:v>
                </c:pt>
                <c:pt idx="989">
                  <c:v>0.59243199999999996</c:v>
                </c:pt>
                <c:pt idx="990">
                  <c:v>0.32148300000000002</c:v>
                </c:pt>
                <c:pt idx="991">
                  <c:v>0.59258200000000005</c:v>
                </c:pt>
                <c:pt idx="992">
                  <c:v>0.47590500000000002</c:v>
                </c:pt>
                <c:pt idx="993">
                  <c:v>0.45626</c:v>
                </c:pt>
                <c:pt idx="994">
                  <c:v>0.196436</c:v>
                </c:pt>
                <c:pt idx="995">
                  <c:v>0.34414800000000001</c:v>
                </c:pt>
                <c:pt idx="996">
                  <c:v>0.59243199999999996</c:v>
                </c:pt>
                <c:pt idx="997">
                  <c:v>0.518119</c:v>
                </c:pt>
                <c:pt idx="998">
                  <c:v>0.106879</c:v>
                </c:pt>
                <c:pt idx="999">
                  <c:v>0.388461</c:v>
                </c:pt>
                <c:pt idx="1000">
                  <c:v>0.59243199999999996</c:v>
                </c:pt>
                <c:pt idx="1001">
                  <c:v>0.57717700000000005</c:v>
                </c:pt>
                <c:pt idx="1002">
                  <c:v>0.42181200000000002</c:v>
                </c:pt>
                <c:pt idx="1003">
                  <c:v>0.44535999999999998</c:v>
                </c:pt>
                <c:pt idx="1004">
                  <c:v>0.558813</c:v>
                </c:pt>
                <c:pt idx="1005">
                  <c:v>0.54967900000000003</c:v>
                </c:pt>
                <c:pt idx="1006">
                  <c:v>0.457708</c:v>
                </c:pt>
                <c:pt idx="1007">
                  <c:v>0.41906300000000002</c:v>
                </c:pt>
                <c:pt idx="1008">
                  <c:v>0.31150800000000001</c:v>
                </c:pt>
                <c:pt idx="1009">
                  <c:v>0.16367799999999999</c:v>
                </c:pt>
                <c:pt idx="1010">
                  <c:v>0.425709</c:v>
                </c:pt>
                <c:pt idx="1011">
                  <c:v>0.305085</c:v>
                </c:pt>
                <c:pt idx="1012">
                  <c:v>0.54117899999999997</c:v>
                </c:pt>
                <c:pt idx="1013">
                  <c:v>0.52824800000000005</c:v>
                </c:pt>
                <c:pt idx="1014">
                  <c:v>0.59042499999999998</c:v>
                </c:pt>
                <c:pt idx="1015">
                  <c:v>0.36105900000000002</c:v>
                </c:pt>
                <c:pt idx="1016">
                  <c:v>0.338835</c:v>
                </c:pt>
                <c:pt idx="1017">
                  <c:v>0.46822999999999998</c:v>
                </c:pt>
                <c:pt idx="1018">
                  <c:v>0.43107200000000001</c:v>
                </c:pt>
                <c:pt idx="1019">
                  <c:v>0.39197100000000001</c:v>
                </c:pt>
                <c:pt idx="1020">
                  <c:v>0.42776500000000001</c:v>
                </c:pt>
                <c:pt idx="1021">
                  <c:v>0.42305199999999998</c:v>
                </c:pt>
                <c:pt idx="1022">
                  <c:v>0.54945100000000002</c:v>
                </c:pt>
                <c:pt idx="1023">
                  <c:v>0.33597100000000002</c:v>
                </c:pt>
                <c:pt idx="1024">
                  <c:v>0.57204999999999995</c:v>
                </c:pt>
                <c:pt idx="1025">
                  <c:v>0.419265</c:v>
                </c:pt>
                <c:pt idx="1026">
                  <c:v>0.41725400000000001</c:v>
                </c:pt>
                <c:pt idx="1027">
                  <c:v>0.51933399999999996</c:v>
                </c:pt>
                <c:pt idx="1028">
                  <c:v>0.23161300000000001</c:v>
                </c:pt>
                <c:pt idx="1029">
                  <c:v>0.36441299999999999</c:v>
                </c:pt>
                <c:pt idx="1030">
                  <c:v>0.44301000000000001</c:v>
                </c:pt>
                <c:pt idx="1031">
                  <c:v>0.45112099999999999</c:v>
                </c:pt>
                <c:pt idx="1032">
                  <c:v>0.37201499999999998</c:v>
                </c:pt>
                <c:pt idx="1033">
                  <c:v>0.42006500000000002</c:v>
                </c:pt>
                <c:pt idx="1034">
                  <c:v>0.149094</c:v>
                </c:pt>
                <c:pt idx="1035">
                  <c:v>0.401254</c:v>
                </c:pt>
                <c:pt idx="1036">
                  <c:v>0.417292</c:v>
                </c:pt>
                <c:pt idx="1037">
                  <c:v>0.44445099999999998</c:v>
                </c:pt>
                <c:pt idx="1038">
                  <c:v>0.111915</c:v>
                </c:pt>
                <c:pt idx="1039">
                  <c:v>0.59243199999999996</c:v>
                </c:pt>
                <c:pt idx="1040">
                  <c:v>0.39389000000000002</c:v>
                </c:pt>
                <c:pt idx="1041">
                  <c:v>0.453538</c:v>
                </c:pt>
                <c:pt idx="1042">
                  <c:v>0.469223</c:v>
                </c:pt>
                <c:pt idx="1043">
                  <c:v>0.57068300000000005</c:v>
                </c:pt>
                <c:pt idx="1044">
                  <c:v>0.274895</c:v>
                </c:pt>
                <c:pt idx="1045">
                  <c:v>0.50807599999999997</c:v>
                </c:pt>
                <c:pt idx="1046">
                  <c:v>0.41913400000000001</c:v>
                </c:pt>
                <c:pt idx="1047">
                  <c:v>0.59243199999999996</c:v>
                </c:pt>
                <c:pt idx="1048">
                  <c:v>0.44345800000000002</c:v>
                </c:pt>
                <c:pt idx="1049">
                  <c:v>0.38369399999999998</c:v>
                </c:pt>
                <c:pt idx="1050">
                  <c:v>0.47276699999999999</c:v>
                </c:pt>
                <c:pt idx="1051">
                  <c:v>0.463702</c:v>
                </c:pt>
                <c:pt idx="1052">
                  <c:v>0.43709100000000001</c:v>
                </c:pt>
                <c:pt idx="1053">
                  <c:v>0.41968499999999997</c:v>
                </c:pt>
                <c:pt idx="1054">
                  <c:v>0.59243199999999996</c:v>
                </c:pt>
                <c:pt idx="1055">
                  <c:v>0.55976099999999995</c:v>
                </c:pt>
                <c:pt idx="1056">
                  <c:v>0.580592</c:v>
                </c:pt>
                <c:pt idx="1057">
                  <c:v>0.46307500000000001</c:v>
                </c:pt>
                <c:pt idx="1058">
                  <c:v>0.56425800000000004</c:v>
                </c:pt>
                <c:pt idx="1059">
                  <c:v>0.59243199999999996</c:v>
                </c:pt>
                <c:pt idx="1060">
                  <c:v>0.59243199999999996</c:v>
                </c:pt>
                <c:pt idx="1061">
                  <c:v>0.53745699999999996</c:v>
                </c:pt>
                <c:pt idx="1062">
                  <c:v>0.54584100000000002</c:v>
                </c:pt>
                <c:pt idx="1063">
                  <c:v>0.48303000000000001</c:v>
                </c:pt>
                <c:pt idx="1064">
                  <c:v>0.43725700000000001</c:v>
                </c:pt>
                <c:pt idx="1065">
                  <c:v>0.59258200000000005</c:v>
                </c:pt>
                <c:pt idx="1066">
                  <c:v>0.212059</c:v>
                </c:pt>
                <c:pt idx="1067">
                  <c:v>0.29021200000000003</c:v>
                </c:pt>
                <c:pt idx="1068">
                  <c:v>0.59243199999999996</c:v>
                </c:pt>
                <c:pt idx="1069">
                  <c:v>0.50679200000000002</c:v>
                </c:pt>
                <c:pt idx="1070">
                  <c:v>0.43975199999999998</c:v>
                </c:pt>
                <c:pt idx="1071">
                  <c:v>0.59243199999999996</c:v>
                </c:pt>
                <c:pt idx="1072">
                  <c:v>0.42306700000000003</c:v>
                </c:pt>
                <c:pt idx="1073">
                  <c:v>0.39060499999999998</c:v>
                </c:pt>
                <c:pt idx="1074">
                  <c:v>0.27507799999999999</c:v>
                </c:pt>
                <c:pt idx="1075">
                  <c:v>0.41896600000000001</c:v>
                </c:pt>
                <c:pt idx="1076">
                  <c:v>0.57511199999999996</c:v>
                </c:pt>
                <c:pt idx="1077">
                  <c:v>0.171708</c:v>
                </c:pt>
                <c:pt idx="1078">
                  <c:v>0.59258200000000005</c:v>
                </c:pt>
                <c:pt idx="1079">
                  <c:v>0.44059900000000002</c:v>
                </c:pt>
                <c:pt idx="1080">
                  <c:v>0.59258200000000005</c:v>
                </c:pt>
                <c:pt idx="1081">
                  <c:v>0.59243199999999996</c:v>
                </c:pt>
                <c:pt idx="1082">
                  <c:v>0.35913899999999999</c:v>
                </c:pt>
                <c:pt idx="1083">
                  <c:v>0.41904400000000003</c:v>
                </c:pt>
                <c:pt idx="1084">
                  <c:v>0.59243199999999996</c:v>
                </c:pt>
                <c:pt idx="1085">
                  <c:v>0.505629</c:v>
                </c:pt>
                <c:pt idx="1086">
                  <c:v>5.3450999999999999E-2</c:v>
                </c:pt>
                <c:pt idx="1087">
                  <c:v>0.461395</c:v>
                </c:pt>
                <c:pt idx="1088">
                  <c:v>0.34537000000000001</c:v>
                </c:pt>
                <c:pt idx="1089">
                  <c:v>0.43085099999999998</c:v>
                </c:pt>
                <c:pt idx="1090">
                  <c:v>0.423591</c:v>
                </c:pt>
                <c:pt idx="1091">
                  <c:v>3.1770699999999999E-2</c:v>
                </c:pt>
                <c:pt idx="1092">
                  <c:v>0.59243199999999996</c:v>
                </c:pt>
                <c:pt idx="1093">
                  <c:v>0.50956800000000002</c:v>
                </c:pt>
                <c:pt idx="1094">
                  <c:v>0.35649599999999998</c:v>
                </c:pt>
                <c:pt idx="1095">
                  <c:v>3.7828599999999997E-2</c:v>
                </c:pt>
                <c:pt idx="1096">
                  <c:v>0.36389300000000002</c:v>
                </c:pt>
                <c:pt idx="1097">
                  <c:v>0.360286</c:v>
                </c:pt>
                <c:pt idx="1098">
                  <c:v>0.20752200000000001</c:v>
                </c:pt>
                <c:pt idx="1099">
                  <c:v>0.52782700000000005</c:v>
                </c:pt>
                <c:pt idx="1100">
                  <c:v>0.59243199999999996</c:v>
                </c:pt>
                <c:pt idx="1101">
                  <c:v>0.45396399999999998</c:v>
                </c:pt>
                <c:pt idx="1102">
                  <c:v>0.477078</c:v>
                </c:pt>
                <c:pt idx="1103">
                  <c:v>0.43549500000000002</c:v>
                </c:pt>
                <c:pt idx="1104">
                  <c:v>0.42838100000000001</c:v>
                </c:pt>
                <c:pt idx="1105">
                  <c:v>0.41902200000000001</c:v>
                </c:pt>
                <c:pt idx="1106">
                  <c:v>0.517814</c:v>
                </c:pt>
                <c:pt idx="1107">
                  <c:v>0.40263900000000002</c:v>
                </c:pt>
                <c:pt idx="1108">
                  <c:v>0.49037700000000001</c:v>
                </c:pt>
                <c:pt idx="1109">
                  <c:v>0.41905399999999998</c:v>
                </c:pt>
                <c:pt idx="1110">
                  <c:v>0.59258200000000005</c:v>
                </c:pt>
                <c:pt idx="1111">
                  <c:v>0.31807200000000002</c:v>
                </c:pt>
                <c:pt idx="1112">
                  <c:v>0.43273600000000001</c:v>
                </c:pt>
                <c:pt idx="1113">
                  <c:v>0.50442799999999999</c:v>
                </c:pt>
                <c:pt idx="1114">
                  <c:v>0.12334000000000001</c:v>
                </c:pt>
                <c:pt idx="1115">
                  <c:v>0.574681</c:v>
                </c:pt>
                <c:pt idx="1116">
                  <c:v>0.45285700000000001</c:v>
                </c:pt>
                <c:pt idx="1117">
                  <c:v>0.43542999999999998</c:v>
                </c:pt>
                <c:pt idx="1118">
                  <c:v>0.33457900000000002</c:v>
                </c:pt>
                <c:pt idx="1119">
                  <c:v>0.59243199999999996</c:v>
                </c:pt>
                <c:pt idx="1120">
                  <c:v>0.51312000000000002</c:v>
                </c:pt>
                <c:pt idx="1121">
                  <c:v>0.59243199999999996</c:v>
                </c:pt>
                <c:pt idx="1122">
                  <c:v>0.24514900000000001</c:v>
                </c:pt>
                <c:pt idx="1123">
                  <c:v>0.24146100000000001</c:v>
                </c:pt>
                <c:pt idx="1124">
                  <c:v>0.45488800000000001</c:v>
                </c:pt>
                <c:pt idx="1125">
                  <c:v>0.30003400000000002</c:v>
                </c:pt>
                <c:pt idx="1126">
                  <c:v>0.41897699999999999</c:v>
                </c:pt>
                <c:pt idx="1127">
                  <c:v>0.38435200000000003</c:v>
                </c:pt>
                <c:pt idx="1128">
                  <c:v>0.25366</c:v>
                </c:pt>
                <c:pt idx="1129">
                  <c:v>0.59243199999999996</c:v>
                </c:pt>
                <c:pt idx="1130">
                  <c:v>0.42227900000000002</c:v>
                </c:pt>
                <c:pt idx="1131">
                  <c:v>0.27179199999999998</c:v>
                </c:pt>
                <c:pt idx="1132">
                  <c:v>0.458729</c:v>
                </c:pt>
                <c:pt idx="1133">
                  <c:v>0.42595899999999998</c:v>
                </c:pt>
                <c:pt idx="1134">
                  <c:v>0.45602799999999999</c:v>
                </c:pt>
                <c:pt idx="1135">
                  <c:v>0.42159999999999997</c:v>
                </c:pt>
                <c:pt idx="1136">
                  <c:v>0.314083</c:v>
                </c:pt>
                <c:pt idx="1137">
                  <c:v>0.25914199999999998</c:v>
                </c:pt>
                <c:pt idx="1138">
                  <c:v>0.140988</c:v>
                </c:pt>
                <c:pt idx="1139">
                  <c:v>0.42361700000000002</c:v>
                </c:pt>
                <c:pt idx="1140">
                  <c:v>0.59258200000000005</c:v>
                </c:pt>
                <c:pt idx="1141">
                  <c:v>0.13576199999999999</c:v>
                </c:pt>
                <c:pt idx="1142">
                  <c:v>0.203371</c:v>
                </c:pt>
                <c:pt idx="1143">
                  <c:v>0.59243199999999996</c:v>
                </c:pt>
                <c:pt idx="1144">
                  <c:v>0.29641099999999998</c:v>
                </c:pt>
                <c:pt idx="1145">
                  <c:v>0.12894700000000001</c:v>
                </c:pt>
                <c:pt idx="1146">
                  <c:v>0.52444900000000005</c:v>
                </c:pt>
                <c:pt idx="1147">
                  <c:v>0.59243199999999996</c:v>
                </c:pt>
                <c:pt idx="1148">
                  <c:v>0.59243199999999996</c:v>
                </c:pt>
                <c:pt idx="1149">
                  <c:v>0.49970500000000001</c:v>
                </c:pt>
                <c:pt idx="1150">
                  <c:v>0.46912700000000002</c:v>
                </c:pt>
                <c:pt idx="1151">
                  <c:v>0.59243199999999996</c:v>
                </c:pt>
                <c:pt idx="1152">
                  <c:v>0.59243199999999996</c:v>
                </c:pt>
                <c:pt idx="1153">
                  <c:v>0.54610800000000004</c:v>
                </c:pt>
                <c:pt idx="1154">
                  <c:v>0.48187600000000003</c:v>
                </c:pt>
                <c:pt idx="1155">
                  <c:v>0.59243199999999996</c:v>
                </c:pt>
                <c:pt idx="1156">
                  <c:v>0.59243199999999996</c:v>
                </c:pt>
                <c:pt idx="1157">
                  <c:v>0.41988199999999998</c:v>
                </c:pt>
                <c:pt idx="1158">
                  <c:v>0.53850200000000004</c:v>
                </c:pt>
                <c:pt idx="1159">
                  <c:v>0.43959500000000001</c:v>
                </c:pt>
                <c:pt idx="1160">
                  <c:v>0.59243199999999996</c:v>
                </c:pt>
                <c:pt idx="1161">
                  <c:v>0.59243199999999996</c:v>
                </c:pt>
                <c:pt idx="1162">
                  <c:v>0.24728700000000001</c:v>
                </c:pt>
                <c:pt idx="1163">
                  <c:v>0.59258200000000005</c:v>
                </c:pt>
                <c:pt idx="1164">
                  <c:v>0.410057</c:v>
                </c:pt>
                <c:pt idx="1165">
                  <c:v>0.38172299999999998</c:v>
                </c:pt>
                <c:pt idx="1166">
                  <c:v>0.24587200000000001</c:v>
                </c:pt>
                <c:pt idx="1167">
                  <c:v>0.21635199999999999</c:v>
                </c:pt>
                <c:pt idx="1168">
                  <c:v>0.51563700000000001</c:v>
                </c:pt>
                <c:pt idx="1169">
                  <c:v>0.15317500000000001</c:v>
                </c:pt>
                <c:pt idx="1170">
                  <c:v>0.49959799999999999</c:v>
                </c:pt>
                <c:pt idx="1171">
                  <c:v>0.57482500000000003</c:v>
                </c:pt>
                <c:pt idx="1172">
                  <c:v>0.29999799999999999</c:v>
                </c:pt>
                <c:pt idx="1173">
                  <c:v>0.45736500000000002</c:v>
                </c:pt>
                <c:pt idx="1174">
                  <c:v>0.42232399999999998</c:v>
                </c:pt>
                <c:pt idx="1175">
                  <c:v>0.59258200000000005</c:v>
                </c:pt>
                <c:pt idx="1176">
                  <c:v>0.59243199999999996</c:v>
                </c:pt>
                <c:pt idx="1177">
                  <c:v>0.50561299999999998</c:v>
                </c:pt>
                <c:pt idx="1178">
                  <c:v>0.59243199999999996</c:v>
                </c:pt>
                <c:pt idx="1179">
                  <c:v>0.56641799999999998</c:v>
                </c:pt>
                <c:pt idx="1180">
                  <c:v>0.25365300000000002</c:v>
                </c:pt>
                <c:pt idx="1181">
                  <c:v>0.59258200000000005</c:v>
                </c:pt>
                <c:pt idx="1182">
                  <c:v>0.27646100000000001</c:v>
                </c:pt>
                <c:pt idx="1183">
                  <c:v>0.42290299999999997</c:v>
                </c:pt>
                <c:pt idx="1184">
                  <c:v>0.51816300000000004</c:v>
                </c:pt>
                <c:pt idx="1185">
                  <c:v>0.59258200000000005</c:v>
                </c:pt>
                <c:pt idx="1186">
                  <c:v>0.59258200000000005</c:v>
                </c:pt>
                <c:pt idx="1187">
                  <c:v>0.50048099999999995</c:v>
                </c:pt>
                <c:pt idx="1188">
                  <c:v>0.52187300000000003</c:v>
                </c:pt>
                <c:pt idx="1189">
                  <c:v>0.29495100000000002</c:v>
                </c:pt>
                <c:pt idx="1190">
                  <c:v>0.15104799999999999</c:v>
                </c:pt>
                <c:pt idx="1191">
                  <c:v>0.50339699999999998</c:v>
                </c:pt>
                <c:pt idx="1192">
                  <c:v>0.45765499999999998</c:v>
                </c:pt>
                <c:pt idx="1193">
                  <c:v>0.44074400000000002</c:v>
                </c:pt>
                <c:pt idx="1194">
                  <c:v>0.304095</c:v>
                </c:pt>
                <c:pt idx="1195">
                  <c:v>8.9983999999999995E-2</c:v>
                </c:pt>
                <c:pt idx="1196">
                  <c:v>0.19959199999999999</c:v>
                </c:pt>
                <c:pt idx="1197">
                  <c:v>0.236679</c:v>
                </c:pt>
                <c:pt idx="1198">
                  <c:v>0.51422400000000001</c:v>
                </c:pt>
                <c:pt idx="1199">
                  <c:v>0.59258200000000005</c:v>
                </c:pt>
                <c:pt idx="1200">
                  <c:v>0.46073900000000001</c:v>
                </c:pt>
                <c:pt idx="1201">
                  <c:v>8.9187900000000001E-2</c:v>
                </c:pt>
                <c:pt idx="1202">
                  <c:v>0.420796</c:v>
                </c:pt>
                <c:pt idx="1203">
                  <c:v>0.419603</c:v>
                </c:pt>
                <c:pt idx="1204">
                  <c:v>0.42252000000000001</c:v>
                </c:pt>
                <c:pt idx="1205">
                  <c:v>0.59243199999999996</c:v>
                </c:pt>
                <c:pt idx="1206">
                  <c:v>0.59243199999999996</c:v>
                </c:pt>
                <c:pt idx="1207">
                  <c:v>0.59243199999999996</c:v>
                </c:pt>
                <c:pt idx="1208">
                  <c:v>0.46495399999999998</c:v>
                </c:pt>
                <c:pt idx="1209">
                  <c:v>0.49801400000000001</c:v>
                </c:pt>
                <c:pt idx="1210">
                  <c:v>0.59243199999999996</c:v>
                </c:pt>
                <c:pt idx="1211">
                  <c:v>0.536327</c:v>
                </c:pt>
                <c:pt idx="1212">
                  <c:v>0.47776200000000002</c:v>
                </c:pt>
                <c:pt idx="1213">
                  <c:v>0.20639199999999999</c:v>
                </c:pt>
                <c:pt idx="1214">
                  <c:v>0.49137700000000001</c:v>
                </c:pt>
                <c:pt idx="1215">
                  <c:v>0.43318699999999999</c:v>
                </c:pt>
                <c:pt idx="1216">
                  <c:v>0.59243199999999996</c:v>
                </c:pt>
                <c:pt idx="1217">
                  <c:v>0.463227</c:v>
                </c:pt>
                <c:pt idx="1218">
                  <c:v>0.221056</c:v>
                </c:pt>
                <c:pt idx="1219">
                  <c:v>0.39155099999999998</c:v>
                </c:pt>
                <c:pt idx="1220">
                  <c:v>0.46090599999999998</c:v>
                </c:pt>
                <c:pt idx="1221">
                  <c:v>0.132019</c:v>
                </c:pt>
                <c:pt idx="1222">
                  <c:v>0.29415000000000002</c:v>
                </c:pt>
                <c:pt idx="1223">
                  <c:v>0.59243199999999996</c:v>
                </c:pt>
                <c:pt idx="1224">
                  <c:v>0.59243199999999996</c:v>
                </c:pt>
                <c:pt idx="1225">
                  <c:v>0.59243199999999996</c:v>
                </c:pt>
                <c:pt idx="1226">
                  <c:v>0.50859299999999996</c:v>
                </c:pt>
                <c:pt idx="1227">
                  <c:v>0.42477300000000001</c:v>
                </c:pt>
                <c:pt idx="1228">
                  <c:v>0.42810199999999998</c:v>
                </c:pt>
                <c:pt idx="1229">
                  <c:v>0.59258200000000005</c:v>
                </c:pt>
                <c:pt idx="1230">
                  <c:v>0.54616399999999998</c:v>
                </c:pt>
                <c:pt idx="1231">
                  <c:v>0.59243199999999996</c:v>
                </c:pt>
                <c:pt idx="1232">
                  <c:v>0.17982400000000001</c:v>
                </c:pt>
                <c:pt idx="1233">
                  <c:v>0.49388399999999999</c:v>
                </c:pt>
                <c:pt idx="1234">
                  <c:v>0.59243199999999996</c:v>
                </c:pt>
                <c:pt idx="1235">
                  <c:v>0.59243199999999996</c:v>
                </c:pt>
                <c:pt idx="1236">
                  <c:v>0.25901299999999999</c:v>
                </c:pt>
                <c:pt idx="1237">
                  <c:v>0.44191399999999997</c:v>
                </c:pt>
                <c:pt idx="1238">
                  <c:v>0.59243199999999996</c:v>
                </c:pt>
                <c:pt idx="1239">
                  <c:v>0.41916199999999998</c:v>
                </c:pt>
                <c:pt idx="1240">
                  <c:v>0.48343999999999998</c:v>
                </c:pt>
                <c:pt idx="1241">
                  <c:v>0.59258200000000005</c:v>
                </c:pt>
                <c:pt idx="1242">
                  <c:v>0.59243199999999996</c:v>
                </c:pt>
                <c:pt idx="1243">
                  <c:v>0.59243199999999996</c:v>
                </c:pt>
                <c:pt idx="1244">
                  <c:v>0.42914999999999998</c:v>
                </c:pt>
                <c:pt idx="1245">
                  <c:v>0.44995099999999999</c:v>
                </c:pt>
                <c:pt idx="1246">
                  <c:v>0.43904399999999999</c:v>
                </c:pt>
                <c:pt idx="1247">
                  <c:v>0.59243199999999996</c:v>
                </c:pt>
                <c:pt idx="1248">
                  <c:v>0.27488099999999999</c:v>
                </c:pt>
                <c:pt idx="1249">
                  <c:v>0.59243199999999996</c:v>
                </c:pt>
                <c:pt idx="1250">
                  <c:v>0.588009</c:v>
                </c:pt>
                <c:pt idx="1251">
                  <c:v>0.46446199999999999</c:v>
                </c:pt>
                <c:pt idx="1252">
                  <c:v>0.42191000000000001</c:v>
                </c:pt>
                <c:pt idx="1253">
                  <c:v>0.40422799999999998</c:v>
                </c:pt>
                <c:pt idx="1254">
                  <c:v>0.59243199999999996</c:v>
                </c:pt>
                <c:pt idx="1255">
                  <c:v>3.8264399999999997E-2</c:v>
                </c:pt>
                <c:pt idx="1256">
                  <c:v>0.43528800000000001</c:v>
                </c:pt>
                <c:pt idx="1257">
                  <c:v>0.47606199999999999</c:v>
                </c:pt>
                <c:pt idx="1258">
                  <c:v>0.18618399999999999</c:v>
                </c:pt>
                <c:pt idx="1259">
                  <c:v>0.45169300000000001</c:v>
                </c:pt>
                <c:pt idx="1260">
                  <c:v>0.58857099999999996</c:v>
                </c:pt>
                <c:pt idx="1261">
                  <c:v>0.57351799999999997</c:v>
                </c:pt>
                <c:pt idx="1262">
                  <c:v>0.50657099999999999</c:v>
                </c:pt>
                <c:pt idx="1263">
                  <c:v>0.54481999999999997</c:v>
                </c:pt>
                <c:pt idx="1264">
                  <c:v>0.45367299999999999</c:v>
                </c:pt>
                <c:pt idx="1265">
                  <c:v>0.59258200000000005</c:v>
                </c:pt>
                <c:pt idx="1266">
                  <c:v>0.46362500000000001</c:v>
                </c:pt>
                <c:pt idx="1267">
                  <c:v>0.59243199999999996</c:v>
                </c:pt>
                <c:pt idx="1268">
                  <c:v>0.51271900000000004</c:v>
                </c:pt>
                <c:pt idx="1269">
                  <c:v>0.59243199999999996</c:v>
                </c:pt>
                <c:pt idx="1270">
                  <c:v>0.311774</c:v>
                </c:pt>
                <c:pt idx="1271">
                  <c:v>0.249809</c:v>
                </c:pt>
                <c:pt idx="1272">
                  <c:v>0.58263500000000001</c:v>
                </c:pt>
                <c:pt idx="1273">
                  <c:v>0.38982899999999998</c:v>
                </c:pt>
                <c:pt idx="1274">
                  <c:v>0.56839899999999999</c:v>
                </c:pt>
                <c:pt idx="1275">
                  <c:v>0.14385500000000001</c:v>
                </c:pt>
                <c:pt idx="1276">
                  <c:v>0.57233800000000001</c:v>
                </c:pt>
                <c:pt idx="1277">
                  <c:v>0.41909000000000002</c:v>
                </c:pt>
                <c:pt idx="1278">
                  <c:v>0.41952600000000001</c:v>
                </c:pt>
                <c:pt idx="1279">
                  <c:v>0.41903099999999999</c:v>
                </c:pt>
                <c:pt idx="1280">
                  <c:v>0.42841899999999999</c:v>
                </c:pt>
                <c:pt idx="1281">
                  <c:v>0.49155399999999999</c:v>
                </c:pt>
                <c:pt idx="1282">
                  <c:v>0.45913300000000001</c:v>
                </c:pt>
                <c:pt idx="1283">
                  <c:v>0.56879999999999997</c:v>
                </c:pt>
                <c:pt idx="1284">
                  <c:v>0.52118299999999995</c:v>
                </c:pt>
                <c:pt idx="1285">
                  <c:v>0.59243199999999996</c:v>
                </c:pt>
                <c:pt idx="1286">
                  <c:v>0.110496</c:v>
                </c:pt>
                <c:pt idx="1287">
                  <c:v>0.59243199999999996</c:v>
                </c:pt>
                <c:pt idx="1288">
                  <c:v>0.56354899999999997</c:v>
                </c:pt>
                <c:pt idx="1289">
                  <c:v>3.4014799999999998E-2</c:v>
                </c:pt>
                <c:pt idx="1290">
                  <c:v>0.59243199999999996</c:v>
                </c:pt>
                <c:pt idx="1291">
                  <c:v>0.51837699999999998</c:v>
                </c:pt>
                <c:pt idx="1292">
                  <c:v>0.56752499999999995</c:v>
                </c:pt>
                <c:pt idx="1293">
                  <c:v>0.45571200000000001</c:v>
                </c:pt>
                <c:pt idx="1294">
                  <c:v>0.41935600000000001</c:v>
                </c:pt>
                <c:pt idx="1295">
                  <c:v>0.412215</c:v>
                </c:pt>
                <c:pt idx="1296">
                  <c:v>0.54235299999999997</c:v>
                </c:pt>
                <c:pt idx="1297">
                  <c:v>0.43010599999999999</c:v>
                </c:pt>
                <c:pt idx="1298">
                  <c:v>0.46102500000000002</c:v>
                </c:pt>
                <c:pt idx="1299">
                  <c:v>0.398509</c:v>
                </c:pt>
                <c:pt idx="1300">
                  <c:v>0.35550500000000002</c:v>
                </c:pt>
                <c:pt idx="1301">
                  <c:v>0.35325800000000002</c:v>
                </c:pt>
                <c:pt idx="1302">
                  <c:v>0.218172</c:v>
                </c:pt>
                <c:pt idx="1303">
                  <c:v>0.13436600000000001</c:v>
                </c:pt>
                <c:pt idx="1304">
                  <c:v>0.51094799999999996</c:v>
                </c:pt>
                <c:pt idx="1305">
                  <c:v>0.54333600000000004</c:v>
                </c:pt>
                <c:pt idx="1306">
                  <c:v>0.29074</c:v>
                </c:pt>
                <c:pt idx="1307">
                  <c:v>0.35498000000000002</c:v>
                </c:pt>
                <c:pt idx="1308">
                  <c:v>0.59243199999999996</c:v>
                </c:pt>
                <c:pt idx="1309">
                  <c:v>0.23075000000000001</c:v>
                </c:pt>
                <c:pt idx="1310">
                  <c:v>0.11129500000000001</c:v>
                </c:pt>
                <c:pt idx="1311">
                  <c:v>0.59243199999999996</c:v>
                </c:pt>
                <c:pt idx="1312">
                  <c:v>0.42610799999999999</c:v>
                </c:pt>
                <c:pt idx="1313">
                  <c:v>0.59243199999999996</c:v>
                </c:pt>
                <c:pt idx="1314">
                  <c:v>0.40205400000000002</c:v>
                </c:pt>
                <c:pt idx="1315">
                  <c:v>0.57036699999999996</c:v>
                </c:pt>
                <c:pt idx="1316">
                  <c:v>0.35090199999999999</c:v>
                </c:pt>
                <c:pt idx="1317">
                  <c:v>0.59258200000000005</c:v>
                </c:pt>
                <c:pt idx="1318">
                  <c:v>0.51346999999999998</c:v>
                </c:pt>
                <c:pt idx="1319">
                  <c:v>0.188692</c:v>
                </c:pt>
                <c:pt idx="1320">
                  <c:v>0.55258499999999999</c:v>
                </c:pt>
                <c:pt idx="1321">
                  <c:v>0.44963599999999998</c:v>
                </c:pt>
                <c:pt idx="1322">
                  <c:v>0.59243199999999996</c:v>
                </c:pt>
                <c:pt idx="1323">
                  <c:v>0.42221999999999998</c:v>
                </c:pt>
                <c:pt idx="1324">
                  <c:v>0.58112399999999997</c:v>
                </c:pt>
                <c:pt idx="1325">
                  <c:v>0.59243199999999996</c:v>
                </c:pt>
                <c:pt idx="1326">
                  <c:v>0.41051500000000002</c:v>
                </c:pt>
                <c:pt idx="1327">
                  <c:v>0.42664400000000002</c:v>
                </c:pt>
                <c:pt idx="1328">
                  <c:v>0.147035</c:v>
                </c:pt>
                <c:pt idx="1329">
                  <c:v>0.43149900000000002</c:v>
                </c:pt>
                <c:pt idx="1330">
                  <c:v>0.41925099999999998</c:v>
                </c:pt>
                <c:pt idx="1331">
                  <c:v>0.53648499999999999</c:v>
                </c:pt>
                <c:pt idx="1332">
                  <c:v>0.59243199999999996</c:v>
                </c:pt>
                <c:pt idx="1333">
                  <c:v>0.24807199999999999</c:v>
                </c:pt>
                <c:pt idx="1334">
                  <c:v>0.56324200000000002</c:v>
                </c:pt>
                <c:pt idx="1335">
                  <c:v>0.542717</c:v>
                </c:pt>
                <c:pt idx="1336">
                  <c:v>0.59243199999999996</c:v>
                </c:pt>
                <c:pt idx="1337">
                  <c:v>0.59243199999999996</c:v>
                </c:pt>
                <c:pt idx="1338">
                  <c:v>0.43690499999999999</c:v>
                </c:pt>
                <c:pt idx="1339">
                  <c:v>4.1479000000000002E-2</c:v>
                </c:pt>
                <c:pt idx="1340">
                  <c:v>0.43291000000000002</c:v>
                </c:pt>
                <c:pt idx="1341">
                  <c:v>0.50305</c:v>
                </c:pt>
                <c:pt idx="1342">
                  <c:v>0.46785900000000002</c:v>
                </c:pt>
                <c:pt idx="1343">
                  <c:v>0.51930799999999999</c:v>
                </c:pt>
                <c:pt idx="1344">
                  <c:v>0.357989</c:v>
                </c:pt>
                <c:pt idx="1345">
                  <c:v>0.59243199999999996</c:v>
                </c:pt>
                <c:pt idx="1346">
                  <c:v>0.59258200000000005</c:v>
                </c:pt>
                <c:pt idx="1347">
                  <c:v>0.444963</c:v>
                </c:pt>
                <c:pt idx="1348">
                  <c:v>0.59243199999999996</c:v>
                </c:pt>
                <c:pt idx="1349">
                  <c:v>0.59258200000000005</c:v>
                </c:pt>
                <c:pt idx="1350">
                  <c:v>0.52539899999999995</c:v>
                </c:pt>
                <c:pt idx="1351">
                  <c:v>0.49962200000000001</c:v>
                </c:pt>
                <c:pt idx="1352">
                  <c:v>0.59243199999999996</c:v>
                </c:pt>
                <c:pt idx="1353">
                  <c:v>0.59258200000000005</c:v>
                </c:pt>
                <c:pt idx="1354">
                  <c:v>0.42399399999999998</c:v>
                </c:pt>
                <c:pt idx="1355">
                  <c:v>0.30024299999999998</c:v>
                </c:pt>
                <c:pt idx="1356">
                  <c:v>0.59243199999999996</c:v>
                </c:pt>
                <c:pt idx="1357">
                  <c:v>0.30102299999999999</c:v>
                </c:pt>
                <c:pt idx="1358">
                  <c:v>0.49801499999999999</c:v>
                </c:pt>
                <c:pt idx="1359">
                  <c:v>0.59243199999999996</c:v>
                </c:pt>
                <c:pt idx="1360">
                  <c:v>0.42260300000000001</c:v>
                </c:pt>
                <c:pt idx="1361">
                  <c:v>0.278252</c:v>
                </c:pt>
                <c:pt idx="1362">
                  <c:v>0.59243199999999996</c:v>
                </c:pt>
                <c:pt idx="1363">
                  <c:v>0.319521</c:v>
                </c:pt>
                <c:pt idx="1364">
                  <c:v>0.36159400000000003</c:v>
                </c:pt>
                <c:pt idx="1365">
                  <c:v>0.231877</c:v>
                </c:pt>
                <c:pt idx="1366">
                  <c:v>9.0216299999999999E-2</c:v>
                </c:pt>
                <c:pt idx="1367">
                  <c:v>0.42803799999999997</c:v>
                </c:pt>
                <c:pt idx="1368">
                  <c:v>0.42238900000000001</c:v>
                </c:pt>
                <c:pt idx="1369">
                  <c:v>0.41896499999999998</c:v>
                </c:pt>
                <c:pt idx="1370">
                  <c:v>0.187616</c:v>
                </c:pt>
                <c:pt idx="1371">
                  <c:v>0.44090600000000002</c:v>
                </c:pt>
                <c:pt idx="1372">
                  <c:v>0.42353200000000002</c:v>
                </c:pt>
                <c:pt idx="1373">
                  <c:v>9.8278099999999993E-2</c:v>
                </c:pt>
                <c:pt idx="1374">
                  <c:v>0.59243199999999996</c:v>
                </c:pt>
                <c:pt idx="1375">
                  <c:v>0.58251600000000003</c:v>
                </c:pt>
                <c:pt idx="1376">
                  <c:v>0.59243199999999996</c:v>
                </c:pt>
                <c:pt idx="1377">
                  <c:v>0.43473400000000001</c:v>
                </c:pt>
                <c:pt idx="1378">
                  <c:v>0.50882000000000005</c:v>
                </c:pt>
                <c:pt idx="1379">
                  <c:v>2.6304899999999999E-2</c:v>
                </c:pt>
                <c:pt idx="1380">
                  <c:v>0.53836799999999996</c:v>
                </c:pt>
                <c:pt idx="1381">
                  <c:v>0.56930499999999995</c:v>
                </c:pt>
                <c:pt idx="1382">
                  <c:v>0.42078300000000002</c:v>
                </c:pt>
                <c:pt idx="1383">
                  <c:v>0.37609399999999998</c:v>
                </c:pt>
                <c:pt idx="1384">
                  <c:v>0.26372600000000002</c:v>
                </c:pt>
                <c:pt idx="1385">
                  <c:v>0.162471</c:v>
                </c:pt>
                <c:pt idx="1386">
                  <c:v>0.59243199999999996</c:v>
                </c:pt>
                <c:pt idx="1387">
                  <c:v>0.43856499999999998</c:v>
                </c:pt>
                <c:pt idx="1388">
                  <c:v>0.42187400000000003</c:v>
                </c:pt>
                <c:pt idx="1389">
                  <c:v>0.59243199999999996</c:v>
                </c:pt>
                <c:pt idx="1390">
                  <c:v>0.50840200000000002</c:v>
                </c:pt>
                <c:pt idx="1391">
                  <c:v>0.44952199999999998</c:v>
                </c:pt>
                <c:pt idx="1392">
                  <c:v>0.59243199999999996</c:v>
                </c:pt>
                <c:pt idx="1393">
                  <c:v>0.59258200000000005</c:v>
                </c:pt>
                <c:pt idx="1394">
                  <c:v>0.42666700000000002</c:v>
                </c:pt>
                <c:pt idx="1395">
                  <c:v>0.42005100000000001</c:v>
                </c:pt>
                <c:pt idx="1396">
                  <c:v>0.59243199999999996</c:v>
                </c:pt>
                <c:pt idx="1397">
                  <c:v>0.59258200000000005</c:v>
                </c:pt>
                <c:pt idx="1398">
                  <c:v>0.57513899999999996</c:v>
                </c:pt>
                <c:pt idx="1399">
                  <c:v>5.64488E-2</c:v>
                </c:pt>
                <c:pt idx="1400">
                  <c:v>0.55248399999999998</c:v>
                </c:pt>
                <c:pt idx="1401">
                  <c:v>0.46558300000000002</c:v>
                </c:pt>
                <c:pt idx="1402">
                  <c:v>0.52678000000000003</c:v>
                </c:pt>
                <c:pt idx="1403">
                  <c:v>0.56499100000000002</c:v>
                </c:pt>
                <c:pt idx="1404">
                  <c:v>0.32453100000000001</c:v>
                </c:pt>
                <c:pt idx="1405">
                  <c:v>0.54071499999999995</c:v>
                </c:pt>
                <c:pt idx="1406">
                  <c:v>0.124071</c:v>
                </c:pt>
                <c:pt idx="1407">
                  <c:v>0.347248</c:v>
                </c:pt>
                <c:pt idx="1408">
                  <c:v>0.339229</c:v>
                </c:pt>
                <c:pt idx="1409">
                  <c:v>0.167047</c:v>
                </c:pt>
                <c:pt idx="1410">
                  <c:v>0.13777800000000001</c:v>
                </c:pt>
                <c:pt idx="1411">
                  <c:v>0.52205599999999996</c:v>
                </c:pt>
                <c:pt idx="1412">
                  <c:v>0.50908699999999996</c:v>
                </c:pt>
                <c:pt idx="1413">
                  <c:v>0.29238700000000001</c:v>
                </c:pt>
                <c:pt idx="1414">
                  <c:v>0.56755599999999995</c:v>
                </c:pt>
                <c:pt idx="1415">
                  <c:v>0.421595</c:v>
                </c:pt>
                <c:pt idx="1416">
                  <c:v>0.59258200000000005</c:v>
                </c:pt>
                <c:pt idx="1417">
                  <c:v>0.137845</c:v>
                </c:pt>
                <c:pt idx="1418">
                  <c:v>0.42043799999999998</c:v>
                </c:pt>
                <c:pt idx="1419">
                  <c:v>0.41963400000000001</c:v>
                </c:pt>
                <c:pt idx="1420">
                  <c:v>0.43954700000000002</c:v>
                </c:pt>
                <c:pt idx="1421">
                  <c:v>0.26325199999999999</c:v>
                </c:pt>
                <c:pt idx="1422">
                  <c:v>0.34068100000000001</c:v>
                </c:pt>
                <c:pt idx="1423">
                  <c:v>0.45981499999999997</c:v>
                </c:pt>
                <c:pt idx="1424">
                  <c:v>0.58005700000000004</c:v>
                </c:pt>
                <c:pt idx="1425">
                  <c:v>0.18263099999999999</c:v>
                </c:pt>
                <c:pt idx="1426">
                  <c:v>0.44580900000000001</c:v>
                </c:pt>
                <c:pt idx="1427">
                  <c:v>0.24681</c:v>
                </c:pt>
                <c:pt idx="1428">
                  <c:v>0.40673999999999999</c:v>
                </c:pt>
                <c:pt idx="1429">
                  <c:v>0.14741799999999999</c:v>
                </c:pt>
                <c:pt idx="1430">
                  <c:v>0.56066400000000005</c:v>
                </c:pt>
                <c:pt idx="1431">
                  <c:v>0.27044299999999999</c:v>
                </c:pt>
                <c:pt idx="1432">
                  <c:v>0.29913800000000001</c:v>
                </c:pt>
                <c:pt idx="1433">
                  <c:v>0.41195799999999999</c:v>
                </c:pt>
                <c:pt idx="1434">
                  <c:v>0.30413400000000002</c:v>
                </c:pt>
                <c:pt idx="1435">
                  <c:v>0.367589</c:v>
                </c:pt>
                <c:pt idx="1436">
                  <c:v>0.444662</c:v>
                </c:pt>
                <c:pt idx="1437">
                  <c:v>0.44771499999999997</c:v>
                </c:pt>
                <c:pt idx="1438">
                  <c:v>0.437668</c:v>
                </c:pt>
                <c:pt idx="1439">
                  <c:v>0.52044900000000005</c:v>
                </c:pt>
                <c:pt idx="1440">
                  <c:v>0.41919299999999998</c:v>
                </c:pt>
                <c:pt idx="1441">
                  <c:v>0.42633100000000002</c:v>
                </c:pt>
                <c:pt idx="1442">
                  <c:v>0.46579100000000001</c:v>
                </c:pt>
                <c:pt idx="1443">
                  <c:v>0.59243199999999996</c:v>
                </c:pt>
                <c:pt idx="1444">
                  <c:v>0.51451599999999997</c:v>
                </c:pt>
                <c:pt idx="1445">
                  <c:v>0.59258200000000005</c:v>
                </c:pt>
                <c:pt idx="1446">
                  <c:v>0.55669000000000002</c:v>
                </c:pt>
                <c:pt idx="1447">
                  <c:v>0.59243199999999996</c:v>
                </c:pt>
                <c:pt idx="1448">
                  <c:v>0.47521099999999999</c:v>
                </c:pt>
                <c:pt idx="1449">
                  <c:v>0.43959700000000002</c:v>
                </c:pt>
                <c:pt idx="1450">
                  <c:v>0.49484800000000001</c:v>
                </c:pt>
                <c:pt idx="1451">
                  <c:v>0.42957899999999999</c:v>
                </c:pt>
                <c:pt idx="1452">
                  <c:v>0.120632</c:v>
                </c:pt>
                <c:pt idx="1453">
                  <c:v>0.42265799999999998</c:v>
                </c:pt>
                <c:pt idx="1454">
                  <c:v>0.314556</c:v>
                </c:pt>
                <c:pt idx="1455">
                  <c:v>0.51555399999999996</c:v>
                </c:pt>
                <c:pt idx="1456">
                  <c:v>0.55241700000000005</c:v>
                </c:pt>
                <c:pt idx="1457">
                  <c:v>0.41906500000000002</c:v>
                </c:pt>
                <c:pt idx="1458">
                  <c:v>0.59258200000000005</c:v>
                </c:pt>
                <c:pt idx="1459">
                  <c:v>0.47680899999999998</c:v>
                </c:pt>
                <c:pt idx="1460">
                  <c:v>0.42044300000000001</c:v>
                </c:pt>
                <c:pt idx="1461">
                  <c:v>0.27278799999999997</c:v>
                </c:pt>
                <c:pt idx="1462">
                  <c:v>0.43672100000000003</c:v>
                </c:pt>
                <c:pt idx="1463">
                  <c:v>0.54082200000000002</c:v>
                </c:pt>
                <c:pt idx="1464">
                  <c:v>0.58446699999999996</c:v>
                </c:pt>
                <c:pt idx="1465">
                  <c:v>0.59258200000000005</c:v>
                </c:pt>
                <c:pt idx="1466">
                  <c:v>0.44097700000000001</c:v>
                </c:pt>
                <c:pt idx="1467">
                  <c:v>0.42281299999999999</c:v>
                </c:pt>
                <c:pt idx="1468">
                  <c:v>0.42304799999999998</c:v>
                </c:pt>
                <c:pt idx="1469">
                  <c:v>0.458671</c:v>
                </c:pt>
                <c:pt idx="1470">
                  <c:v>0.45111200000000001</c:v>
                </c:pt>
                <c:pt idx="1471">
                  <c:v>0.53918900000000003</c:v>
                </c:pt>
                <c:pt idx="1472">
                  <c:v>0.26087900000000003</c:v>
                </c:pt>
                <c:pt idx="1473">
                  <c:v>0.56465500000000002</c:v>
                </c:pt>
                <c:pt idx="1474">
                  <c:v>0.105212</c:v>
                </c:pt>
                <c:pt idx="1475">
                  <c:v>0.43782700000000002</c:v>
                </c:pt>
                <c:pt idx="1476">
                  <c:v>0.50233099999999997</c:v>
                </c:pt>
                <c:pt idx="1477">
                  <c:v>0.46192800000000001</c:v>
                </c:pt>
                <c:pt idx="1478">
                  <c:v>0.59243199999999996</c:v>
                </c:pt>
                <c:pt idx="1479">
                  <c:v>0.59243199999999996</c:v>
                </c:pt>
                <c:pt idx="1480">
                  <c:v>0.17954300000000001</c:v>
                </c:pt>
                <c:pt idx="1481">
                  <c:v>0.57189699999999999</c:v>
                </c:pt>
                <c:pt idx="1482">
                  <c:v>0.59258200000000005</c:v>
                </c:pt>
                <c:pt idx="1483">
                  <c:v>0.53784600000000005</c:v>
                </c:pt>
                <c:pt idx="1484">
                  <c:v>0.59243199999999996</c:v>
                </c:pt>
                <c:pt idx="1485">
                  <c:v>0.43424800000000002</c:v>
                </c:pt>
                <c:pt idx="1486">
                  <c:v>0.59243199999999996</c:v>
                </c:pt>
                <c:pt idx="1487">
                  <c:v>0.52870099999999998</c:v>
                </c:pt>
                <c:pt idx="1488">
                  <c:v>0.50255799999999995</c:v>
                </c:pt>
                <c:pt idx="1489">
                  <c:v>0.32666899999999999</c:v>
                </c:pt>
                <c:pt idx="1490">
                  <c:v>0.28514200000000001</c:v>
                </c:pt>
                <c:pt idx="1491">
                  <c:v>0.419018</c:v>
                </c:pt>
                <c:pt idx="1492">
                  <c:v>0.59243199999999996</c:v>
                </c:pt>
                <c:pt idx="1493">
                  <c:v>0.56396599999999997</c:v>
                </c:pt>
                <c:pt idx="1494">
                  <c:v>0.48265599999999997</c:v>
                </c:pt>
                <c:pt idx="1495">
                  <c:v>0.59243199999999996</c:v>
                </c:pt>
                <c:pt idx="1496">
                  <c:v>0.54439899999999997</c:v>
                </c:pt>
                <c:pt idx="1497">
                  <c:v>0.59243199999999996</c:v>
                </c:pt>
                <c:pt idx="1498">
                  <c:v>0.415464</c:v>
                </c:pt>
                <c:pt idx="1499">
                  <c:v>0.59243199999999996</c:v>
                </c:pt>
                <c:pt idx="1500">
                  <c:v>0.42504700000000001</c:v>
                </c:pt>
                <c:pt idx="1501">
                  <c:v>0.17625099999999999</c:v>
                </c:pt>
                <c:pt idx="1502">
                  <c:v>0.49735299999999999</c:v>
                </c:pt>
                <c:pt idx="1503">
                  <c:v>0.46423199999999998</c:v>
                </c:pt>
                <c:pt idx="1504">
                  <c:v>0.59243199999999996</c:v>
                </c:pt>
                <c:pt idx="1505">
                  <c:v>0.40561799999999998</c:v>
                </c:pt>
                <c:pt idx="1506">
                  <c:v>0.42330099999999998</c:v>
                </c:pt>
                <c:pt idx="1507">
                  <c:v>0.34911700000000001</c:v>
                </c:pt>
                <c:pt idx="1508">
                  <c:v>0.348968</c:v>
                </c:pt>
                <c:pt idx="1509">
                  <c:v>0.59243199999999996</c:v>
                </c:pt>
                <c:pt idx="1510">
                  <c:v>0.50543800000000005</c:v>
                </c:pt>
                <c:pt idx="1511">
                  <c:v>0.59243199999999996</c:v>
                </c:pt>
                <c:pt idx="1512">
                  <c:v>9.0338100000000005E-2</c:v>
                </c:pt>
                <c:pt idx="1513">
                  <c:v>0.44683499999999998</c:v>
                </c:pt>
                <c:pt idx="1514">
                  <c:v>0.24349699999999999</c:v>
                </c:pt>
                <c:pt idx="1515">
                  <c:v>0.420267</c:v>
                </c:pt>
                <c:pt idx="1516">
                  <c:v>0.39694000000000002</c:v>
                </c:pt>
                <c:pt idx="1517">
                  <c:v>0.27054899999999998</c:v>
                </c:pt>
                <c:pt idx="1518">
                  <c:v>0.44762200000000002</c:v>
                </c:pt>
                <c:pt idx="1519">
                  <c:v>0.48004200000000002</c:v>
                </c:pt>
                <c:pt idx="1520">
                  <c:v>0.24455199999999999</c:v>
                </c:pt>
                <c:pt idx="1521">
                  <c:v>0.25524599999999997</c:v>
                </c:pt>
                <c:pt idx="1522">
                  <c:v>0.51123799999999997</c:v>
                </c:pt>
                <c:pt idx="1523">
                  <c:v>0.43914599999999998</c:v>
                </c:pt>
                <c:pt idx="1524">
                  <c:v>0.58004100000000003</c:v>
                </c:pt>
                <c:pt idx="1525">
                  <c:v>0.44069000000000003</c:v>
                </c:pt>
                <c:pt idx="1526">
                  <c:v>0.405588</c:v>
                </c:pt>
                <c:pt idx="1527">
                  <c:v>0.51460700000000004</c:v>
                </c:pt>
                <c:pt idx="1528">
                  <c:v>0.41279500000000002</c:v>
                </c:pt>
                <c:pt idx="1529">
                  <c:v>0.42557800000000001</c:v>
                </c:pt>
                <c:pt idx="1530">
                  <c:v>0.38339499999999999</c:v>
                </c:pt>
                <c:pt idx="1531">
                  <c:v>0.50949299999999997</c:v>
                </c:pt>
                <c:pt idx="1532">
                  <c:v>0.51956500000000005</c:v>
                </c:pt>
                <c:pt idx="1533">
                  <c:v>0.448492</c:v>
                </c:pt>
                <c:pt idx="1534">
                  <c:v>0.42540499999999998</c:v>
                </c:pt>
                <c:pt idx="1535">
                  <c:v>0.33454299999999998</c:v>
                </c:pt>
                <c:pt idx="1536">
                  <c:v>0.41940699999999997</c:v>
                </c:pt>
                <c:pt idx="1537">
                  <c:v>0.42669200000000002</c:v>
                </c:pt>
                <c:pt idx="1538">
                  <c:v>0.41904799999999998</c:v>
                </c:pt>
                <c:pt idx="1539">
                  <c:v>0.43722699999999998</c:v>
                </c:pt>
                <c:pt idx="1540">
                  <c:v>0.59243199999999996</c:v>
                </c:pt>
                <c:pt idx="1541">
                  <c:v>0.53791999999999995</c:v>
                </c:pt>
                <c:pt idx="1542">
                  <c:v>0.59243199999999996</c:v>
                </c:pt>
                <c:pt idx="1543">
                  <c:v>0.46796900000000002</c:v>
                </c:pt>
                <c:pt idx="1544">
                  <c:v>0.24929000000000001</c:v>
                </c:pt>
                <c:pt idx="1545">
                  <c:v>0.465478</c:v>
                </c:pt>
                <c:pt idx="1546">
                  <c:v>0.59258200000000005</c:v>
                </c:pt>
                <c:pt idx="1547">
                  <c:v>0.59258200000000005</c:v>
                </c:pt>
                <c:pt idx="1548">
                  <c:v>0.47716199999999998</c:v>
                </c:pt>
                <c:pt idx="1549">
                  <c:v>0.40118999999999999</c:v>
                </c:pt>
                <c:pt idx="1550">
                  <c:v>0.49810300000000002</c:v>
                </c:pt>
                <c:pt idx="1551">
                  <c:v>0.46151999999999999</c:v>
                </c:pt>
                <c:pt idx="1552">
                  <c:v>0.39532</c:v>
                </c:pt>
                <c:pt idx="1553">
                  <c:v>0.48530299999999998</c:v>
                </c:pt>
                <c:pt idx="1554">
                  <c:v>0.59243199999999996</c:v>
                </c:pt>
                <c:pt idx="1555">
                  <c:v>0.43814999999999998</c:v>
                </c:pt>
                <c:pt idx="1556">
                  <c:v>0.52842500000000003</c:v>
                </c:pt>
                <c:pt idx="1557">
                  <c:v>0.10054</c:v>
                </c:pt>
                <c:pt idx="1558">
                  <c:v>0.59243199999999996</c:v>
                </c:pt>
                <c:pt idx="1559">
                  <c:v>0.59258200000000005</c:v>
                </c:pt>
                <c:pt idx="1560">
                  <c:v>0.38489000000000001</c:v>
                </c:pt>
                <c:pt idx="1561">
                  <c:v>0.42127399999999998</c:v>
                </c:pt>
                <c:pt idx="1562">
                  <c:v>0.485043</c:v>
                </c:pt>
                <c:pt idx="1563">
                  <c:v>0.42240299999999997</c:v>
                </c:pt>
                <c:pt idx="1564">
                  <c:v>0.48213</c:v>
                </c:pt>
                <c:pt idx="1565">
                  <c:v>0.40728999999999999</c:v>
                </c:pt>
                <c:pt idx="1566">
                  <c:v>0.41942800000000002</c:v>
                </c:pt>
                <c:pt idx="1567">
                  <c:v>0.48092000000000001</c:v>
                </c:pt>
                <c:pt idx="1568">
                  <c:v>0.444409</c:v>
                </c:pt>
                <c:pt idx="1569">
                  <c:v>0.115799</c:v>
                </c:pt>
                <c:pt idx="1570">
                  <c:v>0.59243199999999996</c:v>
                </c:pt>
                <c:pt idx="1571">
                  <c:v>0.28197</c:v>
                </c:pt>
                <c:pt idx="1572">
                  <c:v>0.57199599999999995</c:v>
                </c:pt>
                <c:pt idx="1573">
                  <c:v>0.59243199999999996</c:v>
                </c:pt>
                <c:pt idx="1574">
                  <c:v>0.59243199999999996</c:v>
                </c:pt>
                <c:pt idx="1575">
                  <c:v>0.59243199999999996</c:v>
                </c:pt>
                <c:pt idx="1576">
                  <c:v>0.49732999999999999</c:v>
                </c:pt>
                <c:pt idx="1577">
                  <c:v>0.44021700000000002</c:v>
                </c:pt>
                <c:pt idx="1578">
                  <c:v>0.59243199999999996</c:v>
                </c:pt>
                <c:pt idx="1579">
                  <c:v>0.59243199999999996</c:v>
                </c:pt>
                <c:pt idx="1580">
                  <c:v>0.42974400000000001</c:v>
                </c:pt>
                <c:pt idx="1581">
                  <c:v>0.220273</c:v>
                </c:pt>
                <c:pt idx="1582">
                  <c:v>0.41925699999999999</c:v>
                </c:pt>
                <c:pt idx="1583">
                  <c:v>0.253585</c:v>
                </c:pt>
                <c:pt idx="1584">
                  <c:v>0.58632300000000004</c:v>
                </c:pt>
                <c:pt idx="1585">
                  <c:v>0.52699499999999999</c:v>
                </c:pt>
                <c:pt idx="1586">
                  <c:v>0.53330900000000003</c:v>
                </c:pt>
                <c:pt idx="1587">
                  <c:v>0.420261</c:v>
                </c:pt>
                <c:pt idx="1588">
                  <c:v>0.27947899999999998</c:v>
                </c:pt>
                <c:pt idx="1589">
                  <c:v>0.256712</c:v>
                </c:pt>
                <c:pt idx="1590">
                  <c:v>0.52010500000000004</c:v>
                </c:pt>
                <c:pt idx="1591">
                  <c:v>0.59258200000000005</c:v>
                </c:pt>
                <c:pt idx="1592">
                  <c:v>0.109569</c:v>
                </c:pt>
                <c:pt idx="1593">
                  <c:v>0.43704199999999999</c:v>
                </c:pt>
                <c:pt idx="1594">
                  <c:v>0.45815600000000001</c:v>
                </c:pt>
                <c:pt idx="1595">
                  <c:v>8.7989499999999998E-2</c:v>
                </c:pt>
                <c:pt idx="1596">
                  <c:v>0.283974</c:v>
                </c:pt>
                <c:pt idx="1597">
                  <c:v>0.50476799999999999</c:v>
                </c:pt>
                <c:pt idx="1598">
                  <c:v>0.121627</c:v>
                </c:pt>
                <c:pt idx="1599">
                  <c:v>0.290049</c:v>
                </c:pt>
                <c:pt idx="1600">
                  <c:v>7.0228600000000002E-2</c:v>
                </c:pt>
                <c:pt idx="1601">
                  <c:v>0.58683099999999999</c:v>
                </c:pt>
                <c:pt idx="1602">
                  <c:v>0.40861599999999998</c:v>
                </c:pt>
                <c:pt idx="1603">
                  <c:v>0.36345100000000002</c:v>
                </c:pt>
                <c:pt idx="1604">
                  <c:v>0.420047</c:v>
                </c:pt>
                <c:pt idx="1605">
                  <c:v>0.448187</c:v>
                </c:pt>
                <c:pt idx="1606">
                  <c:v>0.58147700000000002</c:v>
                </c:pt>
                <c:pt idx="1607">
                  <c:v>0.43366500000000002</c:v>
                </c:pt>
                <c:pt idx="1608">
                  <c:v>0.36876999999999999</c:v>
                </c:pt>
                <c:pt idx="1609">
                  <c:v>0.109765</c:v>
                </c:pt>
                <c:pt idx="1610">
                  <c:v>0.35060999999999998</c:v>
                </c:pt>
                <c:pt idx="1611">
                  <c:v>0.421288</c:v>
                </c:pt>
                <c:pt idx="1612">
                  <c:v>0.59243199999999996</c:v>
                </c:pt>
                <c:pt idx="1613">
                  <c:v>0.51233700000000004</c:v>
                </c:pt>
                <c:pt idx="1614">
                  <c:v>0.43242000000000003</c:v>
                </c:pt>
                <c:pt idx="1615">
                  <c:v>0.47810999999999998</c:v>
                </c:pt>
                <c:pt idx="1616">
                  <c:v>0.42203600000000002</c:v>
                </c:pt>
                <c:pt idx="1617">
                  <c:v>0.51906699999999995</c:v>
                </c:pt>
                <c:pt idx="1618">
                  <c:v>0.59243199999999996</c:v>
                </c:pt>
                <c:pt idx="1619">
                  <c:v>0.42327799999999999</c:v>
                </c:pt>
                <c:pt idx="1620">
                  <c:v>0.55727000000000004</c:v>
                </c:pt>
                <c:pt idx="1621">
                  <c:v>0.43411899999999998</c:v>
                </c:pt>
                <c:pt idx="1622">
                  <c:v>0.59243199999999996</c:v>
                </c:pt>
                <c:pt idx="1623">
                  <c:v>0.53668899999999997</c:v>
                </c:pt>
                <c:pt idx="1624">
                  <c:v>0.59243199999999996</c:v>
                </c:pt>
                <c:pt idx="1625">
                  <c:v>0.59243199999999996</c:v>
                </c:pt>
                <c:pt idx="1626">
                  <c:v>0.36068499999999998</c:v>
                </c:pt>
                <c:pt idx="1627">
                  <c:v>0.21953400000000001</c:v>
                </c:pt>
                <c:pt idx="1628">
                  <c:v>0.53790499999999997</c:v>
                </c:pt>
                <c:pt idx="1629">
                  <c:v>0.45565099999999997</c:v>
                </c:pt>
                <c:pt idx="1630">
                  <c:v>8.2151000000000002E-2</c:v>
                </c:pt>
                <c:pt idx="1631">
                  <c:v>0.59258200000000005</c:v>
                </c:pt>
                <c:pt idx="1632">
                  <c:v>0.19544400000000001</c:v>
                </c:pt>
                <c:pt idx="1633">
                  <c:v>0.59243199999999996</c:v>
                </c:pt>
                <c:pt idx="1634">
                  <c:v>0.475018</c:v>
                </c:pt>
                <c:pt idx="1635">
                  <c:v>0.141899</c:v>
                </c:pt>
                <c:pt idx="1636">
                  <c:v>0.59243199999999996</c:v>
                </c:pt>
                <c:pt idx="1637">
                  <c:v>0.59243199999999996</c:v>
                </c:pt>
                <c:pt idx="1638">
                  <c:v>0.35984899999999997</c:v>
                </c:pt>
                <c:pt idx="1639">
                  <c:v>0.14222599999999999</c:v>
                </c:pt>
                <c:pt idx="1640">
                  <c:v>0.59258200000000005</c:v>
                </c:pt>
                <c:pt idx="1641">
                  <c:v>0.50117900000000004</c:v>
                </c:pt>
                <c:pt idx="1642">
                  <c:v>0.58569099999999996</c:v>
                </c:pt>
                <c:pt idx="1643">
                  <c:v>0.298344</c:v>
                </c:pt>
                <c:pt idx="1644">
                  <c:v>0.40374500000000002</c:v>
                </c:pt>
                <c:pt idx="1645">
                  <c:v>0.59243199999999996</c:v>
                </c:pt>
                <c:pt idx="1646">
                  <c:v>0.24982099999999999</c:v>
                </c:pt>
                <c:pt idx="1647">
                  <c:v>0.59258200000000005</c:v>
                </c:pt>
                <c:pt idx="1648">
                  <c:v>0.46129100000000001</c:v>
                </c:pt>
                <c:pt idx="1649">
                  <c:v>0.39569700000000002</c:v>
                </c:pt>
                <c:pt idx="1650">
                  <c:v>0.56467500000000004</c:v>
                </c:pt>
                <c:pt idx="1651">
                  <c:v>0.44896999999999998</c:v>
                </c:pt>
                <c:pt idx="1652">
                  <c:v>0.36222399999999999</c:v>
                </c:pt>
                <c:pt idx="1653">
                  <c:v>0.326955</c:v>
                </c:pt>
                <c:pt idx="1654">
                  <c:v>0.31008999999999998</c:v>
                </c:pt>
                <c:pt idx="1655">
                  <c:v>0.35533399999999998</c:v>
                </c:pt>
                <c:pt idx="1656">
                  <c:v>0.41909999999999997</c:v>
                </c:pt>
                <c:pt idx="1657">
                  <c:v>0.45665899999999998</c:v>
                </c:pt>
                <c:pt idx="1658">
                  <c:v>0.59243199999999996</c:v>
                </c:pt>
                <c:pt idx="1659">
                  <c:v>0.45400400000000002</c:v>
                </c:pt>
                <c:pt idx="1660">
                  <c:v>0.25103199999999998</c:v>
                </c:pt>
                <c:pt idx="1661">
                  <c:v>0.43788300000000002</c:v>
                </c:pt>
                <c:pt idx="1662">
                  <c:v>0.41933599999999999</c:v>
                </c:pt>
                <c:pt idx="1663">
                  <c:v>0.50095699999999999</c:v>
                </c:pt>
                <c:pt idx="1664">
                  <c:v>0.480688</c:v>
                </c:pt>
                <c:pt idx="1665">
                  <c:v>0.26146399999999997</c:v>
                </c:pt>
                <c:pt idx="1666">
                  <c:v>0.423182</c:v>
                </c:pt>
                <c:pt idx="1667">
                  <c:v>0.59258200000000005</c:v>
                </c:pt>
                <c:pt idx="1668">
                  <c:v>0.41994100000000001</c:v>
                </c:pt>
                <c:pt idx="1669">
                  <c:v>0.35658299999999998</c:v>
                </c:pt>
                <c:pt idx="1670">
                  <c:v>0.41930400000000001</c:v>
                </c:pt>
                <c:pt idx="1671">
                  <c:v>0.46851700000000002</c:v>
                </c:pt>
                <c:pt idx="1672">
                  <c:v>0.59258200000000005</c:v>
                </c:pt>
                <c:pt idx="1673">
                  <c:v>0.51259500000000002</c:v>
                </c:pt>
                <c:pt idx="1674">
                  <c:v>0.59243199999999996</c:v>
                </c:pt>
                <c:pt idx="1675">
                  <c:v>0.59243199999999996</c:v>
                </c:pt>
                <c:pt idx="1676">
                  <c:v>0.59258200000000005</c:v>
                </c:pt>
                <c:pt idx="1677">
                  <c:v>0.51528700000000005</c:v>
                </c:pt>
                <c:pt idx="1678">
                  <c:v>0.45271600000000001</c:v>
                </c:pt>
                <c:pt idx="1679">
                  <c:v>0.41896699999999998</c:v>
                </c:pt>
                <c:pt idx="1680">
                  <c:v>0.49330800000000002</c:v>
                </c:pt>
                <c:pt idx="1681">
                  <c:v>0.55457000000000001</c:v>
                </c:pt>
                <c:pt idx="1682">
                  <c:v>0.59243199999999996</c:v>
                </c:pt>
                <c:pt idx="1683">
                  <c:v>0.20185400000000001</c:v>
                </c:pt>
                <c:pt idx="1684">
                  <c:v>0.38216899999999998</c:v>
                </c:pt>
                <c:pt idx="1685">
                  <c:v>0.22219800000000001</c:v>
                </c:pt>
                <c:pt idx="1686">
                  <c:v>0.42047699999999999</c:v>
                </c:pt>
                <c:pt idx="1687">
                  <c:v>0.45237899999999998</c:v>
                </c:pt>
                <c:pt idx="1688">
                  <c:v>0.13761000000000001</c:v>
                </c:pt>
                <c:pt idx="1689">
                  <c:v>0.26108900000000002</c:v>
                </c:pt>
                <c:pt idx="1690">
                  <c:v>0.59243199999999996</c:v>
                </c:pt>
                <c:pt idx="1691">
                  <c:v>0.41897699999999999</c:v>
                </c:pt>
                <c:pt idx="1692">
                  <c:v>0.59243199999999996</c:v>
                </c:pt>
                <c:pt idx="1693">
                  <c:v>0.41902400000000001</c:v>
                </c:pt>
                <c:pt idx="1694">
                  <c:v>0.42046600000000001</c:v>
                </c:pt>
                <c:pt idx="1695">
                  <c:v>0.38647300000000001</c:v>
                </c:pt>
                <c:pt idx="1696">
                  <c:v>0.419016</c:v>
                </c:pt>
                <c:pt idx="1697">
                  <c:v>0.43382599999999999</c:v>
                </c:pt>
                <c:pt idx="1698">
                  <c:v>0.45684599999999997</c:v>
                </c:pt>
                <c:pt idx="1699">
                  <c:v>0.35882700000000001</c:v>
                </c:pt>
                <c:pt idx="1700">
                  <c:v>0.32499</c:v>
                </c:pt>
                <c:pt idx="1701">
                  <c:v>0.41899799999999998</c:v>
                </c:pt>
                <c:pt idx="1702">
                  <c:v>0.24351200000000001</c:v>
                </c:pt>
                <c:pt idx="1703">
                  <c:v>0.48814400000000002</c:v>
                </c:pt>
                <c:pt idx="1704">
                  <c:v>0.268069</c:v>
                </c:pt>
                <c:pt idx="1705">
                  <c:v>0.247165</c:v>
                </c:pt>
                <c:pt idx="1706">
                  <c:v>0.41926999999999998</c:v>
                </c:pt>
                <c:pt idx="1707">
                  <c:v>0.419068</c:v>
                </c:pt>
                <c:pt idx="1708">
                  <c:v>0.55755999999999994</c:v>
                </c:pt>
                <c:pt idx="1709">
                  <c:v>0.59243199999999996</c:v>
                </c:pt>
                <c:pt idx="1710">
                  <c:v>0.32189699999999999</c:v>
                </c:pt>
                <c:pt idx="1711">
                  <c:v>0.54253099999999999</c:v>
                </c:pt>
                <c:pt idx="1712">
                  <c:v>0.59243199999999996</c:v>
                </c:pt>
                <c:pt idx="1713">
                  <c:v>0.59243199999999996</c:v>
                </c:pt>
                <c:pt idx="1714">
                  <c:v>0.59243199999999996</c:v>
                </c:pt>
                <c:pt idx="1715">
                  <c:v>0.27948099999999998</c:v>
                </c:pt>
                <c:pt idx="1716">
                  <c:v>0.25358900000000001</c:v>
                </c:pt>
                <c:pt idx="1717">
                  <c:v>0.42864099999999999</c:v>
                </c:pt>
                <c:pt idx="1718">
                  <c:v>0.51698100000000002</c:v>
                </c:pt>
                <c:pt idx="1719">
                  <c:v>0.28345300000000001</c:v>
                </c:pt>
                <c:pt idx="1720">
                  <c:v>0.54575300000000004</c:v>
                </c:pt>
                <c:pt idx="1721">
                  <c:v>0.50670000000000004</c:v>
                </c:pt>
                <c:pt idx="1722">
                  <c:v>0.41911599999999999</c:v>
                </c:pt>
                <c:pt idx="1723">
                  <c:v>2.9185200000000001E-2</c:v>
                </c:pt>
                <c:pt idx="1724">
                  <c:v>0.37218000000000001</c:v>
                </c:pt>
                <c:pt idx="1725">
                  <c:v>0.27232499999999998</c:v>
                </c:pt>
                <c:pt idx="1726">
                  <c:v>0.59243199999999996</c:v>
                </c:pt>
                <c:pt idx="1727">
                  <c:v>0.41119299999999998</c:v>
                </c:pt>
                <c:pt idx="1728">
                  <c:v>0.43188300000000002</c:v>
                </c:pt>
                <c:pt idx="1729">
                  <c:v>0.57804999999999995</c:v>
                </c:pt>
                <c:pt idx="1730">
                  <c:v>0.22236700000000001</c:v>
                </c:pt>
                <c:pt idx="1731">
                  <c:v>0.22314200000000001</c:v>
                </c:pt>
                <c:pt idx="1732">
                  <c:v>0.23145299999999999</c:v>
                </c:pt>
                <c:pt idx="1733">
                  <c:v>0.50063199999999997</c:v>
                </c:pt>
                <c:pt idx="1734">
                  <c:v>0.59258200000000005</c:v>
                </c:pt>
                <c:pt idx="1735">
                  <c:v>0.59243199999999996</c:v>
                </c:pt>
                <c:pt idx="1736">
                  <c:v>0.27141599999999999</c:v>
                </c:pt>
                <c:pt idx="1737">
                  <c:v>0.59243199999999996</c:v>
                </c:pt>
                <c:pt idx="1738">
                  <c:v>0.248335</c:v>
                </c:pt>
                <c:pt idx="1739">
                  <c:v>0.55657699999999999</c:v>
                </c:pt>
                <c:pt idx="1740">
                  <c:v>0.262096</c:v>
                </c:pt>
                <c:pt idx="1741">
                  <c:v>0.59243199999999996</c:v>
                </c:pt>
                <c:pt idx="1742">
                  <c:v>0.53779900000000003</c:v>
                </c:pt>
                <c:pt idx="1743">
                  <c:v>0.46471800000000002</c:v>
                </c:pt>
                <c:pt idx="1744">
                  <c:v>0.56895600000000002</c:v>
                </c:pt>
                <c:pt idx="1745">
                  <c:v>0.56644899999999998</c:v>
                </c:pt>
                <c:pt idx="1746">
                  <c:v>0.27647300000000002</c:v>
                </c:pt>
                <c:pt idx="1747">
                  <c:v>0.480765</c:v>
                </c:pt>
                <c:pt idx="1748">
                  <c:v>0.45910899999999999</c:v>
                </c:pt>
                <c:pt idx="1749">
                  <c:v>0.55756399999999995</c:v>
                </c:pt>
                <c:pt idx="1750">
                  <c:v>0.59258200000000005</c:v>
                </c:pt>
                <c:pt idx="1751">
                  <c:v>0.45666299999999999</c:v>
                </c:pt>
                <c:pt idx="1752">
                  <c:v>0.33283099999999999</c:v>
                </c:pt>
                <c:pt idx="1753">
                  <c:v>0.33231699999999997</c:v>
                </c:pt>
                <c:pt idx="1754">
                  <c:v>0.40125</c:v>
                </c:pt>
                <c:pt idx="1755">
                  <c:v>0.386847</c:v>
                </c:pt>
                <c:pt idx="1756">
                  <c:v>0.119992</c:v>
                </c:pt>
                <c:pt idx="1757">
                  <c:v>0.43490499999999999</c:v>
                </c:pt>
                <c:pt idx="1758">
                  <c:v>0.43535200000000002</c:v>
                </c:pt>
                <c:pt idx="1759">
                  <c:v>0.153867</c:v>
                </c:pt>
                <c:pt idx="1760">
                  <c:v>0.36885200000000001</c:v>
                </c:pt>
                <c:pt idx="1761">
                  <c:v>0.57691899999999996</c:v>
                </c:pt>
                <c:pt idx="1762">
                  <c:v>0.59243199999999996</c:v>
                </c:pt>
                <c:pt idx="1763">
                  <c:v>0.446552</c:v>
                </c:pt>
                <c:pt idx="1764">
                  <c:v>0.41969299999999998</c:v>
                </c:pt>
                <c:pt idx="1765">
                  <c:v>0.41909400000000002</c:v>
                </c:pt>
                <c:pt idx="1766">
                  <c:v>0.59243199999999996</c:v>
                </c:pt>
                <c:pt idx="1767">
                  <c:v>0.544493</c:v>
                </c:pt>
                <c:pt idx="1768">
                  <c:v>0.44312099999999999</c:v>
                </c:pt>
                <c:pt idx="1769">
                  <c:v>0.35628199999999999</c:v>
                </c:pt>
                <c:pt idx="1770">
                  <c:v>0.46944200000000003</c:v>
                </c:pt>
                <c:pt idx="1771">
                  <c:v>0.40891499999999997</c:v>
                </c:pt>
                <c:pt idx="1772">
                  <c:v>0.40040700000000001</c:v>
                </c:pt>
                <c:pt idx="1773">
                  <c:v>0.42810900000000002</c:v>
                </c:pt>
                <c:pt idx="1774">
                  <c:v>0.59243199999999996</c:v>
                </c:pt>
                <c:pt idx="1775">
                  <c:v>0.365174</c:v>
                </c:pt>
                <c:pt idx="1776">
                  <c:v>0.39515400000000001</c:v>
                </c:pt>
                <c:pt idx="1777">
                  <c:v>0.280389</c:v>
                </c:pt>
                <c:pt idx="1778">
                  <c:v>0.477607</c:v>
                </c:pt>
                <c:pt idx="1779">
                  <c:v>0.47788700000000001</c:v>
                </c:pt>
                <c:pt idx="1780">
                  <c:v>0.30701600000000001</c:v>
                </c:pt>
                <c:pt idx="1781">
                  <c:v>0.59258200000000005</c:v>
                </c:pt>
                <c:pt idx="1782">
                  <c:v>0.44984200000000002</c:v>
                </c:pt>
                <c:pt idx="1783">
                  <c:v>0.56462199999999996</c:v>
                </c:pt>
                <c:pt idx="1784">
                  <c:v>0.59258200000000005</c:v>
                </c:pt>
                <c:pt idx="1785">
                  <c:v>0.421018</c:v>
                </c:pt>
                <c:pt idx="1786">
                  <c:v>0.43251800000000001</c:v>
                </c:pt>
                <c:pt idx="1787">
                  <c:v>0.41177399999999997</c:v>
                </c:pt>
                <c:pt idx="1788">
                  <c:v>0.59258200000000005</c:v>
                </c:pt>
                <c:pt idx="1789">
                  <c:v>0.390374</c:v>
                </c:pt>
                <c:pt idx="1790">
                  <c:v>0.41926600000000003</c:v>
                </c:pt>
                <c:pt idx="1791">
                  <c:v>0.59243199999999996</c:v>
                </c:pt>
                <c:pt idx="1792">
                  <c:v>0.45652799999999999</c:v>
                </c:pt>
                <c:pt idx="1793">
                  <c:v>0.568326</c:v>
                </c:pt>
                <c:pt idx="1794">
                  <c:v>3.6776000000000003E-2</c:v>
                </c:pt>
                <c:pt idx="1795">
                  <c:v>0.47957699999999998</c:v>
                </c:pt>
                <c:pt idx="1796">
                  <c:v>0.46948699999999999</c:v>
                </c:pt>
                <c:pt idx="1797">
                  <c:v>0.40237099999999998</c:v>
                </c:pt>
                <c:pt idx="1798">
                  <c:v>0.448212</c:v>
                </c:pt>
                <c:pt idx="1799">
                  <c:v>0.45444200000000001</c:v>
                </c:pt>
                <c:pt idx="1800">
                  <c:v>0.455482</c:v>
                </c:pt>
                <c:pt idx="1801">
                  <c:v>0.42816900000000002</c:v>
                </c:pt>
                <c:pt idx="1802">
                  <c:v>0.59243199999999996</c:v>
                </c:pt>
                <c:pt idx="1803">
                  <c:v>0.42718200000000001</c:v>
                </c:pt>
                <c:pt idx="1804">
                  <c:v>0.59243199999999996</c:v>
                </c:pt>
                <c:pt idx="1805">
                  <c:v>0.54303800000000002</c:v>
                </c:pt>
                <c:pt idx="1806">
                  <c:v>0.432226</c:v>
                </c:pt>
                <c:pt idx="1807">
                  <c:v>0.43791200000000002</c:v>
                </c:pt>
                <c:pt idx="1808">
                  <c:v>0.59258200000000005</c:v>
                </c:pt>
                <c:pt idx="1809">
                  <c:v>0.59243199999999996</c:v>
                </c:pt>
                <c:pt idx="1810">
                  <c:v>0.57503499999999996</c:v>
                </c:pt>
                <c:pt idx="1811">
                  <c:v>0.59258200000000005</c:v>
                </c:pt>
                <c:pt idx="1812">
                  <c:v>0.24102999999999999</c:v>
                </c:pt>
                <c:pt idx="1813">
                  <c:v>0.42971100000000001</c:v>
                </c:pt>
                <c:pt idx="1814">
                  <c:v>0.52622100000000005</c:v>
                </c:pt>
                <c:pt idx="1815">
                  <c:v>0.45073600000000003</c:v>
                </c:pt>
                <c:pt idx="1816">
                  <c:v>0.41902499999999998</c:v>
                </c:pt>
                <c:pt idx="1817">
                  <c:v>0.46641199999999999</c:v>
                </c:pt>
                <c:pt idx="1818">
                  <c:v>0.59258200000000005</c:v>
                </c:pt>
                <c:pt idx="1819">
                  <c:v>0.24990899999999999</c:v>
                </c:pt>
                <c:pt idx="1820">
                  <c:v>0.58577900000000005</c:v>
                </c:pt>
                <c:pt idx="1821">
                  <c:v>0.32657599999999998</c:v>
                </c:pt>
                <c:pt idx="1822">
                  <c:v>0.59243199999999996</c:v>
                </c:pt>
                <c:pt idx="1823">
                  <c:v>0.46182299999999998</c:v>
                </c:pt>
                <c:pt idx="1824">
                  <c:v>0.554512</c:v>
                </c:pt>
                <c:pt idx="1825">
                  <c:v>0.46948699999999999</c:v>
                </c:pt>
                <c:pt idx="1826">
                  <c:v>0.59243199999999996</c:v>
                </c:pt>
                <c:pt idx="1827">
                  <c:v>0.25193100000000002</c:v>
                </c:pt>
                <c:pt idx="1828">
                  <c:v>0.42927599999999999</c:v>
                </c:pt>
                <c:pt idx="1829">
                  <c:v>0.321745</c:v>
                </c:pt>
                <c:pt idx="1830">
                  <c:v>0.56683700000000004</c:v>
                </c:pt>
                <c:pt idx="1831">
                  <c:v>0.51517800000000002</c:v>
                </c:pt>
                <c:pt idx="1832">
                  <c:v>0.58387999999999995</c:v>
                </c:pt>
                <c:pt idx="1833">
                  <c:v>0.31714799999999999</c:v>
                </c:pt>
                <c:pt idx="1834">
                  <c:v>0.431898</c:v>
                </c:pt>
                <c:pt idx="1835">
                  <c:v>0.59243199999999996</c:v>
                </c:pt>
                <c:pt idx="1836">
                  <c:v>0.59243199999999996</c:v>
                </c:pt>
                <c:pt idx="1837">
                  <c:v>0.45196700000000001</c:v>
                </c:pt>
                <c:pt idx="1838">
                  <c:v>0.48877199999999998</c:v>
                </c:pt>
                <c:pt idx="1839">
                  <c:v>0.43645200000000001</c:v>
                </c:pt>
                <c:pt idx="1840">
                  <c:v>0.54713500000000004</c:v>
                </c:pt>
                <c:pt idx="1841">
                  <c:v>0.59243199999999996</c:v>
                </c:pt>
                <c:pt idx="1842">
                  <c:v>0.59258200000000005</c:v>
                </c:pt>
                <c:pt idx="1843">
                  <c:v>0.33468900000000001</c:v>
                </c:pt>
                <c:pt idx="1844">
                  <c:v>0.48407800000000001</c:v>
                </c:pt>
                <c:pt idx="1845">
                  <c:v>0.409611</c:v>
                </c:pt>
                <c:pt idx="1846">
                  <c:v>0.59243199999999996</c:v>
                </c:pt>
                <c:pt idx="1847">
                  <c:v>0.59258200000000005</c:v>
                </c:pt>
                <c:pt idx="1848">
                  <c:v>0.41933799999999999</c:v>
                </c:pt>
                <c:pt idx="1849">
                  <c:v>0.42970199999999997</c:v>
                </c:pt>
                <c:pt idx="1850">
                  <c:v>0.45824599999999999</c:v>
                </c:pt>
                <c:pt idx="1851">
                  <c:v>0.35411799999999999</c:v>
                </c:pt>
                <c:pt idx="1852">
                  <c:v>0.35975600000000002</c:v>
                </c:pt>
                <c:pt idx="1853">
                  <c:v>0.46868500000000002</c:v>
                </c:pt>
                <c:pt idx="1854">
                  <c:v>0.52259699999999998</c:v>
                </c:pt>
                <c:pt idx="1855">
                  <c:v>0.209341</c:v>
                </c:pt>
                <c:pt idx="1856">
                  <c:v>0.50433899999999998</c:v>
                </c:pt>
                <c:pt idx="1857">
                  <c:v>0.15872900000000001</c:v>
                </c:pt>
                <c:pt idx="1858">
                  <c:v>0.49791999999999997</c:v>
                </c:pt>
                <c:pt idx="1859">
                  <c:v>0.37731599999999998</c:v>
                </c:pt>
                <c:pt idx="1860">
                  <c:v>0.44926300000000002</c:v>
                </c:pt>
                <c:pt idx="1861">
                  <c:v>0.59243199999999996</c:v>
                </c:pt>
                <c:pt idx="1862">
                  <c:v>0.52603500000000003</c:v>
                </c:pt>
                <c:pt idx="1863">
                  <c:v>0.17533299999999999</c:v>
                </c:pt>
                <c:pt idx="1864">
                  <c:v>0.50576399999999999</c:v>
                </c:pt>
                <c:pt idx="1865">
                  <c:v>0.419406</c:v>
                </c:pt>
                <c:pt idx="1866">
                  <c:v>0.41905799999999999</c:v>
                </c:pt>
                <c:pt idx="1867">
                  <c:v>0.439303</c:v>
                </c:pt>
                <c:pt idx="1868">
                  <c:v>0.52363300000000002</c:v>
                </c:pt>
                <c:pt idx="1869">
                  <c:v>0.53381400000000001</c:v>
                </c:pt>
                <c:pt idx="1870">
                  <c:v>0.37709700000000002</c:v>
                </c:pt>
                <c:pt idx="1871">
                  <c:v>0.46104699999999998</c:v>
                </c:pt>
                <c:pt idx="1872">
                  <c:v>0.26577600000000001</c:v>
                </c:pt>
                <c:pt idx="1873">
                  <c:v>0.42002899999999999</c:v>
                </c:pt>
                <c:pt idx="1874">
                  <c:v>0.46604000000000001</c:v>
                </c:pt>
                <c:pt idx="1875">
                  <c:v>0.27622999999999998</c:v>
                </c:pt>
                <c:pt idx="1876">
                  <c:v>0.47176600000000002</c:v>
                </c:pt>
                <c:pt idx="1877">
                  <c:v>0.59243199999999996</c:v>
                </c:pt>
                <c:pt idx="1878">
                  <c:v>0.48844399999999999</c:v>
                </c:pt>
                <c:pt idx="1879">
                  <c:v>0.50233899999999998</c:v>
                </c:pt>
                <c:pt idx="1880">
                  <c:v>0.385017</c:v>
                </c:pt>
                <c:pt idx="1881">
                  <c:v>0.48266900000000001</c:v>
                </c:pt>
                <c:pt idx="1882">
                  <c:v>0.37560300000000002</c:v>
                </c:pt>
                <c:pt idx="1883">
                  <c:v>0.59243199999999996</c:v>
                </c:pt>
                <c:pt idx="1884">
                  <c:v>0.51354299999999997</c:v>
                </c:pt>
                <c:pt idx="1885">
                  <c:v>0.48685800000000001</c:v>
                </c:pt>
                <c:pt idx="1886">
                  <c:v>0.49413899999999999</c:v>
                </c:pt>
                <c:pt idx="1887">
                  <c:v>0.39105600000000001</c:v>
                </c:pt>
                <c:pt idx="1888">
                  <c:v>0.56807700000000005</c:v>
                </c:pt>
                <c:pt idx="1889">
                  <c:v>0.44588899999999998</c:v>
                </c:pt>
                <c:pt idx="1890">
                  <c:v>0.438834</c:v>
                </c:pt>
                <c:pt idx="1891">
                  <c:v>0.41899799999999998</c:v>
                </c:pt>
                <c:pt idx="1892">
                  <c:v>0.468281</c:v>
                </c:pt>
                <c:pt idx="1893">
                  <c:v>0.42389700000000002</c:v>
                </c:pt>
                <c:pt idx="1894">
                  <c:v>0.57784199999999997</c:v>
                </c:pt>
                <c:pt idx="1895">
                  <c:v>0.205347</c:v>
                </c:pt>
                <c:pt idx="1896">
                  <c:v>0.470418</c:v>
                </c:pt>
                <c:pt idx="1897">
                  <c:v>0.59243199999999996</c:v>
                </c:pt>
                <c:pt idx="1898">
                  <c:v>0.37535000000000002</c:v>
                </c:pt>
                <c:pt idx="1899">
                  <c:v>0.42154199999999997</c:v>
                </c:pt>
                <c:pt idx="1900">
                  <c:v>0.46202799999999999</c:v>
                </c:pt>
                <c:pt idx="1901">
                  <c:v>0.42110999999999998</c:v>
                </c:pt>
                <c:pt idx="1902">
                  <c:v>0.44682899999999998</c:v>
                </c:pt>
                <c:pt idx="1903">
                  <c:v>0.58778399999999997</c:v>
                </c:pt>
                <c:pt idx="1904">
                  <c:v>0.59258200000000005</c:v>
                </c:pt>
                <c:pt idx="1905">
                  <c:v>0.42563299999999998</c:v>
                </c:pt>
                <c:pt idx="1906">
                  <c:v>0.32194400000000001</c:v>
                </c:pt>
                <c:pt idx="1907">
                  <c:v>0.37879499999999999</c:v>
                </c:pt>
                <c:pt idx="1908">
                  <c:v>0.43211899999999998</c:v>
                </c:pt>
                <c:pt idx="1909">
                  <c:v>0.46602500000000002</c:v>
                </c:pt>
                <c:pt idx="1910">
                  <c:v>0.56150500000000003</c:v>
                </c:pt>
                <c:pt idx="1911">
                  <c:v>0.45772200000000002</c:v>
                </c:pt>
                <c:pt idx="1912">
                  <c:v>0.42054200000000003</c:v>
                </c:pt>
                <c:pt idx="1913">
                  <c:v>0.41942499999999999</c:v>
                </c:pt>
                <c:pt idx="1914">
                  <c:v>0.59258200000000005</c:v>
                </c:pt>
                <c:pt idx="1915">
                  <c:v>0.28127000000000002</c:v>
                </c:pt>
                <c:pt idx="1916">
                  <c:v>0.120462</c:v>
                </c:pt>
                <c:pt idx="1917">
                  <c:v>0.44888099999999997</c:v>
                </c:pt>
                <c:pt idx="1918">
                  <c:v>0.44020199999999998</c:v>
                </c:pt>
                <c:pt idx="1919">
                  <c:v>0.42329099999999997</c:v>
                </c:pt>
                <c:pt idx="1920">
                  <c:v>0.32270500000000002</c:v>
                </c:pt>
                <c:pt idx="1921">
                  <c:v>0.43568000000000001</c:v>
                </c:pt>
                <c:pt idx="1922">
                  <c:v>0.48503299999999999</c:v>
                </c:pt>
                <c:pt idx="1923">
                  <c:v>0.48080400000000001</c:v>
                </c:pt>
                <c:pt idx="1924">
                  <c:v>0.471026</c:v>
                </c:pt>
                <c:pt idx="1925">
                  <c:v>0.27163500000000002</c:v>
                </c:pt>
                <c:pt idx="1926">
                  <c:v>0.107963</c:v>
                </c:pt>
                <c:pt idx="1927">
                  <c:v>0.51080800000000004</c:v>
                </c:pt>
                <c:pt idx="1928">
                  <c:v>0.59243199999999996</c:v>
                </c:pt>
                <c:pt idx="1929">
                  <c:v>0.59258200000000005</c:v>
                </c:pt>
                <c:pt idx="1930">
                  <c:v>0.43730200000000002</c:v>
                </c:pt>
                <c:pt idx="1931">
                  <c:v>0.54129099999999997</c:v>
                </c:pt>
                <c:pt idx="1932">
                  <c:v>0.46118599999999998</c:v>
                </c:pt>
                <c:pt idx="1933">
                  <c:v>0.59243199999999996</c:v>
                </c:pt>
                <c:pt idx="1934">
                  <c:v>0.44367600000000001</c:v>
                </c:pt>
                <c:pt idx="1935">
                  <c:v>0.59258200000000005</c:v>
                </c:pt>
                <c:pt idx="1936">
                  <c:v>0.26189499999999999</c:v>
                </c:pt>
                <c:pt idx="1937">
                  <c:v>0.59243199999999996</c:v>
                </c:pt>
                <c:pt idx="1938">
                  <c:v>0.48567500000000002</c:v>
                </c:pt>
                <c:pt idx="1939">
                  <c:v>0.36282999999999999</c:v>
                </c:pt>
                <c:pt idx="1940">
                  <c:v>0.59258200000000005</c:v>
                </c:pt>
                <c:pt idx="1941">
                  <c:v>0.58260100000000004</c:v>
                </c:pt>
                <c:pt idx="1942">
                  <c:v>0.59243199999999996</c:v>
                </c:pt>
                <c:pt idx="1943">
                  <c:v>0.44886500000000001</c:v>
                </c:pt>
                <c:pt idx="1944">
                  <c:v>0.52087000000000006</c:v>
                </c:pt>
                <c:pt idx="1945">
                  <c:v>0.42208600000000002</c:v>
                </c:pt>
                <c:pt idx="1946">
                  <c:v>0.59243199999999996</c:v>
                </c:pt>
                <c:pt idx="1947">
                  <c:v>0.34246500000000002</c:v>
                </c:pt>
                <c:pt idx="1948">
                  <c:v>0.44512499999999999</c:v>
                </c:pt>
                <c:pt idx="1949">
                  <c:v>0.50590299999999999</c:v>
                </c:pt>
                <c:pt idx="1950">
                  <c:v>0.42041899999999999</c:v>
                </c:pt>
                <c:pt idx="1951">
                  <c:v>0.34156999999999998</c:v>
                </c:pt>
                <c:pt idx="1952">
                  <c:v>0.59243199999999996</c:v>
                </c:pt>
                <c:pt idx="1953">
                  <c:v>0.56839899999999999</c:v>
                </c:pt>
                <c:pt idx="1954">
                  <c:v>0.58975699999999998</c:v>
                </c:pt>
                <c:pt idx="1955">
                  <c:v>0.338474</c:v>
                </c:pt>
                <c:pt idx="1956">
                  <c:v>0.46856900000000001</c:v>
                </c:pt>
                <c:pt idx="1957">
                  <c:v>0.59258200000000005</c:v>
                </c:pt>
                <c:pt idx="1958">
                  <c:v>0.36362699999999998</c:v>
                </c:pt>
                <c:pt idx="1959">
                  <c:v>0.56595200000000001</c:v>
                </c:pt>
                <c:pt idx="1960">
                  <c:v>0.59243199999999996</c:v>
                </c:pt>
                <c:pt idx="1961">
                  <c:v>0.58226699999999998</c:v>
                </c:pt>
                <c:pt idx="1962">
                  <c:v>0.43807200000000002</c:v>
                </c:pt>
                <c:pt idx="1963">
                  <c:v>0.454204</c:v>
                </c:pt>
                <c:pt idx="1964">
                  <c:v>0.15821499999999999</c:v>
                </c:pt>
                <c:pt idx="1965">
                  <c:v>0.320743</c:v>
                </c:pt>
                <c:pt idx="1966">
                  <c:v>0.27746199999999999</c:v>
                </c:pt>
                <c:pt idx="1967">
                  <c:v>0.59258200000000005</c:v>
                </c:pt>
                <c:pt idx="1968">
                  <c:v>0.45125500000000002</c:v>
                </c:pt>
                <c:pt idx="1969">
                  <c:v>0.59243199999999996</c:v>
                </c:pt>
                <c:pt idx="1970">
                  <c:v>0.45466699999999999</c:v>
                </c:pt>
                <c:pt idx="1971">
                  <c:v>0.15514600000000001</c:v>
                </c:pt>
                <c:pt idx="1972">
                  <c:v>0.59243199999999996</c:v>
                </c:pt>
                <c:pt idx="1973">
                  <c:v>0.42781000000000002</c:v>
                </c:pt>
                <c:pt idx="1974">
                  <c:v>0.49600100000000003</c:v>
                </c:pt>
                <c:pt idx="1975">
                  <c:v>0.59243199999999996</c:v>
                </c:pt>
                <c:pt idx="1976">
                  <c:v>0.59243199999999996</c:v>
                </c:pt>
                <c:pt idx="1977">
                  <c:v>0.210506</c:v>
                </c:pt>
                <c:pt idx="1978">
                  <c:v>0.59243199999999996</c:v>
                </c:pt>
                <c:pt idx="1979">
                  <c:v>0.48151699999999997</c:v>
                </c:pt>
                <c:pt idx="1980">
                  <c:v>0.48427999999999999</c:v>
                </c:pt>
                <c:pt idx="1981">
                  <c:v>0.44373499999999999</c:v>
                </c:pt>
                <c:pt idx="1982">
                  <c:v>0.37844299999999997</c:v>
                </c:pt>
                <c:pt idx="1983">
                  <c:v>0.41964699999999999</c:v>
                </c:pt>
                <c:pt idx="1984">
                  <c:v>0.41923300000000002</c:v>
                </c:pt>
                <c:pt idx="1985">
                  <c:v>0.41961999999999999</c:v>
                </c:pt>
                <c:pt idx="1986">
                  <c:v>0.59243199999999996</c:v>
                </c:pt>
                <c:pt idx="1987">
                  <c:v>0.59243199999999996</c:v>
                </c:pt>
                <c:pt idx="1988">
                  <c:v>0.367761</c:v>
                </c:pt>
                <c:pt idx="1989">
                  <c:v>0.49012699999999998</c:v>
                </c:pt>
                <c:pt idx="1990">
                  <c:v>0.43684600000000001</c:v>
                </c:pt>
                <c:pt idx="1991">
                  <c:v>0.47012500000000002</c:v>
                </c:pt>
                <c:pt idx="1992">
                  <c:v>9.9202100000000001E-2</c:v>
                </c:pt>
                <c:pt idx="1993">
                  <c:v>0.17065900000000001</c:v>
                </c:pt>
                <c:pt idx="1994">
                  <c:v>0.54771400000000003</c:v>
                </c:pt>
                <c:pt idx="1995">
                  <c:v>0.47252</c:v>
                </c:pt>
                <c:pt idx="1996">
                  <c:v>0.34084300000000001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081152"/>
        <c:axId val="174083072"/>
      </c:scatterChart>
      <c:scatterChart>
        <c:scatterStyle val="lineMarker"/>
        <c:varyColors val="0"/>
        <c:ser>
          <c:idx val="2"/>
          <c:order val="1"/>
          <c:tx>
            <c:v>Hand coded Distance</c:v>
          </c:tx>
          <c:spPr>
            <a:ln w="47625">
              <a:solidFill>
                <a:schemeClr val="tx2"/>
              </a:solidFill>
            </a:ln>
            <a:effectLst/>
          </c:spPr>
          <c:marker>
            <c:symbol val="none"/>
          </c:marker>
          <c:yVal>
            <c:numRef>
              <c:f>Sheet2!$C$1:$C$1999</c:f>
              <c:numCache>
                <c:formatCode>General</c:formatCode>
                <c:ptCount val="1999"/>
                <c:pt idx="0">
                  <c:v>7.0710678118699999</c:v>
                </c:pt>
                <c:pt idx="1">
                  <c:v>7.0707233009000001</c:v>
                </c:pt>
                <c:pt idx="2">
                  <c:v>7.0703371983199998</c:v>
                </c:pt>
                <c:pt idx="3">
                  <c:v>7.0699142642699853</c:v>
                </c:pt>
                <c:pt idx="4">
                  <c:v>7.0696193268899936</c:v>
                </c:pt>
                <c:pt idx="5">
                  <c:v>7.0692810358999996</c:v>
                </c:pt>
                <c:pt idx="6">
                  <c:v>7.0690380784799913</c:v>
                </c:pt>
                <c:pt idx="7">
                  <c:v>7.0682968187099906</c:v>
                </c:pt>
                <c:pt idx="8">
                  <c:v>7.0673971940299998</c:v>
                </c:pt>
                <c:pt idx="9">
                  <c:v>7.0667078791499893</c:v>
                </c:pt>
                <c:pt idx="10">
                  <c:v>7.0665033104499946</c:v>
                </c:pt>
                <c:pt idx="11">
                  <c:v>7.0663476629800002</c:v>
                </c:pt>
                <c:pt idx="12">
                  <c:v>7.0664607436100004</c:v>
                </c:pt>
                <c:pt idx="13">
                  <c:v>7.0670042794899803</c:v>
                </c:pt>
                <c:pt idx="14">
                  <c:v>7.0673832312499894</c:v>
                </c:pt>
                <c:pt idx="15">
                  <c:v>7.0675349614099803</c:v>
                </c:pt>
                <c:pt idx="16">
                  <c:v>7.0677276232499944</c:v>
                </c:pt>
                <c:pt idx="17">
                  <c:v>7.0678153533299852</c:v>
                </c:pt>
                <c:pt idx="18">
                  <c:v>7.0676339786799893</c:v>
                </c:pt>
                <c:pt idx="19">
                  <c:v>7.0674296754499943</c:v>
                </c:pt>
                <c:pt idx="20">
                  <c:v>7.0670749944600004</c:v>
                </c:pt>
                <c:pt idx="21">
                  <c:v>7.0665853192899846</c:v>
                </c:pt>
                <c:pt idx="22">
                  <c:v>7.06633245002</c:v>
                </c:pt>
                <c:pt idx="23">
                  <c:v>7.0657050810399946</c:v>
                </c:pt>
                <c:pt idx="24">
                  <c:v>7.0651154637599873</c:v>
                </c:pt>
                <c:pt idx="25">
                  <c:v>7.0647784270599914</c:v>
                </c:pt>
                <c:pt idx="26">
                  <c:v>7.0645430655499943</c:v>
                </c:pt>
                <c:pt idx="27">
                  <c:v>7.0642033267900004</c:v>
                </c:pt>
                <c:pt idx="28">
                  <c:v>7.0643564852900003</c:v>
                </c:pt>
                <c:pt idx="29">
                  <c:v>7.0647403337299943</c:v>
                </c:pt>
                <c:pt idx="30">
                  <c:v>7.0649914094599886</c:v>
                </c:pt>
                <c:pt idx="31">
                  <c:v>7.0648487590999913</c:v>
                </c:pt>
                <c:pt idx="32">
                  <c:v>7.0648122612399833</c:v>
                </c:pt>
                <c:pt idx="33">
                  <c:v>7.0647125749199846</c:v>
                </c:pt>
                <c:pt idx="34">
                  <c:v>7.0645340552399842</c:v>
                </c:pt>
                <c:pt idx="35">
                  <c:v>7.0645733408599893</c:v>
                </c:pt>
                <c:pt idx="36">
                  <c:v>7.0644359256499873</c:v>
                </c:pt>
                <c:pt idx="37">
                  <c:v>7.0640065581799831</c:v>
                </c:pt>
                <c:pt idx="38">
                  <c:v>7.0635995025799936</c:v>
                </c:pt>
                <c:pt idx="39">
                  <c:v>7.0632273183500001</c:v>
                </c:pt>
                <c:pt idx="40">
                  <c:v>7.0629492216999914</c:v>
                </c:pt>
                <c:pt idx="41">
                  <c:v>7.0625482220099913</c:v>
                </c:pt>
                <c:pt idx="42">
                  <c:v>7.0621067034999943</c:v>
                </c:pt>
                <c:pt idx="43">
                  <c:v>7.0616426399399996</c:v>
                </c:pt>
                <c:pt idx="44">
                  <c:v>7.0611975040999946</c:v>
                </c:pt>
                <c:pt idx="45">
                  <c:v>7.0605516877299914</c:v>
                </c:pt>
                <c:pt idx="46">
                  <c:v>7.0597330655499997</c:v>
                </c:pt>
                <c:pt idx="47">
                  <c:v>7.0588221650799996</c:v>
                </c:pt>
                <c:pt idx="48">
                  <c:v>7.0578938528099906</c:v>
                </c:pt>
                <c:pt idx="49">
                  <c:v>7.0567960043899998</c:v>
                </c:pt>
                <c:pt idx="50">
                  <c:v>7.0559111704299866</c:v>
                </c:pt>
                <c:pt idx="51">
                  <c:v>7.0547493168399944</c:v>
                </c:pt>
                <c:pt idx="52">
                  <c:v>7.0536679903500001</c:v>
                </c:pt>
                <c:pt idx="53">
                  <c:v>7.0526499128699998</c:v>
                </c:pt>
                <c:pt idx="54">
                  <c:v>7.05175315383</c:v>
                </c:pt>
                <c:pt idx="55">
                  <c:v>7.0508915170499886</c:v>
                </c:pt>
                <c:pt idx="56">
                  <c:v>7.0502151570499914</c:v>
                </c:pt>
                <c:pt idx="57">
                  <c:v>7.0497860720299954</c:v>
                </c:pt>
                <c:pt idx="58">
                  <c:v>7.0493976636999998</c:v>
                </c:pt>
                <c:pt idx="59">
                  <c:v>7.0490082567099943</c:v>
                </c:pt>
                <c:pt idx="60">
                  <c:v>7.0489297879099997</c:v>
                </c:pt>
                <c:pt idx="61">
                  <c:v>7.0487648365399913</c:v>
                </c:pt>
                <c:pt idx="62">
                  <c:v>7.0482845175599893</c:v>
                </c:pt>
                <c:pt idx="63">
                  <c:v>7.0478173971199913</c:v>
                </c:pt>
                <c:pt idx="64">
                  <c:v>7.0473432246599996</c:v>
                </c:pt>
                <c:pt idx="65">
                  <c:v>7.0470675100499944</c:v>
                </c:pt>
                <c:pt idx="66">
                  <c:v>7.0468704111499996</c:v>
                </c:pt>
                <c:pt idx="67">
                  <c:v>7.04672650924</c:v>
                </c:pt>
                <c:pt idx="68">
                  <c:v>7.0466210143600003</c:v>
                </c:pt>
                <c:pt idx="69">
                  <c:v>7.0465549074299894</c:v>
                </c:pt>
                <c:pt idx="70">
                  <c:v>7.0464859255699954</c:v>
                </c:pt>
                <c:pt idx="71">
                  <c:v>7.0465635464399936</c:v>
                </c:pt>
                <c:pt idx="72">
                  <c:v>7.0468204994199999</c:v>
                </c:pt>
                <c:pt idx="73">
                  <c:v>7.0468885714499914</c:v>
                </c:pt>
                <c:pt idx="74">
                  <c:v>7.04676200879</c:v>
                </c:pt>
                <c:pt idx="75">
                  <c:v>7.0465307593799924</c:v>
                </c:pt>
                <c:pt idx="76">
                  <c:v>7.0465404036399999</c:v>
                </c:pt>
                <c:pt idx="77">
                  <c:v>7.0466594636400002</c:v>
                </c:pt>
                <c:pt idx="78">
                  <c:v>7.0469626866499997</c:v>
                </c:pt>
                <c:pt idx="79">
                  <c:v>7.0471651855099999</c:v>
                </c:pt>
                <c:pt idx="80">
                  <c:v>7.0472650650700004</c:v>
                </c:pt>
                <c:pt idx="81">
                  <c:v>7.0475505590599843</c:v>
                </c:pt>
                <c:pt idx="82">
                  <c:v>7.0477599277699943</c:v>
                </c:pt>
                <c:pt idx="83">
                  <c:v>7.0479484051699997</c:v>
                </c:pt>
                <c:pt idx="84">
                  <c:v>7.0481115234199914</c:v>
                </c:pt>
                <c:pt idx="85">
                  <c:v>7.0482791795899997</c:v>
                </c:pt>
                <c:pt idx="86">
                  <c:v>7.0484571265299936</c:v>
                </c:pt>
                <c:pt idx="87">
                  <c:v>7.0486797808099997</c:v>
                </c:pt>
                <c:pt idx="88">
                  <c:v>7.0490010108299996</c:v>
                </c:pt>
                <c:pt idx="89">
                  <c:v>7.0491197305000002</c:v>
                </c:pt>
                <c:pt idx="90">
                  <c:v>7.0492539598699997</c:v>
                </c:pt>
                <c:pt idx="91">
                  <c:v>7.0493718083200001</c:v>
                </c:pt>
                <c:pt idx="92">
                  <c:v>7.0495372421400004</c:v>
                </c:pt>
                <c:pt idx="93">
                  <c:v>7.0496189430599996</c:v>
                </c:pt>
                <c:pt idx="94">
                  <c:v>7.0496178901400004</c:v>
                </c:pt>
                <c:pt idx="95">
                  <c:v>7.0494971380200004</c:v>
                </c:pt>
                <c:pt idx="96">
                  <c:v>7.0492861551099999</c:v>
                </c:pt>
                <c:pt idx="97">
                  <c:v>7.0491464953399996</c:v>
                </c:pt>
                <c:pt idx="98">
                  <c:v>7.0488218980899946</c:v>
                </c:pt>
                <c:pt idx="99">
                  <c:v>7.0482745551799946</c:v>
                </c:pt>
                <c:pt idx="100">
                  <c:v>7.0477485606999943</c:v>
                </c:pt>
                <c:pt idx="101">
                  <c:v>7.0470051782299894</c:v>
                </c:pt>
                <c:pt idx="102">
                  <c:v>7.0462642343399997</c:v>
                </c:pt>
                <c:pt idx="103">
                  <c:v>7.0453724725000004</c:v>
                </c:pt>
                <c:pt idx="104">
                  <c:v>7.0446767603599936</c:v>
                </c:pt>
                <c:pt idx="105">
                  <c:v>7.0440088168399866</c:v>
                </c:pt>
                <c:pt idx="106">
                  <c:v>7.0431990010699996</c:v>
                </c:pt>
                <c:pt idx="107">
                  <c:v>7.0422888715799914</c:v>
                </c:pt>
                <c:pt idx="108">
                  <c:v>7.0414230269300004</c:v>
                </c:pt>
                <c:pt idx="109">
                  <c:v>7.0404138574199866</c:v>
                </c:pt>
                <c:pt idx="110">
                  <c:v>7.0393484270200002</c:v>
                </c:pt>
                <c:pt idx="111">
                  <c:v>7.0384360918300004</c:v>
                </c:pt>
                <c:pt idx="112">
                  <c:v>7.0375261005300001</c:v>
                </c:pt>
                <c:pt idx="113">
                  <c:v>7.0366087875299996</c:v>
                </c:pt>
                <c:pt idx="114">
                  <c:v>7.0356234212100004</c:v>
                </c:pt>
                <c:pt idx="115">
                  <c:v>7.0345149660999802</c:v>
                </c:pt>
                <c:pt idx="116">
                  <c:v>7.0335636045600003</c:v>
                </c:pt>
                <c:pt idx="117">
                  <c:v>7.0325867171899894</c:v>
                </c:pt>
                <c:pt idx="118">
                  <c:v>7.0315923071700004</c:v>
                </c:pt>
                <c:pt idx="119">
                  <c:v>7.0304070621000001</c:v>
                </c:pt>
                <c:pt idx="120">
                  <c:v>7.0291041533199943</c:v>
                </c:pt>
                <c:pt idx="121">
                  <c:v>7.0278840561099791</c:v>
                </c:pt>
                <c:pt idx="122">
                  <c:v>7.0265659988899936</c:v>
                </c:pt>
                <c:pt idx="123">
                  <c:v>7.0249358231799803</c:v>
                </c:pt>
                <c:pt idx="124">
                  <c:v>7.0233918673899893</c:v>
                </c:pt>
                <c:pt idx="125">
                  <c:v>7.0215958193799866</c:v>
                </c:pt>
                <c:pt idx="126">
                  <c:v>7.019790392</c:v>
                </c:pt>
                <c:pt idx="127">
                  <c:v>7.0179948395799832</c:v>
                </c:pt>
                <c:pt idx="128">
                  <c:v>7.0162877145799998</c:v>
                </c:pt>
                <c:pt idx="129">
                  <c:v>7.0145844207199852</c:v>
                </c:pt>
                <c:pt idx="130">
                  <c:v>7.0125205490399853</c:v>
                </c:pt>
                <c:pt idx="131">
                  <c:v>7.0103676182100001</c:v>
                </c:pt>
                <c:pt idx="132">
                  <c:v>7.0079253865099913</c:v>
                </c:pt>
                <c:pt idx="133">
                  <c:v>7.0053176260199894</c:v>
                </c:pt>
                <c:pt idx="134">
                  <c:v>7.0025064236999954</c:v>
                </c:pt>
                <c:pt idx="135">
                  <c:v>6.9996936600300002</c:v>
                </c:pt>
                <c:pt idx="136">
                  <c:v>6.9966986407</c:v>
                </c:pt>
                <c:pt idx="137">
                  <c:v>6.9937506894799997</c:v>
                </c:pt>
                <c:pt idx="138">
                  <c:v>6.9908857804500002</c:v>
                </c:pt>
                <c:pt idx="139">
                  <c:v>6.9879148375099822</c:v>
                </c:pt>
                <c:pt idx="140">
                  <c:v>6.9848183204799943</c:v>
                </c:pt>
                <c:pt idx="141">
                  <c:v>6.9814780153499996</c:v>
                </c:pt>
                <c:pt idx="142">
                  <c:v>6.9780133868999998</c:v>
                </c:pt>
                <c:pt idx="143">
                  <c:v>6.9746185790599906</c:v>
                </c:pt>
                <c:pt idx="144">
                  <c:v>6.97113996596</c:v>
                </c:pt>
                <c:pt idx="145">
                  <c:v>6.9673140652599894</c:v>
                </c:pt>
                <c:pt idx="146">
                  <c:v>6.9635453002799936</c:v>
                </c:pt>
                <c:pt idx="147">
                  <c:v>6.9598213436999998</c:v>
                </c:pt>
                <c:pt idx="148">
                  <c:v>6.9563257697100003</c:v>
                </c:pt>
                <c:pt idx="149">
                  <c:v>6.9528999746800002</c:v>
                </c:pt>
                <c:pt idx="150">
                  <c:v>6.9491439544300002</c:v>
                </c:pt>
                <c:pt idx="151">
                  <c:v>6.9453252249400004</c:v>
                </c:pt>
                <c:pt idx="152">
                  <c:v>6.9414639101900004</c:v>
                </c:pt>
                <c:pt idx="153">
                  <c:v>6.9376831266299996</c:v>
                </c:pt>
                <c:pt idx="154">
                  <c:v>6.9335164804599998</c:v>
                </c:pt>
                <c:pt idx="155">
                  <c:v>6.9291905038000001</c:v>
                </c:pt>
                <c:pt idx="156">
                  <c:v>6.9246447141700003</c:v>
                </c:pt>
                <c:pt idx="157">
                  <c:v>6.9199839087799946</c:v>
                </c:pt>
                <c:pt idx="158">
                  <c:v>6.9151398869799943</c:v>
                </c:pt>
                <c:pt idx="159">
                  <c:v>6.9106612621099996</c:v>
                </c:pt>
                <c:pt idx="160">
                  <c:v>6.9058866080899914</c:v>
                </c:pt>
                <c:pt idx="161">
                  <c:v>6.90079413517</c:v>
                </c:pt>
                <c:pt idx="162">
                  <c:v>6.8956942733099886</c:v>
                </c:pt>
                <c:pt idx="163">
                  <c:v>6.8906945229699943</c:v>
                </c:pt>
                <c:pt idx="164">
                  <c:v>6.8859605728899886</c:v>
                </c:pt>
                <c:pt idx="165">
                  <c:v>6.8810620902300004</c:v>
                </c:pt>
                <c:pt idx="166">
                  <c:v>6.8762041308599997</c:v>
                </c:pt>
                <c:pt idx="167">
                  <c:v>6.8710433133300004</c:v>
                </c:pt>
                <c:pt idx="168">
                  <c:v>6.8657811586099866</c:v>
                </c:pt>
                <c:pt idx="169">
                  <c:v>6.8602968665099846</c:v>
                </c:pt>
                <c:pt idx="170">
                  <c:v>6.8550360612799874</c:v>
                </c:pt>
                <c:pt idx="171">
                  <c:v>6.85030121448</c:v>
                </c:pt>
                <c:pt idx="172">
                  <c:v>6.8455659542099943</c:v>
                </c:pt>
                <c:pt idx="173">
                  <c:v>6.8405459889699944</c:v>
                </c:pt>
                <c:pt idx="174">
                  <c:v>6.8357163971599944</c:v>
                </c:pt>
                <c:pt idx="175">
                  <c:v>6.83159812255</c:v>
                </c:pt>
                <c:pt idx="176">
                  <c:v>6.8272145853099886</c:v>
                </c:pt>
                <c:pt idx="177">
                  <c:v>6.8224906604299846</c:v>
                </c:pt>
                <c:pt idx="178">
                  <c:v>6.8176700076899914</c:v>
                </c:pt>
                <c:pt idx="179">
                  <c:v>6.8131643971000004</c:v>
                </c:pt>
                <c:pt idx="180">
                  <c:v>6.8083949098599943</c:v>
                </c:pt>
                <c:pt idx="181">
                  <c:v>6.8040035826</c:v>
                </c:pt>
                <c:pt idx="182">
                  <c:v>6.7998296041800002</c:v>
                </c:pt>
                <c:pt idx="183">
                  <c:v>6.7952659538800004</c:v>
                </c:pt>
                <c:pt idx="184">
                  <c:v>6.7906324085599996</c:v>
                </c:pt>
                <c:pt idx="185">
                  <c:v>6.7856169659500001</c:v>
                </c:pt>
                <c:pt idx="186">
                  <c:v>6.7807758980799946</c:v>
                </c:pt>
                <c:pt idx="187">
                  <c:v>6.7762162197400002</c:v>
                </c:pt>
                <c:pt idx="188">
                  <c:v>6.7717240512199997</c:v>
                </c:pt>
                <c:pt idx="189">
                  <c:v>6.7671645381099843</c:v>
                </c:pt>
                <c:pt idx="190">
                  <c:v>6.7627665316499943</c:v>
                </c:pt>
                <c:pt idx="191">
                  <c:v>6.7581911409200002</c:v>
                </c:pt>
                <c:pt idx="192">
                  <c:v>6.7534982400999937</c:v>
                </c:pt>
                <c:pt idx="193">
                  <c:v>6.7485996527900003</c:v>
                </c:pt>
                <c:pt idx="194">
                  <c:v>6.7434370605799936</c:v>
                </c:pt>
                <c:pt idx="195">
                  <c:v>6.73828677828</c:v>
                </c:pt>
                <c:pt idx="196">
                  <c:v>6.7329514659600003</c:v>
                </c:pt>
                <c:pt idx="197">
                  <c:v>6.7281128151299914</c:v>
                </c:pt>
                <c:pt idx="198">
                  <c:v>6.7230837258799996</c:v>
                </c:pt>
                <c:pt idx="199">
                  <c:v>6.7183496117499999</c:v>
                </c:pt>
                <c:pt idx="200">
                  <c:v>6.7135119267899874</c:v>
                </c:pt>
                <c:pt idx="201">
                  <c:v>6.7082478701600001</c:v>
                </c:pt>
                <c:pt idx="202">
                  <c:v>6.7031180924399987</c:v>
                </c:pt>
                <c:pt idx="203">
                  <c:v>6.6982718598999886</c:v>
                </c:pt>
                <c:pt idx="204">
                  <c:v>6.6931426808700003</c:v>
                </c:pt>
                <c:pt idx="205">
                  <c:v>6.6879272152999887</c:v>
                </c:pt>
                <c:pt idx="206">
                  <c:v>6.6828184590499866</c:v>
                </c:pt>
                <c:pt idx="207">
                  <c:v>6.6777109653699886</c:v>
                </c:pt>
                <c:pt idx="208">
                  <c:v>6.6721601905599996</c:v>
                </c:pt>
                <c:pt idx="209">
                  <c:v>6.6670371663499832</c:v>
                </c:pt>
                <c:pt idx="210">
                  <c:v>6.6619582995499886</c:v>
                </c:pt>
                <c:pt idx="211">
                  <c:v>6.6571958581099793</c:v>
                </c:pt>
                <c:pt idx="212">
                  <c:v>6.6522333295799898</c:v>
                </c:pt>
                <c:pt idx="213">
                  <c:v>6.6470434878400004</c:v>
                </c:pt>
                <c:pt idx="214">
                  <c:v>6.64165894893</c:v>
                </c:pt>
                <c:pt idx="215">
                  <c:v>6.6359940411899867</c:v>
                </c:pt>
                <c:pt idx="216">
                  <c:v>6.6300470303000001</c:v>
                </c:pt>
                <c:pt idx="217">
                  <c:v>6.6238771467699866</c:v>
                </c:pt>
                <c:pt idx="218">
                  <c:v>6.6175500957799906</c:v>
                </c:pt>
                <c:pt idx="219">
                  <c:v>6.61120123261</c:v>
                </c:pt>
                <c:pt idx="220">
                  <c:v>6.6048449398399853</c:v>
                </c:pt>
                <c:pt idx="221">
                  <c:v>6.5989076738599914</c:v>
                </c:pt>
                <c:pt idx="222">
                  <c:v>6.5927044558799954</c:v>
                </c:pt>
                <c:pt idx="223">
                  <c:v>6.5865454224000004</c:v>
                </c:pt>
                <c:pt idx="224">
                  <c:v>6.5803733954299997</c:v>
                </c:pt>
                <c:pt idx="225">
                  <c:v>6.5748152536799873</c:v>
                </c:pt>
                <c:pt idx="226">
                  <c:v>6.5696174589999936</c:v>
                </c:pt>
                <c:pt idx="227">
                  <c:v>6.56412810561</c:v>
                </c:pt>
                <c:pt idx="228">
                  <c:v>6.5588470979100002</c:v>
                </c:pt>
                <c:pt idx="229">
                  <c:v>6.5531355509799853</c:v>
                </c:pt>
                <c:pt idx="230">
                  <c:v>6.5478094188</c:v>
                </c:pt>
                <c:pt idx="231">
                  <c:v>6.5421979163699886</c:v>
                </c:pt>
                <c:pt idx="232">
                  <c:v>6.5365760683199943</c:v>
                </c:pt>
                <c:pt idx="233">
                  <c:v>6.5305308593099873</c:v>
                </c:pt>
                <c:pt idx="234">
                  <c:v>6.5243577842200002</c:v>
                </c:pt>
                <c:pt idx="235">
                  <c:v>6.5177970288699942</c:v>
                </c:pt>
                <c:pt idx="236">
                  <c:v>6.5114984359900001</c:v>
                </c:pt>
                <c:pt idx="237">
                  <c:v>6.5057775268199913</c:v>
                </c:pt>
                <c:pt idx="238">
                  <c:v>6.5000675164299944</c:v>
                </c:pt>
                <c:pt idx="239">
                  <c:v>6.4946845469199843</c:v>
                </c:pt>
                <c:pt idx="240">
                  <c:v>6.4901682711299946</c:v>
                </c:pt>
                <c:pt idx="241">
                  <c:v>6.48568668305</c:v>
                </c:pt>
                <c:pt idx="242">
                  <c:v>6.4812540096799998</c:v>
                </c:pt>
                <c:pt idx="243">
                  <c:v>6.47692577793</c:v>
                </c:pt>
                <c:pt idx="244">
                  <c:v>6.4727576430199996</c:v>
                </c:pt>
                <c:pt idx="245">
                  <c:v>6.4687935365199936</c:v>
                </c:pt>
                <c:pt idx="246">
                  <c:v>6.4649743044099894</c:v>
                </c:pt>
                <c:pt idx="247">
                  <c:v>6.4607871385099944</c:v>
                </c:pt>
                <c:pt idx="248">
                  <c:v>6.4561697338100004</c:v>
                </c:pt>
                <c:pt idx="249">
                  <c:v>6.4510696692899998</c:v>
                </c:pt>
                <c:pt idx="250">
                  <c:v>6.4460275223699997</c:v>
                </c:pt>
                <c:pt idx="251">
                  <c:v>6.4405280390300002</c:v>
                </c:pt>
                <c:pt idx="252">
                  <c:v>6.4352554313399999</c:v>
                </c:pt>
                <c:pt idx="253">
                  <c:v>6.4297917925699997</c:v>
                </c:pt>
                <c:pt idx="254">
                  <c:v>6.42474031293</c:v>
                </c:pt>
                <c:pt idx="255">
                  <c:v>6.4196832905800001</c:v>
                </c:pt>
                <c:pt idx="256">
                  <c:v>6.4145487161999943</c:v>
                </c:pt>
                <c:pt idx="257">
                  <c:v>6.4092364399099999</c:v>
                </c:pt>
                <c:pt idx="258">
                  <c:v>6.4038480313899999</c:v>
                </c:pt>
                <c:pt idx="259">
                  <c:v>6.39909222028</c:v>
                </c:pt>
                <c:pt idx="260">
                  <c:v>6.3938662018899937</c:v>
                </c:pt>
                <c:pt idx="261">
                  <c:v>6.3882453728200002</c:v>
                </c:pt>
                <c:pt idx="262">
                  <c:v>6.3822458088599943</c:v>
                </c:pt>
                <c:pt idx="263">
                  <c:v>6.3759213048000003</c:v>
                </c:pt>
                <c:pt idx="264">
                  <c:v>6.3696953146300004</c:v>
                </c:pt>
                <c:pt idx="265">
                  <c:v>6.3642139328499914</c:v>
                </c:pt>
                <c:pt idx="266">
                  <c:v>6.3583543494999866</c:v>
                </c:pt>
                <c:pt idx="267">
                  <c:v>6.3526161935500003</c:v>
                </c:pt>
                <c:pt idx="268">
                  <c:v>6.3469017661999914</c:v>
                </c:pt>
                <c:pt idx="269">
                  <c:v>6.34153916068</c:v>
                </c:pt>
                <c:pt idx="270">
                  <c:v>6.3358485423599946</c:v>
                </c:pt>
                <c:pt idx="271">
                  <c:v>6.3297607845900004</c:v>
                </c:pt>
                <c:pt idx="272">
                  <c:v>6.3235098896399906</c:v>
                </c:pt>
                <c:pt idx="273">
                  <c:v>6.3168635831</c:v>
                </c:pt>
                <c:pt idx="274">
                  <c:v>6.30987007354</c:v>
                </c:pt>
                <c:pt idx="275">
                  <c:v>6.3029557429499894</c:v>
                </c:pt>
                <c:pt idx="276">
                  <c:v>6.2961679070100001</c:v>
                </c:pt>
                <c:pt idx="277">
                  <c:v>6.2891091459800004</c:v>
                </c:pt>
                <c:pt idx="278">
                  <c:v>6.2824265593999886</c:v>
                </c:pt>
                <c:pt idx="279">
                  <c:v>6.2754306792599914</c:v>
                </c:pt>
                <c:pt idx="280">
                  <c:v>6.2687332808200003</c:v>
                </c:pt>
                <c:pt idx="281">
                  <c:v>6.2620954173699914</c:v>
                </c:pt>
                <c:pt idx="282">
                  <c:v>6.2557465379899906</c:v>
                </c:pt>
                <c:pt idx="283">
                  <c:v>6.2492581057000001</c:v>
                </c:pt>
                <c:pt idx="284">
                  <c:v>6.2430911719099997</c:v>
                </c:pt>
                <c:pt idx="285">
                  <c:v>6.2366211702900003</c:v>
                </c:pt>
                <c:pt idx="286">
                  <c:v>6.2298466373899943</c:v>
                </c:pt>
                <c:pt idx="287">
                  <c:v>6.2231508872999894</c:v>
                </c:pt>
                <c:pt idx="288">
                  <c:v>6.2168745197499886</c:v>
                </c:pt>
                <c:pt idx="289">
                  <c:v>6.2101844759399913</c:v>
                </c:pt>
                <c:pt idx="290">
                  <c:v>6.2035576371999914</c:v>
                </c:pt>
                <c:pt idx="291">
                  <c:v>6.1975012478699831</c:v>
                </c:pt>
                <c:pt idx="292">
                  <c:v>6.1913440775799886</c:v>
                </c:pt>
                <c:pt idx="293">
                  <c:v>6.1848959497699854</c:v>
                </c:pt>
                <c:pt idx="294">
                  <c:v>6.1785109335199886</c:v>
                </c:pt>
                <c:pt idx="295">
                  <c:v>6.1724550955900002</c:v>
                </c:pt>
                <c:pt idx="296">
                  <c:v>6.1661689762899874</c:v>
                </c:pt>
                <c:pt idx="297">
                  <c:v>6.1598797223800004</c:v>
                </c:pt>
                <c:pt idx="298">
                  <c:v>6.1543992613499894</c:v>
                </c:pt>
                <c:pt idx="299">
                  <c:v>6.1489891174699913</c:v>
                </c:pt>
                <c:pt idx="300">
                  <c:v>6.1440845493699792</c:v>
                </c:pt>
                <c:pt idx="301">
                  <c:v>6.1389017256100002</c:v>
                </c:pt>
                <c:pt idx="302">
                  <c:v>6.1334736166799946</c:v>
                </c:pt>
                <c:pt idx="303">
                  <c:v>6.1290693667299943</c:v>
                </c:pt>
                <c:pt idx="304">
                  <c:v>6.1249029598699831</c:v>
                </c:pt>
                <c:pt idx="305">
                  <c:v>6.1206313458599944</c:v>
                </c:pt>
                <c:pt idx="306">
                  <c:v>6.1162910116500004</c:v>
                </c:pt>
                <c:pt idx="307">
                  <c:v>6.1123476214699943</c:v>
                </c:pt>
                <c:pt idx="308">
                  <c:v>6.1083253118299936</c:v>
                </c:pt>
                <c:pt idx="309">
                  <c:v>6.1046310435800004</c:v>
                </c:pt>
                <c:pt idx="310">
                  <c:v>6.1009919425299914</c:v>
                </c:pt>
                <c:pt idx="311">
                  <c:v>6.0972447677999906</c:v>
                </c:pt>
                <c:pt idx="312">
                  <c:v>6.0937477714900004</c:v>
                </c:pt>
                <c:pt idx="313">
                  <c:v>6.08978799439</c:v>
                </c:pt>
                <c:pt idx="314">
                  <c:v>6.0859946907999936</c:v>
                </c:pt>
                <c:pt idx="315">
                  <c:v>6.0823526712699936</c:v>
                </c:pt>
                <c:pt idx="316">
                  <c:v>6.0789692074500001</c:v>
                </c:pt>
                <c:pt idx="317">
                  <c:v>6.0749811290199913</c:v>
                </c:pt>
                <c:pt idx="318">
                  <c:v>6.07076521796</c:v>
                </c:pt>
                <c:pt idx="319">
                  <c:v>6.0665994530300003</c:v>
                </c:pt>
                <c:pt idx="320">
                  <c:v>6.0623069878900004</c:v>
                </c:pt>
                <c:pt idx="321">
                  <c:v>6.0576237391700003</c:v>
                </c:pt>
                <c:pt idx="322">
                  <c:v>6.0527832901599936</c:v>
                </c:pt>
                <c:pt idx="323">
                  <c:v>6.0478145818199893</c:v>
                </c:pt>
                <c:pt idx="324">
                  <c:v>6.0425616079099944</c:v>
                </c:pt>
                <c:pt idx="325">
                  <c:v>6.0370826834100004</c:v>
                </c:pt>
                <c:pt idx="326">
                  <c:v>6.0313787339599996</c:v>
                </c:pt>
                <c:pt idx="327">
                  <c:v>6.0257110701999874</c:v>
                </c:pt>
                <c:pt idx="328">
                  <c:v>6.0200786194899942</c:v>
                </c:pt>
                <c:pt idx="329">
                  <c:v>6.0144723089399914</c:v>
                </c:pt>
                <c:pt idx="330">
                  <c:v>6.00923866746</c:v>
                </c:pt>
                <c:pt idx="331">
                  <c:v>6.0035193215199936</c:v>
                </c:pt>
                <c:pt idx="332">
                  <c:v>5.9975527922699996</c:v>
                </c:pt>
                <c:pt idx="333">
                  <c:v>5.9922060257199998</c:v>
                </c:pt>
                <c:pt idx="334">
                  <c:v>5.9864648392599946</c:v>
                </c:pt>
                <c:pt idx="335">
                  <c:v>5.9809286320500004</c:v>
                </c:pt>
                <c:pt idx="336">
                  <c:v>5.9752706039200003</c:v>
                </c:pt>
                <c:pt idx="337">
                  <c:v>5.9694181985199997</c:v>
                </c:pt>
                <c:pt idx="338">
                  <c:v>5.96314795316</c:v>
                </c:pt>
                <c:pt idx="339">
                  <c:v>5.9569664122699999</c:v>
                </c:pt>
                <c:pt idx="340">
                  <c:v>5.9510902778799943</c:v>
                </c:pt>
                <c:pt idx="341">
                  <c:v>5.9449205376199874</c:v>
                </c:pt>
                <c:pt idx="342">
                  <c:v>5.9384351302800003</c:v>
                </c:pt>
                <c:pt idx="343">
                  <c:v>5.93164590593</c:v>
                </c:pt>
                <c:pt idx="344">
                  <c:v>5.9248632588999914</c:v>
                </c:pt>
                <c:pt idx="345">
                  <c:v>5.9177018561999866</c:v>
                </c:pt>
                <c:pt idx="346">
                  <c:v>5.9102839944300003</c:v>
                </c:pt>
                <c:pt idx="347">
                  <c:v>5.9027049001299936</c:v>
                </c:pt>
                <c:pt idx="348">
                  <c:v>5.89496739375</c:v>
                </c:pt>
                <c:pt idx="349">
                  <c:v>5.8872408691099887</c:v>
                </c:pt>
                <c:pt idx="350">
                  <c:v>5.8793010732399997</c:v>
                </c:pt>
                <c:pt idx="351">
                  <c:v>5.8713189374699946</c:v>
                </c:pt>
                <c:pt idx="352">
                  <c:v>5.8630547777299853</c:v>
                </c:pt>
                <c:pt idx="353">
                  <c:v>5.8545063184199853</c:v>
                </c:pt>
                <c:pt idx="354">
                  <c:v>5.8457736393499946</c:v>
                </c:pt>
                <c:pt idx="355">
                  <c:v>5.8370473472899906</c:v>
                </c:pt>
                <c:pt idx="356">
                  <c:v>5.8284996838199996</c:v>
                </c:pt>
                <c:pt idx="357">
                  <c:v>5.8206854942000001</c:v>
                </c:pt>
                <c:pt idx="358">
                  <c:v>5.8129668179099854</c:v>
                </c:pt>
                <c:pt idx="359">
                  <c:v>5.8053330231200002</c:v>
                </c:pt>
                <c:pt idx="360">
                  <c:v>5.7984758861099914</c:v>
                </c:pt>
                <c:pt idx="361">
                  <c:v>5.7913763317000004</c:v>
                </c:pt>
                <c:pt idx="362">
                  <c:v>5.7839153695299874</c:v>
                </c:pt>
                <c:pt idx="363">
                  <c:v>5.7774398393399906</c:v>
                </c:pt>
                <c:pt idx="364">
                  <c:v>5.7713791030300001</c:v>
                </c:pt>
                <c:pt idx="365">
                  <c:v>5.7652318780699874</c:v>
                </c:pt>
                <c:pt idx="366">
                  <c:v>5.7587041727699937</c:v>
                </c:pt>
                <c:pt idx="367">
                  <c:v>5.7519790883699997</c:v>
                </c:pt>
                <c:pt idx="368">
                  <c:v>5.7458016078199936</c:v>
                </c:pt>
                <c:pt idx="369">
                  <c:v>5.74003668844</c:v>
                </c:pt>
                <c:pt idx="370">
                  <c:v>5.7343349416699914</c:v>
                </c:pt>
                <c:pt idx="371">
                  <c:v>5.7283214327399996</c:v>
                </c:pt>
                <c:pt idx="372">
                  <c:v>5.7225334059800002</c:v>
                </c:pt>
                <c:pt idx="373">
                  <c:v>5.7171317475699874</c:v>
                </c:pt>
                <c:pt idx="374">
                  <c:v>5.7112529899000002</c:v>
                </c:pt>
                <c:pt idx="375">
                  <c:v>5.7055949330199907</c:v>
                </c:pt>
                <c:pt idx="376">
                  <c:v>5.6998596031000002</c:v>
                </c:pt>
                <c:pt idx="377">
                  <c:v>5.6936716918599997</c:v>
                </c:pt>
                <c:pt idx="378">
                  <c:v>5.6878996266699886</c:v>
                </c:pt>
                <c:pt idx="379">
                  <c:v>5.6825880506099846</c:v>
                </c:pt>
                <c:pt idx="380">
                  <c:v>5.6768240360699886</c:v>
                </c:pt>
                <c:pt idx="381">
                  <c:v>5.6707233867299998</c:v>
                </c:pt>
                <c:pt idx="382">
                  <c:v>5.6653509175199854</c:v>
                </c:pt>
                <c:pt idx="383">
                  <c:v>5.6597490857499997</c:v>
                </c:pt>
                <c:pt idx="384">
                  <c:v>5.6543310391399846</c:v>
                </c:pt>
                <c:pt idx="385">
                  <c:v>5.6485584223999936</c:v>
                </c:pt>
                <c:pt idx="386">
                  <c:v>5.6427847806099907</c:v>
                </c:pt>
                <c:pt idx="387">
                  <c:v>5.6367776951700002</c:v>
                </c:pt>
                <c:pt idx="388">
                  <c:v>5.63081899127</c:v>
                </c:pt>
                <c:pt idx="389">
                  <c:v>5.6249737287299846</c:v>
                </c:pt>
                <c:pt idx="390">
                  <c:v>5.6194507300799943</c:v>
                </c:pt>
                <c:pt idx="391">
                  <c:v>5.6142080932300003</c:v>
                </c:pt>
                <c:pt idx="392">
                  <c:v>5.6092567460999936</c:v>
                </c:pt>
                <c:pt idx="393">
                  <c:v>5.6041086872599886</c:v>
                </c:pt>
                <c:pt idx="394">
                  <c:v>5.5987735362399906</c:v>
                </c:pt>
                <c:pt idx="395">
                  <c:v>5.59382644106</c:v>
                </c:pt>
                <c:pt idx="396">
                  <c:v>5.5886273742599997</c:v>
                </c:pt>
                <c:pt idx="397">
                  <c:v>5.5832418105799997</c:v>
                </c:pt>
                <c:pt idx="398">
                  <c:v>5.5778950271799914</c:v>
                </c:pt>
                <c:pt idx="399">
                  <c:v>5.5720699425899998</c:v>
                </c:pt>
                <c:pt idx="400">
                  <c:v>5.5673534251400003</c:v>
                </c:pt>
                <c:pt idx="401">
                  <c:v>5.5632156250999936</c:v>
                </c:pt>
                <c:pt idx="402">
                  <c:v>5.5598222918899998</c:v>
                </c:pt>
                <c:pt idx="403">
                  <c:v>5.5566650914100002</c:v>
                </c:pt>
                <c:pt idx="404">
                  <c:v>5.5538170694699893</c:v>
                </c:pt>
                <c:pt idx="405">
                  <c:v>5.5519114532299936</c:v>
                </c:pt>
                <c:pt idx="406">
                  <c:v>5.5503920030099998</c:v>
                </c:pt>
                <c:pt idx="407">
                  <c:v>5.5498102663999873</c:v>
                </c:pt>
                <c:pt idx="408">
                  <c:v>5.54956985947</c:v>
                </c:pt>
                <c:pt idx="409">
                  <c:v>5.5499443912100004</c:v>
                </c:pt>
                <c:pt idx="410">
                  <c:v>5.55103518635</c:v>
                </c:pt>
                <c:pt idx="411">
                  <c:v>5.5526824007900002</c:v>
                </c:pt>
                <c:pt idx="412">
                  <c:v>5.5550565541799886</c:v>
                </c:pt>
                <c:pt idx="413">
                  <c:v>5.5570800059399943</c:v>
                </c:pt>
                <c:pt idx="414">
                  <c:v>5.5596113909099998</c:v>
                </c:pt>
                <c:pt idx="415">
                  <c:v>5.5624263545499906</c:v>
                </c:pt>
                <c:pt idx="416">
                  <c:v>5.5655768220599846</c:v>
                </c:pt>
                <c:pt idx="417">
                  <c:v>5.5691206910900002</c:v>
                </c:pt>
                <c:pt idx="418">
                  <c:v>5.5729972085499906</c:v>
                </c:pt>
                <c:pt idx="419">
                  <c:v>5.5771291308400004</c:v>
                </c:pt>
                <c:pt idx="420">
                  <c:v>5.5809525403299913</c:v>
                </c:pt>
                <c:pt idx="421">
                  <c:v>5.5853565380899894</c:v>
                </c:pt>
                <c:pt idx="422">
                  <c:v>5.5901389225699942</c:v>
                </c:pt>
                <c:pt idx="423">
                  <c:v>5.5945943608799853</c:v>
                </c:pt>
                <c:pt idx="424">
                  <c:v>5.5994644283100001</c:v>
                </c:pt>
                <c:pt idx="425">
                  <c:v>5.6040071920200001</c:v>
                </c:pt>
                <c:pt idx="426">
                  <c:v>5.6087821198099936</c:v>
                </c:pt>
                <c:pt idx="427">
                  <c:v>5.6137135486399874</c:v>
                </c:pt>
                <c:pt idx="428">
                  <c:v>5.6188336596499866</c:v>
                </c:pt>
                <c:pt idx="429">
                  <c:v>5.6244480593299846</c:v>
                </c:pt>
                <c:pt idx="430">
                  <c:v>5.6304843214199867</c:v>
                </c:pt>
                <c:pt idx="431">
                  <c:v>5.6362577154100002</c:v>
                </c:pt>
                <c:pt idx="432">
                  <c:v>5.6423384868999946</c:v>
                </c:pt>
                <c:pt idx="433">
                  <c:v>5.6488112324199866</c:v>
                </c:pt>
                <c:pt idx="434">
                  <c:v>5.6546477024600001</c:v>
                </c:pt>
                <c:pt idx="435">
                  <c:v>5.6603273337399944</c:v>
                </c:pt>
                <c:pt idx="436">
                  <c:v>5.6662118080999866</c:v>
                </c:pt>
                <c:pt idx="437">
                  <c:v>5.6723639659399998</c:v>
                </c:pt>
                <c:pt idx="438">
                  <c:v>5.6783988582199898</c:v>
                </c:pt>
                <c:pt idx="439">
                  <c:v>5.6847711902300002</c:v>
                </c:pt>
                <c:pt idx="440">
                  <c:v>5.6909258078599834</c:v>
                </c:pt>
                <c:pt idx="441">
                  <c:v>5.6967850863699887</c:v>
                </c:pt>
                <c:pt idx="442">
                  <c:v>5.7026144539399937</c:v>
                </c:pt>
                <c:pt idx="443">
                  <c:v>5.70846405152</c:v>
                </c:pt>
                <c:pt idx="444">
                  <c:v>5.7135450382199906</c:v>
                </c:pt>
                <c:pt idx="445">
                  <c:v>5.71872696364</c:v>
                </c:pt>
                <c:pt idx="446">
                  <c:v>5.7240651812700003</c:v>
                </c:pt>
                <c:pt idx="447">
                  <c:v>5.7294853275699866</c:v>
                </c:pt>
                <c:pt idx="448">
                  <c:v>5.7352304175300004</c:v>
                </c:pt>
                <c:pt idx="449">
                  <c:v>5.7414180166</c:v>
                </c:pt>
                <c:pt idx="450">
                  <c:v>5.7478233044899998</c:v>
                </c:pt>
                <c:pt idx="451">
                  <c:v>5.7533573000800002</c:v>
                </c:pt>
                <c:pt idx="452">
                  <c:v>5.7593441188399996</c:v>
                </c:pt>
                <c:pt idx="453">
                  <c:v>5.7649444415099866</c:v>
                </c:pt>
                <c:pt idx="454">
                  <c:v>5.7705530857399996</c:v>
                </c:pt>
                <c:pt idx="455">
                  <c:v>5.7766020175300001</c:v>
                </c:pt>
                <c:pt idx="456">
                  <c:v>5.7825177751799943</c:v>
                </c:pt>
                <c:pt idx="457">
                  <c:v>5.7881487954899997</c:v>
                </c:pt>
                <c:pt idx="458">
                  <c:v>5.7933936567700002</c:v>
                </c:pt>
                <c:pt idx="459">
                  <c:v>5.7986146277499886</c:v>
                </c:pt>
                <c:pt idx="460">
                  <c:v>5.8033719593599944</c:v>
                </c:pt>
                <c:pt idx="461">
                  <c:v>5.8082557190399946</c:v>
                </c:pt>
                <c:pt idx="462">
                  <c:v>5.8129906084499874</c:v>
                </c:pt>
                <c:pt idx="463">
                  <c:v>5.8174908552699884</c:v>
                </c:pt>
                <c:pt idx="464">
                  <c:v>5.8221657838100001</c:v>
                </c:pt>
                <c:pt idx="465">
                  <c:v>5.8268093634999936</c:v>
                </c:pt>
                <c:pt idx="466">
                  <c:v>5.8311446561199904</c:v>
                </c:pt>
                <c:pt idx="467">
                  <c:v>5.8359409727799942</c:v>
                </c:pt>
                <c:pt idx="468">
                  <c:v>5.8405247880299944</c:v>
                </c:pt>
                <c:pt idx="469">
                  <c:v>5.8448336472799864</c:v>
                </c:pt>
                <c:pt idx="470">
                  <c:v>5.8489404115900001</c:v>
                </c:pt>
                <c:pt idx="471">
                  <c:v>5.8528502129099866</c:v>
                </c:pt>
                <c:pt idx="472">
                  <c:v>5.8573119972599894</c:v>
                </c:pt>
                <c:pt idx="473">
                  <c:v>5.8616268730099943</c:v>
                </c:pt>
                <c:pt idx="474">
                  <c:v>5.8654859111699853</c:v>
                </c:pt>
                <c:pt idx="475">
                  <c:v>5.8693067022200003</c:v>
                </c:pt>
                <c:pt idx="476">
                  <c:v>5.8726648898100002</c:v>
                </c:pt>
                <c:pt idx="477">
                  <c:v>5.87650985315</c:v>
                </c:pt>
                <c:pt idx="478">
                  <c:v>5.8802276300000003</c:v>
                </c:pt>
                <c:pt idx="479">
                  <c:v>5.8837137031999998</c:v>
                </c:pt>
                <c:pt idx="480">
                  <c:v>5.8872698418000002</c:v>
                </c:pt>
                <c:pt idx="481">
                  <c:v>5.8913900474199936</c:v>
                </c:pt>
                <c:pt idx="482">
                  <c:v>5.8958154295199874</c:v>
                </c:pt>
                <c:pt idx="483">
                  <c:v>5.9004366760299893</c:v>
                </c:pt>
                <c:pt idx="484">
                  <c:v>5.9051265372499886</c:v>
                </c:pt>
                <c:pt idx="485">
                  <c:v>5.9098139376000001</c:v>
                </c:pt>
                <c:pt idx="486">
                  <c:v>5.9148941560699866</c:v>
                </c:pt>
                <c:pt idx="487">
                  <c:v>5.9199050145100003</c:v>
                </c:pt>
                <c:pt idx="488">
                  <c:v>5.9252066376599943</c:v>
                </c:pt>
                <c:pt idx="489">
                  <c:v>5.9306918275299996</c:v>
                </c:pt>
                <c:pt idx="490">
                  <c:v>5.9365394063499997</c:v>
                </c:pt>
                <c:pt idx="491">
                  <c:v>5.9423837549599998</c:v>
                </c:pt>
                <c:pt idx="492">
                  <c:v>5.9482363328799996</c:v>
                </c:pt>
                <c:pt idx="493">
                  <c:v>5.9541030367499914</c:v>
                </c:pt>
                <c:pt idx="494">
                  <c:v>5.9601795150400001</c:v>
                </c:pt>
                <c:pt idx="495">
                  <c:v>5.9660713299200001</c:v>
                </c:pt>
                <c:pt idx="496">
                  <c:v>5.9716428393400003</c:v>
                </c:pt>
                <c:pt idx="497">
                  <c:v>5.9773575367199943</c:v>
                </c:pt>
                <c:pt idx="498">
                  <c:v>5.9829836425099936</c:v>
                </c:pt>
                <c:pt idx="499">
                  <c:v>5.9885934219800001</c:v>
                </c:pt>
                <c:pt idx="500">
                  <c:v>5.9940120380699886</c:v>
                </c:pt>
                <c:pt idx="501">
                  <c:v>5.9989835776599874</c:v>
                </c:pt>
                <c:pt idx="502">
                  <c:v>6.0036644536099999</c:v>
                </c:pt>
                <c:pt idx="503">
                  <c:v>6.0086299457900001</c:v>
                </c:pt>
                <c:pt idx="504">
                  <c:v>6.0140000980099906</c:v>
                </c:pt>
                <c:pt idx="505">
                  <c:v>6.0192590146900002</c:v>
                </c:pt>
                <c:pt idx="506">
                  <c:v>6.0243021586299914</c:v>
                </c:pt>
                <c:pt idx="507">
                  <c:v>6.0290946804800001</c:v>
                </c:pt>
                <c:pt idx="508">
                  <c:v>6.0338304675599943</c:v>
                </c:pt>
                <c:pt idx="509">
                  <c:v>6.0385074444000004</c:v>
                </c:pt>
                <c:pt idx="510">
                  <c:v>6.0426853370599893</c:v>
                </c:pt>
                <c:pt idx="511">
                  <c:v>6.0473366304999914</c:v>
                </c:pt>
                <c:pt idx="512">
                  <c:v>6.0516718221300003</c:v>
                </c:pt>
                <c:pt idx="513">
                  <c:v>6.0564796751000003</c:v>
                </c:pt>
                <c:pt idx="514">
                  <c:v>6.0614457222500002</c:v>
                </c:pt>
                <c:pt idx="515">
                  <c:v>6.06627953984</c:v>
                </c:pt>
                <c:pt idx="516">
                  <c:v>6.0715255180699943</c:v>
                </c:pt>
                <c:pt idx="517">
                  <c:v>6.0767974024700004</c:v>
                </c:pt>
                <c:pt idx="518">
                  <c:v>6.0820461796699936</c:v>
                </c:pt>
                <c:pt idx="519">
                  <c:v>6.0872492077800002</c:v>
                </c:pt>
                <c:pt idx="520">
                  <c:v>6.0926317679199906</c:v>
                </c:pt>
                <c:pt idx="521">
                  <c:v>6.0976661431499997</c:v>
                </c:pt>
                <c:pt idx="522">
                  <c:v>6.1022475097299944</c:v>
                </c:pt>
                <c:pt idx="523">
                  <c:v>6.1067630918400004</c:v>
                </c:pt>
                <c:pt idx="524">
                  <c:v>6.1114980370599943</c:v>
                </c:pt>
                <c:pt idx="525">
                  <c:v>6.1160252905299943</c:v>
                </c:pt>
                <c:pt idx="526">
                  <c:v>6.1205930099099906</c:v>
                </c:pt>
                <c:pt idx="527">
                  <c:v>6.1255452400199832</c:v>
                </c:pt>
                <c:pt idx="528">
                  <c:v>6.1306146246599944</c:v>
                </c:pt>
                <c:pt idx="529">
                  <c:v>6.1353533272699936</c:v>
                </c:pt>
                <c:pt idx="530">
                  <c:v>6.1404680867600003</c:v>
                </c:pt>
                <c:pt idx="531">
                  <c:v>6.1456718423799943</c:v>
                </c:pt>
                <c:pt idx="532">
                  <c:v>6.1509196355699913</c:v>
                </c:pt>
                <c:pt idx="533">
                  <c:v>6.1558062356599894</c:v>
                </c:pt>
                <c:pt idx="534">
                  <c:v>6.1609338566099803</c:v>
                </c:pt>
                <c:pt idx="535">
                  <c:v>6.1659663241399914</c:v>
                </c:pt>
                <c:pt idx="536">
                  <c:v>6.1709601153799998</c:v>
                </c:pt>
                <c:pt idx="537">
                  <c:v>6.1760769573499914</c:v>
                </c:pt>
                <c:pt idx="538">
                  <c:v>6.1812650612900004</c:v>
                </c:pt>
                <c:pt idx="539">
                  <c:v>6.1862374559099997</c:v>
                </c:pt>
                <c:pt idx="540">
                  <c:v>6.1913257985100003</c:v>
                </c:pt>
                <c:pt idx="541">
                  <c:v>6.19669998045</c:v>
                </c:pt>
                <c:pt idx="542">
                  <c:v>6.2022308196399942</c:v>
                </c:pt>
                <c:pt idx="543">
                  <c:v>6.2077222482199943</c:v>
                </c:pt>
                <c:pt idx="544">
                  <c:v>6.2131612123300002</c:v>
                </c:pt>
                <c:pt idx="545">
                  <c:v>6.2189491719100003</c:v>
                </c:pt>
                <c:pt idx="546">
                  <c:v>6.2249285769099831</c:v>
                </c:pt>
                <c:pt idx="547">
                  <c:v>6.2308856876199936</c:v>
                </c:pt>
                <c:pt idx="548">
                  <c:v>6.2368555105699954</c:v>
                </c:pt>
                <c:pt idx="549">
                  <c:v>6.2425376632899914</c:v>
                </c:pt>
                <c:pt idx="550">
                  <c:v>6.2484102941300002</c:v>
                </c:pt>
                <c:pt idx="551">
                  <c:v>6.2541929283499904</c:v>
                </c:pt>
                <c:pt idx="552">
                  <c:v>6.2597084584399996</c:v>
                </c:pt>
                <c:pt idx="553">
                  <c:v>6.26525933939</c:v>
                </c:pt>
                <c:pt idx="554">
                  <c:v>6.2710786707799997</c:v>
                </c:pt>
                <c:pt idx="555">
                  <c:v>6.2772340832199998</c:v>
                </c:pt>
                <c:pt idx="556">
                  <c:v>6.2835046075299914</c:v>
                </c:pt>
                <c:pt idx="557">
                  <c:v>6.2891028060999936</c:v>
                </c:pt>
                <c:pt idx="558">
                  <c:v>6.2947565015799913</c:v>
                </c:pt>
                <c:pt idx="559">
                  <c:v>6.3003524262199946</c:v>
                </c:pt>
                <c:pt idx="560">
                  <c:v>6.3062930988200003</c:v>
                </c:pt>
                <c:pt idx="561">
                  <c:v>6.3118341527199906</c:v>
                </c:pt>
                <c:pt idx="562">
                  <c:v>6.3176058137299886</c:v>
                </c:pt>
                <c:pt idx="563">
                  <c:v>6.3227013899099944</c:v>
                </c:pt>
                <c:pt idx="564">
                  <c:v>6.3276397235699946</c:v>
                </c:pt>
                <c:pt idx="565">
                  <c:v>6.3326097825199996</c:v>
                </c:pt>
                <c:pt idx="566">
                  <c:v>6.3377393245300002</c:v>
                </c:pt>
                <c:pt idx="567">
                  <c:v>6.3429947651599914</c:v>
                </c:pt>
                <c:pt idx="568">
                  <c:v>6.3482270055400001</c:v>
                </c:pt>
                <c:pt idx="569">
                  <c:v>6.3533548809099942</c:v>
                </c:pt>
                <c:pt idx="570">
                  <c:v>6.3584628797799914</c:v>
                </c:pt>
                <c:pt idx="571">
                  <c:v>6.3634773172299894</c:v>
                </c:pt>
                <c:pt idx="572">
                  <c:v>6.3685713448199914</c:v>
                </c:pt>
                <c:pt idx="573">
                  <c:v>6.3735568196899894</c:v>
                </c:pt>
                <c:pt idx="574">
                  <c:v>6.3786002913499997</c:v>
                </c:pt>
                <c:pt idx="575">
                  <c:v>6.3839671636100004</c:v>
                </c:pt>
                <c:pt idx="576">
                  <c:v>6.3889374182599914</c:v>
                </c:pt>
                <c:pt idx="577">
                  <c:v>6.3942441505899943</c:v>
                </c:pt>
                <c:pt idx="578">
                  <c:v>6.3999236649800002</c:v>
                </c:pt>
                <c:pt idx="579">
                  <c:v>6.4057198160999924</c:v>
                </c:pt>
                <c:pt idx="580">
                  <c:v>6.4118558989499954</c:v>
                </c:pt>
                <c:pt idx="581">
                  <c:v>6.4176092159199998</c:v>
                </c:pt>
                <c:pt idx="582">
                  <c:v>6.4232246710699936</c:v>
                </c:pt>
                <c:pt idx="583">
                  <c:v>6.4291761891599997</c:v>
                </c:pt>
                <c:pt idx="584">
                  <c:v>6.4350567874699998</c:v>
                </c:pt>
                <c:pt idx="585">
                  <c:v>6.4411229946599997</c:v>
                </c:pt>
                <c:pt idx="586">
                  <c:v>6.4468478010099997</c:v>
                </c:pt>
                <c:pt idx="587">
                  <c:v>6.4525110917899946</c:v>
                </c:pt>
                <c:pt idx="588">
                  <c:v>6.4578070478999914</c:v>
                </c:pt>
                <c:pt idx="589">
                  <c:v>6.4634427523699998</c:v>
                </c:pt>
                <c:pt idx="590">
                  <c:v>6.46942004952</c:v>
                </c:pt>
                <c:pt idx="591">
                  <c:v>6.4754015246299996</c:v>
                </c:pt>
                <c:pt idx="592">
                  <c:v>6.4814370104399996</c:v>
                </c:pt>
                <c:pt idx="593">
                  <c:v>6.4877591607999996</c:v>
                </c:pt>
                <c:pt idx="594">
                  <c:v>6.4938202088299954</c:v>
                </c:pt>
                <c:pt idx="595">
                  <c:v>6.4995135272599907</c:v>
                </c:pt>
                <c:pt idx="596">
                  <c:v>6.5051538958000004</c:v>
                </c:pt>
                <c:pt idx="597">
                  <c:v>6.5105875907099886</c:v>
                </c:pt>
                <c:pt idx="598">
                  <c:v>6.5160585333299954</c:v>
                </c:pt>
                <c:pt idx="599">
                  <c:v>6.5218154597799893</c:v>
                </c:pt>
                <c:pt idx="600">
                  <c:v>6.52777999023</c:v>
                </c:pt>
                <c:pt idx="601">
                  <c:v>6.5335446216699946</c:v>
                </c:pt>
                <c:pt idx="602">
                  <c:v>6.5394368775699894</c:v>
                </c:pt>
                <c:pt idx="603">
                  <c:v>6.5454942793699864</c:v>
                </c:pt>
                <c:pt idx="604">
                  <c:v>6.55146848493</c:v>
                </c:pt>
                <c:pt idx="605">
                  <c:v>6.5569846521699846</c:v>
                </c:pt>
                <c:pt idx="606">
                  <c:v>6.5622466776199886</c:v>
                </c:pt>
                <c:pt idx="607">
                  <c:v>6.5678026924099946</c:v>
                </c:pt>
                <c:pt idx="608">
                  <c:v>6.5737030227600002</c:v>
                </c:pt>
                <c:pt idx="609">
                  <c:v>6.5793143053899996</c:v>
                </c:pt>
                <c:pt idx="610">
                  <c:v>6.5850600842300002</c:v>
                </c:pt>
                <c:pt idx="611">
                  <c:v>6.5906278804899996</c:v>
                </c:pt>
                <c:pt idx="612">
                  <c:v>6.5964535631599954</c:v>
                </c:pt>
                <c:pt idx="613">
                  <c:v>6.6024503394399874</c:v>
                </c:pt>
                <c:pt idx="614">
                  <c:v>6.6081203764099854</c:v>
                </c:pt>
                <c:pt idx="615">
                  <c:v>6.6139083629599886</c:v>
                </c:pt>
                <c:pt idx="616">
                  <c:v>6.6195084954999999</c:v>
                </c:pt>
                <c:pt idx="617">
                  <c:v>6.6251972177499843</c:v>
                </c:pt>
                <c:pt idx="618">
                  <c:v>6.6307319606999906</c:v>
                </c:pt>
                <c:pt idx="619">
                  <c:v>6.6358617193600002</c:v>
                </c:pt>
                <c:pt idx="620">
                  <c:v>6.6406540630099906</c:v>
                </c:pt>
                <c:pt idx="621">
                  <c:v>6.6457865296999854</c:v>
                </c:pt>
                <c:pt idx="622">
                  <c:v>6.6510772857399987</c:v>
                </c:pt>
                <c:pt idx="623">
                  <c:v>6.6561327641899943</c:v>
                </c:pt>
                <c:pt idx="624">
                  <c:v>6.6615158705899802</c:v>
                </c:pt>
                <c:pt idx="625">
                  <c:v>6.6667204869000001</c:v>
                </c:pt>
                <c:pt idx="626">
                  <c:v>6.6715666314900002</c:v>
                </c:pt>
                <c:pt idx="627">
                  <c:v>6.6765725052700002</c:v>
                </c:pt>
                <c:pt idx="628">
                  <c:v>6.6811915832800004</c:v>
                </c:pt>
                <c:pt idx="629">
                  <c:v>6.6861591161799936</c:v>
                </c:pt>
                <c:pt idx="630">
                  <c:v>6.6908260499999894</c:v>
                </c:pt>
                <c:pt idx="631">
                  <c:v>6.6955270975099914</c:v>
                </c:pt>
                <c:pt idx="632">
                  <c:v>6.7000665772499914</c:v>
                </c:pt>
                <c:pt idx="633">
                  <c:v>6.7049742864099846</c:v>
                </c:pt>
                <c:pt idx="634">
                  <c:v>6.7101445887699906</c:v>
                </c:pt>
                <c:pt idx="635">
                  <c:v>6.7146402035200001</c:v>
                </c:pt>
                <c:pt idx="636">
                  <c:v>6.7188345948099943</c:v>
                </c:pt>
                <c:pt idx="637">
                  <c:v>6.7229990508899906</c:v>
                </c:pt>
                <c:pt idx="638">
                  <c:v>6.7275040964199846</c:v>
                </c:pt>
                <c:pt idx="639">
                  <c:v>6.7317126963699998</c:v>
                </c:pt>
                <c:pt idx="640">
                  <c:v>6.7361876445800002</c:v>
                </c:pt>
                <c:pt idx="641">
                  <c:v>6.7409403969500001</c:v>
                </c:pt>
                <c:pt idx="642">
                  <c:v>6.7455882193499894</c:v>
                </c:pt>
                <c:pt idx="643">
                  <c:v>6.7505778426999914</c:v>
                </c:pt>
                <c:pt idx="644">
                  <c:v>6.75593168216</c:v>
                </c:pt>
                <c:pt idx="645">
                  <c:v>6.7612747229699997</c:v>
                </c:pt>
                <c:pt idx="646">
                  <c:v>6.7666433218200002</c:v>
                </c:pt>
                <c:pt idx="647">
                  <c:v>6.7723050144899997</c:v>
                </c:pt>
                <c:pt idx="648">
                  <c:v>6.77821887136</c:v>
                </c:pt>
                <c:pt idx="649">
                  <c:v>6.7834337981399999</c:v>
                </c:pt>
                <c:pt idx="650">
                  <c:v>6.7887863341900001</c:v>
                </c:pt>
                <c:pt idx="651">
                  <c:v>6.7939147227999914</c:v>
                </c:pt>
                <c:pt idx="652">
                  <c:v>6.7989795565099866</c:v>
                </c:pt>
                <c:pt idx="653">
                  <c:v>6.8041981593499914</c:v>
                </c:pt>
                <c:pt idx="654">
                  <c:v>6.8091567344600001</c:v>
                </c:pt>
                <c:pt idx="655">
                  <c:v>6.8140939147299946</c:v>
                </c:pt>
                <c:pt idx="656">
                  <c:v>6.8190570373899906</c:v>
                </c:pt>
                <c:pt idx="657">
                  <c:v>6.8241299192199874</c:v>
                </c:pt>
                <c:pt idx="658">
                  <c:v>6.8293082425399936</c:v>
                </c:pt>
                <c:pt idx="659">
                  <c:v>6.8345299703899887</c:v>
                </c:pt>
                <c:pt idx="660">
                  <c:v>6.8396955244699997</c:v>
                </c:pt>
                <c:pt idx="661">
                  <c:v>6.8446656540399946</c:v>
                </c:pt>
                <c:pt idx="662">
                  <c:v>6.84944435276</c:v>
                </c:pt>
                <c:pt idx="663">
                  <c:v>6.8543966767099853</c:v>
                </c:pt>
                <c:pt idx="664">
                  <c:v>6.8596123207300002</c:v>
                </c:pt>
                <c:pt idx="665">
                  <c:v>6.8644508705999803</c:v>
                </c:pt>
                <c:pt idx="666">
                  <c:v>6.86905313882</c:v>
                </c:pt>
                <c:pt idx="667">
                  <c:v>6.8735844881499943</c:v>
                </c:pt>
                <c:pt idx="668">
                  <c:v>6.8783251054000001</c:v>
                </c:pt>
                <c:pt idx="669">
                  <c:v>6.8829736481699886</c:v>
                </c:pt>
                <c:pt idx="670">
                  <c:v>6.8877132394999894</c:v>
                </c:pt>
                <c:pt idx="671">
                  <c:v>6.8926820048500002</c:v>
                </c:pt>
                <c:pt idx="672">
                  <c:v>6.8978584439699944</c:v>
                </c:pt>
                <c:pt idx="673">
                  <c:v>6.9027528123900002</c:v>
                </c:pt>
                <c:pt idx="674">
                  <c:v>6.9078602409499936</c:v>
                </c:pt>
                <c:pt idx="675">
                  <c:v>6.9126848359699906</c:v>
                </c:pt>
                <c:pt idx="676">
                  <c:v>6.9176714639399997</c:v>
                </c:pt>
                <c:pt idx="677">
                  <c:v>6.9228170253399943</c:v>
                </c:pt>
                <c:pt idx="678">
                  <c:v>6.9279315496799843</c:v>
                </c:pt>
                <c:pt idx="679">
                  <c:v>6.9331388657900002</c:v>
                </c:pt>
                <c:pt idx="680">
                  <c:v>6.9380974291799999</c:v>
                </c:pt>
                <c:pt idx="681">
                  <c:v>6.9432274772299998</c:v>
                </c:pt>
                <c:pt idx="682">
                  <c:v>6.94799792383</c:v>
                </c:pt>
                <c:pt idx="683">
                  <c:v>6.9529558211599873</c:v>
                </c:pt>
                <c:pt idx="684">
                  <c:v>6.9575465960799914</c:v>
                </c:pt>
                <c:pt idx="685">
                  <c:v>6.9623630080799996</c:v>
                </c:pt>
                <c:pt idx="686">
                  <c:v>6.9669002172499894</c:v>
                </c:pt>
                <c:pt idx="687">
                  <c:v>6.9712278532300003</c:v>
                </c:pt>
                <c:pt idx="688">
                  <c:v>6.9748421547800001</c:v>
                </c:pt>
                <c:pt idx="689">
                  <c:v>6.9784008241200004</c:v>
                </c:pt>
                <c:pt idx="690">
                  <c:v>6.9818421196899996</c:v>
                </c:pt>
                <c:pt idx="691">
                  <c:v>6.9850835934699997</c:v>
                </c:pt>
                <c:pt idx="692">
                  <c:v>6.9877414745999999</c:v>
                </c:pt>
                <c:pt idx="693">
                  <c:v>6.9902867574599936</c:v>
                </c:pt>
                <c:pt idx="694">
                  <c:v>6.9930855657799906</c:v>
                </c:pt>
                <c:pt idx="695">
                  <c:v>6.9959278484999894</c:v>
                </c:pt>
                <c:pt idx="696">
                  <c:v>6.9987884406100003</c:v>
                </c:pt>
                <c:pt idx="697">
                  <c:v>7.0017304719400002</c:v>
                </c:pt>
                <c:pt idx="698">
                  <c:v>7.0046962887599964</c:v>
                </c:pt>
                <c:pt idx="699">
                  <c:v>7.0075045007999854</c:v>
                </c:pt>
                <c:pt idx="700">
                  <c:v>7.0103869903099936</c:v>
                </c:pt>
                <c:pt idx="701">
                  <c:v>7.01336129351</c:v>
                </c:pt>
                <c:pt idx="702">
                  <c:v>7.0166301832100002</c:v>
                </c:pt>
                <c:pt idx="703">
                  <c:v>7.01990968509</c:v>
                </c:pt>
                <c:pt idx="704">
                  <c:v>7.0228495116099943</c:v>
                </c:pt>
                <c:pt idx="705">
                  <c:v>7.0259518263299832</c:v>
                </c:pt>
                <c:pt idx="706">
                  <c:v>7.0291417522800002</c:v>
                </c:pt>
                <c:pt idx="707">
                  <c:v>7.0324202086799943</c:v>
                </c:pt>
                <c:pt idx="708">
                  <c:v>7.0359512170499894</c:v>
                </c:pt>
                <c:pt idx="709">
                  <c:v>7.0394858281299886</c:v>
                </c:pt>
                <c:pt idx="710">
                  <c:v>7.0433052621999943</c:v>
                </c:pt>
                <c:pt idx="711">
                  <c:v>7.0473724821300001</c:v>
                </c:pt>
                <c:pt idx="712">
                  <c:v>7.0511416636400002</c:v>
                </c:pt>
                <c:pt idx="713">
                  <c:v>7.0544239236299946</c:v>
                </c:pt>
                <c:pt idx="714">
                  <c:v>7.0577130301800004</c:v>
                </c:pt>
                <c:pt idx="715">
                  <c:v>7.0612701160700002</c:v>
                </c:pt>
                <c:pt idx="716">
                  <c:v>7.0649716953699944</c:v>
                </c:pt>
                <c:pt idx="717">
                  <c:v>7.0688266077899886</c:v>
                </c:pt>
                <c:pt idx="718">
                  <c:v>7.0726757099100004</c:v>
                </c:pt>
                <c:pt idx="719">
                  <c:v>7.0765411943499998</c:v>
                </c:pt>
                <c:pt idx="720">
                  <c:v>7.0803138790899913</c:v>
                </c:pt>
                <c:pt idx="721">
                  <c:v>7.0839938266600004</c:v>
                </c:pt>
                <c:pt idx="722">
                  <c:v>7.0875181958100004</c:v>
                </c:pt>
                <c:pt idx="723">
                  <c:v>7.0911617740899997</c:v>
                </c:pt>
                <c:pt idx="724">
                  <c:v>7.0947688427799944</c:v>
                </c:pt>
                <c:pt idx="725">
                  <c:v>7.0979872710599832</c:v>
                </c:pt>
                <c:pt idx="726">
                  <c:v>7.1012905817199998</c:v>
                </c:pt>
                <c:pt idx="727">
                  <c:v>7.1047429279799914</c:v>
                </c:pt>
                <c:pt idx="728">
                  <c:v>7.1082049311400004</c:v>
                </c:pt>
                <c:pt idx="729">
                  <c:v>7.1115704018499946</c:v>
                </c:pt>
                <c:pt idx="730">
                  <c:v>7.1146566663099833</c:v>
                </c:pt>
                <c:pt idx="731">
                  <c:v>7.1175377744999846</c:v>
                </c:pt>
                <c:pt idx="732">
                  <c:v>7.1204477325499944</c:v>
                </c:pt>
                <c:pt idx="733">
                  <c:v>7.1234909611199866</c:v>
                </c:pt>
                <c:pt idx="734">
                  <c:v>7.1264003429399914</c:v>
                </c:pt>
                <c:pt idx="735">
                  <c:v>7.1293607669199943</c:v>
                </c:pt>
                <c:pt idx="736">
                  <c:v>7.1323955457799944</c:v>
                </c:pt>
                <c:pt idx="737">
                  <c:v>7.1355262112799913</c:v>
                </c:pt>
                <c:pt idx="738">
                  <c:v>7.13834240043</c:v>
                </c:pt>
                <c:pt idx="739">
                  <c:v>7.1412682675100001</c:v>
                </c:pt>
                <c:pt idx="740">
                  <c:v>7.1441212913399914</c:v>
                </c:pt>
                <c:pt idx="741">
                  <c:v>7.1469618790299894</c:v>
                </c:pt>
                <c:pt idx="742">
                  <c:v>7.1499771239000003</c:v>
                </c:pt>
                <c:pt idx="743">
                  <c:v>7.1524788724099846</c:v>
                </c:pt>
                <c:pt idx="744">
                  <c:v>7.1551058328699852</c:v>
                </c:pt>
                <c:pt idx="745">
                  <c:v>7.1578758042799846</c:v>
                </c:pt>
                <c:pt idx="746">
                  <c:v>7.1604768326199846</c:v>
                </c:pt>
                <c:pt idx="747">
                  <c:v>7.1628346412699804</c:v>
                </c:pt>
                <c:pt idx="748">
                  <c:v>7.1650852009399832</c:v>
                </c:pt>
                <c:pt idx="749">
                  <c:v>7.1671322110399842</c:v>
                </c:pt>
                <c:pt idx="750">
                  <c:v>7.1691234171099936</c:v>
                </c:pt>
                <c:pt idx="751">
                  <c:v>7.1710186844199999</c:v>
                </c:pt>
                <c:pt idx="752">
                  <c:v>7.1730419516300001</c:v>
                </c:pt>
                <c:pt idx="753">
                  <c:v>7.1751004402499943</c:v>
                </c:pt>
                <c:pt idx="754">
                  <c:v>7.1771865860699853</c:v>
                </c:pt>
                <c:pt idx="755">
                  <c:v>7.1794901863599998</c:v>
                </c:pt>
                <c:pt idx="756">
                  <c:v>7.1816592448499996</c:v>
                </c:pt>
                <c:pt idx="757">
                  <c:v>7.1839845256899846</c:v>
                </c:pt>
                <c:pt idx="758">
                  <c:v>7.1861046193699893</c:v>
                </c:pt>
                <c:pt idx="759">
                  <c:v>7.1882805139699943</c:v>
                </c:pt>
                <c:pt idx="760">
                  <c:v>7.1906001422100001</c:v>
                </c:pt>
                <c:pt idx="761">
                  <c:v>7.1926885664899842</c:v>
                </c:pt>
                <c:pt idx="762">
                  <c:v>7.1947466118699914</c:v>
                </c:pt>
                <c:pt idx="763">
                  <c:v>7.19669568583</c:v>
                </c:pt>
                <c:pt idx="764">
                  <c:v>7.1987718528499913</c:v>
                </c:pt>
                <c:pt idx="765">
                  <c:v>7.20082795205</c:v>
                </c:pt>
                <c:pt idx="766">
                  <c:v>7.2030597841899997</c:v>
                </c:pt>
                <c:pt idx="767">
                  <c:v>7.20525058606</c:v>
                </c:pt>
                <c:pt idx="768">
                  <c:v>7.2073162407499893</c:v>
                </c:pt>
                <c:pt idx="769">
                  <c:v>7.2094211326800002</c:v>
                </c:pt>
                <c:pt idx="770">
                  <c:v>7.2115151795899894</c:v>
                </c:pt>
                <c:pt idx="771">
                  <c:v>7.2136542104799943</c:v>
                </c:pt>
                <c:pt idx="772">
                  <c:v>7.2154728134199946</c:v>
                </c:pt>
                <c:pt idx="773">
                  <c:v>7.2172124267199944</c:v>
                </c:pt>
                <c:pt idx="774">
                  <c:v>7.2189748364399833</c:v>
                </c:pt>
                <c:pt idx="775">
                  <c:v>7.2207519411799943</c:v>
                </c:pt>
                <c:pt idx="776">
                  <c:v>7.2223874049000001</c:v>
                </c:pt>
                <c:pt idx="777">
                  <c:v>7.2241592127199894</c:v>
                </c:pt>
                <c:pt idx="778">
                  <c:v>7.2259421179299954</c:v>
                </c:pt>
                <c:pt idx="779">
                  <c:v>7.2276417721400001</c:v>
                </c:pt>
                <c:pt idx="780">
                  <c:v>7.2292561199199996</c:v>
                </c:pt>
                <c:pt idx="781">
                  <c:v>7.2309235795699944</c:v>
                </c:pt>
                <c:pt idx="782">
                  <c:v>7.23270749911</c:v>
                </c:pt>
                <c:pt idx="783">
                  <c:v>7.2345963775099884</c:v>
                </c:pt>
                <c:pt idx="784">
                  <c:v>7.2365769280999954</c:v>
                </c:pt>
                <c:pt idx="785">
                  <c:v>7.23851091541</c:v>
                </c:pt>
                <c:pt idx="786">
                  <c:v>7.2405154724499914</c:v>
                </c:pt>
                <c:pt idx="787">
                  <c:v>7.2423845142299914</c:v>
                </c:pt>
                <c:pt idx="788">
                  <c:v>7.2441998975699944</c:v>
                </c:pt>
                <c:pt idx="789">
                  <c:v>7.2459659688999913</c:v>
                </c:pt>
                <c:pt idx="790">
                  <c:v>7.2477488051499996</c:v>
                </c:pt>
                <c:pt idx="791">
                  <c:v>7.24930600189</c:v>
                </c:pt>
                <c:pt idx="792">
                  <c:v>7.2509255341799914</c:v>
                </c:pt>
                <c:pt idx="793">
                  <c:v>7.2525124331499944</c:v>
                </c:pt>
                <c:pt idx="794">
                  <c:v>7.2540632332800001</c:v>
                </c:pt>
                <c:pt idx="795">
                  <c:v>7.2555182211599893</c:v>
                </c:pt>
                <c:pt idx="796">
                  <c:v>7.2570614208100004</c:v>
                </c:pt>
                <c:pt idx="797">
                  <c:v>7.2586287558200002</c:v>
                </c:pt>
                <c:pt idx="798">
                  <c:v>7.2600334568199942</c:v>
                </c:pt>
                <c:pt idx="799">
                  <c:v>7.2613754077000001</c:v>
                </c:pt>
                <c:pt idx="800">
                  <c:v>7.2627917677499942</c:v>
                </c:pt>
                <c:pt idx="801">
                  <c:v>7.2642020907199996</c:v>
                </c:pt>
                <c:pt idx="802">
                  <c:v>7.2656404067600002</c:v>
                </c:pt>
                <c:pt idx="803">
                  <c:v>7.2671399078399874</c:v>
                </c:pt>
                <c:pt idx="804">
                  <c:v>7.2687117537999946</c:v>
                </c:pt>
                <c:pt idx="805">
                  <c:v>7.27026409642</c:v>
                </c:pt>
                <c:pt idx="806">
                  <c:v>7.27174035053</c:v>
                </c:pt>
                <c:pt idx="807">
                  <c:v>7.2732000905899996</c:v>
                </c:pt>
                <c:pt idx="808">
                  <c:v>7.2745477463299943</c:v>
                </c:pt>
                <c:pt idx="809">
                  <c:v>7.27585745832</c:v>
                </c:pt>
                <c:pt idx="810">
                  <c:v>7.2769502811500004</c:v>
                </c:pt>
                <c:pt idx="811">
                  <c:v>7.2780420470999996</c:v>
                </c:pt>
                <c:pt idx="812">
                  <c:v>7.2789678844000001</c:v>
                </c:pt>
                <c:pt idx="813">
                  <c:v>7.2798654010300003</c:v>
                </c:pt>
                <c:pt idx="814">
                  <c:v>7.2808190890600004</c:v>
                </c:pt>
                <c:pt idx="815">
                  <c:v>7.2818210131900001</c:v>
                </c:pt>
                <c:pt idx="816">
                  <c:v>7.2827507249099996</c:v>
                </c:pt>
                <c:pt idx="817">
                  <c:v>7.2835969307699946</c:v>
                </c:pt>
                <c:pt idx="818">
                  <c:v>7.2843249426099943</c:v>
                </c:pt>
                <c:pt idx="819">
                  <c:v>7.2850636608499997</c:v>
                </c:pt>
                <c:pt idx="820">
                  <c:v>7.2858697815899998</c:v>
                </c:pt>
                <c:pt idx="821">
                  <c:v>7.28673727298</c:v>
                </c:pt>
                <c:pt idx="822">
                  <c:v>7.2876216961200004</c:v>
                </c:pt>
                <c:pt idx="823">
                  <c:v>7.2885087760599943</c:v>
                </c:pt>
                <c:pt idx="824">
                  <c:v>7.2893866298800001</c:v>
                </c:pt>
                <c:pt idx="825">
                  <c:v>7.2901180092599924</c:v>
                </c:pt>
                <c:pt idx="826">
                  <c:v>7.2909010671899894</c:v>
                </c:pt>
                <c:pt idx="827">
                  <c:v>7.2916647612499998</c:v>
                </c:pt>
                <c:pt idx="828">
                  <c:v>7.2924582848800004</c:v>
                </c:pt>
                <c:pt idx="829">
                  <c:v>7.2932265682399944</c:v>
                </c:pt>
                <c:pt idx="830">
                  <c:v>7.2938677724499996</c:v>
                </c:pt>
                <c:pt idx="831">
                  <c:v>7.2944606178400004</c:v>
                </c:pt>
                <c:pt idx="832">
                  <c:v>7.29506494473</c:v>
                </c:pt>
                <c:pt idx="833">
                  <c:v>7.2957176575599894</c:v>
                </c:pt>
                <c:pt idx="834">
                  <c:v>7.2963417384199998</c:v>
                </c:pt>
                <c:pt idx="835">
                  <c:v>7.2970463611699943</c:v>
                </c:pt>
                <c:pt idx="836">
                  <c:v>7.29784106385</c:v>
                </c:pt>
                <c:pt idx="837">
                  <c:v>7.2987245162399894</c:v>
                </c:pt>
                <c:pt idx="838">
                  <c:v>7.2995734581700003</c:v>
                </c:pt>
                <c:pt idx="839">
                  <c:v>7.3004152637699846</c:v>
                </c:pt>
                <c:pt idx="840">
                  <c:v>7.3013164450100003</c:v>
                </c:pt>
                <c:pt idx="841">
                  <c:v>7.3023059535799906</c:v>
                </c:pt>
                <c:pt idx="842">
                  <c:v>7.3034000498999943</c:v>
                </c:pt>
                <c:pt idx="843">
                  <c:v>7.3044922990399943</c:v>
                </c:pt>
                <c:pt idx="844">
                  <c:v>7.3056395492199906</c:v>
                </c:pt>
                <c:pt idx="845">
                  <c:v>7.3069162797099843</c:v>
                </c:pt>
                <c:pt idx="846">
                  <c:v>7.3082801371199944</c:v>
                </c:pt>
                <c:pt idx="847">
                  <c:v>7.3096556485499944</c:v>
                </c:pt>
                <c:pt idx="848">
                  <c:v>7.3110282344000002</c:v>
                </c:pt>
                <c:pt idx="849">
                  <c:v>7.3122607547799996</c:v>
                </c:pt>
                <c:pt idx="850">
                  <c:v>7.3134419641099946</c:v>
                </c:pt>
                <c:pt idx="851">
                  <c:v>7.3146825363999843</c:v>
                </c:pt>
                <c:pt idx="852">
                  <c:v>7.3158156209099854</c:v>
                </c:pt>
                <c:pt idx="853">
                  <c:v>7.3168974255799997</c:v>
                </c:pt>
                <c:pt idx="854">
                  <c:v>7.3180463125299946</c:v>
                </c:pt>
                <c:pt idx="855">
                  <c:v>7.3192880469299944</c:v>
                </c:pt>
                <c:pt idx="856">
                  <c:v>7.3206187533199936</c:v>
                </c:pt>
                <c:pt idx="857">
                  <c:v>7.3219238792999866</c:v>
                </c:pt>
                <c:pt idx="858">
                  <c:v>7.3233046274999873</c:v>
                </c:pt>
                <c:pt idx="859">
                  <c:v>7.3247048442799843</c:v>
                </c:pt>
                <c:pt idx="860">
                  <c:v>7.3259580107899867</c:v>
                </c:pt>
                <c:pt idx="861">
                  <c:v>7.3272144128599894</c:v>
                </c:pt>
                <c:pt idx="862">
                  <c:v>7.3284630397999946</c:v>
                </c:pt>
                <c:pt idx="863">
                  <c:v>7.3297119753499906</c:v>
                </c:pt>
                <c:pt idx="864">
                  <c:v>7.3308955558999944</c:v>
                </c:pt>
                <c:pt idx="865">
                  <c:v>7.33216309162</c:v>
                </c:pt>
                <c:pt idx="866">
                  <c:v>7.3333967712800003</c:v>
                </c:pt>
                <c:pt idx="867">
                  <c:v>7.3345906658099906</c:v>
                </c:pt>
                <c:pt idx="868">
                  <c:v>7.3356799925900003</c:v>
                </c:pt>
                <c:pt idx="869">
                  <c:v>7.3368188250299946</c:v>
                </c:pt>
                <c:pt idx="870">
                  <c:v>7.3379259452499914</c:v>
                </c:pt>
                <c:pt idx="871">
                  <c:v>7.3389087816499998</c:v>
                </c:pt>
                <c:pt idx="872">
                  <c:v>7.3399498017299996</c:v>
                </c:pt>
                <c:pt idx="873">
                  <c:v>7.3409379648399886</c:v>
                </c:pt>
                <c:pt idx="874">
                  <c:v>7.3417861931799999</c:v>
                </c:pt>
                <c:pt idx="875">
                  <c:v>7.3426091206499997</c:v>
                </c:pt>
                <c:pt idx="876">
                  <c:v>7.3434769251400001</c:v>
                </c:pt>
                <c:pt idx="877">
                  <c:v>7.3444089211499914</c:v>
                </c:pt>
                <c:pt idx="878">
                  <c:v>7.3452275901400004</c:v>
                </c:pt>
                <c:pt idx="879">
                  <c:v>7.3460343373699866</c:v>
                </c:pt>
                <c:pt idx="880">
                  <c:v>7.3468158736399873</c:v>
                </c:pt>
                <c:pt idx="881">
                  <c:v>7.3476508862799914</c:v>
                </c:pt>
                <c:pt idx="882">
                  <c:v>7.3484976256600003</c:v>
                </c:pt>
                <c:pt idx="883">
                  <c:v>7.3494030297500004</c:v>
                </c:pt>
                <c:pt idx="884">
                  <c:v>7.3503269621399943</c:v>
                </c:pt>
                <c:pt idx="885">
                  <c:v>7.3512763883299996</c:v>
                </c:pt>
                <c:pt idx="886">
                  <c:v>7.3521194130199943</c:v>
                </c:pt>
                <c:pt idx="887">
                  <c:v>7.3529178287199803</c:v>
                </c:pt>
                <c:pt idx="888">
                  <c:v>7.3537903095399946</c:v>
                </c:pt>
                <c:pt idx="889">
                  <c:v>7.3546867913299936</c:v>
                </c:pt>
                <c:pt idx="890">
                  <c:v>7.3555768321499846</c:v>
                </c:pt>
                <c:pt idx="891">
                  <c:v>7.3564015706299886</c:v>
                </c:pt>
                <c:pt idx="892">
                  <c:v>7.3572620345399997</c:v>
                </c:pt>
                <c:pt idx="893">
                  <c:v>7.3580942247499914</c:v>
                </c:pt>
                <c:pt idx="894">
                  <c:v>7.3589720207199942</c:v>
                </c:pt>
                <c:pt idx="895">
                  <c:v>7.3598905910600001</c:v>
                </c:pt>
                <c:pt idx="896">
                  <c:v>7.3608318667299804</c:v>
                </c:pt>
                <c:pt idx="897">
                  <c:v>7.3617884045600004</c:v>
                </c:pt>
                <c:pt idx="898">
                  <c:v>7.3627749825299906</c:v>
                </c:pt>
                <c:pt idx="899">
                  <c:v>7.3636801325399937</c:v>
                </c:pt>
                <c:pt idx="900">
                  <c:v>7.3644799220199886</c:v>
                </c:pt>
                <c:pt idx="901">
                  <c:v>7.3653215162199874</c:v>
                </c:pt>
                <c:pt idx="902">
                  <c:v>7.3661454521799943</c:v>
                </c:pt>
                <c:pt idx="903">
                  <c:v>7.3670698110699906</c:v>
                </c:pt>
                <c:pt idx="904">
                  <c:v>7.3680979368599866</c:v>
                </c:pt>
                <c:pt idx="905">
                  <c:v>7.3691138713799846</c:v>
                </c:pt>
                <c:pt idx="906">
                  <c:v>7.3701579813800002</c:v>
                </c:pt>
                <c:pt idx="907">
                  <c:v>7.3713262435700004</c:v>
                </c:pt>
                <c:pt idx="908">
                  <c:v>7.3724648150099936</c:v>
                </c:pt>
                <c:pt idx="909">
                  <c:v>7.3736873186</c:v>
                </c:pt>
                <c:pt idx="910">
                  <c:v>7.3749155495299803</c:v>
                </c:pt>
                <c:pt idx="911">
                  <c:v>7.3760017643299998</c:v>
                </c:pt>
                <c:pt idx="912">
                  <c:v>7.3770591880799996</c:v>
                </c:pt>
                <c:pt idx="913">
                  <c:v>7.3781299134099996</c:v>
                </c:pt>
                <c:pt idx="914">
                  <c:v>7.3791763947</c:v>
                </c:pt>
                <c:pt idx="915">
                  <c:v>7.3801928621099906</c:v>
                </c:pt>
                <c:pt idx="916">
                  <c:v>7.38117246865</c:v>
                </c:pt>
                <c:pt idx="917">
                  <c:v>7.3821870838999946</c:v>
                </c:pt>
                <c:pt idx="918">
                  <c:v>7.3831081772099942</c:v>
                </c:pt>
                <c:pt idx="919">
                  <c:v>7.3839829932200001</c:v>
                </c:pt>
                <c:pt idx="920">
                  <c:v>7.3847589824500002</c:v>
                </c:pt>
                <c:pt idx="921">
                  <c:v>7.3855542909499894</c:v>
                </c:pt>
                <c:pt idx="922">
                  <c:v>7.3863512119200001</c:v>
                </c:pt>
                <c:pt idx="923">
                  <c:v>7.3871857528299874</c:v>
                </c:pt>
                <c:pt idx="924">
                  <c:v>7.3879401044900002</c:v>
                </c:pt>
                <c:pt idx="925">
                  <c:v>7.3887357168799914</c:v>
                </c:pt>
                <c:pt idx="926">
                  <c:v>7.3896102931999996</c:v>
                </c:pt>
                <c:pt idx="927">
                  <c:v>7.3904780251400002</c:v>
                </c:pt>
                <c:pt idx="928">
                  <c:v>7.3914082436399946</c:v>
                </c:pt>
                <c:pt idx="929">
                  <c:v>7.3923969578999866</c:v>
                </c:pt>
                <c:pt idx="930">
                  <c:v>7.3933410677799936</c:v>
                </c:pt>
                <c:pt idx="931">
                  <c:v>7.3942849608099843</c:v>
                </c:pt>
                <c:pt idx="932">
                  <c:v>7.3952812831700001</c:v>
                </c:pt>
                <c:pt idx="933">
                  <c:v>7.3963057700699943</c:v>
                </c:pt>
                <c:pt idx="934">
                  <c:v>7.3973829689299846</c:v>
                </c:pt>
                <c:pt idx="935">
                  <c:v>7.3984537998200004</c:v>
                </c:pt>
                <c:pt idx="936">
                  <c:v>7.3995921110399996</c:v>
                </c:pt>
                <c:pt idx="937">
                  <c:v>7.4007905515800001</c:v>
                </c:pt>
                <c:pt idx="938">
                  <c:v>7.4019614305300001</c:v>
                </c:pt>
                <c:pt idx="939">
                  <c:v>7.4030341663999906</c:v>
                </c:pt>
                <c:pt idx="940">
                  <c:v>7.4040550369099893</c:v>
                </c:pt>
                <c:pt idx="941">
                  <c:v>7.4051195130999936</c:v>
                </c:pt>
                <c:pt idx="942">
                  <c:v>7.4062815358399998</c:v>
                </c:pt>
                <c:pt idx="943">
                  <c:v>7.4075387553300001</c:v>
                </c:pt>
                <c:pt idx="944">
                  <c:v>7.4088864115500002</c:v>
                </c:pt>
                <c:pt idx="945">
                  <c:v>7.4102552929599996</c:v>
                </c:pt>
                <c:pt idx="946">
                  <c:v>7.4116343920399999</c:v>
                </c:pt>
                <c:pt idx="947">
                  <c:v>7.4130485372699946</c:v>
                </c:pt>
                <c:pt idx="948">
                  <c:v>7.4145207953199996</c:v>
                </c:pt>
                <c:pt idx="949">
                  <c:v>7.4159225732299943</c:v>
                </c:pt>
                <c:pt idx="950">
                  <c:v>7.4174109481499846</c:v>
                </c:pt>
                <c:pt idx="951">
                  <c:v>7.41881307335</c:v>
                </c:pt>
                <c:pt idx="952">
                  <c:v>7.4201231920300001</c:v>
                </c:pt>
                <c:pt idx="953">
                  <c:v>7.4213694408500004</c:v>
                </c:pt>
                <c:pt idx="954">
                  <c:v>7.4227331447399996</c:v>
                </c:pt>
                <c:pt idx="955">
                  <c:v>7.4240931252099998</c:v>
                </c:pt>
                <c:pt idx="956">
                  <c:v>7.4255738598799894</c:v>
                </c:pt>
                <c:pt idx="957">
                  <c:v>7.42709352392</c:v>
                </c:pt>
                <c:pt idx="958">
                  <c:v>7.4287197145099997</c:v>
                </c:pt>
                <c:pt idx="959">
                  <c:v>7.4303067841199999</c:v>
                </c:pt>
                <c:pt idx="960">
                  <c:v>7.4319413429000001</c:v>
                </c:pt>
                <c:pt idx="961">
                  <c:v>7.4335748970299944</c:v>
                </c:pt>
                <c:pt idx="962">
                  <c:v>7.43523671176</c:v>
                </c:pt>
                <c:pt idx="963">
                  <c:v>7.4369735414299996</c:v>
                </c:pt>
                <c:pt idx="964">
                  <c:v>7.4387497510499996</c:v>
                </c:pt>
                <c:pt idx="965">
                  <c:v>7.4405553700499913</c:v>
                </c:pt>
                <c:pt idx="966">
                  <c:v>7.4421890605599943</c:v>
                </c:pt>
                <c:pt idx="967">
                  <c:v>7.4437403876100001</c:v>
                </c:pt>
                <c:pt idx="968">
                  <c:v>7.44527570154</c:v>
                </c:pt>
                <c:pt idx="969">
                  <c:v>7.4468228881699998</c:v>
                </c:pt>
                <c:pt idx="970">
                  <c:v>7.4481861824699997</c:v>
                </c:pt>
                <c:pt idx="971">
                  <c:v>7.4495654224000001</c:v>
                </c:pt>
                <c:pt idx="972">
                  <c:v>7.4509955510399886</c:v>
                </c:pt>
                <c:pt idx="973">
                  <c:v>7.4523651043100001</c:v>
                </c:pt>
                <c:pt idx="974">
                  <c:v>7.4537478140999998</c:v>
                </c:pt>
                <c:pt idx="975">
                  <c:v>7.45506896846</c:v>
                </c:pt>
                <c:pt idx="976">
                  <c:v>7.4562465892700001</c:v>
                </c:pt>
                <c:pt idx="977">
                  <c:v>7.4575515699999846</c:v>
                </c:pt>
                <c:pt idx="978">
                  <c:v>7.4589764838399999</c:v>
                </c:pt>
                <c:pt idx="979">
                  <c:v>7.4604911900699999</c:v>
                </c:pt>
                <c:pt idx="980">
                  <c:v>7.4619903803599996</c:v>
                </c:pt>
                <c:pt idx="981">
                  <c:v>7.4634474318099997</c:v>
                </c:pt>
                <c:pt idx="982">
                  <c:v>7.4649245541399853</c:v>
                </c:pt>
                <c:pt idx="983">
                  <c:v>7.4663224683399996</c:v>
                </c:pt>
                <c:pt idx="984">
                  <c:v>7.4677846993499886</c:v>
                </c:pt>
                <c:pt idx="985">
                  <c:v>7.4692699360099999</c:v>
                </c:pt>
                <c:pt idx="986">
                  <c:v>7.4707298277599996</c:v>
                </c:pt>
                <c:pt idx="987">
                  <c:v>7.4721515624099943</c:v>
                </c:pt>
                <c:pt idx="988">
                  <c:v>7.4736792107200003</c:v>
                </c:pt>
                <c:pt idx="989">
                  <c:v>7.4752447957800001</c:v>
                </c:pt>
                <c:pt idx="990">
                  <c:v>7.4767446790000003</c:v>
                </c:pt>
                <c:pt idx="991">
                  <c:v>7.4783955549999996</c:v>
                </c:pt>
                <c:pt idx="992">
                  <c:v>7.4800390279100002</c:v>
                </c:pt>
                <c:pt idx="993">
                  <c:v>7.4816057329600003</c:v>
                </c:pt>
                <c:pt idx="994">
                  <c:v>7.4833133327099999</c:v>
                </c:pt>
                <c:pt idx="995">
                  <c:v>7.4851353532999942</c:v>
                </c:pt>
                <c:pt idx="996">
                  <c:v>7.48695743686</c:v>
                </c:pt>
                <c:pt idx="997">
                  <c:v>7.4885715656</c:v>
                </c:pt>
                <c:pt idx="998">
                  <c:v>7.4903689200799999</c:v>
                </c:pt>
                <c:pt idx="999">
                  <c:v>7.4920331288100002</c:v>
                </c:pt>
                <c:pt idx="1000">
                  <c:v>7.4936020344900003</c:v>
                </c:pt>
                <c:pt idx="1001">
                  <c:v>7.4952139825800002</c:v>
                </c:pt>
                <c:pt idx="1002">
                  <c:v>7.4970322488699894</c:v>
                </c:pt>
                <c:pt idx="1003">
                  <c:v>7.4990409675</c:v>
                </c:pt>
                <c:pt idx="1004">
                  <c:v>7.5010725744100002</c:v>
                </c:pt>
                <c:pt idx="1005">
                  <c:v>7.5030748215599914</c:v>
                </c:pt>
                <c:pt idx="1006">
                  <c:v>7.5052553302499936</c:v>
                </c:pt>
                <c:pt idx="1007">
                  <c:v>7.5075995897699954</c:v>
                </c:pt>
                <c:pt idx="1008">
                  <c:v>7.5097317133799999</c:v>
                </c:pt>
                <c:pt idx="1009">
                  <c:v>7.5119196082599906</c:v>
                </c:pt>
                <c:pt idx="1010">
                  <c:v>7.5141633365899914</c:v>
                </c:pt>
                <c:pt idx="1011">
                  <c:v>7.5162563675199943</c:v>
                </c:pt>
                <c:pt idx="1012">
                  <c:v>7.5184851588099866</c:v>
                </c:pt>
                <c:pt idx="1013">
                  <c:v>7.5207426816399998</c:v>
                </c:pt>
                <c:pt idx="1014">
                  <c:v>7.5231898854999946</c:v>
                </c:pt>
                <c:pt idx="1015">
                  <c:v>7.5258101186499866</c:v>
                </c:pt>
                <c:pt idx="1016">
                  <c:v>7.5286318170099893</c:v>
                </c:pt>
                <c:pt idx="1017">
                  <c:v>7.5314202425400003</c:v>
                </c:pt>
                <c:pt idx="1018">
                  <c:v>7.5342553500099942</c:v>
                </c:pt>
                <c:pt idx="1019">
                  <c:v>7.5372038782599944</c:v>
                </c:pt>
                <c:pt idx="1020">
                  <c:v>7.5401160833500001</c:v>
                </c:pt>
                <c:pt idx="1021">
                  <c:v>7.5430758710099894</c:v>
                </c:pt>
                <c:pt idx="1022">
                  <c:v>7.5460599906399999</c:v>
                </c:pt>
                <c:pt idx="1023">
                  <c:v>7.5490146762699846</c:v>
                </c:pt>
                <c:pt idx="1024">
                  <c:v>7.5518254386799946</c:v>
                </c:pt>
                <c:pt idx="1025">
                  <c:v>7.5546322116300004</c:v>
                </c:pt>
                <c:pt idx="1026">
                  <c:v>7.5576034300500003</c:v>
                </c:pt>
                <c:pt idx="1027">
                  <c:v>7.5605609103700004</c:v>
                </c:pt>
                <c:pt idx="1028">
                  <c:v>7.5635116019499886</c:v>
                </c:pt>
                <c:pt idx="1029">
                  <c:v>7.5661864281099893</c:v>
                </c:pt>
                <c:pt idx="1030">
                  <c:v>7.5687326423699943</c:v>
                </c:pt>
                <c:pt idx="1031">
                  <c:v>7.5712476088600003</c:v>
                </c:pt>
                <c:pt idx="1032">
                  <c:v>7.5737852458299946</c:v>
                </c:pt>
                <c:pt idx="1033">
                  <c:v>7.5763775564199944</c:v>
                </c:pt>
                <c:pt idx="1034">
                  <c:v>7.5789726580599943</c:v>
                </c:pt>
                <c:pt idx="1035">
                  <c:v>7.58155372453</c:v>
                </c:pt>
                <c:pt idx="1036">
                  <c:v>7.5839483569499944</c:v>
                </c:pt>
                <c:pt idx="1037">
                  <c:v>7.5862745793799906</c:v>
                </c:pt>
                <c:pt idx="1038">
                  <c:v>7.5885259861899943</c:v>
                </c:pt>
                <c:pt idx="1039">
                  <c:v>7.5908279490799906</c:v>
                </c:pt>
                <c:pt idx="1040">
                  <c:v>7.5930050736599943</c:v>
                </c:pt>
                <c:pt idx="1041">
                  <c:v>7.5953449681899894</c:v>
                </c:pt>
                <c:pt idx="1042">
                  <c:v>7.5976829031699946</c:v>
                </c:pt>
                <c:pt idx="1043">
                  <c:v>7.5999373230399936</c:v>
                </c:pt>
                <c:pt idx="1044">
                  <c:v>7.6020826630799876</c:v>
                </c:pt>
                <c:pt idx="1045">
                  <c:v>7.6043247720299867</c:v>
                </c:pt>
                <c:pt idx="1046">
                  <c:v>7.6064514323500001</c:v>
                </c:pt>
                <c:pt idx="1047">
                  <c:v>7.6086278963499936</c:v>
                </c:pt>
                <c:pt idx="1048">
                  <c:v>7.6107441279199914</c:v>
                </c:pt>
                <c:pt idx="1049">
                  <c:v>7.6129291334299944</c:v>
                </c:pt>
                <c:pt idx="1050">
                  <c:v>7.6150853602399833</c:v>
                </c:pt>
                <c:pt idx="1051">
                  <c:v>7.6171604069899894</c:v>
                </c:pt>
                <c:pt idx="1052">
                  <c:v>7.6192295845300002</c:v>
                </c:pt>
                <c:pt idx="1053">
                  <c:v>7.6212865466799853</c:v>
                </c:pt>
                <c:pt idx="1054">
                  <c:v>7.6233026426599944</c:v>
                </c:pt>
                <c:pt idx="1055">
                  <c:v>7.6252411472099944</c:v>
                </c:pt>
                <c:pt idx="1056">
                  <c:v>7.6272278399599847</c:v>
                </c:pt>
                <c:pt idx="1057">
                  <c:v>7.6290272466899847</c:v>
                </c:pt>
                <c:pt idx="1058">
                  <c:v>7.6306985236799987</c:v>
                </c:pt>
                <c:pt idx="1059">
                  <c:v>7.63229111377</c:v>
                </c:pt>
                <c:pt idx="1060">
                  <c:v>7.6339818379299853</c:v>
                </c:pt>
                <c:pt idx="1061">
                  <c:v>7.6357735901900003</c:v>
                </c:pt>
                <c:pt idx="1062">
                  <c:v>7.6376600008700004</c:v>
                </c:pt>
                <c:pt idx="1063">
                  <c:v>7.6396139826700002</c:v>
                </c:pt>
                <c:pt idx="1064">
                  <c:v>7.6416314974099997</c:v>
                </c:pt>
                <c:pt idx="1065">
                  <c:v>7.6436835583899887</c:v>
                </c:pt>
                <c:pt idx="1066">
                  <c:v>7.6457569093299886</c:v>
                </c:pt>
                <c:pt idx="1067">
                  <c:v>7.64770709061</c:v>
                </c:pt>
                <c:pt idx="1068">
                  <c:v>7.6495271304500001</c:v>
                </c:pt>
                <c:pt idx="1069">
                  <c:v>7.6513564697899943</c:v>
                </c:pt>
                <c:pt idx="1070">
                  <c:v>7.6533303514599886</c:v>
                </c:pt>
                <c:pt idx="1071">
                  <c:v>7.6551900389299874</c:v>
                </c:pt>
                <c:pt idx="1072">
                  <c:v>7.6570876391799834</c:v>
                </c:pt>
                <c:pt idx="1073">
                  <c:v>7.6590915059200002</c:v>
                </c:pt>
                <c:pt idx="1074">
                  <c:v>7.6610596438199936</c:v>
                </c:pt>
                <c:pt idx="1075">
                  <c:v>7.6630216788399874</c:v>
                </c:pt>
                <c:pt idx="1076">
                  <c:v>7.6648038800399867</c:v>
                </c:pt>
                <c:pt idx="1077">
                  <c:v>7.6665457243999944</c:v>
                </c:pt>
                <c:pt idx="1078">
                  <c:v>7.6683391584699887</c:v>
                </c:pt>
                <c:pt idx="1079">
                  <c:v>7.6700263081699944</c:v>
                </c:pt>
                <c:pt idx="1080">
                  <c:v>7.6715571650800003</c:v>
                </c:pt>
                <c:pt idx="1081">
                  <c:v>7.6730529293499936</c:v>
                </c:pt>
                <c:pt idx="1082">
                  <c:v>7.6743779335799944</c:v>
                </c:pt>
                <c:pt idx="1083">
                  <c:v>7.6757617314399997</c:v>
                </c:pt>
                <c:pt idx="1084">
                  <c:v>7.6769101369699886</c:v>
                </c:pt>
                <c:pt idx="1085">
                  <c:v>7.6780394425100003</c:v>
                </c:pt>
                <c:pt idx="1086">
                  <c:v>7.6792194916399996</c:v>
                </c:pt>
                <c:pt idx="1087">
                  <c:v>7.6804147467699844</c:v>
                </c:pt>
                <c:pt idx="1088">
                  <c:v>7.68150000324</c:v>
                </c:pt>
                <c:pt idx="1089">
                  <c:v>7.6824336666699846</c:v>
                </c:pt>
                <c:pt idx="1090">
                  <c:v>7.6832909445600004</c:v>
                </c:pt>
                <c:pt idx="1091">
                  <c:v>7.6841800359999857</c:v>
                </c:pt>
                <c:pt idx="1092">
                  <c:v>7.6850996233000002</c:v>
                </c:pt>
                <c:pt idx="1093">
                  <c:v>7.6859460711399894</c:v>
                </c:pt>
                <c:pt idx="1094">
                  <c:v>7.6868743353399944</c:v>
                </c:pt>
                <c:pt idx="1095">
                  <c:v>7.6877586703899894</c:v>
                </c:pt>
                <c:pt idx="1096">
                  <c:v>7.6886838365699894</c:v>
                </c:pt>
                <c:pt idx="1097">
                  <c:v>7.6895595800100001</c:v>
                </c:pt>
                <c:pt idx="1098">
                  <c:v>7.6904629361499914</c:v>
                </c:pt>
                <c:pt idx="1099">
                  <c:v>7.6913113302699898</c:v>
                </c:pt>
                <c:pt idx="1100">
                  <c:v>7.6921560256399886</c:v>
                </c:pt>
                <c:pt idx="1101">
                  <c:v>7.69308979927</c:v>
                </c:pt>
                <c:pt idx="1102">
                  <c:v>7.6941301802899886</c:v>
                </c:pt>
                <c:pt idx="1103">
                  <c:v>7.6950680134900002</c:v>
                </c:pt>
                <c:pt idx="1104">
                  <c:v>7.6959740354399866</c:v>
                </c:pt>
                <c:pt idx="1105">
                  <c:v>7.6968892113599887</c:v>
                </c:pt>
                <c:pt idx="1106">
                  <c:v>7.6978383294399846</c:v>
                </c:pt>
                <c:pt idx="1107">
                  <c:v>7.6987942312699866</c:v>
                </c:pt>
                <c:pt idx="1108">
                  <c:v>7.6997993104000004</c:v>
                </c:pt>
                <c:pt idx="1109">
                  <c:v>7.7007202001000001</c:v>
                </c:pt>
                <c:pt idx="1110">
                  <c:v>7.7016600802499999</c:v>
                </c:pt>
                <c:pt idx="1111">
                  <c:v>7.7025751323599936</c:v>
                </c:pt>
                <c:pt idx="1112">
                  <c:v>7.7033882881400002</c:v>
                </c:pt>
                <c:pt idx="1113">
                  <c:v>7.7042024972299998</c:v>
                </c:pt>
                <c:pt idx="1114">
                  <c:v>7.7048999059799996</c:v>
                </c:pt>
                <c:pt idx="1115">
                  <c:v>7.7056599989599999</c:v>
                </c:pt>
                <c:pt idx="1116">
                  <c:v>7.7063735811500003</c:v>
                </c:pt>
                <c:pt idx="1117">
                  <c:v>7.7070332839400004</c:v>
                </c:pt>
                <c:pt idx="1118">
                  <c:v>7.7075725317699906</c:v>
                </c:pt>
                <c:pt idx="1119">
                  <c:v>7.7081409734899946</c:v>
                </c:pt>
                <c:pt idx="1120">
                  <c:v>7.7087517317199996</c:v>
                </c:pt>
                <c:pt idx="1121">
                  <c:v>7.7094699980400003</c:v>
                </c:pt>
                <c:pt idx="1122">
                  <c:v>7.7102710504000003</c:v>
                </c:pt>
                <c:pt idx="1123">
                  <c:v>7.7111763987100002</c:v>
                </c:pt>
                <c:pt idx="1124">
                  <c:v>7.7120590329500001</c:v>
                </c:pt>
                <c:pt idx="1125">
                  <c:v>7.7128950398099914</c:v>
                </c:pt>
                <c:pt idx="1126">
                  <c:v>7.7137939693300002</c:v>
                </c:pt>
                <c:pt idx="1127">
                  <c:v>7.71459449446</c:v>
                </c:pt>
                <c:pt idx="1128">
                  <c:v>7.7154314560199886</c:v>
                </c:pt>
                <c:pt idx="1129">
                  <c:v>7.7162673018800003</c:v>
                </c:pt>
                <c:pt idx="1130">
                  <c:v>7.7171037414099937</c:v>
                </c:pt>
                <c:pt idx="1131">
                  <c:v>7.7180642005399944</c:v>
                </c:pt>
                <c:pt idx="1132">
                  <c:v>7.7190727662500001</c:v>
                </c:pt>
                <c:pt idx="1133">
                  <c:v>7.7200840313199874</c:v>
                </c:pt>
                <c:pt idx="1134">
                  <c:v>7.7211794396600002</c:v>
                </c:pt>
                <c:pt idx="1135">
                  <c:v>7.7221136421599894</c:v>
                </c:pt>
                <c:pt idx="1136">
                  <c:v>7.7231353616899874</c:v>
                </c:pt>
                <c:pt idx="1137">
                  <c:v>7.7242189779599846</c:v>
                </c:pt>
                <c:pt idx="1138">
                  <c:v>7.7252243299199943</c:v>
                </c:pt>
                <c:pt idx="1139">
                  <c:v>7.7261877730899906</c:v>
                </c:pt>
                <c:pt idx="1140">
                  <c:v>7.7271242089499843</c:v>
                </c:pt>
                <c:pt idx="1141">
                  <c:v>7.7281005779399843</c:v>
                </c:pt>
                <c:pt idx="1142">
                  <c:v>7.7290146696899846</c:v>
                </c:pt>
                <c:pt idx="1143">
                  <c:v>7.7298934043700003</c:v>
                </c:pt>
                <c:pt idx="1144">
                  <c:v>7.7307596795500002</c:v>
                </c:pt>
                <c:pt idx="1145">
                  <c:v>7.7317335594600003</c:v>
                </c:pt>
                <c:pt idx="1146">
                  <c:v>7.7326933429300002</c:v>
                </c:pt>
                <c:pt idx="1147">
                  <c:v>7.73358561505</c:v>
                </c:pt>
                <c:pt idx="1148">
                  <c:v>7.7345443946100003</c:v>
                </c:pt>
                <c:pt idx="1149">
                  <c:v>7.7355787123199997</c:v>
                </c:pt>
                <c:pt idx="1150">
                  <c:v>7.7366790965399996</c:v>
                </c:pt>
                <c:pt idx="1151">
                  <c:v>7.7376730468900004</c:v>
                </c:pt>
                <c:pt idx="1152">
                  <c:v>7.7386754221</c:v>
                </c:pt>
                <c:pt idx="1153">
                  <c:v>7.7397181800999997</c:v>
                </c:pt>
                <c:pt idx="1154">
                  <c:v>7.74079363312</c:v>
                </c:pt>
                <c:pt idx="1155">
                  <c:v>7.7417510386900004</c:v>
                </c:pt>
                <c:pt idx="1156">
                  <c:v>7.7426671040799997</c:v>
                </c:pt>
                <c:pt idx="1157">
                  <c:v>7.7436252549800004</c:v>
                </c:pt>
                <c:pt idx="1158">
                  <c:v>7.7446196233400002</c:v>
                </c:pt>
                <c:pt idx="1159">
                  <c:v>7.7455803201099886</c:v>
                </c:pt>
                <c:pt idx="1160">
                  <c:v>7.7464503883700004</c:v>
                </c:pt>
                <c:pt idx="1161">
                  <c:v>7.7473303563199867</c:v>
                </c:pt>
                <c:pt idx="1162">
                  <c:v>7.7482478243699999</c:v>
                </c:pt>
                <c:pt idx="1163">
                  <c:v>7.7491989715700003</c:v>
                </c:pt>
                <c:pt idx="1164">
                  <c:v>7.7500572712199887</c:v>
                </c:pt>
                <c:pt idx="1165">
                  <c:v>7.7508565609799867</c:v>
                </c:pt>
                <c:pt idx="1166">
                  <c:v>7.7517048792799894</c:v>
                </c:pt>
                <c:pt idx="1167">
                  <c:v>7.7525470058100003</c:v>
                </c:pt>
                <c:pt idx="1168">
                  <c:v>7.7533580355699998</c:v>
                </c:pt>
                <c:pt idx="1169">
                  <c:v>7.7540847124199894</c:v>
                </c:pt>
                <c:pt idx="1170">
                  <c:v>7.7547912420599943</c:v>
                </c:pt>
                <c:pt idx="1171">
                  <c:v>7.7555116181099866</c:v>
                </c:pt>
                <c:pt idx="1172">
                  <c:v>7.7563191626199997</c:v>
                </c:pt>
                <c:pt idx="1173">
                  <c:v>7.7572281262700002</c:v>
                </c:pt>
                <c:pt idx="1174">
                  <c:v>7.7581603654200002</c:v>
                </c:pt>
                <c:pt idx="1175">
                  <c:v>7.7591567696899943</c:v>
                </c:pt>
                <c:pt idx="1176">
                  <c:v>7.7601834896500002</c:v>
                </c:pt>
                <c:pt idx="1177">
                  <c:v>7.7611451698799936</c:v>
                </c:pt>
                <c:pt idx="1178">
                  <c:v>7.7621625678999866</c:v>
                </c:pt>
                <c:pt idx="1179">
                  <c:v>7.76320679121</c:v>
                </c:pt>
                <c:pt idx="1180">
                  <c:v>7.7642914431000003</c:v>
                </c:pt>
                <c:pt idx="1181">
                  <c:v>7.7654055562999833</c:v>
                </c:pt>
                <c:pt idx="1182">
                  <c:v>7.7664426209000004</c:v>
                </c:pt>
                <c:pt idx="1183">
                  <c:v>7.7673771344100002</c:v>
                </c:pt>
                <c:pt idx="1184">
                  <c:v>7.7682969776199906</c:v>
                </c:pt>
                <c:pt idx="1185">
                  <c:v>7.7692154757700003</c:v>
                </c:pt>
                <c:pt idx="1186">
                  <c:v>7.7701699820799996</c:v>
                </c:pt>
                <c:pt idx="1187">
                  <c:v>7.7710557524399997</c:v>
                </c:pt>
                <c:pt idx="1188">
                  <c:v>7.7719047120600004</c:v>
                </c:pt>
                <c:pt idx="1189">
                  <c:v>7.77271813672</c:v>
                </c:pt>
                <c:pt idx="1190">
                  <c:v>7.7736151809300003</c:v>
                </c:pt>
                <c:pt idx="1191">
                  <c:v>7.7744489131299996</c:v>
                </c:pt>
                <c:pt idx="1192">
                  <c:v>7.7752091564599999</c:v>
                </c:pt>
                <c:pt idx="1193">
                  <c:v>7.7759533140799997</c:v>
                </c:pt>
                <c:pt idx="1194">
                  <c:v>7.7767871319799999</c:v>
                </c:pt>
                <c:pt idx="1195">
                  <c:v>7.7775408746099943</c:v>
                </c:pt>
                <c:pt idx="1196">
                  <c:v>7.7782659547400002</c:v>
                </c:pt>
                <c:pt idx="1197">
                  <c:v>7.7789740730499943</c:v>
                </c:pt>
                <c:pt idx="1198">
                  <c:v>7.7796103829699996</c:v>
                </c:pt>
                <c:pt idx="1199">
                  <c:v>7.7802788604400002</c:v>
                </c:pt>
                <c:pt idx="1200">
                  <c:v>7.7810568401399944</c:v>
                </c:pt>
                <c:pt idx="1201">
                  <c:v>7.7817918337399998</c:v>
                </c:pt>
                <c:pt idx="1202">
                  <c:v>7.7825921938100002</c:v>
                </c:pt>
                <c:pt idx="1203">
                  <c:v>7.7833502258299987</c:v>
                </c:pt>
                <c:pt idx="1204">
                  <c:v>7.7841359431099866</c:v>
                </c:pt>
                <c:pt idx="1205">
                  <c:v>7.7849345974299853</c:v>
                </c:pt>
                <c:pt idx="1206">
                  <c:v>7.7857201001899998</c:v>
                </c:pt>
                <c:pt idx="1207">
                  <c:v>7.7865891074000002</c:v>
                </c:pt>
                <c:pt idx="1208">
                  <c:v>7.78753311984</c:v>
                </c:pt>
                <c:pt idx="1209">
                  <c:v>7.7885448014599943</c:v>
                </c:pt>
                <c:pt idx="1210">
                  <c:v>7.7895806884100001</c:v>
                </c:pt>
                <c:pt idx="1211">
                  <c:v>7.7905663161799943</c:v>
                </c:pt>
                <c:pt idx="1212">
                  <c:v>7.7915975246900002</c:v>
                </c:pt>
                <c:pt idx="1213">
                  <c:v>7.7925318174099827</c:v>
                </c:pt>
                <c:pt idx="1214">
                  <c:v>7.7935082389899906</c:v>
                </c:pt>
                <c:pt idx="1215">
                  <c:v>7.7944714084599944</c:v>
                </c:pt>
                <c:pt idx="1216">
                  <c:v>7.7954838205099906</c:v>
                </c:pt>
                <c:pt idx="1217">
                  <c:v>7.7964887762999906</c:v>
                </c:pt>
                <c:pt idx="1218">
                  <c:v>7.7975939460899886</c:v>
                </c:pt>
                <c:pt idx="1219">
                  <c:v>7.79876496313</c:v>
                </c:pt>
                <c:pt idx="1220">
                  <c:v>7.7999235238700004</c:v>
                </c:pt>
                <c:pt idx="1221">
                  <c:v>7.8011141392799894</c:v>
                </c:pt>
                <c:pt idx="1222">
                  <c:v>7.8023472524899944</c:v>
                </c:pt>
                <c:pt idx="1223">
                  <c:v>7.8034982302899936</c:v>
                </c:pt>
                <c:pt idx="1224">
                  <c:v>7.8046683004800004</c:v>
                </c:pt>
                <c:pt idx="1225">
                  <c:v>7.8059355719799832</c:v>
                </c:pt>
                <c:pt idx="1226">
                  <c:v>7.8069723695799906</c:v>
                </c:pt>
                <c:pt idx="1227">
                  <c:v>7.8081154227199914</c:v>
                </c:pt>
                <c:pt idx="1228">
                  <c:v>7.8093344831899998</c:v>
                </c:pt>
                <c:pt idx="1229">
                  <c:v>7.8105590528899906</c:v>
                </c:pt>
                <c:pt idx="1230">
                  <c:v>7.8118038885200001</c:v>
                </c:pt>
                <c:pt idx="1231">
                  <c:v>7.8129553313399853</c:v>
                </c:pt>
                <c:pt idx="1232">
                  <c:v>7.8142019611499904</c:v>
                </c:pt>
                <c:pt idx="1233">
                  <c:v>7.8155567444299914</c:v>
                </c:pt>
                <c:pt idx="1234">
                  <c:v>7.8168586835099996</c:v>
                </c:pt>
                <c:pt idx="1235">
                  <c:v>7.8182439136899999</c:v>
                </c:pt>
                <c:pt idx="1236">
                  <c:v>7.81973763403</c:v>
                </c:pt>
                <c:pt idx="1237">
                  <c:v>7.8213356967699914</c:v>
                </c:pt>
                <c:pt idx="1238">
                  <c:v>7.8228479122199914</c:v>
                </c:pt>
                <c:pt idx="1239">
                  <c:v>7.8244170654099854</c:v>
                </c:pt>
                <c:pt idx="1240">
                  <c:v>7.8260941048400001</c:v>
                </c:pt>
                <c:pt idx="1241">
                  <c:v>7.8277737243900001</c:v>
                </c:pt>
                <c:pt idx="1242">
                  <c:v>7.8294980697099943</c:v>
                </c:pt>
                <c:pt idx="1243">
                  <c:v>7.831116754</c:v>
                </c:pt>
                <c:pt idx="1244">
                  <c:v>7.8328003093899943</c:v>
                </c:pt>
                <c:pt idx="1245">
                  <c:v>7.8345429145300001</c:v>
                </c:pt>
                <c:pt idx="1246">
                  <c:v>7.8362235129600002</c:v>
                </c:pt>
                <c:pt idx="1247">
                  <c:v>7.8376255521799942</c:v>
                </c:pt>
                <c:pt idx="1248">
                  <c:v>7.8389747924000002</c:v>
                </c:pt>
                <c:pt idx="1249">
                  <c:v>7.8403733420100004</c:v>
                </c:pt>
                <c:pt idx="1250">
                  <c:v>7.8415680027499999</c:v>
                </c:pt>
                <c:pt idx="1251">
                  <c:v>7.8428249650499886</c:v>
                </c:pt>
                <c:pt idx="1252">
                  <c:v>7.8441357082399854</c:v>
                </c:pt>
                <c:pt idx="1253">
                  <c:v>7.8454531087900001</c:v>
                </c:pt>
                <c:pt idx="1254">
                  <c:v>7.8467391452599999</c:v>
                </c:pt>
                <c:pt idx="1255">
                  <c:v>7.8480081725900002</c:v>
                </c:pt>
                <c:pt idx="1256">
                  <c:v>7.8493455532600001</c:v>
                </c:pt>
                <c:pt idx="1257">
                  <c:v>7.8505938875699943</c:v>
                </c:pt>
                <c:pt idx="1258">
                  <c:v>7.8518154060799894</c:v>
                </c:pt>
                <c:pt idx="1259">
                  <c:v>7.8530603281399944</c:v>
                </c:pt>
                <c:pt idx="1260">
                  <c:v>7.8541577325999894</c:v>
                </c:pt>
                <c:pt idx="1261">
                  <c:v>7.8552703290299943</c:v>
                </c:pt>
                <c:pt idx="1262">
                  <c:v>7.8564299371299944</c:v>
                </c:pt>
                <c:pt idx="1263">
                  <c:v>7.8576274203200001</c:v>
                </c:pt>
                <c:pt idx="1264">
                  <c:v>7.8588420391499936</c:v>
                </c:pt>
                <c:pt idx="1265">
                  <c:v>7.8600882042199887</c:v>
                </c:pt>
                <c:pt idx="1266">
                  <c:v>7.8612813491099907</c:v>
                </c:pt>
                <c:pt idx="1267">
                  <c:v>7.8623633052499997</c:v>
                </c:pt>
                <c:pt idx="1268">
                  <c:v>7.8634108016899846</c:v>
                </c:pt>
                <c:pt idx="1269">
                  <c:v>7.8645490434599914</c:v>
                </c:pt>
                <c:pt idx="1270">
                  <c:v>7.8657549469799832</c:v>
                </c:pt>
                <c:pt idx="1271">
                  <c:v>7.8670526275399846</c:v>
                </c:pt>
                <c:pt idx="1272">
                  <c:v>7.8683569179799866</c:v>
                </c:pt>
                <c:pt idx="1273">
                  <c:v>7.8696493083799997</c:v>
                </c:pt>
                <c:pt idx="1274">
                  <c:v>7.8710140373899886</c:v>
                </c:pt>
                <c:pt idx="1275">
                  <c:v>7.8723664933300004</c:v>
                </c:pt>
                <c:pt idx="1276">
                  <c:v>7.8738028571999914</c:v>
                </c:pt>
                <c:pt idx="1277">
                  <c:v>7.8752051983899998</c:v>
                </c:pt>
                <c:pt idx="1278">
                  <c:v>7.87668903467</c:v>
                </c:pt>
                <c:pt idx="1279">
                  <c:v>7.8781783169599944</c:v>
                </c:pt>
                <c:pt idx="1280">
                  <c:v>7.8796574103000001</c:v>
                </c:pt>
                <c:pt idx="1281">
                  <c:v>7.8811412900800004</c:v>
                </c:pt>
                <c:pt idx="1282">
                  <c:v>7.88266337655</c:v>
                </c:pt>
                <c:pt idx="1283">
                  <c:v>7.8842421113799999</c:v>
                </c:pt>
                <c:pt idx="1284">
                  <c:v>7.8858537490199936</c:v>
                </c:pt>
                <c:pt idx="1285">
                  <c:v>7.8875276734399886</c:v>
                </c:pt>
                <c:pt idx="1286">
                  <c:v>7.8892467975400002</c:v>
                </c:pt>
                <c:pt idx="1287">
                  <c:v>7.8910266677099914</c:v>
                </c:pt>
                <c:pt idx="1288">
                  <c:v>7.8926887423399936</c:v>
                </c:pt>
                <c:pt idx="1289">
                  <c:v>7.8944235068099866</c:v>
                </c:pt>
                <c:pt idx="1290">
                  <c:v>7.8962187202400003</c:v>
                </c:pt>
                <c:pt idx="1291">
                  <c:v>7.8979089373599853</c:v>
                </c:pt>
                <c:pt idx="1292">
                  <c:v>7.8996725548300004</c:v>
                </c:pt>
                <c:pt idx="1293">
                  <c:v>7.9014817274600002</c:v>
                </c:pt>
                <c:pt idx="1294">
                  <c:v>7.9033567286900004</c:v>
                </c:pt>
                <c:pt idx="1295">
                  <c:v>7.9052520998900002</c:v>
                </c:pt>
                <c:pt idx="1296">
                  <c:v>7.9071123225299944</c:v>
                </c:pt>
                <c:pt idx="1297">
                  <c:v>7.9089479498099946</c:v>
                </c:pt>
                <c:pt idx="1298">
                  <c:v>7.91079961334</c:v>
                </c:pt>
                <c:pt idx="1299">
                  <c:v>7.9126173708199943</c:v>
                </c:pt>
                <c:pt idx="1300">
                  <c:v>7.9143584853700002</c:v>
                </c:pt>
                <c:pt idx="1301">
                  <c:v>7.9160331821899996</c:v>
                </c:pt>
                <c:pt idx="1302">
                  <c:v>7.9176646378999944</c:v>
                </c:pt>
                <c:pt idx="1303">
                  <c:v>7.9193392884599998</c:v>
                </c:pt>
                <c:pt idx="1304">
                  <c:v>7.9209526232799936</c:v>
                </c:pt>
                <c:pt idx="1305">
                  <c:v>7.9224524796000004</c:v>
                </c:pt>
                <c:pt idx="1306">
                  <c:v>7.9239095771099866</c:v>
                </c:pt>
                <c:pt idx="1307">
                  <c:v>7.9253334644100004</c:v>
                </c:pt>
                <c:pt idx="1308">
                  <c:v>7.9267324844699996</c:v>
                </c:pt>
                <c:pt idx="1309">
                  <c:v>7.9281628290199944</c:v>
                </c:pt>
                <c:pt idx="1310">
                  <c:v>7.9297130404400002</c:v>
                </c:pt>
                <c:pt idx="1311">
                  <c:v>7.9312418792599999</c:v>
                </c:pt>
                <c:pt idx="1312">
                  <c:v>7.9326529564000001</c:v>
                </c:pt>
                <c:pt idx="1313">
                  <c:v>7.9341881940799999</c:v>
                </c:pt>
                <c:pt idx="1314">
                  <c:v>7.9357124371900003</c:v>
                </c:pt>
                <c:pt idx="1315">
                  <c:v>7.9373375172599943</c:v>
                </c:pt>
                <c:pt idx="1316">
                  <c:v>7.9389816140200002</c:v>
                </c:pt>
                <c:pt idx="1317">
                  <c:v>7.9407030888700003</c:v>
                </c:pt>
                <c:pt idx="1318">
                  <c:v>7.9424173188399942</c:v>
                </c:pt>
                <c:pt idx="1319">
                  <c:v>7.9440023892699996</c:v>
                </c:pt>
                <c:pt idx="1320">
                  <c:v>7.9456771596399998</c:v>
                </c:pt>
                <c:pt idx="1321">
                  <c:v>7.9472962333100003</c:v>
                </c:pt>
                <c:pt idx="1322">
                  <c:v>7.9490092318399999</c:v>
                </c:pt>
                <c:pt idx="1323">
                  <c:v>7.9506766858600004</c:v>
                </c:pt>
                <c:pt idx="1324">
                  <c:v>7.9524268573099874</c:v>
                </c:pt>
                <c:pt idx="1325">
                  <c:v>7.9541360757999886</c:v>
                </c:pt>
                <c:pt idx="1326">
                  <c:v>7.95593879785</c:v>
                </c:pt>
                <c:pt idx="1327">
                  <c:v>7.9578345751599846</c:v>
                </c:pt>
                <c:pt idx="1328">
                  <c:v>7.9597325153299998</c:v>
                </c:pt>
                <c:pt idx="1329">
                  <c:v>7.9616060247</c:v>
                </c:pt>
                <c:pt idx="1330">
                  <c:v>7.9634020642200003</c:v>
                </c:pt>
                <c:pt idx="1331">
                  <c:v>7.9652230565400002</c:v>
                </c:pt>
                <c:pt idx="1332">
                  <c:v>7.9670142881999846</c:v>
                </c:pt>
                <c:pt idx="1333">
                  <c:v>7.9686823445000003</c:v>
                </c:pt>
                <c:pt idx="1334">
                  <c:v>7.9703917539700004</c:v>
                </c:pt>
                <c:pt idx="1335">
                  <c:v>7.97202187155</c:v>
                </c:pt>
                <c:pt idx="1336">
                  <c:v>7.9736814675899996</c:v>
                </c:pt>
                <c:pt idx="1337">
                  <c:v>7.9753588351299998</c:v>
                </c:pt>
                <c:pt idx="1338">
                  <c:v>7.9770632703400004</c:v>
                </c:pt>
                <c:pt idx="1339">
                  <c:v>7.9787903956199999</c:v>
                </c:pt>
                <c:pt idx="1340">
                  <c:v>7.9804914306399999</c:v>
                </c:pt>
                <c:pt idx="1341">
                  <c:v>7.9820484947799999</c:v>
                </c:pt>
                <c:pt idx="1342">
                  <c:v>7.9835761174200002</c:v>
                </c:pt>
                <c:pt idx="1343">
                  <c:v>7.9850955004399946</c:v>
                </c:pt>
                <c:pt idx="1344">
                  <c:v>7.9864428585000002</c:v>
                </c:pt>
                <c:pt idx="1345">
                  <c:v>7.9878327358899996</c:v>
                </c:pt>
                <c:pt idx="1346">
                  <c:v>7.9891942262399906</c:v>
                </c:pt>
                <c:pt idx="1347">
                  <c:v>7.9905995789799906</c:v>
                </c:pt>
                <c:pt idx="1348">
                  <c:v>7.99189371705</c:v>
                </c:pt>
                <c:pt idx="1349">
                  <c:v>7.9932219905300004</c:v>
                </c:pt>
                <c:pt idx="1350">
                  <c:v>7.9946444135899997</c:v>
                </c:pt>
                <c:pt idx="1351">
                  <c:v>7.99599812673</c:v>
                </c:pt>
                <c:pt idx="1352">
                  <c:v>7.9973925695799943</c:v>
                </c:pt>
                <c:pt idx="1353">
                  <c:v>7.9987180901099997</c:v>
                </c:pt>
                <c:pt idx="1354">
                  <c:v>8.0001387207499999</c:v>
                </c:pt>
                <c:pt idx="1355">
                  <c:v>8.0014870632700035</c:v>
                </c:pt>
                <c:pt idx="1356">
                  <c:v>8.0028034977700013</c:v>
                </c:pt>
                <c:pt idx="1357">
                  <c:v>8.0040719959599986</c:v>
                </c:pt>
                <c:pt idx="1358">
                  <c:v>8.00544266024</c:v>
                </c:pt>
                <c:pt idx="1359">
                  <c:v>8.0068263099300001</c:v>
                </c:pt>
                <c:pt idx="1360">
                  <c:v>8.0082744455299988</c:v>
                </c:pt>
                <c:pt idx="1361">
                  <c:v>8.0098216387000001</c:v>
                </c:pt>
                <c:pt idx="1362">
                  <c:v>8.01136402769</c:v>
                </c:pt>
                <c:pt idx="1363">
                  <c:v>8.0128881912200001</c:v>
                </c:pt>
                <c:pt idx="1364">
                  <c:v>8.0144922305200001</c:v>
                </c:pt>
                <c:pt idx="1365">
                  <c:v>8.0160491069000006</c:v>
                </c:pt>
                <c:pt idx="1366">
                  <c:v>8.0176223211700002</c:v>
                </c:pt>
                <c:pt idx="1367">
                  <c:v>8.0191807098900014</c:v>
                </c:pt>
                <c:pt idx="1368">
                  <c:v>8.0206369611399992</c:v>
                </c:pt>
                <c:pt idx="1369">
                  <c:v>8.0221367267999995</c:v>
                </c:pt>
                <c:pt idx="1370">
                  <c:v>8.0236579157100003</c:v>
                </c:pt>
                <c:pt idx="1371">
                  <c:v>8.0251737710799986</c:v>
                </c:pt>
                <c:pt idx="1372">
                  <c:v>8.0266468920400005</c:v>
                </c:pt>
                <c:pt idx="1373">
                  <c:v>8.0281698319999997</c:v>
                </c:pt>
                <c:pt idx="1374">
                  <c:v>8.0297055521500003</c:v>
                </c:pt>
                <c:pt idx="1375">
                  <c:v>8.031158427309995</c:v>
                </c:pt>
                <c:pt idx="1376">
                  <c:v>8.0326968732000008</c:v>
                </c:pt>
                <c:pt idx="1377">
                  <c:v>8.0343113130199981</c:v>
                </c:pt>
                <c:pt idx="1378">
                  <c:v>8.0360001565200001</c:v>
                </c:pt>
                <c:pt idx="1379">
                  <c:v>8.0376896847200001</c:v>
                </c:pt>
                <c:pt idx="1380">
                  <c:v>8.0394063280200001</c:v>
                </c:pt>
                <c:pt idx="1381">
                  <c:v>8.0409895958500002</c:v>
                </c:pt>
                <c:pt idx="1382">
                  <c:v>8.0426117094599991</c:v>
                </c:pt>
                <c:pt idx="1383">
                  <c:v>8.0441108189400001</c:v>
                </c:pt>
                <c:pt idx="1384">
                  <c:v>8.0456190997900006</c:v>
                </c:pt>
                <c:pt idx="1385">
                  <c:v>8.0469198309000003</c:v>
                </c:pt>
                <c:pt idx="1386">
                  <c:v>8.0481790148799988</c:v>
                </c:pt>
                <c:pt idx="1387">
                  <c:v>8.0493982404399986</c:v>
                </c:pt>
                <c:pt idx="1388">
                  <c:v>8.0507105339100011</c:v>
                </c:pt>
                <c:pt idx="1389">
                  <c:v>8.0519932608799998</c:v>
                </c:pt>
                <c:pt idx="1390">
                  <c:v>8.0532679561599991</c:v>
                </c:pt>
                <c:pt idx="1391">
                  <c:v>8.0545975467100028</c:v>
                </c:pt>
                <c:pt idx="1392">
                  <c:v>8.0559489165800002</c:v>
                </c:pt>
                <c:pt idx="1393">
                  <c:v>8.0572894236000003</c:v>
                </c:pt>
                <c:pt idx="1394">
                  <c:v>8.0586569275300004</c:v>
                </c:pt>
                <c:pt idx="1395">
                  <c:v>8.0598938624399992</c:v>
                </c:pt>
                <c:pt idx="1396">
                  <c:v>8.0611354339500014</c:v>
                </c:pt>
                <c:pt idx="1397">
                  <c:v>8.0623768060700005</c:v>
                </c:pt>
                <c:pt idx="1398">
                  <c:v>8.0636597072599994</c:v>
                </c:pt>
                <c:pt idx="1399">
                  <c:v>8.0648354662900008</c:v>
                </c:pt>
                <c:pt idx="1400">
                  <c:v>8.0659397467799998</c:v>
                </c:pt>
                <c:pt idx="1401">
                  <c:v>8.0670010614199992</c:v>
                </c:pt>
                <c:pt idx="1402">
                  <c:v>8.0681709804599979</c:v>
                </c:pt>
                <c:pt idx="1403">
                  <c:v>8.0694147820200008</c:v>
                </c:pt>
                <c:pt idx="1404">
                  <c:v>8.0707460040500028</c:v>
                </c:pt>
                <c:pt idx="1405">
                  <c:v>8.0721714619799982</c:v>
                </c:pt>
                <c:pt idx="1406">
                  <c:v>8.0736168133100001</c:v>
                </c:pt>
                <c:pt idx="1407">
                  <c:v>8.0750040843199997</c:v>
                </c:pt>
                <c:pt idx="1408">
                  <c:v>8.0763826428200005</c:v>
                </c:pt>
                <c:pt idx="1409">
                  <c:v>8.0778114517499962</c:v>
                </c:pt>
                <c:pt idx="1410">
                  <c:v>8.0792301472200005</c:v>
                </c:pt>
                <c:pt idx="1411">
                  <c:v>8.0805723615799998</c:v>
                </c:pt>
                <c:pt idx="1412">
                  <c:v>8.081893377150001</c:v>
                </c:pt>
                <c:pt idx="1413">
                  <c:v>8.083354710450001</c:v>
                </c:pt>
                <c:pt idx="1414">
                  <c:v>8.0849453430300002</c:v>
                </c:pt>
                <c:pt idx="1415">
                  <c:v>8.0863618530999997</c:v>
                </c:pt>
                <c:pt idx="1416">
                  <c:v>8.0879363904100003</c:v>
                </c:pt>
                <c:pt idx="1417">
                  <c:v>8.0895431924600008</c:v>
                </c:pt>
                <c:pt idx="1418">
                  <c:v>8.0910603645199988</c:v>
                </c:pt>
                <c:pt idx="1419">
                  <c:v>8.0925697888700014</c:v>
                </c:pt>
                <c:pt idx="1420">
                  <c:v>8.0941468640200007</c:v>
                </c:pt>
                <c:pt idx="1421">
                  <c:v>8.0957595376199993</c:v>
                </c:pt>
                <c:pt idx="1422">
                  <c:v>8.0974671651300003</c:v>
                </c:pt>
                <c:pt idx="1423">
                  <c:v>8.0992006257</c:v>
                </c:pt>
                <c:pt idx="1424">
                  <c:v>8.100962527870001</c:v>
                </c:pt>
                <c:pt idx="1425">
                  <c:v>8.1027108102999996</c:v>
                </c:pt>
                <c:pt idx="1426">
                  <c:v>8.1046196858700004</c:v>
                </c:pt>
                <c:pt idx="1427">
                  <c:v>8.1063936636499978</c:v>
                </c:pt>
                <c:pt idx="1428">
                  <c:v>8.1082473042499981</c:v>
                </c:pt>
                <c:pt idx="1429">
                  <c:v>8.1099444124600026</c:v>
                </c:pt>
                <c:pt idx="1430">
                  <c:v>8.1116246398100014</c:v>
                </c:pt>
                <c:pt idx="1431">
                  <c:v>8.1132530741900002</c:v>
                </c:pt>
                <c:pt idx="1432">
                  <c:v>8.1150245331700006</c:v>
                </c:pt>
                <c:pt idx="1433">
                  <c:v>8.1167930662199996</c:v>
                </c:pt>
                <c:pt idx="1434">
                  <c:v>8.1185636391300005</c:v>
                </c:pt>
                <c:pt idx="1435">
                  <c:v>8.1203141143900002</c:v>
                </c:pt>
                <c:pt idx="1436">
                  <c:v>8.1220629087700011</c:v>
                </c:pt>
                <c:pt idx="1437">
                  <c:v>8.1238335513700015</c:v>
                </c:pt>
                <c:pt idx="1438">
                  <c:v>8.1255476378300049</c:v>
                </c:pt>
                <c:pt idx="1439">
                  <c:v>8.1272860726900014</c:v>
                </c:pt>
                <c:pt idx="1440">
                  <c:v>8.1290272771300014</c:v>
                </c:pt>
                <c:pt idx="1441">
                  <c:v>8.1308315107700011</c:v>
                </c:pt>
                <c:pt idx="1442">
                  <c:v>8.1326039890199997</c:v>
                </c:pt>
                <c:pt idx="1443">
                  <c:v>8.1343509777999987</c:v>
                </c:pt>
                <c:pt idx="1444">
                  <c:v>8.1359858702300034</c:v>
                </c:pt>
                <c:pt idx="1445">
                  <c:v>8.1376582545799998</c:v>
                </c:pt>
                <c:pt idx="1446">
                  <c:v>8.1393299748599972</c:v>
                </c:pt>
                <c:pt idx="1447">
                  <c:v>8.1408258328999992</c:v>
                </c:pt>
                <c:pt idx="1448">
                  <c:v>8.1423742194800006</c:v>
                </c:pt>
                <c:pt idx="1449">
                  <c:v>8.1439789513299949</c:v>
                </c:pt>
                <c:pt idx="1450">
                  <c:v>8.1455907027500007</c:v>
                </c:pt>
                <c:pt idx="1451">
                  <c:v>8.1471804696299976</c:v>
                </c:pt>
                <c:pt idx="1452">
                  <c:v>8.1485888917900002</c:v>
                </c:pt>
                <c:pt idx="1453">
                  <c:v>8.1499583991200009</c:v>
                </c:pt>
                <c:pt idx="1454">
                  <c:v>8.1512418792700014</c:v>
                </c:pt>
                <c:pt idx="1455">
                  <c:v>8.1524853641200004</c:v>
                </c:pt>
                <c:pt idx="1456">
                  <c:v>8.1536776693400004</c:v>
                </c:pt>
                <c:pt idx="1457">
                  <c:v>8.1548962940400003</c:v>
                </c:pt>
                <c:pt idx="1458">
                  <c:v>8.15615279829</c:v>
                </c:pt>
                <c:pt idx="1459">
                  <c:v>8.1573819461599992</c:v>
                </c:pt>
                <c:pt idx="1460">
                  <c:v>8.1585247344400003</c:v>
                </c:pt>
                <c:pt idx="1461">
                  <c:v>8.1597343889000005</c:v>
                </c:pt>
                <c:pt idx="1462">
                  <c:v>8.1609795108900016</c:v>
                </c:pt>
                <c:pt idx="1463">
                  <c:v>8.1621840162799995</c:v>
                </c:pt>
                <c:pt idx="1464">
                  <c:v>8.1633916963500006</c:v>
                </c:pt>
                <c:pt idx="1465">
                  <c:v>8.1646747900399994</c:v>
                </c:pt>
                <c:pt idx="1466">
                  <c:v>8.1658784239699962</c:v>
                </c:pt>
                <c:pt idx="1467">
                  <c:v>8.167031434270001</c:v>
                </c:pt>
                <c:pt idx="1468">
                  <c:v>8.1681656067199988</c:v>
                </c:pt>
                <c:pt idx="1469">
                  <c:v>8.1693161108300014</c:v>
                </c:pt>
                <c:pt idx="1470">
                  <c:v>8.1704911182300002</c:v>
                </c:pt>
                <c:pt idx="1471">
                  <c:v>8.1717040929300016</c:v>
                </c:pt>
                <c:pt idx="1472">
                  <c:v>8.1728875178900005</c:v>
                </c:pt>
                <c:pt idx="1473">
                  <c:v>8.1739902514599994</c:v>
                </c:pt>
                <c:pt idx="1474">
                  <c:v>8.1749892440700016</c:v>
                </c:pt>
                <c:pt idx="1475">
                  <c:v>8.1759098942700028</c:v>
                </c:pt>
                <c:pt idx="1476">
                  <c:v>8.1767559558999992</c:v>
                </c:pt>
                <c:pt idx="1477">
                  <c:v>8.1776190448800001</c:v>
                </c:pt>
                <c:pt idx="1478">
                  <c:v>8.1784541826599995</c:v>
                </c:pt>
                <c:pt idx="1479">
                  <c:v>8.1792014477299961</c:v>
                </c:pt>
                <c:pt idx="1480">
                  <c:v>8.1800405764300006</c:v>
                </c:pt>
                <c:pt idx="1481">
                  <c:v>8.180958132569998</c:v>
                </c:pt>
                <c:pt idx="1482">
                  <c:v>8.1818136443499974</c:v>
                </c:pt>
                <c:pt idx="1483">
                  <c:v>8.1827270867900008</c:v>
                </c:pt>
                <c:pt idx="1484">
                  <c:v>8.1835496864999993</c:v>
                </c:pt>
                <c:pt idx="1485">
                  <c:v>8.1843263730199993</c:v>
                </c:pt>
                <c:pt idx="1486">
                  <c:v>8.1852113925999994</c:v>
                </c:pt>
                <c:pt idx="1487">
                  <c:v>8.1861469003300016</c:v>
                </c:pt>
                <c:pt idx="1488">
                  <c:v>8.1871763317500008</c:v>
                </c:pt>
                <c:pt idx="1489">
                  <c:v>8.1882781029999752</c:v>
                </c:pt>
                <c:pt idx="1490">
                  <c:v>8.1894430180800004</c:v>
                </c:pt>
                <c:pt idx="1491">
                  <c:v>8.1906169744999993</c:v>
                </c:pt>
                <c:pt idx="1492">
                  <c:v>8.1916616973699981</c:v>
                </c:pt>
                <c:pt idx="1493">
                  <c:v>8.1925535242199992</c:v>
                </c:pt>
                <c:pt idx="1494">
                  <c:v>8.1935175739100004</c:v>
                </c:pt>
                <c:pt idx="1495">
                  <c:v>8.1945388854600001</c:v>
                </c:pt>
                <c:pt idx="1496">
                  <c:v>8.1955884180900007</c:v>
                </c:pt>
                <c:pt idx="1497">
                  <c:v>8.1966960817500034</c:v>
                </c:pt>
                <c:pt idx="1498">
                  <c:v>8.1977286980599988</c:v>
                </c:pt>
                <c:pt idx="1499">
                  <c:v>8.1988479556999998</c:v>
                </c:pt>
                <c:pt idx="1500">
                  <c:v>8.1999731736599983</c:v>
                </c:pt>
                <c:pt idx="1501">
                  <c:v>8.2011996904199993</c:v>
                </c:pt>
                <c:pt idx="1502">
                  <c:v>8.2023157867299972</c:v>
                </c:pt>
                <c:pt idx="1503">
                  <c:v>8.2033786987599981</c:v>
                </c:pt>
                <c:pt idx="1504">
                  <c:v>8.2042653085899975</c:v>
                </c:pt>
                <c:pt idx="1505">
                  <c:v>8.2052435857000017</c:v>
                </c:pt>
                <c:pt idx="1506">
                  <c:v>8.2063472149599992</c:v>
                </c:pt>
                <c:pt idx="1507">
                  <c:v>8.2074788288300002</c:v>
                </c:pt>
                <c:pt idx="1508">
                  <c:v>8.2086433808999981</c:v>
                </c:pt>
                <c:pt idx="1509">
                  <c:v>8.2098517402699969</c:v>
                </c:pt>
                <c:pt idx="1510">
                  <c:v>8.2111062943000004</c:v>
                </c:pt>
                <c:pt idx="1511">
                  <c:v>8.2124838765700012</c:v>
                </c:pt>
                <c:pt idx="1512">
                  <c:v>8.2139519043599982</c:v>
                </c:pt>
                <c:pt idx="1513">
                  <c:v>8.2155381150999993</c:v>
                </c:pt>
                <c:pt idx="1514">
                  <c:v>8.2170719613399825</c:v>
                </c:pt>
                <c:pt idx="1515">
                  <c:v>8.2185888032700003</c:v>
                </c:pt>
                <c:pt idx="1516">
                  <c:v>8.2200659638499989</c:v>
                </c:pt>
                <c:pt idx="1517">
                  <c:v>8.2213738357899988</c:v>
                </c:pt>
                <c:pt idx="1518">
                  <c:v>8.2227559326000002</c:v>
                </c:pt>
                <c:pt idx="1519">
                  <c:v>8.2240772136599993</c:v>
                </c:pt>
                <c:pt idx="1520">
                  <c:v>8.2254725772500006</c:v>
                </c:pt>
                <c:pt idx="1521">
                  <c:v>8.2269567956799996</c:v>
                </c:pt>
                <c:pt idx="1522">
                  <c:v>8.2284352728700014</c:v>
                </c:pt>
                <c:pt idx="1523">
                  <c:v>8.2299121319699999</c:v>
                </c:pt>
                <c:pt idx="1524">
                  <c:v>8.2314860163100008</c:v>
                </c:pt>
                <c:pt idx="1525">
                  <c:v>8.2331129104799992</c:v>
                </c:pt>
                <c:pt idx="1526">
                  <c:v>8.2348525664499999</c:v>
                </c:pt>
                <c:pt idx="1527">
                  <c:v>8.2366280227499988</c:v>
                </c:pt>
                <c:pt idx="1528">
                  <c:v>8.2384436380300006</c:v>
                </c:pt>
                <c:pt idx="1529">
                  <c:v>8.240338540259998</c:v>
                </c:pt>
                <c:pt idx="1530">
                  <c:v>8.2422426345700011</c:v>
                </c:pt>
                <c:pt idx="1531">
                  <c:v>8.2441033348399984</c:v>
                </c:pt>
                <c:pt idx="1532">
                  <c:v>8.2459120662299981</c:v>
                </c:pt>
                <c:pt idx="1533">
                  <c:v>8.2476245905999992</c:v>
                </c:pt>
                <c:pt idx="1534">
                  <c:v>8.2492196932199988</c:v>
                </c:pt>
                <c:pt idx="1535">
                  <c:v>8.2506064340700007</c:v>
                </c:pt>
                <c:pt idx="1536">
                  <c:v>8.2519591860599988</c:v>
                </c:pt>
                <c:pt idx="1537">
                  <c:v>8.2532247569800017</c:v>
                </c:pt>
                <c:pt idx="1538">
                  <c:v>8.2544596384400002</c:v>
                </c:pt>
                <c:pt idx="1539">
                  <c:v>8.2554478776500098</c:v>
                </c:pt>
                <c:pt idx="1540">
                  <c:v>8.2564241082399992</c:v>
                </c:pt>
                <c:pt idx="1541">
                  <c:v>8.2573997717700003</c:v>
                </c:pt>
                <c:pt idx="1542">
                  <c:v>8.2584179465700007</c:v>
                </c:pt>
                <c:pt idx="1543">
                  <c:v>8.2593311342300009</c:v>
                </c:pt>
                <c:pt idx="1544">
                  <c:v>8.2603032021199994</c:v>
                </c:pt>
                <c:pt idx="1545">
                  <c:v>8.2612906664099999</c:v>
                </c:pt>
                <c:pt idx="1546">
                  <c:v>8.2622481680300002</c:v>
                </c:pt>
                <c:pt idx="1547">
                  <c:v>8.2632217644199866</c:v>
                </c:pt>
                <c:pt idx="1548">
                  <c:v>8.2641040237500007</c:v>
                </c:pt>
                <c:pt idx="1549">
                  <c:v>8.2649292922300006</c:v>
                </c:pt>
                <c:pt idx="1550">
                  <c:v>8.2658294385800026</c:v>
                </c:pt>
                <c:pt idx="1551">
                  <c:v>8.2667455649900035</c:v>
                </c:pt>
                <c:pt idx="1552">
                  <c:v>8.2677205475900006</c:v>
                </c:pt>
                <c:pt idx="1553">
                  <c:v>8.2686688552900005</c:v>
                </c:pt>
                <c:pt idx="1554">
                  <c:v>8.2695772144700008</c:v>
                </c:pt>
                <c:pt idx="1555">
                  <c:v>8.2705325047800002</c:v>
                </c:pt>
                <c:pt idx="1556">
                  <c:v>8.2715666360199993</c:v>
                </c:pt>
                <c:pt idx="1557">
                  <c:v>8.2726275264400027</c:v>
                </c:pt>
                <c:pt idx="1558">
                  <c:v>8.2736289953100002</c:v>
                </c:pt>
                <c:pt idx="1559">
                  <c:v>8.274551107889998</c:v>
                </c:pt>
                <c:pt idx="1560">
                  <c:v>8.2755138854600006</c:v>
                </c:pt>
                <c:pt idx="1561">
                  <c:v>8.2763850274400017</c:v>
                </c:pt>
                <c:pt idx="1562">
                  <c:v>8.2772794004399906</c:v>
                </c:pt>
                <c:pt idx="1563">
                  <c:v>8.2780499292700007</c:v>
                </c:pt>
                <c:pt idx="1564">
                  <c:v>8.2788866059900013</c:v>
                </c:pt>
                <c:pt idx="1565">
                  <c:v>8.27973482248</c:v>
                </c:pt>
                <c:pt idx="1566">
                  <c:v>8.2806557533900005</c:v>
                </c:pt>
                <c:pt idx="1567">
                  <c:v>8.2816164112800017</c:v>
                </c:pt>
                <c:pt idx="1568">
                  <c:v>8.2825881788900002</c:v>
                </c:pt>
                <c:pt idx="1569">
                  <c:v>8.2836287454199979</c:v>
                </c:pt>
                <c:pt idx="1570">
                  <c:v>8.2846353416599996</c:v>
                </c:pt>
                <c:pt idx="1571">
                  <c:v>8.28563615841</c:v>
                </c:pt>
                <c:pt idx="1572">
                  <c:v>8.2867536859200008</c:v>
                </c:pt>
                <c:pt idx="1573">
                  <c:v>8.287901423539985</c:v>
                </c:pt>
                <c:pt idx="1574">
                  <c:v>8.2891566987300003</c:v>
                </c:pt>
                <c:pt idx="1575">
                  <c:v>8.2905230159500007</c:v>
                </c:pt>
                <c:pt idx="1576">
                  <c:v>8.2919970138900005</c:v>
                </c:pt>
                <c:pt idx="1577">
                  <c:v>8.2935752120900013</c:v>
                </c:pt>
                <c:pt idx="1578">
                  <c:v>8.295221981059985</c:v>
                </c:pt>
                <c:pt idx="1579">
                  <c:v>8.2969016264699977</c:v>
                </c:pt>
                <c:pt idx="1580">
                  <c:v>8.2986841682199994</c:v>
                </c:pt>
                <c:pt idx="1581">
                  <c:v>8.3005659420200004</c:v>
                </c:pt>
                <c:pt idx="1582">
                  <c:v>8.3024696083399991</c:v>
                </c:pt>
                <c:pt idx="1583">
                  <c:v>8.3043321241200001</c:v>
                </c:pt>
                <c:pt idx="1584">
                  <c:v>8.3059897164199992</c:v>
                </c:pt>
                <c:pt idx="1585">
                  <c:v>8.3076035930999996</c:v>
                </c:pt>
                <c:pt idx="1586">
                  <c:v>8.30931908182</c:v>
                </c:pt>
                <c:pt idx="1587">
                  <c:v>8.3111101276100001</c:v>
                </c:pt>
                <c:pt idx="1588">
                  <c:v>8.3127695502700032</c:v>
                </c:pt>
                <c:pt idx="1589">
                  <c:v>8.3144479936300026</c:v>
                </c:pt>
                <c:pt idx="1590">
                  <c:v>8.3160803074100027</c:v>
                </c:pt>
                <c:pt idx="1591">
                  <c:v>8.3177543465999992</c:v>
                </c:pt>
                <c:pt idx="1592">
                  <c:v>8.3193979796100006</c:v>
                </c:pt>
                <c:pt idx="1593">
                  <c:v>8.3209546870500013</c:v>
                </c:pt>
                <c:pt idx="1594">
                  <c:v>8.3224887806700014</c:v>
                </c:pt>
                <c:pt idx="1595">
                  <c:v>8.3241209181300011</c:v>
                </c:pt>
                <c:pt idx="1596">
                  <c:v>8.3258564745100028</c:v>
                </c:pt>
                <c:pt idx="1597">
                  <c:v>8.3275229409700007</c:v>
                </c:pt>
                <c:pt idx="1598">
                  <c:v>8.3291709668399996</c:v>
                </c:pt>
                <c:pt idx="1599">
                  <c:v>8.3309396059199994</c:v>
                </c:pt>
                <c:pt idx="1600">
                  <c:v>8.3326613635300006</c:v>
                </c:pt>
                <c:pt idx="1601">
                  <c:v>8.3343074447799985</c:v>
                </c:pt>
                <c:pt idx="1602">
                  <c:v>8.3358406974600001</c:v>
                </c:pt>
                <c:pt idx="1603">
                  <c:v>8.3372937910299978</c:v>
                </c:pt>
                <c:pt idx="1604">
                  <c:v>8.3388331721500002</c:v>
                </c:pt>
                <c:pt idx="1605">
                  <c:v>8.3403207698099973</c:v>
                </c:pt>
                <c:pt idx="1606">
                  <c:v>8.3415533687799996</c:v>
                </c:pt>
                <c:pt idx="1607">
                  <c:v>8.3427713871400009</c:v>
                </c:pt>
                <c:pt idx="1608">
                  <c:v>8.3441672852399993</c:v>
                </c:pt>
                <c:pt idx="1609">
                  <c:v>8.34556429491</c:v>
                </c:pt>
                <c:pt idx="1610">
                  <c:v>8.3468676477800017</c:v>
                </c:pt>
                <c:pt idx="1611">
                  <c:v>8.3480519087999987</c:v>
                </c:pt>
                <c:pt idx="1612">
                  <c:v>8.3492461477000006</c:v>
                </c:pt>
                <c:pt idx="1613">
                  <c:v>8.3504743671700012</c:v>
                </c:pt>
                <c:pt idx="1614">
                  <c:v>8.3518316601700011</c:v>
                </c:pt>
                <c:pt idx="1615">
                  <c:v>8.3531004918300003</c:v>
                </c:pt>
                <c:pt idx="1616">
                  <c:v>8.3542259159200007</c:v>
                </c:pt>
                <c:pt idx="1617">
                  <c:v>8.3552257893000004</c:v>
                </c:pt>
                <c:pt idx="1618">
                  <c:v>8.3562123762100011</c:v>
                </c:pt>
                <c:pt idx="1619">
                  <c:v>8.3572473330300028</c:v>
                </c:pt>
                <c:pt idx="1620">
                  <c:v>8.3583442779900032</c:v>
                </c:pt>
                <c:pt idx="1621">
                  <c:v>8.3593898533999997</c:v>
                </c:pt>
                <c:pt idx="1622">
                  <c:v>8.3603143739500005</c:v>
                </c:pt>
                <c:pt idx="1623">
                  <c:v>8.3611994971700003</c:v>
                </c:pt>
                <c:pt idx="1624">
                  <c:v>8.3621270273399997</c:v>
                </c:pt>
                <c:pt idx="1625">
                  <c:v>8.3630714637699999</c:v>
                </c:pt>
                <c:pt idx="1626">
                  <c:v>8.3640415044599994</c:v>
                </c:pt>
                <c:pt idx="1627">
                  <c:v>8.3650293896100028</c:v>
                </c:pt>
                <c:pt idx="1628">
                  <c:v>8.3659601393100012</c:v>
                </c:pt>
                <c:pt idx="1629">
                  <c:v>8.3668029903100027</c:v>
                </c:pt>
                <c:pt idx="1630">
                  <c:v>8.3676797652200001</c:v>
                </c:pt>
                <c:pt idx="1631">
                  <c:v>8.3685630027700011</c:v>
                </c:pt>
                <c:pt idx="1632">
                  <c:v>8.3693609468500014</c:v>
                </c:pt>
                <c:pt idx="1633">
                  <c:v>8.3700823612399997</c:v>
                </c:pt>
                <c:pt idx="1634">
                  <c:v>8.37075319729</c:v>
                </c:pt>
                <c:pt idx="1635">
                  <c:v>8.3714823315599993</c:v>
                </c:pt>
                <c:pt idx="1636">
                  <c:v>8.3722413048399993</c:v>
                </c:pt>
                <c:pt idx="1637">
                  <c:v>8.3729771634100008</c:v>
                </c:pt>
                <c:pt idx="1638">
                  <c:v>8.3737773667000006</c:v>
                </c:pt>
                <c:pt idx="1639">
                  <c:v>8.3746392116100008</c:v>
                </c:pt>
                <c:pt idx="1640">
                  <c:v>8.3755142011100006</c:v>
                </c:pt>
                <c:pt idx="1641">
                  <c:v>8.3763685221100008</c:v>
                </c:pt>
                <c:pt idx="1642">
                  <c:v>8.3771748827600003</c:v>
                </c:pt>
                <c:pt idx="1643">
                  <c:v>8.3780594154399992</c:v>
                </c:pt>
                <c:pt idx="1644">
                  <c:v>8.37903483059001</c:v>
                </c:pt>
                <c:pt idx="1645">
                  <c:v>8.3800348909199993</c:v>
                </c:pt>
                <c:pt idx="1646">
                  <c:v>8.3810564584599998</c:v>
                </c:pt>
                <c:pt idx="1647">
                  <c:v>8.3821484518999991</c:v>
                </c:pt>
                <c:pt idx="1648">
                  <c:v>8.3832282590599991</c:v>
                </c:pt>
                <c:pt idx="1649">
                  <c:v>8.3842487631799987</c:v>
                </c:pt>
                <c:pt idx="1650">
                  <c:v>8.3853419467100014</c:v>
                </c:pt>
                <c:pt idx="1651">
                  <c:v>8.3863734842199982</c:v>
                </c:pt>
                <c:pt idx="1652">
                  <c:v>8.38738667292</c:v>
                </c:pt>
                <c:pt idx="1653">
                  <c:v>8.3885041057900001</c:v>
                </c:pt>
                <c:pt idx="1654">
                  <c:v>8.3896965108200003</c:v>
                </c:pt>
                <c:pt idx="1655">
                  <c:v>8.3909495251200052</c:v>
                </c:pt>
                <c:pt idx="1656">
                  <c:v>8.3922281545700006</c:v>
                </c:pt>
                <c:pt idx="1657">
                  <c:v>8.3934886085000002</c:v>
                </c:pt>
                <c:pt idx="1658">
                  <c:v>8.3947882383300012</c:v>
                </c:pt>
                <c:pt idx="1659">
                  <c:v>8.3960655978599998</c:v>
                </c:pt>
                <c:pt idx="1660">
                  <c:v>8.3974486773800052</c:v>
                </c:pt>
                <c:pt idx="1661">
                  <c:v>8.3987929295800008</c:v>
                </c:pt>
                <c:pt idx="1662">
                  <c:v>8.4001071548900015</c:v>
                </c:pt>
                <c:pt idx="1663">
                  <c:v>8.4014433425900013</c:v>
                </c:pt>
                <c:pt idx="1664">
                  <c:v>8.4027525397900007</c:v>
                </c:pt>
                <c:pt idx="1665">
                  <c:v>8.4039953369700005</c:v>
                </c:pt>
                <c:pt idx="1666">
                  <c:v>8.4052642236700006</c:v>
                </c:pt>
                <c:pt idx="1667">
                  <c:v>8.4063985866100008</c:v>
                </c:pt>
                <c:pt idx="1668">
                  <c:v>8.4073548263300015</c:v>
                </c:pt>
                <c:pt idx="1669">
                  <c:v>8.4082111739699972</c:v>
                </c:pt>
                <c:pt idx="1670">
                  <c:v>8.40908390327</c:v>
                </c:pt>
                <c:pt idx="1671">
                  <c:v>8.40979105035</c:v>
                </c:pt>
                <c:pt idx="1672">
                  <c:v>8.41051831527</c:v>
                </c:pt>
                <c:pt idx="1673">
                  <c:v>8.4112083677799987</c:v>
                </c:pt>
                <c:pt idx="1674">
                  <c:v>8.4118361123799996</c:v>
                </c:pt>
                <c:pt idx="1675">
                  <c:v>8.4125125645800001</c:v>
                </c:pt>
                <c:pt idx="1676">
                  <c:v>8.4132436960400003</c:v>
                </c:pt>
                <c:pt idx="1677">
                  <c:v>8.4140171027800008</c:v>
                </c:pt>
                <c:pt idx="1678">
                  <c:v>8.4147021085600002</c:v>
                </c:pt>
                <c:pt idx="1679">
                  <c:v>8.4153472866999994</c:v>
                </c:pt>
                <c:pt idx="1680">
                  <c:v>8.4159557127800007</c:v>
                </c:pt>
                <c:pt idx="1681">
                  <c:v>8.4165681352300012</c:v>
                </c:pt>
                <c:pt idx="1682">
                  <c:v>8.4172299078100004</c:v>
                </c:pt>
                <c:pt idx="1683">
                  <c:v>8.4179567745500012</c:v>
                </c:pt>
                <c:pt idx="1684">
                  <c:v>8.4187551307900002</c:v>
                </c:pt>
                <c:pt idx="1685">
                  <c:v>8.4195177942100035</c:v>
                </c:pt>
                <c:pt idx="1686">
                  <c:v>8.4203194570799997</c:v>
                </c:pt>
                <c:pt idx="1687">
                  <c:v>8.4210786491099974</c:v>
                </c:pt>
                <c:pt idx="1688">
                  <c:v>8.4218740588500012</c:v>
                </c:pt>
                <c:pt idx="1689">
                  <c:v>8.4227121948200008</c:v>
                </c:pt>
                <c:pt idx="1690">
                  <c:v>8.4235085544700006</c:v>
                </c:pt>
                <c:pt idx="1691">
                  <c:v>8.4242375397500027</c:v>
                </c:pt>
                <c:pt idx="1692">
                  <c:v>8.4250386171000002</c:v>
                </c:pt>
                <c:pt idx="1693">
                  <c:v>8.4258444139500028</c:v>
                </c:pt>
                <c:pt idx="1694">
                  <c:v>8.4267029010400005</c:v>
                </c:pt>
                <c:pt idx="1695">
                  <c:v>8.4275500151399996</c:v>
                </c:pt>
                <c:pt idx="1696">
                  <c:v>8.4283945684000017</c:v>
                </c:pt>
                <c:pt idx="1697">
                  <c:v>8.4292598428500014</c:v>
                </c:pt>
                <c:pt idx="1698">
                  <c:v>8.4301321934900013</c:v>
                </c:pt>
                <c:pt idx="1699">
                  <c:v>8.4310412660599994</c:v>
                </c:pt>
                <c:pt idx="1700">
                  <c:v>8.4318232572999996</c:v>
                </c:pt>
                <c:pt idx="1701">
                  <c:v>8.4326533916100015</c:v>
                </c:pt>
                <c:pt idx="1702">
                  <c:v>8.4334243455600006</c:v>
                </c:pt>
                <c:pt idx="1703">
                  <c:v>8.4342172209299999</c:v>
                </c:pt>
                <c:pt idx="1704">
                  <c:v>8.4349939708499999</c:v>
                </c:pt>
                <c:pt idx="1705">
                  <c:v>8.4358289291900004</c:v>
                </c:pt>
                <c:pt idx="1706">
                  <c:v>8.4366304122900004</c:v>
                </c:pt>
                <c:pt idx="1707">
                  <c:v>8.4374199375799996</c:v>
                </c:pt>
                <c:pt idx="1708">
                  <c:v>8.4382064503199992</c:v>
                </c:pt>
                <c:pt idx="1709">
                  <c:v>8.4390064596799998</c:v>
                </c:pt>
                <c:pt idx="1710">
                  <c:v>8.4398625898900015</c:v>
                </c:pt>
                <c:pt idx="1711">
                  <c:v>8.4407791800999981</c:v>
                </c:pt>
                <c:pt idx="1712">
                  <c:v>8.4416893445900012</c:v>
                </c:pt>
                <c:pt idx="1713">
                  <c:v>8.4425139089200005</c:v>
                </c:pt>
                <c:pt idx="1714">
                  <c:v>8.44341996046</c:v>
                </c:pt>
                <c:pt idx="1715">
                  <c:v>8.444404425670001</c:v>
                </c:pt>
                <c:pt idx="1716">
                  <c:v>8.4454643229500004</c:v>
                </c:pt>
                <c:pt idx="1717">
                  <c:v>8.4465072436700002</c:v>
                </c:pt>
                <c:pt idx="1718">
                  <c:v>8.447505113650001</c:v>
                </c:pt>
                <c:pt idx="1719">
                  <c:v>8.4485254676399979</c:v>
                </c:pt>
                <c:pt idx="1720">
                  <c:v>8.4494765033900006</c:v>
                </c:pt>
                <c:pt idx="1721">
                  <c:v>8.4503876326700027</c:v>
                </c:pt>
                <c:pt idx="1722">
                  <c:v>8.451368743779998</c:v>
                </c:pt>
                <c:pt idx="1723">
                  <c:v>8.4524045976900002</c:v>
                </c:pt>
                <c:pt idx="1724">
                  <c:v>8.4533088491100035</c:v>
                </c:pt>
                <c:pt idx="1725">
                  <c:v>8.4541685430799998</c:v>
                </c:pt>
                <c:pt idx="1726">
                  <c:v>8.4549552235900016</c:v>
                </c:pt>
                <c:pt idx="1727">
                  <c:v>8.4557527467700027</c:v>
                </c:pt>
                <c:pt idx="1728">
                  <c:v>8.4566395898500097</c:v>
                </c:pt>
                <c:pt idx="1729">
                  <c:v>8.4575461247500012</c:v>
                </c:pt>
                <c:pt idx="1730">
                  <c:v>8.4584702404400005</c:v>
                </c:pt>
                <c:pt idx="1731">
                  <c:v>8.4594494112399996</c:v>
                </c:pt>
                <c:pt idx="1732">
                  <c:v>8.4603510081300008</c:v>
                </c:pt>
                <c:pt idx="1733">
                  <c:v>8.4611817186500016</c:v>
                </c:pt>
                <c:pt idx="1734">
                  <c:v>8.4619775444900007</c:v>
                </c:pt>
                <c:pt idx="1735">
                  <c:v>8.4627348373300002</c:v>
                </c:pt>
                <c:pt idx="1736">
                  <c:v>8.4634166753199995</c:v>
                </c:pt>
                <c:pt idx="1737">
                  <c:v>8.4641775200199998</c:v>
                </c:pt>
                <c:pt idx="1738">
                  <c:v>8.4648644554200008</c:v>
                </c:pt>
                <c:pt idx="1739">
                  <c:v>8.4656403997799998</c:v>
                </c:pt>
                <c:pt idx="1740">
                  <c:v>8.4664262929500005</c:v>
                </c:pt>
                <c:pt idx="1741">
                  <c:v>8.4672910570600006</c:v>
                </c:pt>
                <c:pt idx="1742">
                  <c:v>8.4681378554200002</c:v>
                </c:pt>
                <c:pt idx="1743">
                  <c:v>8.4690616416399997</c:v>
                </c:pt>
                <c:pt idx="1744">
                  <c:v>8.4700451232000002</c:v>
                </c:pt>
                <c:pt idx="1745">
                  <c:v>8.4710604770300009</c:v>
                </c:pt>
                <c:pt idx="1746">
                  <c:v>8.4721268389399995</c:v>
                </c:pt>
                <c:pt idx="1747">
                  <c:v>8.4731077985999992</c:v>
                </c:pt>
                <c:pt idx="1748">
                  <c:v>8.4740990207000007</c:v>
                </c:pt>
                <c:pt idx="1749">
                  <c:v>8.4751438073800003</c:v>
                </c:pt>
                <c:pt idx="1750">
                  <c:v>8.4761640085900005</c:v>
                </c:pt>
                <c:pt idx="1751">
                  <c:v>8.4771111984500003</c:v>
                </c:pt>
                <c:pt idx="1752">
                  <c:v>8.4780080921399996</c:v>
                </c:pt>
                <c:pt idx="1753">
                  <c:v>8.4789827564700015</c:v>
                </c:pt>
                <c:pt idx="1754">
                  <c:v>8.4799416564999994</c:v>
                </c:pt>
                <c:pt idx="1755">
                  <c:v>8.4809199541000027</c:v>
                </c:pt>
                <c:pt idx="1756">
                  <c:v>8.4819713473599982</c:v>
                </c:pt>
                <c:pt idx="1757">
                  <c:v>8.4830721591300016</c:v>
                </c:pt>
                <c:pt idx="1758">
                  <c:v>8.4841190392399994</c:v>
                </c:pt>
                <c:pt idx="1759">
                  <c:v>8.4851707023500005</c:v>
                </c:pt>
                <c:pt idx="1760">
                  <c:v>8.4862586271300007</c:v>
                </c:pt>
                <c:pt idx="1761">
                  <c:v>8.4872936928300007</c:v>
                </c:pt>
                <c:pt idx="1762">
                  <c:v>8.4883321445799993</c:v>
                </c:pt>
                <c:pt idx="1763">
                  <c:v>8.4891369853600001</c:v>
                </c:pt>
                <c:pt idx="1764">
                  <c:v>8.4897214925300002</c:v>
                </c:pt>
                <c:pt idx="1765">
                  <c:v>8.4903761524799997</c:v>
                </c:pt>
                <c:pt idx="1766">
                  <c:v>8.4910560220800004</c:v>
                </c:pt>
                <c:pt idx="1767">
                  <c:v>8.4917748868</c:v>
                </c:pt>
                <c:pt idx="1768">
                  <c:v>8.4925996216100028</c:v>
                </c:pt>
                <c:pt idx="1769">
                  <c:v>8.4935082948199998</c:v>
                </c:pt>
                <c:pt idx="1770">
                  <c:v>8.4944581301300008</c:v>
                </c:pt>
                <c:pt idx="1771">
                  <c:v>8.4953962785900003</c:v>
                </c:pt>
                <c:pt idx="1772">
                  <c:v>8.4963819389400008</c:v>
                </c:pt>
                <c:pt idx="1773">
                  <c:v>8.4973889630199988</c:v>
                </c:pt>
                <c:pt idx="1774">
                  <c:v>8.4984130473999997</c:v>
                </c:pt>
                <c:pt idx="1775">
                  <c:v>8.4994424036900007</c:v>
                </c:pt>
                <c:pt idx="1776">
                  <c:v>8.5005227661799996</c:v>
                </c:pt>
                <c:pt idx="1777">
                  <c:v>8.5015629551600007</c:v>
                </c:pt>
                <c:pt idx="1778">
                  <c:v>8.5026167030599993</c:v>
                </c:pt>
                <c:pt idx="1779">
                  <c:v>8.5036525039500006</c:v>
                </c:pt>
                <c:pt idx="1780">
                  <c:v>8.5047124301700006</c:v>
                </c:pt>
                <c:pt idx="1781">
                  <c:v>8.5058017153600005</c:v>
                </c:pt>
                <c:pt idx="1782">
                  <c:v>8.5067505461799993</c:v>
                </c:pt>
                <c:pt idx="1783">
                  <c:v>8.5076343539300012</c:v>
                </c:pt>
                <c:pt idx="1784">
                  <c:v>8.5085258010399993</c:v>
                </c:pt>
                <c:pt idx="1785">
                  <c:v>8.5093270433200008</c:v>
                </c:pt>
                <c:pt idx="1786">
                  <c:v>8.5100691349300011</c:v>
                </c:pt>
                <c:pt idx="1787">
                  <c:v>8.5107897218800002</c:v>
                </c:pt>
                <c:pt idx="1788">
                  <c:v>8.5115242213800002</c:v>
                </c:pt>
                <c:pt idx="1789">
                  <c:v>8.5122833544300001</c:v>
                </c:pt>
                <c:pt idx="1790">
                  <c:v>8.5129827914700016</c:v>
                </c:pt>
                <c:pt idx="1791">
                  <c:v>8.5136875477500027</c:v>
                </c:pt>
                <c:pt idx="1792">
                  <c:v>8.5144081318399998</c:v>
                </c:pt>
                <c:pt idx="1793">
                  <c:v>8.5151889147199995</c:v>
                </c:pt>
                <c:pt idx="1794">
                  <c:v>8.5159915212600001</c:v>
                </c:pt>
                <c:pt idx="1795">
                  <c:v>8.5167290324900016</c:v>
                </c:pt>
                <c:pt idx="1796">
                  <c:v>8.5174265849100035</c:v>
                </c:pt>
                <c:pt idx="1797">
                  <c:v>8.5181125382200005</c:v>
                </c:pt>
                <c:pt idx="1798">
                  <c:v>8.5188311243299975</c:v>
                </c:pt>
                <c:pt idx="1799">
                  <c:v>8.51954407735</c:v>
                </c:pt>
                <c:pt idx="1800">
                  <c:v>8.5203082207599987</c:v>
                </c:pt>
                <c:pt idx="1801">
                  <c:v>8.521114614710001</c:v>
                </c:pt>
                <c:pt idx="1802">
                  <c:v>8.5219030566100002</c:v>
                </c:pt>
                <c:pt idx="1803">
                  <c:v>8.5225841640700004</c:v>
                </c:pt>
                <c:pt idx="1804">
                  <c:v>8.5233499163300035</c:v>
                </c:pt>
                <c:pt idx="1805">
                  <c:v>8.5241549676100004</c:v>
                </c:pt>
                <c:pt idx="1806">
                  <c:v>8.5250320786100051</c:v>
                </c:pt>
                <c:pt idx="1807">
                  <c:v>8.5259662666100002</c:v>
                </c:pt>
                <c:pt idx="1808">
                  <c:v>8.5269159947300004</c:v>
                </c:pt>
                <c:pt idx="1809">
                  <c:v>8.5278723080900001</c:v>
                </c:pt>
                <c:pt idx="1810">
                  <c:v>8.5287449575300016</c:v>
                </c:pt>
                <c:pt idx="1811">
                  <c:v>8.5296913444300007</c:v>
                </c:pt>
                <c:pt idx="1812">
                  <c:v>8.5307048617300012</c:v>
                </c:pt>
                <c:pt idx="1813">
                  <c:v>8.53166209788</c:v>
                </c:pt>
                <c:pt idx="1814">
                  <c:v>8.5326328977799992</c:v>
                </c:pt>
                <c:pt idx="1815">
                  <c:v>8.5336488792399994</c:v>
                </c:pt>
                <c:pt idx="1816">
                  <c:v>8.5346288175999998</c:v>
                </c:pt>
                <c:pt idx="1817">
                  <c:v>8.5355745784900012</c:v>
                </c:pt>
                <c:pt idx="1818">
                  <c:v>8.536533962710001</c:v>
                </c:pt>
                <c:pt idx="1819">
                  <c:v>8.5374600099200002</c:v>
                </c:pt>
                <c:pt idx="1820">
                  <c:v>8.5383392787400005</c:v>
                </c:pt>
                <c:pt idx="1821">
                  <c:v>8.5392571255799972</c:v>
                </c:pt>
                <c:pt idx="1822">
                  <c:v>8.5402982605699975</c:v>
                </c:pt>
                <c:pt idx="1823">
                  <c:v>8.5413542860999971</c:v>
                </c:pt>
                <c:pt idx="1824">
                  <c:v>8.5425221391300035</c:v>
                </c:pt>
                <c:pt idx="1825">
                  <c:v>8.5437545619800002</c:v>
                </c:pt>
                <c:pt idx="1826">
                  <c:v>8.5450744254900002</c:v>
                </c:pt>
                <c:pt idx="1827">
                  <c:v>8.5464456663100012</c:v>
                </c:pt>
                <c:pt idx="1828">
                  <c:v>8.5479163317900007</c:v>
                </c:pt>
                <c:pt idx="1829">
                  <c:v>8.5492818491100007</c:v>
                </c:pt>
                <c:pt idx="1830">
                  <c:v>8.5506688025200006</c:v>
                </c:pt>
                <c:pt idx="1831">
                  <c:v>8.5520467384799996</c:v>
                </c:pt>
                <c:pt idx="1832">
                  <c:v>8.5534991930500048</c:v>
                </c:pt>
                <c:pt idx="1833">
                  <c:v>8.5550034476400008</c:v>
                </c:pt>
                <c:pt idx="1834">
                  <c:v>8.5564057173600006</c:v>
                </c:pt>
                <c:pt idx="1835">
                  <c:v>8.5577327500100004</c:v>
                </c:pt>
                <c:pt idx="1836">
                  <c:v>8.5590896935800007</c:v>
                </c:pt>
                <c:pt idx="1837">
                  <c:v>8.5605301648500003</c:v>
                </c:pt>
                <c:pt idx="1838">
                  <c:v>8.5620489270399993</c:v>
                </c:pt>
                <c:pt idx="1839">
                  <c:v>8.5635886148900031</c:v>
                </c:pt>
                <c:pt idx="1840">
                  <c:v>8.5651551752999993</c:v>
                </c:pt>
                <c:pt idx="1841">
                  <c:v>8.5667129059100002</c:v>
                </c:pt>
                <c:pt idx="1842">
                  <c:v>8.5681536434099979</c:v>
                </c:pt>
                <c:pt idx="1843">
                  <c:v>8.5696101484800007</c:v>
                </c:pt>
                <c:pt idx="1844">
                  <c:v>8.5709189766500007</c:v>
                </c:pt>
                <c:pt idx="1845">
                  <c:v>8.5721962379900098</c:v>
                </c:pt>
                <c:pt idx="1846">
                  <c:v>8.57335379423</c:v>
                </c:pt>
                <c:pt idx="1847">
                  <c:v>8.5744769302999995</c:v>
                </c:pt>
                <c:pt idx="1848">
                  <c:v>8.5756844440100028</c:v>
                </c:pt>
                <c:pt idx="1849">
                  <c:v>8.5768122134700029</c:v>
                </c:pt>
                <c:pt idx="1850">
                  <c:v>8.5779203375800002</c:v>
                </c:pt>
                <c:pt idx="1851">
                  <c:v>8.5790104440500006</c:v>
                </c:pt>
                <c:pt idx="1852">
                  <c:v>8.5800448618199994</c:v>
                </c:pt>
                <c:pt idx="1853">
                  <c:v>8.5810662430000004</c:v>
                </c:pt>
                <c:pt idx="1854">
                  <c:v>8.5821008974400002</c:v>
                </c:pt>
                <c:pt idx="1855">
                  <c:v>8.5831221625299978</c:v>
                </c:pt>
                <c:pt idx="1856">
                  <c:v>8.5842040343500035</c:v>
                </c:pt>
                <c:pt idx="1857">
                  <c:v>8.5852423031900003</c:v>
                </c:pt>
                <c:pt idx="1858">
                  <c:v>8.58632984704</c:v>
                </c:pt>
                <c:pt idx="1859">
                  <c:v>8.5873431435399983</c:v>
                </c:pt>
                <c:pt idx="1860">
                  <c:v>8.5884191327400004</c:v>
                </c:pt>
                <c:pt idx="1861">
                  <c:v>8.5894949281500068</c:v>
                </c:pt>
                <c:pt idx="1862">
                  <c:v>8.5906190762100003</c:v>
                </c:pt>
                <c:pt idx="1863">
                  <c:v>8.5918275509799997</c:v>
                </c:pt>
                <c:pt idx="1864">
                  <c:v>8.5930975701999994</c:v>
                </c:pt>
                <c:pt idx="1865">
                  <c:v>8.5942715973799988</c:v>
                </c:pt>
                <c:pt idx="1866">
                  <c:v>8.59550873321</c:v>
                </c:pt>
                <c:pt idx="1867">
                  <c:v>8.5967614173199998</c:v>
                </c:pt>
                <c:pt idx="1868">
                  <c:v>8.5980382991900015</c:v>
                </c:pt>
                <c:pt idx="1869">
                  <c:v>8.5993633193400001</c:v>
                </c:pt>
                <c:pt idx="1870">
                  <c:v>8.6006330650700011</c:v>
                </c:pt>
                <c:pt idx="1871">
                  <c:v>8.6020065848300007</c:v>
                </c:pt>
                <c:pt idx="1872">
                  <c:v>8.6034220482200006</c:v>
                </c:pt>
                <c:pt idx="1873">
                  <c:v>8.6048178053999997</c:v>
                </c:pt>
                <c:pt idx="1874">
                  <c:v>8.6061792915000002</c:v>
                </c:pt>
                <c:pt idx="1875">
                  <c:v>8.6075398134200007</c:v>
                </c:pt>
                <c:pt idx="1876">
                  <c:v>8.6088364881199997</c:v>
                </c:pt>
                <c:pt idx="1877">
                  <c:v>8.6100526290000001</c:v>
                </c:pt>
                <c:pt idx="1878">
                  <c:v>8.6112925997300014</c:v>
                </c:pt>
                <c:pt idx="1879">
                  <c:v>8.6126008052700005</c:v>
                </c:pt>
                <c:pt idx="1880">
                  <c:v>8.6137744446199989</c:v>
                </c:pt>
                <c:pt idx="1881">
                  <c:v>8.6150159118900014</c:v>
                </c:pt>
                <c:pt idx="1882">
                  <c:v>8.6162816448799973</c:v>
                </c:pt>
                <c:pt idx="1883">
                  <c:v>8.6175922475100002</c:v>
                </c:pt>
                <c:pt idx="1884">
                  <c:v>8.6188312450600009</c:v>
                </c:pt>
                <c:pt idx="1885">
                  <c:v>8.6201796326900002</c:v>
                </c:pt>
                <c:pt idx="1886">
                  <c:v>8.6214857672199994</c:v>
                </c:pt>
                <c:pt idx="1887">
                  <c:v>8.6228911336500005</c:v>
                </c:pt>
                <c:pt idx="1888">
                  <c:v>8.62438938779</c:v>
                </c:pt>
                <c:pt idx="1889">
                  <c:v>8.6259356588799996</c:v>
                </c:pt>
                <c:pt idx="1890">
                  <c:v>8.6272291415499929</c:v>
                </c:pt>
                <c:pt idx="1891">
                  <c:v>8.6285985332600017</c:v>
                </c:pt>
                <c:pt idx="1892">
                  <c:v>8.6300444761600001</c:v>
                </c:pt>
                <c:pt idx="1893">
                  <c:v>8.6315233341599988</c:v>
                </c:pt>
                <c:pt idx="1894">
                  <c:v>8.6330702786</c:v>
                </c:pt>
                <c:pt idx="1895">
                  <c:v>8.6346384217299974</c:v>
                </c:pt>
                <c:pt idx="1896">
                  <c:v>8.6362970844799989</c:v>
                </c:pt>
                <c:pt idx="1897">
                  <c:v>8.6378816903399986</c:v>
                </c:pt>
                <c:pt idx="1898">
                  <c:v>8.6394119626899961</c:v>
                </c:pt>
                <c:pt idx="1899">
                  <c:v>8.641024961879987</c:v>
                </c:pt>
                <c:pt idx="1900">
                  <c:v>8.6426257645399982</c:v>
                </c:pt>
                <c:pt idx="1901">
                  <c:v>8.6442043650599985</c:v>
                </c:pt>
                <c:pt idx="1902">
                  <c:v>8.6458111293699975</c:v>
                </c:pt>
                <c:pt idx="1903">
                  <c:v>8.6474170446399992</c:v>
                </c:pt>
                <c:pt idx="1904">
                  <c:v>8.6490344611199994</c:v>
                </c:pt>
                <c:pt idx="1905">
                  <c:v>8.6507111081399994</c:v>
                </c:pt>
                <c:pt idx="1906">
                  <c:v>8.6522532378800001</c:v>
                </c:pt>
                <c:pt idx="1907">
                  <c:v>8.6538149197700012</c:v>
                </c:pt>
                <c:pt idx="1908">
                  <c:v>8.6552218432100005</c:v>
                </c:pt>
                <c:pt idx="1909">
                  <c:v>8.6566521432200005</c:v>
                </c:pt>
                <c:pt idx="1910">
                  <c:v>8.6580144950300006</c:v>
                </c:pt>
                <c:pt idx="1911">
                  <c:v>8.6594100459700005</c:v>
                </c:pt>
                <c:pt idx="1912">
                  <c:v>8.6608659381600006</c:v>
                </c:pt>
                <c:pt idx="1913">
                  <c:v>8.6623362205600003</c:v>
                </c:pt>
                <c:pt idx="1914">
                  <c:v>8.6637629618900007</c:v>
                </c:pt>
                <c:pt idx="1915">
                  <c:v>8.6651447709199996</c:v>
                </c:pt>
                <c:pt idx="1916">
                  <c:v>8.66641011906</c:v>
                </c:pt>
                <c:pt idx="1917">
                  <c:v>8.6676737291299961</c:v>
                </c:pt>
                <c:pt idx="1918">
                  <c:v>8.6688877369800004</c:v>
                </c:pt>
                <c:pt idx="1919">
                  <c:v>8.6699723303500011</c:v>
                </c:pt>
                <c:pt idx="1920">
                  <c:v>8.6711223196800002</c:v>
                </c:pt>
                <c:pt idx="1921">
                  <c:v>8.6723102602199997</c:v>
                </c:pt>
                <c:pt idx="1922">
                  <c:v>8.6734693535100007</c:v>
                </c:pt>
                <c:pt idx="1923">
                  <c:v>8.6746559024599996</c:v>
                </c:pt>
                <c:pt idx="1924">
                  <c:v>8.67590399967</c:v>
                </c:pt>
                <c:pt idx="1925">
                  <c:v>8.6772021658599972</c:v>
                </c:pt>
                <c:pt idx="1926">
                  <c:v>8.6785415106500015</c:v>
                </c:pt>
                <c:pt idx="1927">
                  <c:v>8.6798644863599996</c:v>
                </c:pt>
                <c:pt idx="1928">
                  <c:v>8.6811216773399984</c:v>
                </c:pt>
                <c:pt idx="1929">
                  <c:v>8.6822778909500009</c:v>
                </c:pt>
                <c:pt idx="1930">
                  <c:v>8.6835479496799994</c:v>
                </c:pt>
                <c:pt idx="1931">
                  <c:v>8.6847488167800027</c:v>
                </c:pt>
                <c:pt idx="1932">
                  <c:v>8.6859854778999992</c:v>
                </c:pt>
                <c:pt idx="1933">
                  <c:v>8.6872835489100009</c:v>
                </c:pt>
                <c:pt idx="1934">
                  <c:v>8.6885090502000004</c:v>
                </c:pt>
                <c:pt idx="1935">
                  <c:v>8.6898307656700009</c:v>
                </c:pt>
                <c:pt idx="1936">
                  <c:v>8.6911870343900013</c:v>
                </c:pt>
                <c:pt idx="1937">
                  <c:v>8.6924490823999996</c:v>
                </c:pt>
                <c:pt idx="1938">
                  <c:v>8.6935236624599987</c:v>
                </c:pt>
                <c:pt idx="1939">
                  <c:v>8.6946644174500012</c:v>
                </c:pt>
                <c:pt idx="1940">
                  <c:v>8.69582972127</c:v>
                </c:pt>
                <c:pt idx="1941">
                  <c:v>8.6969640041199998</c:v>
                </c:pt>
                <c:pt idx="1942">
                  <c:v>8.6979841601999972</c:v>
                </c:pt>
                <c:pt idx="1943">
                  <c:v>8.6990743431100004</c:v>
                </c:pt>
                <c:pt idx="1944">
                  <c:v>8.7002312185000008</c:v>
                </c:pt>
                <c:pt idx="1945">
                  <c:v>8.7014046927100015</c:v>
                </c:pt>
                <c:pt idx="1946">
                  <c:v>8.7026095137400006</c:v>
                </c:pt>
                <c:pt idx="1947">
                  <c:v>8.7037856131000026</c:v>
                </c:pt>
                <c:pt idx="1948">
                  <c:v>8.7050344638200006</c:v>
                </c:pt>
                <c:pt idx="1949">
                  <c:v>8.7062528083000004</c:v>
                </c:pt>
                <c:pt idx="1950">
                  <c:v>8.7074592255100001</c:v>
                </c:pt>
                <c:pt idx="1951">
                  <c:v>8.7086006879699962</c:v>
                </c:pt>
                <c:pt idx="1952">
                  <c:v>8.7097973133799993</c:v>
                </c:pt>
                <c:pt idx="1953">
                  <c:v>8.7109964732700007</c:v>
                </c:pt>
                <c:pt idx="1954">
                  <c:v>8.7123728763600017</c:v>
                </c:pt>
                <c:pt idx="1955">
                  <c:v>8.7139179436799985</c:v>
                </c:pt>
                <c:pt idx="1956">
                  <c:v>8.7156384132800007</c:v>
                </c:pt>
                <c:pt idx="1957">
                  <c:v>8.7173191623399866</c:v>
                </c:pt>
                <c:pt idx="1958">
                  <c:v>8.7191014786399972</c:v>
                </c:pt>
                <c:pt idx="1959">
                  <c:v>8.7208044030999972</c:v>
                </c:pt>
                <c:pt idx="1960">
                  <c:v>8.7225250777800003</c:v>
                </c:pt>
                <c:pt idx="1961">
                  <c:v>8.7243634333599864</c:v>
                </c:pt>
                <c:pt idx="1962">
                  <c:v>8.7263259415899928</c:v>
                </c:pt>
                <c:pt idx="1963">
                  <c:v>8.7284027525199992</c:v>
                </c:pt>
                <c:pt idx="1964">
                  <c:v>8.7302046571199998</c:v>
                </c:pt>
                <c:pt idx="1965">
                  <c:v>8.7320782657699976</c:v>
                </c:pt>
                <c:pt idx="1966">
                  <c:v>8.7338613064099988</c:v>
                </c:pt>
                <c:pt idx="1967">
                  <c:v>8.7355512935600004</c:v>
                </c:pt>
                <c:pt idx="1968">
                  <c:v>8.737256162829997</c:v>
                </c:pt>
                <c:pt idx="1969">
                  <c:v>8.738868958119987</c:v>
                </c:pt>
                <c:pt idx="1970">
                  <c:v>8.74054539726</c:v>
                </c:pt>
                <c:pt idx="1971">
                  <c:v>8.7423645555100009</c:v>
                </c:pt>
                <c:pt idx="1972">
                  <c:v>8.7442452769500001</c:v>
                </c:pt>
                <c:pt idx="1973">
                  <c:v>8.74607656383</c:v>
                </c:pt>
                <c:pt idx="1974">
                  <c:v>8.7480536191499976</c:v>
                </c:pt>
                <c:pt idx="1975">
                  <c:v>8.7500669904800006</c:v>
                </c:pt>
                <c:pt idx="1976">
                  <c:v>8.7521615010399998</c:v>
                </c:pt>
                <c:pt idx="1977">
                  <c:v>8.7543726399999962</c:v>
                </c:pt>
                <c:pt idx="1978">
                  <c:v>8.7566931993300035</c:v>
                </c:pt>
                <c:pt idx="1979">
                  <c:v>8.7589194055999986</c:v>
                </c:pt>
                <c:pt idx="1980">
                  <c:v>8.7612640788100009</c:v>
                </c:pt>
                <c:pt idx="1981">
                  <c:v>8.7635172867400026</c:v>
                </c:pt>
                <c:pt idx="1982">
                  <c:v>8.7658074804999995</c:v>
                </c:pt>
                <c:pt idx="1983">
                  <c:v>8.7680199349500008</c:v>
                </c:pt>
                <c:pt idx="1984">
                  <c:v>8.7702141934999993</c:v>
                </c:pt>
                <c:pt idx="1985">
                  <c:v>8.7723633347799996</c:v>
                </c:pt>
                <c:pt idx="1986">
                  <c:v>8.7744441876300012</c:v>
                </c:pt>
                <c:pt idx="1987">
                  <c:v>8.7764565404300008</c:v>
                </c:pt>
                <c:pt idx="1988">
                  <c:v>8.7784986265999994</c:v>
                </c:pt>
                <c:pt idx="1989">
                  <c:v>8.7805625757399994</c:v>
                </c:pt>
                <c:pt idx="1990">
                  <c:v>8.78255859175</c:v>
                </c:pt>
                <c:pt idx="1991">
                  <c:v>8.7845326581900007</c:v>
                </c:pt>
                <c:pt idx="1992">
                  <c:v>8.7863879626300001</c:v>
                </c:pt>
                <c:pt idx="1993">
                  <c:v>8.7881908534900006</c:v>
                </c:pt>
                <c:pt idx="1994">
                  <c:v>8.7898242151500003</c:v>
                </c:pt>
                <c:pt idx="1995">
                  <c:v>8.7913504912599851</c:v>
                </c:pt>
                <c:pt idx="1996">
                  <c:v>8.7928896897800026</c:v>
                </c:pt>
                <c:pt idx="1997">
                  <c:v>8.794313414609995</c:v>
                </c:pt>
                <c:pt idx="1998">
                  <c:v>8.7955375216500027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087168"/>
        <c:axId val="174085248"/>
      </c:scatterChart>
      <c:valAx>
        <c:axId val="174081152"/>
        <c:scaling>
          <c:orientation val="minMax"/>
          <c:max val="1500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Decision Cycles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74083072"/>
        <c:crossesAt val="1E-10"/>
        <c:crossBetween val="midCat"/>
        <c:majorUnit val="500"/>
      </c:valAx>
      <c:valAx>
        <c:axId val="174083072"/>
        <c:scaling>
          <c:logBase val="10"/>
          <c:orientation val="minMax"/>
          <c:max val="12"/>
          <c:min val="1E-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/>
                  <a:t>Prediction Error</a:t>
                </a:r>
              </a:p>
            </c:rich>
          </c:tx>
          <c:layout/>
          <c:overlay val="0"/>
        </c:title>
        <c:numFmt formatCode="0.0E+00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74081152"/>
        <c:crosses val="autoZero"/>
        <c:crossBetween val="midCat"/>
        <c:majorUnit val="100"/>
      </c:valAx>
      <c:valAx>
        <c:axId val="174085248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/>
                  <a:t>Distance</a:t>
                </a:r>
                <a:r>
                  <a:rPr lang="en-US" sz="1800" baseline="0"/>
                  <a:t> to Goal</a:t>
                </a:r>
                <a:endParaRPr lang="en-US" sz="1800"/>
              </a:p>
            </c:rich>
          </c:tx>
          <c:layout/>
          <c:overlay val="0"/>
        </c:title>
        <c:numFmt formatCode="#,##0.0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74087168"/>
        <c:crosses val="max"/>
        <c:crossBetween val="midCat"/>
        <c:majorUnit val="2.5"/>
      </c:valAx>
      <c:valAx>
        <c:axId val="174087168"/>
        <c:scaling>
          <c:orientation val="minMax"/>
        </c:scaling>
        <c:delete val="1"/>
        <c:axPos val="b"/>
        <c:majorTickMark val="out"/>
        <c:minorTickMark val="none"/>
        <c:tickLblPos val="nextTo"/>
        <c:crossAx val="174085248"/>
        <c:crosses val="autoZero"/>
        <c:crossBetween val="midCat"/>
      </c:valAx>
      <c:spPr>
        <a:ln>
          <a:solidFill>
            <a:schemeClr val="bg1">
              <a:lumMod val="50000"/>
            </a:schemeClr>
          </a:solidFill>
        </a:ln>
      </c:spPr>
    </c:plotArea>
    <c:legend>
      <c:legendPos val="b"/>
      <c:layout>
        <c:manualLayout>
          <c:xMode val="edge"/>
          <c:yMode val="edge"/>
          <c:x val="9.85881341290131E-2"/>
          <c:y val="0.947358518387449"/>
          <c:w val="0.83849310474039895"/>
          <c:h val="5.0144602711177898E-2"/>
        </c:manualLayout>
      </c:layout>
      <c:overlay val="0"/>
      <c:spPr>
        <a:solidFill>
          <a:srgbClr val="FFFFFF"/>
        </a:solidFill>
      </c:spPr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7808692588125"/>
          <c:y val="3.53741496598639E-2"/>
          <c:w val="0.79077853087589101"/>
          <c:h val="0.76562918399244995"/>
        </c:manualLayout>
      </c:layout>
      <c:scatterChart>
        <c:scatterStyle val="lineMarker"/>
        <c:varyColors val="0"/>
        <c:ser>
          <c:idx val="0"/>
          <c:order val="0"/>
          <c:tx>
            <c:v>Hand coded Error</c:v>
          </c:tx>
          <c:spPr>
            <a:ln w="47625">
              <a:noFill/>
            </a:ln>
            <a:effectLst/>
          </c:spPr>
          <c:marker>
            <c:symbol val="diamond"/>
            <c:size val="5"/>
            <c:spPr>
              <a:effectLst/>
            </c:spPr>
          </c:marker>
          <c:yVal>
            <c:numRef>
              <c:f>Sheet2!$A$1:$A$1997</c:f>
              <c:numCache>
                <c:formatCode>0.00E+00</c:formatCode>
                <c:ptCount val="1997"/>
                <c:pt idx="0">
                  <c:v>8.4955400000000004E-8</c:v>
                </c:pt>
                <c:pt idx="1">
                  <c:v>9.9990800000000001E-8</c:v>
                </c:pt>
                <c:pt idx="2">
                  <c:v>7.6002600000000001E-8</c:v>
                </c:pt>
                <c:pt idx="3">
                  <c:v>3.07276E-8</c:v>
                </c:pt>
                <c:pt idx="4">
                  <c:v>1.0245900000000001E-8</c:v>
                </c:pt>
                <c:pt idx="5">
                  <c:v>1.08489E-7</c:v>
                </c:pt>
                <c:pt idx="6">
                  <c:v>9.4260699999999996E-8</c:v>
                </c:pt>
                <c:pt idx="7">
                  <c:v>6.3668400000000006E-8</c:v>
                </c:pt>
                <c:pt idx="8">
                  <c:v>1.2289000000000001E-7</c:v>
                </c:pt>
                <c:pt idx="9">
                  <c:v>1.2289599999999999E-7</c:v>
                </c:pt>
                <c:pt idx="10">
                  <c:v>6.6692100000000005E-8</c:v>
                </c:pt>
                <c:pt idx="11">
                  <c:v>7.4511800000000002E-8</c:v>
                </c:pt>
                <c:pt idx="12">
                  <c:v>5.4245199999999998E-8</c:v>
                </c:pt>
                <c:pt idx="13">
                  <c:v>1.08486E-7</c:v>
                </c:pt>
                <c:pt idx="14">
                  <c:v>8.6980300000000005E-8</c:v>
                </c:pt>
                <c:pt idx="15">
                  <c:v>9.6937500000000004E-8</c:v>
                </c:pt>
                <c:pt idx="16">
                  <c:v>3.0723100000000002E-8</c:v>
                </c:pt>
                <c:pt idx="17">
                  <c:v>1.0747E-7</c:v>
                </c:pt>
                <c:pt idx="18">
                  <c:v>6.1442800000000005E-8</c:v>
                </c:pt>
                <c:pt idx="19">
                  <c:v>8.4298900000000001E-8</c:v>
                </c:pt>
                <c:pt idx="20">
                  <c:v>9.4261699999999998E-8</c:v>
                </c:pt>
                <c:pt idx="21">
                  <c:v>6.1439100000000004E-8</c:v>
                </c:pt>
                <c:pt idx="22">
                  <c:v>1.07458E-7</c:v>
                </c:pt>
                <c:pt idx="23">
                  <c:v>5.9612000000000005E-8</c:v>
                </c:pt>
                <c:pt idx="24">
                  <c:v>5.9604999999999997E-8</c:v>
                </c:pt>
                <c:pt idx="25">
                  <c:v>6.6652999999999995E-8</c:v>
                </c:pt>
                <c:pt idx="26">
                  <c:v>6.8299999999999996E-8</c:v>
                </c:pt>
                <c:pt idx="27">
                  <c:v>6.50612E-8</c:v>
                </c:pt>
                <c:pt idx="28">
                  <c:v>6.1453199999999999E-8</c:v>
                </c:pt>
                <c:pt idx="29">
                  <c:v>9.0651100000000001E-8</c:v>
                </c:pt>
                <c:pt idx="30">
                  <c:v>8.9418100000000006E-8</c:v>
                </c:pt>
                <c:pt idx="31">
                  <c:v>1.22885E-7</c:v>
                </c:pt>
                <c:pt idx="32">
                  <c:v>8.9426600000000002E-8</c:v>
                </c:pt>
                <c:pt idx="33">
                  <c:v>8.9416800000000002E-8</c:v>
                </c:pt>
                <c:pt idx="34">
                  <c:v>4.2147199999999998E-8</c:v>
                </c:pt>
                <c:pt idx="35">
                  <c:v>9.5414499999999997E-8</c:v>
                </c:pt>
                <c:pt idx="36">
                  <c:v>7.4511999999999999E-8</c:v>
                </c:pt>
                <c:pt idx="37">
                  <c:v>1.2129800000000001E-7</c:v>
                </c:pt>
                <c:pt idx="38">
                  <c:v>7.9213100000000001E-8</c:v>
                </c:pt>
                <c:pt idx="39">
                  <c:v>9.1331699999999997E-8</c:v>
                </c:pt>
                <c:pt idx="40">
                  <c:v>7.5981600000000003E-8</c:v>
                </c:pt>
                <c:pt idx="41">
                  <c:v>7.8249199999999999E-8</c:v>
                </c:pt>
                <c:pt idx="42">
                  <c:v>1.01348E-7</c:v>
                </c:pt>
                <c:pt idx="43">
                  <c:v>1.2016000000000001E-7</c:v>
                </c:pt>
                <c:pt idx="44">
                  <c:v>6.1474499999999999E-8</c:v>
                </c:pt>
                <c:pt idx="45">
                  <c:v>1.2289299999999999E-7</c:v>
                </c:pt>
                <c:pt idx="46">
                  <c:v>9.5436999999999996E-8</c:v>
                </c:pt>
                <c:pt idx="47">
                  <c:v>1.50207E-8</c:v>
                </c:pt>
                <c:pt idx="48">
                  <c:v>2.9864100000000001E-8</c:v>
                </c:pt>
                <c:pt idx="49">
                  <c:v>8.4316000000000105E-8</c:v>
                </c:pt>
                <c:pt idx="50">
                  <c:v>3.3337100000000001E-8</c:v>
                </c:pt>
                <c:pt idx="51">
                  <c:v>5.3737E-8</c:v>
                </c:pt>
                <c:pt idx="52">
                  <c:v>5.9728299999999994E-8</c:v>
                </c:pt>
                <c:pt idx="53">
                  <c:v>1.2288600000000001E-7</c:v>
                </c:pt>
                <c:pt idx="54">
                  <c:v>9.8844300000000196E-8</c:v>
                </c:pt>
                <c:pt idx="55">
                  <c:v>8.0251200000000006E-8</c:v>
                </c:pt>
                <c:pt idx="56">
                  <c:v>1.6118099999999999E-7</c:v>
                </c:pt>
                <c:pt idx="57">
                  <c:v>3.3996500000000003E-8</c:v>
                </c:pt>
                <c:pt idx="58">
                  <c:v>1.07474E-7</c:v>
                </c:pt>
                <c:pt idx="59">
                  <c:v>9.4321500000000002E-8</c:v>
                </c:pt>
                <c:pt idx="60">
                  <c:v>7.0884699999999999E-8</c:v>
                </c:pt>
                <c:pt idx="61">
                  <c:v>9.0643E-8</c:v>
                </c:pt>
                <c:pt idx="62">
                  <c:v>6.66531E-8</c:v>
                </c:pt>
                <c:pt idx="63">
                  <c:v>6.1452399999999995E-8</c:v>
                </c:pt>
                <c:pt idx="64">
                  <c:v>1.04315E-7</c:v>
                </c:pt>
                <c:pt idx="65">
                  <c:v>8.9299000000000104E-8</c:v>
                </c:pt>
                <c:pt idx="66">
                  <c:v>7.4599099999999997E-8</c:v>
                </c:pt>
                <c:pt idx="67">
                  <c:v>7.30021E-8</c:v>
                </c:pt>
                <c:pt idx="68">
                  <c:v>8.9489500000000002E-8</c:v>
                </c:pt>
                <c:pt idx="69">
                  <c:v>1.22882E-7</c:v>
                </c:pt>
                <c:pt idx="70">
                  <c:v>8.4314299999999999E-8</c:v>
                </c:pt>
                <c:pt idx="71">
                  <c:v>6.6646500000000001E-8</c:v>
                </c:pt>
                <c:pt idx="72">
                  <c:v>6.6646899999999996E-8</c:v>
                </c:pt>
                <c:pt idx="73">
                  <c:v>5.96124E-8</c:v>
                </c:pt>
                <c:pt idx="74">
                  <c:v>4.2147E-8</c:v>
                </c:pt>
                <c:pt idx="75">
                  <c:v>6.6646699999999998E-8</c:v>
                </c:pt>
                <c:pt idx="76">
                  <c:v>6.6646500000000001E-8</c:v>
                </c:pt>
                <c:pt idx="77">
                  <c:v>1.07458E-7</c:v>
                </c:pt>
                <c:pt idx="78">
                  <c:v>8.4298799999999995E-8</c:v>
                </c:pt>
                <c:pt idx="79">
                  <c:v>8.4314299999999999E-8</c:v>
                </c:pt>
                <c:pt idx="80">
                  <c:v>3.3530899999999999E-8</c:v>
                </c:pt>
                <c:pt idx="81">
                  <c:v>6.8297000000000006E-8</c:v>
                </c:pt>
                <c:pt idx="82">
                  <c:v>3.0522199999999998E-8</c:v>
                </c:pt>
                <c:pt idx="83">
                  <c:v>9.9961500000000005E-8</c:v>
                </c:pt>
                <c:pt idx="84">
                  <c:v>7.0394099999999994E-8</c:v>
                </c:pt>
                <c:pt idx="85">
                  <c:v>1.17055E-7</c:v>
                </c:pt>
                <c:pt idx="86">
                  <c:v>8.9414800000000105E-8</c:v>
                </c:pt>
                <c:pt idx="87">
                  <c:v>9.0180400000000105E-8</c:v>
                </c:pt>
                <c:pt idx="88">
                  <c:v>5.7836299999999999E-8</c:v>
                </c:pt>
                <c:pt idx="89">
                  <c:v>1.59213E-8</c:v>
                </c:pt>
                <c:pt idx="90">
                  <c:v>6.6747299999999998E-8</c:v>
                </c:pt>
                <c:pt idx="91">
                  <c:v>8.9413200000000006E-8</c:v>
                </c:pt>
                <c:pt idx="92">
                  <c:v>6.52504E-8</c:v>
                </c:pt>
                <c:pt idx="93">
                  <c:v>1.01693E-7</c:v>
                </c:pt>
                <c:pt idx="94">
                  <c:v>7.5984800000000004E-8</c:v>
                </c:pt>
                <c:pt idx="95">
                  <c:v>7.4506200000000003E-8</c:v>
                </c:pt>
                <c:pt idx="96">
                  <c:v>1.49086E-8</c:v>
                </c:pt>
                <c:pt idx="97">
                  <c:v>5.9608899999999996E-8</c:v>
                </c:pt>
                <c:pt idx="98">
                  <c:v>5.9608199999999998E-8</c:v>
                </c:pt>
                <c:pt idx="99">
                  <c:v>3.7257500000000003E-9</c:v>
                </c:pt>
                <c:pt idx="100">
                  <c:v>8.9499400000000101E-8</c:v>
                </c:pt>
                <c:pt idx="101">
                  <c:v>1.19217E-7</c:v>
                </c:pt>
                <c:pt idx="102">
                  <c:v>6.6655199999999995E-8</c:v>
                </c:pt>
                <c:pt idx="103">
                  <c:v>1.4901299999999999E-8</c:v>
                </c:pt>
                <c:pt idx="104">
                  <c:v>3.3320000000000003E-8</c:v>
                </c:pt>
                <c:pt idx="105">
                  <c:v>1.2293600000000001E-7</c:v>
                </c:pt>
                <c:pt idx="106">
                  <c:v>5.9360400000000003E-10</c:v>
                </c:pt>
                <c:pt idx="107">
                  <c:v>1.3328699999999999E-7</c:v>
                </c:pt>
                <c:pt idx="108">
                  <c:v>5.9605100000000002E-8</c:v>
                </c:pt>
                <c:pt idx="109">
                  <c:v>1.11514E-7</c:v>
                </c:pt>
                <c:pt idx="110">
                  <c:v>1.2644099999999999E-7</c:v>
                </c:pt>
                <c:pt idx="111">
                  <c:v>1.49012E-8</c:v>
                </c:pt>
                <c:pt idx="112">
                  <c:v>8.9412200000000004E-8</c:v>
                </c:pt>
                <c:pt idx="113">
                  <c:v>1.1920999999999999E-7</c:v>
                </c:pt>
                <c:pt idx="114">
                  <c:v>1.19282E-7</c:v>
                </c:pt>
                <c:pt idx="115">
                  <c:v>7.5087900000000005E-9</c:v>
                </c:pt>
                <c:pt idx="116">
                  <c:v>1.2697500000000001E-7</c:v>
                </c:pt>
                <c:pt idx="117">
                  <c:v>1.1944199999999999E-7</c:v>
                </c:pt>
                <c:pt idx="118">
                  <c:v>1.1922700000000001E-7</c:v>
                </c:pt>
                <c:pt idx="119">
                  <c:v>5.9721499999999996E-8</c:v>
                </c:pt>
                <c:pt idx="120">
                  <c:v>4.2157200000000002E-8</c:v>
                </c:pt>
                <c:pt idx="121">
                  <c:v>9.59985000000001E-10</c:v>
                </c:pt>
                <c:pt idx="122">
                  <c:v>3.8403800000000003E-9</c:v>
                </c:pt>
                <c:pt idx="123">
                  <c:v>3.7252900000000001E-9</c:v>
                </c:pt>
                <c:pt idx="124">
                  <c:v>5.9728200000000001E-8</c:v>
                </c:pt>
                <c:pt idx="125">
                  <c:v>9.3313999999999994E-10</c:v>
                </c:pt>
                <c:pt idx="126">
                  <c:v>1.04313E-7</c:v>
                </c:pt>
                <c:pt idx="127">
                  <c:v>3.7252899999999997E-8</c:v>
                </c:pt>
                <c:pt idx="128">
                  <c:v>1.1922400000000001E-7</c:v>
                </c:pt>
                <c:pt idx="129">
                  <c:v>1.04391E-7</c:v>
                </c:pt>
                <c:pt idx="130">
                  <c:v>5.96337E-8</c:v>
                </c:pt>
                <c:pt idx="131">
                  <c:v>8.9426400000000005E-8</c:v>
                </c:pt>
                <c:pt idx="132">
                  <c:v>3.3320000000000003E-8</c:v>
                </c:pt>
                <c:pt idx="133">
                  <c:v>1.2293500000000001E-7</c:v>
                </c:pt>
                <c:pt idx="134">
                  <c:v>1.3348800000000001E-7</c:v>
                </c:pt>
                <c:pt idx="135">
                  <c:v>0</c:v>
                </c:pt>
                <c:pt idx="136">
                  <c:v>1.19446E-7</c:v>
                </c:pt>
                <c:pt idx="137">
                  <c:v>5.9730000000000006E-8</c:v>
                </c:pt>
                <c:pt idx="138">
                  <c:v>1.1926700000000001E-7</c:v>
                </c:pt>
                <c:pt idx="139">
                  <c:v>5.9604600000000002E-8</c:v>
                </c:pt>
                <c:pt idx="140">
                  <c:v>1.1929E-7</c:v>
                </c:pt>
                <c:pt idx="141">
                  <c:v>5.9608300000000003E-8</c:v>
                </c:pt>
                <c:pt idx="142">
                  <c:v>1.9199799999999998E-9</c:v>
                </c:pt>
                <c:pt idx="143">
                  <c:v>1.49012E-8</c:v>
                </c:pt>
                <c:pt idx="144">
                  <c:v>2.3846599999999999E-7</c:v>
                </c:pt>
                <c:pt idx="145">
                  <c:v>6.9850100000000003E-10</c:v>
                </c:pt>
                <c:pt idx="146">
                  <c:v>1.49302E-8</c:v>
                </c:pt>
                <c:pt idx="147">
                  <c:v>1.3419099999999999E-7</c:v>
                </c:pt>
                <c:pt idx="148">
                  <c:v>1.33293E-7</c:v>
                </c:pt>
                <c:pt idx="149">
                  <c:v>1.1927100000000001E-7</c:v>
                </c:pt>
                <c:pt idx="150">
                  <c:v>1.1932699999999999E-7</c:v>
                </c:pt>
                <c:pt idx="151">
                  <c:v>6.1551900000000002E-8</c:v>
                </c:pt>
                <c:pt idx="152">
                  <c:v>1.6924700000000001E-7</c:v>
                </c:pt>
                <c:pt idx="153">
                  <c:v>1.6863E-7</c:v>
                </c:pt>
                <c:pt idx="154">
                  <c:v>1.1920999999999999E-7</c:v>
                </c:pt>
                <c:pt idx="155">
                  <c:v>3.0037900000000002E-8</c:v>
                </c:pt>
                <c:pt idx="156">
                  <c:v>1.1921099999999999E-7</c:v>
                </c:pt>
                <c:pt idx="157">
                  <c:v>1.68633E-7</c:v>
                </c:pt>
                <c:pt idx="158">
                  <c:v>1.19215E-7</c:v>
                </c:pt>
                <c:pt idx="159">
                  <c:v>2.9803200000000003E-8</c:v>
                </c:pt>
                <c:pt idx="160">
                  <c:v>1.1950500000000001E-7</c:v>
                </c:pt>
                <c:pt idx="161">
                  <c:v>3.7253300000000004E-9</c:v>
                </c:pt>
                <c:pt idx="162">
                  <c:v>1.6859200000000001E-7</c:v>
                </c:pt>
                <c:pt idx="163">
                  <c:v>4.7288100000000003E-10</c:v>
                </c:pt>
                <c:pt idx="164">
                  <c:v>1.1926800000000001E-7</c:v>
                </c:pt>
                <c:pt idx="165">
                  <c:v>8.3302099999999999E-9</c:v>
                </c:pt>
                <c:pt idx="166">
                  <c:v>1.19214E-7</c:v>
                </c:pt>
                <c:pt idx="167">
                  <c:v>3.0052499999999997E-8</c:v>
                </c:pt>
                <c:pt idx="168">
                  <c:v>2.6825900000000002E-7</c:v>
                </c:pt>
                <c:pt idx="169">
                  <c:v>1.1944299999999999E-7</c:v>
                </c:pt>
                <c:pt idx="170">
                  <c:v>1.7121399999999999E-7</c:v>
                </c:pt>
                <c:pt idx="171">
                  <c:v>1.2288E-7</c:v>
                </c:pt>
                <c:pt idx="172">
                  <c:v>1.1920999999999999E-7</c:v>
                </c:pt>
                <c:pt idx="173">
                  <c:v>1.19215E-7</c:v>
                </c:pt>
                <c:pt idx="174">
                  <c:v>2.98024E-8</c:v>
                </c:pt>
                <c:pt idx="175">
                  <c:v>1.8708100000000001E-9</c:v>
                </c:pt>
                <c:pt idx="176">
                  <c:v>1.2289599999999999E-7</c:v>
                </c:pt>
                <c:pt idx="177">
                  <c:v>2.9806000000000002E-8</c:v>
                </c:pt>
                <c:pt idx="178">
                  <c:v>6.6111200000000002E-10</c:v>
                </c:pt>
                <c:pt idx="179">
                  <c:v>4.6566099999999998E-10</c:v>
                </c:pt>
                <c:pt idx="180">
                  <c:v>1.20151E-7</c:v>
                </c:pt>
                <c:pt idx="181">
                  <c:v>1.49304E-8</c:v>
                </c:pt>
                <c:pt idx="182">
                  <c:v>1.5046000000000001E-8</c:v>
                </c:pt>
                <c:pt idx="183">
                  <c:v>4.7999300000000004E-10</c:v>
                </c:pt>
                <c:pt idx="184">
                  <c:v>6.8285700000000004E-8</c:v>
                </c:pt>
                <c:pt idx="185">
                  <c:v>2.3843299999999998E-7</c:v>
                </c:pt>
                <c:pt idx="186">
                  <c:v>1.19239E-7</c:v>
                </c:pt>
                <c:pt idx="187">
                  <c:v>6.8317399999999997E-8</c:v>
                </c:pt>
                <c:pt idx="188">
                  <c:v>1.6925599999999999E-7</c:v>
                </c:pt>
                <c:pt idx="189">
                  <c:v>5.9633899999999998E-8</c:v>
                </c:pt>
                <c:pt idx="190">
                  <c:v>6.6640000000000006E-8</c:v>
                </c:pt>
                <c:pt idx="191">
                  <c:v>1.19214E-7</c:v>
                </c:pt>
                <c:pt idx="192">
                  <c:v>2.45758E-7</c:v>
                </c:pt>
                <c:pt idx="193">
                  <c:v>1.1920900000000001E-7</c:v>
                </c:pt>
                <c:pt idx="194">
                  <c:v>1.2289299999999999E-7</c:v>
                </c:pt>
                <c:pt idx="195">
                  <c:v>8.4298799999999995E-8</c:v>
                </c:pt>
                <c:pt idx="196">
                  <c:v>1.3328399999999999E-7</c:v>
                </c:pt>
                <c:pt idx="197">
                  <c:v>5.9614299999999997E-8</c:v>
                </c:pt>
                <c:pt idx="198">
                  <c:v>5.9604799999999999E-8</c:v>
                </c:pt>
                <c:pt idx="199">
                  <c:v>9.3132299999999997E-10</c:v>
                </c:pt>
                <c:pt idx="200">
                  <c:v>1.6859800000000001E-7</c:v>
                </c:pt>
                <c:pt idx="201">
                  <c:v>2.9802300000000001E-8</c:v>
                </c:pt>
                <c:pt idx="202">
                  <c:v>1.1920999999999999E-7</c:v>
                </c:pt>
                <c:pt idx="203">
                  <c:v>1.1922400000000001E-7</c:v>
                </c:pt>
                <c:pt idx="204">
                  <c:v>1.33294E-7</c:v>
                </c:pt>
                <c:pt idx="205">
                  <c:v>1.7881700000000001E-7</c:v>
                </c:pt>
                <c:pt idx="206">
                  <c:v>1.19213E-7</c:v>
                </c:pt>
                <c:pt idx="207">
                  <c:v>9.3132299999999997E-10</c:v>
                </c:pt>
                <c:pt idx="208">
                  <c:v>1.19213E-7</c:v>
                </c:pt>
                <c:pt idx="209">
                  <c:v>1.1920999999999999E-7</c:v>
                </c:pt>
                <c:pt idx="210">
                  <c:v>5.9608300000000003E-8</c:v>
                </c:pt>
                <c:pt idx="211">
                  <c:v>1.3328000000000001E-7</c:v>
                </c:pt>
                <c:pt idx="212">
                  <c:v>1.3969800000000001E-9</c:v>
                </c:pt>
                <c:pt idx="213">
                  <c:v>1.33339E-7</c:v>
                </c:pt>
                <c:pt idx="214">
                  <c:v>1.3334E-7</c:v>
                </c:pt>
                <c:pt idx="215">
                  <c:v>3.0048699999999997E-8</c:v>
                </c:pt>
                <c:pt idx="216">
                  <c:v>3.8399399999999999E-9</c:v>
                </c:pt>
                <c:pt idx="217">
                  <c:v>1.3333199999999999E-7</c:v>
                </c:pt>
                <c:pt idx="218">
                  <c:v>5.9608699999999998E-8</c:v>
                </c:pt>
                <c:pt idx="219">
                  <c:v>1.3328099999999999E-7</c:v>
                </c:pt>
                <c:pt idx="220">
                  <c:v>1.3333199999999999E-7</c:v>
                </c:pt>
                <c:pt idx="221">
                  <c:v>1.1922200000000001E-7</c:v>
                </c:pt>
                <c:pt idx="222">
                  <c:v>5.8207699999999999E-10</c:v>
                </c:pt>
                <c:pt idx="223">
                  <c:v>5.9605600000000003E-8</c:v>
                </c:pt>
                <c:pt idx="224">
                  <c:v>8.4298500000000005E-8</c:v>
                </c:pt>
                <c:pt idx="225">
                  <c:v>5.9605199999999994E-8</c:v>
                </c:pt>
                <c:pt idx="226">
                  <c:v>2.98144E-8</c:v>
                </c:pt>
                <c:pt idx="227">
                  <c:v>2.3283100000000002E-10</c:v>
                </c:pt>
                <c:pt idx="228">
                  <c:v>2.3283100000000002E-10</c:v>
                </c:pt>
                <c:pt idx="229">
                  <c:v>1.1920999999999999E-7</c:v>
                </c:pt>
                <c:pt idx="230">
                  <c:v>5.9606499999999998E-8</c:v>
                </c:pt>
                <c:pt idx="231">
                  <c:v>5.9606899999999994E-8</c:v>
                </c:pt>
                <c:pt idx="232">
                  <c:v>1.3328399999999999E-7</c:v>
                </c:pt>
                <c:pt idx="233">
                  <c:v>2.3283100000000002E-10</c:v>
                </c:pt>
                <c:pt idx="234">
                  <c:v>1.7896999999999999E-7</c:v>
                </c:pt>
                <c:pt idx="235">
                  <c:v>4.6566099999999998E-10</c:v>
                </c:pt>
                <c:pt idx="236">
                  <c:v>1.19214E-7</c:v>
                </c:pt>
                <c:pt idx="237">
                  <c:v>4.6566099999999998E-10</c:v>
                </c:pt>
                <c:pt idx="238">
                  <c:v>1.3328000000000001E-7</c:v>
                </c:pt>
                <c:pt idx="239">
                  <c:v>5.9605100000000002E-8</c:v>
                </c:pt>
                <c:pt idx="240">
                  <c:v>5.2062500000000005E-10</c:v>
                </c:pt>
                <c:pt idx="241">
                  <c:v>1.3349099999999999E-7</c:v>
                </c:pt>
                <c:pt idx="242">
                  <c:v>1.3328000000000001E-7</c:v>
                </c:pt>
                <c:pt idx="243">
                  <c:v>1.1922400000000001E-7</c:v>
                </c:pt>
                <c:pt idx="244">
                  <c:v>5.9614900000000003E-8</c:v>
                </c:pt>
                <c:pt idx="245">
                  <c:v>1.2014199999999999E-7</c:v>
                </c:pt>
                <c:pt idx="246">
                  <c:v>1.34111E-7</c:v>
                </c:pt>
                <c:pt idx="247">
                  <c:v>1.1920900000000001E-7</c:v>
                </c:pt>
                <c:pt idx="248">
                  <c:v>1.4600299999999999E-7</c:v>
                </c:pt>
                <c:pt idx="249">
                  <c:v>6.1448999999999997E-8</c:v>
                </c:pt>
                <c:pt idx="250">
                  <c:v>1.2013799999999999E-7</c:v>
                </c:pt>
                <c:pt idx="251">
                  <c:v>1.2013700000000001E-7</c:v>
                </c:pt>
                <c:pt idx="252">
                  <c:v>5.9605100000000002E-8</c:v>
                </c:pt>
                <c:pt idx="253">
                  <c:v>1.19215E-7</c:v>
                </c:pt>
                <c:pt idx="254">
                  <c:v>1.2014199999999999E-7</c:v>
                </c:pt>
                <c:pt idx="255">
                  <c:v>9.59985000000001E-10</c:v>
                </c:pt>
                <c:pt idx="256">
                  <c:v>5.7031600000000002E-10</c:v>
                </c:pt>
                <c:pt idx="257">
                  <c:v>1.2014099999999999E-7</c:v>
                </c:pt>
                <c:pt idx="258">
                  <c:v>1.2014299999999999E-7</c:v>
                </c:pt>
                <c:pt idx="259">
                  <c:v>1.1920999999999999E-7</c:v>
                </c:pt>
                <c:pt idx="260">
                  <c:v>1.2013999999999999E-7</c:v>
                </c:pt>
                <c:pt idx="261">
                  <c:v>1.0477399999999999E-9</c:v>
                </c:pt>
                <c:pt idx="262">
                  <c:v>1.1920999999999999E-7</c:v>
                </c:pt>
                <c:pt idx="263">
                  <c:v>5.9611899999999999E-8</c:v>
                </c:pt>
                <c:pt idx="264">
                  <c:v>1.2014099999999999E-7</c:v>
                </c:pt>
                <c:pt idx="265">
                  <c:v>1.78815E-7</c:v>
                </c:pt>
                <c:pt idx="266">
                  <c:v>1.6859200000000001E-7</c:v>
                </c:pt>
                <c:pt idx="267">
                  <c:v>1.6859300000000001E-7</c:v>
                </c:pt>
                <c:pt idx="268">
                  <c:v>1.6925000000000001E-7</c:v>
                </c:pt>
                <c:pt idx="269">
                  <c:v>1.3328099999999999E-7</c:v>
                </c:pt>
                <c:pt idx="270">
                  <c:v>6.1439100000000004E-8</c:v>
                </c:pt>
                <c:pt idx="271">
                  <c:v>1.6924600000000001E-7</c:v>
                </c:pt>
                <c:pt idx="272">
                  <c:v>6.5854500000000002E-10</c:v>
                </c:pt>
                <c:pt idx="273">
                  <c:v>1.4908399999999999E-8</c:v>
                </c:pt>
                <c:pt idx="274">
                  <c:v>4.6566099999999998E-10</c:v>
                </c:pt>
                <c:pt idx="275">
                  <c:v>2.46209E-7</c:v>
                </c:pt>
                <c:pt idx="276">
                  <c:v>5.9613700000000004E-8</c:v>
                </c:pt>
                <c:pt idx="277">
                  <c:v>2.3888599999999999E-7</c:v>
                </c:pt>
                <c:pt idx="278">
                  <c:v>9.3132299999999997E-10</c:v>
                </c:pt>
                <c:pt idx="279">
                  <c:v>8.4293699999999997E-8</c:v>
                </c:pt>
                <c:pt idx="280">
                  <c:v>2.73563E-7</c:v>
                </c:pt>
                <c:pt idx="281">
                  <c:v>1.19213E-7</c:v>
                </c:pt>
                <c:pt idx="282">
                  <c:v>1.7882399999999999E-7</c:v>
                </c:pt>
                <c:pt idx="283">
                  <c:v>1.3328199999999999E-7</c:v>
                </c:pt>
                <c:pt idx="284">
                  <c:v>2.3841900000000001E-7</c:v>
                </c:pt>
                <c:pt idx="285">
                  <c:v>2.3842599999999999E-7</c:v>
                </c:pt>
                <c:pt idx="286">
                  <c:v>5.9604600000000002E-8</c:v>
                </c:pt>
                <c:pt idx="287">
                  <c:v>1.19213E-7</c:v>
                </c:pt>
                <c:pt idx="288">
                  <c:v>6.66433E-8</c:v>
                </c:pt>
                <c:pt idx="289">
                  <c:v>1.19213E-7</c:v>
                </c:pt>
                <c:pt idx="290">
                  <c:v>1.19213E-7</c:v>
                </c:pt>
                <c:pt idx="291">
                  <c:v>1.1921099999999999E-7</c:v>
                </c:pt>
                <c:pt idx="292">
                  <c:v>1.6860299999999999E-7</c:v>
                </c:pt>
                <c:pt idx="293">
                  <c:v>5.8207699999999999E-10</c:v>
                </c:pt>
                <c:pt idx="294">
                  <c:v>1.19217E-7</c:v>
                </c:pt>
                <c:pt idx="295">
                  <c:v>2.6193399999999998E-10</c:v>
                </c:pt>
                <c:pt idx="296">
                  <c:v>1.19213E-7</c:v>
                </c:pt>
                <c:pt idx="297">
                  <c:v>1.19217E-7</c:v>
                </c:pt>
                <c:pt idx="298">
                  <c:v>1.16415E-9</c:v>
                </c:pt>
                <c:pt idx="299">
                  <c:v>1.3328199999999999E-7</c:v>
                </c:pt>
                <c:pt idx="300">
                  <c:v>1.19213E-7</c:v>
                </c:pt>
                <c:pt idx="301">
                  <c:v>1.1920999999999999E-7</c:v>
                </c:pt>
                <c:pt idx="302">
                  <c:v>1.6859800000000001E-7</c:v>
                </c:pt>
                <c:pt idx="303">
                  <c:v>1.3328000000000001E-7</c:v>
                </c:pt>
                <c:pt idx="304">
                  <c:v>4.19741E-10</c:v>
                </c:pt>
                <c:pt idx="305">
                  <c:v>1.78814E-7</c:v>
                </c:pt>
                <c:pt idx="306">
                  <c:v>1.3328299999999999E-7</c:v>
                </c:pt>
                <c:pt idx="307">
                  <c:v>1.3328099999999999E-7</c:v>
                </c:pt>
                <c:pt idx="308">
                  <c:v>5.9605100000000002E-8</c:v>
                </c:pt>
                <c:pt idx="309">
                  <c:v>1.33288E-7</c:v>
                </c:pt>
                <c:pt idx="310">
                  <c:v>6.6640000000000006E-8</c:v>
                </c:pt>
                <c:pt idx="311">
                  <c:v>5.9606499999999998E-8</c:v>
                </c:pt>
                <c:pt idx="312">
                  <c:v>1.3328099999999999E-7</c:v>
                </c:pt>
                <c:pt idx="313">
                  <c:v>5.9606499999999998E-8</c:v>
                </c:pt>
                <c:pt idx="314">
                  <c:v>1.4600200000000001E-7</c:v>
                </c:pt>
                <c:pt idx="315">
                  <c:v>5.9605600000000003E-8</c:v>
                </c:pt>
                <c:pt idx="316">
                  <c:v>1.3328099999999999E-7</c:v>
                </c:pt>
                <c:pt idx="317">
                  <c:v>8.4314900000000005E-8</c:v>
                </c:pt>
                <c:pt idx="318">
                  <c:v>5.9621500000000002E-8</c:v>
                </c:pt>
                <c:pt idx="319">
                  <c:v>5.9621500000000002E-8</c:v>
                </c:pt>
                <c:pt idx="320">
                  <c:v>1.3328099999999999E-7</c:v>
                </c:pt>
                <c:pt idx="321">
                  <c:v>1.22901E-7</c:v>
                </c:pt>
                <c:pt idx="322">
                  <c:v>1.22878E-7</c:v>
                </c:pt>
                <c:pt idx="323">
                  <c:v>1.6859E-7</c:v>
                </c:pt>
                <c:pt idx="324">
                  <c:v>1.22879E-7</c:v>
                </c:pt>
                <c:pt idx="325">
                  <c:v>1.19214E-7</c:v>
                </c:pt>
                <c:pt idx="326">
                  <c:v>1.3328299999999999E-7</c:v>
                </c:pt>
                <c:pt idx="327">
                  <c:v>1.3328199999999999E-7</c:v>
                </c:pt>
                <c:pt idx="328">
                  <c:v>1.1920999999999999E-7</c:v>
                </c:pt>
                <c:pt idx="329">
                  <c:v>2.3283100000000002E-10</c:v>
                </c:pt>
                <c:pt idx="330">
                  <c:v>1.3328199999999999E-7</c:v>
                </c:pt>
                <c:pt idx="331">
                  <c:v>1.33288E-7</c:v>
                </c:pt>
                <c:pt idx="332">
                  <c:v>5.9604600000000002E-8</c:v>
                </c:pt>
                <c:pt idx="333">
                  <c:v>1.19212E-7</c:v>
                </c:pt>
                <c:pt idx="334">
                  <c:v>5.8207699999999999E-10</c:v>
                </c:pt>
                <c:pt idx="335">
                  <c:v>1.1920999999999999E-7</c:v>
                </c:pt>
                <c:pt idx="336">
                  <c:v>2.98062E-8</c:v>
                </c:pt>
                <c:pt idx="337">
                  <c:v>1.25383E-9</c:v>
                </c:pt>
                <c:pt idx="338">
                  <c:v>1.1920900000000001E-7</c:v>
                </c:pt>
                <c:pt idx="339">
                  <c:v>1.3328499999999999E-7</c:v>
                </c:pt>
                <c:pt idx="340">
                  <c:v>1.19213E-7</c:v>
                </c:pt>
                <c:pt idx="341">
                  <c:v>2.0648400000000001E-7</c:v>
                </c:pt>
                <c:pt idx="342">
                  <c:v>1.7120700000000001E-7</c:v>
                </c:pt>
                <c:pt idx="343">
                  <c:v>5.96075E-8</c:v>
                </c:pt>
                <c:pt idx="344">
                  <c:v>1.3657199999999999E-7</c:v>
                </c:pt>
                <c:pt idx="345">
                  <c:v>1.19219E-7</c:v>
                </c:pt>
                <c:pt idx="346">
                  <c:v>1.2288900000000001E-7</c:v>
                </c:pt>
                <c:pt idx="347">
                  <c:v>1.22884E-7</c:v>
                </c:pt>
                <c:pt idx="348">
                  <c:v>5.5697899999999996E-10</c:v>
                </c:pt>
                <c:pt idx="349">
                  <c:v>1.1921099999999999E-7</c:v>
                </c:pt>
                <c:pt idx="350">
                  <c:v>5.96075E-8</c:v>
                </c:pt>
                <c:pt idx="351">
                  <c:v>2.3842300000000002E-7</c:v>
                </c:pt>
                <c:pt idx="352">
                  <c:v>3.3717499999999997E-7</c:v>
                </c:pt>
                <c:pt idx="353">
                  <c:v>2.3842100000000001E-7</c:v>
                </c:pt>
                <c:pt idx="354">
                  <c:v>2.3843E-7</c:v>
                </c:pt>
                <c:pt idx="355">
                  <c:v>5.9605100000000002E-8</c:v>
                </c:pt>
                <c:pt idx="356">
                  <c:v>1.68587E-7</c:v>
                </c:pt>
                <c:pt idx="357">
                  <c:v>1.7882799999999999E-7</c:v>
                </c:pt>
                <c:pt idx="358">
                  <c:v>1.3328099999999999E-7</c:v>
                </c:pt>
                <c:pt idx="359">
                  <c:v>1.19213E-7</c:v>
                </c:pt>
                <c:pt idx="360">
                  <c:v>1.1920999999999999E-7</c:v>
                </c:pt>
                <c:pt idx="361">
                  <c:v>1.1920999999999999E-7</c:v>
                </c:pt>
                <c:pt idx="362">
                  <c:v>1.4600699999999999E-7</c:v>
                </c:pt>
                <c:pt idx="363">
                  <c:v>1.1920999999999999E-7</c:v>
                </c:pt>
                <c:pt idx="364">
                  <c:v>2.1491499999999999E-7</c:v>
                </c:pt>
                <c:pt idx="365">
                  <c:v>1.7881900000000001E-7</c:v>
                </c:pt>
                <c:pt idx="366">
                  <c:v>1.7881800000000001E-7</c:v>
                </c:pt>
                <c:pt idx="367">
                  <c:v>4.6566099999999998E-10</c:v>
                </c:pt>
                <c:pt idx="368">
                  <c:v>5.9606499999999998E-8</c:v>
                </c:pt>
                <c:pt idx="369">
                  <c:v>1.6859300000000001E-7</c:v>
                </c:pt>
                <c:pt idx="370">
                  <c:v>1.19213E-7</c:v>
                </c:pt>
                <c:pt idx="371">
                  <c:v>1.3328299999999999E-7</c:v>
                </c:pt>
                <c:pt idx="372">
                  <c:v>1.3328000000000001E-7</c:v>
                </c:pt>
                <c:pt idx="373">
                  <c:v>5.9604600000000002E-8</c:v>
                </c:pt>
                <c:pt idx="374">
                  <c:v>5.9613700000000004E-8</c:v>
                </c:pt>
                <c:pt idx="375">
                  <c:v>5.9604600000000002E-8</c:v>
                </c:pt>
                <c:pt idx="376">
                  <c:v>5.9604600000000002E-8</c:v>
                </c:pt>
                <c:pt idx="377">
                  <c:v>2.4575900000000002E-7</c:v>
                </c:pt>
                <c:pt idx="378">
                  <c:v>1.7881700000000001E-7</c:v>
                </c:pt>
                <c:pt idx="379">
                  <c:v>5.9605100000000002E-8</c:v>
                </c:pt>
                <c:pt idx="380">
                  <c:v>1.1921099999999999E-7</c:v>
                </c:pt>
                <c:pt idx="381">
                  <c:v>2.1491200000000001E-7</c:v>
                </c:pt>
                <c:pt idx="382">
                  <c:v>1.19215E-7</c:v>
                </c:pt>
                <c:pt idx="383">
                  <c:v>5.9614900000000003E-8</c:v>
                </c:pt>
                <c:pt idx="384">
                  <c:v>1.3328000000000001E-7</c:v>
                </c:pt>
                <c:pt idx="385">
                  <c:v>1.6860399999999999E-7</c:v>
                </c:pt>
                <c:pt idx="386">
                  <c:v>2.1490900000000001E-7</c:v>
                </c:pt>
                <c:pt idx="387">
                  <c:v>5.9608699999999998E-8</c:v>
                </c:pt>
                <c:pt idx="388">
                  <c:v>1.6859500000000001E-7</c:v>
                </c:pt>
                <c:pt idx="389">
                  <c:v>1.1920999999999999E-7</c:v>
                </c:pt>
                <c:pt idx="390">
                  <c:v>2.3283100000000002E-10</c:v>
                </c:pt>
                <c:pt idx="391">
                  <c:v>1.3328000000000001E-7</c:v>
                </c:pt>
                <c:pt idx="392">
                  <c:v>1.19242E-7</c:v>
                </c:pt>
                <c:pt idx="393">
                  <c:v>1.33293E-7</c:v>
                </c:pt>
                <c:pt idx="394">
                  <c:v>1.1920999999999999E-7</c:v>
                </c:pt>
                <c:pt idx="395">
                  <c:v>5.2062500000000005E-10</c:v>
                </c:pt>
                <c:pt idx="396">
                  <c:v>1.78816E-7</c:v>
                </c:pt>
                <c:pt idx="397">
                  <c:v>2.9103799999999999E-10</c:v>
                </c:pt>
                <c:pt idx="398">
                  <c:v>0.51572200000000001</c:v>
                </c:pt>
                <c:pt idx="399">
                  <c:v>0.192658</c:v>
                </c:pt>
                <c:pt idx="400">
                  <c:v>0.42192099999999999</c:v>
                </c:pt>
                <c:pt idx="401">
                  <c:v>0.50375599999999998</c:v>
                </c:pt>
                <c:pt idx="402">
                  <c:v>0.52793699999999999</c:v>
                </c:pt>
                <c:pt idx="403">
                  <c:v>0.536408</c:v>
                </c:pt>
                <c:pt idx="404">
                  <c:v>0.19992099999999999</c:v>
                </c:pt>
                <c:pt idx="405">
                  <c:v>0.59243199999999996</c:v>
                </c:pt>
                <c:pt idx="406">
                  <c:v>0.223889</c:v>
                </c:pt>
                <c:pt idx="407">
                  <c:v>0.42778899999999997</c:v>
                </c:pt>
                <c:pt idx="408">
                  <c:v>0.52921300000000004</c:v>
                </c:pt>
                <c:pt idx="409">
                  <c:v>0.44565399999999999</c:v>
                </c:pt>
                <c:pt idx="410">
                  <c:v>0.59243199999999996</c:v>
                </c:pt>
                <c:pt idx="411">
                  <c:v>0.20580899999999999</c:v>
                </c:pt>
                <c:pt idx="412">
                  <c:v>0.47533599999999998</c:v>
                </c:pt>
                <c:pt idx="413">
                  <c:v>0.35220499999999999</c:v>
                </c:pt>
                <c:pt idx="414">
                  <c:v>0.43193900000000002</c:v>
                </c:pt>
                <c:pt idx="415">
                  <c:v>0.429257</c:v>
                </c:pt>
                <c:pt idx="416">
                  <c:v>0.445411</c:v>
                </c:pt>
                <c:pt idx="417">
                  <c:v>0.429809</c:v>
                </c:pt>
                <c:pt idx="418">
                  <c:v>0.55138699999999996</c:v>
                </c:pt>
                <c:pt idx="419">
                  <c:v>0.59243199999999996</c:v>
                </c:pt>
                <c:pt idx="420">
                  <c:v>0.49079400000000001</c:v>
                </c:pt>
                <c:pt idx="421">
                  <c:v>0.34203699999999998</c:v>
                </c:pt>
                <c:pt idx="422">
                  <c:v>0.50585000000000002</c:v>
                </c:pt>
                <c:pt idx="423">
                  <c:v>0.59258200000000005</c:v>
                </c:pt>
                <c:pt idx="424">
                  <c:v>0.42388100000000001</c:v>
                </c:pt>
                <c:pt idx="425">
                  <c:v>0.42289399999999999</c:v>
                </c:pt>
                <c:pt idx="426">
                  <c:v>0.42380400000000001</c:v>
                </c:pt>
                <c:pt idx="427">
                  <c:v>0.59243199999999996</c:v>
                </c:pt>
                <c:pt idx="428">
                  <c:v>0.56521200000000005</c:v>
                </c:pt>
                <c:pt idx="429">
                  <c:v>0.14607899999999999</c:v>
                </c:pt>
                <c:pt idx="430">
                  <c:v>0.50145200000000001</c:v>
                </c:pt>
                <c:pt idx="431">
                  <c:v>0.56638200000000005</c:v>
                </c:pt>
                <c:pt idx="432">
                  <c:v>0.47126000000000001</c:v>
                </c:pt>
                <c:pt idx="433">
                  <c:v>0.45746599999999998</c:v>
                </c:pt>
                <c:pt idx="434">
                  <c:v>0.45102700000000001</c:v>
                </c:pt>
                <c:pt idx="435">
                  <c:v>0.46904899999999999</c:v>
                </c:pt>
                <c:pt idx="436">
                  <c:v>0.43677700000000003</c:v>
                </c:pt>
                <c:pt idx="437">
                  <c:v>0.52909899999999999</c:v>
                </c:pt>
                <c:pt idx="438">
                  <c:v>0.216526</c:v>
                </c:pt>
                <c:pt idx="439">
                  <c:v>0.51709700000000003</c:v>
                </c:pt>
                <c:pt idx="440">
                  <c:v>0.36240899999999998</c:v>
                </c:pt>
                <c:pt idx="441">
                  <c:v>0.33900599999999997</c:v>
                </c:pt>
                <c:pt idx="442">
                  <c:v>0.42114800000000002</c:v>
                </c:pt>
                <c:pt idx="443">
                  <c:v>0.31579000000000002</c:v>
                </c:pt>
                <c:pt idx="444">
                  <c:v>0.39171499999999998</c:v>
                </c:pt>
                <c:pt idx="445">
                  <c:v>0.419742</c:v>
                </c:pt>
                <c:pt idx="446">
                  <c:v>0.502274</c:v>
                </c:pt>
                <c:pt idx="447">
                  <c:v>0.59243199999999996</c:v>
                </c:pt>
                <c:pt idx="448">
                  <c:v>0.45518500000000001</c:v>
                </c:pt>
                <c:pt idx="449">
                  <c:v>0.38150099999999998</c:v>
                </c:pt>
                <c:pt idx="450">
                  <c:v>0.59243199999999996</c:v>
                </c:pt>
                <c:pt idx="451">
                  <c:v>0.216444</c:v>
                </c:pt>
                <c:pt idx="452">
                  <c:v>0.41892000000000001</c:v>
                </c:pt>
                <c:pt idx="453">
                  <c:v>0.59243199999999996</c:v>
                </c:pt>
                <c:pt idx="454">
                  <c:v>0.27334199999999997</c:v>
                </c:pt>
                <c:pt idx="455">
                  <c:v>0.26042799999999999</c:v>
                </c:pt>
                <c:pt idx="456">
                  <c:v>0.59258200000000005</c:v>
                </c:pt>
                <c:pt idx="457">
                  <c:v>0.23879600000000001</c:v>
                </c:pt>
                <c:pt idx="458">
                  <c:v>0.14782100000000001</c:v>
                </c:pt>
                <c:pt idx="459">
                  <c:v>0.42086299999999999</c:v>
                </c:pt>
                <c:pt idx="460">
                  <c:v>0.13511600000000001</c:v>
                </c:pt>
                <c:pt idx="461">
                  <c:v>7.7014200000000005E-2</c:v>
                </c:pt>
                <c:pt idx="462">
                  <c:v>0.36257800000000001</c:v>
                </c:pt>
                <c:pt idx="463">
                  <c:v>0.35445599999999999</c:v>
                </c:pt>
                <c:pt idx="464">
                  <c:v>0.59258200000000005</c:v>
                </c:pt>
                <c:pt idx="465">
                  <c:v>0.54726699999999995</c:v>
                </c:pt>
                <c:pt idx="466">
                  <c:v>8.5416800000000001E-2</c:v>
                </c:pt>
                <c:pt idx="467">
                  <c:v>0.22865199999999999</c:v>
                </c:pt>
                <c:pt idx="468">
                  <c:v>0.21901699999999999</c:v>
                </c:pt>
                <c:pt idx="469">
                  <c:v>0.153803</c:v>
                </c:pt>
                <c:pt idx="470">
                  <c:v>0.59243199999999996</c:v>
                </c:pt>
                <c:pt idx="471">
                  <c:v>0.147929</c:v>
                </c:pt>
                <c:pt idx="472">
                  <c:v>0.14638499999999999</c:v>
                </c:pt>
                <c:pt idx="473">
                  <c:v>0.416157</c:v>
                </c:pt>
                <c:pt idx="474">
                  <c:v>0.14726300000000001</c:v>
                </c:pt>
                <c:pt idx="475">
                  <c:v>0.52629499999999996</c:v>
                </c:pt>
                <c:pt idx="476">
                  <c:v>0.207728</c:v>
                </c:pt>
                <c:pt idx="477">
                  <c:v>0.24174000000000001</c:v>
                </c:pt>
                <c:pt idx="478">
                  <c:v>0.29735299999999998</c:v>
                </c:pt>
                <c:pt idx="479">
                  <c:v>0.59243199999999996</c:v>
                </c:pt>
                <c:pt idx="480">
                  <c:v>0.46035500000000001</c:v>
                </c:pt>
                <c:pt idx="481">
                  <c:v>0.43097299999999999</c:v>
                </c:pt>
                <c:pt idx="482">
                  <c:v>0.28601500000000002</c:v>
                </c:pt>
                <c:pt idx="483">
                  <c:v>0.28111799999999998</c:v>
                </c:pt>
                <c:pt idx="484">
                  <c:v>0.53252299999999997</c:v>
                </c:pt>
                <c:pt idx="485">
                  <c:v>0.31779800000000002</c:v>
                </c:pt>
                <c:pt idx="486">
                  <c:v>0.483657</c:v>
                </c:pt>
                <c:pt idx="487">
                  <c:v>0.445581</c:v>
                </c:pt>
                <c:pt idx="488">
                  <c:v>0.54827899999999996</c:v>
                </c:pt>
                <c:pt idx="489">
                  <c:v>0.41897200000000001</c:v>
                </c:pt>
                <c:pt idx="490">
                  <c:v>0.41898999999999997</c:v>
                </c:pt>
                <c:pt idx="491">
                  <c:v>0.41901500000000003</c:v>
                </c:pt>
                <c:pt idx="492">
                  <c:v>0.47254600000000002</c:v>
                </c:pt>
                <c:pt idx="493">
                  <c:v>0.29287200000000002</c:v>
                </c:pt>
                <c:pt idx="494">
                  <c:v>0.53510500000000005</c:v>
                </c:pt>
                <c:pt idx="495">
                  <c:v>0.44274000000000002</c:v>
                </c:pt>
                <c:pt idx="496">
                  <c:v>0.27839999999999998</c:v>
                </c:pt>
                <c:pt idx="497">
                  <c:v>0.29239599999999999</c:v>
                </c:pt>
                <c:pt idx="498">
                  <c:v>0.164766</c:v>
                </c:pt>
                <c:pt idx="499">
                  <c:v>0.11169900000000001</c:v>
                </c:pt>
                <c:pt idx="500">
                  <c:v>0.11722100000000001</c:v>
                </c:pt>
                <c:pt idx="501">
                  <c:v>0.46906900000000001</c:v>
                </c:pt>
                <c:pt idx="502">
                  <c:v>0.57716100000000004</c:v>
                </c:pt>
                <c:pt idx="503">
                  <c:v>0.232297</c:v>
                </c:pt>
                <c:pt idx="504">
                  <c:v>0.19757</c:v>
                </c:pt>
                <c:pt idx="505">
                  <c:v>9.7042199999999995E-2</c:v>
                </c:pt>
                <c:pt idx="506">
                  <c:v>0.25175500000000001</c:v>
                </c:pt>
                <c:pt idx="507">
                  <c:v>0.235569</c:v>
                </c:pt>
                <c:pt idx="508">
                  <c:v>0.47726099999999999</c:v>
                </c:pt>
                <c:pt idx="509">
                  <c:v>0.59243199999999996</c:v>
                </c:pt>
                <c:pt idx="510">
                  <c:v>0.59258200000000005</c:v>
                </c:pt>
                <c:pt idx="511">
                  <c:v>0.59243199999999996</c:v>
                </c:pt>
                <c:pt idx="512">
                  <c:v>0.43197600000000003</c:v>
                </c:pt>
                <c:pt idx="513">
                  <c:v>0.46401999999999999</c:v>
                </c:pt>
                <c:pt idx="514">
                  <c:v>0.58019299999999996</c:v>
                </c:pt>
                <c:pt idx="515">
                  <c:v>0.376079</c:v>
                </c:pt>
                <c:pt idx="516">
                  <c:v>0.36477399999999999</c:v>
                </c:pt>
                <c:pt idx="517">
                  <c:v>0.42160199999999998</c:v>
                </c:pt>
                <c:pt idx="518">
                  <c:v>0.42428700000000003</c:v>
                </c:pt>
                <c:pt idx="519">
                  <c:v>0.23416799999999999</c:v>
                </c:pt>
                <c:pt idx="520">
                  <c:v>0.51874200000000004</c:v>
                </c:pt>
                <c:pt idx="521">
                  <c:v>0.28822300000000001</c:v>
                </c:pt>
                <c:pt idx="522">
                  <c:v>0.46311600000000003</c:v>
                </c:pt>
                <c:pt idx="523">
                  <c:v>0.43992900000000001</c:v>
                </c:pt>
                <c:pt idx="524">
                  <c:v>0.31699100000000002</c:v>
                </c:pt>
                <c:pt idx="525">
                  <c:v>0.570052</c:v>
                </c:pt>
                <c:pt idx="526">
                  <c:v>0.38169599999999998</c:v>
                </c:pt>
                <c:pt idx="527">
                  <c:v>0.311473</c:v>
                </c:pt>
                <c:pt idx="528">
                  <c:v>0.56876099999999996</c:v>
                </c:pt>
                <c:pt idx="529">
                  <c:v>0.42699500000000001</c:v>
                </c:pt>
                <c:pt idx="530">
                  <c:v>0.36378700000000003</c:v>
                </c:pt>
                <c:pt idx="531">
                  <c:v>0.107196</c:v>
                </c:pt>
                <c:pt idx="532">
                  <c:v>0.48558800000000002</c:v>
                </c:pt>
                <c:pt idx="533">
                  <c:v>0.22714799999999999</c:v>
                </c:pt>
                <c:pt idx="534">
                  <c:v>0.41742400000000002</c:v>
                </c:pt>
                <c:pt idx="535">
                  <c:v>0.44262499999999999</c:v>
                </c:pt>
                <c:pt idx="536">
                  <c:v>0.427894</c:v>
                </c:pt>
                <c:pt idx="537">
                  <c:v>0.48935800000000002</c:v>
                </c:pt>
                <c:pt idx="538">
                  <c:v>0.43237599999999998</c:v>
                </c:pt>
                <c:pt idx="539">
                  <c:v>0.52053799999999995</c:v>
                </c:pt>
                <c:pt idx="540">
                  <c:v>0.45633800000000002</c:v>
                </c:pt>
                <c:pt idx="541">
                  <c:v>0.37584099999999998</c:v>
                </c:pt>
                <c:pt idx="542">
                  <c:v>0.42309999999999998</c:v>
                </c:pt>
                <c:pt idx="543">
                  <c:v>0.59243199999999996</c:v>
                </c:pt>
                <c:pt idx="544">
                  <c:v>0.493674</c:v>
                </c:pt>
                <c:pt idx="545">
                  <c:v>0.341914</c:v>
                </c:pt>
                <c:pt idx="546">
                  <c:v>0.37902200000000003</c:v>
                </c:pt>
                <c:pt idx="547">
                  <c:v>0.440216</c:v>
                </c:pt>
                <c:pt idx="548">
                  <c:v>0.483657</c:v>
                </c:pt>
                <c:pt idx="549">
                  <c:v>0.25337100000000001</c:v>
                </c:pt>
                <c:pt idx="550">
                  <c:v>0.121449</c:v>
                </c:pt>
                <c:pt idx="551">
                  <c:v>0.33013399999999998</c:v>
                </c:pt>
                <c:pt idx="552">
                  <c:v>0.52850799999999998</c:v>
                </c:pt>
                <c:pt idx="553">
                  <c:v>0.59243199999999996</c:v>
                </c:pt>
                <c:pt idx="554">
                  <c:v>0.42952400000000002</c:v>
                </c:pt>
                <c:pt idx="555">
                  <c:v>0.27704899999999999</c:v>
                </c:pt>
                <c:pt idx="556">
                  <c:v>0.36219899999999999</c:v>
                </c:pt>
                <c:pt idx="557">
                  <c:v>0.422485</c:v>
                </c:pt>
                <c:pt idx="558">
                  <c:v>0.59243199999999996</c:v>
                </c:pt>
                <c:pt idx="559">
                  <c:v>0.59258200000000005</c:v>
                </c:pt>
                <c:pt idx="560">
                  <c:v>0.48340499999999997</c:v>
                </c:pt>
                <c:pt idx="561">
                  <c:v>0.277175</c:v>
                </c:pt>
                <c:pt idx="562">
                  <c:v>0.151337</c:v>
                </c:pt>
                <c:pt idx="563">
                  <c:v>0.36844700000000002</c:v>
                </c:pt>
                <c:pt idx="564">
                  <c:v>0.43667099999999998</c:v>
                </c:pt>
                <c:pt idx="565">
                  <c:v>0.40013799999999999</c:v>
                </c:pt>
                <c:pt idx="566">
                  <c:v>0.407113</c:v>
                </c:pt>
                <c:pt idx="567">
                  <c:v>0.287354</c:v>
                </c:pt>
                <c:pt idx="568">
                  <c:v>0.28346300000000002</c:v>
                </c:pt>
                <c:pt idx="569">
                  <c:v>0.28365200000000002</c:v>
                </c:pt>
                <c:pt idx="570">
                  <c:v>0.42116300000000001</c:v>
                </c:pt>
                <c:pt idx="571">
                  <c:v>0.44789699999999999</c:v>
                </c:pt>
                <c:pt idx="572">
                  <c:v>0.32079800000000003</c:v>
                </c:pt>
                <c:pt idx="573">
                  <c:v>0.53862500000000002</c:v>
                </c:pt>
                <c:pt idx="574">
                  <c:v>0.109403</c:v>
                </c:pt>
                <c:pt idx="575">
                  <c:v>0.54733900000000002</c:v>
                </c:pt>
                <c:pt idx="576">
                  <c:v>0.59243199999999996</c:v>
                </c:pt>
                <c:pt idx="577">
                  <c:v>0.40646100000000002</c:v>
                </c:pt>
                <c:pt idx="578">
                  <c:v>0.59243199999999996</c:v>
                </c:pt>
                <c:pt idx="579">
                  <c:v>0.56758299999999995</c:v>
                </c:pt>
                <c:pt idx="580">
                  <c:v>0.216418</c:v>
                </c:pt>
                <c:pt idx="581">
                  <c:v>0.59243199999999996</c:v>
                </c:pt>
                <c:pt idx="582">
                  <c:v>0.32706000000000002</c:v>
                </c:pt>
                <c:pt idx="583">
                  <c:v>0.49395299999999998</c:v>
                </c:pt>
                <c:pt idx="584">
                  <c:v>0.151338</c:v>
                </c:pt>
                <c:pt idx="585">
                  <c:v>0.374724</c:v>
                </c:pt>
                <c:pt idx="586">
                  <c:v>0.572743</c:v>
                </c:pt>
                <c:pt idx="587">
                  <c:v>0.57244799999999996</c:v>
                </c:pt>
                <c:pt idx="588">
                  <c:v>0.59243199999999996</c:v>
                </c:pt>
                <c:pt idx="589">
                  <c:v>0.33421800000000002</c:v>
                </c:pt>
                <c:pt idx="590">
                  <c:v>0.432668</c:v>
                </c:pt>
                <c:pt idx="591">
                  <c:v>0.56446799999999997</c:v>
                </c:pt>
                <c:pt idx="592">
                  <c:v>0.128024</c:v>
                </c:pt>
                <c:pt idx="593">
                  <c:v>0.28515200000000002</c:v>
                </c:pt>
                <c:pt idx="594">
                  <c:v>0.356651</c:v>
                </c:pt>
                <c:pt idx="595">
                  <c:v>0.227905</c:v>
                </c:pt>
                <c:pt idx="596">
                  <c:v>0.41588000000000003</c:v>
                </c:pt>
                <c:pt idx="597">
                  <c:v>0.51564600000000005</c:v>
                </c:pt>
                <c:pt idx="598">
                  <c:v>0.47944700000000001</c:v>
                </c:pt>
                <c:pt idx="599">
                  <c:v>0.46988099999999999</c:v>
                </c:pt>
                <c:pt idx="600">
                  <c:v>0.44807999999999998</c:v>
                </c:pt>
                <c:pt idx="601">
                  <c:v>0.45049600000000001</c:v>
                </c:pt>
                <c:pt idx="602">
                  <c:v>0.31392100000000001</c:v>
                </c:pt>
                <c:pt idx="603">
                  <c:v>0.21909000000000001</c:v>
                </c:pt>
                <c:pt idx="604">
                  <c:v>0.50942600000000005</c:v>
                </c:pt>
                <c:pt idx="605">
                  <c:v>0.53261999999999998</c:v>
                </c:pt>
                <c:pt idx="606">
                  <c:v>0.58750100000000005</c:v>
                </c:pt>
                <c:pt idx="607">
                  <c:v>0.26959100000000003</c:v>
                </c:pt>
                <c:pt idx="608">
                  <c:v>0.42717899999999998</c:v>
                </c:pt>
                <c:pt idx="609">
                  <c:v>0.44974599999999998</c:v>
                </c:pt>
                <c:pt idx="610">
                  <c:v>0.53849999999999998</c:v>
                </c:pt>
                <c:pt idx="611">
                  <c:v>0.49428100000000003</c:v>
                </c:pt>
                <c:pt idx="612">
                  <c:v>0.215978</c:v>
                </c:pt>
                <c:pt idx="613">
                  <c:v>0.45457399999999998</c:v>
                </c:pt>
                <c:pt idx="614">
                  <c:v>0.25724799999999998</c:v>
                </c:pt>
                <c:pt idx="615">
                  <c:v>0.45311600000000002</c:v>
                </c:pt>
                <c:pt idx="616">
                  <c:v>0.224024</c:v>
                </c:pt>
                <c:pt idx="617">
                  <c:v>0.59258200000000005</c:v>
                </c:pt>
                <c:pt idx="618">
                  <c:v>0.57506500000000005</c:v>
                </c:pt>
                <c:pt idx="619">
                  <c:v>0.59243199999999996</c:v>
                </c:pt>
                <c:pt idx="620">
                  <c:v>0.46069100000000002</c:v>
                </c:pt>
                <c:pt idx="621">
                  <c:v>0.48190300000000003</c:v>
                </c:pt>
                <c:pt idx="622">
                  <c:v>0.59243199999999996</c:v>
                </c:pt>
                <c:pt idx="623">
                  <c:v>0.21554300000000001</c:v>
                </c:pt>
                <c:pt idx="624">
                  <c:v>9.9048700000000003E-2</c:v>
                </c:pt>
                <c:pt idx="625">
                  <c:v>0.46148400000000001</c:v>
                </c:pt>
                <c:pt idx="626">
                  <c:v>7.42366E-2</c:v>
                </c:pt>
                <c:pt idx="627">
                  <c:v>0.59243199999999996</c:v>
                </c:pt>
                <c:pt idx="628">
                  <c:v>0.104074</c:v>
                </c:pt>
                <c:pt idx="629">
                  <c:v>0.37670399999999998</c:v>
                </c:pt>
                <c:pt idx="630">
                  <c:v>0.29156799999999999</c:v>
                </c:pt>
                <c:pt idx="631">
                  <c:v>0.59243199999999996</c:v>
                </c:pt>
                <c:pt idx="632">
                  <c:v>0.52483199999999997</c:v>
                </c:pt>
                <c:pt idx="633">
                  <c:v>0.41898400000000002</c:v>
                </c:pt>
                <c:pt idx="634">
                  <c:v>5.7612099999999999E-2</c:v>
                </c:pt>
                <c:pt idx="635">
                  <c:v>0.249971</c:v>
                </c:pt>
                <c:pt idx="636">
                  <c:v>0.54506600000000005</c:v>
                </c:pt>
                <c:pt idx="637">
                  <c:v>0.59258200000000005</c:v>
                </c:pt>
                <c:pt idx="638">
                  <c:v>0.46766799999999997</c:v>
                </c:pt>
                <c:pt idx="639">
                  <c:v>0.48832999999999999</c:v>
                </c:pt>
                <c:pt idx="640">
                  <c:v>0.27008900000000002</c:v>
                </c:pt>
                <c:pt idx="641">
                  <c:v>0.55532300000000001</c:v>
                </c:pt>
                <c:pt idx="642">
                  <c:v>0.59243199999999996</c:v>
                </c:pt>
                <c:pt idx="643">
                  <c:v>0.34014100000000003</c:v>
                </c:pt>
                <c:pt idx="644">
                  <c:v>0.38835999999999998</c:v>
                </c:pt>
                <c:pt idx="645">
                  <c:v>0.56200099999999997</c:v>
                </c:pt>
                <c:pt idx="646">
                  <c:v>0.54563700000000004</c:v>
                </c:pt>
                <c:pt idx="647">
                  <c:v>0.32100600000000001</c:v>
                </c:pt>
                <c:pt idx="648">
                  <c:v>0.42278500000000002</c:v>
                </c:pt>
                <c:pt idx="649">
                  <c:v>0.26507900000000001</c:v>
                </c:pt>
                <c:pt idx="650">
                  <c:v>0.42399799999999999</c:v>
                </c:pt>
                <c:pt idx="651">
                  <c:v>0.46766200000000002</c:v>
                </c:pt>
                <c:pt idx="652">
                  <c:v>0.29757400000000001</c:v>
                </c:pt>
                <c:pt idx="653">
                  <c:v>0.288437</c:v>
                </c:pt>
                <c:pt idx="654">
                  <c:v>0.343412</c:v>
                </c:pt>
                <c:pt idx="655">
                  <c:v>0.44727</c:v>
                </c:pt>
                <c:pt idx="656">
                  <c:v>0.43922</c:v>
                </c:pt>
                <c:pt idx="657">
                  <c:v>0.42913699999999999</c:v>
                </c:pt>
                <c:pt idx="658">
                  <c:v>0.37359399999999998</c:v>
                </c:pt>
                <c:pt idx="659">
                  <c:v>0.37765199999999999</c:v>
                </c:pt>
                <c:pt idx="660">
                  <c:v>0.46047199999999999</c:v>
                </c:pt>
                <c:pt idx="661">
                  <c:v>0.49538199999999999</c:v>
                </c:pt>
                <c:pt idx="662">
                  <c:v>0.59243199999999996</c:v>
                </c:pt>
                <c:pt idx="663">
                  <c:v>7.8662499999999996E-2</c:v>
                </c:pt>
                <c:pt idx="664">
                  <c:v>0.23694499999999999</c:v>
                </c:pt>
                <c:pt idx="665">
                  <c:v>0.35322799999999999</c:v>
                </c:pt>
                <c:pt idx="666">
                  <c:v>0.53937500000000005</c:v>
                </c:pt>
                <c:pt idx="667">
                  <c:v>0.32177800000000001</c:v>
                </c:pt>
                <c:pt idx="668">
                  <c:v>0.46605799999999997</c:v>
                </c:pt>
                <c:pt idx="669">
                  <c:v>0.59243199999999996</c:v>
                </c:pt>
                <c:pt idx="670">
                  <c:v>0.59243199999999996</c:v>
                </c:pt>
                <c:pt idx="671">
                  <c:v>0.18770600000000001</c:v>
                </c:pt>
                <c:pt idx="672">
                  <c:v>0.59243199999999996</c:v>
                </c:pt>
                <c:pt idx="673">
                  <c:v>0.50237500000000002</c:v>
                </c:pt>
                <c:pt idx="674">
                  <c:v>0.56195300000000004</c:v>
                </c:pt>
                <c:pt idx="675">
                  <c:v>0.57604900000000003</c:v>
                </c:pt>
                <c:pt idx="676">
                  <c:v>0.43885200000000002</c:v>
                </c:pt>
                <c:pt idx="677">
                  <c:v>0.51635299999999995</c:v>
                </c:pt>
                <c:pt idx="678">
                  <c:v>0.26028099999999998</c:v>
                </c:pt>
                <c:pt idx="679">
                  <c:v>0.59243199999999996</c:v>
                </c:pt>
                <c:pt idx="680">
                  <c:v>0.12178600000000001</c:v>
                </c:pt>
                <c:pt idx="681">
                  <c:v>0.59243199999999996</c:v>
                </c:pt>
                <c:pt idx="682">
                  <c:v>0.58375600000000005</c:v>
                </c:pt>
                <c:pt idx="683">
                  <c:v>0.59243199999999996</c:v>
                </c:pt>
                <c:pt idx="684">
                  <c:v>0.45017000000000001</c:v>
                </c:pt>
                <c:pt idx="685">
                  <c:v>0.48417399999999999</c:v>
                </c:pt>
                <c:pt idx="686">
                  <c:v>0.46504099999999998</c:v>
                </c:pt>
                <c:pt idx="687">
                  <c:v>0.36843900000000002</c:v>
                </c:pt>
                <c:pt idx="688">
                  <c:v>0.17510300000000001</c:v>
                </c:pt>
                <c:pt idx="689">
                  <c:v>0.53624400000000005</c:v>
                </c:pt>
                <c:pt idx="690">
                  <c:v>0.43769200000000003</c:v>
                </c:pt>
                <c:pt idx="691">
                  <c:v>0.32142100000000001</c:v>
                </c:pt>
                <c:pt idx="692">
                  <c:v>0.51391699999999996</c:v>
                </c:pt>
                <c:pt idx="693">
                  <c:v>0.41954399999999997</c:v>
                </c:pt>
                <c:pt idx="694">
                  <c:v>0.42548999999999998</c:v>
                </c:pt>
                <c:pt idx="695">
                  <c:v>0.42191699999999999</c:v>
                </c:pt>
                <c:pt idx="696">
                  <c:v>0.42193900000000001</c:v>
                </c:pt>
                <c:pt idx="697">
                  <c:v>6.7141300000000001E-2</c:v>
                </c:pt>
                <c:pt idx="698">
                  <c:v>0.30072100000000002</c:v>
                </c:pt>
                <c:pt idx="699">
                  <c:v>0.420649</c:v>
                </c:pt>
                <c:pt idx="700">
                  <c:v>0.55373600000000001</c:v>
                </c:pt>
                <c:pt idx="701">
                  <c:v>0.424979</c:v>
                </c:pt>
                <c:pt idx="702">
                  <c:v>0.457619</c:v>
                </c:pt>
                <c:pt idx="703">
                  <c:v>0.43073</c:v>
                </c:pt>
                <c:pt idx="704">
                  <c:v>0.42011599999999999</c:v>
                </c:pt>
                <c:pt idx="705">
                  <c:v>0.33657100000000001</c:v>
                </c:pt>
                <c:pt idx="706">
                  <c:v>0.52932999999999997</c:v>
                </c:pt>
                <c:pt idx="707">
                  <c:v>0.36785000000000001</c:v>
                </c:pt>
                <c:pt idx="708">
                  <c:v>0.59243199999999996</c:v>
                </c:pt>
                <c:pt idx="709">
                  <c:v>0.57272500000000004</c:v>
                </c:pt>
                <c:pt idx="710">
                  <c:v>0.31813200000000003</c:v>
                </c:pt>
                <c:pt idx="711">
                  <c:v>0.30573400000000001</c:v>
                </c:pt>
                <c:pt idx="712">
                  <c:v>0.419686</c:v>
                </c:pt>
                <c:pt idx="713">
                  <c:v>0.59243199999999996</c:v>
                </c:pt>
                <c:pt idx="714">
                  <c:v>0.48293999999999998</c:v>
                </c:pt>
                <c:pt idx="715">
                  <c:v>0.51128799999999996</c:v>
                </c:pt>
                <c:pt idx="716">
                  <c:v>0.42114699999999999</c:v>
                </c:pt>
                <c:pt idx="717">
                  <c:v>0.36590400000000001</c:v>
                </c:pt>
                <c:pt idx="718">
                  <c:v>0.42715900000000001</c:v>
                </c:pt>
                <c:pt idx="719">
                  <c:v>0.36038700000000001</c:v>
                </c:pt>
                <c:pt idx="720">
                  <c:v>0.18763099999999999</c:v>
                </c:pt>
                <c:pt idx="721">
                  <c:v>0.51231599999999999</c:v>
                </c:pt>
                <c:pt idx="722">
                  <c:v>0.36271599999999998</c:v>
                </c:pt>
                <c:pt idx="723">
                  <c:v>0.21094599999999999</c:v>
                </c:pt>
                <c:pt idx="724">
                  <c:v>0.46851599999999999</c:v>
                </c:pt>
                <c:pt idx="725">
                  <c:v>0.53559000000000001</c:v>
                </c:pt>
                <c:pt idx="726">
                  <c:v>0.41059099999999998</c:v>
                </c:pt>
                <c:pt idx="727">
                  <c:v>0.41637600000000002</c:v>
                </c:pt>
                <c:pt idx="728">
                  <c:v>0.20680599999999999</c:v>
                </c:pt>
                <c:pt idx="729">
                  <c:v>0.53840900000000003</c:v>
                </c:pt>
                <c:pt idx="730">
                  <c:v>0.39031399999999999</c:v>
                </c:pt>
                <c:pt idx="731">
                  <c:v>0.54994100000000001</c:v>
                </c:pt>
                <c:pt idx="732">
                  <c:v>0.213556</c:v>
                </c:pt>
                <c:pt idx="733">
                  <c:v>0.45804400000000001</c:v>
                </c:pt>
                <c:pt idx="734">
                  <c:v>0.47845300000000002</c:v>
                </c:pt>
                <c:pt idx="735">
                  <c:v>0.51804799999999995</c:v>
                </c:pt>
                <c:pt idx="736">
                  <c:v>0.46704099999999998</c:v>
                </c:pt>
                <c:pt idx="737">
                  <c:v>0.47640700000000002</c:v>
                </c:pt>
                <c:pt idx="738">
                  <c:v>0.43798399999999998</c:v>
                </c:pt>
                <c:pt idx="739">
                  <c:v>0.42019000000000001</c:v>
                </c:pt>
                <c:pt idx="740">
                  <c:v>0.59243199999999996</c:v>
                </c:pt>
                <c:pt idx="741">
                  <c:v>0.489562</c:v>
                </c:pt>
                <c:pt idx="742">
                  <c:v>0.48604999999999998</c:v>
                </c:pt>
                <c:pt idx="743">
                  <c:v>0.52306200000000003</c:v>
                </c:pt>
                <c:pt idx="744">
                  <c:v>0.440274</c:v>
                </c:pt>
                <c:pt idx="745">
                  <c:v>0.52335299999999996</c:v>
                </c:pt>
                <c:pt idx="746">
                  <c:v>0.114648</c:v>
                </c:pt>
                <c:pt idx="747">
                  <c:v>0.27222499999999999</c:v>
                </c:pt>
                <c:pt idx="748">
                  <c:v>0.17396300000000001</c:v>
                </c:pt>
                <c:pt idx="749">
                  <c:v>8.7492100000000003E-2</c:v>
                </c:pt>
                <c:pt idx="750">
                  <c:v>0.42409799999999997</c:v>
                </c:pt>
                <c:pt idx="751">
                  <c:v>0.38975100000000001</c:v>
                </c:pt>
                <c:pt idx="752">
                  <c:v>0.41898000000000002</c:v>
                </c:pt>
                <c:pt idx="753">
                  <c:v>0.59243199999999996</c:v>
                </c:pt>
                <c:pt idx="754">
                  <c:v>0.46725800000000001</c:v>
                </c:pt>
                <c:pt idx="755">
                  <c:v>0.534663</c:v>
                </c:pt>
                <c:pt idx="756">
                  <c:v>6.5592600000000001E-2</c:v>
                </c:pt>
                <c:pt idx="757">
                  <c:v>0.372251</c:v>
                </c:pt>
                <c:pt idx="758">
                  <c:v>0.52539899999999995</c:v>
                </c:pt>
                <c:pt idx="759">
                  <c:v>0.50232600000000005</c:v>
                </c:pt>
                <c:pt idx="760">
                  <c:v>0.22786000000000001</c:v>
                </c:pt>
                <c:pt idx="761">
                  <c:v>0.55605800000000005</c:v>
                </c:pt>
                <c:pt idx="762">
                  <c:v>0.48240499999999997</c:v>
                </c:pt>
                <c:pt idx="763">
                  <c:v>0.32986700000000002</c:v>
                </c:pt>
                <c:pt idx="764">
                  <c:v>0.59243199999999996</c:v>
                </c:pt>
                <c:pt idx="765">
                  <c:v>0.29413</c:v>
                </c:pt>
                <c:pt idx="766">
                  <c:v>0.154639</c:v>
                </c:pt>
                <c:pt idx="767">
                  <c:v>0.428898</c:v>
                </c:pt>
                <c:pt idx="768">
                  <c:v>0.38034899999999999</c:v>
                </c:pt>
                <c:pt idx="769">
                  <c:v>0.45197799999999999</c:v>
                </c:pt>
                <c:pt idx="770">
                  <c:v>0.42180699999999999</c:v>
                </c:pt>
                <c:pt idx="771">
                  <c:v>0.42623499999999998</c:v>
                </c:pt>
                <c:pt idx="772">
                  <c:v>0.37360700000000002</c:v>
                </c:pt>
                <c:pt idx="773">
                  <c:v>0.42506100000000002</c:v>
                </c:pt>
                <c:pt idx="774">
                  <c:v>0.29619699999999999</c:v>
                </c:pt>
                <c:pt idx="775">
                  <c:v>0.59243199999999996</c:v>
                </c:pt>
                <c:pt idx="776">
                  <c:v>0.427172</c:v>
                </c:pt>
                <c:pt idx="777">
                  <c:v>0.239124</c:v>
                </c:pt>
                <c:pt idx="778">
                  <c:v>0.283692</c:v>
                </c:pt>
                <c:pt idx="779">
                  <c:v>0.45144099999999998</c:v>
                </c:pt>
                <c:pt idx="780">
                  <c:v>0.59243199999999996</c:v>
                </c:pt>
                <c:pt idx="781">
                  <c:v>0.59243199999999996</c:v>
                </c:pt>
                <c:pt idx="782">
                  <c:v>0.58468299999999995</c:v>
                </c:pt>
                <c:pt idx="783">
                  <c:v>0.420649</c:v>
                </c:pt>
                <c:pt idx="784">
                  <c:v>0.59243199999999996</c:v>
                </c:pt>
                <c:pt idx="785">
                  <c:v>0.108066</c:v>
                </c:pt>
                <c:pt idx="786">
                  <c:v>0.421794</c:v>
                </c:pt>
                <c:pt idx="787">
                  <c:v>0.43356800000000001</c:v>
                </c:pt>
                <c:pt idx="788">
                  <c:v>0.46008599999999999</c:v>
                </c:pt>
                <c:pt idx="789">
                  <c:v>0.42787900000000001</c:v>
                </c:pt>
                <c:pt idx="790">
                  <c:v>0.46925099999999997</c:v>
                </c:pt>
                <c:pt idx="791">
                  <c:v>0.39388099999999998</c:v>
                </c:pt>
                <c:pt idx="792">
                  <c:v>0.42526399999999998</c:v>
                </c:pt>
                <c:pt idx="793">
                  <c:v>0.26139400000000002</c:v>
                </c:pt>
                <c:pt idx="794">
                  <c:v>0.58077400000000001</c:v>
                </c:pt>
                <c:pt idx="795">
                  <c:v>0.45518900000000001</c:v>
                </c:pt>
                <c:pt idx="796">
                  <c:v>0.247442</c:v>
                </c:pt>
                <c:pt idx="797">
                  <c:v>0.16405</c:v>
                </c:pt>
                <c:pt idx="798">
                  <c:v>0.51595199999999997</c:v>
                </c:pt>
                <c:pt idx="799">
                  <c:v>0.41896600000000001</c:v>
                </c:pt>
                <c:pt idx="800">
                  <c:v>0.458955</c:v>
                </c:pt>
                <c:pt idx="801">
                  <c:v>0.53529599999999999</c:v>
                </c:pt>
                <c:pt idx="802">
                  <c:v>0.59243199999999996</c:v>
                </c:pt>
                <c:pt idx="803">
                  <c:v>0.36969200000000002</c:v>
                </c:pt>
                <c:pt idx="804">
                  <c:v>0.116136</c:v>
                </c:pt>
                <c:pt idx="805">
                  <c:v>0.36491499999999999</c:v>
                </c:pt>
                <c:pt idx="806">
                  <c:v>0.59258200000000005</c:v>
                </c:pt>
                <c:pt idx="807">
                  <c:v>0.41904999999999998</c:v>
                </c:pt>
                <c:pt idx="808">
                  <c:v>0.32639000000000001</c:v>
                </c:pt>
                <c:pt idx="809">
                  <c:v>0.43399599999999999</c:v>
                </c:pt>
                <c:pt idx="810">
                  <c:v>0.44370500000000002</c:v>
                </c:pt>
                <c:pt idx="811">
                  <c:v>0.43981500000000001</c:v>
                </c:pt>
                <c:pt idx="812">
                  <c:v>0.58439399999999997</c:v>
                </c:pt>
                <c:pt idx="813">
                  <c:v>0.59243199999999996</c:v>
                </c:pt>
                <c:pt idx="814">
                  <c:v>0.489981</c:v>
                </c:pt>
                <c:pt idx="815">
                  <c:v>0.429815</c:v>
                </c:pt>
                <c:pt idx="816">
                  <c:v>0.42332500000000001</c:v>
                </c:pt>
                <c:pt idx="817">
                  <c:v>0.34361700000000001</c:v>
                </c:pt>
                <c:pt idx="818">
                  <c:v>0.58949499999999999</c:v>
                </c:pt>
                <c:pt idx="819">
                  <c:v>0.59243199999999996</c:v>
                </c:pt>
                <c:pt idx="820">
                  <c:v>0.44894600000000001</c:v>
                </c:pt>
                <c:pt idx="821">
                  <c:v>0.44001800000000002</c:v>
                </c:pt>
                <c:pt idx="822">
                  <c:v>0.40561599999999998</c:v>
                </c:pt>
                <c:pt idx="823">
                  <c:v>0.35326800000000003</c:v>
                </c:pt>
                <c:pt idx="824">
                  <c:v>0.59243199999999996</c:v>
                </c:pt>
                <c:pt idx="825">
                  <c:v>0.425564</c:v>
                </c:pt>
                <c:pt idx="826">
                  <c:v>0.59161900000000001</c:v>
                </c:pt>
                <c:pt idx="827">
                  <c:v>0.41930400000000001</c:v>
                </c:pt>
                <c:pt idx="828">
                  <c:v>0.38494800000000001</c:v>
                </c:pt>
                <c:pt idx="829">
                  <c:v>0.59258200000000005</c:v>
                </c:pt>
                <c:pt idx="830">
                  <c:v>0.443519</c:v>
                </c:pt>
                <c:pt idx="831">
                  <c:v>0.50387999999999999</c:v>
                </c:pt>
                <c:pt idx="832">
                  <c:v>0.54258899999999999</c:v>
                </c:pt>
                <c:pt idx="833">
                  <c:v>0.52666299999999999</c:v>
                </c:pt>
                <c:pt idx="834">
                  <c:v>0.59243199999999996</c:v>
                </c:pt>
                <c:pt idx="835">
                  <c:v>0.59243199999999996</c:v>
                </c:pt>
                <c:pt idx="836">
                  <c:v>0.59258200000000005</c:v>
                </c:pt>
                <c:pt idx="837">
                  <c:v>7.34181E-2</c:v>
                </c:pt>
                <c:pt idx="838">
                  <c:v>0.41950199999999999</c:v>
                </c:pt>
                <c:pt idx="839">
                  <c:v>0.505826</c:v>
                </c:pt>
                <c:pt idx="840">
                  <c:v>0.58990699999999996</c:v>
                </c:pt>
                <c:pt idx="841">
                  <c:v>0.30699700000000002</c:v>
                </c:pt>
                <c:pt idx="842">
                  <c:v>0.426759</c:v>
                </c:pt>
                <c:pt idx="843">
                  <c:v>0.59243199999999996</c:v>
                </c:pt>
                <c:pt idx="844">
                  <c:v>0.471632</c:v>
                </c:pt>
                <c:pt idx="845">
                  <c:v>0.27721499999999999</c:v>
                </c:pt>
                <c:pt idx="846">
                  <c:v>0.40082000000000001</c:v>
                </c:pt>
                <c:pt idx="847">
                  <c:v>0.38156800000000002</c:v>
                </c:pt>
                <c:pt idx="848">
                  <c:v>0.59258200000000005</c:v>
                </c:pt>
                <c:pt idx="849">
                  <c:v>0.451071</c:v>
                </c:pt>
                <c:pt idx="850">
                  <c:v>0.41451500000000002</c:v>
                </c:pt>
                <c:pt idx="851">
                  <c:v>0.13173499999999999</c:v>
                </c:pt>
                <c:pt idx="852">
                  <c:v>0.50322599999999995</c:v>
                </c:pt>
                <c:pt idx="853">
                  <c:v>0.58260400000000001</c:v>
                </c:pt>
                <c:pt idx="854">
                  <c:v>0.59243199999999996</c:v>
                </c:pt>
                <c:pt idx="855">
                  <c:v>0.28600700000000001</c:v>
                </c:pt>
                <c:pt idx="856">
                  <c:v>0.59243199999999996</c:v>
                </c:pt>
                <c:pt idx="857">
                  <c:v>0.457013</c:v>
                </c:pt>
                <c:pt idx="858">
                  <c:v>0.496865</c:v>
                </c:pt>
                <c:pt idx="859">
                  <c:v>0.36754999999999999</c:v>
                </c:pt>
                <c:pt idx="860">
                  <c:v>0.43560300000000002</c:v>
                </c:pt>
                <c:pt idx="861">
                  <c:v>0.45020900000000003</c:v>
                </c:pt>
                <c:pt idx="862">
                  <c:v>3.00699E-2</c:v>
                </c:pt>
                <c:pt idx="863">
                  <c:v>0.50501499999999999</c:v>
                </c:pt>
                <c:pt idx="864">
                  <c:v>0.47092299999999998</c:v>
                </c:pt>
                <c:pt idx="865">
                  <c:v>0.44951200000000002</c:v>
                </c:pt>
                <c:pt idx="866">
                  <c:v>0.58071700000000004</c:v>
                </c:pt>
                <c:pt idx="867">
                  <c:v>0.59243199999999996</c:v>
                </c:pt>
                <c:pt idx="868">
                  <c:v>0.42281200000000002</c:v>
                </c:pt>
                <c:pt idx="869">
                  <c:v>7.0086800000000005E-2</c:v>
                </c:pt>
                <c:pt idx="870">
                  <c:v>0.59243199999999996</c:v>
                </c:pt>
                <c:pt idx="871">
                  <c:v>0.45060499999999998</c:v>
                </c:pt>
                <c:pt idx="872">
                  <c:v>0.30240800000000001</c:v>
                </c:pt>
                <c:pt idx="873">
                  <c:v>0.37830999999999998</c:v>
                </c:pt>
                <c:pt idx="874">
                  <c:v>0.48548799999999998</c:v>
                </c:pt>
                <c:pt idx="875">
                  <c:v>0.59243199999999996</c:v>
                </c:pt>
                <c:pt idx="876">
                  <c:v>0.15422</c:v>
                </c:pt>
                <c:pt idx="877">
                  <c:v>0.37029299999999998</c:v>
                </c:pt>
                <c:pt idx="878">
                  <c:v>0.42915999999999999</c:v>
                </c:pt>
                <c:pt idx="879">
                  <c:v>0.52051999999999998</c:v>
                </c:pt>
                <c:pt idx="880">
                  <c:v>0.42771500000000001</c:v>
                </c:pt>
                <c:pt idx="881">
                  <c:v>0.53240100000000001</c:v>
                </c:pt>
                <c:pt idx="882">
                  <c:v>0.37137399999999998</c:v>
                </c:pt>
                <c:pt idx="883">
                  <c:v>0.42541200000000001</c:v>
                </c:pt>
                <c:pt idx="884">
                  <c:v>0.36030099999999998</c:v>
                </c:pt>
                <c:pt idx="885">
                  <c:v>0.33960499999999999</c:v>
                </c:pt>
                <c:pt idx="886">
                  <c:v>0.58584999999999998</c:v>
                </c:pt>
                <c:pt idx="887">
                  <c:v>0.43768200000000002</c:v>
                </c:pt>
                <c:pt idx="888">
                  <c:v>0.41897699999999999</c:v>
                </c:pt>
                <c:pt idx="889">
                  <c:v>8.5447099999999998E-2</c:v>
                </c:pt>
                <c:pt idx="890">
                  <c:v>0.53712599999999999</c:v>
                </c:pt>
                <c:pt idx="891">
                  <c:v>0.25939299999999998</c:v>
                </c:pt>
                <c:pt idx="892">
                  <c:v>0.59243199999999996</c:v>
                </c:pt>
                <c:pt idx="893">
                  <c:v>0.59243199999999996</c:v>
                </c:pt>
                <c:pt idx="894">
                  <c:v>0.52465799999999996</c:v>
                </c:pt>
                <c:pt idx="895">
                  <c:v>0.48525699999999999</c:v>
                </c:pt>
                <c:pt idx="896">
                  <c:v>0.59243199999999996</c:v>
                </c:pt>
                <c:pt idx="897">
                  <c:v>0.59258200000000005</c:v>
                </c:pt>
                <c:pt idx="898">
                  <c:v>0.42220400000000002</c:v>
                </c:pt>
                <c:pt idx="899">
                  <c:v>0.36815900000000001</c:v>
                </c:pt>
                <c:pt idx="900">
                  <c:v>0.39313799999999999</c:v>
                </c:pt>
                <c:pt idx="901">
                  <c:v>0.57641500000000001</c:v>
                </c:pt>
                <c:pt idx="902">
                  <c:v>0.59243199999999996</c:v>
                </c:pt>
                <c:pt idx="903">
                  <c:v>0.12970899999999999</c:v>
                </c:pt>
                <c:pt idx="904">
                  <c:v>0.37137599999999998</c:v>
                </c:pt>
                <c:pt idx="905">
                  <c:v>0.59243199999999996</c:v>
                </c:pt>
                <c:pt idx="906">
                  <c:v>0.59258200000000005</c:v>
                </c:pt>
                <c:pt idx="907">
                  <c:v>0.55914299999999995</c:v>
                </c:pt>
                <c:pt idx="908">
                  <c:v>0.37883</c:v>
                </c:pt>
                <c:pt idx="909">
                  <c:v>0.41348600000000002</c:v>
                </c:pt>
                <c:pt idx="910">
                  <c:v>0.24346999999999999</c:v>
                </c:pt>
                <c:pt idx="911">
                  <c:v>0.41950700000000002</c:v>
                </c:pt>
                <c:pt idx="912">
                  <c:v>0.43242999999999998</c:v>
                </c:pt>
                <c:pt idx="913">
                  <c:v>0.42357400000000001</c:v>
                </c:pt>
                <c:pt idx="914">
                  <c:v>0.16086900000000001</c:v>
                </c:pt>
                <c:pt idx="915">
                  <c:v>0.42967699999999998</c:v>
                </c:pt>
                <c:pt idx="916">
                  <c:v>0.53609799999999996</c:v>
                </c:pt>
                <c:pt idx="917">
                  <c:v>0.44878600000000002</c:v>
                </c:pt>
                <c:pt idx="918">
                  <c:v>0.58428599999999997</c:v>
                </c:pt>
                <c:pt idx="919">
                  <c:v>0.43758999999999998</c:v>
                </c:pt>
                <c:pt idx="920">
                  <c:v>0.37031799999999998</c:v>
                </c:pt>
                <c:pt idx="921">
                  <c:v>0.55313900000000005</c:v>
                </c:pt>
                <c:pt idx="922">
                  <c:v>0.59258200000000005</c:v>
                </c:pt>
                <c:pt idx="923">
                  <c:v>0.46326600000000001</c:v>
                </c:pt>
                <c:pt idx="924">
                  <c:v>0.59243199999999996</c:v>
                </c:pt>
                <c:pt idx="925">
                  <c:v>0.35362199999999999</c:v>
                </c:pt>
                <c:pt idx="926">
                  <c:v>0.59243199999999996</c:v>
                </c:pt>
                <c:pt idx="927">
                  <c:v>0.59243199999999996</c:v>
                </c:pt>
                <c:pt idx="928">
                  <c:v>0.24060100000000001</c:v>
                </c:pt>
                <c:pt idx="929">
                  <c:v>0.42180000000000001</c:v>
                </c:pt>
                <c:pt idx="930">
                  <c:v>0.59243199999999996</c:v>
                </c:pt>
                <c:pt idx="931">
                  <c:v>0.50318799999999997</c:v>
                </c:pt>
                <c:pt idx="932">
                  <c:v>0.59243199999999996</c:v>
                </c:pt>
                <c:pt idx="933">
                  <c:v>0.42038300000000001</c:v>
                </c:pt>
                <c:pt idx="934">
                  <c:v>0.59243199999999996</c:v>
                </c:pt>
                <c:pt idx="935">
                  <c:v>0.56909699999999996</c:v>
                </c:pt>
                <c:pt idx="936">
                  <c:v>0.45782699999999998</c:v>
                </c:pt>
                <c:pt idx="937">
                  <c:v>0.54524300000000003</c:v>
                </c:pt>
                <c:pt idx="938">
                  <c:v>0.58886499999999997</c:v>
                </c:pt>
                <c:pt idx="939">
                  <c:v>0.41941400000000001</c:v>
                </c:pt>
                <c:pt idx="940">
                  <c:v>0.59243199999999996</c:v>
                </c:pt>
                <c:pt idx="941">
                  <c:v>0.59243199999999996</c:v>
                </c:pt>
                <c:pt idx="942">
                  <c:v>0.58352999999999999</c:v>
                </c:pt>
                <c:pt idx="943">
                  <c:v>0.37926100000000001</c:v>
                </c:pt>
                <c:pt idx="944">
                  <c:v>0.34553699999999998</c:v>
                </c:pt>
                <c:pt idx="945">
                  <c:v>0.447737</c:v>
                </c:pt>
                <c:pt idx="946">
                  <c:v>0.54562100000000002</c:v>
                </c:pt>
                <c:pt idx="947">
                  <c:v>0.518648</c:v>
                </c:pt>
                <c:pt idx="948">
                  <c:v>0.53715100000000005</c:v>
                </c:pt>
                <c:pt idx="949">
                  <c:v>0.19100600000000001</c:v>
                </c:pt>
                <c:pt idx="950">
                  <c:v>0.22526399999999999</c:v>
                </c:pt>
                <c:pt idx="951">
                  <c:v>0.373083</c:v>
                </c:pt>
                <c:pt idx="952">
                  <c:v>0.54501100000000002</c:v>
                </c:pt>
                <c:pt idx="953">
                  <c:v>0.29624800000000001</c:v>
                </c:pt>
                <c:pt idx="954">
                  <c:v>0.59243199999999996</c:v>
                </c:pt>
                <c:pt idx="955">
                  <c:v>0.40712199999999998</c:v>
                </c:pt>
                <c:pt idx="956">
                  <c:v>0.53101699999999996</c:v>
                </c:pt>
                <c:pt idx="957">
                  <c:v>0.41157899999999997</c:v>
                </c:pt>
                <c:pt idx="958">
                  <c:v>0.41917700000000002</c:v>
                </c:pt>
                <c:pt idx="959">
                  <c:v>0.27736300000000003</c:v>
                </c:pt>
                <c:pt idx="960">
                  <c:v>0.41983100000000001</c:v>
                </c:pt>
                <c:pt idx="961">
                  <c:v>0.49784899999999999</c:v>
                </c:pt>
                <c:pt idx="962">
                  <c:v>0.416852</c:v>
                </c:pt>
                <c:pt idx="963">
                  <c:v>0.43817200000000001</c:v>
                </c:pt>
                <c:pt idx="964">
                  <c:v>0.18759300000000001</c:v>
                </c:pt>
                <c:pt idx="965">
                  <c:v>0.23636299999999999</c:v>
                </c:pt>
                <c:pt idx="966">
                  <c:v>0.43121599999999999</c:v>
                </c:pt>
                <c:pt idx="967">
                  <c:v>0.42351800000000001</c:v>
                </c:pt>
                <c:pt idx="968">
                  <c:v>0.18184400000000001</c:v>
                </c:pt>
                <c:pt idx="969">
                  <c:v>0.42300100000000002</c:v>
                </c:pt>
                <c:pt idx="970">
                  <c:v>0.48624899999999999</c:v>
                </c:pt>
                <c:pt idx="971">
                  <c:v>0.15667600000000001</c:v>
                </c:pt>
                <c:pt idx="972">
                  <c:v>0.40104200000000001</c:v>
                </c:pt>
                <c:pt idx="973">
                  <c:v>0.28076099999999998</c:v>
                </c:pt>
                <c:pt idx="974">
                  <c:v>0.16711200000000001</c:v>
                </c:pt>
                <c:pt idx="975">
                  <c:v>0.59243199999999996</c:v>
                </c:pt>
                <c:pt idx="976">
                  <c:v>0.59243199999999996</c:v>
                </c:pt>
                <c:pt idx="977">
                  <c:v>0.52548899999999998</c:v>
                </c:pt>
                <c:pt idx="978">
                  <c:v>0.32635599999999998</c:v>
                </c:pt>
                <c:pt idx="979">
                  <c:v>0.349472</c:v>
                </c:pt>
                <c:pt idx="980">
                  <c:v>0.25979000000000002</c:v>
                </c:pt>
                <c:pt idx="981">
                  <c:v>4.6527600000000002E-2</c:v>
                </c:pt>
                <c:pt idx="982">
                  <c:v>0.42920799999999998</c:v>
                </c:pt>
                <c:pt idx="983">
                  <c:v>0.41919499999999998</c:v>
                </c:pt>
                <c:pt idx="984">
                  <c:v>0.20554500000000001</c:v>
                </c:pt>
                <c:pt idx="985">
                  <c:v>0.178759</c:v>
                </c:pt>
                <c:pt idx="986">
                  <c:v>0.54113199999999995</c:v>
                </c:pt>
                <c:pt idx="987">
                  <c:v>0.41428799999999999</c:v>
                </c:pt>
                <c:pt idx="988">
                  <c:v>0.35785499999999998</c:v>
                </c:pt>
                <c:pt idx="989">
                  <c:v>0.59243199999999996</c:v>
                </c:pt>
                <c:pt idx="990">
                  <c:v>0.32148300000000002</c:v>
                </c:pt>
                <c:pt idx="991">
                  <c:v>0.59258200000000005</c:v>
                </c:pt>
                <c:pt idx="992">
                  <c:v>0.47590500000000002</c:v>
                </c:pt>
                <c:pt idx="993">
                  <c:v>0.45626</c:v>
                </c:pt>
                <c:pt idx="994">
                  <c:v>0.196436</c:v>
                </c:pt>
                <c:pt idx="995">
                  <c:v>0.34414800000000001</c:v>
                </c:pt>
                <c:pt idx="996">
                  <c:v>0.59243199999999996</c:v>
                </c:pt>
                <c:pt idx="997">
                  <c:v>0.518119</c:v>
                </c:pt>
                <c:pt idx="998">
                  <c:v>0.106879</c:v>
                </c:pt>
                <c:pt idx="999">
                  <c:v>0.388461</c:v>
                </c:pt>
                <c:pt idx="1000">
                  <c:v>0.59243199999999996</c:v>
                </c:pt>
                <c:pt idx="1001">
                  <c:v>0.57717700000000005</c:v>
                </c:pt>
                <c:pt idx="1002">
                  <c:v>0.42181200000000002</c:v>
                </c:pt>
                <c:pt idx="1003">
                  <c:v>0.44535999999999998</c:v>
                </c:pt>
                <c:pt idx="1004">
                  <c:v>0.558813</c:v>
                </c:pt>
                <c:pt idx="1005">
                  <c:v>0.54967900000000003</c:v>
                </c:pt>
                <c:pt idx="1006">
                  <c:v>0.457708</c:v>
                </c:pt>
                <c:pt idx="1007">
                  <c:v>0.41906300000000002</c:v>
                </c:pt>
                <c:pt idx="1008">
                  <c:v>0.31150800000000001</c:v>
                </c:pt>
                <c:pt idx="1009">
                  <c:v>0.16367799999999999</c:v>
                </c:pt>
                <c:pt idx="1010">
                  <c:v>0.425709</c:v>
                </c:pt>
                <c:pt idx="1011">
                  <c:v>0.305085</c:v>
                </c:pt>
                <c:pt idx="1012">
                  <c:v>0.54117899999999997</c:v>
                </c:pt>
                <c:pt idx="1013">
                  <c:v>0.52824800000000005</c:v>
                </c:pt>
                <c:pt idx="1014">
                  <c:v>0.59042499999999998</c:v>
                </c:pt>
                <c:pt idx="1015">
                  <c:v>0.36105900000000002</c:v>
                </c:pt>
                <c:pt idx="1016">
                  <c:v>0.338835</c:v>
                </c:pt>
                <c:pt idx="1017">
                  <c:v>0.46822999999999998</c:v>
                </c:pt>
                <c:pt idx="1018">
                  <c:v>0.43107200000000001</c:v>
                </c:pt>
                <c:pt idx="1019">
                  <c:v>0.39197100000000001</c:v>
                </c:pt>
                <c:pt idx="1020">
                  <c:v>0.42776500000000001</c:v>
                </c:pt>
                <c:pt idx="1021">
                  <c:v>0.42305199999999998</c:v>
                </c:pt>
                <c:pt idx="1022">
                  <c:v>0.54945100000000002</c:v>
                </c:pt>
                <c:pt idx="1023">
                  <c:v>0.33597100000000002</c:v>
                </c:pt>
                <c:pt idx="1024">
                  <c:v>0.57204999999999995</c:v>
                </c:pt>
                <c:pt idx="1025">
                  <c:v>0.419265</c:v>
                </c:pt>
                <c:pt idx="1026">
                  <c:v>0.41725400000000001</c:v>
                </c:pt>
                <c:pt idx="1027">
                  <c:v>0.51933399999999996</c:v>
                </c:pt>
                <c:pt idx="1028">
                  <c:v>0.23161300000000001</c:v>
                </c:pt>
                <c:pt idx="1029">
                  <c:v>0.36441299999999999</c:v>
                </c:pt>
                <c:pt idx="1030">
                  <c:v>0.44301000000000001</c:v>
                </c:pt>
                <c:pt idx="1031">
                  <c:v>0.45112099999999999</c:v>
                </c:pt>
                <c:pt idx="1032">
                  <c:v>0.37201499999999998</c:v>
                </c:pt>
                <c:pt idx="1033">
                  <c:v>0.42006500000000002</c:v>
                </c:pt>
                <c:pt idx="1034">
                  <c:v>0.149094</c:v>
                </c:pt>
                <c:pt idx="1035">
                  <c:v>0.401254</c:v>
                </c:pt>
                <c:pt idx="1036">
                  <c:v>0.417292</c:v>
                </c:pt>
                <c:pt idx="1037">
                  <c:v>0.44445099999999998</c:v>
                </c:pt>
                <c:pt idx="1038">
                  <c:v>0.111915</c:v>
                </c:pt>
                <c:pt idx="1039">
                  <c:v>0.59243199999999996</c:v>
                </c:pt>
                <c:pt idx="1040">
                  <c:v>0.39389000000000002</c:v>
                </c:pt>
                <c:pt idx="1041">
                  <c:v>0.453538</c:v>
                </c:pt>
                <c:pt idx="1042">
                  <c:v>0.469223</c:v>
                </c:pt>
                <c:pt idx="1043">
                  <c:v>0.57068300000000005</c:v>
                </c:pt>
                <c:pt idx="1044">
                  <c:v>0.274895</c:v>
                </c:pt>
                <c:pt idx="1045">
                  <c:v>0.50807599999999997</c:v>
                </c:pt>
                <c:pt idx="1046">
                  <c:v>0.41913400000000001</c:v>
                </c:pt>
                <c:pt idx="1047">
                  <c:v>0.59243199999999996</c:v>
                </c:pt>
                <c:pt idx="1048">
                  <c:v>0.44345800000000002</c:v>
                </c:pt>
                <c:pt idx="1049">
                  <c:v>0.38369399999999998</c:v>
                </c:pt>
                <c:pt idx="1050">
                  <c:v>0.47276699999999999</c:v>
                </c:pt>
                <c:pt idx="1051">
                  <c:v>0.463702</c:v>
                </c:pt>
                <c:pt idx="1052">
                  <c:v>0.43709100000000001</c:v>
                </c:pt>
                <c:pt idx="1053">
                  <c:v>0.41968499999999997</c:v>
                </c:pt>
                <c:pt idx="1054">
                  <c:v>0.59243199999999996</c:v>
                </c:pt>
                <c:pt idx="1055">
                  <c:v>0.55976099999999995</c:v>
                </c:pt>
                <c:pt idx="1056">
                  <c:v>0.580592</c:v>
                </c:pt>
                <c:pt idx="1057">
                  <c:v>0.46307500000000001</c:v>
                </c:pt>
                <c:pt idx="1058">
                  <c:v>0.56425800000000004</c:v>
                </c:pt>
                <c:pt idx="1059">
                  <c:v>0.59243199999999996</c:v>
                </c:pt>
                <c:pt idx="1060">
                  <c:v>0.59243199999999996</c:v>
                </c:pt>
                <c:pt idx="1061">
                  <c:v>0.53745699999999996</c:v>
                </c:pt>
                <c:pt idx="1062">
                  <c:v>0.54584100000000002</c:v>
                </c:pt>
                <c:pt idx="1063">
                  <c:v>0.48303000000000001</c:v>
                </c:pt>
                <c:pt idx="1064">
                  <c:v>0.43725700000000001</c:v>
                </c:pt>
                <c:pt idx="1065">
                  <c:v>0.59258200000000005</c:v>
                </c:pt>
                <c:pt idx="1066">
                  <c:v>0.212059</c:v>
                </c:pt>
                <c:pt idx="1067">
                  <c:v>0.29021200000000003</c:v>
                </c:pt>
                <c:pt idx="1068">
                  <c:v>0.59243199999999996</c:v>
                </c:pt>
                <c:pt idx="1069">
                  <c:v>0.50679200000000002</c:v>
                </c:pt>
                <c:pt idx="1070">
                  <c:v>0.43975199999999998</c:v>
                </c:pt>
                <c:pt idx="1071">
                  <c:v>0.59243199999999996</c:v>
                </c:pt>
                <c:pt idx="1072">
                  <c:v>0.42306700000000003</c:v>
                </c:pt>
                <c:pt idx="1073">
                  <c:v>0.39060499999999998</c:v>
                </c:pt>
                <c:pt idx="1074">
                  <c:v>0.27507799999999999</c:v>
                </c:pt>
                <c:pt idx="1075">
                  <c:v>0.41896600000000001</c:v>
                </c:pt>
                <c:pt idx="1076">
                  <c:v>0.57511199999999996</c:v>
                </c:pt>
                <c:pt idx="1077">
                  <c:v>0.171708</c:v>
                </c:pt>
                <c:pt idx="1078">
                  <c:v>0.59258200000000005</c:v>
                </c:pt>
                <c:pt idx="1079">
                  <c:v>0.44059900000000002</c:v>
                </c:pt>
                <c:pt idx="1080">
                  <c:v>0.59258200000000005</c:v>
                </c:pt>
                <c:pt idx="1081">
                  <c:v>0.59243199999999996</c:v>
                </c:pt>
                <c:pt idx="1082">
                  <c:v>0.35913899999999999</c:v>
                </c:pt>
                <c:pt idx="1083">
                  <c:v>0.41904400000000003</c:v>
                </c:pt>
                <c:pt idx="1084">
                  <c:v>0.59243199999999996</c:v>
                </c:pt>
                <c:pt idx="1085">
                  <c:v>0.505629</c:v>
                </c:pt>
                <c:pt idx="1086">
                  <c:v>5.3450999999999999E-2</c:v>
                </c:pt>
                <c:pt idx="1087">
                  <c:v>0.461395</c:v>
                </c:pt>
                <c:pt idx="1088">
                  <c:v>0.34537000000000001</c:v>
                </c:pt>
                <c:pt idx="1089">
                  <c:v>0.43085099999999998</c:v>
                </c:pt>
                <c:pt idx="1090">
                  <c:v>0.423591</c:v>
                </c:pt>
                <c:pt idx="1091">
                  <c:v>3.1770699999999999E-2</c:v>
                </c:pt>
                <c:pt idx="1092">
                  <c:v>0.59243199999999996</c:v>
                </c:pt>
                <c:pt idx="1093">
                  <c:v>0.50956800000000002</c:v>
                </c:pt>
                <c:pt idx="1094">
                  <c:v>0.35649599999999998</c:v>
                </c:pt>
                <c:pt idx="1095">
                  <c:v>3.7828599999999997E-2</c:v>
                </c:pt>
                <c:pt idx="1096">
                  <c:v>0.36389300000000002</c:v>
                </c:pt>
                <c:pt idx="1097">
                  <c:v>0.360286</c:v>
                </c:pt>
                <c:pt idx="1098">
                  <c:v>0.20752200000000001</c:v>
                </c:pt>
                <c:pt idx="1099">
                  <c:v>0.52782700000000005</c:v>
                </c:pt>
                <c:pt idx="1100">
                  <c:v>0.59243199999999996</c:v>
                </c:pt>
                <c:pt idx="1101">
                  <c:v>0.45396399999999998</c:v>
                </c:pt>
                <c:pt idx="1102">
                  <c:v>0.477078</c:v>
                </c:pt>
                <c:pt idx="1103">
                  <c:v>0.43549500000000002</c:v>
                </c:pt>
                <c:pt idx="1104">
                  <c:v>0.42838100000000001</c:v>
                </c:pt>
                <c:pt idx="1105">
                  <c:v>0.41902200000000001</c:v>
                </c:pt>
                <c:pt idx="1106">
                  <c:v>0.517814</c:v>
                </c:pt>
                <c:pt idx="1107">
                  <c:v>0.40263900000000002</c:v>
                </c:pt>
                <c:pt idx="1108">
                  <c:v>0.49037700000000001</c:v>
                </c:pt>
                <c:pt idx="1109">
                  <c:v>0.41905399999999998</c:v>
                </c:pt>
                <c:pt idx="1110">
                  <c:v>0.59258200000000005</c:v>
                </c:pt>
                <c:pt idx="1111">
                  <c:v>0.31807200000000002</c:v>
                </c:pt>
                <c:pt idx="1112">
                  <c:v>0.43273600000000001</c:v>
                </c:pt>
                <c:pt idx="1113">
                  <c:v>0.50442799999999999</c:v>
                </c:pt>
                <c:pt idx="1114">
                  <c:v>0.12334000000000001</c:v>
                </c:pt>
                <c:pt idx="1115">
                  <c:v>0.574681</c:v>
                </c:pt>
                <c:pt idx="1116">
                  <c:v>0.45285700000000001</c:v>
                </c:pt>
                <c:pt idx="1117">
                  <c:v>0.43542999999999998</c:v>
                </c:pt>
                <c:pt idx="1118">
                  <c:v>0.33457900000000002</c:v>
                </c:pt>
                <c:pt idx="1119">
                  <c:v>0.59243199999999996</c:v>
                </c:pt>
                <c:pt idx="1120">
                  <c:v>0.51312000000000002</c:v>
                </c:pt>
                <c:pt idx="1121">
                  <c:v>0.59243199999999996</c:v>
                </c:pt>
                <c:pt idx="1122">
                  <c:v>0.24514900000000001</c:v>
                </c:pt>
                <c:pt idx="1123">
                  <c:v>0.24146100000000001</c:v>
                </c:pt>
                <c:pt idx="1124">
                  <c:v>0.45488800000000001</c:v>
                </c:pt>
                <c:pt idx="1125">
                  <c:v>0.30003400000000002</c:v>
                </c:pt>
                <c:pt idx="1126">
                  <c:v>0.41897699999999999</c:v>
                </c:pt>
                <c:pt idx="1127">
                  <c:v>0.38435200000000003</c:v>
                </c:pt>
                <c:pt idx="1128">
                  <c:v>0.25366</c:v>
                </c:pt>
                <c:pt idx="1129">
                  <c:v>0.59243199999999996</c:v>
                </c:pt>
                <c:pt idx="1130">
                  <c:v>0.42227900000000002</c:v>
                </c:pt>
                <c:pt idx="1131">
                  <c:v>0.27179199999999998</c:v>
                </c:pt>
                <c:pt idx="1132">
                  <c:v>0.458729</c:v>
                </c:pt>
                <c:pt idx="1133">
                  <c:v>0.42595899999999998</c:v>
                </c:pt>
                <c:pt idx="1134">
                  <c:v>0.45602799999999999</c:v>
                </c:pt>
                <c:pt idx="1135">
                  <c:v>0.42159999999999997</c:v>
                </c:pt>
                <c:pt idx="1136">
                  <c:v>0.314083</c:v>
                </c:pt>
                <c:pt idx="1137">
                  <c:v>0.25914199999999998</c:v>
                </c:pt>
                <c:pt idx="1138">
                  <c:v>0.140988</c:v>
                </c:pt>
                <c:pt idx="1139">
                  <c:v>0.42361700000000002</c:v>
                </c:pt>
                <c:pt idx="1140">
                  <c:v>0.59258200000000005</c:v>
                </c:pt>
                <c:pt idx="1141">
                  <c:v>0.13576199999999999</c:v>
                </c:pt>
                <c:pt idx="1142">
                  <c:v>0.203371</c:v>
                </c:pt>
                <c:pt idx="1143">
                  <c:v>0.59243199999999996</c:v>
                </c:pt>
                <c:pt idx="1144">
                  <c:v>0.29641099999999998</c:v>
                </c:pt>
                <c:pt idx="1145">
                  <c:v>0.12894700000000001</c:v>
                </c:pt>
                <c:pt idx="1146">
                  <c:v>0.52444900000000005</c:v>
                </c:pt>
                <c:pt idx="1147">
                  <c:v>0.59243199999999996</c:v>
                </c:pt>
                <c:pt idx="1148">
                  <c:v>0.59243199999999996</c:v>
                </c:pt>
                <c:pt idx="1149">
                  <c:v>0.49970500000000001</c:v>
                </c:pt>
                <c:pt idx="1150">
                  <c:v>0.46912700000000002</c:v>
                </c:pt>
                <c:pt idx="1151">
                  <c:v>0.59243199999999996</c:v>
                </c:pt>
                <c:pt idx="1152">
                  <c:v>0.59243199999999996</c:v>
                </c:pt>
                <c:pt idx="1153">
                  <c:v>0.54610800000000004</c:v>
                </c:pt>
                <c:pt idx="1154">
                  <c:v>0.48187600000000003</c:v>
                </c:pt>
                <c:pt idx="1155">
                  <c:v>0.59243199999999996</c:v>
                </c:pt>
                <c:pt idx="1156">
                  <c:v>0.59243199999999996</c:v>
                </c:pt>
                <c:pt idx="1157">
                  <c:v>0.41988199999999998</c:v>
                </c:pt>
                <c:pt idx="1158">
                  <c:v>0.53850200000000004</c:v>
                </c:pt>
                <c:pt idx="1159">
                  <c:v>0.43959500000000001</c:v>
                </c:pt>
                <c:pt idx="1160">
                  <c:v>0.59243199999999996</c:v>
                </c:pt>
                <c:pt idx="1161">
                  <c:v>0.59243199999999996</c:v>
                </c:pt>
                <c:pt idx="1162">
                  <c:v>0.24728700000000001</c:v>
                </c:pt>
                <c:pt idx="1163">
                  <c:v>0.59258200000000005</c:v>
                </c:pt>
                <c:pt idx="1164">
                  <c:v>0.410057</c:v>
                </c:pt>
                <c:pt idx="1165">
                  <c:v>0.38172299999999998</c:v>
                </c:pt>
                <c:pt idx="1166">
                  <c:v>0.24587200000000001</c:v>
                </c:pt>
                <c:pt idx="1167">
                  <c:v>0.21635199999999999</c:v>
                </c:pt>
                <c:pt idx="1168">
                  <c:v>0.51563700000000001</c:v>
                </c:pt>
                <c:pt idx="1169">
                  <c:v>0.15317500000000001</c:v>
                </c:pt>
                <c:pt idx="1170">
                  <c:v>0.49959799999999999</c:v>
                </c:pt>
                <c:pt idx="1171">
                  <c:v>0.57482500000000003</c:v>
                </c:pt>
                <c:pt idx="1172">
                  <c:v>0.29999799999999999</c:v>
                </c:pt>
                <c:pt idx="1173">
                  <c:v>0.45736500000000002</c:v>
                </c:pt>
                <c:pt idx="1174">
                  <c:v>0.42232399999999998</c:v>
                </c:pt>
                <c:pt idx="1175">
                  <c:v>0.59258200000000005</c:v>
                </c:pt>
                <c:pt idx="1176">
                  <c:v>0.59243199999999996</c:v>
                </c:pt>
                <c:pt idx="1177">
                  <c:v>0.50561299999999998</c:v>
                </c:pt>
                <c:pt idx="1178">
                  <c:v>0.59243199999999996</c:v>
                </c:pt>
                <c:pt idx="1179">
                  <c:v>0.56641799999999998</c:v>
                </c:pt>
                <c:pt idx="1180">
                  <c:v>0.25365300000000002</c:v>
                </c:pt>
                <c:pt idx="1181">
                  <c:v>0.59258200000000005</c:v>
                </c:pt>
                <c:pt idx="1182">
                  <c:v>0.27646100000000001</c:v>
                </c:pt>
                <c:pt idx="1183">
                  <c:v>0.42290299999999997</c:v>
                </c:pt>
                <c:pt idx="1184">
                  <c:v>0.51816300000000004</c:v>
                </c:pt>
                <c:pt idx="1185">
                  <c:v>0.59258200000000005</c:v>
                </c:pt>
                <c:pt idx="1186">
                  <c:v>0.59258200000000005</c:v>
                </c:pt>
                <c:pt idx="1187">
                  <c:v>0.50048099999999995</c:v>
                </c:pt>
                <c:pt idx="1188">
                  <c:v>0.52187300000000003</c:v>
                </c:pt>
                <c:pt idx="1189">
                  <c:v>0.29495100000000002</c:v>
                </c:pt>
                <c:pt idx="1190">
                  <c:v>0.15104799999999999</c:v>
                </c:pt>
                <c:pt idx="1191">
                  <c:v>0.50339699999999998</c:v>
                </c:pt>
                <c:pt idx="1192">
                  <c:v>0.45765499999999998</c:v>
                </c:pt>
                <c:pt idx="1193">
                  <c:v>0.44074400000000002</c:v>
                </c:pt>
                <c:pt idx="1194">
                  <c:v>0.304095</c:v>
                </c:pt>
                <c:pt idx="1195">
                  <c:v>8.9983999999999995E-2</c:v>
                </c:pt>
                <c:pt idx="1196">
                  <c:v>0.19959199999999999</c:v>
                </c:pt>
                <c:pt idx="1197">
                  <c:v>0.236679</c:v>
                </c:pt>
                <c:pt idx="1198">
                  <c:v>0.51422400000000001</c:v>
                </c:pt>
                <c:pt idx="1199">
                  <c:v>0.59258200000000005</c:v>
                </c:pt>
                <c:pt idx="1200">
                  <c:v>0.46073900000000001</c:v>
                </c:pt>
                <c:pt idx="1201">
                  <c:v>8.9187900000000001E-2</c:v>
                </c:pt>
                <c:pt idx="1202">
                  <c:v>0.420796</c:v>
                </c:pt>
                <c:pt idx="1203">
                  <c:v>0.419603</c:v>
                </c:pt>
                <c:pt idx="1204">
                  <c:v>0.42252000000000001</c:v>
                </c:pt>
                <c:pt idx="1205">
                  <c:v>0.59243199999999996</c:v>
                </c:pt>
                <c:pt idx="1206">
                  <c:v>0.59243199999999996</c:v>
                </c:pt>
                <c:pt idx="1207">
                  <c:v>0.59243199999999996</c:v>
                </c:pt>
                <c:pt idx="1208">
                  <c:v>0.46495399999999998</c:v>
                </c:pt>
                <c:pt idx="1209">
                  <c:v>0.49801400000000001</c:v>
                </c:pt>
                <c:pt idx="1210">
                  <c:v>0.59243199999999996</c:v>
                </c:pt>
                <c:pt idx="1211">
                  <c:v>0.536327</c:v>
                </c:pt>
                <c:pt idx="1212">
                  <c:v>0.47776200000000002</c:v>
                </c:pt>
                <c:pt idx="1213">
                  <c:v>0.20639199999999999</c:v>
                </c:pt>
                <c:pt idx="1214">
                  <c:v>0.49137700000000001</c:v>
                </c:pt>
                <c:pt idx="1215">
                  <c:v>0.43318699999999999</c:v>
                </c:pt>
                <c:pt idx="1216">
                  <c:v>0.59243199999999996</c:v>
                </c:pt>
                <c:pt idx="1217">
                  <c:v>0.463227</c:v>
                </c:pt>
                <c:pt idx="1218">
                  <c:v>0.221056</c:v>
                </c:pt>
                <c:pt idx="1219">
                  <c:v>0.39155099999999998</c:v>
                </c:pt>
                <c:pt idx="1220">
                  <c:v>0.46090599999999998</c:v>
                </c:pt>
                <c:pt idx="1221">
                  <c:v>0.132019</c:v>
                </c:pt>
                <c:pt idx="1222">
                  <c:v>0.29415000000000002</c:v>
                </c:pt>
                <c:pt idx="1223">
                  <c:v>0.59243199999999996</c:v>
                </c:pt>
                <c:pt idx="1224">
                  <c:v>0.59243199999999996</c:v>
                </c:pt>
                <c:pt idx="1225">
                  <c:v>0.59243199999999996</c:v>
                </c:pt>
                <c:pt idx="1226">
                  <c:v>0.50859299999999996</c:v>
                </c:pt>
                <c:pt idx="1227">
                  <c:v>0.42477300000000001</c:v>
                </c:pt>
                <c:pt idx="1228">
                  <c:v>0.42810199999999998</c:v>
                </c:pt>
                <c:pt idx="1229">
                  <c:v>0.59258200000000005</c:v>
                </c:pt>
                <c:pt idx="1230">
                  <c:v>0.54616399999999998</c:v>
                </c:pt>
                <c:pt idx="1231">
                  <c:v>0.59243199999999996</c:v>
                </c:pt>
                <c:pt idx="1232">
                  <c:v>0.17982400000000001</c:v>
                </c:pt>
                <c:pt idx="1233">
                  <c:v>0.49388399999999999</c:v>
                </c:pt>
                <c:pt idx="1234">
                  <c:v>0.59243199999999996</c:v>
                </c:pt>
                <c:pt idx="1235">
                  <c:v>0.59243199999999996</c:v>
                </c:pt>
                <c:pt idx="1236">
                  <c:v>0.25901299999999999</c:v>
                </c:pt>
                <c:pt idx="1237">
                  <c:v>0.44191399999999997</c:v>
                </c:pt>
                <c:pt idx="1238">
                  <c:v>0.59243199999999996</c:v>
                </c:pt>
                <c:pt idx="1239">
                  <c:v>0.41916199999999998</c:v>
                </c:pt>
                <c:pt idx="1240">
                  <c:v>0.48343999999999998</c:v>
                </c:pt>
                <c:pt idx="1241">
                  <c:v>0.59258200000000005</c:v>
                </c:pt>
                <c:pt idx="1242">
                  <c:v>0.59243199999999996</c:v>
                </c:pt>
                <c:pt idx="1243">
                  <c:v>0.59243199999999996</c:v>
                </c:pt>
                <c:pt idx="1244">
                  <c:v>0.42914999999999998</c:v>
                </c:pt>
                <c:pt idx="1245">
                  <c:v>0.44995099999999999</c:v>
                </c:pt>
                <c:pt idx="1246">
                  <c:v>0.43904399999999999</c:v>
                </c:pt>
                <c:pt idx="1247">
                  <c:v>0.59243199999999996</c:v>
                </c:pt>
                <c:pt idx="1248">
                  <c:v>0.27488099999999999</c:v>
                </c:pt>
                <c:pt idx="1249">
                  <c:v>0.59243199999999996</c:v>
                </c:pt>
                <c:pt idx="1250">
                  <c:v>0.588009</c:v>
                </c:pt>
                <c:pt idx="1251">
                  <c:v>0.46446199999999999</c:v>
                </c:pt>
                <c:pt idx="1252">
                  <c:v>0.42191000000000001</c:v>
                </c:pt>
                <c:pt idx="1253">
                  <c:v>0.40422799999999998</c:v>
                </c:pt>
                <c:pt idx="1254">
                  <c:v>0.59243199999999996</c:v>
                </c:pt>
                <c:pt idx="1255">
                  <c:v>3.8264399999999997E-2</c:v>
                </c:pt>
                <c:pt idx="1256">
                  <c:v>0.43528800000000001</c:v>
                </c:pt>
                <c:pt idx="1257">
                  <c:v>0.47606199999999999</c:v>
                </c:pt>
                <c:pt idx="1258">
                  <c:v>0.18618399999999999</c:v>
                </c:pt>
                <c:pt idx="1259">
                  <c:v>0.45169300000000001</c:v>
                </c:pt>
                <c:pt idx="1260">
                  <c:v>0.58857099999999996</c:v>
                </c:pt>
                <c:pt idx="1261">
                  <c:v>0.57351799999999997</c:v>
                </c:pt>
                <c:pt idx="1262">
                  <c:v>0.50657099999999999</c:v>
                </c:pt>
                <c:pt idx="1263">
                  <c:v>0.54481999999999997</c:v>
                </c:pt>
                <c:pt idx="1264">
                  <c:v>0.45367299999999999</c:v>
                </c:pt>
                <c:pt idx="1265">
                  <c:v>0.59258200000000005</c:v>
                </c:pt>
                <c:pt idx="1266">
                  <c:v>0.46362500000000001</c:v>
                </c:pt>
                <c:pt idx="1267">
                  <c:v>0.59243199999999996</c:v>
                </c:pt>
                <c:pt idx="1268">
                  <c:v>0.51271900000000004</c:v>
                </c:pt>
                <c:pt idx="1269">
                  <c:v>0.59243199999999996</c:v>
                </c:pt>
                <c:pt idx="1270">
                  <c:v>0.311774</c:v>
                </c:pt>
                <c:pt idx="1271">
                  <c:v>0.249809</c:v>
                </c:pt>
                <c:pt idx="1272">
                  <c:v>0.58263500000000001</c:v>
                </c:pt>
                <c:pt idx="1273">
                  <c:v>0.38982899999999998</c:v>
                </c:pt>
                <c:pt idx="1274">
                  <c:v>0.56839899999999999</c:v>
                </c:pt>
                <c:pt idx="1275">
                  <c:v>0.14385500000000001</c:v>
                </c:pt>
                <c:pt idx="1276">
                  <c:v>0.57233800000000001</c:v>
                </c:pt>
                <c:pt idx="1277">
                  <c:v>0.41909000000000002</c:v>
                </c:pt>
                <c:pt idx="1278">
                  <c:v>0.41952600000000001</c:v>
                </c:pt>
                <c:pt idx="1279">
                  <c:v>0.41903099999999999</c:v>
                </c:pt>
                <c:pt idx="1280">
                  <c:v>0.42841899999999999</c:v>
                </c:pt>
                <c:pt idx="1281">
                  <c:v>0.49155399999999999</c:v>
                </c:pt>
                <c:pt idx="1282">
                  <c:v>0.45913300000000001</c:v>
                </c:pt>
                <c:pt idx="1283">
                  <c:v>0.56879999999999997</c:v>
                </c:pt>
                <c:pt idx="1284">
                  <c:v>0.52118299999999995</c:v>
                </c:pt>
                <c:pt idx="1285">
                  <c:v>0.59243199999999996</c:v>
                </c:pt>
                <c:pt idx="1286">
                  <c:v>0.110496</c:v>
                </c:pt>
                <c:pt idx="1287">
                  <c:v>0.59243199999999996</c:v>
                </c:pt>
                <c:pt idx="1288">
                  <c:v>0.56354899999999997</c:v>
                </c:pt>
                <c:pt idx="1289">
                  <c:v>3.4014799999999998E-2</c:v>
                </c:pt>
                <c:pt idx="1290">
                  <c:v>0.59243199999999996</c:v>
                </c:pt>
                <c:pt idx="1291">
                  <c:v>0.51837699999999998</c:v>
                </c:pt>
                <c:pt idx="1292">
                  <c:v>0.56752499999999995</c:v>
                </c:pt>
                <c:pt idx="1293">
                  <c:v>0.45571200000000001</c:v>
                </c:pt>
                <c:pt idx="1294">
                  <c:v>0.41935600000000001</c:v>
                </c:pt>
                <c:pt idx="1295">
                  <c:v>0.412215</c:v>
                </c:pt>
                <c:pt idx="1296">
                  <c:v>0.54235299999999997</c:v>
                </c:pt>
                <c:pt idx="1297">
                  <c:v>0.43010599999999999</c:v>
                </c:pt>
                <c:pt idx="1298">
                  <c:v>0.46102500000000002</c:v>
                </c:pt>
                <c:pt idx="1299">
                  <c:v>0.398509</c:v>
                </c:pt>
                <c:pt idx="1300">
                  <c:v>0.35550500000000002</c:v>
                </c:pt>
                <c:pt idx="1301">
                  <c:v>0.35325800000000002</c:v>
                </c:pt>
                <c:pt idx="1302">
                  <c:v>0.218172</c:v>
                </c:pt>
                <c:pt idx="1303">
                  <c:v>0.13436600000000001</c:v>
                </c:pt>
                <c:pt idx="1304">
                  <c:v>0.51094799999999996</c:v>
                </c:pt>
                <c:pt idx="1305">
                  <c:v>0.54333600000000004</c:v>
                </c:pt>
                <c:pt idx="1306">
                  <c:v>0.29074</c:v>
                </c:pt>
                <c:pt idx="1307">
                  <c:v>0.35498000000000002</c:v>
                </c:pt>
                <c:pt idx="1308">
                  <c:v>0.59243199999999996</c:v>
                </c:pt>
                <c:pt idx="1309">
                  <c:v>0.23075000000000001</c:v>
                </c:pt>
                <c:pt idx="1310">
                  <c:v>0.11129500000000001</c:v>
                </c:pt>
                <c:pt idx="1311">
                  <c:v>0.59243199999999996</c:v>
                </c:pt>
                <c:pt idx="1312">
                  <c:v>0.42610799999999999</c:v>
                </c:pt>
                <c:pt idx="1313">
                  <c:v>0.59243199999999996</c:v>
                </c:pt>
                <c:pt idx="1314">
                  <c:v>0.40205400000000002</c:v>
                </c:pt>
                <c:pt idx="1315">
                  <c:v>0.57036699999999996</c:v>
                </c:pt>
                <c:pt idx="1316">
                  <c:v>0.35090199999999999</c:v>
                </c:pt>
                <c:pt idx="1317">
                  <c:v>0.59258200000000005</c:v>
                </c:pt>
                <c:pt idx="1318">
                  <c:v>0.51346999999999998</c:v>
                </c:pt>
                <c:pt idx="1319">
                  <c:v>0.188692</c:v>
                </c:pt>
                <c:pt idx="1320">
                  <c:v>0.55258499999999999</c:v>
                </c:pt>
                <c:pt idx="1321">
                  <c:v>0.44963599999999998</c:v>
                </c:pt>
                <c:pt idx="1322">
                  <c:v>0.59243199999999996</c:v>
                </c:pt>
                <c:pt idx="1323">
                  <c:v>0.42221999999999998</c:v>
                </c:pt>
                <c:pt idx="1324">
                  <c:v>0.58112399999999997</c:v>
                </c:pt>
                <c:pt idx="1325">
                  <c:v>0.59243199999999996</c:v>
                </c:pt>
                <c:pt idx="1326">
                  <c:v>0.41051500000000002</c:v>
                </c:pt>
                <c:pt idx="1327">
                  <c:v>0.42664400000000002</c:v>
                </c:pt>
                <c:pt idx="1328">
                  <c:v>0.147035</c:v>
                </c:pt>
                <c:pt idx="1329">
                  <c:v>0.43149900000000002</c:v>
                </c:pt>
                <c:pt idx="1330">
                  <c:v>0.41925099999999998</c:v>
                </c:pt>
                <c:pt idx="1331">
                  <c:v>0.53648499999999999</c:v>
                </c:pt>
                <c:pt idx="1332">
                  <c:v>0.59243199999999996</c:v>
                </c:pt>
                <c:pt idx="1333">
                  <c:v>0.24807199999999999</c:v>
                </c:pt>
                <c:pt idx="1334">
                  <c:v>0.56324200000000002</c:v>
                </c:pt>
                <c:pt idx="1335">
                  <c:v>0.542717</c:v>
                </c:pt>
                <c:pt idx="1336">
                  <c:v>0.59243199999999996</c:v>
                </c:pt>
                <c:pt idx="1337">
                  <c:v>0.59243199999999996</c:v>
                </c:pt>
                <c:pt idx="1338">
                  <c:v>0.43690499999999999</c:v>
                </c:pt>
                <c:pt idx="1339">
                  <c:v>4.1479000000000002E-2</c:v>
                </c:pt>
                <c:pt idx="1340">
                  <c:v>0.43291000000000002</c:v>
                </c:pt>
                <c:pt idx="1341">
                  <c:v>0.50305</c:v>
                </c:pt>
                <c:pt idx="1342">
                  <c:v>0.46785900000000002</c:v>
                </c:pt>
                <c:pt idx="1343">
                  <c:v>0.51930799999999999</c:v>
                </c:pt>
                <c:pt idx="1344">
                  <c:v>0.357989</c:v>
                </c:pt>
                <c:pt idx="1345">
                  <c:v>0.59243199999999996</c:v>
                </c:pt>
                <c:pt idx="1346">
                  <c:v>0.59258200000000005</c:v>
                </c:pt>
                <c:pt idx="1347">
                  <c:v>0.444963</c:v>
                </c:pt>
                <c:pt idx="1348">
                  <c:v>0.59243199999999996</c:v>
                </c:pt>
                <c:pt idx="1349">
                  <c:v>0.59258200000000005</c:v>
                </c:pt>
                <c:pt idx="1350">
                  <c:v>0.52539899999999995</c:v>
                </c:pt>
                <c:pt idx="1351">
                  <c:v>0.49962200000000001</c:v>
                </c:pt>
                <c:pt idx="1352">
                  <c:v>0.59243199999999996</c:v>
                </c:pt>
                <c:pt idx="1353">
                  <c:v>0.59258200000000005</c:v>
                </c:pt>
                <c:pt idx="1354">
                  <c:v>0.42399399999999998</c:v>
                </c:pt>
                <c:pt idx="1355">
                  <c:v>0.30024299999999998</c:v>
                </c:pt>
                <c:pt idx="1356">
                  <c:v>0.59243199999999996</c:v>
                </c:pt>
                <c:pt idx="1357">
                  <c:v>0.30102299999999999</c:v>
                </c:pt>
                <c:pt idx="1358">
                  <c:v>0.49801499999999999</c:v>
                </c:pt>
                <c:pt idx="1359">
                  <c:v>0.59243199999999996</c:v>
                </c:pt>
                <c:pt idx="1360">
                  <c:v>0.42260300000000001</c:v>
                </c:pt>
                <c:pt idx="1361">
                  <c:v>0.278252</c:v>
                </c:pt>
                <c:pt idx="1362">
                  <c:v>0.59243199999999996</c:v>
                </c:pt>
                <c:pt idx="1363">
                  <c:v>0.319521</c:v>
                </c:pt>
                <c:pt idx="1364">
                  <c:v>0.36159400000000003</c:v>
                </c:pt>
                <c:pt idx="1365">
                  <c:v>0.231877</c:v>
                </c:pt>
                <c:pt idx="1366">
                  <c:v>9.0216299999999999E-2</c:v>
                </c:pt>
                <c:pt idx="1367">
                  <c:v>0.42803799999999997</c:v>
                </c:pt>
                <c:pt idx="1368">
                  <c:v>0.42238900000000001</c:v>
                </c:pt>
                <c:pt idx="1369">
                  <c:v>0.41896499999999998</c:v>
                </c:pt>
                <c:pt idx="1370">
                  <c:v>0.187616</c:v>
                </c:pt>
                <c:pt idx="1371">
                  <c:v>0.44090600000000002</c:v>
                </c:pt>
                <c:pt idx="1372">
                  <c:v>0.42353200000000002</c:v>
                </c:pt>
                <c:pt idx="1373">
                  <c:v>9.8278099999999993E-2</c:v>
                </c:pt>
                <c:pt idx="1374">
                  <c:v>0.59243199999999996</c:v>
                </c:pt>
                <c:pt idx="1375">
                  <c:v>0.58251600000000003</c:v>
                </c:pt>
                <c:pt idx="1376">
                  <c:v>0.59243199999999996</c:v>
                </c:pt>
                <c:pt idx="1377">
                  <c:v>0.43473400000000001</c:v>
                </c:pt>
                <c:pt idx="1378">
                  <c:v>0.50882000000000005</c:v>
                </c:pt>
                <c:pt idx="1379">
                  <c:v>2.6304899999999999E-2</c:v>
                </c:pt>
                <c:pt idx="1380">
                  <c:v>0.53836799999999996</c:v>
                </c:pt>
                <c:pt idx="1381">
                  <c:v>0.56930499999999995</c:v>
                </c:pt>
                <c:pt idx="1382">
                  <c:v>0.42078300000000002</c:v>
                </c:pt>
                <c:pt idx="1383">
                  <c:v>0.37609399999999998</c:v>
                </c:pt>
                <c:pt idx="1384">
                  <c:v>0.26372600000000002</c:v>
                </c:pt>
                <c:pt idx="1385">
                  <c:v>0.162471</c:v>
                </c:pt>
                <c:pt idx="1386">
                  <c:v>0.59243199999999996</c:v>
                </c:pt>
                <c:pt idx="1387">
                  <c:v>0.43856499999999998</c:v>
                </c:pt>
                <c:pt idx="1388">
                  <c:v>0.42187400000000003</c:v>
                </c:pt>
                <c:pt idx="1389">
                  <c:v>0.59243199999999996</c:v>
                </c:pt>
                <c:pt idx="1390">
                  <c:v>0.50840200000000002</c:v>
                </c:pt>
                <c:pt idx="1391">
                  <c:v>0.44952199999999998</c:v>
                </c:pt>
                <c:pt idx="1392">
                  <c:v>0.59243199999999996</c:v>
                </c:pt>
                <c:pt idx="1393">
                  <c:v>0.59258200000000005</c:v>
                </c:pt>
                <c:pt idx="1394">
                  <c:v>0.42666700000000002</c:v>
                </c:pt>
                <c:pt idx="1395">
                  <c:v>0.42005100000000001</c:v>
                </c:pt>
                <c:pt idx="1396">
                  <c:v>0.59243199999999996</c:v>
                </c:pt>
                <c:pt idx="1397">
                  <c:v>0.59258200000000005</c:v>
                </c:pt>
                <c:pt idx="1398">
                  <c:v>0.57513899999999996</c:v>
                </c:pt>
                <c:pt idx="1399">
                  <c:v>5.64488E-2</c:v>
                </c:pt>
                <c:pt idx="1400">
                  <c:v>0.55248399999999998</c:v>
                </c:pt>
                <c:pt idx="1401">
                  <c:v>0.46558300000000002</c:v>
                </c:pt>
                <c:pt idx="1402">
                  <c:v>0.52678000000000003</c:v>
                </c:pt>
                <c:pt idx="1403">
                  <c:v>0.56499100000000002</c:v>
                </c:pt>
                <c:pt idx="1404">
                  <c:v>0.32453100000000001</c:v>
                </c:pt>
                <c:pt idx="1405">
                  <c:v>0.54071499999999995</c:v>
                </c:pt>
                <c:pt idx="1406">
                  <c:v>0.124071</c:v>
                </c:pt>
                <c:pt idx="1407">
                  <c:v>0.347248</c:v>
                </c:pt>
                <c:pt idx="1408">
                  <c:v>0.339229</c:v>
                </c:pt>
                <c:pt idx="1409">
                  <c:v>0.167047</c:v>
                </c:pt>
                <c:pt idx="1410">
                  <c:v>0.13777800000000001</c:v>
                </c:pt>
                <c:pt idx="1411">
                  <c:v>0.52205599999999996</c:v>
                </c:pt>
                <c:pt idx="1412">
                  <c:v>0.50908699999999996</c:v>
                </c:pt>
                <c:pt idx="1413">
                  <c:v>0.29238700000000001</c:v>
                </c:pt>
                <c:pt idx="1414">
                  <c:v>0.56755599999999995</c:v>
                </c:pt>
                <c:pt idx="1415">
                  <c:v>0.421595</c:v>
                </c:pt>
                <c:pt idx="1416">
                  <c:v>0.59258200000000005</c:v>
                </c:pt>
                <c:pt idx="1417">
                  <c:v>0.137845</c:v>
                </c:pt>
                <c:pt idx="1418">
                  <c:v>0.42043799999999998</c:v>
                </c:pt>
                <c:pt idx="1419">
                  <c:v>0.41963400000000001</c:v>
                </c:pt>
                <c:pt idx="1420">
                  <c:v>0.43954700000000002</c:v>
                </c:pt>
                <c:pt idx="1421">
                  <c:v>0.26325199999999999</c:v>
                </c:pt>
                <c:pt idx="1422">
                  <c:v>0.34068100000000001</c:v>
                </c:pt>
                <c:pt idx="1423">
                  <c:v>0.45981499999999997</c:v>
                </c:pt>
                <c:pt idx="1424">
                  <c:v>0.58005700000000004</c:v>
                </c:pt>
                <c:pt idx="1425">
                  <c:v>0.18263099999999999</c:v>
                </c:pt>
                <c:pt idx="1426">
                  <c:v>0.44580900000000001</c:v>
                </c:pt>
                <c:pt idx="1427">
                  <c:v>0.24681</c:v>
                </c:pt>
                <c:pt idx="1428">
                  <c:v>0.40673999999999999</c:v>
                </c:pt>
                <c:pt idx="1429">
                  <c:v>0.14741799999999999</c:v>
                </c:pt>
                <c:pt idx="1430">
                  <c:v>0.56066400000000005</c:v>
                </c:pt>
                <c:pt idx="1431">
                  <c:v>0.27044299999999999</c:v>
                </c:pt>
                <c:pt idx="1432">
                  <c:v>0.29913800000000001</c:v>
                </c:pt>
                <c:pt idx="1433">
                  <c:v>0.41195799999999999</c:v>
                </c:pt>
                <c:pt idx="1434">
                  <c:v>0.30413400000000002</c:v>
                </c:pt>
                <c:pt idx="1435">
                  <c:v>0.367589</c:v>
                </c:pt>
                <c:pt idx="1436">
                  <c:v>0.444662</c:v>
                </c:pt>
                <c:pt idx="1437">
                  <c:v>0.44771499999999997</c:v>
                </c:pt>
                <c:pt idx="1438">
                  <c:v>0.437668</c:v>
                </c:pt>
                <c:pt idx="1439">
                  <c:v>0.52044900000000005</c:v>
                </c:pt>
                <c:pt idx="1440">
                  <c:v>0.41919299999999998</c:v>
                </c:pt>
                <c:pt idx="1441">
                  <c:v>0.42633100000000002</c:v>
                </c:pt>
                <c:pt idx="1442">
                  <c:v>0.46579100000000001</c:v>
                </c:pt>
                <c:pt idx="1443">
                  <c:v>0.59243199999999996</c:v>
                </c:pt>
                <c:pt idx="1444">
                  <c:v>0.51451599999999997</c:v>
                </c:pt>
                <c:pt idx="1445">
                  <c:v>0.59258200000000005</c:v>
                </c:pt>
                <c:pt idx="1446">
                  <c:v>0.55669000000000002</c:v>
                </c:pt>
                <c:pt idx="1447">
                  <c:v>0.59243199999999996</c:v>
                </c:pt>
                <c:pt idx="1448">
                  <c:v>0.47521099999999999</c:v>
                </c:pt>
                <c:pt idx="1449">
                  <c:v>0.43959700000000002</c:v>
                </c:pt>
                <c:pt idx="1450">
                  <c:v>0.49484800000000001</c:v>
                </c:pt>
                <c:pt idx="1451">
                  <c:v>0.42957899999999999</c:v>
                </c:pt>
                <c:pt idx="1452">
                  <c:v>0.120632</c:v>
                </c:pt>
                <c:pt idx="1453">
                  <c:v>0.42265799999999998</c:v>
                </c:pt>
                <c:pt idx="1454">
                  <c:v>0.314556</c:v>
                </c:pt>
                <c:pt idx="1455">
                  <c:v>0.51555399999999996</c:v>
                </c:pt>
                <c:pt idx="1456">
                  <c:v>0.55241700000000005</c:v>
                </c:pt>
                <c:pt idx="1457">
                  <c:v>0.41906500000000002</c:v>
                </c:pt>
                <c:pt idx="1458">
                  <c:v>0.59258200000000005</c:v>
                </c:pt>
                <c:pt idx="1459">
                  <c:v>0.47680899999999998</c:v>
                </c:pt>
                <c:pt idx="1460">
                  <c:v>0.42044300000000001</c:v>
                </c:pt>
                <c:pt idx="1461">
                  <c:v>0.27278799999999997</c:v>
                </c:pt>
                <c:pt idx="1462">
                  <c:v>0.43672100000000003</c:v>
                </c:pt>
                <c:pt idx="1463">
                  <c:v>0.54082200000000002</c:v>
                </c:pt>
                <c:pt idx="1464">
                  <c:v>0.58446699999999996</c:v>
                </c:pt>
                <c:pt idx="1465">
                  <c:v>0.59258200000000005</c:v>
                </c:pt>
                <c:pt idx="1466">
                  <c:v>0.44097700000000001</c:v>
                </c:pt>
                <c:pt idx="1467">
                  <c:v>0.42281299999999999</c:v>
                </c:pt>
                <c:pt idx="1468">
                  <c:v>0.42304799999999998</c:v>
                </c:pt>
                <c:pt idx="1469">
                  <c:v>0.458671</c:v>
                </c:pt>
                <c:pt idx="1470">
                  <c:v>0.45111200000000001</c:v>
                </c:pt>
                <c:pt idx="1471">
                  <c:v>0.53918900000000003</c:v>
                </c:pt>
                <c:pt idx="1472">
                  <c:v>0.26087900000000003</c:v>
                </c:pt>
                <c:pt idx="1473">
                  <c:v>0.56465500000000002</c:v>
                </c:pt>
                <c:pt idx="1474">
                  <c:v>0.105212</c:v>
                </c:pt>
                <c:pt idx="1475">
                  <c:v>0.43782700000000002</c:v>
                </c:pt>
                <c:pt idx="1476">
                  <c:v>0.50233099999999997</c:v>
                </c:pt>
                <c:pt idx="1477">
                  <c:v>0.46192800000000001</c:v>
                </c:pt>
                <c:pt idx="1478">
                  <c:v>0.59243199999999996</c:v>
                </c:pt>
                <c:pt idx="1479">
                  <c:v>0.59243199999999996</c:v>
                </c:pt>
                <c:pt idx="1480">
                  <c:v>0.17954300000000001</c:v>
                </c:pt>
                <c:pt idx="1481">
                  <c:v>0.57189699999999999</c:v>
                </c:pt>
                <c:pt idx="1482">
                  <c:v>0.59258200000000005</c:v>
                </c:pt>
                <c:pt idx="1483">
                  <c:v>0.53784600000000005</c:v>
                </c:pt>
                <c:pt idx="1484">
                  <c:v>0.59243199999999996</c:v>
                </c:pt>
                <c:pt idx="1485">
                  <c:v>0.43424800000000002</c:v>
                </c:pt>
                <c:pt idx="1486">
                  <c:v>0.59243199999999996</c:v>
                </c:pt>
                <c:pt idx="1487">
                  <c:v>0.52870099999999998</c:v>
                </c:pt>
                <c:pt idx="1488">
                  <c:v>0.50255799999999995</c:v>
                </c:pt>
                <c:pt idx="1489">
                  <c:v>0.32666899999999999</c:v>
                </c:pt>
                <c:pt idx="1490">
                  <c:v>0.28514200000000001</c:v>
                </c:pt>
                <c:pt idx="1491">
                  <c:v>0.419018</c:v>
                </c:pt>
                <c:pt idx="1492">
                  <c:v>0.59243199999999996</c:v>
                </c:pt>
                <c:pt idx="1493">
                  <c:v>0.56396599999999997</c:v>
                </c:pt>
                <c:pt idx="1494">
                  <c:v>0.48265599999999997</c:v>
                </c:pt>
                <c:pt idx="1495">
                  <c:v>0.59243199999999996</c:v>
                </c:pt>
                <c:pt idx="1496">
                  <c:v>0.54439899999999997</c:v>
                </c:pt>
                <c:pt idx="1497">
                  <c:v>0.59243199999999996</c:v>
                </c:pt>
                <c:pt idx="1498">
                  <c:v>0.415464</c:v>
                </c:pt>
                <c:pt idx="1499">
                  <c:v>0.59243199999999996</c:v>
                </c:pt>
                <c:pt idx="1500">
                  <c:v>0.42504700000000001</c:v>
                </c:pt>
                <c:pt idx="1501">
                  <c:v>0.17625099999999999</c:v>
                </c:pt>
                <c:pt idx="1502">
                  <c:v>0.49735299999999999</c:v>
                </c:pt>
                <c:pt idx="1503">
                  <c:v>0.46423199999999998</c:v>
                </c:pt>
                <c:pt idx="1504">
                  <c:v>0.59243199999999996</c:v>
                </c:pt>
                <c:pt idx="1505">
                  <c:v>0.40561799999999998</c:v>
                </c:pt>
                <c:pt idx="1506">
                  <c:v>0.42330099999999998</c:v>
                </c:pt>
                <c:pt idx="1507">
                  <c:v>0.34911700000000001</c:v>
                </c:pt>
                <c:pt idx="1508">
                  <c:v>0.348968</c:v>
                </c:pt>
                <c:pt idx="1509">
                  <c:v>0.59243199999999996</c:v>
                </c:pt>
                <c:pt idx="1510">
                  <c:v>0.50543800000000005</c:v>
                </c:pt>
                <c:pt idx="1511">
                  <c:v>0.59243199999999996</c:v>
                </c:pt>
                <c:pt idx="1512">
                  <c:v>9.0338100000000005E-2</c:v>
                </c:pt>
                <c:pt idx="1513">
                  <c:v>0.44683499999999998</c:v>
                </c:pt>
                <c:pt idx="1514">
                  <c:v>0.24349699999999999</c:v>
                </c:pt>
                <c:pt idx="1515">
                  <c:v>0.420267</c:v>
                </c:pt>
                <c:pt idx="1516">
                  <c:v>0.39694000000000002</c:v>
                </c:pt>
                <c:pt idx="1517">
                  <c:v>0.27054899999999998</c:v>
                </c:pt>
                <c:pt idx="1518">
                  <c:v>0.44762200000000002</c:v>
                </c:pt>
                <c:pt idx="1519">
                  <c:v>0.48004200000000002</c:v>
                </c:pt>
                <c:pt idx="1520">
                  <c:v>0.24455199999999999</c:v>
                </c:pt>
                <c:pt idx="1521">
                  <c:v>0.25524599999999997</c:v>
                </c:pt>
                <c:pt idx="1522">
                  <c:v>0.51123799999999997</c:v>
                </c:pt>
                <c:pt idx="1523">
                  <c:v>0.43914599999999998</c:v>
                </c:pt>
                <c:pt idx="1524">
                  <c:v>0.58004100000000003</c:v>
                </c:pt>
                <c:pt idx="1525">
                  <c:v>0.44069000000000003</c:v>
                </c:pt>
                <c:pt idx="1526">
                  <c:v>0.405588</c:v>
                </c:pt>
                <c:pt idx="1527">
                  <c:v>0.51460700000000004</c:v>
                </c:pt>
                <c:pt idx="1528">
                  <c:v>0.41279500000000002</c:v>
                </c:pt>
                <c:pt idx="1529">
                  <c:v>0.42557800000000001</c:v>
                </c:pt>
                <c:pt idx="1530">
                  <c:v>0.38339499999999999</c:v>
                </c:pt>
                <c:pt idx="1531">
                  <c:v>0.50949299999999997</c:v>
                </c:pt>
                <c:pt idx="1532">
                  <c:v>0.51956500000000005</c:v>
                </c:pt>
                <c:pt idx="1533">
                  <c:v>0.448492</c:v>
                </c:pt>
                <c:pt idx="1534">
                  <c:v>0.42540499999999998</c:v>
                </c:pt>
                <c:pt idx="1535">
                  <c:v>0.33454299999999998</c:v>
                </c:pt>
                <c:pt idx="1536">
                  <c:v>0.41940699999999997</c:v>
                </c:pt>
                <c:pt idx="1537">
                  <c:v>0.42669200000000002</c:v>
                </c:pt>
                <c:pt idx="1538">
                  <c:v>0.41904799999999998</c:v>
                </c:pt>
                <c:pt idx="1539">
                  <c:v>0.43722699999999998</c:v>
                </c:pt>
                <c:pt idx="1540">
                  <c:v>0.59243199999999996</c:v>
                </c:pt>
                <c:pt idx="1541">
                  <c:v>0.53791999999999995</c:v>
                </c:pt>
                <c:pt idx="1542">
                  <c:v>0.59243199999999996</c:v>
                </c:pt>
                <c:pt idx="1543">
                  <c:v>0.46796900000000002</c:v>
                </c:pt>
                <c:pt idx="1544">
                  <c:v>0.24929000000000001</c:v>
                </c:pt>
                <c:pt idx="1545">
                  <c:v>0.465478</c:v>
                </c:pt>
                <c:pt idx="1546">
                  <c:v>0.59258200000000005</c:v>
                </c:pt>
                <c:pt idx="1547">
                  <c:v>0.59258200000000005</c:v>
                </c:pt>
                <c:pt idx="1548">
                  <c:v>0.47716199999999998</c:v>
                </c:pt>
                <c:pt idx="1549">
                  <c:v>0.40118999999999999</c:v>
                </c:pt>
                <c:pt idx="1550">
                  <c:v>0.49810300000000002</c:v>
                </c:pt>
                <c:pt idx="1551">
                  <c:v>0.46151999999999999</c:v>
                </c:pt>
                <c:pt idx="1552">
                  <c:v>0.39532</c:v>
                </c:pt>
                <c:pt idx="1553">
                  <c:v>0.48530299999999998</c:v>
                </c:pt>
                <c:pt idx="1554">
                  <c:v>0.59243199999999996</c:v>
                </c:pt>
                <c:pt idx="1555">
                  <c:v>0.43814999999999998</c:v>
                </c:pt>
                <c:pt idx="1556">
                  <c:v>0.52842500000000003</c:v>
                </c:pt>
                <c:pt idx="1557">
                  <c:v>0.10054</c:v>
                </c:pt>
                <c:pt idx="1558">
                  <c:v>0.59243199999999996</c:v>
                </c:pt>
                <c:pt idx="1559">
                  <c:v>0.59258200000000005</c:v>
                </c:pt>
                <c:pt idx="1560">
                  <c:v>0.38489000000000001</c:v>
                </c:pt>
                <c:pt idx="1561">
                  <c:v>0.42127399999999998</c:v>
                </c:pt>
                <c:pt idx="1562">
                  <c:v>0.485043</c:v>
                </c:pt>
                <c:pt idx="1563">
                  <c:v>0.42240299999999997</c:v>
                </c:pt>
                <c:pt idx="1564">
                  <c:v>0.48213</c:v>
                </c:pt>
                <c:pt idx="1565">
                  <c:v>0.40728999999999999</c:v>
                </c:pt>
                <c:pt idx="1566">
                  <c:v>0.41942800000000002</c:v>
                </c:pt>
                <c:pt idx="1567">
                  <c:v>0.48092000000000001</c:v>
                </c:pt>
                <c:pt idx="1568">
                  <c:v>0.444409</c:v>
                </c:pt>
                <c:pt idx="1569">
                  <c:v>0.115799</c:v>
                </c:pt>
                <c:pt idx="1570">
                  <c:v>0.59243199999999996</c:v>
                </c:pt>
                <c:pt idx="1571">
                  <c:v>0.28197</c:v>
                </c:pt>
                <c:pt idx="1572">
                  <c:v>0.57199599999999995</c:v>
                </c:pt>
                <c:pt idx="1573">
                  <c:v>0.59243199999999996</c:v>
                </c:pt>
                <c:pt idx="1574">
                  <c:v>0.59243199999999996</c:v>
                </c:pt>
                <c:pt idx="1575">
                  <c:v>0.59243199999999996</c:v>
                </c:pt>
                <c:pt idx="1576">
                  <c:v>0.49732999999999999</c:v>
                </c:pt>
                <c:pt idx="1577">
                  <c:v>0.44021700000000002</c:v>
                </c:pt>
                <c:pt idx="1578">
                  <c:v>0.59243199999999996</c:v>
                </c:pt>
                <c:pt idx="1579">
                  <c:v>0.59243199999999996</c:v>
                </c:pt>
                <c:pt idx="1580">
                  <c:v>0.42974400000000001</c:v>
                </c:pt>
                <c:pt idx="1581">
                  <c:v>0.220273</c:v>
                </c:pt>
                <c:pt idx="1582">
                  <c:v>0.41925699999999999</c:v>
                </c:pt>
                <c:pt idx="1583">
                  <c:v>0.253585</c:v>
                </c:pt>
                <c:pt idx="1584">
                  <c:v>0.58632300000000004</c:v>
                </c:pt>
                <c:pt idx="1585">
                  <c:v>0.52699499999999999</c:v>
                </c:pt>
                <c:pt idx="1586">
                  <c:v>0.53330900000000003</c:v>
                </c:pt>
                <c:pt idx="1587">
                  <c:v>0.420261</c:v>
                </c:pt>
                <c:pt idx="1588">
                  <c:v>0.27947899999999998</c:v>
                </c:pt>
                <c:pt idx="1589">
                  <c:v>0.256712</c:v>
                </c:pt>
                <c:pt idx="1590">
                  <c:v>0.52010500000000004</c:v>
                </c:pt>
                <c:pt idx="1591">
                  <c:v>0.59258200000000005</c:v>
                </c:pt>
                <c:pt idx="1592">
                  <c:v>0.109569</c:v>
                </c:pt>
                <c:pt idx="1593">
                  <c:v>0.43704199999999999</c:v>
                </c:pt>
                <c:pt idx="1594">
                  <c:v>0.45815600000000001</c:v>
                </c:pt>
                <c:pt idx="1595">
                  <c:v>8.7989499999999998E-2</c:v>
                </c:pt>
                <c:pt idx="1596">
                  <c:v>0.283974</c:v>
                </c:pt>
                <c:pt idx="1597">
                  <c:v>0.50476799999999999</c:v>
                </c:pt>
                <c:pt idx="1598">
                  <c:v>0.121627</c:v>
                </c:pt>
                <c:pt idx="1599">
                  <c:v>0.290049</c:v>
                </c:pt>
                <c:pt idx="1600">
                  <c:v>7.0228600000000002E-2</c:v>
                </c:pt>
                <c:pt idx="1601">
                  <c:v>0.58683099999999999</c:v>
                </c:pt>
                <c:pt idx="1602">
                  <c:v>0.40861599999999998</c:v>
                </c:pt>
                <c:pt idx="1603">
                  <c:v>0.36345100000000002</c:v>
                </c:pt>
                <c:pt idx="1604">
                  <c:v>0.420047</c:v>
                </c:pt>
                <c:pt idx="1605">
                  <c:v>0.448187</c:v>
                </c:pt>
                <c:pt idx="1606">
                  <c:v>0.58147700000000002</c:v>
                </c:pt>
                <c:pt idx="1607">
                  <c:v>0.43366500000000002</c:v>
                </c:pt>
                <c:pt idx="1608">
                  <c:v>0.36876999999999999</c:v>
                </c:pt>
                <c:pt idx="1609">
                  <c:v>0.109765</c:v>
                </c:pt>
                <c:pt idx="1610">
                  <c:v>0.35060999999999998</c:v>
                </c:pt>
                <c:pt idx="1611">
                  <c:v>0.421288</c:v>
                </c:pt>
                <c:pt idx="1612">
                  <c:v>0.59243199999999996</c:v>
                </c:pt>
                <c:pt idx="1613">
                  <c:v>0.51233700000000004</c:v>
                </c:pt>
                <c:pt idx="1614">
                  <c:v>0.43242000000000003</c:v>
                </c:pt>
                <c:pt idx="1615">
                  <c:v>0.47810999999999998</c:v>
                </c:pt>
                <c:pt idx="1616">
                  <c:v>0.42203600000000002</c:v>
                </c:pt>
                <c:pt idx="1617">
                  <c:v>0.51906699999999995</c:v>
                </c:pt>
                <c:pt idx="1618">
                  <c:v>0.59243199999999996</c:v>
                </c:pt>
                <c:pt idx="1619">
                  <c:v>0.42327799999999999</c:v>
                </c:pt>
                <c:pt idx="1620">
                  <c:v>0.55727000000000004</c:v>
                </c:pt>
                <c:pt idx="1621">
                  <c:v>0.43411899999999998</c:v>
                </c:pt>
                <c:pt idx="1622">
                  <c:v>0.59243199999999996</c:v>
                </c:pt>
                <c:pt idx="1623">
                  <c:v>0.53668899999999997</c:v>
                </c:pt>
                <c:pt idx="1624">
                  <c:v>0.59243199999999996</c:v>
                </c:pt>
                <c:pt idx="1625">
                  <c:v>0.59243199999999996</c:v>
                </c:pt>
                <c:pt idx="1626">
                  <c:v>0.36068499999999998</c:v>
                </c:pt>
                <c:pt idx="1627">
                  <c:v>0.21953400000000001</c:v>
                </c:pt>
                <c:pt idx="1628">
                  <c:v>0.53790499999999997</c:v>
                </c:pt>
                <c:pt idx="1629">
                  <c:v>0.45565099999999997</c:v>
                </c:pt>
                <c:pt idx="1630">
                  <c:v>8.2151000000000002E-2</c:v>
                </c:pt>
                <c:pt idx="1631">
                  <c:v>0.59258200000000005</c:v>
                </c:pt>
                <c:pt idx="1632">
                  <c:v>0.19544400000000001</c:v>
                </c:pt>
                <c:pt idx="1633">
                  <c:v>0.59243199999999996</c:v>
                </c:pt>
                <c:pt idx="1634">
                  <c:v>0.475018</c:v>
                </c:pt>
                <c:pt idx="1635">
                  <c:v>0.141899</c:v>
                </c:pt>
                <c:pt idx="1636">
                  <c:v>0.59243199999999996</c:v>
                </c:pt>
                <c:pt idx="1637">
                  <c:v>0.59243199999999996</c:v>
                </c:pt>
                <c:pt idx="1638">
                  <c:v>0.35984899999999997</c:v>
                </c:pt>
                <c:pt idx="1639">
                  <c:v>0.14222599999999999</c:v>
                </c:pt>
                <c:pt idx="1640">
                  <c:v>0.59258200000000005</c:v>
                </c:pt>
                <c:pt idx="1641">
                  <c:v>0.50117900000000004</c:v>
                </c:pt>
                <c:pt idx="1642">
                  <c:v>0.58569099999999996</c:v>
                </c:pt>
                <c:pt idx="1643">
                  <c:v>0.298344</c:v>
                </c:pt>
                <c:pt idx="1644">
                  <c:v>0.40374500000000002</c:v>
                </c:pt>
                <c:pt idx="1645">
                  <c:v>0.59243199999999996</c:v>
                </c:pt>
                <c:pt idx="1646">
                  <c:v>0.24982099999999999</c:v>
                </c:pt>
                <c:pt idx="1647">
                  <c:v>0.59258200000000005</c:v>
                </c:pt>
                <c:pt idx="1648">
                  <c:v>0.46129100000000001</c:v>
                </c:pt>
                <c:pt idx="1649">
                  <c:v>0.39569700000000002</c:v>
                </c:pt>
                <c:pt idx="1650">
                  <c:v>0.56467500000000004</c:v>
                </c:pt>
                <c:pt idx="1651">
                  <c:v>0.44896999999999998</c:v>
                </c:pt>
                <c:pt idx="1652">
                  <c:v>0.36222399999999999</c:v>
                </c:pt>
                <c:pt idx="1653">
                  <c:v>0.326955</c:v>
                </c:pt>
                <c:pt idx="1654">
                  <c:v>0.31008999999999998</c:v>
                </c:pt>
                <c:pt idx="1655">
                  <c:v>0.35533399999999998</c:v>
                </c:pt>
                <c:pt idx="1656">
                  <c:v>0.41909999999999997</c:v>
                </c:pt>
                <c:pt idx="1657">
                  <c:v>0.45665899999999998</c:v>
                </c:pt>
                <c:pt idx="1658">
                  <c:v>0.59243199999999996</c:v>
                </c:pt>
                <c:pt idx="1659">
                  <c:v>0.45400400000000002</c:v>
                </c:pt>
                <c:pt idx="1660">
                  <c:v>0.25103199999999998</c:v>
                </c:pt>
                <c:pt idx="1661">
                  <c:v>0.43788300000000002</c:v>
                </c:pt>
                <c:pt idx="1662">
                  <c:v>0.41933599999999999</c:v>
                </c:pt>
                <c:pt idx="1663">
                  <c:v>0.50095699999999999</c:v>
                </c:pt>
                <c:pt idx="1664">
                  <c:v>0.480688</c:v>
                </c:pt>
                <c:pt idx="1665">
                  <c:v>0.26146399999999997</c:v>
                </c:pt>
                <c:pt idx="1666">
                  <c:v>0.423182</c:v>
                </c:pt>
                <c:pt idx="1667">
                  <c:v>0.59258200000000005</c:v>
                </c:pt>
                <c:pt idx="1668">
                  <c:v>0.41994100000000001</c:v>
                </c:pt>
                <c:pt idx="1669">
                  <c:v>0.35658299999999998</c:v>
                </c:pt>
                <c:pt idx="1670">
                  <c:v>0.41930400000000001</c:v>
                </c:pt>
                <c:pt idx="1671">
                  <c:v>0.46851700000000002</c:v>
                </c:pt>
                <c:pt idx="1672">
                  <c:v>0.59258200000000005</c:v>
                </c:pt>
                <c:pt idx="1673">
                  <c:v>0.51259500000000002</c:v>
                </c:pt>
                <c:pt idx="1674">
                  <c:v>0.59243199999999996</c:v>
                </c:pt>
                <c:pt idx="1675">
                  <c:v>0.59243199999999996</c:v>
                </c:pt>
                <c:pt idx="1676">
                  <c:v>0.59258200000000005</c:v>
                </c:pt>
                <c:pt idx="1677">
                  <c:v>0.51528700000000005</c:v>
                </c:pt>
                <c:pt idx="1678">
                  <c:v>0.45271600000000001</c:v>
                </c:pt>
                <c:pt idx="1679">
                  <c:v>0.41896699999999998</c:v>
                </c:pt>
                <c:pt idx="1680">
                  <c:v>0.49330800000000002</c:v>
                </c:pt>
                <c:pt idx="1681">
                  <c:v>0.55457000000000001</c:v>
                </c:pt>
                <c:pt idx="1682">
                  <c:v>0.59243199999999996</c:v>
                </c:pt>
                <c:pt idx="1683">
                  <c:v>0.20185400000000001</c:v>
                </c:pt>
                <c:pt idx="1684">
                  <c:v>0.38216899999999998</c:v>
                </c:pt>
                <c:pt idx="1685">
                  <c:v>0.22219800000000001</c:v>
                </c:pt>
                <c:pt idx="1686">
                  <c:v>0.42047699999999999</c:v>
                </c:pt>
                <c:pt idx="1687">
                  <c:v>0.45237899999999998</c:v>
                </c:pt>
                <c:pt idx="1688">
                  <c:v>0.13761000000000001</c:v>
                </c:pt>
                <c:pt idx="1689">
                  <c:v>0.26108900000000002</c:v>
                </c:pt>
                <c:pt idx="1690">
                  <c:v>0.59243199999999996</c:v>
                </c:pt>
                <c:pt idx="1691">
                  <c:v>0.41897699999999999</c:v>
                </c:pt>
                <c:pt idx="1692">
                  <c:v>0.59243199999999996</c:v>
                </c:pt>
                <c:pt idx="1693">
                  <c:v>0.41902400000000001</c:v>
                </c:pt>
                <c:pt idx="1694">
                  <c:v>0.42046600000000001</c:v>
                </c:pt>
                <c:pt idx="1695">
                  <c:v>0.38647300000000001</c:v>
                </c:pt>
                <c:pt idx="1696">
                  <c:v>0.419016</c:v>
                </c:pt>
                <c:pt idx="1697">
                  <c:v>0.43382599999999999</c:v>
                </c:pt>
                <c:pt idx="1698">
                  <c:v>0.45684599999999997</c:v>
                </c:pt>
                <c:pt idx="1699">
                  <c:v>0.35882700000000001</c:v>
                </c:pt>
                <c:pt idx="1700">
                  <c:v>0.32499</c:v>
                </c:pt>
                <c:pt idx="1701">
                  <c:v>0.41899799999999998</c:v>
                </c:pt>
                <c:pt idx="1702">
                  <c:v>0.24351200000000001</c:v>
                </c:pt>
                <c:pt idx="1703">
                  <c:v>0.48814400000000002</c:v>
                </c:pt>
                <c:pt idx="1704">
                  <c:v>0.268069</c:v>
                </c:pt>
                <c:pt idx="1705">
                  <c:v>0.247165</c:v>
                </c:pt>
                <c:pt idx="1706">
                  <c:v>0.41926999999999998</c:v>
                </c:pt>
                <c:pt idx="1707">
                  <c:v>0.419068</c:v>
                </c:pt>
                <c:pt idx="1708">
                  <c:v>0.55755999999999994</c:v>
                </c:pt>
                <c:pt idx="1709">
                  <c:v>0.59243199999999996</c:v>
                </c:pt>
                <c:pt idx="1710">
                  <c:v>0.32189699999999999</c:v>
                </c:pt>
                <c:pt idx="1711">
                  <c:v>0.54253099999999999</c:v>
                </c:pt>
                <c:pt idx="1712">
                  <c:v>0.59243199999999996</c:v>
                </c:pt>
                <c:pt idx="1713">
                  <c:v>0.59243199999999996</c:v>
                </c:pt>
                <c:pt idx="1714">
                  <c:v>0.59243199999999996</c:v>
                </c:pt>
                <c:pt idx="1715">
                  <c:v>0.27948099999999998</c:v>
                </c:pt>
                <c:pt idx="1716">
                  <c:v>0.25358900000000001</c:v>
                </c:pt>
                <c:pt idx="1717">
                  <c:v>0.42864099999999999</c:v>
                </c:pt>
                <c:pt idx="1718">
                  <c:v>0.51698100000000002</c:v>
                </c:pt>
                <c:pt idx="1719">
                  <c:v>0.28345300000000001</c:v>
                </c:pt>
                <c:pt idx="1720">
                  <c:v>0.54575300000000004</c:v>
                </c:pt>
                <c:pt idx="1721">
                  <c:v>0.50670000000000004</c:v>
                </c:pt>
                <c:pt idx="1722">
                  <c:v>0.41911599999999999</c:v>
                </c:pt>
                <c:pt idx="1723">
                  <c:v>2.9185200000000001E-2</c:v>
                </c:pt>
                <c:pt idx="1724">
                  <c:v>0.37218000000000001</c:v>
                </c:pt>
                <c:pt idx="1725">
                  <c:v>0.27232499999999998</c:v>
                </c:pt>
                <c:pt idx="1726">
                  <c:v>0.59243199999999996</c:v>
                </c:pt>
                <c:pt idx="1727">
                  <c:v>0.41119299999999998</c:v>
                </c:pt>
                <c:pt idx="1728">
                  <c:v>0.43188300000000002</c:v>
                </c:pt>
                <c:pt idx="1729">
                  <c:v>0.57804999999999995</c:v>
                </c:pt>
                <c:pt idx="1730">
                  <c:v>0.22236700000000001</c:v>
                </c:pt>
                <c:pt idx="1731">
                  <c:v>0.22314200000000001</c:v>
                </c:pt>
                <c:pt idx="1732">
                  <c:v>0.23145299999999999</c:v>
                </c:pt>
                <c:pt idx="1733">
                  <c:v>0.50063199999999997</c:v>
                </c:pt>
                <c:pt idx="1734">
                  <c:v>0.59258200000000005</c:v>
                </c:pt>
                <c:pt idx="1735">
                  <c:v>0.59243199999999996</c:v>
                </c:pt>
                <c:pt idx="1736">
                  <c:v>0.27141599999999999</c:v>
                </c:pt>
                <c:pt idx="1737">
                  <c:v>0.59243199999999996</c:v>
                </c:pt>
                <c:pt idx="1738">
                  <c:v>0.248335</c:v>
                </c:pt>
                <c:pt idx="1739">
                  <c:v>0.55657699999999999</c:v>
                </c:pt>
                <c:pt idx="1740">
                  <c:v>0.262096</c:v>
                </c:pt>
                <c:pt idx="1741">
                  <c:v>0.59243199999999996</c:v>
                </c:pt>
                <c:pt idx="1742">
                  <c:v>0.53779900000000003</c:v>
                </c:pt>
                <c:pt idx="1743">
                  <c:v>0.46471800000000002</c:v>
                </c:pt>
                <c:pt idx="1744">
                  <c:v>0.56895600000000002</c:v>
                </c:pt>
                <c:pt idx="1745">
                  <c:v>0.56644899999999998</c:v>
                </c:pt>
                <c:pt idx="1746">
                  <c:v>0.27647300000000002</c:v>
                </c:pt>
                <c:pt idx="1747">
                  <c:v>0.480765</c:v>
                </c:pt>
                <c:pt idx="1748">
                  <c:v>0.45910899999999999</c:v>
                </c:pt>
                <c:pt idx="1749">
                  <c:v>0.55756399999999995</c:v>
                </c:pt>
                <c:pt idx="1750">
                  <c:v>0.59258200000000005</c:v>
                </c:pt>
                <c:pt idx="1751">
                  <c:v>0.45666299999999999</c:v>
                </c:pt>
                <c:pt idx="1752">
                  <c:v>0.33283099999999999</c:v>
                </c:pt>
                <c:pt idx="1753">
                  <c:v>0.33231699999999997</c:v>
                </c:pt>
                <c:pt idx="1754">
                  <c:v>0.40125</c:v>
                </c:pt>
                <c:pt idx="1755">
                  <c:v>0.386847</c:v>
                </c:pt>
                <c:pt idx="1756">
                  <c:v>0.119992</c:v>
                </c:pt>
                <c:pt idx="1757">
                  <c:v>0.43490499999999999</c:v>
                </c:pt>
                <c:pt idx="1758">
                  <c:v>0.43535200000000002</c:v>
                </c:pt>
                <c:pt idx="1759">
                  <c:v>0.153867</c:v>
                </c:pt>
                <c:pt idx="1760">
                  <c:v>0.36885200000000001</c:v>
                </c:pt>
                <c:pt idx="1761">
                  <c:v>0.57691899999999996</c:v>
                </c:pt>
                <c:pt idx="1762">
                  <c:v>0.59243199999999996</c:v>
                </c:pt>
                <c:pt idx="1763">
                  <c:v>0.446552</c:v>
                </c:pt>
                <c:pt idx="1764">
                  <c:v>0.41969299999999998</c:v>
                </c:pt>
                <c:pt idx="1765">
                  <c:v>0.41909400000000002</c:v>
                </c:pt>
                <c:pt idx="1766">
                  <c:v>0.59243199999999996</c:v>
                </c:pt>
                <c:pt idx="1767">
                  <c:v>0.544493</c:v>
                </c:pt>
                <c:pt idx="1768">
                  <c:v>0.44312099999999999</c:v>
                </c:pt>
                <c:pt idx="1769">
                  <c:v>0.35628199999999999</c:v>
                </c:pt>
                <c:pt idx="1770">
                  <c:v>0.46944200000000003</c:v>
                </c:pt>
                <c:pt idx="1771">
                  <c:v>0.40891499999999997</c:v>
                </c:pt>
                <c:pt idx="1772">
                  <c:v>0.40040700000000001</c:v>
                </c:pt>
                <c:pt idx="1773">
                  <c:v>0.42810900000000002</c:v>
                </c:pt>
                <c:pt idx="1774">
                  <c:v>0.59243199999999996</c:v>
                </c:pt>
                <c:pt idx="1775">
                  <c:v>0.365174</c:v>
                </c:pt>
                <c:pt idx="1776">
                  <c:v>0.39515400000000001</c:v>
                </c:pt>
                <c:pt idx="1777">
                  <c:v>0.280389</c:v>
                </c:pt>
                <c:pt idx="1778">
                  <c:v>0.477607</c:v>
                </c:pt>
                <c:pt idx="1779">
                  <c:v>0.47788700000000001</c:v>
                </c:pt>
                <c:pt idx="1780">
                  <c:v>0.30701600000000001</c:v>
                </c:pt>
                <c:pt idx="1781">
                  <c:v>0.59258200000000005</c:v>
                </c:pt>
                <c:pt idx="1782">
                  <c:v>0.44984200000000002</c:v>
                </c:pt>
                <c:pt idx="1783">
                  <c:v>0.56462199999999996</c:v>
                </c:pt>
                <c:pt idx="1784">
                  <c:v>0.59258200000000005</c:v>
                </c:pt>
                <c:pt idx="1785">
                  <c:v>0.421018</c:v>
                </c:pt>
                <c:pt idx="1786">
                  <c:v>0.43251800000000001</c:v>
                </c:pt>
                <c:pt idx="1787">
                  <c:v>0.41177399999999997</c:v>
                </c:pt>
                <c:pt idx="1788">
                  <c:v>0.59258200000000005</c:v>
                </c:pt>
                <c:pt idx="1789">
                  <c:v>0.390374</c:v>
                </c:pt>
                <c:pt idx="1790">
                  <c:v>0.41926600000000003</c:v>
                </c:pt>
                <c:pt idx="1791">
                  <c:v>0.59243199999999996</c:v>
                </c:pt>
                <c:pt idx="1792">
                  <c:v>0.45652799999999999</c:v>
                </c:pt>
                <c:pt idx="1793">
                  <c:v>0.568326</c:v>
                </c:pt>
                <c:pt idx="1794">
                  <c:v>3.6776000000000003E-2</c:v>
                </c:pt>
                <c:pt idx="1795">
                  <c:v>0.47957699999999998</c:v>
                </c:pt>
                <c:pt idx="1796">
                  <c:v>0.46948699999999999</c:v>
                </c:pt>
                <c:pt idx="1797">
                  <c:v>0.40237099999999998</c:v>
                </c:pt>
                <c:pt idx="1798">
                  <c:v>0.448212</c:v>
                </c:pt>
                <c:pt idx="1799">
                  <c:v>0.45444200000000001</c:v>
                </c:pt>
                <c:pt idx="1800">
                  <c:v>0.455482</c:v>
                </c:pt>
                <c:pt idx="1801">
                  <c:v>0.42816900000000002</c:v>
                </c:pt>
                <c:pt idx="1802">
                  <c:v>0.59243199999999996</c:v>
                </c:pt>
                <c:pt idx="1803">
                  <c:v>0.42718200000000001</c:v>
                </c:pt>
                <c:pt idx="1804">
                  <c:v>0.59243199999999996</c:v>
                </c:pt>
                <c:pt idx="1805">
                  <c:v>0.54303800000000002</c:v>
                </c:pt>
                <c:pt idx="1806">
                  <c:v>0.432226</c:v>
                </c:pt>
                <c:pt idx="1807">
                  <c:v>0.43791200000000002</c:v>
                </c:pt>
                <c:pt idx="1808">
                  <c:v>0.59258200000000005</c:v>
                </c:pt>
                <c:pt idx="1809">
                  <c:v>0.59243199999999996</c:v>
                </c:pt>
                <c:pt idx="1810">
                  <c:v>0.57503499999999996</c:v>
                </c:pt>
                <c:pt idx="1811">
                  <c:v>0.59258200000000005</c:v>
                </c:pt>
                <c:pt idx="1812">
                  <c:v>0.24102999999999999</c:v>
                </c:pt>
                <c:pt idx="1813">
                  <c:v>0.42971100000000001</c:v>
                </c:pt>
                <c:pt idx="1814">
                  <c:v>0.52622100000000005</c:v>
                </c:pt>
                <c:pt idx="1815">
                  <c:v>0.45073600000000003</c:v>
                </c:pt>
                <c:pt idx="1816">
                  <c:v>0.41902499999999998</c:v>
                </c:pt>
                <c:pt idx="1817">
                  <c:v>0.46641199999999999</c:v>
                </c:pt>
                <c:pt idx="1818">
                  <c:v>0.59258200000000005</c:v>
                </c:pt>
                <c:pt idx="1819">
                  <c:v>0.24990899999999999</c:v>
                </c:pt>
                <c:pt idx="1820">
                  <c:v>0.58577900000000005</c:v>
                </c:pt>
                <c:pt idx="1821">
                  <c:v>0.32657599999999998</c:v>
                </c:pt>
                <c:pt idx="1822">
                  <c:v>0.59243199999999996</c:v>
                </c:pt>
                <c:pt idx="1823">
                  <c:v>0.46182299999999998</c:v>
                </c:pt>
                <c:pt idx="1824">
                  <c:v>0.554512</c:v>
                </c:pt>
                <c:pt idx="1825">
                  <c:v>0.46948699999999999</c:v>
                </c:pt>
                <c:pt idx="1826">
                  <c:v>0.59243199999999996</c:v>
                </c:pt>
                <c:pt idx="1827">
                  <c:v>0.25193100000000002</c:v>
                </c:pt>
                <c:pt idx="1828">
                  <c:v>0.42927599999999999</c:v>
                </c:pt>
                <c:pt idx="1829">
                  <c:v>0.321745</c:v>
                </c:pt>
                <c:pt idx="1830">
                  <c:v>0.56683700000000004</c:v>
                </c:pt>
                <c:pt idx="1831">
                  <c:v>0.51517800000000002</c:v>
                </c:pt>
                <c:pt idx="1832">
                  <c:v>0.58387999999999995</c:v>
                </c:pt>
                <c:pt idx="1833">
                  <c:v>0.31714799999999999</c:v>
                </c:pt>
                <c:pt idx="1834">
                  <c:v>0.431898</c:v>
                </c:pt>
                <c:pt idx="1835">
                  <c:v>0.59243199999999996</c:v>
                </c:pt>
                <c:pt idx="1836">
                  <c:v>0.59243199999999996</c:v>
                </c:pt>
                <c:pt idx="1837">
                  <c:v>0.45196700000000001</c:v>
                </c:pt>
                <c:pt idx="1838">
                  <c:v>0.48877199999999998</c:v>
                </c:pt>
                <c:pt idx="1839">
                  <c:v>0.43645200000000001</c:v>
                </c:pt>
                <c:pt idx="1840">
                  <c:v>0.54713500000000004</c:v>
                </c:pt>
                <c:pt idx="1841">
                  <c:v>0.59243199999999996</c:v>
                </c:pt>
                <c:pt idx="1842">
                  <c:v>0.59258200000000005</c:v>
                </c:pt>
                <c:pt idx="1843">
                  <c:v>0.33468900000000001</c:v>
                </c:pt>
                <c:pt idx="1844">
                  <c:v>0.48407800000000001</c:v>
                </c:pt>
                <c:pt idx="1845">
                  <c:v>0.409611</c:v>
                </c:pt>
                <c:pt idx="1846">
                  <c:v>0.59243199999999996</c:v>
                </c:pt>
                <c:pt idx="1847">
                  <c:v>0.59258200000000005</c:v>
                </c:pt>
                <c:pt idx="1848">
                  <c:v>0.41933799999999999</c:v>
                </c:pt>
                <c:pt idx="1849">
                  <c:v>0.42970199999999997</c:v>
                </c:pt>
                <c:pt idx="1850">
                  <c:v>0.45824599999999999</c:v>
                </c:pt>
                <c:pt idx="1851">
                  <c:v>0.35411799999999999</c:v>
                </c:pt>
                <c:pt idx="1852">
                  <c:v>0.35975600000000002</c:v>
                </c:pt>
                <c:pt idx="1853">
                  <c:v>0.46868500000000002</c:v>
                </c:pt>
                <c:pt idx="1854">
                  <c:v>0.52259699999999998</c:v>
                </c:pt>
                <c:pt idx="1855">
                  <c:v>0.209341</c:v>
                </c:pt>
                <c:pt idx="1856">
                  <c:v>0.50433899999999998</c:v>
                </c:pt>
                <c:pt idx="1857">
                  <c:v>0.15872900000000001</c:v>
                </c:pt>
                <c:pt idx="1858">
                  <c:v>0.49791999999999997</c:v>
                </c:pt>
                <c:pt idx="1859">
                  <c:v>0.37731599999999998</c:v>
                </c:pt>
                <c:pt idx="1860">
                  <c:v>0.44926300000000002</c:v>
                </c:pt>
                <c:pt idx="1861">
                  <c:v>0.59243199999999996</c:v>
                </c:pt>
                <c:pt idx="1862">
                  <c:v>0.52603500000000003</c:v>
                </c:pt>
                <c:pt idx="1863">
                  <c:v>0.17533299999999999</c:v>
                </c:pt>
                <c:pt idx="1864">
                  <c:v>0.50576399999999999</c:v>
                </c:pt>
                <c:pt idx="1865">
                  <c:v>0.419406</c:v>
                </c:pt>
                <c:pt idx="1866">
                  <c:v>0.41905799999999999</c:v>
                </c:pt>
                <c:pt idx="1867">
                  <c:v>0.439303</c:v>
                </c:pt>
                <c:pt idx="1868">
                  <c:v>0.52363300000000002</c:v>
                </c:pt>
                <c:pt idx="1869">
                  <c:v>0.53381400000000001</c:v>
                </c:pt>
                <c:pt idx="1870">
                  <c:v>0.37709700000000002</c:v>
                </c:pt>
                <c:pt idx="1871">
                  <c:v>0.46104699999999998</c:v>
                </c:pt>
                <c:pt idx="1872">
                  <c:v>0.26577600000000001</c:v>
                </c:pt>
                <c:pt idx="1873">
                  <c:v>0.42002899999999999</c:v>
                </c:pt>
                <c:pt idx="1874">
                  <c:v>0.46604000000000001</c:v>
                </c:pt>
                <c:pt idx="1875">
                  <c:v>0.27622999999999998</c:v>
                </c:pt>
                <c:pt idx="1876">
                  <c:v>0.47176600000000002</c:v>
                </c:pt>
                <c:pt idx="1877">
                  <c:v>0.59243199999999996</c:v>
                </c:pt>
                <c:pt idx="1878">
                  <c:v>0.48844399999999999</c:v>
                </c:pt>
                <c:pt idx="1879">
                  <c:v>0.50233899999999998</c:v>
                </c:pt>
                <c:pt idx="1880">
                  <c:v>0.385017</c:v>
                </c:pt>
                <c:pt idx="1881">
                  <c:v>0.48266900000000001</c:v>
                </c:pt>
                <c:pt idx="1882">
                  <c:v>0.37560300000000002</c:v>
                </c:pt>
                <c:pt idx="1883">
                  <c:v>0.59243199999999996</c:v>
                </c:pt>
                <c:pt idx="1884">
                  <c:v>0.51354299999999997</c:v>
                </c:pt>
                <c:pt idx="1885">
                  <c:v>0.48685800000000001</c:v>
                </c:pt>
                <c:pt idx="1886">
                  <c:v>0.49413899999999999</c:v>
                </c:pt>
                <c:pt idx="1887">
                  <c:v>0.39105600000000001</c:v>
                </c:pt>
                <c:pt idx="1888">
                  <c:v>0.56807700000000005</c:v>
                </c:pt>
                <c:pt idx="1889">
                  <c:v>0.44588899999999998</c:v>
                </c:pt>
                <c:pt idx="1890">
                  <c:v>0.438834</c:v>
                </c:pt>
                <c:pt idx="1891">
                  <c:v>0.41899799999999998</c:v>
                </c:pt>
                <c:pt idx="1892">
                  <c:v>0.468281</c:v>
                </c:pt>
                <c:pt idx="1893">
                  <c:v>0.42389700000000002</c:v>
                </c:pt>
                <c:pt idx="1894">
                  <c:v>0.57784199999999997</c:v>
                </c:pt>
                <c:pt idx="1895">
                  <c:v>0.205347</c:v>
                </c:pt>
                <c:pt idx="1896">
                  <c:v>0.470418</c:v>
                </c:pt>
                <c:pt idx="1897">
                  <c:v>0.59243199999999996</c:v>
                </c:pt>
                <c:pt idx="1898">
                  <c:v>0.37535000000000002</c:v>
                </c:pt>
                <c:pt idx="1899">
                  <c:v>0.42154199999999997</c:v>
                </c:pt>
                <c:pt idx="1900">
                  <c:v>0.46202799999999999</c:v>
                </c:pt>
                <c:pt idx="1901">
                  <c:v>0.42110999999999998</c:v>
                </c:pt>
                <c:pt idx="1902">
                  <c:v>0.44682899999999998</c:v>
                </c:pt>
                <c:pt idx="1903">
                  <c:v>0.58778399999999997</c:v>
                </c:pt>
                <c:pt idx="1904">
                  <c:v>0.59258200000000005</c:v>
                </c:pt>
                <c:pt idx="1905">
                  <c:v>0.42563299999999998</c:v>
                </c:pt>
                <c:pt idx="1906">
                  <c:v>0.32194400000000001</c:v>
                </c:pt>
                <c:pt idx="1907">
                  <c:v>0.37879499999999999</c:v>
                </c:pt>
                <c:pt idx="1908">
                  <c:v>0.43211899999999998</c:v>
                </c:pt>
                <c:pt idx="1909">
                  <c:v>0.46602500000000002</c:v>
                </c:pt>
                <c:pt idx="1910">
                  <c:v>0.56150500000000003</c:v>
                </c:pt>
                <c:pt idx="1911">
                  <c:v>0.45772200000000002</c:v>
                </c:pt>
                <c:pt idx="1912">
                  <c:v>0.42054200000000003</c:v>
                </c:pt>
                <c:pt idx="1913">
                  <c:v>0.41942499999999999</c:v>
                </c:pt>
                <c:pt idx="1914">
                  <c:v>0.59258200000000005</c:v>
                </c:pt>
                <c:pt idx="1915">
                  <c:v>0.28127000000000002</c:v>
                </c:pt>
                <c:pt idx="1916">
                  <c:v>0.120462</c:v>
                </c:pt>
                <c:pt idx="1917">
                  <c:v>0.44888099999999997</c:v>
                </c:pt>
                <c:pt idx="1918">
                  <c:v>0.44020199999999998</c:v>
                </c:pt>
                <c:pt idx="1919">
                  <c:v>0.42329099999999997</c:v>
                </c:pt>
                <c:pt idx="1920">
                  <c:v>0.32270500000000002</c:v>
                </c:pt>
                <c:pt idx="1921">
                  <c:v>0.43568000000000001</c:v>
                </c:pt>
                <c:pt idx="1922">
                  <c:v>0.48503299999999999</c:v>
                </c:pt>
                <c:pt idx="1923">
                  <c:v>0.48080400000000001</c:v>
                </c:pt>
                <c:pt idx="1924">
                  <c:v>0.471026</c:v>
                </c:pt>
                <c:pt idx="1925">
                  <c:v>0.27163500000000002</c:v>
                </c:pt>
                <c:pt idx="1926">
                  <c:v>0.107963</c:v>
                </c:pt>
                <c:pt idx="1927">
                  <c:v>0.51080800000000004</c:v>
                </c:pt>
                <c:pt idx="1928">
                  <c:v>0.59243199999999996</c:v>
                </c:pt>
                <c:pt idx="1929">
                  <c:v>0.59258200000000005</c:v>
                </c:pt>
                <c:pt idx="1930">
                  <c:v>0.43730200000000002</c:v>
                </c:pt>
                <c:pt idx="1931">
                  <c:v>0.54129099999999997</c:v>
                </c:pt>
                <c:pt idx="1932">
                  <c:v>0.46118599999999998</c:v>
                </c:pt>
                <c:pt idx="1933">
                  <c:v>0.59243199999999996</c:v>
                </c:pt>
                <c:pt idx="1934">
                  <c:v>0.44367600000000001</c:v>
                </c:pt>
                <c:pt idx="1935">
                  <c:v>0.59258200000000005</c:v>
                </c:pt>
                <c:pt idx="1936">
                  <c:v>0.26189499999999999</c:v>
                </c:pt>
                <c:pt idx="1937">
                  <c:v>0.59243199999999996</c:v>
                </c:pt>
                <c:pt idx="1938">
                  <c:v>0.48567500000000002</c:v>
                </c:pt>
                <c:pt idx="1939">
                  <c:v>0.36282999999999999</c:v>
                </c:pt>
                <c:pt idx="1940">
                  <c:v>0.59258200000000005</c:v>
                </c:pt>
                <c:pt idx="1941">
                  <c:v>0.58260100000000004</c:v>
                </c:pt>
                <c:pt idx="1942">
                  <c:v>0.59243199999999996</c:v>
                </c:pt>
                <c:pt idx="1943">
                  <c:v>0.44886500000000001</c:v>
                </c:pt>
                <c:pt idx="1944">
                  <c:v>0.52087000000000006</c:v>
                </c:pt>
                <c:pt idx="1945">
                  <c:v>0.42208600000000002</c:v>
                </c:pt>
                <c:pt idx="1946">
                  <c:v>0.59243199999999996</c:v>
                </c:pt>
                <c:pt idx="1947">
                  <c:v>0.34246500000000002</c:v>
                </c:pt>
                <c:pt idx="1948">
                  <c:v>0.44512499999999999</c:v>
                </c:pt>
                <c:pt idx="1949">
                  <c:v>0.50590299999999999</c:v>
                </c:pt>
                <c:pt idx="1950">
                  <c:v>0.42041899999999999</c:v>
                </c:pt>
                <c:pt idx="1951">
                  <c:v>0.34156999999999998</c:v>
                </c:pt>
                <c:pt idx="1952">
                  <c:v>0.59243199999999996</c:v>
                </c:pt>
                <c:pt idx="1953">
                  <c:v>0.56839899999999999</c:v>
                </c:pt>
                <c:pt idx="1954">
                  <c:v>0.58975699999999998</c:v>
                </c:pt>
                <c:pt idx="1955">
                  <c:v>0.338474</c:v>
                </c:pt>
                <c:pt idx="1956">
                  <c:v>0.46856900000000001</c:v>
                </c:pt>
                <c:pt idx="1957">
                  <c:v>0.59258200000000005</c:v>
                </c:pt>
                <c:pt idx="1958">
                  <c:v>0.36362699999999998</c:v>
                </c:pt>
                <c:pt idx="1959">
                  <c:v>0.56595200000000001</c:v>
                </c:pt>
                <c:pt idx="1960">
                  <c:v>0.59243199999999996</c:v>
                </c:pt>
                <c:pt idx="1961">
                  <c:v>0.58226699999999998</c:v>
                </c:pt>
                <c:pt idx="1962">
                  <c:v>0.43807200000000002</c:v>
                </c:pt>
                <c:pt idx="1963">
                  <c:v>0.454204</c:v>
                </c:pt>
                <c:pt idx="1964">
                  <c:v>0.15821499999999999</c:v>
                </c:pt>
                <c:pt idx="1965">
                  <c:v>0.320743</c:v>
                </c:pt>
                <c:pt idx="1966">
                  <c:v>0.27746199999999999</c:v>
                </c:pt>
                <c:pt idx="1967">
                  <c:v>0.59258200000000005</c:v>
                </c:pt>
                <c:pt idx="1968">
                  <c:v>0.45125500000000002</c:v>
                </c:pt>
                <c:pt idx="1969">
                  <c:v>0.59243199999999996</c:v>
                </c:pt>
                <c:pt idx="1970">
                  <c:v>0.45466699999999999</c:v>
                </c:pt>
                <c:pt idx="1971">
                  <c:v>0.15514600000000001</c:v>
                </c:pt>
                <c:pt idx="1972">
                  <c:v>0.59243199999999996</c:v>
                </c:pt>
                <c:pt idx="1973">
                  <c:v>0.42781000000000002</c:v>
                </c:pt>
                <c:pt idx="1974">
                  <c:v>0.49600100000000003</c:v>
                </c:pt>
                <c:pt idx="1975">
                  <c:v>0.59243199999999996</c:v>
                </c:pt>
                <c:pt idx="1976">
                  <c:v>0.59243199999999996</c:v>
                </c:pt>
                <c:pt idx="1977">
                  <c:v>0.210506</c:v>
                </c:pt>
                <c:pt idx="1978">
                  <c:v>0.59243199999999996</c:v>
                </c:pt>
                <c:pt idx="1979">
                  <c:v>0.48151699999999997</c:v>
                </c:pt>
                <c:pt idx="1980">
                  <c:v>0.48427999999999999</c:v>
                </c:pt>
                <c:pt idx="1981">
                  <c:v>0.44373499999999999</c:v>
                </c:pt>
                <c:pt idx="1982">
                  <c:v>0.37844299999999997</c:v>
                </c:pt>
                <c:pt idx="1983">
                  <c:v>0.41964699999999999</c:v>
                </c:pt>
                <c:pt idx="1984">
                  <c:v>0.41923300000000002</c:v>
                </c:pt>
                <c:pt idx="1985">
                  <c:v>0.41961999999999999</c:v>
                </c:pt>
                <c:pt idx="1986">
                  <c:v>0.59243199999999996</c:v>
                </c:pt>
                <c:pt idx="1987">
                  <c:v>0.59243199999999996</c:v>
                </c:pt>
                <c:pt idx="1988">
                  <c:v>0.367761</c:v>
                </c:pt>
                <c:pt idx="1989">
                  <c:v>0.49012699999999998</c:v>
                </c:pt>
                <c:pt idx="1990">
                  <c:v>0.43684600000000001</c:v>
                </c:pt>
                <c:pt idx="1991">
                  <c:v>0.47012500000000002</c:v>
                </c:pt>
                <c:pt idx="1992">
                  <c:v>9.9202100000000001E-2</c:v>
                </c:pt>
                <c:pt idx="1993">
                  <c:v>0.17065900000000001</c:v>
                </c:pt>
                <c:pt idx="1994">
                  <c:v>0.54771400000000003</c:v>
                </c:pt>
                <c:pt idx="1995">
                  <c:v>0.47252</c:v>
                </c:pt>
                <c:pt idx="1996">
                  <c:v>0.34084300000000001</c:v>
                </c:pt>
              </c:numCache>
            </c:numRef>
          </c:yVal>
          <c:smooth val="0"/>
        </c:ser>
        <c:ser>
          <c:idx val="1"/>
          <c:order val="1"/>
          <c:tx>
            <c:v>Learned Error</c:v>
          </c:tx>
          <c:spPr>
            <a:ln w="47625">
              <a:noFill/>
            </a:ln>
            <a:effectLst/>
          </c:spPr>
          <c:marker>
            <c:symbol val="circle"/>
            <c:size val="5"/>
            <c:spPr>
              <a:effectLst/>
            </c:spPr>
          </c:marker>
          <c:yVal>
            <c:numRef>
              <c:f>Sheet2!$B$1:$B$1629</c:f>
              <c:numCache>
                <c:formatCode>General</c:formatCode>
                <c:ptCount val="1629"/>
                <c:pt idx="0">
                  <c:v>0.15365500000000001</c:v>
                </c:pt>
                <c:pt idx="1">
                  <c:v>7.1315600000000007E-2</c:v>
                </c:pt>
                <c:pt idx="2">
                  <c:v>0.101434</c:v>
                </c:pt>
                <c:pt idx="3">
                  <c:v>0.11029899999999999</c:v>
                </c:pt>
                <c:pt idx="4">
                  <c:v>5.0350699999999998E-2</c:v>
                </c:pt>
                <c:pt idx="5">
                  <c:v>3.4535700000000003E-2</c:v>
                </c:pt>
                <c:pt idx="6">
                  <c:v>1.7742600000000001E-2</c:v>
                </c:pt>
                <c:pt idx="7">
                  <c:v>3.8853100000000002E-2</c:v>
                </c:pt>
                <c:pt idx="8">
                  <c:v>1.8764699999999999E-2</c:v>
                </c:pt>
                <c:pt idx="9">
                  <c:v>9.3209199999999999E-3</c:v>
                </c:pt>
                <c:pt idx="10">
                  <c:v>6.9141300000000001E-3</c:v>
                </c:pt>
                <c:pt idx="11" formatCode="0.00E+00">
                  <c:v>2.5262900000000002E-5</c:v>
                </c:pt>
                <c:pt idx="12" formatCode="0.00E+00">
                  <c:v>4.2240300000000003E-5</c:v>
                </c:pt>
                <c:pt idx="13" formatCode="0.00E+00">
                  <c:v>4.4631E-5</c:v>
                </c:pt>
                <c:pt idx="14" formatCode="0.00E+00">
                  <c:v>4.5541899999999998E-5</c:v>
                </c:pt>
                <c:pt idx="15" formatCode="0.00E+00">
                  <c:v>1.51611E-5</c:v>
                </c:pt>
                <c:pt idx="16" formatCode="0.00E+00">
                  <c:v>4.4826900000000003E-5</c:v>
                </c:pt>
                <c:pt idx="17" formatCode="0.00E+00">
                  <c:v>2.08678E-5</c:v>
                </c:pt>
                <c:pt idx="18" formatCode="0.00E+00">
                  <c:v>5.0120200000000002E-5</c:v>
                </c:pt>
                <c:pt idx="19" formatCode="0.00E+00">
                  <c:v>5.83368E-5</c:v>
                </c:pt>
                <c:pt idx="20" formatCode="0.00E+00">
                  <c:v>6.5675999999999999E-5</c:v>
                </c:pt>
                <c:pt idx="21" formatCode="0.00E+00">
                  <c:v>2.8987299999999999E-5</c:v>
                </c:pt>
                <c:pt idx="22" formatCode="0.00E+00">
                  <c:v>7.5463699999999999E-6</c:v>
                </c:pt>
                <c:pt idx="23" formatCode="0.00E+00">
                  <c:v>1.2890200000000001E-5</c:v>
                </c:pt>
                <c:pt idx="24" formatCode="0.00E+00">
                  <c:v>2.28857E-5</c:v>
                </c:pt>
                <c:pt idx="25" formatCode="0.00E+00">
                  <c:v>4.7543799999999997E-5</c:v>
                </c:pt>
                <c:pt idx="26" formatCode="0.00E+00">
                  <c:v>6.9553600000000004E-5</c:v>
                </c:pt>
                <c:pt idx="27" formatCode="0.00E+00">
                  <c:v>5.1490999999999999E-5</c:v>
                </c:pt>
                <c:pt idx="28" formatCode="0.00E+00">
                  <c:v>1.77526E-5</c:v>
                </c:pt>
                <c:pt idx="29" formatCode="0.00E+00">
                  <c:v>1.9242E-5</c:v>
                </c:pt>
                <c:pt idx="30" formatCode="0.00E+00">
                  <c:v>5.1749599999999997E-5</c:v>
                </c:pt>
                <c:pt idx="31" formatCode="0.00E+00">
                  <c:v>8.10445E-5</c:v>
                </c:pt>
                <c:pt idx="32" formatCode="0.00E+00">
                  <c:v>5.0327300000000002E-5</c:v>
                </c:pt>
                <c:pt idx="33" formatCode="0.00E+00">
                  <c:v>2.3897199999999999E-5</c:v>
                </c:pt>
                <c:pt idx="34" formatCode="0.00E+00">
                  <c:v>5.8355800000000001E-5</c:v>
                </c:pt>
                <c:pt idx="35" formatCode="0.00E+00">
                  <c:v>6.6702699999999994E-5</c:v>
                </c:pt>
                <c:pt idx="36" formatCode="0.00E+00">
                  <c:v>2.5497899999999999E-5</c:v>
                </c:pt>
                <c:pt idx="37" formatCode="0.00E+00">
                  <c:v>1.47658E-5</c:v>
                </c:pt>
                <c:pt idx="38" formatCode="0.00E+00">
                  <c:v>5.3166099999999999E-5</c:v>
                </c:pt>
                <c:pt idx="39" formatCode="0.00E+00">
                  <c:v>8.2044499999999997E-5</c:v>
                </c:pt>
                <c:pt idx="40" formatCode="0.00E+00">
                  <c:v>4.9780300000000002E-5</c:v>
                </c:pt>
                <c:pt idx="41" formatCode="0.00E+00">
                  <c:v>8.7131699999999998E-5</c:v>
                </c:pt>
                <c:pt idx="42" formatCode="0.00E+00">
                  <c:v>9.6834999999999997E-6</c:v>
                </c:pt>
                <c:pt idx="43" formatCode="0.00E+00">
                  <c:v>3.8067500000000001E-5</c:v>
                </c:pt>
                <c:pt idx="44" formatCode="0.00E+00">
                  <c:v>9.6460700000000003E-6</c:v>
                </c:pt>
                <c:pt idx="45" formatCode="0.00E+00">
                  <c:v>8.4511700000000094E-5</c:v>
                </c:pt>
                <c:pt idx="46" formatCode="0.00E+00">
                  <c:v>5.7226799999999999E-5</c:v>
                </c:pt>
                <c:pt idx="47" formatCode="0.00E+00">
                  <c:v>4.9882900000000003E-5</c:v>
                </c:pt>
                <c:pt idx="48" formatCode="0.00E+00">
                  <c:v>6.5876099999999998E-5</c:v>
                </c:pt>
                <c:pt idx="49">
                  <c:v>1.2834599999999999E-4</c:v>
                </c:pt>
                <c:pt idx="50" formatCode="0.00E+00">
                  <c:v>7.8060100000000002E-5</c:v>
                </c:pt>
                <c:pt idx="51" formatCode="0.00E+00">
                  <c:v>7.3740599999999997E-5</c:v>
                </c:pt>
                <c:pt idx="52" formatCode="0.00E+00">
                  <c:v>3.9141099999999997E-5</c:v>
                </c:pt>
                <c:pt idx="53" formatCode="0.00E+00">
                  <c:v>5.82654E-5</c:v>
                </c:pt>
                <c:pt idx="54" formatCode="0.00E+00">
                  <c:v>1.70542E-5</c:v>
                </c:pt>
                <c:pt idx="55" formatCode="0.00E+00">
                  <c:v>7.8431999999999997E-6</c:v>
                </c:pt>
                <c:pt idx="56" formatCode="0.00E+00">
                  <c:v>2.9817600000000001E-5</c:v>
                </c:pt>
                <c:pt idx="57" formatCode="0.00E+00">
                  <c:v>1.7323500000000001E-5</c:v>
                </c:pt>
                <c:pt idx="58" formatCode="0.00E+00">
                  <c:v>2.2202399999999999E-5</c:v>
                </c:pt>
                <c:pt idx="59" formatCode="0.00E+00">
                  <c:v>2.00983E-5</c:v>
                </c:pt>
                <c:pt idx="60" formatCode="0.00E+00">
                  <c:v>3.5652399999999998E-5</c:v>
                </c:pt>
                <c:pt idx="61" formatCode="0.00E+00">
                  <c:v>9.91448E-5</c:v>
                </c:pt>
                <c:pt idx="62">
                  <c:v>1.1828300000000001E-4</c:v>
                </c:pt>
                <c:pt idx="63" formatCode="0.00E+00">
                  <c:v>5.4441399999999997E-5</c:v>
                </c:pt>
                <c:pt idx="64" formatCode="0.00E+00">
                  <c:v>6.05402E-5</c:v>
                </c:pt>
                <c:pt idx="65" formatCode="0.00E+00">
                  <c:v>6.0336600000000001E-5</c:v>
                </c:pt>
                <c:pt idx="66" formatCode="0.00E+00">
                  <c:v>2.4241799999999999E-5</c:v>
                </c:pt>
                <c:pt idx="67" formatCode="0.00E+00">
                  <c:v>4.1257999999999997E-5</c:v>
                </c:pt>
                <c:pt idx="68" formatCode="0.00E+00">
                  <c:v>4.9692399999999999E-5</c:v>
                </c:pt>
                <c:pt idx="69" formatCode="0.00E+00">
                  <c:v>3.6561799999999999E-5</c:v>
                </c:pt>
                <c:pt idx="70" formatCode="0.00E+00">
                  <c:v>4.2931700000000001E-5</c:v>
                </c:pt>
                <c:pt idx="71">
                  <c:v>1.2589599999999999E-4</c:v>
                </c:pt>
                <c:pt idx="72" formatCode="0.00E+00">
                  <c:v>6.82844E-5</c:v>
                </c:pt>
                <c:pt idx="73" formatCode="0.00E+00">
                  <c:v>7.2845100000000005E-5</c:v>
                </c:pt>
                <c:pt idx="74" formatCode="0.00E+00">
                  <c:v>3.9836499999999997E-5</c:v>
                </c:pt>
                <c:pt idx="75" formatCode="0.00E+00">
                  <c:v>4.2870000000000001E-5</c:v>
                </c:pt>
                <c:pt idx="76" formatCode="0.00E+00">
                  <c:v>3.50696E-5</c:v>
                </c:pt>
                <c:pt idx="77">
                  <c:v>1.2543299999999999E-4</c:v>
                </c:pt>
                <c:pt idx="78">
                  <c:v>1.3310199999999999E-4</c:v>
                </c:pt>
                <c:pt idx="79" formatCode="0.00E+00">
                  <c:v>6.3050600000000002E-5</c:v>
                </c:pt>
                <c:pt idx="80" formatCode="0.00E+00">
                  <c:v>9.0124600000000198E-5</c:v>
                </c:pt>
                <c:pt idx="81" formatCode="0.00E+00">
                  <c:v>4.1946000000000001E-5</c:v>
                </c:pt>
                <c:pt idx="82" formatCode="0.00E+00">
                  <c:v>5.2093899999999999E-5</c:v>
                </c:pt>
                <c:pt idx="83" formatCode="0.00E+00">
                  <c:v>7.6381100000000006E-5</c:v>
                </c:pt>
                <c:pt idx="84" formatCode="0.00E+00">
                  <c:v>4.3853000000000002E-5</c:v>
                </c:pt>
                <c:pt idx="85" formatCode="0.00E+00">
                  <c:v>4.7003399999999998E-5</c:v>
                </c:pt>
                <c:pt idx="86" formatCode="0.00E+00">
                  <c:v>7.3091799999999997E-5</c:v>
                </c:pt>
                <c:pt idx="87">
                  <c:v>1.4332900000000001E-4</c:v>
                </c:pt>
                <c:pt idx="88">
                  <c:v>1.1660899999999999E-4</c:v>
                </c:pt>
                <c:pt idx="89" formatCode="0.00E+00">
                  <c:v>9.4157899999999995E-5</c:v>
                </c:pt>
                <c:pt idx="90">
                  <c:v>1.7574600000000001E-4</c:v>
                </c:pt>
                <c:pt idx="91">
                  <c:v>1.56813E-4</c:v>
                </c:pt>
                <c:pt idx="92">
                  <c:v>1.24506E-4</c:v>
                </c:pt>
                <c:pt idx="93">
                  <c:v>2.8927500000000002E-4</c:v>
                </c:pt>
                <c:pt idx="94" formatCode="0.00E+00">
                  <c:v>8.6156799999999995E-5</c:v>
                </c:pt>
                <c:pt idx="95" formatCode="0.00E+00">
                  <c:v>8.9694600000000203E-5</c:v>
                </c:pt>
                <c:pt idx="96" formatCode="0.00E+00">
                  <c:v>9.9762000000000106E-5</c:v>
                </c:pt>
                <c:pt idx="97" formatCode="0.00E+00">
                  <c:v>7.1714899999999993E-5</c:v>
                </c:pt>
                <c:pt idx="98">
                  <c:v>1.4771900000000001E-4</c:v>
                </c:pt>
                <c:pt idx="99">
                  <c:v>2.1829999999999999E-4</c:v>
                </c:pt>
                <c:pt idx="100">
                  <c:v>2.5056200000000002E-4</c:v>
                </c:pt>
                <c:pt idx="101">
                  <c:v>2.9973700000000001E-4</c:v>
                </c:pt>
                <c:pt idx="102" formatCode="0.00E+00">
                  <c:v>1.4824899999999999E-5</c:v>
                </c:pt>
                <c:pt idx="103" formatCode="0.00E+00">
                  <c:v>1.67142E-5</c:v>
                </c:pt>
                <c:pt idx="104" formatCode="0.00E+00">
                  <c:v>2.3635800000000002E-5</c:v>
                </c:pt>
                <c:pt idx="105" formatCode="0.00E+00">
                  <c:v>2.8429499999999999E-5</c:v>
                </c:pt>
                <c:pt idx="106" formatCode="0.00E+00">
                  <c:v>3.8204800000000004E-6</c:v>
                </c:pt>
                <c:pt idx="107" formatCode="0.00E+00">
                  <c:v>1.9102200000000002E-5</c:v>
                </c:pt>
                <c:pt idx="108" formatCode="0.00E+00">
                  <c:v>1.26652E-5</c:v>
                </c:pt>
                <c:pt idx="109" formatCode="0.00E+00">
                  <c:v>9.7764300000000002E-5</c:v>
                </c:pt>
                <c:pt idx="110" formatCode="0.00E+00">
                  <c:v>1.9939500000000001E-5</c:v>
                </c:pt>
                <c:pt idx="111" formatCode="0.00E+00">
                  <c:v>1.8978200000000001E-5</c:v>
                </c:pt>
                <c:pt idx="112" formatCode="0.00E+00">
                  <c:v>6.6678499999999995E-5</c:v>
                </c:pt>
                <c:pt idx="113" formatCode="0.00E+00">
                  <c:v>2.6406399999999998E-5</c:v>
                </c:pt>
                <c:pt idx="114" formatCode="0.00E+00">
                  <c:v>6.0519399999999999E-6</c:v>
                </c:pt>
                <c:pt idx="115" formatCode="0.00E+00">
                  <c:v>8.1397999999999996E-6</c:v>
                </c:pt>
                <c:pt idx="116" formatCode="0.00E+00">
                  <c:v>1.50872E-5</c:v>
                </c:pt>
                <c:pt idx="117" formatCode="0.00E+00">
                  <c:v>5.3353999999999998E-6</c:v>
                </c:pt>
                <c:pt idx="118" formatCode="0.00E+00">
                  <c:v>1.25447E-5</c:v>
                </c:pt>
                <c:pt idx="119" formatCode="0.00E+00">
                  <c:v>1.0943499999999999E-6</c:v>
                </c:pt>
                <c:pt idx="120" formatCode="0.00E+00">
                  <c:v>6.1554999999999998E-6</c:v>
                </c:pt>
                <c:pt idx="121" formatCode="0.00E+00">
                  <c:v>7.6511599999999994E-6</c:v>
                </c:pt>
                <c:pt idx="122" formatCode="0.00E+00">
                  <c:v>1.90833E-6</c:v>
                </c:pt>
                <c:pt idx="123" formatCode="0.00E+00">
                  <c:v>3.24424E-5</c:v>
                </c:pt>
                <c:pt idx="124" formatCode="0.00E+00">
                  <c:v>1.8368499999999999E-5</c:v>
                </c:pt>
                <c:pt idx="125" formatCode="0.00E+00">
                  <c:v>1.37074E-5</c:v>
                </c:pt>
                <c:pt idx="126" formatCode="0.00E+00">
                  <c:v>2.1796800000000001E-5</c:v>
                </c:pt>
                <c:pt idx="127" formatCode="0.00E+00">
                  <c:v>3.8361700000000002E-5</c:v>
                </c:pt>
                <c:pt idx="128" formatCode="0.00E+00">
                  <c:v>7.3098199999999998E-5</c:v>
                </c:pt>
                <c:pt idx="129" formatCode="0.00E+00">
                  <c:v>1.9933500000000002E-5</c:v>
                </c:pt>
                <c:pt idx="130" formatCode="0.00E+00">
                  <c:v>3.8573299999999999E-5</c:v>
                </c:pt>
                <c:pt idx="131" formatCode="0.00E+00">
                  <c:v>4.7563399999999999E-5</c:v>
                </c:pt>
                <c:pt idx="132" formatCode="0.00E+00">
                  <c:v>4.8885399999999998E-5</c:v>
                </c:pt>
                <c:pt idx="133" formatCode="0.00E+00">
                  <c:v>8.2031499999999995E-5</c:v>
                </c:pt>
                <c:pt idx="134" formatCode="0.00E+00">
                  <c:v>9.2640100000000001E-5</c:v>
                </c:pt>
                <c:pt idx="135">
                  <c:v>1.5335699999999999E-4</c:v>
                </c:pt>
                <c:pt idx="136" formatCode="0.00E+00">
                  <c:v>8.5904799999999998E-5</c:v>
                </c:pt>
                <c:pt idx="137">
                  <c:v>1.06717E-4</c:v>
                </c:pt>
                <c:pt idx="138" formatCode="0.00E+00">
                  <c:v>9.7249099999999997E-5</c:v>
                </c:pt>
                <c:pt idx="139">
                  <c:v>2.09018E-4</c:v>
                </c:pt>
                <c:pt idx="140" formatCode="0.00E+00">
                  <c:v>8.0887299999999994E-5</c:v>
                </c:pt>
                <c:pt idx="141">
                  <c:v>1.21947E-4</c:v>
                </c:pt>
                <c:pt idx="142" formatCode="0.00E+00">
                  <c:v>8.6262100000000002E-5</c:v>
                </c:pt>
                <c:pt idx="143" formatCode="0.00E+00">
                  <c:v>6.3897000000000002E-5</c:v>
                </c:pt>
                <c:pt idx="144" formatCode="0.00E+00">
                  <c:v>7.7708900000000004E-5</c:v>
                </c:pt>
                <c:pt idx="145">
                  <c:v>3.8329299999999999E-4</c:v>
                </c:pt>
                <c:pt idx="146">
                  <c:v>1.4641799999999999E-4</c:v>
                </c:pt>
                <c:pt idx="147" formatCode="0.00E+00">
                  <c:v>4.3847100000000002E-5</c:v>
                </c:pt>
                <c:pt idx="148" formatCode="0.00E+00">
                  <c:v>5.1061299999999998E-5</c:v>
                </c:pt>
                <c:pt idx="149" formatCode="0.00E+00">
                  <c:v>8.4359300000000004E-5</c:v>
                </c:pt>
                <c:pt idx="150">
                  <c:v>1.1151599999999999E-4</c:v>
                </c:pt>
                <c:pt idx="151" formatCode="0.00E+00">
                  <c:v>4.9452700000000002E-5</c:v>
                </c:pt>
                <c:pt idx="152" formatCode="0.00E+00">
                  <c:v>4.01098E-5</c:v>
                </c:pt>
                <c:pt idx="153" formatCode="0.00E+00">
                  <c:v>3.1811799999999999E-5</c:v>
                </c:pt>
                <c:pt idx="154" formatCode="0.00E+00">
                  <c:v>2.1956000000000001E-5</c:v>
                </c:pt>
                <c:pt idx="155" formatCode="0.00E+00">
                  <c:v>5.2126899999999997E-5</c:v>
                </c:pt>
                <c:pt idx="156" formatCode="0.00E+00">
                  <c:v>1.82626E-5</c:v>
                </c:pt>
                <c:pt idx="157" formatCode="0.00E+00">
                  <c:v>6.3134100000000003E-5</c:v>
                </c:pt>
                <c:pt idx="158" formatCode="0.00E+00">
                  <c:v>4.6975999999999999E-5</c:v>
                </c:pt>
                <c:pt idx="159" formatCode="0.00E+00">
                  <c:v>8.1232399999999998E-5</c:v>
                </c:pt>
                <c:pt idx="160" formatCode="0.00E+00">
                  <c:v>6.45512E-5</c:v>
                </c:pt>
                <c:pt idx="161" formatCode="0.00E+00">
                  <c:v>6.7301300000000006E-5</c:v>
                </c:pt>
                <c:pt idx="162" formatCode="0.00E+00">
                  <c:v>1.9831100000000001E-5</c:v>
                </c:pt>
                <c:pt idx="163" formatCode="0.00E+00">
                  <c:v>2.3432199999999999E-5</c:v>
                </c:pt>
                <c:pt idx="164" formatCode="0.00E+00">
                  <c:v>8.2500800000000001E-5</c:v>
                </c:pt>
                <c:pt idx="165" formatCode="0.00E+00">
                  <c:v>2.3514099999999999E-5</c:v>
                </c:pt>
                <c:pt idx="166" formatCode="0.00E+00">
                  <c:v>5.7555300000000001E-5</c:v>
                </c:pt>
                <c:pt idx="167" formatCode="0.00E+00">
                  <c:v>3.39413E-5</c:v>
                </c:pt>
                <c:pt idx="168" formatCode="0.00E+00">
                  <c:v>7.1166499999999997E-5</c:v>
                </c:pt>
                <c:pt idx="169" formatCode="0.00E+00">
                  <c:v>2.1988400000000001E-5</c:v>
                </c:pt>
                <c:pt idx="170" formatCode="0.00E+00">
                  <c:v>6.3258900000000005E-5</c:v>
                </c:pt>
                <c:pt idx="171">
                  <c:v>1.08792E-4</c:v>
                </c:pt>
                <c:pt idx="172" formatCode="0.00E+00">
                  <c:v>3.1816700000000003E-5</c:v>
                </c:pt>
                <c:pt idx="173" formatCode="0.00E+00">
                  <c:v>3.9406300000000003E-5</c:v>
                </c:pt>
                <c:pt idx="174" formatCode="0.00E+00">
                  <c:v>1.9238100000000001E-5</c:v>
                </c:pt>
                <c:pt idx="175" formatCode="0.00E+00">
                  <c:v>2.25458E-5</c:v>
                </c:pt>
                <c:pt idx="176">
                  <c:v>1.4216200000000001E-4</c:v>
                </c:pt>
                <c:pt idx="177" formatCode="0.00E+00">
                  <c:v>8.2767200000000003E-5</c:v>
                </c:pt>
                <c:pt idx="178">
                  <c:v>1.44301E-4</c:v>
                </c:pt>
                <c:pt idx="179" formatCode="0.00E+00">
                  <c:v>4.99524E-5</c:v>
                </c:pt>
                <c:pt idx="180" formatCode="0.00E+00">
                  <c:v>4.9162600000000003E-5</c:v>
                </c:pt>
                <c:pt idx="181" formatCode="0.00E+00">
                  <c:v>9.3038100000000006E-5</c:v>
                </c:pt>
                <c:pt idx="182" formatCode="0.00E+00">
                  <c:v>3.56348E-5</c:v>
                </c:pt>
                <c:pt idx="183" formatCode="0.00E+00">
                  <c:v>4.4976599999999999E-5</c:v>
                </c:pt>
                <c:pt idx="184" formatCode="0.00E+00">
                  <c:v>6.4769600000000004E-5</c:v>
                </c:pt>
                <c:pt idx="185" formatCode="0.00E+00">
                  <c:v>2.0999300000000001E-5</c:v>
                </c:pt>
                <c:pt idx="186" formatCode="0.00E+00">
                  <c:v>1.6262100000000001E-5</c:v>
                </c:pt>
                <c:pt idx="187">
                  <c:v>5.9591799999999997E-4</c:v>
                </c:pt>
                <c:pt idx="188">
                  <c:v>1.0218200000000001E-4</c:v>
                </c:pt>
                <c:pt idx="189" formatCode="0.00E+00">
                  <c:v>8.6938200000000001E-5</c:v>
                </c:pt>
                <c:pt idx="190" formatCode="0.00E+00">
                  <c:v>4.7074099999999997E-5</c:v>
                </c:pt>
                <c:pt idx="191" formatCode="0.00E+00">
                  <c:v>5.7365199999999998E-5</c:v>
                </c:pt>
                <c:pt idx="192" formatCode="0.00E+00">
                  <c:v>1.61843E-5</c:v>
                </c:pt>
                <c:pt idx="193">
                  <c:v>1.6885700000000001E-4</c:v>
                </c:pt>
                <c:pt idx="194" formatCode="0.00E+00">
                  <c:v>9.2883700000000007E-5</c:v>
                </c:pt>
                <c:pt idx="195" formatCode="0.00E+00">
                  <c:v>4.3553100000000001E-5</c:v>
                </c:pt>
                <c:pt idx="196" formatCode="0.00E+00">
                  <c:v>7.9494000000000005E-6</c:v>
                </c:pt>
                <c:pt idx="197" formatCode="0.00E+00">
                  <c:v>1.35719E-5</c:v>
                </c:pt>
                <c:pt idx="198" formatCode="0.00E+00">
                  <c:v>1.45594E-5</c:v>
                </c:pt>
                <c:pt idx="199" formatCode="0.00E+00">
                  <c:v>7.66485E-6</c:v>
                </c:pt>
                <c:pt idx="200" formatCode="0.00E+00">
                  <c:v>5.5119099999999999E-5</c:v>
                </c:pt>
                <c:pt idx="201" formatCode="0.00E+00">
                  <c:v>1.5111400000000001E-5</c:v>
                </c:pt>
                <c:pt idx="202" formatCode="0.00E+00">
                  <c:v>1.7515599999999999E-5</c:v>
                </c:pt>
                <c:pt idx="203" formatCode="0.00E+00">
                  <c:v>9.25439E-6</c:v>
                </c:pt>
                <c:pt idx="204" formatCode="0.00E+00">
                  <c:v>1.40851E-5</c:v>
                </c:pt>
                <c:pt idx="205" formatCode="0.00E+00">
                  <c:v>1.1161299999999999E-5</c:v>
                </c:pt>
                <c:pt idx="206" formatCode="0.00E+00">
                  <c:v>9.4142799999999992E-6</c:v>
                </c:pt>
                <c:pt idx="207" formatCode="0.00E+00">
                  <c:v>7.4642200000000002E-6</c:v>
                </c:pt>
                <c:pt idx="208" formatCode="0.00E+00">
                  <c:v>7.3560700000000002E-6</c:v>
                </c:pt>
                <c:pt idx="209" formatCode="0.00E+00">
                  <c:v>7.1590100000000003E-6</c:v>
                </c:pt>
                <c:pt idx="210" formatCode="0.00E+00">
                  <c:v>1.5786799999999999E-5</c:v>
                </c:pt>
                <c:pt idx="211" formatCode="0.00E+00">
                  <c:v>3.5380499999999999E-6</c:v>
                </c:pt>
                <c:pt idx="212" formatCode="0.00E+00">
                  <c:v>5.4911900000000002E-6</c:v>
                </c:pt>
                <c:pt idx="213" formatCode="0.00E+00">
                  <c:v>1.33556E-5</c:v>
                </c:pt>
                <c:pt idx="214" formatCode="0.00E+00">
                  <c:v>8.64714E-6</c:v>
                </c:pt>
                <c:pt idx="215" formatCode="0.00E+00">
                  <c:v>2.4558699999999999E-5</c:v>
                </c:pt>
                <c:pt idx="216" formatCode="0.00E+00">
                  <c:v>1.9034799999999999E-5</c:v>
                </c:pt>
                <c:pt idx="217" formatCode="0.00E+00">
                  <c:v>1.7983E-5</c:v>
                </c:pt>
                <c:pt idx="218" formatCode="0.00E+00">
                  <c:v>9.5220899999999992E-6</c:v>
                </c:pt>
                <c:pt idx="219" formatCode="0.00E+00">
                  <c:v>2.3161499999999998E-5</c:v>
                </c:pt>
                <c:pt idx="220" formatCode="0.00E+00">
                  <c:v>2.5568999999999999E-5</c:v>
                </c:pt>
                <c:pt idx="221" formatCode="0.00E+00">
                  <c:v>8.3576200000000008E-6</c:v>
                </c:pt>
                <c:pt idx="222" formatCode="0.00E+00">
                  <c:v>1.38525E-5</c:v>
                </c:pt>
                <c:pt idx="223" formatCode="0.00E+00">
                  <c:v>9.0324800000000006E-6</c:v>
                </c:pt>
                <c:pt idx="224" formatCode="0.00E+00">
                  <c:v>2.2292900000000001E-5</c:v>
                </c:pt>
                <c:pt idx="225" formatCode="0.00E+00">
                  <c:v>8.0894999999999994E-6</c:v>
                </c:pt>
                <c:pt idx="226" formatCode="0.00E+00">
                  <c:v>4.08702E-5</c:v>
                </c:pt>
                <c:pt idx="227" formatCode="0.00E+00">
                  <c:v>2.0421400000000001E-5</c:v>
                </c:pt>
                <c:pt idx="228" formatCode="0.00E+00">
                  <c:v>9.5389499999999995E-6</c:v>
                </c:pt>
                <c:pt idx="229" formatCode="0.00E+00">
                  <c:v>3.8781799999999999E-6</c:v>
                </c:pt>
                <c:pt idx="230" formatCode="0.00E+00">
                  <c:v>2.1333699999999999E-5</c:v>
                </c:pt>
                <c:pt idx="231" formatCode="0.00E+00">
                  <c:v>1.12813E-5</c:v>
                </c:pt>
                <c:pt idx="232" formatCode="0.00E+00">
                  <c:v>6.5076199999999999E-6</c:v>
                </c:pt>
                <c:pt idx="233" formatCode="0.00E+00">
                  <c:v>3.5781500000000002E-6</c:v>
                </c:pt>
                <c:pt idx="234" formatCode="0.00E+00">
                  <c:v>3.11286E-6</c:v>
                </c:pt>
                <c:pt idx="235" formatCode="0.00E+00">
                  <c:v>1.6135200000000001E-5</c:v>
                </c:pt>
                <c:pt idx="236" formatCode="0.00E+00">
                  <c:v>1.7382899999999999E-5</c:v>
                </c:pt>
                <c:pt idx="237" formatCode="0.00E+00">
                  <c:v>2.8398299999999999E-6</c:v>
                </c:pt>
                <c:pt idx="238" formatCode="0.00E+00">
                  <c:v>8.2413599999999993E-6</c:v>
                </c:pt>
                <c:pt idx="239" formatCode="0.00E+00">
                  <c:v>6.8759999999999999E-6</c:v>
                </c:pt>
                <c:pt idx="240" formatCode="0.00E+00">
                  <c:v>2.10672E-5</c:v>
                </c:pt>
                <c:pt idx="241" formatCode="0.00E+00">
                  <c:v>8.7415099999999999E-6</c:v>
                </c:pt>
                <c:pt idx="242" formatCode="0.00E+00">
                  <c:v>5.5608399999999996E-6</c:v>
                </c:pt>
                <c:pt idx="243" formatCode="0.00E+00">
                  <c:v>5.9648699999999999E-6</c:v>
                </c:pt>
                <c:pt idx="244" formatCode="0.00E+00">
                  <c:v>1.8191000000000001E-6</c:v>
                </c:pt>
                <c:pt idx="245" formatCode="0.00E+00">
                  <c:v>5.7062700000000003E-6</c:v>
                </c:pt>
                <c:pt idx="246" formatCode="0.00E+00">
                  <c:v>7.4679299999999997E-6</c:v>
                </c:pt>
                <c:pt idx="247" formatCode="0.00E+00">
                  <c:v>1.34934E-5</c:v>
                </c:pt>
                <c:pt idx="248" formatCode="0.00E+00">
                  <c:v>2.4929000000000001E-5</c:v>
                </c:pt>
                <c:pt idx="249" formatCode="0.00E+00">
                  <c:v>1.5188700000000001E-5</c:v>
                </c:pt>
                <c:pt idx="250" formatCode="0.00E+00">
                  <c:v>2.61276E-5</c:v>
                </c:pt>
                <c:pt idx="251" formatCode="0.00E+00">
                  <c:v>8.9007999999999996E-6</c:v>
                </c:pt>
                <c:pt idx="252" formatCode="0.00E+00">
                  <c:v>2.2527E-5</c:v>
                </c:pt>
                <c:pt idx="253" formatCode="0.00E+00">
                  <c:v>1.3611199999999999E-5</c:v>
                </c:pt>
                <c:pt idx="254" formatCode="0.00E+00">
                  <c:v>5.4081900000000001E-5</c:v>
                </c:pt>
                <c:pt idx="255" formatCode="0.00E+00">
                  <c:v>1.36755E-5</c:v>
                </c:pt>
                <c:pt idx="256" formatCode="0.00E+00">
                  <c:v>1.2846900000000001E-5</c:v>
                </c:pt>
                <c:pt idx="257" formatCode="0.00E+00">
                  <c:v>3.9610999999999997E-5</c:v>
                </c:pt>
                <c:pt idx="258" formatCode="0.00E+00">
                  <c:v>1.8190500000000001E-5</c:v>
                </c:pt>
                <c:pt idx="259" formatCode="0.00E+00">
                  <c:v>1.6313399999999999E-5</c:v>
                </c:pt>
                <c:pt idx="260" formatCode="0.00E+00">
                  <c:v>3.21551E-5</c:v>
                </c:pt>
                <c:pt idx="261" formatCode="0.00E+00">
                  <c:v>1.6824400000000001E-5</c:v>
                </c:pt>
                <c:pt idx="262" formatCode="0.00E+00">
                  <c:v>2.8812599999999999E-5</c:v>
                </c:pt>
                <c:pt idx="263" formatCode="0.00E+00">
                  <c:v>2.1512899999999999E-5</c:v>
                </c:pt>
                <c:pt idx="264" formatCode="0.00E+00">
                  <c:v>1.40296E-5</c:v>
                </c:pt>
                <c:pt idx="265">
                  <c:v>1.3325300000000001E-4</c:v>
                </c:pt>
                <c:pt idx="266" formatCode="0.00E+00">
                  <c:v>7.3378999999999997E-6</c:v>
                </c:pt>
                <c:pt idx="267" formatCode="0.00E+00">
                  <c:v>3.2369800000000003E-5</c:v>
                </c:pt>
                <c:pt idx="268" formatCode="0.00E+00">
                  <c:v>2.1928000000000001E-5</c:v>
                </c:pt>
                <c:pt idx="269" formatCode="0.00E+00">
                  <c:v>3.89878E-5</c:v>
                </c:pt>
                <c:pt idx="270" formatCode="0.00E+00">
                  <c:v>1.2806800000000001E-5</c:v>
                </c:pt>
                <c:pt idx="271" formatCode="0.00E+00">
                  <c:v>3.6677800000000003E-5</c:v>
                </c:pt>
                <c:pt idx="272" formatCode="0.00E+00">
                  <c:v>1.46351E-5</c:v>
                </c:pt>
                <c:pt idx="273" formatCode="0.00E+00">
                  <c:v>5.19549E-5</c:v>
                </c:pt>
                <c:pt idx="274" formatCode="0.00E+00">
                  <c:v>4.0423000000000002E-5</c:v>
                </c:pt>
                <c:pt idx="275" formatCode="0.00E+00">
                  <c:v>9.67430000000001E-6</c:v>
                </c:pt>
                <c:pt idx="276" formatCode="0.00E+00">
                  <c:v>2.9643999999999999E-5</c:v>
                </c:pt>
                <c:pt idx="277" formatCode="0.00E+00">
                  <c:v>9.4827900000000001E-5</c:v>
                </c:pt>
                <c:pt idx="278" formatCode="0.00E+00">
                  <c:v>1.6823100000000002E-5</c:v>
                </c:pt>
                <c:pt idx="279" formatCode="0.00E+00">
                  <c:v>9.0300500000000001E-6</c:v>
                </c:pt>
                <c:pt idx="280" formatCode="0.00E+00">
                  <c:v>3.2647200000000001E-5</c:v>
                </c:pt>
                <c:pt idx="281" formatCode="0.00E+00">
                  <c:v>7.6809400000000007E-6</c:v>
                </c:pt>
                <c:pt idx="282" formatCode="0.00E+00">
                  <c:v>1.9048399999999999E-5</c:v>
                </c:pt>
                <c:pt idx="283" formatCode="0.00E+00">
                  <c:v>1.0086599999999999E-5</c:v>
                </c:pt>
                <c:pt idx="284" formatCode="0.00E+00">
                  <c:v>6.4685199999999997E-6</c:v>
                </c:pt>
                <c:pt idx="285" formatCode="0.00E+00">
                  <c:v>1.5452699999999999E-5</c:v>
                </c:pt>
                <c:pt idx="286" formatCode="0.00E+00">
                  <c:v>1.7291499999999999E-5</c:v>
                </c:pt>
                <c:pt idx="287" formatCode="0.00E+00">
                  <c:v>4.7682000000000004E-6</c:v>
                </c:pt>
                <c:pt idx="288" formatCode="0.00E+00">
                  <c:v>1.80431E-5</c:v>
                </c:pt>
                <c:pt idx="289" formatCode="0.00E+00">
                  <c:v>1.34578E-5</c:v>
                </c:pt>
                <c:pt idx="290" formatCode="0.00E+00">
                  <c:v>2.82578E-6</c:v>
                </c:pt>
                <c:pt idx="291" formatCode="0.00E+00">
                  <c:v>3.1169900000000001E-6</c:v>
                </c:pt>
                <c:pt idx="292">
                  <c:v>1.11331E-4</c:v>
                </c:pt>
                <c:pt idx="293" formatCode="0.00E+00">
                  <c:v>3.8287200000000002E-5</c:v>
                </c:pt>
                <c:pt idx="294" formatCode="0.00E+00">
                  <c:v>4.0219100000000003E-6</c:v>
                </c:pt>
                <c:pt idx="295" formatCode="0.00E+00">
                  <c:v>3.9392299999999999E-5</c:v>
                </c:pt>
                <c:pt idx="296" formatCode="0.00E+00">
                  <c:v>6.2126300000000002E-5</c:v>
                </c:pt>
                <c:pt idx="297" formatCode="0.00E+00">
                  <c:v>8.2305300000000006E-6</c:v>
                </c:pt>
                <c:pt idx="298" formatCode="0.00E+00">
                  <c:v>2.2076700000000002E-5</c:v>
                </c:pt>
                <c:pt idx="299">
                  <c:v>1.13495E-4</c:v>
                </c:pt>
                <c:pt idx="300" formatCode="0.00E+00">
                  <c:v>3.4523500000000002E-5</c:v>
                </c:pt>
                <c:pt idx="301" formatCode="0.00E+00">
                  <c:v>4.2317000000000002E-5</c:v>
                </c:pt>
                <c:pt idx="302" formatCode="0.00E+00">
                  <c:v>6.1243300000000004E-5</c:v>
                </c:pt>
                <c:pt idx="303" formatCode="0.00E+00">
                  <c:v>2.6086899999999999E-5</c:v>
                </c:pt>
                <c:pt idx="304">
                  <c:v>1.21455E-4</c:v>
                </c:pt>
                <c:pt idx="305" formatCode="0.00E+00">
                  <c:v>1.6786399999999999E-5</c:v>
                </c:pt>
                <c:pt idx="306" formatCode="0.00E+00">
                  <c:v>4.5664799999999997E-5</c:v>
                </c:pt>
                <c:pt idx="307" formatCode="0.00E+00">
                  <c:v>1.6707399999999999E-5</c:v>
                </c:pt>
                <c:pt idx="308" formatCode="0.00E+00">
                  <c:v>1.1526799999999999E-5</c:v>
                </c:pt>
                <c:pt idx="309" formatCode="0.00E+00">
                  <c:v>1.06848E-5</c:v>
                </c:pt>
                <c:pt idx="310" formatCode="0.00E+00">
                  <c:v>2.6837699999999999E-5</c:v>
                </c:pt>
                <c:pt idx="311" formatCode="0.00E+00">
                  <c:v>4.1973700000000001E-5</c:v>
                </c:pt>
                <c:pt idx="312" formatCode="0.00E+00">
                  <c:v>9.7736099999999998E-6</c:v>
                </c:pt>
                <c:pt idx="313" formatCode="0.00E+00">
                  <c:v>9.3464299999999996E-6</c:v>
                </c:pt>
                <c:pt idx="314" formatCode="0.00E+00">
                  <c:v>6.3076699999999999E-5</c:v>
                </c:pt>
                <c:pt idx="315" formatCode="0.00E+00">
                  <c:v>3.0548800000000001E-5</c:v>
                </c:pt>
                <c:pt idx="316" formatCode="0.00E+00">
                  <c:v>7.7039400000000006E-5</c:v>
                </c:pt>
                <c:pt idx="317">
                  <c:v>1.7432099999999999E-4</c:v>
                </c:pt>
                <c:pt idx="318" formatCode="0.00E+00">
                  <c:v>3.8692600000000003E-5</c:v>
                </c:pt>
                <c:pt idx="319">
                  <c:v>1.7390299999999999E-4</c:v>
                </c:pt>
                <c:pt idx="320" formatCode="0.00E+00">
                  <c:v>5.6300900000000002E-5</c:v>
                </c:pt>
                <c:pt idx="321" formatCode="0.00E+00">
                  <c:v>2.9590500000000001E-5</c:v>
                </c:pt>
                <c:pt idx="322" formatCode="0.00E+00">
                  <c:v>4.0470099999999997E-5</c:v>
                </c:pt>
                <c:pt idx="323" formatCode="0.00E+00">
                  <c:v>1.3029E-5</c:v>
                </c:pt>
                <c:pt idx="324" formatCode="0.00E+00">
                  <c:v>1.4219000000000001E-5</c:v>
                </c:pt>
                <c:pt idx="325" formatCode="0.00E+00">
                  <c:v>2.95361E-5</c:v>
                </c:pt>
                <c:pt idx="326" formatCode="0.00E+00">
                  <c:v>1.6301199999999999E-5</c:v>
                </c:pt>
                <c:pt idx="327" formatCode="0.00E+00">
                  <c:v>2.6789400000000001E-5</c:v>
                </c:pt>
                <c:pt idx="328" formatCode="0.00E+00">
                  <c:v>2.2564600000000001E-5</c:v>
                </c:pt>
                <c:pt idx="329" formatCode="0.00E+00">
                  <c:v>7.7088200000000005E-5</c:v>
                </c:pt>
                <c:pt idx="330" formatCode="0.00E+00">
                  <c:v>3.5139299999999999E-6</c:v>
                </c:pt>
                <c:pt idx="331" formatCode="0.00E+00">
                  <c:v>6.4502700000000003E-6</c:v>
                </c:pt>
                <c:pt idx="332" formatCode="0.00E+00">
                  <c:v>4.9011100000000002E-5</c:v>
                </c:pt>
                <c:pt idx="333" formatCode="0.00E+00">
                  <c:v>1.0004600000000001E-5</c:v>
                </c:pt>
                <c:pt idx="334" formatCode="0.00E+00">
                  <c:v>4.0404399999999997E-6</c:v>
                </c:pt>
                <c:pt idx="335" formatCode="0.00E+00">
                  <c:v>8.6178200000000004E-6</c:v>
                </c:pt>
                <c:pt idx="336" formatCode="0.00E+00">
                  <c:v>5.5633700000000004E-6</c:v>
                </c:pt>
                <c:pt idx="337" formatCode="0.00E+00">
                  <c:v>3.8816600000000002E-6</c:v>
                </c:pt>
                <c:pt idx="338" formatCode="0.00E+00">
                  <c:v>7.1151300000000003E-6</c:v>
                </c:pt>
                <c:pt idx="339" formatCode="0.00E+00">
                  <c:v>4.9147999999999999E-6</c:v>
                </c:pt>
                <c:pt idx="340" formatCode="0.00E+00">
                  <c:v>1.7926399999999998E-5</c:v>
                </c:pt>
                <c:pt idx="341" formatCode="0.00E+00">
                  <c:v>2.4985700000000001E-6</c:v>
                </c:pt>
                <c:pt idx="342" formatCode="0.00E+00">
                  <c:v>2.27744E-5</c:v>
                </c:pt>
                <c:pt idx="343" formatCode="0.00E+00">
                  <c:v>1.36702E-5</c:v>
                </c:pt>
                <c:pt idx="344" formatCode="0.00E+00">
                  <c:v>1.50739E-5</c:v>
                </c:pt>
                <c:pt idx="345" formatCode="0.00E+00">
                  <c:v>7.47606E-6</c:v>
                </c:pt>
                <c:pt idx="346" formatCode="0.00E+00">
                  <c:v>8.4698399999999995E-5</c:v>
                </c:pt>
                <c:pt idx="347" formatCode="0.00E+00">
                  <c:v>7.9512699999999992E-6</c:v>
                </c:pt>
                <c:pt idx="348" formatCode="0.00E+00">
                  <c:v>1.33743E-5</c:v>
                </c:pt>
                <c:pt idx="349" formatCode="0.00E+00">
                  <c:v>1.3506099999999999E-5</c:v>
                </c:pt>
                <c:pt idx="350" formatCode="0.00E+00">
                  <c:v>9.1986599999999994E-6</c:v>
                </c:pt>
                <c:pt idx="351" formatCode="0.00E+00">
                  <c:v>1.24024E-5</c:v>
                </c:pt>
                <c:pt idx="352" formatCode="0.00E+00">
                  <c:v>8.4539300000000006E-5</c:v>
                </c:pt>
                <c:pt idx="353" formatCode="0.00E+00">
                  <c:v>2.0436300000000002E-6</c:v>
                </c:pt>
                <c:pt idx="354" formatCode="0.00E+00">
                  <c:v>1.27926E-5</c:v>
                </c:pt>
                <c:pt idx="355" formatCode="0.00E+00">
                  <c:v>1.67898E-5</c:v>
                </c:pt>
                <c:pt idx="356" formatCode="0.00E+00">
                  <c:v>1.12566E-5</c:v>
                </c:pt>
                <c:pt idx="357" formatCode="0.00E+00">
                  <c:v>6.2781900000000003E-5</c:v>
                </c:pt>
                <c:pt idx="358" formatCode="0.00E+00">
                  <c:v>6.2350199999999998E-5</c:v>
                </c:pt>
                <c:pt idx="359" formatCode="0.00E+00">
                  <c:v>1.4004200000000001E-5</c:v>
                </c:pt>
                <c:pt idx="360" formatCode="0.00E+00">
                  <c:v>2.0373700000000001E-5</c:v>
                </c:pt>
                <c:pt idx="361" formatCode="0.00E+00">
                  <c:v>9.3416700000000003E-6</c:v>
                </c:pt>
                <c:pt idx="362" formatCode="0.00E+00">
                  <c:v>1.6043099999999999E-5</c:v>
                </c:pt>
                <c:pt idx="363" formatCode="0.00E+00">
                  <c:v>7.7891800000000005E-5</c:v>
                </c:pt>
                <c:pt idx="364" formatCode="0.00E+00">
                  <c:v>9.66418E-6</c:v>
                </c:pt>
                <c:pt idx="365" formatCode="0.00E+00">
                  <c:v>1.9834899999999999E-6</c:v>
                </c:pt>
                <c:pt idx="366" formatCode="0.00E+00">
                  <c:v>1.5323900000000001E-5</c:v>
                </c:pt>
                <c:pt idx="367" formatCode="0.00E+00">
                  <c:v>1.4718200000000001E-5</c:v>
                </c:pt>
                <c:pt idx="368" formatCode="0.00E+00">
                  <c:v>5.8159599999999998E-5</c:v>
                </c:pt>
                <c:pt idx="369" formatCode="0.00E+00">
                  <c:v>1.3981999999999999E-5</c:v>
                </c:pt>
                <c:pt idx="370" formatCode="0.00E+00">
                  <c:v>2.68875E-5</c:v>
                </c:pt>
                <c:pt idx="371" formatCode="0.00E+00">
                  <c:v>2.6247199999999998E-5</c:v>
                </c:pt>
                <c:pt idx="372" formatCode="0.00E+00">
                  <c:v>1.42413E-5</c:v>
                </c:pt>
                <c:pt idx="373" formatCode="0.00E+00">
                  <c:v>7.4495600000000004E-6</c:v>
                </c:pt>
                <c:pt idx="374" formatCode="0.00E+00">
                  <c:v>7.03761E-6</c:v>
                </c:pt>
                <c:pt idx="375" formatCode="0.00E+00">
                  <c:v>2.7517599999999998E-6</c:v>
                </c:pt>
                <c:pt idx="376" formatCode="0.00E+00">
                  <c:v>2.1592900000000001E-5</c:v>
                </c:pt>
                <c:pt idx="377" formatCode="0.00E+00">
                  <c:v>2.7413899999999999E-5</c:v>
                </c:pt>
                <c:pt idx="378" formatCode="0.00E+00">
                  <c:v>1.6175500000000001E-6</c:v>
                </c:pt>
                <c:pt idx="379" formatCode="0.00E+00">
                  <c:v>2.7652199999999999E-5</c:v>
                </c:pt>
                <c:pt idx="380" formatCode="0.00E+00">
                  <c:v>3.4634000000000001E-5</c:v>
                </c:pt>
                <c:pt idx="381" formatCode="0.00E+00">
                  <c:v>2.02139E-5</c:v>
                </c:pt>
                <c:pt idx="382" formatCode="0.00E+00">
                  <c:v>8.6435999999999997E-6</c:v>
                </c:pt>
                <c:pt idx="383" formatCode="0.00E+00">
                  <c:v>1.79301E-5</c:v>
                </c:pt>
                <c:pt idx="384" formatCode="0.00E+00">
                  <c:v>2.91759E-5</c:v>
                </c:pt>
                <c:pt idx="385" formatCode="0.00E+00">
                  <c:v>6.0776699999999997E-5</c:v>
                </c:pt>
                <c:pt idx="386" formatCode="0.00E+00">
                  <c:v>1.5866699999999998E-5</c:v>
                </c:pt>
                <c:pt idx="387" formatCode="0.00E+00">
                  <c:v>8.9809299999999994E-6</c:v>
                </c:pt>
                <c:pt idx="388" formatCode="0.00E+00">
                  <c:v>4.5573800000000001E-6</c:v>
                </c:pt>
                <c:pt idx="389">
                  <c:v>0.59243199999999996</c:v>
                </c:pt>
                <c:pt idx="390">
                  <c:v>1.3818299999999999</c:v>
                </c:pt>
                <c:pt idx="391">
                  <c:v>0.34261000000000003</c:v>
                </c:pt>
                <c:pt idx="392">
                  <c:v>0.22375400000000001</c:v>
                </c:pt>
                <c:pt idx="393">
                  <c:v>7.4179700000000001E-2</c:v>
                </c:pt>
                <c:pt idx="394">
                  <c:v>0.213894</c:v>
                </c:pt>
                <c:pt idx="395">
                  <c:v>0.48980400000000002</c:v>
                </c:pt>
                <c:pt idx="396">
                  <c:v>0.345356</c:v>
                </c:pt>
                <c:pt idx="397">
                  <c:v>0.30549399999999999</c:v>
                </c:pt>
                <c:pt idx="398">
                  <c:v>0.195907</c:v>
                </c:pt>
                <c:pt idx="399">
                  <c:v>0.179206</c:v>
                </c:pt>
                <c:pt idx="400">
                  <c:v>0.137993</c:v>
                </c:pt>
                <c:pt idx="401">
                  <c:v>0.238203</c:v>
                </c:pt>
                <c:pt idx="402">
                  <c:v>0.26854099999999997</c:v>
                </c:pt>
                <c:pt idx="403">
                  <c:v>0.36816399999999999</c:v>
                </c:pt>
                <c:pt idx="404">
                  <c:v>0.47117100000000001</c:v>
                </c:pt>
                <c:pt idx="405">
                  <c:v>0.138047</c:v>
                </c:pt>
                <c:pt idx="406">
                  <c:v>7.0963600000000002E-2</c:v>
                </c:pt>
                <c:pt idx="407">
                  <c:v>8.5658200000000004E-2</c:v>
                </c:pt>
                <c:pt idx="408">
                  <c:v>0.113818</c:v>
                </c:pt>
                <c:pt idx="409">
                  <c:v>2.2688799999999999E-2</c:v>
                </c:pt>
                <c:pt idx="410">
                  <c:v>3.4723499999999997E-2</c:v>
                </c:pt>
                <c:pt idx="411">
                  <c:v>0.31203500000000001</c:v>
                </c:pt>
                <c:pt idx="412">
                  <c:v>9.6673999999999996E-2</c:v>
                </c:pt>
                <c:pt idx="413">
                  <c:v>2.7458400000000001E-2</c:v>
                </c:pt>
                <c:pt idx="414">
                  <c:v>0.212175</c:v>
                </c:pt>
                <c:pt idx="415">
                  <c:v>5.0050499999999998E-2</c:v>
                </c:pt>
                <c:pt idx="416">
                  <c:v>5.0240300000000002E-2</c:v>
                </c:pt>
                <c:pt idx="417">
                  <c:v>0.14702299999999999</c:v>
                </c:pt>
                <c:pt idx="418">
                  <c:v>3.1018E-2</c:v>
                </c:pt>
                <c:pt idx="419">
                  <c:v>7.9324500000000006E-3</c:v>
                </c:pt>
                <c:pt idx="420">
                  <c:v>2.0701000000000001E-2</c:v>
                </c:pt>
                <c:pt idx="421">
                  <c:v>7.2922200000000003E-3</c:v>
                </c:pt>
                <c:pt idx="422">
                  <c:v>4.12287E-2</c:v>
                </c:pt>
                <c:pt idx="423">
                  <c:v>3.8391399999999999E-2</c:v>
                </c:pt>
                <c:pt idx="424">
                  <c:v>3.47757E-2</c:v>
                </c:pt>
                <c:pt idx="425">
                  <c:v>4.6286500000000001E-2</c:v>
                </c:pt>
                <c:pt idx="426">
                  <c:v>0.57560800000000001</c:v>
                </c:pt>
                <c:pt idx="427">
                  <c:v>0.18792700000000001</c:v>
                </c:pt>
                <c:pt idx="428">
                  <c:v>5.2576499999999998E-2</c:v>
                </c:pt>
                <c:pt idx="429">
                  <c:v>0.25904700000000003</c:v>
                </c:pt>
                <c:pt idx="430" formatCode="0.00E+00">
                  <c:v>1.7773599999999999E-5</c:v>
                </c:pt>
                <c:pt idx="431">
                  <c:v>0.12378400000000001</c:v>
                </c:pt>
                <c:pt idx="432" formatCode="0.00E+00">
                  <c:v>5.2198700000000002E-6</c:v>
                </c:pt>
                <c:pt idx="433">
                  <c:v>0.18784400000000001</c:v>
                </c:pt>
                <c:pt idx="434" formatCode="0.00E+00">
                  <c:v>1.13175E-5</c:v>
                </c:pt>
                <c:pt idx="435">
                  <c:v>0.27473999999999998</c:v>
                </c:pt>
                <c:pt idx="436">
                  <c:v>0.363867</c:v>
                </c:pt>
                <c:pt idx="437">
                  <c:v>1.4672299999999999E-2</c:v>
                </c:pt>
                <c:pt idx="438">
                  <c:v>0.13763300000000001</c:v>
                </c:pt>
                <c:pt idx="439">
                  <c:v>8.9052500000000007E-2</c:v>
                </c:pt>
                <c:pt idx="440" formatCode="0.00E+00">
                  <c:v>4.2521600000000003E-5</c:v>
                </c:pt>
                <c:pt idx="441" formatCode="0.00E+00">
                  <c:v>1.34347E-5</c:v>
                </c:pt>
                <c:pt idx="442" formatCode="0.00E+00">
                  <c:v>7.4945700000000003E-5</c:v>
                </c:pt>
                <c:pt idx="443">
                  <c:v>8.6234299999999996E-3</c:v>
                </c:pt>
                <c:pt idx="444" formatCode="0.00E+00">
                  <c:v>6.8052200000000002E-6</c:v>
                </c:pt>
                <c:pt idx="445" formatCode="0.00E+00">
                  <c:v>2.0718300000000001E-5</c:v>
                </c:pt>
                <c:pt idx="446" formatCode="0.00E+00">
                  <c:v>2.4335E-5</c:v>
                </c:pt>
                <c:pt idx="447" formatCode="0.00E+00">
                  <c:v>2.7654400000000001E-5</c:v>
                </c:pt>
                <c:pt idx="448" formatCode="0.00E+00">
                  <c:v>6.0309199999999998E-6</c:v>
                </c:pt>
                <c:pt idx="449" formatCode="0.00E+00">
                  <c:v>3.7106E-5</c:v>
                </c:pt>
                <c:pt idx="450" formatCode="0.00E+00">
                  <c:v>6.1413400000000002E-6</c:v>
                </c:pt>
                <c:pt idx="451" formatCode="0.00E+00">
                  <c:v>3.8912299999999997E-5</c:v>
                </c:pt>
                <c:pt idx="452" formatCode="0.00E+00">
                  <c:v>8.8163000000000003E-5</c:v>
                </c:pt>
                <c:pt idx="453">
                  <c:v>0.250805</c:v>
                </c:pt>
                <c:pt idx="454">
                  <c:v>6.1608200000000002E-2</c:v>
                </c:pt>
                <c:pt idx="455">
                  <c:v>0.48303499999999999</c:v>
                </c:pt>
                <c:pt idx="456">
                  <c:v>0.13337399999999999</c:v>
                </c:pt>
                <c:pt idx="457">
                  <c:v>0.170546</c:v>
                </c:pt>
                <c:pt idx="458" formatCode="0.00E+00">
                  <c:v>3.3137499999999999E-5</c:v>
                </c:pt>
                <c:pt idx="459">
                  <c:v>0.171155</c:v>
                </c:pt>
                <c:pt idx="460" formatCode="0.00E+00">
                  <c:v>2.91358E-5</c:v>
                </c:pt>
                <c:pt idx="461">
                  <c:v>0.28354099999999999</c:v>
                </c:pt>
                <c:pt idx="462" formatCode="0.00E+00">
                  <c:v>8.02163E-5</c:v>
                </c:pt>
                <c:pt idx="463" formatCode="0.00E+00">
                  <c:v>2.66003E-5</c:v>
                </c:pt>
                <c:pt idx="464" formatCode="0.00E+00">
                  <c:v>1.6802600000000001E-5</c:v>
                </c:pt>
                <c:pt idx="465" formatCode="0.00E+00">
                  <c:v>1.38779E-5</c:v>
                </c:pt>
                <c:pt idx="466">
                  <c:v>0.60981399999999997</c:v>
                </c:pt>
                <c:pt idx="467" formatCode="0.00E+00">
                  <c:v>1.6465199999999999E-5</c:v>
                </c:pt>
                <c:pt idx="468" formatCode="0.00E+00">
                  <c:v>1.0238899999999999E-5</c:v>
                </c:pt>
                <c:pt idx="469">
                  <c:v>5.3684200000000001E-2</c:v>
                </c:pt>
                <c:pt idx="470" formatCode="0.00E+00">
                  <c:v>1.0601099999999999E-5</c:v>
                </c:pt>
                <c:pt idx="471">
                  <c:v>1.84776E-2</c:v>
                </c:pt>
                <c:pt idx="472" formatCode="0.00E+00">
                  <c:v>1.15759E-5</c:v>
                </c:pt>
                <c:pt idx="473">
                  <c:v>0.20610300000000001</c:v>
                </c:pt>
                <c:pt idx="474" formatCode="0.00E+00">
                  <c:v>1.2812100000000001E-5</c:v>
                </c:pt>
                <c:pt idx="475" formatCode="0.00E+00">
                  <c:v>7.5689200000000002E-6</c:v>
                </c:pt>
                <c:pt idx="476">
                  <c:v>7.3173199999999994E-2</c:v>
                </c:pt>
                <c:pt idx="477" formatCode="0.00E+00">
                  <c:v>5.6629800000000001E-6</c:v>
                </c:pt>
                <c:pt idx="478" formatCode="0.00E+00">
                  <c:v>2.9884500000000002E-5</c:v>
                </c:pt>
                <c:pt idx="479" formatCode="0.00E+00">
                  <c:v>2.12592E-6</c:v>
                </c:pt>
                <c:pt idx="480" formatCode="0.00E+00">
                  <c:v>5.8890200000000004E-6</c:v>
                </c:pt>
                <c:pt idx="481" formatCode="0.00E+00">
                  <c:v>4.4965199999999998E-6</c:v>
                </c:pt>
                <c:pt idx="482" formatCode="0.00E+00">
                  <c:v>8.6566799999999999E-6</c:v>
                </c:pt>
                <c:pt idx="483" formatCode="0.00E+00">
                  <c:v>5.5250299999999998E-7</c:v>
                </c:pt>
                <c:pt idx="484" formatCode="0.00E+00">
                  <c:v>6.5947700000000004E-6</c:v>
                </c:pt>
                <c:pt idx="485" formatCode="0.00E+00">
                  <c:v>2.0450800000000001E-5</c:v>
                </c:pt>
                <c:pt idx="486">
                  <c:v>0.24426300000000001</c:v>
                </c:pt>
                <c:pt idx="487">
                  <c:v>5.1721700000000002E-2</c:v>
                </c:pt>
                <c:pt idx="488" formatCode="0.00E+00">
                  <c:v>1.05992E-5</c:v>
                </c:pt>
                <c:pt idx="489" formatCode="0.00E+00">
                  <c:v>4.1189200000000002E-5</c:v>
                </c:pt>
                <c:pt idx="490" formatCode="0.00E+00">
                  <c:v>3.1478099999999999E-5</c:v>
                </c:pt>
                <c:pt idx="491" formatCode="0.00E+00">
                  <c:v>3.8370900000000002E-5</c:v>
                </c:pt>
                <c:pt idx="492" formatCode="0.00E+00">
                  <c:v>8.0273899999999997E-6</c:v>
                </c:pt>
                <c:pt idx="493">
                  <c:v>0.116284</c:v>
                </c:pt>
                <c:pt idx="494" formatCode="0.00E+00">
                  <c:v>4.0799800000000002E-5</c:v>
                </c:pt>
                <c:pt idx="495" formatCode="0.00E+00">
                  <c:v>1.3889E-5</c:v>
                </c:pt>
                <c:pt idx="496">
                  <c:v>0.122614</c:v>
                </c:pt>
                <c:pt idx="497" formatCode="0.00E+00">
                  <c:v>1.6172600000000002E-5</c:v>
                </c:pt>
                <c:pt idx="498" formatCode="0.00E+00">
                  <c:v>5.1980799999999997E-6</c:v>
                </c:pt>
                <c:pt idx="499">
                  <c:v>0.157273</c:v>
                </c:pt>
                <c:pt idx="500" formatCode="0.00E+00">
                  <c:v>1.09376E-5</c:v>
                </c:pt>
                <c:pt idx="501" formatCode="0.00E+00">
                  <c:v>2.6658000000000001E-5</c:v>
                </c:pt>
                <c:pt idx="502" formatCode="0.00E+00">
                  <c:v>7.8555999999999998E-6</c:v>
                </c:pt>
                <c:pt idx="503" formatCode="0.00E+00">
                  <c:v>5.0080899999999997E-5</c:v>
                </c:pt>
                <c:pt idx="504" formatCode="0.00E+00">
                  <c:v>2.6105299999999999E-5</c:v>
                </c:pt>
                <c:pt idx="505">
                  <c:v>9.5444000000000001E-2</c:v>
                </c:pt>
                <c:pt idx="506" formatCode="0.00E+00">
                  <c:v>1.16638E-5</c:v>
                </c:pt>
                <c:pt idx="507" formatCode="0.00E+00">
                  <c:v>2.9195000000000001E-5</c:v>
                </c:pt>
                <c:pt idx="508">
                  <c:v>4.9734199999999999E-2</c:v>
                </c:pt>
                <c:pt idx="509" formatCode="0.00E+00">
                  <c:v>1.38456E-5</c:v>
                </c:pt>
                <c:pt idx="510" formatCode="0.00E+00">
                  <c:v>6.17162E-6</c:v>
                </c:pt>
                <c:pt idx="511" formatCode="0.00E+00">
                  <c:v>5.4149399999999999E-6</c:v>
                </c:pt>
                <c:pt idx="512" formatCode="0.00E+00">
                  <c:v>2.8983400000000001E-5</c:v>
                </c:pt>
                <c:pt idx="513">
                  <c:v>0.425506</c:v>
                </c:pt>
                <c:pt idx="514" formatCode="0.00E+00">
                  <c:v>1.53312E-5</c:v>
                </c:pt>
                <c:pt idx="515" formatCode="0.00E+00">
                  <c:v>1.4870999999999999E-6</c:v>
                </c:pt>
                <c:pt idx="516" formatCode="0.00E+00">
                  <c:v>3.65557E-5</c:v>
                </c:pt>
                <c:pt idx="517">
                  <c:v>0.26253300000000002</c:v>
                </c:pt>
                <c:pt idx="518" formatCode="0.00E+00">
                  <c:v>6.4090299999999999E-5</c:v>
                </c:pt>
                <c:pt idx="519">
                  <c:v>3.6277900000000002E-2</c:v>
                </c:pt>
                <c:pt idx="520" formatCode="0.00E+00">
                  <c:v>1.0835299999999999E-5</c:v>
                </c:pt>
                <c:pt idx="521" formatCode="0.00E+00">
                  <c:v>2.8915E-5</c:v>
                </c:pt>
                <c:pt idx="522" formatCode="0.00E+00">
                  <c:v>1.49699E-5</c:v>
                </c:pt>
                <c:pt idx="523" formatCode="0.00E+00">
                  <c:v>4.5665700000000001E-6</c:v>
                </c:pt>
                <c:pt idx="524" formatCode="0.00E+00">
                  <c:v>8.3713799999999995E-6</c:v>
                </c:pt>
                <c:pt idx="525" formatCode="0.00E+00">
                  <c:v>1.17672E-5</c:v>
                </c:pt>
                <c:pt idx="526" formatCode="0.00E+00">
                  <c:v>3.8433699999999999E-6</c:v>
                </c:pt>
                <c:pt idx="527" formatCode="0.00E+00">
                  <c:v>5.62428E-6</c:v>
                </c:pt>
                <c:pt idx="528">
                  <c:v>2.20249E-2</c:v>
                </c:pt>
                <c:pt idx="529" formatCode="0.00E+00">
                  <c:v>1.5165699999999999E-5</c:v>
                </c:pt>
                <c:pt idx="530" formatCode="0.00E+00">
                  <c:v>8.3183400000000007E-6</c:v>
                </c:pt>
                <c:pt idx="531" formatCode="0.00E+00">
                  <c:v>4.4026100000000002E-5</c:v>
                </c:pt>
                <c:pt idx="532" formatCode="0.00E+00">
                  <c:v>2.98359E-5</c:v>
                </c:pt>
                <c:pt idx="533" formatCode="0.00E+00">
                  <c:v>1.95946E-5</c:v>
                </c:pt>
                <c:pt idx="534" formatCode="0.00E+00">
                  <c:v>1.5166100000000001E-6</c:v>
                </c:pt>
                <c:pt idx="535" formatCode="0.00E+00">
                  <c:v>1.4983200000000001E-5</c:v>
                </c:pt>
                <c:pt idx="536" formatCode="0.00E+00">
                  <c:v>3.04851E-6</c:v>
                </c:pt>
                <c:pt idx="537">
                  <c:v>0.278866</c:v>
                </c:pt>
                <c:pt idx="538">
                  <c:v>0.16062100000000001</c:v>
                </c:pt>
                <c:pt idx="539" formatCode="0.00E+00">
                  <c:v>1.7794900000000001E-5</c:v>
                </c:pt>
                <c:pt idx="540" formatCode="0.00E+00">
                  <c:v>1.01658E-5</c:v>
                </c:pt>
                <c:pt idx="541" formatCode="0.00E+00">
                  <c:v>1.36533E-5</c:v>
                </c:pt>
                <c:pt idx="542" formatCode="0.00E+00">
                  <c:v>9.3161299999999992E-6</c:v>
                </c:pt>
                <c:pt idx="543" formatCode="0.00E+00">
                  <c:v>2.7583500000000001E-5</c:v>
                </c:pt>
                <c:pt idx="544" formatCode="0.00E+00">
                  <c:v>1.20848E-5</c:v>
                </c:pt>
                <c:pt idx="545" formatCode="0.00E+00">
                  <c:v>7.7595499999999993E-6</c:v>
                </c:pt>
                <c:pt idx="546">
                  <c:v>3.08755E-2</c:v>
                </c:pt>
                <c:pt idx="547" formatCode="0.00E+00">
                  <c:v>1.2070500000000001E-5</c:v>
                </c:pt>
                <c:pt idx="548" formatCode="0.00E+00">
                  <c:v>1.6080399999999999E-5</c:v>
                </c:pt>
                <c:pt idx="549" formatCode="0.00E+00">
                  <c:v>3.7899399999999998E-5</c:v>
                </c:pt>
                <c:pt idx="550" formatCode="0.00E+00">
                  <c:v>2.48713E-5</c:v>
                </c:pt>
                <c:pt idx="551" formatCode="0.00E+00">
                  <c:v>4.9972200000000002E-5</c:v>
                </c:pt>
                <c:pt idx="552">
                  <c:v>0.81511</c:v>
                </c:pt>
                <c:pt idx="553">
                  <c:v>1.2819799999999999E-4</c:v>
                </c:pt>
                <c:pt idx="554" formatCode="0.00E+00">
                  <c:v>6.72987E-5</c:v>
                </c:pt>
                <c:pt idx="555" formatCode="0.00E+00">
                  <c:v>5.3222900000000002E-5</c:v>
                </c:pt>
                <c:pt idx="556" formatCode="0.00E+00">
                  <c:v>1.09312E-5</c:v>
                </c:pt>
                <c:pt idx="557">
                  <c:v>1.2267300000000001E-4</c:v>
                </c:pt>
                <c:pt idx="558">
                  <c:v>1.55604E-4</c:v>
                </c:pt>
                <c:pt idx="559">
                  <c:v>1.6520099999999999E-4</c:v>
                </c:pt>
                <c:pt idx="560" formatCode="0.00E+00">
                  <c:v>6.02249E-5</c:v>
                </c:pt>
                <c:pt idx="561">
                  <c:v>1.05513E-4</c:v>
                </c:pt>
                <c:pt idx="562" formatCode="0.00E+00">
                  <c:v>3.88612E-5</c:v>
                </c:pt>
                <c:pt idx="563" formatCode="0.00E+00">
                  <c:v>8.0452199999999995E-5</c:v>
                </c:pt>
                <c:pt idx="564" formatCode="0.00E+00">
                  <c:v>8.9617200000000007E-6</c:v>
                </c:pt>
                <c:pt idx="565" formatCode="0.00E+00">
                  <c:v>7.7890999999999997E-6</c:v>
                </c:pt>
                <c:pt idx="566" formatCode="0.00E+00">
                  <c:v>2.1909800000000002E-5</c:v>
                </c:pt>
                <c:pt idx="567" formatCode="0.00E+00">
                  <c:v>5.3025600000000003E-5</c:v>
                </c:pt>
                <c:pt idx="568" formatCode="0.00E+00">
                  <c:v>3.2088899999999997E-5</c:v>
                </c:pt>
                <c:pt idx="569" formatCode="0.00E+00">
                  <c:v>2.1838500000000001E-5</c:v>
                </c:pt>
                <c:pt idx="570" formatCode="0.00E+00">
                  <c:v>9.3242999999999998E-6</c:v>
                </c:pt>
                <c:pt idx="571" formatCode="0.00E+00">
                  <c:v>1.1083800000000001E-5</c:v>
                </c:pt>
                <c:pt idx="572" formatCode="0.00E+00">
                  <c:v>5.8786599999999999E-6</c:v>
                </c:pt>
                <c:pt idx="573" formatCode="0.00E+00">
                  <c:v>1.08604E-5</c:v>
                </c:pt>
                <c:pt idx="574" formatCode="0.00E+00">
                  <c:v>4.1857100000000003E-5</c:v>
                </c:pt>
                <c:pt idx="575" formatCode="0.00E+00">
                  <c:v>3.2466699999999999E-5</c:v>
                </c:pt>
                <c:pt idx="576" formatCode="0.00E+00">
                  <c:v>1.14452E-5</c:v>
                </c:pt>
                <c:pt idx="577" formatCode="0.00E+00">
                  <c:v>7.2237400000000002E-6</c:v>
                </c:pt>
                <c:pt idx="578">
                  <c:v>2.2032900000000001E-4</c:v>
                </c:pt>
                <c:pt idx="579" formatCode="0.00E+00">
                  <c:v>4.7382900000000003E-5</c:v>
                </c:pt>
                <c:pt idx="580" formatCode="0.00E+00">
                  <c:v>8.5633600000000094E-5</c:v>
                </c:pt>
                <c:pt idx="581" formatCode="0.00E+00">
                  <c:v>3.5344E-6</c:v>
                </c:pt>
                <c:pt idx="582" formatCode="0.00E+00">
                  <c:v>2.5352000000000001E-5</c:v>
                </c:pt>
                <c:pt idx="583" formatCode="0.00E+00">
                  <c:v>5.6551400000000002E-5</c:v>
                </c:pt>
                <c:pt idx="584" formatCode="0.00E+00">
                  <c:v>2.3947600000000001E-5</c:v>
                </c:pt>
                <c:pt idx="585" formatCode="0.00E+00">
                  <c:v>2.4180800000000001E-5</c:v>
                </c:pt>
                <c:pt idx="586" formatCode="0.00E+00">
                  <c:v>2.3421000000000002E-5</c:v>
                </c:pt>
                <c:pt idx="587" formatCode="0.00E+00">
                  <c:v>7.9307000000000001E-6</c:v>
                </c:pt>
                <c:pt idx="588" formatCode="0.00E+00">
                  <c:v>1.54612E-6</c:v>
                </c:pt>
                <c:pt idx="589" formatCode="0.00E+00">
                  <c:v>6.7256800000000001E-6</c:v>
                </c:pt>
                <c:pt idx="590" formatCode="0.00E+00">
                  <c:v>6.3705100000000003E-7</c:v>
                </c:pt>
                <c:pt idx="591" formatCode="0.00E+00">
                  <c:v>1.75959E-6</c:v>
                </c:pt>
                <c:pt idx="592" formatCode="0.00E+00">
                  <c:v>2.09636E-5</c:v>
                </c:pt>
                <c:pt idx="593" formatCode="0.00E+00">
                  <c:v>2.9848700000000001E-5</c:v>
                </c:pt>
                <c:pt idx="594">
                  <c:v>1.3985700000000001E-4</c:v>
                </c:pt>
                <c:pt idx="595" formatCode="0.00E+00">
                  <c:v>8.3087500000000007E-6</c:v>
                </c:pt>
                <c:pt idx="596" formatCode="0.00E+00">
                  <c:v>3.55674E-6</c:v>
                </c:pt>
                <c:pt idx="597" formatCode="0.00E+00">
                  <c:v>8.5187399999999997E-6</c:v>
                </c:pt>
                <c:pt idx="598" formatCode="0.00E+00">
                  <c:v>9.2872399999999992E-6</c:v>
                </c:pt>
                <c:pt idx="599" formatCode="0.00E+00">
                  <c:v>2.3745899999999998E-6</c:v>
                </c:pt>
                <c:pt idx="600" formatCode="0.00E+00">
                  <c:v>1.3169700000000001E-6</c:v>
                </c:pt>
                <c:pt idx="601" formatCode="0.00E+00">
                  <c:v>2.71766E-5</c:v>
                </c:pt>
                <c:pt idx="602" formatCode="0.00E+00">
                  <c:v>1.2359E-5</c:v>
                </c:pt>
                <c:pt idx="603" formatCode="0.00E+00">
                  <c:v>6.0457400000000002E-5</c:v>
                </c:pt>
                <c:pt idx="604" formatCode="0.00E+00">
                  <c:v>2.8808800000000001E-6</c:v>
                </c:pt>
                <c:pt idx="605" formatCode="0.00E+00">
                  <c:v>5.7662900000000003E-6</c:v>
                </c:pt>
                <c:pt idx="606" formatCode="0.00E+00">
                  <c:v>8.6839600000000008E-6</c:v>
                </c:pt>
                <c:pt idx="607" formatCode="0.00E+00">
                  <c:v>7.9262700000000003E-6</c:v>
                </c:pt>
                <c:pt idx="608" formatCode="0.00E+00">
                  <c:v>1.30043E-5</c:v>
                </c:pt>
                <c:pt idx="609" formatCode="0.00E+00">
                  <c:v>2.12769E-5</c:v>
                </c:pt>
                <c:pt idx="610" formatCode="0.00E+00">
                  <c:v>6.90299E-6</c:v>
                </c:pt>
                <c:pt idx="611" formatCode="0.00E+00">
                  <c:v>2.4134900000000002E-5</c:v>
                </c:pt>
                <c:pt idx="612">
                  <c:v>1.64136E-4</c:v>
                </c:pt>
                <c:pt idx="613">
                  <c:v>3.56712E-2</c:v>
                </c:pt>
                <c:pt idx="614" formatCode="0.00E+00">
                  <c:v>1.8530899999999999E-5</c:v>
                </c:pt>
                <c:pt idx="615" formatCode="0.00E+00">
                  <c:v>2.4907899999999999E-5</c:v>
                </c:pt>
                <c:pt idx="616" formatCode="0.00E+00">
                  <c:v>2.0002600000000001E-5</c:v>
                </c:pt>
                <c:pt idx="617" formatCode="0.00E+00">
                  <c:v>3.3415399999999999E-5</c:v>
                </c:pt>
                <c:pt idx="618" formatCode="0.00E+00">
                  <c:v>1.5478800000000002E-5</c:v>
                </c:pt>
                <c:pt idx="619" formatCode="0.00E+00">
                  <c:v>2.5246299999999999E-5</c:v>
                </c:pt>
                <c:pt idx="620" formatCode="0.00E+00">
                  <c:v>5.1230699999999997E-6</c:v>
                </c:pt>
                <c:pt idx="621" formatCode="0.00E+00">
                  <c:v>1.7154099999999999E-5</c:v>
                </c:pt>
                <c:pt idx="622" formatCode="0.00E+00">
                  <c:v>1.8259200000000001E-6</c:v>
                </c:pt>
                <c:pt idx="623" formatCode="0.00E+00">
                  <c:v>2.4397600000000002E-5</c:v>
                </c:pt>
                <c:pt idx="624" formatCode="0.00E+00">
                  <c:v>1.1812500000000001E-5</c:v>
                </c:pt>
                <c:pt idx="625" formatCode="0.00E+00">
                  <c:v>3.5285300000000002E-6</c:v>
                </c:pt>
                <c:pt idx="626" formatCode="0.00E+00">
                  <c:v>2.7916699999999999E-6</c:v>
                </c:pt>
                <c:pt idx="627" formatCode="0.00E+00">
                  <c:v>1.17374E-5</c:v>
                </c:pt>
                <c:pt idx="628" formatCode="0.00E+00">
                  <c:v>1.1165999999999999E-5</c:v>
                </c:pt>
                <c:pt idx="629" formatCode="0.00E+00">
                  <c:v>1.1082E-5</c:v>
                </c:pt>
                <c:pt idx="630" formatCode="0.00E+00">
                  <c:v>1.8498499999999999E-5</c:v>
                </c:pt>
                <c:pt idx="631" formatCode="0.00E+00">
                  <c:v>2.4615699999999999E-6</c:v>
                </c:pt>
                <c:pt idx="632" formatCode="0.00E+00">
                  <c:v>1.6475300000000001E-5</c:v>
                </c:pt>
                <c:pt idx="633" formatCode="0.00E+00">
                  <c:v>4.6612000000000004E-6</c:v>
                </c:pt>
                <c:pt idx="634" formatCode="0.00E+00">
                  <c:v>1.3552300000000001E-5</c:v>
                </c:pt>
                <c:pt idx="635" formatCode="0.00E+00">
                  <c:v>2.7886500000000001E-5</c:v>
                </c:pt>
                <c:pt idx="636" formatCode="0.00E+00">
                  <c:v>1.28102E-5</c:v>
                </c:pt>
                <c:pt idx="637" formatCode="0.00E+00">
                  <c:v>3.01171E-5</c:v>
                </c:pt>
                <c:pt idx="638" formatCode="0.00E+00">
                  <c:v>2.0491200000000001E-5</c:v>
                </c:pt>
                <c:pt idx="639" formatCode="0.00E+00">
                  <c:v>1.1483300000000001E-5</c:v>
                </c:pt>
                <c:pt idx="640" formatCode="0.00E+00">
                  <c:v>9.0419500000000007E-6</c:v>
                </c:pt>
                <c:pt idx="641" formatCode="0.00E+00">
                  <c:v>8.3534799999999992E-6</c:v>
                </c:pt>
                <c:pt idx="642" formatCode="0.00E+00">
                  <c:v>1.03843E-5</c:v>
                </c:pt>
                <c:pt idx="643" formatCode="0.00E+00">
                  <c:v>9.7204400000000004E-6</c:v>
                </c:pt>
                <c:pt idx="644" formatCode="0.00E+00">
                  <c:v>3.0554800000000001E-6</c:v>
                </c:pt>
                <c:pt idx="645" formatCode="0.00E+00">
                  <c:v>1.19032E-5</c:v>
                </c:pt>
                <c:pt idx="646" formatCode="0.00E+00">
                  <c:v>4.6501499999999999E-6</c:v>
                </c:pt>
                <c:pt idx="647" formatCode="0.00E+00">
                  <c:v>2.0214700000000001E-5</c:v>
                </c:pt>
                <c:pt idx="648" formatCode="0.00E+00">
                  <c:v>2.0401499999999999E-6</c:v>
                </c:pt>
                <c:pt idx="649" formatCode="0.00E+00">
                  <c:v>2.2681599999999999E-6</c:v>
                </c:pt>
                <c:pt idx="650" formatCode="0.00E+00">
                  <c:v>2.9575100000000001E-5</c:v>
                </c:pt>
                <c:pt idx="651" formatCode="0.00E+00">
                  <c:v>5.1381400000000002E-5</c:v>
                </c:pt>
                <c:pt idx="652" formatCode="0.00E+00">
                  <c:v>8.0995200000000007E-6</c:v>
                </c:pt>
                <c:pt idx="653" formatCode="0.00E+00">
                  <c:v>7.3774699999999997E-7</c:v>
                </c:pt>
                <c:pt idx="654" formatCode="0.00E+00">
                  <c:v>1.09925E-5</c:v>
                </c:pt>
                <c:pt idx="655" formatCode="0.00E+00">
                  <c:v>3.4297899999999999E-6</c:v>
                </c:pt>
                <c:pt idx="656" formatCode="0.00E+00">
                  <c:v>2.6943600000000001E-5</c:v>
                </c:pt>
                <c:pt idx="657" formatCode="0.00E+00">
                  <c:v>4.2352800000000002E-6</c:v>
                </c:pt>
                <c:pt idx="658" formatCode="0.00E+00">
                  <c:v>3.6314399999999999E-6</c:v>
                </c:pt>
                <c:pt idx="659" formatCode="0.00E+00">
                  <c:v>2.37771E-5</c:v>
                </c:pt>
                <c:pt idx="660" formatCode="0.00E+00">
                  <c:v>2.8184700000000001E-5</c:v>
                </c:pt>
                <c:pt idx="661" formatCode="0.00E+00">
                  <c:v>1.4472E-5</c:v>
                </c:pt>
                <c:pt idx="662" formatCode="0.00E+00">
                  <c:v>1.3290999999999999E-6</c:v>
                </c:pt>
                <c:pt idx="663" formatCode="0.00E+00">
                  <c:v>5.7414799999999999E-7</c:v>
                </c:pt>
                <c:pt idx="664" formatCode="0.00E+00">
                  <c:v>1.37546E-6</c:v>
                </c:pt>
                <c:pt idx="665" formatCode="0.00E+00">
                  <c:v>1.4226500000000001E-6</c:v>
                </c:pt>
                <c:pt idx="666" formatCode="0.00E+00">
                  <c:v>3.1356999999999999E-6</c:v>
                </c:pt>
                <c:pt idx="667" formatCode="0.00E+00">
                  <c:v>2.3030100000000001E-6</c:v>
                </c:pt>
                <c:pt idx="668" formatCode="0.00E+00">
                  <c:v>1.5701000000000001E-5</c:v>
                </c:pt>
                <c:pt idx="669" formatCode="0.00E+00">
                  <c:v>2.5057000000000001E-5</c:v>
                </c:pt>
                <c:pt idx="670" formatCode="0.00E+00">
                  <c:v>1.9259700000000001E-5</c:v>
                </c:pt>
                <c:pt idx="671" formatCode="0.00E+00">
                  <c:v>8.2082200000000002E-6</c:v>
                </c:pt>
                <c:pt idx="672" formatCode="0.00E+00">
                  <c:v>1.9079199999999999E-5</c:v>
                </c:pt>
                <c:pt idx="673" formatCode="0.00E+00">
                  <c:v>4.7791699999999998E-5</c:v>
                </c:pt>
                <c:pt idx="674" formatCode="0.00E+00">
                  <c:v>2.40259E-5</c:v>
                </c:pt>
                <c:pt idx="675" formatCode="0.00E+00">
                  <c:v>8.9424200000000003E-5</c:v>
                </c:pt>
                <c:pt idx="676" formatCode="0.00E+00">
                  <c:v>3.01448E-5</c:v>
                </c:pt>
                <c:pt idx="677" formatCode="0.00E+00">
                  <c:v>2.8469199999999998E-5</c:v>
                </c:pt>
                <c:pt idx="678" formatCode="0.00E+00">
                  <c:v>5.8338300000000004E-6</c:v>
                </c:pt>
                <c:pt idx="679" formatCode="0.00E+00">
                  <c:v>4.0208399999999999E-5</c:v>
                </c:pt>
                <c:pt idx="680" formatCode="0.00E+00">
                  <c:v>8.1374200000000008E-6</c:v>
                </c:pt>
                <c:pt idx="681" formatCode="0.00E+00">
                  <c:v>7.9443099999999998E-5</c:v>
                </c:pt>
                <c:pt idx="682">
                  <c:v>8.1941399999999998E-2</c:v>
                </c:pt>
                <c:pt idx="683">
                  <c:v>1.05109E-4</c:v>
                </c:pt>
                <c:pt idx="684" formatCode="0.00E+00">
                  <c:v>5.4113500000000003E-5</c:v>
                </c:pt>
                <c:pt idx="685" formatCode="0.00E+00">
                  <c:v>2.3524999999999999E-5</c:v>
                </c:pt>
                <c:pt idx="686" formatCode="0.00E+00">
                  <c:v>4.9395899999999999E-5</c:v>
                </c:pt>
                <c:pt idx="687" formatCode="0.00E+00">
                  <c:v>4.3959599999999997E-6</c:v>
                </c:pt>
                <c:pt idx="688" formatCode="0.00E+00">
                  <c:v>3.9848300000000003E-5</c:v>
                </c:pt>
                <c:pt idx="689" formatCode="0.00E+00">
                  <c:v>2.9717500000000001E-5</c:v>
                </c:pt>
                <c:pt idx="690" formatCode="0.00E+00">
                  <c:v>1.84107E-5</c:v>
                </c:pt>
                <c:pt idx="691" formatCode="0.00E+00">
                  <c:v>3.7602199999999997E-5</c:v>
                </c:pt>
                <c:pt idx="692" formatCode="0.00E+00">
                  <c:v>5.9135100000000002E-5</c:v>
                </c:pt>
                <c:pt idx="693" formatCode="0.00E+00">
                  <c:v>1.4120900000000001E-5</c:v>
                </c:pt>
                <c:pt idx="694" formatCode="0.00E+00">
                  <c:v>8.99511E-5</c:v>
                </c:pt>
                <c:pt idx="695" formatCode="0.00E+00">
                  <c:v>6.6809699999999998E-5</c:v>
                </c:pt>
                <c:pt idx="696" formatCode="0.00E+00">
                  <c:v>2.2002899999999999E-5</c:v>
                </c:pt>
                <c:pt idx="697" formatCode="0.00E+00">
                  <c:v>9.7419199999999997E-5</c:v>
                </c:pt>
                <c:pt idx="698" formatCode="0.00E+00">
                  <c:v>7.4753700000000002E-5</c:v>
                </c:pt>
                <c:pt idx="699" formatCode="0.00E+00">
                  <c:v>7.8057000000000002E-5</c:v>
                </c:pt>
                <c:pt idx="700" formatCode="0.00E+00">
                  <c:v>2.2376300000000001E-5</c:v>
                </c:pt>
                <c:pt idx="701" formatCode="0.00E+00">
                  <c:v>1.3185499999999999E-5</c:v>
                </c:pt>
                <c:pt idx="702">
                  <c:v>1.0685599999999999E-4</c:v>
                </c:pt>
                <c:pt idx="703" formatCode="0.00E+00">
                  <c:v>6.6026500000000002E-5</c:v>
                </c:pt>
                <c:pt idx="704" formatCode="0.00E+00">
                  <c:v>1.6227900000000001E-5</c:v>
                </c:pt>
                <c:pt idx="705" formatCode="0.00E+00">
                  <c:v>2.1413400000000001E-5</c:v>
                </c:pt>
                <c:pt idx="706" formatCode="0.00E+00">
                  <c:v>4.3542499999999999E-5</c:v>
                </c:pt>
                <c:pt idx="707" formatCode="0.00E+00">
                  <c:v>3.94021E-5</c:v>
                </c:pt>
                <c:pt idx="708" formatCode="0.00E+00">
                  <c:v>2.5957900000000001E-5</c:v>
                </c:pt>
                <c:pt idx="709">
                  <c:v>1.9216599999999999E-4</c:v>
                </c:pt>
                <c:pt idx="710" formatCode="0.00E+00">
                  <c:v>2.2415499999999999E-5</c:v>
                </c:pt>
                <c:pt idx="711" formatCode="0.00E+00">
                  <c:v>4.5966500000000003E-6</c:v>
                </c:pt>
                <c:pt idx="712" formatCode="0.00E+00">
                  <c:v>7.5912399999999997E-6</c:v>
                </c:pt>
                <c:pt idx="713" formatCode="0.00E+00">
                  <c:v>9.7525900000000197E-5</c:v>
                </c:pt>
                <c:pt idx="714" formatCode="0.00E+00">
                  <c:v>1.59758E-5</c:v>
                </c:pt>
                <c:pt idx="715" formatCode="0.00E+00">
                  <c:v>1.5725800000000001E-5</c:v>
                </c:pt>
                <c:pt idx="716" formatCode="0.00E+00">
                  <c:v>2.4137899999999998E-6</c:v>
                </c:pt>
                <c:pt idx="717" formatCode="0.00E+00">
                  <c:v>7.9923899999999992E-6</c:v>
                </c:pt>
                <c:pt idx="718" formatCode="0.00E+00">
                  <c:v>2.7865199999999999E-5</c:v>
                </c:pt>
                <c:pt idx="719" formatCode="0.00E+00">
                  <c:v>1.81032E-5</c:v>
                </c:pt>
                <c:pt idx="720">
                  <c:v>1.5334499999999999E-4</c:v>
                </c:pt>
                <c:pt idx="721" formatCode="0.00E+00">
                  <c:v>2.8289800000000001E-5</c:v>
                </c:pt>
                <c:pt idx="722" formatCode="0.00E+00">
                  <c:v>1.39329E-5</c:v>
                </c:pt>
                <c:pt idx="723" formatCode="0.00E+00">
                  <c:v>1.6923500000000002E-5</c:v>
                </c:pt>
                <c:pt idx="724" formatCode="0.00E+00">
                  <c:v>3.9194500000000002E-6</c:v>
                </c:pt>
                <c:pt idx="725" formatCode="0.00E+00">
                  <c:v>2.8196800000000001E-5</c:v>
                </c:pt>
                <c:pt idx="726">
                  <c:v>0.31002999999999997</c:v>
                </c:pt>
                <c:pt idx="727">
                  <c:v>2.5228099999999998E-4</c:v>
                </c:pt>
                <c:pt idx="728" formatCode="0.00E+00">
                  <c:v>1.40741E-5</c:v>
                </c:pt>
                <c:pt idx="729" formatCode="0.00E+00">
                  <c:v>4.2518200000000002E-5</c:v>
                </c:pt>
                <c:pt idx="730" formatCode="0.00E+00">
                  <c:v>5.9271599999999997E-5</c:v>
                </c:pt>
                <c:pt idx="731" formatCode="0.00E+00">
                  <c:v>7.7449199999999997E-5</c:v>
                </c:pt>
                <c:pt idx="732" formatCode="0.00E+00">
                  <c:v>1.53036E-5</c:v>
                </c:pt>
                <c:pt idx="733" formatCode="0.00E+00">
                  <c:v>3.80319E-6</c:v>
                </c:pt>
                <c:pt idx="734" formatCode="0.00E+00">
                  <c:v>1.97875E-5</c:v>
                </c:pt>
                <c:pt idx="735">
                  <c:v>3.3045299999999998E-4</c:v>
                </c:pt>
                <c:pt idx="736" formatCode="0.00E+00">
                  <c:v>5.8068699999999999E-6</c:v>
                </c:pt>
                <c:pt idx="737" formatCode="0.00E+00">
                  <c:v>3.5232899999999999E-5</c:v>
                </c:pt>
                <c:pt idx="738" formatCode="0.00E+00">
                  <c:v>3.1971999999999998E-5</c:v>
                </c:pt>
                <c:pt idx="739">
                  <c:v>1.17772E-4</c:v>
                </c:pt>
                <c:pt idx="740" formatCode="0.00E+00">
                  <c:v>3.9215000000000003E-5</c:v>
                </c:pt>
                <c:pt idx="741" formatCode="0.00E+00">
                  <c:v>2.3881699999999999E-6</c:v>
                </c:pt>
                <c:pt idx="742" formatCode="0.00E+00">
                  <c:v>1.6306700000000001E-5</c:v>
                </c:pt>
                <c:pt idx="743" formatCode="0.00E+00">
                  <c:v>4.9477100000000001E-5</c:v>
                </c:pt>
                <c:pt idx="744" formatCode="0.00E+00">
                  <c:v>2.69806E-5</c:v>
                </c:pt>
                <c:pt idx="745" formatCode="0.00E+00">
                  <c:v>3.9247800000000001E-5</c:v>
                </c:pt>
                <c:pt idx="746" formatCode="0.00E+00">
                  <c:v>7.5604800000000005E-5</c:v>
                </c:pt>
                <c:pt idx="747" formatCode="0.00E+00">
                  <c:v>1.06902E-5</c:v>
                </c:pt>
                <c:pt idx="748" formatCode="0.00E+00">
                  <c:v>1.6858300000000001E-5</c:v>
                </c:pt>
                <c:pt idx="749" formatCode="0.00E+00">
                  <c:v>8.6872200000000005E-5</c:v>
                </c:pt>
                <c:pt idx="750" formatCode="0.00E+00">
                  <c:v>1.24806E-5</c:v>
                </c:pt>
                <c:pt idx="751" formatCode="0.00E+00">
                  <c:v>2.2311799999999999E-5</c:v>
                </c:pt>
                <c:pt idx="752" formatCode="0.00E+00">
                  <c:v>1.56154E-5</c:v>
                </c:pt>
                <c:pt idx="753" formatCode="0.00E+00">
                  <c:v>2.9761399999999999E-5</c:v>
                </c:pt>
                <c:pt idx="754" formatCode="0.00E+00">
                  <c:v>9.01766E-5</c:v>
                </c:pt>
                <c:pt idx="755" formatCode="0.00E+00">
                  <c:v>3.6958400000000002E-5</c:v>
                </c:pt>
                <c:pt idx="756" formatCode="0.00E+00">
                  <c:v>3.4520700000000003E-5</c:v>
                </c:pt>
                <c:pt idx="757" formatCode="0.00E+00">
                  <c:v>8.1241099999999997E-6</c:v>
                </c:pt>
                <c:pt idx="758" formatCode="0.00E+00">
                  <c:v>7.1057199999999995E-5</c:v>
                </c:pt>
                <c:pt idx="759" formatCode="0.00E+00">
                  <c:v>4.5534400000000002E-5</c:v>
                </c:pt>
                <c:pt idx="760" formatCode="0.00E+00">
                  <c:v>5.5159099999999998E-5</c:v>
                </c:pt>
                <c:pt idx="761" formatCode="0.00E+00">
                  <c:v>9.4857800000000002E-6</c:v>
                </c:pt>
                <c:pt idx="762">
                  <c:v>1.02018E-4</c:v>
                </c:pt>
                <c:pt idx="763" formatCode="0.00E+00">
                  <c:v>1.23686E-5</c:v>
                </c:pt>
                <c:pt idx="764" formatCode="0.00E+00">
                  <c:v>2.18521E-5</c:v>
                </c:pt>
                <c:pt idx="765" formatCode="0.00E+00">
                  <c:v>1.35922E-5</c:v>
                </c:pt>
                <c:pt idx="766" formatCode="0.00E+00">
                  <c:v>6.0202199999999998E-5</c:v>
                </c:pt>
                <c:pt idx="767" formatCode="0.00E+00">
                  <c:v>9.7257199999999994E-5</c:v>
                </c:pt>
                <c:pt idx="768" formatCode="0.00E+00">
                  <c:v>4.9452E-5</c:v>
                </c:pt>
                <c:pt idx="769" formatCode="0.00E+00">
                  <c:v>6.9364500000000003E-5</c:v>
                </c:pt>
                <c:pt idx="770" formatCode="0.00E+00">
                  <c:v>2.5630699999999998E-5</c:v>
                </c:pt>
                <c:pt idx="771" formatCode="0.00E+00">
                  <c:v>8.9576100000000005E-5</c:v>
                </c:pt>
                <c:pt idx="772" formatCode="0.00E+00">
                  <c:v>3.9969299999999997E-5</c:v>
                </c:pt>
                <c:pt idx="773" formatCode="0.00E+00">
                  <c:v>9.1115599999999999E-6</c:v>
                </c:pt>
                <c:pt idx="774">
                  <c:v>1.1630500000000001E-4</c:v>
                </c:pt>
                <c:pt idx="775" formatCode="0.00E+00">
                  <c:v>8.1609300000000005E-6</c:v>
                </c:pt>
                <c:pt idx="776">
                  <c:v>2.0671700000000001E-4</c:v>
                </c:pt>
                <c:pt idx="777" formatCode="0.00E+00">
                  <c:v>9.2387900000000004E-5</c:v>
                </c:pt>
                <c:pt idx="778" formatCode="0.00E+00">
                  <c:v>7.6254599999999993E-5</c:v>
                </c:pt>
                <c:pt idx="779" formatCode="0.00E+00">
                  <c:v>1.26288E-5</c:v>
                </c:pt>
                <c:pt idx="780" formatCode="0.00E+00">
                  <c:v>4.8949200000000002E-5</c:v>
                </c:pt>
                <c:pt idx="781" formatCode="0.00E+00">
                  <c:v>4.6559499999999999E-6</c:v>
                </c:pt>
                <c:pt idx="782" formatCode="0.00E+00">
                  <c:v>1.77154E-5</c:v>
                </c:pt>
                <c:pt idx="783">
                  <c:v>1.7948500000000001E-4</c:v>
                </c:pt>
                <c:pt idx="784" formatCode="0.00E+00">
                  <c:v>1.17472E-5</c:v>
                </c:pt>
                <c:pt idx="785">
                  <c:v>1.0970499999999999E-4</c:v>
                </c:pt>
                <c:pt idx="786" formatCode="0.00E+00">
                  <c:v>1.25324E-5</c:v>
                </c:pt>
                <c:pt idx="787" formatCode="0.00E+00">
                  <c:v>2.44232E-5</c:v>
                </c:pt>
                <c:pt idx="788" formatCode="0.00E+00">
                  <c:v>2.9703799999999998E-5</c:v>
                </c:pt>
                <c:pt idx="789" formatCode="0.00E+00">
                  <c:v>2.1688999999999999E-5</c:v>
                </c:pt>
                <c:pt idx="790" formatCode="0.00E+00">
                  <c:v>1.26007E-6</c:v>
                </c:pt>
                <c:pt idx="791" formatCode="0.00E+00">
                  <c:v>1.7917399999999999E-5</c:v>
                </c:pt>
                <c:pt idx="792">
                  <c:v>1.4129799999999999E-4</c:v>
                </c:pt>
                <c:pt idx="793" formatCode="0.00E+00">
                  <c:v>2.52484E-5</c:v>
                </c:pt>
                <c:pt idx="794" formatCode="0.00E+00">
                  <c:v>1.72149E-5</c:v>
                </c:pt>
                <c:pt idx="795">
                  <c:v>1.79264E-4</c:v>
                </c:pt>
                <c:pt idx="796" formatCode="0.00E+00">
                  <c:v>3.5587999999999999E-5</c:v>
                </c:pt>
                <c:pt idx="797" formatCode="0.00E+00">
                  <c:v>9.4668000000000006E-6</c:v>
                </c:pt>
                <c:pt idx="798" formatCode="0.00E+00">
                  <c:v>2.6160500000000001E-5</c:v>
                </c:pt>
                <c:pt idx="799" formatCode="0.00E+00">
                  <c:v>3.1957900000000001E-5</c:v>
                </c:pt>
                <c:pt idx="800" formatCode="0.00E+00">
                  <c:v>5.69027E-5</c:v>
                </c:pt>
                <c:pt idx="801" formatCode="0.00E+00">
                  <c:v>1.7798000000000001E-5</c:v>
                </c:pt>
                <c:pt idx="802" formatCode="0.00E+00">
                  <c:v>1.33069E-5</c:v>
                </c:pt>
                <c:pt idx="803" formatCode="0.00E+00">
                  <c:v>1.0847299999999999E-6</c:v>
                </c:pt>
                <c:pt idx="804" formatCode="0.00E+00">
                  <c:v>2.16712E-5</c:v>
                </c:pt>
                <c:pt idx="805" formatCode="0.00E+00">
                  <c:v>1.6165099999999999E-5</c:v>
                </c:pt>
                <c:pt idx="806">
                  <c:v>4.1301700000000001E-4</c:v>
                </c:pt>
                <c:pt idx="807">
                  <c:v>1.4584600000000001E-4</c:v>
                </c:pt>
                <c:pt idx="808">
                  <c:v>1.32655E-4</c:v>
                </c:pt>
                <c:pt idx="809" formatCode="0.00E+00">
                  <c:v>2.1775499999999998E-5</c:v>
                </c:pt>
                <c:pt idx="810" formatCode="0.00E+00">
                  <c:v>5.5834599999999997E-6</c:v>
                </c:pt>
                <c:pt idx="811" formatCode="0.00E+00">
                  <c:v>1.3359E-5</c:v>
                </c:pt>
                <c:pt idx="812" formatCode="0.00E+00">
                  <c:v>5.7288299999999998E-5</c:v>
                </c:pt>
                <c:pt idx="813" formatCode="0.00E+00">
                  <c:v>7.8241500000000006E-5</c:v>
                </c:pt>
                <c:pt idx="814" formatCode="0.00E+00">
                  <c:v>8.2546799999999994E-6</c:v>
                </c:pt>
                <c:pt idx="815" formatCode="0.00E+00">
                  <c:v>3.0611799999999999E-6</c:v>
                </c:pt>
                <c:pt idx="816" formatCode="0.00E+00">
                  <c:v>3.8941099999999999E-5</c:v>
                </c:pt>
                <c:pt idx="817" formatCode="0.00E+00">
                  <c:v>6.4683499999999998E-5</c:v>
                </c:pt>
                <c:pt idx="818" formatCode="0.00E+00">
                  <c:v>6.6866700000000003E-6</c:v>
                </c:pt>
                <c:pt idx="819" formatCode="0.00E+00">
                  <c:v>1.0720000000000001E-5</c:v>
                </c:pt>
                <c:pt idx="820" formatCode="0.00E+00">
                  <c:v>9.1376500000000005E-6</c:v>
                </c:pt>
                <c:pt idx="821" formatCode="0.00E+00">
                  <c:v>2.7841700000000001E-5</c:v>
                </c:pt>
                <c:pt idx="822" formatCode="0.00E+00">
                  <c:v>2.7678099999999998E-6</c:v>
                </c:pt>
                <c:pt idx="823" formatCode="0.00E+00">
                  <c:v>2.2432299999999999E-5</c:v>
                </c:pt>
                <c:pt idx="824" formatCode="0.00E+00">
                  <c:v>1.6886799999999999E-5</c:v>
                </c:pt>
                <c:pt idx="825" formatCode="0.00E+00">
                  <c:v>1.5620900000000001E-5</c:v>
                </c:pt>
                <c:pt idx="826" formatCode="0.00E+00">
                  <c:v>5.8217899999999997E-5</c:v>
                </c:pt>
                <c:pt idx="827" formatCode="0.00E+00">
                  <c:v>1.5429200000000001E-5</c:v>
                </c:pt>
                <c:pt idx="828" formatCode="0.00E+00">
                  <c:v>2.8907699999999999E-6</c:v>
                </c:pt>
                <c:pt idx="829" formatCode="0.00E+00">
                  <c:v>3.9519399999999996E-6</c:v>
                </c:pt>
                <c:pt idx="830" formatCode="0.00E+00">
                  <c:v>9.8374200000000095E-7</c:v>
                </c:pt>
                <c:pt idx="831" formatCode="0.00E+00">
                  <c:v>2.2543300000000001E-5</c:v>
                </c:pt>
                <c:pt idx="832" formatCode="0.00E+00">
                  <c:v>1.5739800000000001E-5</c:v>
                </c:pt>
                <c:pt idx="833" formatCode="0.00E+00">
                  <c:v>6.6592599999999997E-6</c:v>
                </c:pt>
                <c:pt idx="834" formatCode="0.00E+00">
                  <c:v>7.06564E-6</c:v>
                </c:pt>
                <c:pt idx="835" formatCode="0.00E+00">
                  <c:v>3.3819100000000003E-5</c:v>
                </c:pt>
                <c:pt idx="836" formatCode="0.00E+00">
                  <c:v>4.43534E-6</c:v>
                </c:pt>
                <c:pt idx="837" formatCode="0.00E+00">
                  <c:v>8.3087099999999996E-6</c:v>
                </c:pt>
                <c:pt idx="838" formatCode="0.00E+00">
                  <c:v>6.88616E-6</c:v>
                </c:pt>
                <c:pt idx="839" formatCode="0.00E+00">
                  <c:v>9.6713599999999992E-6</c:v>
                </c:pt>
                <c:pt idx="840" formatCode="0.00E+00">
                  <c:v>3.1284099999999998E-6</c:v>
                </c:pt>
                <c:pt idx="841" formatCode="0.00E+00">
                  <c:v>1.07891E-5</c:v>
                </c:pt>
                <c:pt idx="842" formatCode="0.00E+00">
                  <c:v>3.7037599999999999E-5</c:v>
                </c:pt>
                <c:pt idx="843" formatCode="0.00E+00">
                  <c:v>1.44993E-5</c:v>
                </c:pt>
                <c:pt idx="844" formatCode="0.00E+00">
                  <c:v>2.8964700000000001E-5</c:v>
                </c:pt>
                <c:pt idx="845" formatCode="0.00E+00">
                  <c:v>1.25268E-5</c:v>
                </c:pt>
                <c:pt idx="846" formatCode="0.00E+00">
                  <c:v>4.9867699999999997E-5</c:v>
                </c:pt>
                <c:pt idx="847" formatCode="0.00E+00">
                  <c:v>1.4301099999999999E-5</c:v>
                </c:pt>
                <c:pt idx="848" formatCode="0.00E+00">
                  <c:v>2.3706E-5</c:v>
                </c:pt>
                <c:pt idx="849" formatCode="0.00E+00">
                  <c:v>5.2693299999999999E-5</c:v>
                </c:pt>
                <c:pt idx="850" formatCode="0.00E+00">
                  <c:v>5.1116699999999998E-5</c:v>
                </c:pt>
                <c:pt idx="851" formatCode="0.00E+00">
                  <c:v>3.0215599999999999E-5</c:v>
                </c:pt>
                <c:pt idx="852" formatCode="0.00E+00">
                  <c:v>6.0409299999999996E-6</c:v>
                </c:pt>
                <c:pt idx="853" formatCode="0.00E+00">
                  <c:v>1.5457499999999999E-5</c:v>
                </c:pt>
                <c:pt idx="854" formatCode="0.00E+00">
                  <c:v>1.14111E-5</c:v>
                </c:pt>
                <c:pt idx="855" formatCode="0.00E+00">
                  <c:v>2.5148500000000002E-5</c:v>
                </c:pt>
                <c:pt idx="856" formatCode="0.00E+00">
                  <c:v>1.1839599999999999E-5</c:v>
                </c:pt>
                <c:pt idx="857" formatCode="0.00E+00">
                  <c:v>3.9551600000000003E-5</c:v>
                </c:pt>
                <c:pt idx="858" formatCode="0.00E+00">
                  <c:v>5.7568600000000003E-5</c:v>
                </c:pt>
                <c:pt idx="859" formatCode="0.00E+00">
                  <c:v>7.5413200000000005E-5</c:v>
                </c:pt>
                <c:pt idx="860" formatCode="0.00E+00">
                  <c:v>2.2630099999999999E-5</c:v>
                </c:pt>
                <c:pt idx="861" formatCode="0.00E+00">
                  <c:v>7.9298500000000007E-5</c:v>
                </c:pt>
                <c:pt idx="862" formatCode="0.00E+00">
                  <c:v>5.3752300000000002E-6</c:v>
                </c:pt>
                <c:pt idx="863" formatCode="0.00E+00">
                  <c:v>3.0626600000000003E-5</c:v>
                </c:pt>
                <c:pt idx="864" formatCode="0.00E+00">
                  <c:v>4.0806899999999997E-5</c:v>
                </c:pt>
                <c:pt idx="865" formatCode="0.00E+00">
                  <c:v>1.6159099999999999E-5</c:v>
                </c:pt>
                <c:pt idx="866" formatCode="0.00E+00">
                  <c:v>2.10761E-5</c:v>
                </c:pt>
                <c:pt idx="867" formatCode="0.00E+00">
                  <c:v>1.2015600000000001E-5</c:v>
                </c:pt>
                <c:pt idx="868" formatCode="0.00E+00">
                  <c:v>4.6096200000000001E-5</c:v>
                </c:pt>
                <c:pt idx="869" formatCode="0.00E+00">
                  <c:v>2.31206E-5</c:v>
                </c:pt>
                <c:pt idx="870" formatCode="0.00E+00">
                  <c:v>6.8295499999999997E-6</c:v>
                </c:pt>
                <c:pt idx="871" formatCode="0.00E+00">
                  <c:v>2.3304099999999999E-5</c:v>
                </c:pt>
                <c:pt idx="872" formatCode="0.00E+00">
                  <c:v>5.0049400000000004E-6</c:v>
                </c:pt>
                <c:pt idx="873" formatCode="0.00E+00">
                  <c:v>2.33416E-5</c:v>
                </c:pt>
                <c:pt idx="874" formatCode="0.00E+00">
                  <c:v>1.99174E-5</c:v>
                </c:pt>
                <c:pt idx="875">
                  <c:v>1.4850700000000001E-4</c:v>
                </c:pt>
                <c:pt idx="876" formatCode="0.00E+00">
                  <c:v>7.0013700000000004E-5</c:v>
                </c:pt>
                <c:pt idx="877" formatCode="0.00E+00">
                  <c:v>4.4384100000000001E-5</c:v>
                </c:pt>
                <c:pt idx="878" formatCode="0.00E+00">
                  <c:v>4.9742800000000001E-5</c:v>
                </c:pt>
                <c:pt idx="879" formatCode="0.00E+00">
                  <c:v>3.2269E-6</c:v>
                </c:pt>
                <c:pt idx="880" formatCode="0.00E+00">
                  <c:v>6.84514E-5</c:v>
                </c:pt>
                <c:pt idx="881" formatCode="0.00E+00">
                  <c:v>1.1116499999999999E-5</c:v>
                </c:pt>
                <c:pt idx="882" formatCode="0.00E+00">
                  <c:v>4.9347600000000002E-5</c:v>
                </c:pt>
                <c:pt idx="883" formatCode="0.00E+00">
                  <c:v>1.22896E-5</c:v>
                </c:pt>
                <c:pt idx="884" formatCode="0.00E+00">
                  <c:v>3.5503100000000002E-5</c:v>
                </c:pt>
                <c:pt idx="885" formatCode="0.00E+00">
                  <c:v>8.0952400000000103E-5</c:v>
                </c:pt>
                <c:pt idx="886" formatCode="0.00E+00">
                  <c:v>1.7676599999999999E-5</c:v>
                </c:pt>
                <c:pt idx="887">
                  <c:v>1.15789E-4</c:v>
                </c:pt>
                <c:pt idx="888" formatCode="0.00E+00">
                  <c:v>2.0071599999999999E-5</c:v>
                </c:pt>
                <c:pt idx="889" formatCode="0.00E+00">
                  <c:v>1.4370699999999999E-5</c:v>
                </c:pt>
                <c:pt idx="890" formatCode="0.00E+00">
                  <c:v>3.1554999999999999E-5</c:v>
                </c:pt>
                <c:pt idx="891" formatCode="0.00E+00">
                  <c:v>8.7155300000000002E-6</c:v>
                </c:pt>
                <c:pt idx="892" formatCode="0.00E+00">
                  <c:v>3.8578000000000002E-5</c:v>
                </c:pt>
                <c:pt idx="893" formatCode="0.00E+00">
                  <c:v>6.3052399999999996E-6</c:v>
                </c:pt>
                <c:pt idx="894" formatCode="0.00E+00">
                  <c:v>4.9956000000000001E-6</c:v>
                </c:pt>
                <c:pt idx="895" formatCode="0.00E+00">
                  <c:v>2.6190299999999999E-5</c:v>
                </c:pt>
                <c:pt idx="896" formatCode="0.00E+00">
                  <c:v>1.9541599999999999E-5</c:v>
                </c:pt>
                <c:pt idx="897" formatCode="0.00E+00">
                  <c:v>8.3791500000000006E-5</c:v>
                </c:pt>
                <c:pt idx="898" formatCode="0.00E+00">
                  <c:v>1.6198600000000001E-5</c:v>
                </c:pt>
                <c:pt idx="899" formatCode="0.00E+00">
                  <c:v>2.20235E-5</c:v>
                </c:pt>
                <c:pt idx="900" formatCode="0.00E+00">
                  <c:v>7.9899999999999997E-6</c:v>
                </c:pt>
                <c:pt idx="901" formatCode="0.00E+00">
                  <c:v>2.1779100000000002E-6</c:v>
                </c:pt>
                <c:pt idx="902" formatCode="0.00E+00">
                  <c:v>1.6665400000000001E-5</c:v>
                </c:pt>
                <c:pt idx="903" formatCode="0.00E+00">
                  <c:v>8.2642699999999994E-6</c:v>
                </c:pt>
                <c:pt idx="904" formatCode="0.00E+00">
                  <c:v>7.5313400000000003E-5</c:v>
                </c:pt>
                <c:pt idx="905" formatCode="0.00E+00">
                  <c:v>1.2819E-5</c:v>
                </c:pt>
                <c:pt idx="906" formatCode="0.00E+00">
                  <c:v>1.0188400000000001E-5</c:v>
                </c:pt>
                <c:pt idx="907" formatCode="0.00E+00">
                  <c:v>5.4600600000000002E-6</c:v>
                </c:pt>
                <c:pt idx="908" formatCode="0.00E+00">
                  <c:v>2.9093100000000001E-5</c:v>
                </c:pt>
                <c:pt idx="909" formatCode="0.00E+00">
                  <c:v>1.2970600000000001E-5</c:v>
                </c:pt>
                <c:pt idx="910" formatCode="0.00E+00">
                  <c:v>9.24015E-6</c:v>
                </c:pt>
                <c:pt idx="911">
                  <c:v>3.4743600000000001E-4</c:v>
                </c:pt>
                <c:pt idx="912" formatCode="0.00E+00">
                  <c:v>1.2178799999999999E-5</c:v>
                </c:pt>
                <c:pt idx="913" formatCode="0.00E+00">
                  <c:v>4.32094E-5</c:v>
                </c:pt>
                <c:pt idx="914" formatCode="0.00E+00">
                  <c:v>4.99771E-5</c:v>
                </c:pt>
                <c:pt idx="915" formatCode="0.00E+00">
                  <c:v>2.3929400000000002E-5</c:v>
                </c:pt>
                <c:pt idx="916" formatCode="0.00E+00">
                  <c:v>4.5157400000000001E-6</c:v>
                </c:pt>
                <c:pt idx="917" formatCode="0.00E+00">
                  <c:v>1.25011E-5</c:v>
                </c:pt>
                <c:pt idx="918">
                  <c:v>1.73074E-4</c:v>
                </c:pt>
                <c:pt idx="919" formatCode="0.00E+00">
                  <c:v>1.46825E-5</c:v>
                </c:pt>
                <c:pt idx="920" formatCode="0.00E+00">
                  <c:v>2.4034000000000001E-5</c:v>
                </c:pt>
                <c:pt idx="921" formatCode="0.00E+00">
                  <c:v>9.25887E-6</c:v>
                </c:pt>
                <c:pt idx="922" formatCode="0.00E+00">
                  <c:v>9.6052100000000001E-5</c:v>
                </c:pt>
                <c:pt idx="923" formatCode="0.00E+00">
                  <c:v>2.32629E-5</c:v>
                </c:pt>
                <c:pt idx="924" formatCode="0.00E+00">
                  <c:v>2.0613000000000001E-5</c:v>
                </c:pt>
                <c:pt idx="925" formatCode="0.00E+00">
                  <c:v>2.26602E-5</c:v>
                </c:pt>
                <c:pt idx="926" formatCode="0.00E+00">
                  <c:v>4.3378999999999999E-5</c:v>
                </c:pt>
                <c:pt idx="927" formatCode="0.00E+00">
                  <c:v>4.0773900000000003E-6</c:v>
                </c:pt>
                <c:pt idx="928" formatCode="0.00E+00">
                  <c:v>6.8494500000000001E-6</c:v>
                </c:pt>
                <c:pt idx="929" formatCode="0.00E+00">
                  <c:v>9.0025300000000298E-5</c:v>
                </c:pt>
                <c:pt idx="930" formatCode="0.00E+00">
                  <c:v>1.62568E-5</c:v>
                </c:pt>
                <c:pt idx="931" formatCode="0.00E+00">
                  <c:v>8.2046799999999999E-6</c:v>
                </c:pt>
                <c:pt idx="932" formatCode="0.00E+00">
                  <c:v>1.9221300000000002E-6</c:v>
                </c:pt>
                <c:pt idx="933" formatCode="0.00E+00">
                  <c:v>2.3675800000000001E-5</c:v>
                </c:pt>
                <c:pt idx="934" formatCode="0.00E+00">
                  <c:v>4.2747000000000003E-5</c:v>
                </c:pt>
                <c:pt idx="935">
                  <c:v>2.8693799999999998E-4</c:v>
                </c:pt>
                <c:pt idx="936">
                  <c:v>1.1247E-4</c:v>
                </c:pt>
                <c:pt idx="937" formatCode="0.00E+00">
                  <c:v>5.5133600000000002E-6</c:v>
                </c:pt>
                <c:pt idx="938" formatCode="0.00E+00">
                  <c:v>8.1071700000000005E-5</c:v>
                </c:pt>
                <c:pt idx="939" formatCode="0.00E+00">
                  <c:v>2.78795E-5</c:v>
                </c:pt>
                <c:pt idx="940" formatCode="0.00E+00">
                  <c:v>7.1619E-6</c:v>
                </c:pt>
                <c:pt idx="941" formatCode="0.00E+00">
                  <c:v>5.6926899999999999E-5</c:v>
                </c:pt>
                <c:pt idx="942" formatCode="0.00E+00">
                  <c:v>1.10443E-5</c:v>
                </c:pt>
                <c:pt idx="943" formatCode="0.00E+00">
                  <c:v>2.18489E-5</c:v>
                </c:pt>
                <c:pt idx="944" formatCode="0.00E+00">
                  <c:v>8.1224700000000002E-6</c:v>
                </c:pt>
                <c:pt idx="945" formatCode="0.00E+00">
                  <c:v>1.5719E-5</c:v>
                </c:pt>
                <c:pt idx="946" formatCode="0.00E+00">
                  <c:v>5.4508800000000001E-6</c:v>
                </c:pt>
                <c:pt idx="947" formatCode="0.00E+00">
                  <c:v>1.9361400000000001E-5</c:v>
                </c:pt>
                <c:pt idx="948" formatCode="0.00E+00">
                  <c:v>2.5979999999999999E-5</c:v>
                </c:pt>
                <c:pt idx="949" formatCode="0.00E+00">
                  <c:v>8.0054299999999997E-5</c:v>
                </c:pt>
                <c:pt idx="950" formatCode="0.00E+00">
                  <c:v>4.1643800000000003E-5</c:v>
                </c:pt>
                <c:pt idx="951" formatCode="0.00E+00">
                  <c:v>9.1769800000000007E-6</c:v>
                </c:pt>
                <c:pt idx="952" formatCode="0.00E+00">
                  <c:v>1.90596E-5</c:v>
                </c:pt>
                <c:pt idx="953" formatCode="0.00E+00">
                  <c:v>1.06816E-5</c:v>
                </c:pt>
                <c:pt idx="954" formatCode="0.00E+00">
                  <c:v>2.7336799999999999E-5</c:v>
                </c:pt>
                <c:pt idx="955" formatCode="0.00E+00">
                  <c:v>6.7570800000000004E-6</c:v>
                </c:pt>
                <c:pt idx="956" formatCode="0.00E+00">
                  <c:v>1.05397E-5</c:v>
                </c:pt>
                <c:pt idx="957" formatCode="0.00E+00">
                  <c:v>4.9662199999999997E-6</c:v>
                </c:pt>
                <c:pt idx="958" formatCode="0.00E+00">
                  <c:v>2.2158100000000001E-5</c:v>
                </c:pt>
                <c:pt idx="959" formatCode="0.00E+00">
                  <c:v>8.4241600000000003E-6</c:v>
                </c:pt>
                <c:pt idx="960" formatCode="0.00E+00">
                  <c:v>4.0951E-6</c:v>
                </c:pt>
                <c:pt idx="961" formatCode="0.00E+00">
                  <c:v>2.3278899999999998E-5</c:v>
                </c:pt>
                <c:pt idx="962" formatCode="0.00E+00">
                  <c:v>8.9467000000000002E-6</c:v>
                </c:pt>
                <c:pt idx="963" formatCode="0.00E+00">
                  <c:v>2.1784000000000002E-6</c:v>
                </c:pt>
                <c:pt idx="964" formatCode="0.00E+00">
                  <c:v>4.6244000000000001E-6</c:v>
                </c:pt>
                <c:pt idx="965" formatCode="0.00E+00">
                  <c:v>3.8892400000000001E-5</c:v>
                </c:pt>
                <c:pt idx="966" formatCode="0.00E+00">
                  <c:v>8.6659699999999993E-6</c:v>
                </c:pt>
                <c:pt idx="967" formatCode="0.00E+00">
                  <c:v>7.02963E-6</c:v>
                </c:pt>
                <c:pt idx="968" formatCode="0.00E+00">
                  <c:v>3.8292900000000001E-6</c:v>
                </c:pt>
                <c:pt idx="969" formatCode="0.00E+00">
                  <c:v>1.8708299999999998E-5</c:v>
                </c:pt>
                <c:pt idx="970" formatCode="0.00E+00">
                  <c:v>1.5691900000000001E-5</c:v>
                </c:pt>
                <c:pt idx="971" formatCode="0.00E+00">
                  <c:v>1.34802E-5</c:v>
                </c:pt>
                <c:pt idx="972" formatCode="0.00E+00">
                  <c:v>4.6881500000000002E-5</c:v>
                </c:pt>
                <c:pt idx="973" formatCode="0.00E+00">
                  <c:v>5.5603099999999998E-6</c:v>
                </c:pt>
                <c:pt idx="974" formatCode="0.00E+00">
                  <c:v>1.3171400000000001E-5</c:v>
                </c:pt>
                <c:pt idx="975" formatCode="0.00E+00">
                  <c:v>3.9579900000000002E-6</c:v>
                </c:pt>
                <c:pt idx="976" formatCode="0.00E+00">
                  <c:v>7.1412700000000002E-6</c:v>
                </c:pt>
                <c:pt idx="977" formatCode="0.00E+00">
                  <c:v>3.4113299999999998E-6</c:v>
                </c:pt>
                <c:pt idx="978">
                  <c:v>2.3407500000000001E-4</c:v>
                </c:pt>
                <c:pt idx="979" formatCode="0.00E+00">
                  <c:v>1.7595600000000001E-5</c:v>
                </c:pt>
                <c:pt idx="980" formatCode="0.00E+00">
                  <c:v>2.11224E-5</c:v>
                </c:pt>
                <c:pt idx="981" formatCode="0.00E+00">
                  <c:v>1.90907E-5</c:v>
                </c:pt>
                <c:pt idx="982" formatCode="0.00E+00">
                  <c:v>2.7520499999999998E-5</c:v>
                </c:pt>
                <c:pt idx="983" formatCode="0.00E+00">
                  <c:v>4.7949499999999999E-5</c:v>
                </c:pt>
                <c:pt idx="984" formatCode="0.00E+00">
                  <c:v>2.2886200000000001E-5</c:v>
                </c:pt>
                <c:pt idx="985" formatCode="0.00E+00">
                  <c:v>1.3201500000000001E-5</c:v>
                </c:pt>
                <c:pt idx="986" formatCode="0.00E+00">
                  <c:v>1.20609E-5</c:v>
                </c:pt>
                <c:pt idx="987" formatCode="0.00E+00">
                  <c:v>9.3358199999999997E-5</c:v>
                </c:pt>
                <c:pt idx="988" formatCode="0.00E+00">
                  <c:v>5.8102099999999997E-6</c:v>
                </c:pt>
                <c:pt idx="989" formatCode="0.00E+00">
                  <c:v>1.5546E-5</c:v>
                </c:pt>
                <c:pt idx="990" formatCode="0.00E+00">
                  <c:v>5.07748E-5</c:v>
                </c:pt>
                <c:pt idx="991" formatCode="0.00E+00">
                  <c:v>1.55629E-5</c:v>
                </c:pt>
                <c:pt idx="992">
                  <c:v>1.3065400000000001E-4</c:v>
                </c:pt>
                <c:pt idx="993" formatCode="0.00E+00">
                  <c:v>9.7956399999999993E-6</c:v>
                </c:pt>
                <c:pt idx="994" formatCode="0.00E+00">
                  <c:v>2.8297400000000001E-5</c:v>
                </c:pt>
                <c:pt idx="995" formatCode="0.00E+00">
                  <c:v>8.8596900000000094E-5</c:v>
                </c:pt>
                <c:pt idx="996">
                  <c:v>1.37622E-4</c:v>
                </c:pt>
                <c:pt idx="997" formatCode="0.00E+00">
                  <c:v>1.04615E-5</c:v>
                </c:pt>
                <c:pt idx="998" formatCode="0.00E+00">
                  <c:v>1.6015299999999999E-5</c:v>
                </c:pt>
                <c:pt idx="999" formatCode="0.00E+00">
                  <c:v>1.2643000000000001E-5</c:v>
                </c:pt>
                <c:pt idx="1000" formatCode="0.00E+00">
                  <c:v>1.6894599999999999E-5</c:v>
                </c:pt>
                <c:pt idx="1001" formatCode="0.00E+00">
                  <c:v>3.7108800000000002E-6</c:v>
                </c:pt>
                <c:pt idx="1002" formatCode="0.00E+00">
                  <c:v>1.40271E-5</c:v>
                </c:pt>
                <c:pt idx="1003" formatCode="0.00E+00">
                  <c:v>3.49364E-5</c:v>
                </c:pt>
                <c:pt idx="1004" formatCode="0.00E+00">
                  <c:v>4.6816000000000002E-6</c:v>
                </c:pt>
                <c:pt idx="1005" formatCode="0.00E+00">
                  <c:v>4.3699299999999998E-6</c:v>
                </c:pt>
                <c:pt idx="1006">
                  <c:v>1.09091E-4</c:v>
                </c:pt>
                <c:pt idx="1007" formatCode="0.00E+00">
                  <c:v>6.7798200000000004E-6</c:v>
                </c:pt>
                <c:pt idx="1008" formatCode="0.00E+00">
                  <c:v>9.1828699999999997E-5</c:v>
                </c:pt>
                <c:pt idx="1009" formatCode="0.00E+00">
                  <c:v>3.2735199999999998E-5</c:v>
                </c:pt>
                <c:pt idx="1010" formatCode="0.00E+00">
                  <c:v>4.2666799999999996E-6</c:v>
                </c:pt>
                <c:pt idx="1011" formatCode="0.00E+00">
                  <c:v>1.08202E-5</c:v>
                </c:pt>
                <c:pt idx="1012" formatCode="0.00E+00">
                  <c:v>1.1134100000000001E-5</c:v>
                </c:pt>
                <c:pt idx="1013" formatCode="0.00E+00">
                  <c:v>1.07746E-5</c:v>
                </c:pt>
                <c:pt idx="1014" formatCode="0.00E+00">
                  <c:v>5.9565800000000002E-6</c:v>
                </c:pt>
                <c:pt idx="1015" formatCode="0.00E+00">
                  <c:v>2.4798900000000001E-5</c:v>
                </c:pt>
                <c:pt idx="1016" formatCode="0.00E+00">
                  <c:v>1.5887199999999999E-5</c:v>
                </c:pt>
                <c:pt idx="1017" formatCode="0.00E+00">
                  <c:v>9.9049500000000001E-5</c:v>
                </c:pt>
                <c:pt idx="1018" formatCode="0.00E+00">
                  <c:v>1.6818200000000001E-5</c:v>
                </c:pt>
                <c:pt idx="1019" formatCode="0.00E+00">
                  <c:v>1.4540500000000001E-5</c:v>
                </c:pt>
                <c:pt idx="1020" formatCode="0.00E+00">
                  <c:v>2.5094000000000001E-5</c:v>
                </c:pt>
                <c:pt idx="1021" formatCode="0.00E+00">
                  <c:v>3.71049E-6</c:v>
                </c:pt>
                <c:pt idx="1022" formatCode="0.00E+00">
                  <c:v>1.3071199999999999E-5</c:v>
                </c:pt>
                <c:pt idx="1023" formatCode="0.00E+00">
                  <c:v>1.93641E-5</c:v>
                </c:pt>
                <c:pt idx="1024" formatCode="0.00E+00">
                  <c:v>1.46461E-5</c:v>
                </c:pt>
                <c:pt idx="1025" formatCode="0.00E+00">
                  <c:v>1.0513899999999999E-6</c:v>
                </c:pt>
                <c:pt idx="1026" formatCode="0.00E+00">
                  <c:v>6.4149799999999999E-6</c:v>
                </c:pt>
                <c:pt idx="1027" formatCode="0.00E+00">
                  <c:v>9.3660600000000006E-6</c:v>
                </c:pt>
                <c:pt idx="1028" formatCode="0.00E+00">
                  <c:v>2.6303800000000001E-6</c:v>
                </c:pt>
                <c:pt idx="1029" formatCode="0.00E+00">
                  <c:v>6.0562599999999997E-6</c:v>
                </c:pt>
                <c:pt idx="1030" formatCode="0.00E+00">
                  <c:v>3.75276E-6</c:v>
                </c:pt>
                <c:pt idx="1031" formatCode="0.00E+00">
                  <c:v>2.6492099999999998E-6</c:v>
                </c:pt>
                <c:pt idx="1032" formatCode="0.00E+00">
                  <c:v>6.0491299999999998E-6</c:v>
                </c:pt>
                <c:pt idx="1033" formatCode="0.00E+00">
                  <c:v>9.1692500000000003E-6</c:v>
                </c:pt>
                <c:pt idx="1034" formatCode="0.00E+00">
                  <c:v>2.24192E-5</c:v>
                </c:pt>
                <c:pt idx="1035" formatCode="0.00E+00">
                  <c:v>8.9760599999999992E-6</c:v>
                </c:pt>
                <c:pt idx="1036" formatCode="0.00E+00">
                  <c:v>2.2366199999999999E-5</c:v>
                </c:pt>
                <c:pt idx="1037" formatCode="0.00E+00">
                  <c:v>2.2782E-5</c:v>
                </c:pt>
                <c:pt idx="1038" formatCode="0.00E+00">
                  <c:v>2.0834799999999999E-6</c:v>
                </c:pt>
                <c:pt idx="1039" formatCode="0.00E+00">
                  <c:v>1.21257E-5</c:v>
                </c:pt>
                <c:pt idx="1040" formatCode="0.00E+00">
                  <c:v>1.62984E-5</c:v>
                </c:pt>
                <c:pt idx="1041" formatCode="0.00E+00">
                  <c:v>2.3875500000000001E-6</c:v>
                </c:pt>
                <c:pt idx="1042" formatCode="0.00E+00">
                  <c:v>7.2259999999999999E-6</c:v>
                </c:pt>
                <c:pt idx="1043" formatCode="0.00E+00">
                  <c:v>1.7633900000000001E-5</c:v>
                </c:pt>
                <c:pt idx="1044" formatCode="0.00E+00">
                  <c:v>1.5642200000000001E-5</c:v>
                </c:pt>
                <c:pt idx="1045" formatCode="0.00E+00">
                  <c:v>7.7550999999999997E-6</c:v>
                </c:pt>
                <c:pt idx="1046" formatCode="0.00E+00">
                  <c:v>2.5535199999999999E-5</c:v>
                </c:pt>
                <c:pt idx="1047" formatCode="0.00E+00">
                  <c:v>6.5465400000000002E-6</c:v>
                </c:pt>
                <c:pt idx="1048" formatCode="0.00E+00">
                  <c:v>2.0815500000000001E-5</c:v>
                </c:pt>
                <c:pt idx="1049" formatCode="0.00E+00">
                  <c:v>1.46106E-6</c:v>
                </c:pt>
                <c:pt idx="1050" formatCode="0.00E+00">
                  <c:v>1.8931900000000001E-6</c:v>
                </c:pt>
                <c:pt idx="1051" formatCode="0.00E+00">
                  <c:v>3.1087499999999997E-5</c:v>
                </c:pt>
                <c:pt idx="1052" formatCode="0.00E+00">
                  <c:v>7.1886500000000002E-6</c:v>
                </c:pt>
                <c:pt idx="1053" formatCode="0.00E+00">
                  <c:v>7.8172399999999997E-6</c:v>
                </c:pt>
                <c:pt idx="1054" formatCode="0.00E+00">
                  <c:v>3.3630199999999999E-6</c:v>
                </c:pt>
                <c:pt idx="1055" formatCode="0.00E+00">
                  <c:v>8.8545000000000203E-5</c:v>
                </c:pt>
                <c:pt idx="1056" formatCode="0.00E+00">
                  <c:v>8.5928899999999996E-6</c:v>
                </c:pt>
                <c:pt idx="1057" formatCode="0.00E+00">
                  <c:v>6.0156100000000003E-6</c:v>
                </c:pt>
                <c:pt idx="1058" formatCode="0.00E+00">
                  <c:v>3.7349099999999998E-5</c:v>
                </c:pt>
                <c:pt idx="1059" formatCode="0.00E+00">
                  <c:v>2.8940799999999999E-5</c:v>
                </c:pt>
                <c:pt idx="1060" formatCode="0.00E+00">
                  <c:v>5.2765000000000002E-6</c:v>
                </c:pt>
                <c:pt idx="1061" formatCode="0.00E+00">
                  <c:v>1.58104E-5</c:v>
                </c:pt>
                <c:pt idx="1062" formatCode="0.00E+00">
                  <c:v>1.5592099999999999E-5</c:v>
                </c:pt>
                <c:pt idx="1063" formatCode="0.00E+00">
                  <c:v>5.0306700000000004E-6</c:v>
                </c:pt>
                <c:pt idx="1064" formatCode="0.00E+00">
                  <c:v>5.4368099999999999E-5</c:v>
                </c:pt>
                <c:pt idx="1065" formatCode="0.00E+00">
                  <c:v>2.6779900000000002E-6</c:v>
                </c:pt>
                <c:pt idx="1066" formatCode="0.00E+00">
                  <c:v>1.4782399999999999E-5</c:v>
                </c:pt>
                <c:pt idx="1067" formatCode="0.00E+00">
                  <c:v>2.42344E-5</c:v>
                </c:pt>
                <c:pt idx="1068" formatCode="0.00E+00">
                  <c:v>2.49427E-6</c:v>
                </c:pt>
                <c:pt idx="1069" formatCode="0.00E+00">
                  <c:v>2.0820999999999999E-5</c:v>
                </c:pt>
                <c:pt idx="1070" formatCode="0.00E+00">
                  <c:v>3.7735099999999997E-5</c:v>
                </c:pt>
                <c:pt idx="1071" formatCode="0.00E+00">
                  <c:v>1.9993899999999998E-5</c:v>
                </c:pt>
                <c:pt idx="1072" formatCode="0.00E+00">
                  <c:v>1.6207499999999999E-6</c:v>
                </c:pt>
                <c:pt idx="1073" formatCode="0.00E+00">
                  <c:v>8.1340899999999999E-6</c:v>
                </c:pt>
                <c:pt idx="1074" formatCode="0.00E+00">
                  <c:v>4.4280099999999996E-6</c:v>
                </c:pt>
                <c:pt idx="1075" formatCode="0.00E+00">
                  <c:v>1.02013E-5</c:v>
                </c:pt>
                <c:pt idx="1076" formatCode="0.00E+00">
                  <c:v>5.4917500000000004E-6</c:v>
                </c:pt>
                <c:pt idx="1077" formatCode="0.00E+00">
                  <c:v>9.5405100000000002E-6</c:v>
                </c:pt>
                <c:pt idx="1078" formatCode="0.00E+00">
                  <c:v>8.1756599999999992E-6</c:v>
                </c:pt>
                <c:pt idx="1079" formatCode="0.00E+00">
                  <c:v>1.1100299999999999E-6</c:v>
                </c:pt>
                <c:pt idx="1080" formatCode="0.00E+00">
                  <c:v>5.1302600000000004E-6</c:v>
                </c:pt>
                <c:pt idx="1081" formatCode="0.00E+00">
                  <c:v>1.3190899999999999E-5</c:v>
                </c:pt>
                <c:pt idx="1082" formatCode="0.00E+00">
                  <c:v>8.5595800000000195E-7</c:v>
                </c:pt>
                <c:pt idx="1083" formatCode="0.00E+00">
                  <c:v>9.4386899999999992E-6</c:v>
                </c:pt>
                <c:pt idx="1084" formatCode="0.00E+00">
                  <c:v>3.7292300000000002E-5</c:v>
                </c:pt>
                <c:pt idx="1085" formatCode="0.00E+00">
                  <c:v>4.1208000000000003E-5</c:v>
                </c:pt>
                <c:pt idx="1086" formatCode="0.00E+00">
                  <c:v>7.1400200000000001E-5</c:v>
                </c:pt>
                <c:pt idx="1087" formatCode="0.00E+00">
                  <c:v>3.7002300000000003E-5</c:v>
                </c:pt>
                <c:pt idx="1088" formatCode="0.00E+00">
                  <c:v>6.92302E-5</c:v>
                </c:pt>
                <c:pt idx="1089" formatCode="0.00E+00">
                  <c:v>5.64916E-5</c:v>
                </c:pt>
                <c:pt idx="1090" formatCode="0.00E+00">
                  <c:v>6.6762300000000003E-5</c:v>
                </c:pt>
                <c:pt idx="1091" formatCode="0.00E+00">
                  <c:v>3.2720099999999999E-5</c:v>
                </c:pt>
                <c:pt idx="1092" formatCode="0.00E+00">
                  <c:v>8.9238200000000006E-6</c:v>
                </c:pt>
                <c:pt idx="1093" formatCode="0.00E+00">
                  <c:v>3.7916000000000001E-5</c:v>
                </c:pt>
                <c:pt idx="1094" formatCode="0.00E+00">
                  <c:v>9.2493999999999999E-5</c:v>
                </c:pt>
                <c:pt idx="1095" formatCode="0.00E+00">
                  <c:v>2.5746999999999999E-5</c:v>
                </c:pt>
                <c:pt idx="1096" formatCode="0.00E+00">
                  <c:v>6.02681E-5</c:v>
                </c:pt>
                <c:pt idx="1097" formatCode="0.00E+00">
                  <c:v>1.1817100000000001E-5</c:v>
                </c:pt>
                <c:pt idx="1098" formatCode="0.00E+00">
                  <c:v>2.5320199999999999E-5</c:v>
                </c:pt>
                <c:pt idx="1099" formatCode="0.00E+00">
                  <c:v>2.0233499999999999E-5</c:v>
                </c:pt>
                <c:pt idx="1100" formatCode="0.00E+00">
                  <c:v>2.0126600000000001E-5</c:v>
                </c:pt>
                <c:pt idx="1101" formatCode="0.00E+00">
                  <c:v>1.67376E-5</c:v>
                </c:pt>
                <c:pt idx="1102" formatCode="0.00E+00">
                  <c:v>2.0651800000000001E-5</c:v>
                </c:pt>
                <c:pt idx="1103" formatCode="0.00E+00">
                  <c:v>1.1667200000000001E-5</c:v>
                </c:pt>
                <c:pt idx="1104" formatCode="0.00E+00">
                  <c:v>4.5367199999999998E-6</c:v>
                </c:pt>
                <c:pt idx="1105" formatCode="0.00E+00">
                  <c:v>1.5432400000000002E-5</c:v>
                </c:pt>
                <c:pt idx="1106" formatCode="0.00E+00">
                  <c:v>7.4298100000000003E-6</c:v>
                </c:pt>
                <c:pt idx="1107" formatCode="0.00E+00">
                  <c:v>1.8985199999999999E-5</c:v>
                </c:pt>
                <c:pt idx="1108" formatCode="0.00E+00">
                  <c:v>1.4969300000000001E-5</c:v>
                </c:pt>
                <c:pt idx="1109" formatCode="0.00E+00">
                  <c:v>2.6327799999999999E-5</c:v>
                </c:pt>
                <c:pt idx="1110" formatCode="0.00E+00">
                  <c:v>2.0733999999999998E-5</c:v>
                </c:pt>
                <c:pt idx="1111" formatCode="0.00E+00">
                  <c:v>3.0551300000000002E-6</c:v>
                </c:pt>
                <c:pt idx="1112" formatCode="0.00E+00">
                  <c:v>7.1111000000000004E-6</c:v>
                </c:pt>
                <c:pt idx="1113" formatCode="0.00E+00">
                  <c:v>2.3165199999999999E-6</c:v>
                </c:pt>
                <c:pt idx="1114" formatCode="0.00E+00">
                  <c:v>7.5308E-6</c:v>
                </c:pt>
                <c:pt idx="1115" formatCode="0.00E+00">
                  <c:v>2.1143499999999998E-5</c:v>
                </c:pt>
                <c:pt idx="1116" formatCode="0.00E+00">
                  <c:v>4.3087099999999998E-6</c:v>
                </c:pt>
                <c:pt idx="1117" formatCode="0.00E+00">
                  <c:v>1.11128E-5</c:v>
                </c:pt>
                <c:pt idx="1118" formatCode="0.00E+00">
                  <c:v>2.5641599999999999E-5</c:v>
                </c:pt>
                <c:pt idx="1119" formatCode="0.00E+00">
                  <c:v>3.6328899999999997E-5</c:v>
                </c:pt>
                <c:pt idx="1120" formatCode="0.00E+00">
                  <c:v>7.7841200000000003E-6</c:v>
                </c:pt>
                <c:pt idx="1121" formatCode="0.00E+00">
                  <c:v>8.9476000000000005E-6</c:v>
                </c:pt>
                <c:pt idx="1122" formatCode="0.00E+00">
                  <c:v>1.1715299999999999E-5</c:v>
                </c:pt>
                <c:pt idx="1123" formatCode="0.00E+00">
                  <c:v>1.48352E-5</c:v>
                </c:pt>
                <c:pt idx="1124" formatCode="0.00E+00">
                  <c:v>4.7984700000000002E-5</c:v>
                </c:pt>
                <c:pt idx="1125" formatCode="0.00E+00">
                  <c:v>2.36228E-5</c:v>
                </c:pt>
                <c:pt idx="1126" formatCode="0.00E+00">
                  <c:v>2.4000499999999998E-5</c:v>
                </c:pt>
                <c:pt idx="1127" formatCode="0.00E+00">
                  <c:v>1.1770099999999999E-5</c:v>
                </c:pt>
                <c:pt idx="1128" formatCode="0.00E+00">
                  <c:v>1.3587199999999999E-6</c:v>
                </c:pt>
                <c:pt idx="1129" formatCode="0.00E+00">
                  <c:v>6.4078099999999997E-6</c:v>
                </c:pt>
                <c:pt idx="1130" formatCode="0.00E+00">
                  <c:v>7.0203299999999999E-6</c:v>
                </c:pt>
                <c:pt idx="1131" formatCode="0.00E+00">
                  <c:v>4.0834000000000002E-5</c:v>
                </c:pt>
                <c:pt idx="1132" formatCode="0.00E+00">
                  <c:v>1.7172100000000001E-5</c:v>
                </c:pt>
                <c:pt idx="1133" formatCode="0.00E+00">
                  <c:v>1.3665900000000001E-5</c:v>
                </c:pt>
                <c:pt idx="1134" formatCode="0.00E+00">
                  <c:v>1.53732E-5</c:v>
                </c:pt>
                <c:pt idx="1135" formatCode="0.00E+00">
                  <c:v>6.6605799999999997E-6</c:v>
                </c:pt>
                <c:pt idx="1136" formatCode="0.00E+00">
                  <c:v>3.7181800000000001E-6</c:v>
                </c:pt>
                <c:pt idx="1137" formatCode="0.00E+00">
                  <c:v>5.8595200000000003E-7</c:v>
                </c:pt>
                <c:pt idx="1138" formatCode="0.00E+00">
                  <c:v>2.6891400000000001E-5</c:v>
                </c:pt>
                <c:pt idx="1139" formatCode="0.00E+00">
                  <c:v>2.6590899999999998E-6</c:v>
                </c:pt>
                <c:pt idx="1140" formatCode="0.00E+00">
                  <c:v>1.98881E-5</c:v>
                </c:pt>
                <c:pt idx="1141" formatCode="0.00E+00">
                  <c:v>3.5241599999999998E-6</c:v>
                </c:pt>
                <c:pt idx="1142" formatCode="0.00E+00">
                  <c:v>5.9876800000000002E-5</c:v>
                </c:pt>
                <c:pt idx="1143" formatCode="0.00E+00">
                  <c:v>1.22431E-5</c:v>
                </c:pt>
                <c:pt idx="1144" formatCode="0.00E+00">
                  <c:v>4.54314E-5</c:v>
                </c:pt>
                <c:pt idx="1145" formatCode="0.00E+00">
                  <c:v>4.4104899999999998E-5</c:v>
                </c:pt>
                <c:pt idx="1146" formatCode="0.00E+00">
                  <c:v>7.4852999999999996E-5</c:v>
                </c:pt>
                <c:pt idx="1147" formatCode="0.00E+00">
                  <c:v>4.0031299999999997E-5</c:v>
                </c:pt>
                <c:pt idx="1148" formatCode="0.00E+00">
                  <c:v>3.6175399999999999E-6</c:v>
                </c:pt>
                <c:pt idx="1149" formatCode="0.00E+00">
                  <c:v>4.3221099999999999E-5</c:v>
                </c:pt>
                <c:pt idx="1150" formatCode="0.00E+00">
                  <c:v>1.8190300000000001E-5</c:v>
                </c:pt>
                <c:pt idx="1151" formatCode="0.00E+00">
                  <c:v>2.7805800000000001E-5</c:v>
                </c:pt>
                <c:pt idx="1152" formatCode="0.00E+00">
                  <c:v>1.4722700000000001E-5</c:v>
                </c:pt>
                <c:pt idx="1153" formatCode="0.00E+00">
                  <c:v>6.4360300000000003E-6</c:v>
                </c:pt>
                <c:pt idx="1154" formatCode="0.00E+00">
                  <c:v>3.53193E-6</c:v>
                </c:pt>
                <c:pt idx="1155" formatCode="0.00E+00">
                  <c:v>3.3473300000000001E-6</c:v>
                </c:pt>
                <c:pt idx="1156" formatCode="0.00E+00">
                  <c:v>6.1449500000000003E-6</c:v>
                </c:pt>
                <c:pt idx="1157" formatCode="0.00E+00">
                  <c:v>1.34615E-5</c:v>
                </c:pt>
                <c:pt idx="1158" formatCode="0.00E+00">
                  <c:v>3.1480499999999998E-5</c:v>
                </c:pt>
                <c:pt idx="1159" formatCode="0.00E+00">
                  <c:v>1.82976E-6</c:v>
                </c:pt>
                <c:pt idx="1160" formatCode="0.00E+00">
                  <c:v>2.5505100000000001E-5</c:v>
                </c:pt>
                <c:pt idx="1161" formatCode="0.00E+00">
                  <c:v>1.6816900000000002E-5</c:v>
                </c:pt>
                <c:pt idx="1162" formatCode="0.00E+00">
                  <c:v>4.7546000000000002E-6</c:v>
                </c:pt>
                <c:pt idx="1163" formatCode="0.00E+00">
                  <c:v>1.8468E-5</c:v>
                </c:pt>
                <c:pt idx="1164" formatCode="0.00E+00">
                  <c:v>6.9560199999999997E-6</c:v>
                </c:pt>
                <c:pt idx="1165" formatCode="0.00E+00">
                  <c:v>5.0764899999999997E-6</c:v>
                </c:pt>
                <c:pt idx="1166" formatCode="0.00E+00">
                  <c:v>1.01502E-5</c:v>
                </c:pt>
                <c:pt idx="1167" formatCode="0.00E+00">
                  <c:v>9.0368800000000001E-6</c:v>
                </c:pt>
                <c:pt idx="1168" formatCode="0.00E+00">
                  <c:v>5.05735E-6</c:v>
                </c:pt>
                <c:pt idx="1169" formatCode="0.00E+00">
                  <c:v>8.9963999999999994E-5</c:v>
                </c:pt>
                <c:pt idx="1170" formatCode="0.00E+00">
                  <c:v>6.9803999999999997E-7</c:v>
                </c:pt>
                <c:pt idx="1171" formatCode="0.00E+00">
                  <c:v>4.9079000000000001E-6</c:v>
                </c:pt>
                <c:pt idx="1172" formatCode="0.00E+00">
                  <c:v>4.5735899999999997E-5</c:v>
                </c:pt>
                <c:pt idx="1173" formatCode="0.00E+00">
                  <c:v>5.6770099999999999E-6</c:v>
                </c:pt>
                <c:pt idx="1174" formatCode="0.00E+00">
                  <c:v>1.16745E-5</c:v>
                </c:pt>
                <c:pt idx="1175" formatCode="0.00E+00">
                  <c:v>3.62305E-6</c:v>
                </c:pt>
                <c:pt idx="1176" formatCode="0.00E+00">
                  <c:v>4.9310700000000002E-5</c:v>
                </c:pt>
                <c:pt idx="1177" formatCode="0.00E+00">
                  <c:v>6.9406700000000001E-5</c:v>
                </c:pt>
                <c:pt idx="1178" formatCode="0.00E+00">
                  <c:v>2.2468700000000001E-5</c:v>
                </c:pt>
                <c:pt idx="1179" formatCode="0.00E+00">
                  <c:v>2.92936E-6</c:v>
                </c:pt>
                <c:pt idx="1180" formatCode="0.00E+00">
                  <c:v>4.7580699999999998E-6</c:v>
                </c:pt>
                <c:pt idx="1181" formatCode="0.00E+00">
                  <c:v>1.5285899999999999E-5</c:v>
                </c:pt>
                <c:pt idx="1182" formatCode="0.00E+00">
                  <c:v>1.6133E-5</c:v>
                </c:pt>
                <c:pt idx="1183" formatCode="0.00E+00">
                  <c:v>1.56417E-5</c:v>
                </c:pt>
                <c:pt idx="1184" formatCode="0.00E+00">
                  <c:v>5.3808199999999999E-6</c:v>
                </c:pt>
                <c:pt idx="1185" formatCode="0.00E+00">
                  <c:v>1.4589999999999999E-5</c:v>
                </c:pt>
                <c:pt idx="1186" formatCode="0.00E+00">
                  <c:v>1.9710800000000001E-5</c:v>
                </c:pt>
                <c:pt idx="1187" formatCode="0.00E+00">
                  <c:v>7.4609900000000004E-6</c:v>
                </c:pt>
                <c:pt idx="1188" formatCode="0.00E+00">
                  <c:v>1.9528600000000001E-5</c:v>
                </c:pt>
                <c:pt idx="1189" formatCode="0.00E+00">
                  <c:v>1.01711E-5</c:v>
                </c:pt>
                <c:pt idx="1190" formatCode="0.00E+00">
                  <c:v>7.2005300000000003E-6</c:v>
                </c:pt>
                <c:pt idx="1191" formatCode="0.00E+00">
                  <c:v>3.5104700000000003E-5</c:v>
                </c:pt>
                <c:pt idx="1192" formatCode="0.00E+00">
                  <c:v>1.9965900000000001E-5</c:v>
                </c:pt>
                <c:pt idx="1193" formatCode="0.00E+00">
                  <c:v>1.6605100000000001E-5</c:v>
                </c:pt>
                <c:pt idx="1194" formatCode="0.00E+00">
                  <c:v>1.0683700000000001E-5</c:v>
                </c:pt>
                <c:pt idx="1195" formatCode="0.00E+00">
                  <c:v>5.7391400000000001E-6</c:v>
                </c:pt>
                <c:pt idx="1196" formatCode="0.00E+00">
                  <c:v>9.4310399999999994E-6</c:v>
                </c:pt>
                <c:pt idx="1197" formatCode="0.00E+00">
                  <c:v>6.0049700000000002E-5</c:v>
                </c:pt>
                <c:pt idx="1198" formatCode="0.00E+00">
                  <c:v>2.3584600000000001E-5</c:v>
                </c:pt>
                <c:pt idx="1199" formatCode="0.00E+00">
                  <c:v>5.09075E-5</c:v>
                </c:pt>
                <c:pt idx="1200" formatCode="0.00E+00">
                  <c:v>3.1180799999999998E-5</c:v>
                </c:pt>
                <c:pt idx="1201" formatCode="0.00E+00">
                  <c:v>7.7189399999999993E-6</c:v>
                </c:pt>
                <c:pt idx="1202" formatCode="0.00E+00">
                  <c:v>1.9226399999999999E-5</c:v>
                </c:pt>
                <c:pt idx="1203" formatCode="0.00E+00">
                  <c:v>1.6900799999999999E-5</c:v>
                </c:pt>
                <c:pt idx="1204" formatCode="0.00E+00">
                  <c:v>1.38509E-5</c:v>
                </c:pt>
                <c:pt idx="1205" formatCode="0.00E+00">
                  <c:v>1.60682E-5</c:v>
                </c:pt>
                <c:pt idx="1206" formatCode="0.00E+00">
                  <c:v>1.5962200000000001E-5</c:v>
                </c:pt>
                <c:pt idx="1207" formatCode="0.00E+00">
                  <c:v>2.5310899999999999E-5</c:v>
                </c:pt>
                <c:pt idx="1208" formatCode="0.00E+00">
                  <c:v>1.3893999999999999E-5</c:v>
                </c:pt>
                <c:pt idx="1209" formatCode="0.00E+00">
                  <c:v>2.83523E-5</c:v>
                </c:pt>
                <c:pt idx="1210" formatCode="0.00E+00">
                  <c:v>4.4537099999999997E-5</c:v>
                </c:pt>
                <c:pt idx="1211" formatCode="0.00E+00">
                  <c:v>2.2495599999999999E-5</c:v>
                </c:pt>
                <c:pt idx="1212" formatCode="0.00E+00">
                  <c:v>2.8513500000000001E-5</c:v>
                </c:pt>
                <c:pt idx="1213" formatCode="0.00E+00">
                  <c:v>2.31497E-5</c:v>
                </c:pt>
                <c:pt idx="1214" formatCode="0.00E+00">
                  <c:v>1.1857300000000001E-5</c:v>
                </c:pt>
                <c:pt idx="1215" formatCode="0.00E+00">
                  <c:v>8.7864299999999998E-6</c:v>
                </c:pt>
                <c:pt idx="1216" formatCode="0.00E+00">
                  <c:v>4.5411000000000003E-5</c:v>
                </c:pt>
                <c:pt idx="1217" formatCode="0.00E+00">
                  <c:v>1.9723699999999999E-5</c:v>
                </c:pt>
                <c:pt idx="1218" formatCode="0.00E+00">
                  <c:v>7.5045400000000001E-6</c:v>
                </c:pt>
                <c:pt idx="1219" formatCode="0.00E+00">
                  <c:v>8.7473199999999998E-6</c:v>
                </c:pt>
                <c:pt idx="1220" formatCode="0.00E+00">
                  <c:v>1.7179600000000001E-5</c:v>
                </c:pt>
                <c:pt idx="1221" formatCode="0.00E+00">
                  <c:v>3.9629200000000001E-7</c:v>
                </c:pt>
                <c:pt idx="1222" formatCode="0.00E+00">
                  <c:v>1.4007199999999999E-6</c:v>
                </c:pt>
                <c:pt idx="1223" formatCode="0.00E+00">
                  <c:v>1.3305199999999999E-5</c:v>
                </c:pt>
                <c:pt idx="1224" formatCode="0.00E+00">
                  <c:v>9.4766200000000099E-6</c:v>
                </c:pt>
                <c:pt idx="1225" formatCode="0.00E+00">
                  <c:v>2.6373500000000001E-5</c:v>
                </c:pt>
                <c:pt idx="1226" formatCode="0.00E+00">
                  <c:v>2.0379899999999999E-6</c:v>
                </c:pt>
                <c:pt idx="1227" formatCode="0.00E+00">
                  <c:v>6.4804400000000001E-6</c:v>
                </c:pt>
                <c:pt idx="1228" formatCode="0.00E+00">
                  <c:v>9.8833700000000005E-6</c:v>
                </c:pt>
                <c:pt idx="1229" formatCode="0.00E+00">
                  <c:v>1.77017E-5</c:v>
                </c:pt>
                <c:pt idx="1230" formatCode="0.00E+00">
                  <c:v>9.1207700000000004E-6</c:v>
                </c:pt>
                <c:pt idx="1231" formatCode="0.00E+00">
                  <c:v>1.01077E-5</c:v>
                </c:pt>
                <c:pt idx="1232" formatCode="0.00E+00">
                  <c:v>1.5690400000000001E-5</c:v>
                </c:pt>
                <c:pt idx="1233" formatCode="0.00E+00">
                  <c:v>4.3150899999999997E-6</c:v>
                </c:pt>
                <c:pt idx="1234" formatCode="0.00E+00">
                  <c:v>1.2781E-5</c:v>
                </c:pt>
                <c:pt idx="1235" formatCode="0.00E+00">
                  <c:v>2.1873299999999999E-5</c:v>
                </c:pt>
                <c:pt idx="1236" formatCode="0.00E+00">
                  <c:v>1.5302600000000002E-5</c:v>
                </c:pt>
                <c:pt idx="1237" formatCode="0.00E+00">
                  <c:v>5.9088699999999999E-6</c:v>
                </c:pt>
                <c:pt idx="1238" formatCode="0.00E+00">
                  <c:v>2.08026E-5</c:v>
                </c:pt>
                <c:pt idx="1239" formatCode="0.00E+00">
                  <c:v>1.64176E-5</c:v>
                </c:pt>
                <c:pt idx="1240" formatCode="0.00E+00">
                  <c:v>1.17138E-5</c:v>
                </c:pt>
                <c:pt idx="1241" formatCode="0.00E+00">
                  <c:v>2.39717E-5</c:v>
                </c:pt>
                <c:pt idx="1242" formatCode="0.00E+00">
                  <c:v>2.9357900000000001E-6</c:v>
                </c:pt>
                <c:pt idx="1243" formatCode="0.00E+00">
                  <c:v>2.0744600000000001E-5</c:v>
                </c:pt>
                <c:pt idx="1244" formatCode="0.00E+00">
                  <c:v>2.0614700000000001E-5</c:v>
                </c:pt>
                <c:pt idx="1245" formatCode="0.00E+00">
                  <c:v>6.8188699999999996E-6</c:v>
                </c:pt>
                <c:pt idx="1246" formatCode="0.00E+00">
                  <c:v>3.42039E-5</c:v>
                </c:pt>
                <c:pt idx="1247" formatCode="0.00E+00">
                  <c:v>2.8079499999999999E-6</c:v>
                </c:pt>
                <c:pt idx="1248" formatCode="0.00E+00">
                  <c:v>1.4911399999999999E-5</c:v>
                </c:pt>
                <c:pt idx="1249" formatCode="0.00E+00">
                  <c:v>3.1529999999999998E-5</c:v>
                </c:pt>
                <c:pt idx="1250" formatCode="0.00E+00">
                  <c:v>1.7331999999999999E-5</c:v>
                </c:pt>
                <c:pt idx="1251" formatCode="0.00E+00">
                  <c:v>2.1381899999999999E-5</c:v>
                </c:pt>
                <c:pt idx="1252" formatCode="0.00E+00">
                  <c:v>2.9495100000000002E-5</c:v>
                </c:pt>
                <c:pt idx="1253" formatCode="0.00E+00">
                  <c:v>1.0842800000000001E-5</c:v>
                </c:pt>
                <c:pt idx="1254" formatCode="0.00E+00">
                  <c:v>5.1583499999999998E-5</c:v>
                </c:pt>
                <c:pt idx="1255" formatCode="0.00E+00">
                  <c:v>3.0567600000000002E-5</c:v>
                </c:pt>
                <c:pt idx="1256" formatCode="0.00E+00">
                  <c:v>2.4829099999999999E-5</c:v>
                </c:pt>
                <c:pt idx="1257" formatCode="0.00E+00">
                  <c:v>2.7339900000000001E-6</c:v>
                </c:pt>
                <c:pt idx="1258" formatCode="0.00E+00">
                  <c:v>7.1277299999999999E-6</c:v>
                </c:pt>
                <c:pt idx="1259" formatCode="0.00E+00">
                  <c:v>4.4483800000000003E-5</c:v>
                </c:pt>
                <c:pt idx="1260" formatCode="0.00E+00">
                  <c:v>7.32702E-6</c:v>
                </c:pt>
                <c:pt idx="1261" formatCode="0.00E+00">
                  <c:v>1.12905E-5</c:v>
                </c:pt>
                <c:pt idx="1262" formatCode="0.00E+00">
                  <c:v>7.0108900000000002E-6</c:v>
                </c:pt>
                <c:pt idx="1263" formatCode="0.00E+00">
                  <c:v>3.9420499999999998E-6</c:v>
                </c:pt>
                <c:pt idx="1264" formatCode="0.00E+00">
                  <c:v>3.4763699999999999E-6</c:v>
                </c:pt>
                <c:pt idx="1265" formatCode="0.00E+00">
                  <c:v>2.26732E-6</c:v>
                </c:pt>
                <c:pt idx="1266" formatCode="0.00E+00">
                  <c:v>2.11363E-5</c:v>
                </c:pt>
                <c:pt idx="1267" formatCode="0.00E+00">
                  <c:v>6.8284599999999997E-6</c:v>
                </c:pt>
                <c:pt idx="1268" formatCode="0.00E+00">
                  <c:v>5.6065600000000004E-6</c:v>
                </c:pt>
                <c:pt idx="1269">
                  <c:v>1.20975E-4</c:v>
                </c:pt>
                <c:pt idx="1270" formatCode="0.00E+00">
                  <c:v>8.5396000000000004E-6</c:v>
                </c:pt>
                <c:pt idx="1271" formatCode="0.00E+00">
                  <c:v>4.4665100000000002E-6</c:v>
                </c:pt>
                <c:pt idx="1272" formatCode="0.00E+00">
                  <c:v>1.5612800000000001E-5</c:v>
                </c:pt>
                <c:pt idx="1273" formatCode="0.00E+00">
                  <c:v>1.7603599999999999E-5</c:v>
                </c:pt>
                <c:pt idx="1274" formatCode="0.00E+00">
                  <c:v>2.4003999999999999E-5</c:v>
                </c:pt>
                <c:pt idx="1275" formatCode="0.00E+00">
                  <c:v>1.969E-5</c:v>
                </c:pt>
                <c:pt idx="1276" formatCode="0.00E+00">
                  <c:v>1.01664E-5</c:v>
                </c:pt>
                <c:pt idx="1277" formatCode="0.00E+00">
                  <c:v>2.745E-5</c:v>
                </c:pt>
                <c:pt idx="1278" formatCode="0.00E+00">
                  <c:v>4.8178300000000003E-6</c:v>
                </c:pt>
                <c:pt idx="1279" formatCode="0.00E+00">
                  <c:v>6.0136000000000003E-6</c:v>
                </c:pt>
                <c:pt idx="1280" formatCode="0.00E+00">
                  <c:v>2.4344299999999999E-6</c:v>
                </c:pt>
                <c:pt idx="1281" formatCode="0.00E+00">
                  <c:v>4.9687999999999998E-6</c:v>
                </c:pt>
                <c:pt idx="1282" formatCode="0.00E+00">
                  <c:v>1.28978E-5</c:v>
                </c:pt>
                <c:pt idx="1283" formatCode="0.00E+00">
                  <c:v>4.1145900000000002E-5</c:v>
                </c:pt>
                <c:pt idx="1284" formatCode="0.00E+00">
                  <c:v>1.7461200000000001E-5</c:v>
                </c:pt>
                <c:pt idx="1285" formatCode="0.00E+00">
                  <c:v>3.31138E-6</c:v>
                </c:pt>
                <c:pt idx="1286" formatCode="0.00E+00">
                  <c:v>7.6858000000000002E-6</c:v>
                </c:pt>
                <c:pt idx="1287" formatCode="0.00E+00">
                  <c:v>7.2409200000000001E-6</c:v>
                </c:pt>
                <c:pt idx="1288" formatCode="0.00E+00">
                  <c:v>1.5155600000000001E-6</c:v>
                </c:pt>
                <c:pt idx="1289" formatCode="0.00E+00">
                  <c:v>1.4508899999999999E-5</c:v>
                </c:pt>
                <c:pt idx="1290" formatCode="0.00E+00">
                  <c:v>7.5011400000000003E-6</c:v>
                </c:pt>
                <c:pt idx="1291" formatCode="0.00E+00">
                  <c:v>1.6404000000000001E-5</c:v>
                </c:pt>
                <c:pt idx="1292" formatCode="0.00E+00">
                  <c:v>4.5314200000000001E-6</c:v>
                </c:pt>
                <c:pt idx="1293" formatCode="0.00E+00">
                  <c:v>9.7039700000000002E-6</c:v>
                </c:pt>
                <c:pt idx="1294" formatCode="0.00E+00">
                  <c:v>2.4491700000000001E-5</c:v>
                </c:pt>
                <c:pt idx="1295" formatCode="0.00E+00">
                  <c:v>7.7949900000000004E-5</c:v>
                </c:pt>
                <c:pt idx="1296" formatCode="0.00E+00">
                  <c:v>1.9499499999999999E-5</c:v>
                </c:pt>
                <c:pt idx="1297" formatCode="0.00E+00">
                  <c:v>6.5047899999999998E-5</c:v>
                </c:pt>
                <c:pt idx="1298" formatCode="0.00E+00">
                  <c:v>9.8244500000000004E-6</c:v>
                </c:pt>
                <c:pt idx="1299" formatCode="0.00E+00">
                  <c:v>2.10375E-5</c:v>
                </c:pt>
                <c:pt idx="1300" formatCode="0.00E+00">
                  <c:v>4.3607700000000003E-6</c:v>
                </c:pt>
                <c:pt idx="1301" formatCode="0.00E+00">
                  <c:v>2.1510199999999999E-5</c:v>
                </c:pt>
                <c:pt idx="1302" formatCode="0.00E+00">
                  <c:v>4.0568100000000002E-5</c:v>
                </c:pt>
                <c:pt idx="1303" formatCode="0.00E+00">
                  <c:v>7.5812700000000002E-6</c:v>
                </c:pt>
                <c:pt idx="1304" formatCode="0.00E+00">
                  <c:v>1.1826499999999999E-5</c:v>
                </c:pt>
                <c:pt idx="1305" formatCode="0.00E+00">
                  <c:v>2.11766E-5</c:v>
                </c:pt>
                <c:pt idx="1306" formatCode="0.00E+00">
                  <c:v>2.2276399999999999E-5</c:v>
                </c:pt>
                <c:pt idx="1307" formatCode="0.00E+00">
                  <c:v>2.0344799999999999E-5</c:v>
                </c:pt>
                <c:pt idx="1308" formatCode="0.00E+00">
                  <c:v>5.7183199999999997E-6</c:v>
                </c:pt>
                <c:pt idx="1309" formatCode="0.00E+00">
                  <c:v>2.6360199999999999E-5</c:v>
                </c:pt>
                <c:pt idx="1310" formatCode="0.00E+00">
                  <c:v>7.8619899999999996E-5</c:v>
                </c:pt>
                <c:pt idx="1311">
                  <c:v>1.4510799999999999E-4</c:v>
                </c:pt>
                <c:pt idx="1312" formatCode="0.00E+00">
                  <c:v>1.32514E-5</c:v>
                </c:pt>
                <c:pt idx="1313" formatCode="0.00E+00">
                  <c:v>4.3452099999999997E-5</c:v>
                </c:pt>
                <c:pt idx="1314" formatCode="0.00E+00">
                  <c:v>4.8187299999999997E-6</c:v>
                </c:pt>
                <c:pt idx="1315" formatCode="0.00E+00">
                  <c:v>4.6251E-6</c:v>
                </c:pt>
                <c:pt idx="1316" formatCode="0.00E+00">
                  <c:v>1.45094E-5</c:v>
                </c:pt>
                <c:pt idx="1317" formatCode="0.00E+00">
                  <c:v>1.54625E-5</c:v>
                </c:pt>
                <c:pt idx="1318" formatCode="0.00E+00">
                  <c:v>9.7673000000000005E-6</c:v>
                </c:pt>
                <c:pt idx="1319" formatCode="0.00E+00">
                  <c:v>2.9472700000000002E-6</c:v>
                </c:pt>
                <c:pt idx="1320" formatCode="0.00E+00">
                  <c:v>1.2754399999999999E-5</c:v>
                </c:pt>
                <c:pt idx="1321" formatCode="0.00E+00">
                  <c:v>1.9490100000000002E-5</c:v>
                </c:pt>
                <c:pt idx="1322" formatCode="0.00E+00">
                  <c:v>7.1290900000000002E-6</c:v>
                </c:pt>
                <c:pt idx="1323" formatCode="0.00E+00">
                  <c:v>8.6021100000000002E-5</c:v>
                </c:pt>
                <c:pt idx="1324" formatCode="0.00E+00">
                  <c:v>2.9785400000000002E-6</c:v>
                </c:pt>
                <c:pt idx="1325" formatCode="0.00E+00">
                  <c:v>6.5027499999999997E-6</c:v>
                </c:pt>
                <c:pt idx="1326" formatCode="0.00E+00">
                  <c:v>3.0870299999999998E-6</c:v>
                </c:pt>
                <c:pt idx="1327" formatCode="0.00E+00">
                  <c:v>4.86115E-6</c:v>
                </c:pt>
                <c:pt idx="1328" formatCode="0.00E+00">
                  <c:v>6.64103E-6</c:v>
                </c:pt>
                <c:pt idx="1329" formatCode="0.00E+00">
                  <c:v>4.4806799999999996E-6</c:v>
                </c:pt>
                <c:pt idx="1330" formatCode="0.00E+00">
                  <c:v>1.22077E-5</c:v>
                </c:pt>
                <c:pt idx="1331" formatCode="0.00E+00">
                  <c:v>1.8267700000000001E-5</c:v>
                </c:pt>
                <c:pt idx="1332" formatCode="0.00E+00">
                  <c:v>1.0329999999999999E-5</c:v>
                </c:pt>
                <c:pt idx="1333" formatCode="0.00E+00">
                  <c:v>5.7704800000000004E-6</c:v>
                </c:pt>
                <c:pt idx="1334" formatCode="0.00E+00">
                  <c:v>7.4923700000000003E-7</c:v>
                </c:pt>
                <c:pt idx="1335" formatCode="0.00E+00">
                  <c:v>6.5826999999999997E-6</c:v>
                </c:pt>
                <c:pt idx="1336" formatCode="0.00E+00">
                  <c:v>1.37975E-5</c:v>
                </c:pt>
                <c:pt idx="1337" formatCode="0.00E+00">
                  <c:v>2.4926299999999999E-5</c:v>
                </c:pt>
                <c:pt idx="1338" formatCode="0.00E+00">
                  <c:v>1.49981E-5</c:v>
                </c:pt>
                <c:pt idx="1339" formatCode="0.00E+00">
                  <c:v>5.2695899999999996E-6</c:v>
                </c:pt>
                <c:pt idx="1340" formatCode="0.00E+00">
                  <c:v>2.86699E-6</c:v>
                </c:pt>
                <c:pt idx="1341" formatCode="0.00E+00">
                  <c:v>9.29667000000001E-6</c:v>
                </c:pt>
                <c:pt idx="1342" formatCode="0.00E+00">
                  <c:v>5.3301500000000001E-6</c:v>
                </c:pt>
                <c:pt idx="1343" formatCode="0.00E+00">
                  <c:v>1.74235E-5</c:v>
                </c:pt>
                <c:pt idx="1344" formatCode="0.00E+00">
                  <c:v>1.8513E-6</c:v>
                </c:pt>
                <c:pt idx="1345" formatCode="0.00E+00">
                  <c:v>5.2679799999999997E-6</c:v>
                </c:pt>
                <c:pt idx="1346" formatCode="0.00E+00">
                  <c:v>1.12822E-5</c:v>
                </c:pt>
                <c:pt idx="1347" formatCode="0.00E+00">
                  <c:v>2.1961900000000001E-5</c:v>
                </c:pt>
                <c:pt idx="1348" formatCode="0.00E+00">
                  <c:v>6.8874899999999998E-6</c:v>
                </c:pt>
                <c:pt idx="1349" formatCode="0.00E+00">
                  <c:v>2.72116E-6</c:v>
                </c:pt>
                <c:pt idx="1350" formatCode="0.00E+00">
                  <c:v>6.0732300000000001E-6</c:v>
                </c:pt>
                <c:pt idx="1351" formatCode="0.00E+00">
                  <c:v>1.69521E-5</c:v>
                </c:pt>
                <c:pt idx="1352" formatCode="0.00E+00">
                  <c:v>4.6722900000000003E-6</c:v>
                </c:pt>
                <c:pt idx="1353" formatCode="0.00E+00">
                  <c:v>4.3195800000000004E-6</c:v>
                </c:pt>
                <c:pt idx="1354" formatCode="0.00E+00">
                  <c:v>1.7441499999999999E-5</c:v>
                </c:pt>
                <c:pt idx="1355" formatCode="0.00E+00">
                  <c:v>8.8453300000000002E-7</c:v>
                </c:pt>
                <c:pt idx="1356" formatCode="0.00E+00">
                  <c:v>8.1209599999999996E-6</c:v>
                </c:pt>
                <c:pt idx="1357" formatCode="0.00E+00">
                  <c:v>1.16979E-5</c:v>
                </c:pt>
                <c:pt idx="1358" formatCode="0.00E+00">
                  <c:v>4.4731999999999998E-5</c:v>
                </c:pt>
                <c:pt idx="1359" formatCode="0.00E+00">
                  <c:v>3.3492199999999998E-5</c:v>
                </c:pt>
                <c:pt idx="1360" formatCode="0.00E+00">
                  <c:v>4.7822199999999998E-5</c:v>
                </c:pt>
                <c:pt idx="1361" formatCode="0.00E+00">
                  <c:v>2.23168E-5</c:v>
                </c:pt>
                <c:pt idx="1362" formatCode="0.00E+00">
                  <c:v>4.4753999999999999E-5</c:v>
                </c:pt>
                <c:pt idx="1363" formatCode="0.00E+00">
                  <c:v>2.0152999999999998E-5</c:v>
                </c:pt>
                <c:pt idx="1364" formatCode="0.00E+00">
                  <c:v>6.1306500000000007E-5</c:v>
                </c:pt>
                <c:pt idx="1365" formatCode="0.00E+00">
                  <c:v>1.5777099999999998E-5</c:v>
                </c:pt>
                <c:pt idx="1366" formatCode="0.00E+00">
                  <c:v>1.66183E-5</c:v>
                </c:pt>
                <c:pt idx="1367" formatCode="0.00E+00">
                  <c:v>7.7725299999999993E-6</c:v>
                </c:pt>
                <c:pt idx="1368" formatCode="0.00E+00">
                  <c:v>2.8322200000000001E-5</c:v>
                </c:pt>
                <c:pt idx="1369" formatCode="0.00E+00">
                  <c:v>7.3994099999999997E-6</c:v>
                </c:pt>
                <c:pt idx="1370" formatCode="0.00E+00">
                  <c:v>6.4835300000000002E-6</c:v>
                </c:pt>
                <c:pt idx="1371" formatCode="0.00E+00">
                  <c:v>2.8678099999999999E-5</c:v>
                </c:pt>
                <c:pt idx="1372" formatCode="0.00E+00">
                  <c:v>2.24654E-5</c:v>
                </c:pt>
                <c:pt idx="1373" formatCode="0.00E+00">
                  <c:v>4.9558299999999996E-6</c:v>
                </c:pt>
                <c:pt idx="1374" formatCode="0.00E+00">
                  <c:v>1.36593E-5</c:v>
                </c:pt>
                <c:pt idx="1375" formatCode="0.00E+00">
                  <c:v>4.1427700000000003E-5</c:v>
                </c:pt>
                <c:pt idx="1376" formatCode="0.00E+00">
                  <c:v>4.7380299999999998E-5</c:v>
                </c:pt>
                <c:pt idx="1377" formatCode="0.00E+00">
                  <c:v>1.7339699999999999E-5</c:v>
                </c:pt>
                <c:pt idx="1378" formatCode="0.00E+00">
                  <c:v>1.24386E-5</c:v>
                </c:pt>
                <c:pt idx="1379" formatCode="0.00E+00">
                  <c:v>1.36001E-5</c:v>
                </c:pt>
                <c:pt idx="1380" formatCode="0.00E+00">
                  <c:v>8.2275599999999995E-6</c:v>
                </c:pt>
                <c:pt idx="1381" formatCode="0.00E+00">
                  <c:v>2.82149E-5</c:v>
                </c:pt>
                <c:pt idx="1382" formatCode="0.00E+00">
                  <c:v>2.4913500000000001E-5</c:v>
                </c:pt>
                <c:pt idx="1383" formatCode="0.00E+00">
                  <c:v>4.5363800000000001E-5</c:v>
                </c:pt>
                <c:pt idx="1384" formatCode="0.00E+00">
                  <c:v>3.1628299999999997E-5</c:v>
                </c:pt>
                <c:pt idx="1385" formatCode="0.00E+00">
                  <c:v>3.7937700000000001E-5</c:v>
                </c:pt>
                <c:pt idx="1386" formatCode="0.00E+00">
                  <c:v>9.2751900000000002E-5</c:v>
                </c:pt>
                <c:pt idx="1387" formatCode="0.00E+00">
                  <c:v>7.2176700000000003E-5</c:v>
                </c:pt>
                <c:pt idx="1388" formatCode="0.00E+00">
                  <c:v>1.2031000000000001E-5</c:v>
                </c:pt>
                <c:pt idx="1389" formatCode="0.00E+00">
                  <c:v>8.2540099999999999E-6</c:v>
                </c:pt>
                <c:pt idx="1390" formatCode="0.00E+00">
                  <c:v>7.3557099999999996E-6</c:v>
                </c:pt>
                <c:pt idx="1391">
                  <c:v>1.0259099999999999E-4</c:v>
                </c:pt>
                <c:pt idx="1392" formatCode="0.00E+00">
                  <c:v>5.9540200000000003E-5</c:v>
                </c:pt>
                <c:pt idx="1393" formatCode="0.00E+00">
                  <c:v>6.2372399999999996E-6</c:v>
                </c:pt>
                <c:pt idx="1394" formatCode="0.00E+00">
                  <c:v>7.1928E-6</c:v>
                </c:pt>
                <c:pt idx="1395" formatCode="0.00E+00">
                  <c:v>6.5980800000000004E-5</c:v>
                </c:pt>
                <c:pt idx="1396" formatCode="0.00E+00">
                  <c:v>8.5713900000000006E-5</c:v>
                </c:pt>
                <c:pt idx="1397" formatCode="0.00E+00">
                  <c:v>1.29507E-5</c:v>
                </c:pt>
                <c:pt idx="1398" formatCode="0.00E+00">
                  <c:v>8.38369E-6</c:v>
                </c:pt>
                <c:pt idx="1399" formatCode="0.00E+00">
                  <c:v>4.5115199999999998E-5</c:v>
                </c:pt>
                <c:pt idx="1400">
                  <c:v>1.2782099999999999E-4</c:v>
                </c:pt>
                <c:pt idx="1401" formatCode="0.00E+00">
                  <c:v>4.35554E-5</c:v>
                </c:pt>
                <c:pt idx="1402" formatCode="0.00E+00">
                  <c:v>5.9021200000000003E-5</c:v>
                </c:pt>
                <c:pt idx="1403" formatCode="0.00E+00">
                  <c:v>6.8717800000000001E-5</c:v>
                </c:pt>
                <c:pt idx="1404" formatCode="0.00E+00">
                  <c:v>7.0375000000000003E-5</c:v>
                </c:pt>
                <c:pt idx="1405" formatCode="0.00E+00">
                  <c:v>2.6457799999999999E-5</c:v>
                </c:pt>
                <c:pt idx="1406" formatCode="0.00E+00">
                  <c:v>2.1309299999999999E-5</c:v>
                </c:pt>
                <c:pt idx="1407">
                  <c:v>1.00375E-4</c:v>
                </c:pt>
                <c:pt idx="1408" formatCode="0.00E+00">
                  <c:v>4.7033899999999999E-6</c:v>
                </c:pt>
                <c:pt idx="1409" formatCode="0.00E+00">
                  <c:v>9.5023699999999996E-5</c:v>
                </c:pt>
                <c:pt idx="1410" formatCode="0.00E+00">
                  <c:v>9.4564800000000206E-6</c:v>
                </c:pt>
                <c:pt idx="1411" formatCode="0.00E+00">
                  <c:v>5.3675599999999998E-5</c:v>
                </c:pt>
                <c:pt idx="1412" formatCode="0.00E+00">
                  <c:v>1.6427899999999999E-5</c:v>
                </c:pt>
                <c:pt idx="1413" formatCode="0.00E+00">
                  <c:v>1.4189700000000001E-5</c:v>
                </c:pt>
                <c:pt idx="1414" formatCode="0.00E+00">
                  <c:v>4.1118299999999997E-6</c:v>
                </c:pt>
                <c:pt idx="1415" formatCode="0.00E+00">
                  <c:v>5.41864E-5</c:v>
                </c:pt>
                <c:pt idx="1416" formatCode="0.00E+00">
                  <c:v>1.9262700000000001E-5</c:v>
                </c:pt>
                <c:pt idx="1417" formatCode="0.00E+00">
                  <c:v>5.4653800000000002E-5</c:v>
                </c:pt>
                <c:pt idx="1418" formatCode="0.00E+00">
                  <c:v>3.3285699999999999E-5</c:v>
                </c:pt>
                <c:pt idx="1419" formatCode="0.00E+00">
                  <c:v>2.4609000000000001E-5</c:v>
                </c:pt>
                <c:pt idx="1420" formatCode="0.00E+00">
                  <c:v>7.1085499999999999E-6</c:v>
                </c:pt>
                <c:pt idx="1421" formatCode="0.00E+00">
                  <c:v>5.9573100000000004E-6</c:v>
                </c:pt>
                <c:pt idx="1422" formatCode="0.00E+00">
                  <c:v>9.67033E-6</c:v>
                </c:pt>
                <c:pt idx="1423" formatCode="0.00E+00">
                  <c:v>1.44118E-5</c:v>
                </c:pt>
                <c:pt idx="1424" formatCode="0.00E+00">
                  <c:v>1.05929E-5</c:v>
                </c:pt>
                <c:pt idx="1425" formatCode="0.00E+00">
                  <c:v>1.04004E-5</c:v>
                </c:pt>
                <c:pt idx="1426" formatCode="0.00E+00">
                  <c:v>3.1965299999999997E-5</c:v>
                </c:pt>
                <c:pt idx="1427" formatCode="0.00E+00">
                  <c:v>4.0455199999999999E-5</c:v>
                </c:pt>
                <c:pt idx="1428" formatCode="0.00E+00">
                  <c:v>2.8133800000000002E-5</c:v>
                </c:pt>
                <c:pt idx="1429" formatCode="0.00E+00">
                  <c:v>2.5436099999999999E-6</c:v>
                </c:pt>
                <c:pt idx="1430" formatCode="0.00E+00">
                  <c:v>3.4742799999999998E-6</c:v>
                </c:pt>
                <c:pt idx="1431" formatCode="0.00E+00">
                  <c:v>3.4703399999999999E-6</c:v>
                </c:pt>
                <c:pt idx="1432" formatCode="0.00E+00">
                  <c:v>2.1438799999999999E-5</c:v>
                </c:pt>
                <c:pt idx="1433" formatCode="0.00E+00">
                  <c:v>7.9378500000000006E-5</c:v>
                </c:pt>
                <c:pt idx="1434" formatCode="0.00E+00">
                  <c:v>2.1812400000000001E-5</c:v>
                </c:pt>
                <c:pt idx="1435" formatCode="0.00E+00">
                  <c:v>1.0101999999999999E-5</c:v>
                </c:pt>
                <c:pt idx="1436" formatCode="0.00E+00">
                  <c:v>1.81031E-5</c:v>
                </c:pt>
                <c:pt idx="1437" formatCode="0.00E+00">
                  <c:v>1.0331E-5</c:v>
                </c:pt>
                <c:pt idx="1438" formatCode="0.00E+00">
                  <c:v>5.36426E-5</c:v>
                </c:pt>
                <c:pt idx="1439" formatCode="0.00E+00">
                  <c:v>2.2205199999999999E-5</c:v>
                </c:pt>
                <c:pt idx="1440" formatCode="0.00E+00">
                  <c:v>6.6082900000000004E-5</c:v>
                </c:pt>
                <c:pt idx="1441" formatCode="0.00E+00">
                  <c:v>4.0243600000000002E-5</c:v>
                </c:pt>
                <c:pt idx="1442" formatCode="0.00E+00">
                  <c:v>7.9764899999999999E-6</c:v>
                </c:pt>
                <c:pt idx="1443" formatCode="0.00E+00">
                  <c:v>7.7335499999999998E-6</c:v>
                </c:pt>
                <c:pt idx="1444" formatCode="0.00E+00">
                  <c:v>6.3311899999999999E-5</c:v>
                </c:pt>
                <c:pt idx="1445" formatCode="0.00E+00">
                  <c:v>4.16548E-5</c:v>
                </c:pt>
                <c:pt idx="1446" formatCode="0.00E+00">
                  <c:v>1.06161E-5</c:v>
                </c:pt>
                <c:pt idx="1447">
                  <c:v>2.2886299999999999E-4</c:v>
                </c:pt>
                <c:pt idx="1448" formatCode="0.00E+00">
                  <c:v>3.5012699999999998E-5</c:v>
                </c:pt>
                <c:pt idx="1449" formatCode="0.00E+00">
                  <c:v>2.9809099999999999E-5</c:v>
                </c:pt>
                <c:pt idx="1450" formatCode="0.00E+00">
                  <c:v>9.6464400000000004E-5</c:v>
                </c:pt>
                <c:pt idx="1451" formatCode="0.00E+00">
                  <c:v>3.85398E-5</c:v>
                </c:pt>
                <c:pt idx="1452" formatCode="0.00E+00">
                  <c:v>8.9874600000000002E-5</c:v>
                </c:pt>
                <c:pt idx="1453" formatCode="0.00E+00">
                  <c:v>1.7706E-5</c:v>
                </c:pt>
                <c:pt idx="1454" formatCode="0.00E+00">
                  <c:v>6.1500400000000005E-5</c:v>
                </c:pt>
                <c:pt idx="1455" formatCode="0.00E+00">
                  <c:v>4.4092199999999998E-5</c:v>
                </c:pt>
                <c:pt idx="1456" formatCode="0.00E+00">
                  <c:v>2.2388500000000001E-5</c:v>
                </c:pt>
                <c:pt idx="1457" formatCode="0.00E+00">
                  <c:v>5.2857400000000003E-6</c:v>
                </c:pt>
                <c:pt idx="1458" formatCode="0.00E+00">
                  <c:v>6.4419399999999995E-5</c:v>
                </c:pt>
                <c:pt idx="1459" formatCode="0.00E+00">
                  <c:v>2.0663299999999999E-5</c:v>
                </c:pt>
                <c:pt idx="1460">
                  <c:v>1.06105E-4</c:v>
                </c:pt>
                <c:pt idx="1461" formatCode="0.00E+00">
                  <c:v>6.3082800000000005E-5</c:v>
                </c:pt>
                <c:pt idx="1462" formatCode="0.00E+00">
                  <c:v>3.73131E-5</c:v>
                </c:pt>
                <c:pt idx="1463" formatCode="0.00E+00">
                  <c:v>1.40517E-5</c:v>
                </c:pt>
                <c:pt idx="1464" formatCode="0.00E+00">
                  <c:v>5.8632799999999999E-5</c:v>
                </c:pt>
                <c:pt idx="1465" formatCode="0.00E+00">
                  <c:v>3.92384E-5</c:v>
                </c:pt>
                <c:pt idx="1466" formatCode="0.00E+00">
                  <c:v>9.8803799999999998E-5</c:v>
                </c:pt>
                <c:pt idx="1467" formatCode="0.00E+00">
                  <c:v>6.9585299999999999E-5</c:v>
                </c:pt>
                <c:pt idx="1468" formatCode="0.00E+00">
                  <c:v>9.6112699999999999E-5</c:v>
                </c:pt>
                <c:pt idx="1469" formatCode="0.00E+00">
                  <c:v>5.9617699999999997E-5</c:v>
                </c:pt>
                <c:pt idx="1470">
                  <c:v>2.2381699999999999E-4</c:v>
                </c:pt>
                <c:pt idx="1471">
                  <c:v>2.4979100000000002E-4</c:v>
                </c:pt>
                <c:pt idx="1472" formatCode="0.00E+00">
                  <c:v>6.5624599999999995E-5</c:v>
                </c:pt>
                <c:pt idx="1473">
                  <c:v>1.8151899999999999E-4</c:v>
                </c:pt>
                <c:pt idx="1474">
                  <c:v>1.1780799999999999E-4</c:v>
                </c:pt>
                <c:pt idx="1475" formatCode="0.00E+00">
                  <c:v>1.7807000000000001E-5</c:v>
                </c:pt>
                <c:pt idx="1476" formatCode="0.00E+00">
                  <c:v>2.82461E-5</c:v>
                </c:pt>
                <c:pt idx="1477" formatCode="0.00E+00">
                  <c:v>3.1964200000000001E-5</c:v>
                </c:pt>
                <c:pt idx="1478">
                  <c:v>1.8147000000000001E-4</c:v>
                </c:pt>
                <c:pt idx="1479">
                  <c:v>1.0668800000000001E-4</c:v>
                </c:pt>
                <c:pt idx="1480" formatCode="0.00E+00">
                  <c:v>4.8769800000000002E-5</c:v>
                </c:pt>
                <c:pt idx="1481">
                  <c:v>4.3562800000000002E-4</c:v>
                </c:pt>
                <c:pt idx="1482">
                  <c:v>1.48443E-4</c:v>
                </c:pt>
                <c:pt idx="1483">
                  <c:v>1.05827E-4</c:v>
                </c:pt>
                <c:pt idx="1484">
                  <c:v>2.74517E-4</c:v>
                </c:pt>
                <c:pt idx="1485" formatCode="0.00E+00">
                  <c:v>5.4384400000000001E-5</c:v>
                </c:pt>
                <c:pt idx="1486">
                  <c:v>1.4622100000000001E-4</c:v>
                </c:pt>
                <c:pt idx="1487">
                  <c:v>1.4489200000000001E-4</c:v>
                </c:pt>
                <c:pt idx="1488" formatCode="0.00E+00">
                  <c:v>5.0290100000000002E-5</c:v>
                </c:pt>
                <c:pt idx="1489">
                  <c:v>1.4793099999999999E-4</c:v>
                </c:pt>
                <c:pt idx="1490">
                  <c:v>2.17887E-4</c:v>
                </c:pt>
                <c:pt idx="1491">
                  <c:v>1.0609500000000001E-4</c:v>
                </c:pt>
                <c:pt idx="1492">
                  <c:v>2.6310400000000001E-4</c:v>
                </c:pt>
                <c:pt idx="1493" formatCode="0.00E+00">
                  <c:v>7.7529199999999996E-5</c:v>
                </c:pt>
                <c:pt idx="1494" formatCode="0.00E+00">
                  <c:v>4.6370199999999999E-5</c:v>
                </c:pt>
                <c:pt idx="1495">
                  <c:v>1.9146899999999999E-4</c:v>
                </c:pt>
                <c:pt idx="1496">
                  <c:v>1.3319199999999999E-4</c:v>
                </c:pt>
                <c:pt idx="1497" formatCode="0.00E+00">
                  <c:v>8.8709300000000001E-5</c:v>
                </c:pt>
                <c:pt idx="1498" formatCode="0.00E+00">
                  <c:v>3.5484000000000001E-5</c:v>
                </c:pt>
                <c:pt idx="1499">
                  <c:v>2.5547599999999998E-4</c:v>
                </c:pt>
                <c:pt idx="1500">
                  <c:v>2.2575000000000001E-4</c:v>
                </c:pt>
                <c:pt idx="1501">
                  <c:v>1.1532E-4</c:v>
                </c:pt>
                <c:pt idx="1502">
                  <c:v>2.1867100000000001E-4</c:v>
                </c:pt>
                <c:pt idx="1503" formatCode="0.00E+00">
                  <c:v>9.0111000000000005E-5</c:v>
                </c:pt>
                <c:pt idx="1504">
                  <c:v>1.6149400000000001E-4</c:v>
                </c:pt>
                <c:pt idx="1505">
                  <c:v>3.4979E-4</c:v>
                </c:pt>
                <c:pt idx="1506" formatCode="0.00E+00">
                  <c:v>5.51937E-5</c:v>
                </c:pt>
                <c:pt idx="1507" formatCode="0.00E+00">
                  <c:v>8.3523400000000102E-5</c:v>
                </c:pt>
                <c:pt idx="1508">
                  <c:v>1.3574600000000001E-4</c:v>
                </c:pt>
                <c:pt idx="1509" formatCode="0.00E+00">
                  <c:v>6.1195100000000006E-5</c:v>
                </c:pt>
                <c:pt idx="1510" formatCode="0.00E+00">
                  <c:v>1.05304E-5</c:v>
                </c:pt>
                <c:pt idx="1511">
                  <c:v>3.9853799999999998E-4</c:v>
                </c:pt>
                <c:pt idx="1512" formatCode="0.00E+00">
                  <c:v>1.7263799999999999E-5</c:v>
                </c:pt>
                <c:pt idx="1513" formatCode="0.00E+00">
                  <c:v>4.8595199999999998E-5</c:v>
                </c:pt>
                <c:pt idx="1514">
                  <c:v>3.5724299999999998E-4</c:v>
                </c:pt>
                <c:pt idx="1515">
                  <c:v>1.11152E-4</c:v>
                </c:pt>
                <c:pt idx="1516" formatCode="0.00E+00">
                  <c:v>7.2488499999999996E-5</c:v>
                </c:pt>
                <c:pt idx="1517" formatCode="0.00E+00">
                  <c:v>3.4605099999999998E-5</c:v>
                </c:pt>
                <c:pt idx="1518" formatCode="0.00E+00">
                  <c:v>6.2220399999999998E-5</c:v>
                </c:pt>
                <c:pt idx="1519">
                  <c:v>1.4237000000000001E-4</c:v>
                </c:pt>
                <c:pt idx="1520" formatCode="0.00E+00">
                  <c:v>4.8363299999999998E-5</c:v>
                </c:pt>
                <c:pt idx="1521" formatCode="0.00E+00">
                  <c:v>6.22305E-5</c:v>
                </c:pt>
                <c:pt idx="1522" formatCode="0.00E+00">
                  <c:v>3.6047499999999997E-5</c:v>
                </c:pt>
                <c:pt idx="1523" formatCode="0.00E+00">
                  <c:v>3.5877899999999997E-5</c:v>
                </c:pt>
                <c:pt idx="1524" formatCode="0.00E+00">
                  <c:v>1.2811400000000001E-5</c:v>
                </c:pt>
                <c:pt idx="1525">
                  <c:v>7.4012800000000005E-4</c:v>
                </c:pt>
                <c:pt idx="1526" formatCode="0.00E+00">
                  <c:v>8.4706400000000094E-5</c:v>
                </c:pt>
                <c:pt idx="1527">
                  <c:v>2.0185900000000001E-4</c:v>
                </c:pt>
                <c:pt idx="1528" formatCode="0.00E+00">
                  <c:v>8.6345600000000002E-5</c:v>
                </c:pt>
                <c:pt idx="1529" formatCode="0.00E+00">
                  <c:v>4.2681800000000002E-5</c:v>
                </c:pt>
                <c:pt idx="1530">
                  <c:v>1.11432E-4</c:v>
                </c:pt>
                <c:pt idx="1531" formatCode="0.00E+00">
                  <c:v>1.5713500000000001E-5</c:v>
                </c:pt>
                <c:pt idx="1532" formatCode="0.00E+00">
                  <c:v>8.7380599999999995E-5</c:v>
                </c:pt>
                <c:pt idx="1533">
                  <c:v>1.0211499999999999E-4</c:v>
                </c:pt>
                <c:pt idx="1534">
                  <c:v>5.0816999999999995E-4</c:v>
                </c:pt>
                <c:pt idx="1535" formatCode="0.00E+00">
                  <c:v>6.52777E-5</c:v>
                </c:pt>
                <c:pt idx="1536">
                  <c:v>3.2506199999999999E-4</c:v>
                </c:pt>
                <c:pt idx="1537">
                  <c:v>7.4456100000000003E-4</c:v>
                </c:pt>
                <c:pt idx="1538">
                  <c:v>2.5037300000000002E-4</c:v>
                </c:pt>
                <c:pt idx="1539">
                  <c:v>2.8814800000000001E-4</c:v>
                </c:pt>
                <c:pt idx="1540">
                  <c:v>1.1752999999999999E-4</c:v>
                </c:pt>
                <c:pt idx="1541">
                  <c:v>1.3056E-4</c:v>
                </c:pt>
                <c:pt idx="1542" formatCode="0.00E+00">
                  <c:v>7.6470600000000006E-5</c:v>
                </c:pt>
                <c:pt idx="1543" formatCode="0.00E+00">
                  <c:v>4.2704299999999997E-5</c:v>
                </c:pt>
                <c:pt idx="1544" formatCode="0.00E+00">
                  <c:v>9.1278800000000004E-5</c:v>
                </c:pt>
                <c:pt idx="1545">
                  <c:v>1.6991200000000001E-4</c:v>
                </c:pt>
                <c:pt idx="1546" formatCode="0.00E+00">
                  <c:v>6.9407500000000003E-5</c:v>
                </c:pt>
                <c:pt idx="1547" formatCode="0.00E+00">
                  <c:v>7.3920799999999999E-5</c:v>
                </c:pt>
                <c:pt idx="1548">
                  <c:v>1.21045E-4</c:v>
                </c:pt>
                <c:pt idx="1549" formatCode="0.00E+00">
                  <c:v>1.2188099999999999E-5</c:v>
                </c:pt>
                <c:pt idx="1550">
                  <c:v>1.16354E-4</c:v>
                </c:pt>
                <c:pt idx="1551" formatCode="0.00E+00">
                  <c:v>1.78808E-5</c:v>
                </c:pt>
                <c:pt idx="1552" formatCode="0.00E+00">
                  <c:v>6.5555400000000006E-5</c:v>
                </c:pt>
                <c:pt idx="1553">
                  <c:v>1.10969E-4</c:v>
                </c:pt>
                <c:pt idx="1554">
                  <c:v>1.49185E-4</c:v>
                </c:pt>
                <c:pt idx="1555" formatCode="0.00E+00">
                  <c:v>8.0959300000000003E-5</c:v>
                </c:pt>
                <c:pt idx="1556" formatCode="0.00E+00">
                  <c:v>2.4618400000000001E-5</c:v>
                </c:pt>
                <c:pt idx="1557">
                  <c:v>1.59106E-4</c:v>
                </c:pt>
                <c:pt idx="1558">
                  <c:v>1.2611299999999999E-4</c:v>
                </c:pt>
                <c:pt idx="1559" formatCode="0.00E+00">
                  <c:v>9.1878399999999998E-6</c:v>
                </c:pt>
                <c:pt idx="1560">
                  <c:v>2.2162000000000001E-4</c:v>
                </c:pt>
                <c:pt idx="1561" formatCode="0.00E+00">
                  <c:v>2.7597799999999999E-5</c:v>
                </c:pt>
                <c:pt idx="1562">
                  <c:v>1.06419E-4</c:v>
                </c:pt>
                <c:pt idx="1563">
                  <c:v>2.2225000000000001E-4</c:v>
                </c:pt>
                <c:pt idx="1564">
                  <c:v>4.4329800000000001E-4</c:v>
                </c:pt>
                <c:pt idx="1565">
                  <c:v>1.3696699999999999E-4</c:v>
                </c:pt>
                <c:pt idx="1566" formatCode="0.00E+00">
                  <c:v>7.7965899999999998E-5</c:v>
                </c:pt>
                <c:pt idx="1567" formatCode="0.00E+00">
                  <c:v>1.4212900000000001E-5</c:v>
                </c:pt>
                <c:pt idx="1568">
                  <c:v>2.5178100000000002E-4</c:v>
                </c:pt>
                <c:pt idx="1569">
                  <c:v>1.17009E-4</c:v>
                </c:pt>
                <c:pt idx="1570" formatCode="0.00E+00">
                  <c:v>9.9763299999999994E-5</c:v>
                </c:pt>
                <c:pt idx="1571" formatCode="0.00E+00">
                  <c:v>5.14855E-6</c:v>
                </c:pt>
                <c:pt idx="1572" formatCode="0.00E+00">
                  <c:v>8.3436799999999994E-5</c:v>
                </c:pt>
                <c:pt idx="1573" formatCode="0.00E+00">
                  <c:v>3.7716000000000003E-5</c:v>
                </c:pt>
                <c:pt idx="1574" formatCode="0.00E+00">
                  <c:v>5.3887100000000001E-5</c:v>
                </c:pt>
                <c:pt idx="1575" formatCode="0.00E+00">
                  <c:v>3.3232599999999998E-5</c:v>
                </c:pt>
                <c:pt idx="1576" formatCode="0.00E+00">
                  <c:v>4.2970300000000001E-6</c:v>
                </c:pt>
                <c:pt idx="1577" formatCode="0.00E+00">
                  <c:v>8.8771000000000103E-5</c:v>
                </c:pt>
                <c:pt idx="1578" formatCode="0.00E+00">
                  <c:v>5.5036400000000004E-6</c:v>
                </c:pt>
                <c:pt idx="1579" formatCode="0.00E+00">
                  <c:v>2.8076200000000001E-5</c:v>
                </c:pt>
                <c:pt idx="1580" formatCode="0.00E+00">
                  <c:v>2.5432600000000001E-5</c:v>
                </c:pt>
                <c:pt idx="1581" formatCode="0.00E+00">
                  <c:v>6.4692900000000005E-5</c:v>
                </c:pt>
                <c:pt idx="1582" formatCode="0.00E+00">
                  <c:v>8.1028300000000005E-5</c:v>
                </c:pt>
                <c:pt idx="1583" formatCode="0.00E+00">
                  <c:v>9.1099000000000003E-5</c:v>
                </c:pt>
                <c:pt idx="1584" formatCode="0.00E+00">
                  <c:v>9.7220400000000103E-5</c:v>
                </c:pt>
                <c:pt idx="1585" formatCode="0.00E+00">
                  <c:v>3.6022899999999997E-5</c:v>
                </c:pt>
                <c:pt idx="1586" formatCode="0.00E+00">
                  <c:v>1.3610300000000001E-5</c:v>
                </c:pt>
                <c:pt idx="1587" formatCode="0.00E+00">
                  <c:v>5.5779899999999998E-5</c:v>
                </c:pt>
                <c:pt idx="1588" formatCode="0.00E+00">
                  <c:v>9.2040199999999993E-5</c:v>
                </c:pt>
                <c:pt idx="1589">
                  <c:v>3.4730200000000002E-4</c:v>
                </c:pt>
                <c:pt idx="1590" formatCode="0.00E+00">
                  <c:v>4.9226800000000001E-5</c:v>
                </c:pt>
                <c:pt idx="1591">
                  <c:v>1.7334499999999999E-4</c:v>
                </c:pt>
                <c:pt idx="1592">
                  <c:v>3.0060599999999997E-4</c:v>
                </c:pt>
                <c:pt idx="1593" formatCode="0.00E+00">
                  <c:v>6.18688E-5</c:v>
                </c:pt>
                <c:pt idx="1594" formatCode="0.00E+00">
                  <c:v>3.8868100000000001E-5</c:v>
                </c:pt>
                <c:pt idx="1595" formatCode="0.00E+00">
                  <c:v>2.86584E-5</c:v>
                </c:pt>
                <c:pt idx="1596">
                  <c:v>1.16004E-4</c:v>
                </c:pt>
                <c:pt idx="1597" formatCode="0.00E+00">
                  <c:v>3.4325300000000002E-5</c:v>
                </c:pt>
                <c:pt idx="1598" formatCode="0.00E+00">
                  <c:v>3.12619E-5</c:v>
                </c:pt>
                <c:pt idx="1599" formatCode="0.00E+00">
                  <c:v>2.4375900000000002E-5</c:v>
                </c:pt>
                <c:pt idx="1600" formatCode="0.00E+00">
                  <c:v>5.1334300000000001E-5</c:v>
                </c:pt>
                <c:pt idx="1601" formatCode="0.00E+00">
                  <c:v>6.4081300000000006E-5</c:v>
                </c:pt>
                <c:pt idx="1602" formatCode="0.00E+00">
                  <c:v>4.6698200000000003E-6</c:v>
                </c:pt>
                <c:pt idx="1603" formatCode="0.00E+00">
                  <c:v>8.9234899999999995E-6</c:v>
                </c:pt>
                <c:pt idx="1604" formatCode="0.00E+00">
                  <c:v>7.2880999999999997E-6</c:v>
                </c:pt>
                <c:pt idx="1605" formatCode="0.00E+00">
                  <c:v>1.05975E-5</c:v>
                </c:pt>
                <c:pt idx="1606" formatCode="0.00E+00">
                  <c:v>1.64097E-5</c:v>
                </c:pt>
                <c:pt idx="1607" formatCode="0.00E+00">
                  <c:v>8.6448099999999997E-6</c:v>
                </c:pt>
                <c:pt idx="1608" formatCode="0.00E+00">
                  <c:v>1.8824500000000001E-6</c:v>
                </c:pt>
                <c:pt idx="1609" formatCode="0.00E+00">
                  <c:v>3.0213600000000002E-6</c:v>
                </c:pt>
                <c:pt idx="1610" formatCode="0.00E+00">
                  <c:v>4.3575899999999997E-6</c:v>
                </c:pt>
                <c:pt idx="1611" formatCode="0.00E+00">
                  <c:v>2.4675E-5</c:v>
                </c:pt>
                <c:pt idx="1612" formatCode="0.00E+00">
                  <c:v>2.65446E-5</c:v>
                </c:pt>
                <c:pt idx="1613">
                  <c:v>3.2755799999999998E-4</c:v>
                </c:pt>
                <c:pt idx="1614" formatCode="0.00E+00">
                  <c:v>4.1890700000000002E-5</c:v>
                </c:pt>
                <c:pt idx="1615" formatCode="0.00E+00">
                  <c:v>4.8174699999999998E-5</c:v>
                </c:pt>
                <c:pt idx="1616" formatCode="0.00E+00">
                  <c:v>4.7192499999999999E-5</c:v>
                </c:pt>
                <c:pt idx="1617" formatCode="0.00E+00">
                  <c:v>1.9667199999999999E-6</c:v>
                </c:pt>
                <c:pt idx="1618" formatCode="0.00E+00">
                  <c:v>1.13851E-5</c:v>
                </c:pt>
                <c:pt idx="1619" formatCode="0.00E+00">
                  <c:v>3.3392500000000003E-5</c:v>
                </c:pt>
                <c:pt idx="1620" formatCode="0.00E+00">
                  <c:v>7.2170300000000003E-5</c:v>
                </c:pt>
                <c:pt idx="1621" formatCode="0.00E+00">
                  <c:v>1.60486E-6</c:v>
                </c:pt>
                <c:pt idx="1622" formatCode="0.00E+00">
                  <c:v>3.5683199999999997E-5</c:v>
                </c:pt>
                <c:pt idx="1623" formatCode="0.00E+00">
                  <c:v>1.52472E-5</c:v>
                </c:pt>
                <c:pt idx="1624" formatCode="0.00E+00">
                  <c:v>3.3563499999999998E-5</c:v>
                </c:pt>
                <c:pt idx="1625" formatCode="0.00E+00">
                  <c:v>6.8604199999999996E-5</c:v>
                </c:pt>
                <c:pt idx="1626" formatCode="0.00E+00">
                  <c:v>4.9892599999999997E-5</c:v>
                </c:pt>
                <c:pt idx="1627" formatCode="0.00E+00">
                  <c:v>5.9612399999999999E-5</c:v>
                </c:pt>
                <c:pt idx="1628" formatCode="0.00E+00">
                  <c:v>3.8912599999999997E-5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0956288"/>
        <c:axId val="190958208"/>
      </c:scatterChart>
      <c:scatterChart>
        <c:scatterStyle val="lineMarker"/>
        <c:varyColors val="0"/>
        <c:ser>
          <c:idx val="2"/>
          <c:order val="2"/>
          <c:tx>
            <c:v>Hand coded Distance</c:v>
          </c:tx>
          <c:spPr>
            <a:ln w="47625">
              <a:solidFill>
                <a:schemeClr val="tx2"/>
              </a:solidFill>
            </a:ln>
            <a:effectLst/>
          </c:spPr>
          <c:marker>
            <c:symbol val="none"/>
          </c:marker>
          <c:yVal>
            <c:numRef>
              <c:f>Sheet2!$C$1:$C$1999</c:f>
              <c:numCache>
                <c:formatCode>General</c:formatCode>
                <c:ptCount val="1999"/>
                <c:pt idx="0">
                  <c:v>7.0710678118699999</c:v>
                </c:pt>
                <c:pt idx="1">
                  <c:v>7.0707233009000001</c:v>
                </c:pt>
                <c:pt idx="2">
                  <c:v>7.0703371983199998</c:v>
                </c:pt>
                <c:pt idx="3">
                  <c:v>7.0699142642699853</c:v>
                </c:pt>
                <c:pt idx="4">
                  <c:v>7.0696193268899936</c:v>
                </c:pt>
                <c:pt idx="5">
                  <c:v>7.0692810358999996</c:v>
                </c:pt>
                <c:pt idx="6">
                  <c:v>7.0690380784799913</c:v>
                </c:pt>
                <c:pt idx="7">
                  <c:v>7.0682968187099906</c:v>
                </c:pt>
                <c:pt idx="8">
                  <c:v>7.0673971940299998</c:v>
                </c:pt>
                <c:pt idx="9">
                  <c:v>7.0667078791499893</c:v>
                </c:pt>
                <c:pt idx="10">
                  <c:v>7.0665033104499946</c:v>
                </c:pt>
                <c:pt idx="11">
                  <c:v>7.0663476629800002</c:v>
                </c:pt>
                <c:pt idx="12">
                  <c:v>7.0664607436100004</c:v>
                </c:pt>
                <c:pt idx="13">
                  <c:v>7.0670042794899803</c:v>
                </c:pt>
                <c:pt idx="14">
                  <c:v>7.0673832312499894</c:v>
                </c:pt>
                <c:pt idx="15">
                  <c:v>7.0675349614099803</c:v>
                </c:pt>
                <c:pt idx="16">
                  <c:v>7.0677276232499944</c:v>
                </c:pt>
                <c:pt idx="17">
                  <c:v>7.0678153533299852</c:v>
                </c:pt>
                <c:pt idx="18">
                  <c:v>7.0676339786799893</c:v>
                </c:pt>
                <c:pt idx="19">
                  <c:v>7.0674296754499943</c:v>
                </c:pt>
                <c:pt idx="20">
                  <c:v>7.0670749944600004</c:v>
                </c:pt>
                <c:pt idx="21">
                  <c:v>7.0665853192899846</c:v>
                </c:pt>
                <c:pt idx="22">
                  <c:v>7.06633245002</c:v>
                </c:pt>
                <c:pt idx="23">
                  <c:v>7.0657050810399946</c:v>
                </c:pt>
                <c:pt idx="24">
                  <c:v>7.0651154637599873</c:v>
                </c:pt>
                <c:pt idx="25">
                  <c:v>7.0647784270599914</c:v>
                </c:pt>
                <c:pt idx="26">
                  <c:v>7.0645430655499943</c:v>
                </c:pt>
                <c:pt idx="27">
                  <c:v>7.0642033267900004</c:v>
                </c:pt>
                <c:pt idx="28">
                  <c:v>7.0643564852900003</c:v>
                </c:pt>
                <c:pt idx="29">
                  <c:v>7.0647403337299943</c:v>
                </c:pt>
                <c:pt idx="30">
                  <c:v>7.0649914094599886</c:v>
                </c:pt>
                <c:pt idx="31">
                  <c:v>7.0648487590999913</c:v>
                </c:pt>
                <c:pt idx="32">
                  <c:v>7.0648122612399833</c:v>
                </c:pt>
                <c:pt idx="33">
                  <c:v>7.0647125749199846</c:v>
                </c:pt>
                <c:pt idx="34">
                  <c:v>7.0645340552399842</c:v>
                </c:pt>
                <c:pt idx="35">
                  <c:v>7.0645733408599893</c:v>
                </c:pt>
                <c:pt idx="36">
                  <c:v>7.0644359256499873</c:v>
                </c:pt>
                <c:pt idx="37">
                  <c:v>7.0640065581799831</c:v>
                </c:pt>
                <c:pt idx="38">
                  <c:v>7.0635995025799936</c:v>
                </c:pt>
                <c:pt idx="39">
                  <c:v>7.0632273183500001</c:v>
                </c:pt>
                <c:pt idx="40">
                  <c:v>7.0629492216999914</c:v>
                </c:pt>
                <c:pt idx="41">
                  <c:v>7.0625482220099913</c:v>
                </c:pt>
                <c:pt idx="42">
                  <c:v>7.0621067034999943</c:v>
                </c:pt>
                <c:pt idx="43">
                  <c:v>7.0616426399399996</c:v>
                </c:pt>
                <c:pt idx="44">
                  <c:v>7.0611975040999946</c:v>
                </c:pt>
                <c:pt idx="45">
                  <c:v>7.0605516877299914</c:v>
                </c:pt>
                <c:pt idx="46">
                  <c:v>7.0597330655499997</c:v>
                </c:pt>
                <c:pt idx="47">
                  <c:v>7.0588221650799996</c:v>
                </c:pt>
                <c:pt idx="48">
                  <c:v>7.0578938528099906</c:v>
                </c:pt>
                <c:pt idx="49">
                  <c:v>7.0567960043899998</c:v>
                </c:pt>
                <c:pt idx="50">
                  <c:v>7.0559111704299866</c:v>
                </c:pt>
                <c:pt idx="51">
                  <c:v>7.0547493168399944</c:v>
                </c:pt>
                <c:pt idx="52">
                  <c:v>7.0536679903500001</c:v>
                </c:pt>
                <c:pt idx="53">
                  <c:v>7.0526499128699998</c:v>
                </c:pt>
                <c:pt idx="54">
                  <c:v>7.05175315383</c:v>
                </c:pt>
                <c:pt idx="55">
                  <c:v>7.0508915170499886</c:v>
                </c:pt>
                <c:pt idx="56">
                  <c:v>7.0502151570499914</c:v>
                </c:pt>
                <c:pt idx="57">
                  <c:v>7.0497860720299954</c:v>
                </c:pt>
                <c:pt idx="58">
                  <c:v>7.0493976636999998</c:v>
                </c:pt>
                <c:pt idx="59">
                  <c:v>7.0490082567099943</c:v>
                </c:pt>
                <c:pt idx="60">
                  <c:v>7.0489297879099997</c:v>
                </c:pt>
                <c:pt idx="61">
                  <c:v>7.0487648365399913</c:v>
                </c:pt>
                <c:pt idx="62">
                  <c:v>7.0482845175599893</c:v>
                </c:pt>
                <c:pt idx="63">
                  <c:v>7.0478173971199913</c:v>
                </c:pt>
                <c:pt idx="64">
                  <c:v>7.0473432246599996</c:v>
                </c:pt>
                <c:pt idx="65">
                  <c:v>7.0470675100499944</c:v>
                </c:pt>
                <c:pt idx="66">
                  <c:v>7.0468704111499996</c:v>
                </c:pt>
                <c:pt idx="67">
                  <c:v>7.04672650924</c:v>
                </c:pt>
                <c:pt idx="68">
                  <c:v>7.0466210143600003</c:v>
                </c:pt>
                <c:pt idx="69">
                  <c:v>7.0465549074299894</c:v>
                </c:pt>
                <c:pt idx="70">
                  <c:v>7.0464859255699954</c:v>
                </c:pt>
                <c:pt idx="71">
                  <c:v>7.0465635464399936</c:v>
                </c:pt>
                <c:pt idx="72">
                  <c:v>7.0468204994199999</c:v>
                </c:pt>
                <c:pt idx="73">
                  <c:v>7.0468885714499914</c:v>
                </c:pt>
                <c:pt idx="74">
                  <c:v>7.04676200879</c:v>
                </c:pt>
                <c:pt idx="75">
                  <c:v>7.0465307593799924</c:v>
                </c:pt>
                <c:pt idx="76">
                  <c:v>7.0465404036399999</c:v>
                </c:pt>
                <c:pt idx="77">
                  <c:v>7.0466594636400002</c:v>
                </c:pt>
                <c:pt idx="78">
                  <c:v>7.0469626866499997</c:v>
                </c:pt>
                <c:pt idx="79">
                  <c:v>7.0471651855099999</c:v>
                </c:pt>
                <c:pt idx="80">
                  <c:v>7.0472650650700004</c:v>
                </c:pt>
                <c:pt idx="81">
                  <c:v>7.0475505590599843</c:v>
                </c:pt>
                <c:pt idx="82">
                  <c:v>7.0477599277699943</c:v>
                </c:pt>
                <c:pt idx="83">
                  <c:v>7.0479484051699997</c:v>
                </c:pt>
                <c:pt idx="84">
                  <c:v>7.0481115234199914</c:v>
                </c:pt>
                <c:pt idx="85">
                  <c:v>7.0482791795899997</c:v>
                </c:pt>
                <c:pt idx="86">
                  <c:v>7.0484571265299936</c:v>
                </c:pt>
                <c:pt idx="87">
                  <c:v>7.0486797808099997</c:v>
                </c:pt>
                <c:pt idx="88">
                  <c:v>7.0490010108299996</c:v>
                </c:pt>
                <c:pt idx="89">
                  <c:v>7.0491197305000002</c:v>
                </c:pt>
                <c:pt idx="90">
                  <c:v>7.0492539598699997</c:v>
                </c:pt>
                <c:pt idx="91">
                  <c:v>7.0493718083200001</c:v>
                </c:pt>
                <c:pt idx="92">
                  <c:v>7.0495372421400004</c:v>
                </c:pt>
                <c:pt idx="93">
                  <c:v>7.0496189430599996</c:v>
                </c:pt>
                <c:pt idx="94">
                  <c:v>7.0496178901400004</c:v>
                </c:pt>
                <c:pt idx="95">
                  <c:v>7.0494971380200004</c:v>
                </c:pt>
                <c:pt idx="96">
                  <c:v>7.0492861551099999</c:v>
                </c:pt>
                <c:pt idx="97">
                  <c:v>7.0491464953399996</c:v>
                </c:pt>
                <c:pt idx="98">
                  <c:v>7.0488218980899946</c:v>
                </c:pt>
                <c:pt idx="99">
                  <c:v>7.0482745551799946</c:v>
                </c:pt>
                <c:pt idx="100">
                  <c:v>7.0477485606999943</c:v>
                </c:pt>
                <c:pt idx="101">
                  <c:v>7.0470051782299894</c:v>
                </c:pt>
                <c:pt idx="102">
                  <c:v>7.0462642343399997</c:v>
                </c:pt>
                <c:pt idx="103">
                  <c:v>7.0453724725000004</c:v>
                </c:pt>
                <c:pt idx="104">
                  <c:v>7.0446767603599936</c:v>
                </c:pt>
                <c:pt idx="105">
                  <c:v>7.0440088168399866</c:v>
                </c:pt>
                <c:pt idx="106">
                  <c:v>7.0431990010699996</c:v>
                </c:pt>
                <c:pt idx="107">
                  <c:v>7.0422888715799914</c:v>
                </c:pt>
                <c:pt idx="108">
                  <c:v>7.0414230269300004</c:v>
                </c:pt>
                <c:pt idx="109">
                  <c:v>7.0404138574199866</c:v>
                </c:pt>
                <c:pt idx="110">
                  <c:v>7.0393484270200002</c:v>
                </c:pt>
                <c:pt idx="111">
                  <c:v>7.0384360918300004</c:v>
                </c:pt>
                <c:pt idx="112">
                  <c:v>7.0375261005300001</c:v>
                </c:pt>
                <c:pt idx="113">
                  <c:v>7.0366087875299996</c:v>
                </c:pt>
                <c:pt idx="114">
                  <c:v>7.0356234212100004</c:v>
                </c:pt>
                <c:pt idx="115">
                  <c:v>7.0345149660999802</c:v>
                </c:pt>
                <c:pt idx="116">
                  <c:v>7.0335636045600003</c:v>
                </c:pt>
                <c:pt idx="117">
                  <c:v>7.0325867171899894</c:v>
                </c:pt>
                <c:pt idx="118">
                  <c:v>7.0315923071700004</c:v>
                </c:pt>
                <c:pt idx="119">
                  <c:v>7.0304070621000001</c:v>
                </c:pt>
                <c:pt idx="120">
                  <c:v>7.0291041533199943</c:v>
                </c:pt>
                <c:pt idx="121">
                  <c:v>7.0278840561099791</c:v>
                </c:pt>
                <c:pt idx="122">
                  <c:v>7.0265659988899936</c:v>
                </c:pt>
                <c:pt idx="123">
                  <c:v>7.0249358231799803</c:v>
                </c:pt>
                <c:pt idx="124">
                  <c:v>7.0233918673899893</c:v>
                </c:pt>
                <c:pt idx="125">
                  <c:v>7.0215958193799866</c:v>
                </c:pt>
                <c:pt idx="126">
                  <c:v>7.019790392</c:v>
                </c:pt>
                <c:pt idx="127">
                  <c:v>7.0179948395799832</c:v>
                </c:pt>
                <c:pt idx="128">
                  <c:v>7.0162877145799998</c:v>
                </c:pt>
                <c:pt idx="129">
                  <c:v>7.0145844207199852</c:v>
                </c:pt>
                <c:pt idx="130">
                  <c:v>7.0125205490399853</c:v>
                </c:pt>
                <c:pt idx="131">
                  <c:v>7.0103676182100001</c:v>
                </c:pt>
                <c:pt idx="132">
                  <c:v>7.0079253865099913</c:v>
                </c:pt>
                <c:pt idx="133">
                  <c:v>7.0053176260199894</c:v>
                </c:pt>
                <c:pt idx="134">
                  <c:v>7.0025064236999954</c:v>
                </c:pt>
                <c:pt idx="135">
                  <c:v>6.9996936600300002</c:v>
                </c:pt>
                <c:pt idx="136">
                  <c:v>6.9966986407</c:v>
                </c:pt>
                <c:pt idx="137">
                  <c:v>6.9937506894799997</c:v>
                </c:pt>
                <c:pt idx="138">
                  <c:v>6.9908857804500002</c:v>
                </c:pt>
                <c:pt idx="139">
                  <c:v>6.9879148375099822</c:v>
                </c:pt>
                <c:pt idx="140">
                  <c:v>6.9848183204799943</c:v>
                </c:pt>
                <c:pt idx="141">
                  <c:v>6.9814780153499996</c:v>
                </c:pt>
                <c:pt idx="142">
                  <c:v>6.9780133868999998</c:v>
                </c:pt>
                <c:pt idx="143">
                  <c:v>6.9746185790599906</c:v>
                </c:pt>
                <c:pt idx="144">
                  <c:v>6.97113996596</c:v>
                </c:pt>
                <c:pt idx="145">
                  <c:v>6.9673140652599894</c:v>
                </c:pt>
                <c:pt idx="146">
                  <c:v>6.9635453002799936</c:v>
                </c:pt>
                <c:pt idx="147">
                  <c:v>6.9598213436999998</c:v>
                </c:pt>
                <c:pt idx="148">
                  <c:v>6.9563257697100003</c:v>
                </c:pt>
                <c:pt idx="149">
                  <c:v>6.9528999746800002</c:v>
                </c:pt>
                <c:pt idx="150">
                  <c:v>6.9491439544300002</c:v>
                </c:pt>
                <c:pt idx="151">
                  <c:v>6.9453252249400004</c:v>
                </c:pt>
                <c:pt idx="152">
                  <c:v>6.9414639101900004</c:v>
                </c:pt>
                <c:pt idx="153">
                  <c:v>6.9376831266299996</c:v>
                </c:pt>
                <c:pt idx="154">
                  <c:v>6.9335164804599998</c:v>
                </c:pt>
                <c:pt idx="155">
                  <c:v>6.9291905038000001</c:v>
                </c:pt>
                <c:pt idx="156">
                  <c:v>6.9246447141700003</c:v>
                </c:pt>
                <c:pt idx="157">
                  <c:v>6.9199839087799946</c:v>
                </c:pt>
                <c:pt idx="158">
                  <c:v>6.9151398869799943</c:v>
                </c:pt>
                <c:pt idx="159">
                  <c:v>6.9106612621099996</c:v>
                </c:pt>
                <c:pt idx="160">
                  <c:v>6.9058866080899914</c:v>
                </c:pt>
                <c:pt idx="161">
                  <c:v>6.90079413517</c:v>
                </c:pt>
                <c:pt idx="162">
                  <c:v>6.8956942733099886</c:v>
                </c:pt>
                <c:pt idx="163">
                  <c:v>6.8906945229699943</c:v>
                </c:pt>
                <c:pt idx="164">
                  <c:v>6.8859605728899886</c:v>
                </c:pt>
                <c:pt idx="165">
                  <c:v>6.8810620902300004</c:v>
                </c:pt>
                <c:pt idx="166">
                  <c:v>6.8762041308599997</c:v>
                </c:pt>
                <c:pt idx="167">
                  <c:v>6.8710433133300004</c:v>
                </c:pt>
                <c:pt idx="168">
                  <c:v>6.8657811586099866</c:v>
                </c:pt>
                <c:pt idx="169">
                  <c:v>6.8602968665099846</c:v>
                </c:pt>
                <c:pt idx="170">
                  <c:v>6.8550360612799874</c:v>
                </c:pt>
                <c:pt idx="171">
                  <c:v>6.85030121448</c:v>
                </c:pt>
                <c:pt idx="172">
                  <c:v>6.8455659542099943</c:v>
                </c:pt>
                <c:pt idx="173">
                  <c:v>6.8405459889699944</c:v>
                </c:pt>
                <c:pt idx="174">
                  <c:v>6.8357163971599944</c:v>
                </c:pt>
                <c:pt idx="175">
                  <c:v>6.83159812255</c:v>
                </c:pt>
                <c:pt idx="176">
                  <c:v>6.8272145853099886</c:v>
                </c:pt>
                <c:pt idx="177">
                  <c:v>6.8224906604299846</c:v>
                </c:pt>
                <c:pt idx="178">
                  <c:v>6.8176700076899914</c:v>
                </c:pt>
                <c:pt idx="179">
                  <c:v>6.8131643971000004</c:v>
                </c:pt>
                <c:pt idx="180">
                  <c:v>6.8083949098599943</c:v>
                </c:pt>
                <c:pt idx="181">
                  <c:v>6.8040035826</c:v>
                </c:pt>
                <c:pt idx="182">
                  <c:v>6.7998296041800002</c:v>
                </c:pt>
                <c:pt idx="183">
                  <c:v>6.7952659538800004</c:v>
                </c:pt>
                <c:pt idx="184">
                  <c:v>6.7906324085599996</c:v>
                </c:pt>
                <c:pt idx="185">
                  <c:v>6.7856169659500001</c:v>
                </c:pt>
                <c:pt idx="186">
                  <c:v>6.7807758980799946</c:v>
                </c:pt>
                <c:pt idx="187">
                  <c:v>6.7762162197400002</c:v>
                </c:pt>
                <c:pt idx="188">
                  <c:v>6.7717240512199997</c:v>
                </c:pt>
                <c:pt idx="189">
                  <c:v>6.7671645381099843</c:v>
                </c:pt>
                <c:pt idx="190">
                  <c:v>6.7627665316499943</c:v>
                </c:pt>
                <c:pt idx="191">
                  <c:v>6.7581911409200002</c:v>
                </c:pt>
                <c:pt idx="192">
                  <c:v>6.7534982400999937</c:v>
                </c:pt>
                <c:pt idx="193">
                  <c:v>6.7485996527900003</c:v>
                </c:pt>
                <c:pt idx="194">
                  <c:v>6.7434370605799936</c:v>
                </c:pt>
                <c:pt idx="195">
                  <c:v>6.73828677828</c:v>
                </c:pt>
                <c:pt idx="196">
                  <c:v>6.7329514659600003</c:v>
                </c:pt>
                <c:pt idx="197">
                  <c:v>6.7281128151299914</c:v>
                </c:pt>
                <c:pt idx="198">
                  <c:v>6.7230837258799996</c:v>
                </c:pt>
                <c:pt idx="199">
                  <c:v>6.7183496117499999</c:v>
                </c:pt>
                <c:pt idx="200">
                  <c:v>6.7135119267899874</c:v>
                </c:pt>
                <c:pt idx="201">
                  <c:v>6.7082478701600001</c:v>
                </c:pt>
                <c:pt idx="202">
                  <c:v>6.7031180924399987</c:v>
                </c:pt>
                <c:pt idx="203">
                  <c:v>6.6982718598999886</c:v>
                </c:pt>
                <c:pt idx="204">
                  <c:v>6.6931426808700003</c:v>
                </c:pt>
                <c:pt idx="205">
                  <c:v>6.6879272152999887</c:v>
                </c:pt>
                <c:pt idx="206">
                  <c:v>6.6828184590499866</c:v>
                </c:pt>
                <c:pt idx="207">
                  <c:v>6.6777109653699886</c:v>
                </c:pt>
                <c:pt idx="208">
                  <c:v>6.6721601905599996</c:v>
                </c:pt>
                <c:pt idx="209">
                  <c:v>6.6670371663499832</c:v>
                </c:pt>
                <c:pt idx="210">
                  <c:v>6.6619582995499886</c:v>
                </c:pt>
                <c:pt idx="211">
                  <c:v>6.6571958581099793</c:v>
                </c:pt>
                <c:pt idx="212">
                  <c:v>6.6522333295799898</c:v>
                </c:pt>
                <c:pt idx="213">
                  <c:v>6.6470434878400004</c:v>
                </c:pt>
                <c:pt idx="214">
                  <c:v>6.64165894893</c:v>
                </c:pt>
                <c:pt idx="215">
                  <c:v>6.6359940411899867</c:v>
                </c:pt>
                <c:pt idx="216">
                  <c:v>6.6300470303000001</c:v>
                </c:pt>
                <c:pt idx="217">
                  <c:v>6.6238771467699866</c:v>
                </c:pt>
                <c:pt idx="218">
                  <c:v>6.6175500957799906</c:v>
                </c:pt>
                <c:pt idx="219">
                  <c:v>6.61120123261</c:v>
                </c:pt>
                <c:pt idx="220">
                  <c:v>6.6048449398399853</c:v>
                </c:pt>
                <c:pt idx="221">
                  <c:v>6.5989076738599914</c:v>
                </c:pt>
                <c:pt idx="222">
                  <c:v>6.5927044558799954</c:v>
                </c:pt>
                <c:pt idx="223">
                  <c:v>6.5865454224000004</c:v>
                </c:pt>
                <c:pt idx="224">
                  <c:v>6.5803733954299997</c:v>
                </c:pt>
                <c:pt idx="225">
                  <c:v>6.5748152536799873</c:v>
                </c:pt>
                <c:pt idx="226">
                  <c:v>6.5696174589999936</c:v>
                </c:pt>
                <c:pt idx="227">
                  <c:v>6.56412810561</c:v>
                </c:pt>
                <c:pt idx="228">
                  <c:v>6.5588470979100002</c:v>
                </c:pt>
                <c:pt idx="229">
                  <c:v>6.5531355509799853</c:v>
                </c:pt>
                <c:pt idx="230">
                  <c:v>6.5478094188</c:v>
                </c:pt>
                <c:pt idx="231">
                  <c:v>6.5421979163699886</c:v>
                </c:pt>
                <c:pt idx="232">
                  <c:v>6.5365760683199943</c:v>
                </c:pt>
                <c:pt idx="233">
                  <c:v>6.5305308593099873</c:v>
                </c:pt>
                <c:pt idx="234">
                  <c:v>6.5243577842200002</c:v>
                </c:pt>
                <c:pt idx="235">
                  <c:v>6.5177970288699942</c:v>
                </c:pt>
                <c:pt idx="236">
                  <c:v>6.5114984359900001</c:v>
                </c:pt>
                <c:pt idx="237">
                  <c:v>6.5057775268199913</c:v>
                </c:pt>
                <c:pt idx="238">
                  <c:v>6.5000675164299944</c:v>
                </c:pt>
                <c:pt idx="239">
                  <c:v>6.4946845469199843</c:v>
                </c:pt>
                <c:pt idx="240">
                  <c:v>6.4901682711299946</c:v>
                </c:pt>
                <c:pt idx="241">
                  <c:v>6.48568668305</c:v>
                </c:pt>
                <c:pt idx="242">
                  <c:v>6.4812540096799998</c:v>
                </c:pt>
                <c:pt idx="243">
                  <c:v>6.47692577793</c:v>
                </c:pt>
                <c:pt idx="244">
                  <c:v>6.4727576430199996</c:v>
                </c:pt>
                <c:pt idx="245">
                  <c:v>6.4687935365199936</c:v>
                </c:pt>
                <c:pt idx="246">
                  <c:v>6.4649743044099894</c:v>
                </c:pt>
                <c:pt idx="247">
                  <c:v>6.4607871385099944</c:v>
                </c:pt>
                <c:pt idx="248">
                  <c:v>6.4561697338100004</c:v>
                </c:pt>
                <c:pt idx="249">
                  <c:v>6.4510696692899998</c:v>
                </c:pt>
                <c:pt idx="250">
                  <c:v>6.4460275223699997</c:v>
                </c:pt>
                <c:pt idx="251">
                  <c:v>6.4405280390300002</c:v>
                </c:pt>
                <c:pt idx="252">
                  <c:v>6.4352554313399999</c:v>
                </c:pt>
                <c:pt idx="253">
                  <c:v>6.4297917925699997</c:v>
                </c:pt>
                <c:pt idx="254">
                  <c:v>6.42474031293</c:v>
                </c:pt>
                <c:pt idx="255">
                  <c:v>6.4196832905800001</c:v>
                </c:pt>
                <c:pt idx="256">
                  <c:v>6.4145487161999943</c:v>
                </c:pt>
                <c:pt idx="257">
                  <c:v>6.4092364399099999</c:v>
                </c:pt>
                <c:pt idx="258">
                  <c:v>6.4038480313899999</c:v>
                </c:pt>
                <c:pt idx="259">
                  <c:v>6.39909222028</c:v>
                </c:pt>
                <c:pt idx="260">
                  <c:v>6.3938662018899937</c:v>
                </c:pt>
                <c:pt idx="261">
                  <c:v>6.3882453728200002</c:v>
                </c:pt>
                <c:pt idx="262">
                  <c:v>6.3822458088599943</c:v>
                </c:pt>
                <c:pt idx="263">
                  <c:v>6.3759213048000003</c:v>
                </c:pt>
                <c:pt idx="264">
                  <c:v>6.3696953146300004</c:v>
                </c:pt>
                <c:pt idx="265">
                  <c:v>6.3642139328499914</c:v>
                </c:pt>
                <c:pt idx="266">
                  <c:v>6.3583543494999866</c:v>
                </c:pt>
                <c:pt idx="267">
                  <c:v>6.3526161935500003</c:v>
                </c:pt>
                <c:pt idx="268">
                  <c:v>6.3469017661999914</c:v>
                </c:pt>
                <c:pt idx="269">
                  <c:v>6.34153916068</c:v>
                </c:pt>
                <c:pt idx="270">
                  <c:v>6.3358485423599946</c:v>
                </c:pt>
                <c:pt idx="271">
                  <c:v>6.3297607845900004</c:v>
                </c:pt>
                <c:pt idx="272">
                  <c:v>6.3235098896399906</c:v>
                </c:pt>
                <c:pt idx="273">
                  <c:v>6.3168635831</c:v>
                </c:pt>
                <c:pt idx="274">
                  <c:v>6.30987007354</c:v>
                </c:pt>
                <c:pt idx="275">
                  <c:v>6.3029557429499894</c:v>
                </c:pt>
                <c:pt idx="276">
                  <c:v>6.2961679070100001</c:v>
                </c:pt>
                <c:pt idx="277">
                  <c:v>6.2891091459800004</c:v>
                </c:pt>
                <c:pt idx="278">
                  <c:v>6.2824265593999886</c:v>
                </c:pt>
                <c:pt idx="279">
                  <c:v>6.2754306792599914</c:v>
                </c:pt>
                <c:pt idx="280">
                  <c:v>6.2687332808200003</c:v>
                </c:pt>
                <c:pt idx="281">
                  <c:v>6.2620954173699914</c:v>
                </c:pt>
                <c:pt idx="282">
                  <c:v>6.2557465379899906</c:v>
                </c:pt>
                <c:pt idx="283">
                  <c:v>6.2492581057000001</c:v>
                </c:pt>
                <c:pt idx="284">
                  <c:v>6.2430911719099997</c:v>
                </c:pt>
                <c:pt idx="285">
                  <c:v>6.2366211702900003</c:v>
                </c:pt>
                <c:pt idx="286">
                  <c:v>6.2298466373899943</c:v>
                </c:pt>
                <c:pt idx="287">
                  <c:v>6.2231508872999894</c:v>
                </c:pt>
                <c:pt idx="288">
                  <c:v>6.2168745197499886</c:v>
                </c:pt>
                <c:pt idx="289">
                  <c:v>6.2101844759399913</c:v>
                </c:pt>
                <c:pt idx="290">
                  <c:v>6.2035576371999914</c:v>
                </c:pt>
                <c:pt idx="291">
                  <c:v>6.1975012478699831</c:v>
                </c:pt>
                <c:pt idx="292">
                  <c:v>6.1913440775799886</c:v>
                </c:pt>
                <c:pt idx="293">
                  <c:v>6.1848959497699854</c:v>
                </c:pt>
                <c:pt idx="294">
                  <c:v>6.1785109335199886</c:v>
                </c:pt>
                <c:pt idx="295">
                  <c:v>6.1724550955900002</c:v>
                </c:pt>
                <c:pt idx="296">
                  <c:v>6.1661689762899874</c:v>
                </c:pt>
                <c:pt idx="297">
                  <c:v>6.1598797223800004</c:v>
                </c:pt>
                <c:pt idx="298">
                  <c:v>6.1543992613499894</c:v>
                </c:pt>
                <c:pt idx="299">
                  <c:v>6.1489891174699913</c:v>
                </c:pt>
                <c:pt idx="300">
                  <c:v>6.1440845493699792</c:v>
                </c:pt>
                <c:pt idx="301">
                  <c:v>6.1389017256100002</c:v>
                </c:pt>
                <c:pt idx="302">
                  <c:v>6.1334736166799946</c:v>
                </c:pt>
                <c:pt idx="303">
                  <c:v>6.1290693667299943</c:v>
                </c:pt>
                <c:pt idx="304">
                  <c:v>6.1249029598699831</c:v>
                </c:pt>
                <c:pt idx="305">
                  <c:v>6.1206313458599944</c:v>
                </c:pt>
                <c:pt idx="306">
                  <c:v>6.1162910116500004</c:v>
                </c:pt>
                <c:pt idx="307">
                  <c:v>6.1123476214699943</c:v>
                </c:pt>
                <c:pt idx="308">
                  <c:v>6.1083253118299936</c:v>
                </c:pt>
                <c:pt idx="309">
                  <c:v>6.1046310435800004</c:v>
                </c:pt>
                <c:pt idx="310">
                  <c:v>6.1009919425299914</c:v>
                </c:pt>
                <c:pt idx="311">
                  <c:v>6.0972447677999906</c:v>
                </c:pt>
                <c:pt idx="312">
                  <c:v>6.0937477714900004</c:v>
                </c:pt>
                <c:pt idx="313">
                  <c:v>6.08978799439</c:v>
                </c:pt>
                <c:pt idx="314">
                  <c:v>6.0859946907999936</c:v>
                </c:pt>
                <c:pt idx="315">
                  <c:v>6.0823526712699936</c:v>
                </c:pt>
                <c:pt idx="316">
                  <c:v>6.0789692074500001</c:v>
                </c:pt>
                <c:pt idx="317">
                  <c:v>6.0749811290199913</c:v>
                </c:pt>
                <c:pt idx="318">
                  <c:v>6.07076521796</c:v>
                </c:pt>
                <c:pt idx="319">
                  <c:v>6.0665994530300003</c:v>
                </c:pt>
                <c:pt idx="320">
                  <c:v>6.0623069878900004</c:v>
                </c:pt>
                <c:pt idx="321">
                  <c:v>6.0576237391700003</c:v>
                </c:pt>
                <c:pt idx="322">
                  <c:v>6.0527832901599936</c:v>
                </c:pt>
                <c:pt idx="323">
                  <c:v>6.0478145818199893</c:v>
                </c:pt>
                <c:pt idx="324">
                  <c:v>6.0425616079099944</c:v>
                </c:pt>
                <c:pt idx="325">
                  <c:v>6.0370826834100004</c:v>
                </c:pt>
                <c:pt idx="326">
                  <c:v>6.0313787339599996</c:v>
                </c:pt>
                <c:pt idx="327">
                  <c:v>6.0257110701999874</c:v>
                </c:pt>
                <c:pt idx="328">
                  <c:v>6.0200786194899942</c:v>
                </c:pt>
                <c:pt idx="329">
                  <c:v>6.0144723089399914</c:v>
                </c:pt>
                <c:pt idx="330">
                  <c:v>6.00923866746</c:v>
                </c:pt>
                <c:pt idx="331">
                  <c:v>6.0035193215199936</c:v>
                </c:pt>
                <c:pt idx="332">
                  <c:v>5.9975527922699996</c:v>
                </c:pt>
                <c:pt idx="333">
                  <c:v>5.9922060257199998</c:v>
                </c:pt>
                <c:pt idx="334">
                  <c:v>5.9864648392599946</c:v>
                </c:pt>
                <c:pt idx="335">
                  <c:v>5.9809286320500004</c:v>
                </c:pt>
                <c:pt idx="336">
                  <c:v>5.9752706039200003</c:v>
                </c:pt>
                <c:pt idx="337">
                  <c:v>5.9694181985199997</c:v>
                </c:pt>
                <c:pt idx="338">
                  <c:v>5.96314795316</c:v>
                </c:pt>
                <c:pt idx="339">
                  <c:v>5.9569664122699999</c:v>
                </c:pt>
                <c:pt idx="340">
                  <c:v>5.9510902778799943</c:v>
                </c:pt>
                <c:pt idx="341">
                  <c:v>5.9449205376199874</c:v>
                </c:pt>
                <c:pt idx="342">
                  <c:v>5.9384351302800003</c:v>
                </c:pt>
                <c:pt idx="343">
                  <c:v>5.93164590593</c:v>
                </c:pt>
                <c:pt idx="344">
                  <c:v>5.9248632588999914</c:v>
                </c:pt>
                <c:pt idx="345">
                  <c:v>5.9177018561999866</c:v>
                </c:pt>
                <c:pt idx="346">
                  <c:v>5.9102839944300003</c:v>
                </c:pt>
                <c:pt idx="347">
                  <c:v>5.9027049001299936</c:v>
                </c:pt>
                <c:pt idx="348">
                  <c:v>5.89496739375</c:v>
                </c:pt>
                <c:pt idx="349">
                  <c:v>5.8872408691099887</c:v>
                </c:pt>
                <c:pt idx="350">
                  <c:v>5.8793010732399997</c:v>
                </c:pt>
                <c:pt idx="351">
                  <c:v>5.8713189374699946</c:v>
                </c:pt>
                <c:pt idx="352">
                  <c:v>5.8630547777299853</c:v>
                </c:pt>
                <c:pt idx="353">
                  <c:v>5.8545063184199853</c:v>
                </c:pt>
                <c:pt idx="354">
                  <c:v>5.8457736393499946</c:v>
                </c:pt>
                <c:pt idx="355">
                  <c:v>5.8370473472899906</c:v>
                </c:pt>
                <c:pt idx="356">
                  <c:v>5.8284996838199996</c:v>
                </c:pt>
                <c:pt idx="357">
                  <c:v>5.8206854942000001</c:v>
                </c:pt>
                <c:pt idx="358">
                  <c:v>5.8129668179099854</c:v>
                </c:pt>
                <c:pt idx="359">
                  <c:v>5.8053330231200002</c:v>
                </c:pt>
                <c:pt idx="360">
                  <c:v>5.7984758861099914</c:v>
                </c:pt>
                <c:pt idx="361">
                  <c:v>5.7913763317000004</c:v>
                </c:pt>
                <c:pt idx="362">
                  <c:v>5.7839153695299874</c:v>
                </c:pt>
                <c:pt idx="363">
                  <c:v>5.7774398393399906</c:v>
                </c:pt>
                <c:pt idx="364">
                  <c:v>5.7713791030300001</c:v>
                </c:pt>
                <c:pt idx="365">
                  <c:v>5.7652318780699874</c:v>
                </c:pt>
                <c:pt idx="366">
                  <c:v>5.7587041727699937</c:v>
                </c:pt>
                <c:pt idx="367">
                  <c:v>5.7519790883699997</c:v>
                </c:pt>
                <c:pt idx="368">
                  <c:v>5.7458016078199936</c:v>
                </c:pt>
                <c:pt idx="369">
                  <c:v>5.74003668844</c:v>
                </c:pt>
                <c:pt idx="370">
                  <c:v>5.7343349416699914</c:v>
                </c:pt>
                <c:pt idx="371">
                  <c:v>5.7283214327399996</c:v>
                </c:pt>
                <c:pt idx="372">
                  <c:v>5.7225334059800002</c:v>
                </c:pt>
                <c:pt idx="373">
                  <c:v>5.7171317475699874</c:v>
                </c:pt>
                <c:pt idx="374">
                  <c:v>5.7112529899000002</c:v>
                </c:pt>
                <c:pt idx="375">
                  <c:v>5.7055949330199907</c:v>
                </c:pt>
                <c:pt idx="376">
                  <c:v>5.6998596031000002</c:v>
                </c:pt>
                <c:pt idx="377">
                  <c:v>5.6936716918599997</c:v>
                </c:pt>
                <c:pt idx="378">
                  <c:v>5.6878996266699886</c:v>
                </c:pt>
                <c:pt idx="379">
                  <c:v>5.6825880506099846</c:v>
                </c:pt>
                <c:pt idx="380">
                  <c:v>5.6768240360699886</c:v>
                </c:pt>
                <c:pt idx="381">
                  <c:v>5.6707233867299998</c:v>
                </c:pt>
                <c:pt idx="382">
                  <c:v>5.6653509175199854</c:v>
                </c:pt>
                <c:pt idx="383">
                  <c:v>5.6597490857499997</c:v>
                </c:pt>
                <c:pt idx="384">
                  <c:v>5.6543310391399846</c:v>
                </c:pt>
                <c:pt idx="385">
                  <c:v>5.6485584223999936</c:v>
                </c:pt>
                <c:pt idx="386">
                  <c:v>5.6427847806099907</c:v>
                </c:pt>
                <c:pt idx="387">
                  <c:v>5.6367776951700002</c:v>
                </c:pt>
                <c:pt idx="388">
                  <c:v>5.63081899127</c:v>
                </c:pt>
                <c:pt idx="389">
                  <c:v>5.6249737287299846</c:v>
                </c:pt>
                <c:pt idx="390">
                  <c:v>5.6194507300799943</c:v>
                </c:pt>
                <c:pt idx="391">
                  <c:v>5.6142080932300003</c:v>
                </c:pt>
                <c:pt idx="392">
                  <c:v>5.6092567460999936</c:v>
                </c:pt>
                <c:pt idx="393">
                  <c:v>5.6041086872599886</c:v>
                </c:pt>
                <c:pt idx="394">
                  <c:v>5.5987735362399906</c:v>
                </c:pt>
                <c:pt idx="395">
                  <c:v>5.59382644106</c:v>
                </c:pt>
                <c:pt idx="396">
                  <c:v>5.5886273742599997</c:v>
                </c:pt>
                <c:pt idx="397">
                  <c:v>5.5832418105799997</c:v>
                </c:pt>
                <c:pt idx="398">
                  <c:v>5.5778950271799914</c:v>
                </c:pt>
                <c:pt idx="399">
                  <c:v>5.5720699425899998</c:v>
                </c:pt>
                <c:pt idx="400">
                  <c:v>5.5673534251400003</c:v>
                </c:pt>
                <c:pt idx="401">
                  <c:v>5.5632156250999936</c:v>
                </c:pt>
                <c:pt idx="402">
                  <c:v>5.5598222918899998</c:v>
                </c:pt>
                <c:pt idx="403">
                  <c:v>5.5566650914100002</c:v>
                </c:pt>
                <c:pt idx="404">
                  <c:v>5.5538170694699893</c:v>
                </c:pt>
                <c:pt idx="405">
                  <c:v>5.5519114532299936</c:v>
                </c:pt>
                <c:pt idx="406">
                  <c:v>5.5503920030099998</c:v>
                </c:pt>
                <c:pt idx="407">
                  <c:v>5.5498102663999873</c:v>
                </c:pt>
                <c:pt idx="408">
                  <c:v>5.54956985947</c:v>
                </c:pt>
                <c:pt idx="409">
                  <c:v>5.5499443912100004</c:v>
                </c:pt>
                <c:pt idx="410">
                  <c:v>5.55103518635</c:v>
                </c:pt>
                <c:pt idx="411">
                  <c:v>5.5526824007900002</c:v>
                </c:pt>
                <c:pt idx="412">
                  <c:v>5.5550565541799886</c:v>
                </c:pt>
                <c:pt idx="413">
                  <c:v>5.5570800059399943</c:v>
                </c:pt>
                <c:pt idx="414">
                  <c:v>5.5596113909099998</c:v>
                </c:pt>
                <c:pt idx="415">
                  <c:v>5.5624263545499906</c:v>
                </c:pt>
                <c:pt idx="416">
                  <c:v>5.5655768220599846</c:v>
                </c:pt>
                <c:pt idx="417">
                  <c:v>5.5691206910900002</c:v>
                </c:pt>
                <c:pt idx="418">
                  <c:v>5.5729972085499906</c:v>
                </c:pt>
                <c:pt idx="419">
                  <c:v>5.5771291308400004</c:v>
                </c:pt>
                <c:pt idx="420">
                  <c:v>5.5809525403299913</c:v>
                </c:pt>
                <c:pt idx="421">
                  <c:v>5.5853565380899894</c:v>
                </c:pt>
                <c:pt idx="422">
                  <c:v>5.5901389225699942</c:v>
                </c:pt>
                <c:pt idx="423">
                  <c:v>5.5945943608799853</c:v>
                </c:pt>
                <c:pt idx="424">
                  <c:v>5.5994644283100001</c:v>
                </c:pt>
                <c:pt idx="425">
                  <c:v>5.6040071920200001</c:v>
                </c:pt>
                <c:pt idx="426">
                  <c:v>5.6087821198099936</c:v>
                </c:pt>
                <c:pt idx="427">
                  <c:v>5.6137135486399874</c:v>
                </c:pt>
                <c:pt idx="428">
                  <c:v>5.6188336596499866</c:v>
                </c:pt>
                <c:pt idx="429">
                  <c:v>5.6244480593299846</c:v>
                </c:pt>
                <c:pt idx="430">
                  <c:v>5.6304843214199867</c:v>
                </c:pt>
                <c:pt idx="431">
                  <c:v>5.6362577154100002</c:v>
                </c:pt>
                <c:pt idx="432">
                  <c:v>5.6423384868999946</c:v>
                </c:pt>
                <c:pt idx="433">
                  <c:v>5.6488112324199866</c:v>
                </c:pt>
                <c:pt idx="434">
                  <c:v>5.6546477024600001</c:v>
                </c:pt>
                <c:pt idx="435">
                  <c:v>5.6603273337399944</c:v>
                </c:pt>
                <c:pt idx="436">
                  <c:v>5.6662118080999866</c:v>
                </c:pt>
                <c:pt idx="437">
                  <c:v>5.6723639659399998</c:v>
                </c:pt>
                <c:pt idx="438">
                  <c:v>5.6783988582199898</c:v>
                </c:pt>
                <c:pt idx="439">
                  <c:v>5.6847711902300002</c:v>
                </c:pt>
                <c:pt idx="440">
                  <c:v>5.6909258078599834</c:v>
                </c:pt>
                <c:pt idx="441">
                  <c:v>5.6967850863699887</c:v>
                </c:pt>
                <c:pt idx="442">
                  <c:v>5.7026144539399937</c:v>
                </c:pt>
                <c:pt idx="443">
                  <c:v>5.70846405152</c:v>
                </c:pt>
                <c:pt idx="444">
                  <c:v>5.7135450382199906</c:v>
                </c:pt>
                <c:pt idx="445">
                  <c:v>5.71872696364</c:v>
                </c:pt>
                <c:pt idx="446">
                  <c:v>5.7240651812700003</c:v>
                </c:pt>
                <c:pt idx="447">
                  <c:v>5.7294853275699866</c:v>
                </c:pt>
                <c:pt idx="448">
                  <c:v>5.7352304175300004</c:v>
                </c:pt>
                <c:pt idx="449">
                  <c:v>5.7414180166</c:v>
                </c:pt>
                <c:pt idx="450">
                  <c:v>5.7478233044899998</c:v>
                </c:pt>
                <c:pt idx="451">
                  <c:v>5.7533573000800002</c:v>
                </c:pt>
                <c:pt idx="452">
                  <c:v>5.7593441188399996</c:v>
                </c:pt>
                <c:pt idx="453">
                  <c:v>5.7649444415099866</c:v>
                </c:pt>
                <c:pt idx="454">
                  <c:v>5.7705530857399996</c:v>
                </c:pt>
                <c:pt idx="455">
                  <c:v>5.7766020175300001</c:v>
                </c:pt>
                <c:pt idx="456">
                  <c:v>5.7825177751799943</c:v>
                </c:pt>
                <c:pt idx="457">
                  <c:v>5.7881487954899997</c:v>
                </c:pt>
                <c:pt idx="458">
                  <c:v>5.7933936567700002</c:v>
                </c:pt>
                <c:pt idx="459">
                  <c:v>5.7986146277499886</c:v>
                </c:pt>
                <c:pt idx="460">
                  <c:v>5.8033719593599944</c:v>
                </c:pt>
                <c:pt idx="461">
                  <c:v>5.8082557190399946</c:v>
                </c:pt>
                <c:pt idx="462">
                  <c:v>5.8129906084499874</c:v>
                </c:pt>
                <c:pt idx="463">
                  <c:v>5.8174908552699884</c:v>
                </c:pt>
                <c:pt idx="464">
                  <c:v>5.8221657838100001</c:v>
                </c:pt>
                <c:pt idx="465">
                  <c:v>5.8268093634999936</c:v>
                </c:pt>
                <c:pt idx="466">
                  <c:v>5.8311446561199904</c:v>
                </c:pt>
                <c:pt idx="467">
                  <c:v>5.8359409727799942</c:v>
                </c:pt>
                <c:pt idx="468">
                  <c:v>5.8405247880299944</c:v>
                </c:pt>
                <c:pt idx="469">
                  <c:v>5.8448336472799864</c:v>
                </c:pt>
                <c:pt idx="470">
                  <c:v>5.8489404115900001</c:v>
                </c:pt>
                <c:pt idx="471">
                  <c:v>5.8528502129099866</c:v>
                </c:pt>
                <c:pt idx="472">
                  <c:v>5.8573119972599894</c:v>
                </c:pt>
                <c:pt idx="473">
                  <c:v>5.8616268730099943</c:v>
                </c:pt>
                <c:pt idx="474">
                  <c:v>5.8654859111699853</c:v>
                </c:pt>
                <c:pt idx="475">
                  <c:v>5.8693067022200003</c:v>
                </c:pt>
                <c:pt idx="476">
                  <c:v>5.8726648898100002</c:v>
                </c:pt>
                <c:pt idx="477">
                  <c:v>5.87650985315</c:v>
                </c:pt>
                <c:pt idx="478">
                  <c:v>5.8802276300000003</c:v>
                </c:pt>
                <c:pt idx="479">
                  <c:v>5.8837137031999998</c:v>
                </c:pt>
                <c:pt idx="480">
                  <c:v>5.8872698418000002</c:v>
                </c:pt>
                <c:pt idx="481">
                  <c:v>5.8913900474199936</c:v>
                </c:pt>
                <c:pt idx="482">
                  <c:v>5.8958154295199874</c:v>
                </c:pt>
                <c:pt idx="483">
                  <c:v>5.9004366760299893</c:v>
                </c:pt>
                <c:pt idx="484">
                  <c:v>5.9051265372499886</c:v>
                </c:pt>
                <c:pt idx="485">
                  <c:v>5.9098139376000001</c:v>
                </c:pt>
                <c:pt idx="486">
                  <c:v>5.9148941560699866</c:v>
                </c:pt>
                <c:pt idx="487">
                  <c:v>5.9199050145100003</c:v>
                </c:pt>
                <c:pt idx="488">
                  <c:v>5.9252066376599943</c:v>
                </c:pt>
                <c:pt idx="489">
                  <c:v>5.9306918275299996</c:v>
                </c:pt>
                <c:pt idx="490">
                  <c:v>5.9365394063499997</c:v>
                </c:pt>
                <c:pt idx="491">
                  <c:v>5.9423837549599998</c:v>
                </c:pt>
                <c:pt idx="492">
                  <c:v>5.9482363328799996</c:v>
                </c:pt>
                <c:pt idx="493">
                  <c:v>5.9541030367499914</c:v>
                </c:pt>
                <c:pt idx="494">
                  <c:v>5.9601795150400001</c:v>
                </c:pt>
                <c:pt idx="495">
                  <c:v>5.9660713299200001</c:v>
                </c:pt>
                <c:pt idx="496">
                  <c:v>5.9716428393400003</c:v>
                </c:pt>
                <c:pt idx="497">
                  <c:v>5.9773575367199943</c:v>
                </c:pt>
                <c:pt idx="498">
                  <c:v>5.9829836425099936</c:v>
                </c:pt>
                <c:pt idx="499">
                  <c:v>5.9885934219800001</c:v>
                </c:pt>
                <c:pt idx="500">
                  <c:v>5.9940120380699886</c:v>
                </c:pt>
                <c:pt idx="501">
                  <c:v>5.9989835776599874</c:v>
                </c:pt>
                <c:pt idx="502">
                  <c:v>6.0036644536099999</c:v>
                </c:pt>
                <c:pt idx="503">
                  <c:v>6.0086299457900001</c:v>
                </c:pt>
                <c:pt idx="504">
                  <c:v>6.0140000980099906</c:v>
                </c:pt>
                <c:pt idx="505">
                  <c:v>6.0192590146900002</c:v>
                </c:pt>
                <c:pt idx="506">
                  <c:v>6.0243021586299914</c:v>
                </c:pt>
                <c:pt idx="507">
                  <c:v>6.0290946804800001</c:v>
                </c:pt>
                <c:pt idx="508">
                  <c:v>6.0338304675599943</c:v>
                </c:pt>
                <c:pt idx="509">
                  <c:v>6.0385074444000004</c:v>
                </c:pt>
                <c:pt idx="510">
                  <c:v>6.0426853370599893</c:v>
                </c:pt>
                <c:pt idx="511">
                  <c:v>6.0473366304999914</c:v>
                </c:pt>
                <c:pt idx="512">
                  <c:v>6.0516718221300003</c:v>
                </c:pt>
                <c:pt idx="513">
                  <c:v>6.0564796751000003</c:v>
                </c:pt>
                <c:pt idx="514">
                  <c:v>6.0614457222500002</c:v>
                </c:pt>
                <c:pt idx="515">
                  <c:v>6.06627953984</c:v>
                </c:pt>
                <c:pt idx="516">
                  <c:v>6.0715255180699943</c:v>
                </c:pt>
                <c:pt idx="517">
                  <c:v>6.0767974024700004</c:v>
                </c:pt>
                <c:pt idx="518">
                  <c:v>6.0820461796699936</c:v>
                </c:pt>
                <c:pt idx="519">
                  <c:v>6.0872492077800002</c:v>
                </c:pt>
                <c:pt idx="520">
                  <c:v>6.0926317679199906</c:v>
                </c:pt>
                <c:pt idx="521">
                  <c:v>6.0976661431499997</c:v>
                </c:pt>
                <c:pt idx="522">
                  <c:v>6.1022475097299944</c:v>
                </c:pt>
                <c:pt idx="523">
                  <c:v>6.1067630918400004</c:v>
                </c:pt>
                <c:pt idx="524">
                  <c:v>6.1114980370599943</c:v>
                </c:pt>
                <c:pt idx="525">
                  <c:v>6.1160252905299943</c:v>
                </c:pt>
                <c:pt idx="526">
                  <c:v>6.1205930099099906</c:v>
                </c:pt>
                <c:pt idx="527">
                  <c:v>6.1255452400199832</c:v>
                </c:pt>
                <c:pt idx="528">
                  <c:v>6.1306146246599944</c:v>
                </c:pt>
                <c:pt idx="529">
                  <c:v>6.1353533272699936</c:v>
                </c:pt>
                <c:pt idx="530">
                  <c:v>6.1404680867600003</c:v>
                </c:pt>
                <c:pt idx="531">
                  <c:v>6.1456718423799943</c:v>
                </c:pt>
                <c:pt idx="532">
                  <c:v>6.1509196355699913</c:v>
                </c:pt>
                <c:pt idx="533">
                  <c:v>6.1558062356599894</c:v>
                </c:pt>
                <c:pt idx="534">
                  <c:v>6.1609338566099803</c:v>
                </c:pt>
                <c:pt idx="535">
                  <c:v>6.1659663241399914</c:v>
                </c:pt>
                <c:pt idx="536">
                  <c:v>6.1709601153799998</c:v>
                </c:pt>
                <c:pt idx="537">
                  <c:v>6.1760769573499914</c:v>
                </c:pt>
                <c:pt idx="538">
                  <c:v>6.1812650612900004</c:v>
                </c:pt>
                <c:pt idx="539">
                  <c:v>6.1862374559099997</c:v>
                </c:pt>
                <c:pt idx="540">
                  <c:v>6.1913257985100003</c:v>
                </c:pt>
                <c:pt idx="541">
                  <c:v>6.19669998045</c:v>
                </c:pt>
                <c:pt idx="542">
                  <c:v>6.2022308196399942</c:v>
                </c:pt>
                <c:pt idx="543">
                  <c:v>6.2077222482199943</c:v>
                </c:pt>
                <c:pt idx="544">
                  <c:v>6.2131612123300002</c:v>
                </c:pt>
                <c:pt idx="545">
                  <c:v>6.2189491719100003</c:v>
                </c:pt>
                <c:pt idx="546">
                  <c:v>6.2249285769099831</c:v>
                </c:pt>
                <c:pt idx="547">
                  <c:v>6.2308856876199936</c:v>
                </c:pt>
                <c:pt idx="548">
                  <c:v>6.2368555105699954</c:v>
                </c:pt>
                <c:pt idx="549">
                  <c:v>6.2425376632899914</c:v>
                </c:pt>
                <c:pt idx="550">
                  <c:v>6.2484102941300002</c:v>
                </c:pt>
                <c:pt idx="551">
                  <c:v>6.2541929283499904</c:v>
                </c:pt>
                <c:pt idx="552">
                  <c:v>6.2597084584399996</c:v>
                </c:pt>
                <c:pt idx="553">
                  <c:v>6.26525933939</c:v>
                </c:pt>
                <c:pt idx="554">
                  <c:v>6.2710786707799997</c:v>
                </c:pt>
                <c:pt idx="555">
                  <c:v>6.2772340832199998</c:v>
                </c:pt>
                <c:pt idx="556">
                  <c:v>6.2835046075299914</c:v>
                </c:pt>
                <c:pt idx="557">
                  <c:v>6.2891028060999936</c:v>
                </c:pt>
                <c:pt idx="558">
                  <c:v>6.2947565015799913</c:v>
                </c:pt>
                <c:pt idx="559">
                  <c:v>6.3003524262199946</c:v>
                </c:pt>
                <c:pt idx="560">
                  <c:v>6.3062930988200003</c:v>
                </c:pt>
                <c:pt idx="561">
                  <c:v>6.3118341527199906</c:v>
                </c:pt>
                <c:pt idx="562">
                  <c:v>6.3176058137299886</c:v>
                </c:pt>
                <c:pt idx="563">
                  <c:v>6.3227013899099944</c:v>
                </c:pt>
                <c:pt idx="564">
                  <c:v>6.3276397235699946</c:v>
                </c:pt>
                <c:pt idx="565">
                  <c:v>6.3326097825199996</c:v>
                </c:pt>
                <c:pt idx="566">
                  <c:v>6.3377393245300002</c:v>
                </c:pt>
                <c:pt idx="567">
                  <c:v>6.3429947651599914</c:v>
                </c:pt>
                <c:pt idx="568">
                  <c:v>6.3482270055400001</c:v>
                </c:pt>
                <c:pt idx="569">
                  <c:v>6.3533548809099942</c:v>
                </c:pt>
                <c:pt idx="570">
                  <c:v>6.3584628797799914</c:v>
                </c:pt>
                <c:pt idx="571">
                  <c:v>6.3634773172299894</c:v>
                </c:pt>
                <c:pt idx="572">
                  <c:v>6.3685713448199914</c:v>
                </c:pt>
                <c:pt idx="573">
                  <c:v>6.3735568196899894</c:v>
                </c:pt>
                <c:pt idx="574">
                  <c:v>6.3786002913499997</c:v>
                </c:pt>
                <c:pt idx="575">
                  <c:v>6.3839671636100004</c:v>
                </c:pt>
                <c:pt idx="576">
                  <c:v>6.3889374182599914</c:v>
                </c:pt>
                <c:pt idx="577">
                  <c:v>6.3942441505899943</c:v>
                </c:pt>
                <c:pt idx="578">
                  <c:v>6.3999236649800002</c:v>
                </c:pt>
                <c:pt idx="579">
                  <c:v>6.4057198160999924</c:v>
                </c:pt>
                <c:pt idx="580">
                  <c:v>6.4118558989499954</c:v>
                </c:pt>
                <c:pt idx="581">
                  <c:v>6.4176092159199998</c:v>
                </c:pt>
                <c:pt idx="582">
                  <c:v>6.4232246710699936</c:v>
                </c:pt>
                <c:pt idx="583">
                  <c:v>6.4291761891599997</c:v>
                </c:pt>
                <c:pt idx="584">
                  <c:v>6.4350567874699998</c:v>
                </c:pt>
                <c:pt idx="585">
                  <c:v>6.4411229946599997</c:v>
                </c:pt>
                <c:pt idx="586">
                  <c:v>6.4468478010099997</c:v>
                </c:pt>
                <c:pt idx="587">
                  <c:v>6.4525110917899946</c:v>
                </c:pt>
                <c:pt idx="588">
                  <c:v>6.4578070478999914</c:v>
                </c:pt>
                <c:pt idx="589">
                  <c:v>6.4634427523699998</c:v>
                </c:pt>
                <c:pt idx="590">
                  <c:v>6.46942004952</c:v>
                </c:pt>
                <c:pt idx="591">
                  <c:v>6.4754015246299996</c:v>
                </c:pt>
                <c:pt idx="592">
                  <c:v>6.4814370104399996</c:v>
                </c:pt>
                <c:pt idx="593">
                  <c:v>6.4877591607999996</c:v>
                </c:pt>
                <c:pt idx="594">
                  <c:v>6.4938202088299954</c:v>
                </c:pt>
                <c:pt idx="595">
                  <c:v>6.4995135272599907</c:v>
                </c:pt>
                <c:pt idx="596">
                  <c:v>6.5051538958000004</c:v>
                </c:pt>
                <c:pt idx="597">
                  <c:v>6.5105875907099886</c:v>
                </c:pt>
                <c:pt idx="598">
                  <c:v>6.5160585333299954</c:v>
                </c:pt>
                <c:pt idx="599">
                  <c:v>6.5218154597799893</c:v>
                </c:pt>
                <c:pt idx="600">
                  <c:v>6.52777999023</c:v>
                </c:pt>
                <c:pt idx="601">
                  <c:v>6.5335446216699946</c:v>
                </c:pt>
                <c:pt idx="602">
                  <c:v>6.5394368775699894</c:v>
                </c:pt>
                <c:pt idx="603">
                  <c:v>6.5454942793699864</c:v>
                </c:pt>
                <c:pt idx="604">
                  <c:v>6.55146848493</c:v>
                </c:pt>
                <c:pt idx="605">
                  <c:v>6.5569846521699846</c:v>
                </c:pt>
                <c:pt idx="606">
                  <c:v>6.5622466776199886</c:v>
                </c:pt>
                <c:pt idx="607">
                  <c:v>6.5678026924099946</c:v>
                </c:pt>
                <c:pt idx="608">
                  <c:v>6.5737030227600002</c:v>
                </c:pt>
                <c:pt idx="609">
                  <c:v>6.5793143053899996</c:v>
                </c:pt>
                <c:pt idx="610">
                  <c:v>6.5850600842300002</c:v>
                </c:pt>
                <c:pt idx="611">
                  <c:v>6.5906278804899996</c:v>
                </c:pt>
                <c:pt idx="612">
                  <c:v>6.5964535631599954</c:v>
                </c:pt>
                <c:pt idx="613">
                  <c:v>6.6024503394399874</c:v>
                </c:pt>
                <c:pt idx="614">
                  <c:v>6.6081203764099854</c:v>
                </c:pt>
                <c:pt idx="615">
                  <c:v>6.6139083629599886</c:v>
                </c:pt>
                <c:pt idx="616">
                  <c:v>6.6195084954999999</c:v>
                </c:pt>
                <c:pt idx="617">
                  <c:v>6.6251972177499843</c:v>
                </c:pt>
                <c:pt idx="618">
                  <c:v>6.6307319606999906</c:v>
                </c:pt>
                <c:pt idx="619">
                  <c:v>6.6358617193600002</c:v>
                </c:pt>
                <c:pt idx="620">
                  <c:v>6.6406540630099906</c:v>
                </c:pt>
                <c:pt idx="621">
                  <c:v>6.6457865296999854</c:v>
                </c:pt>
                <c:pt idx="622">
                  <c:v>6.6510772857399987</c:v>
                </c:pt>
                <c:pt idx="623">
                  <c:v>6.6561327641899943</c:v>
                </c:pt>
                <c:pt idx="624">
                  <c:v>6.6615158705899802</c:v>
                </c:pt>
                <c:pt idx="625">
                  <c:v>6.6667204869000001</c:v>
                </c:pt>
                <c:pt idx="626">
                  <c:v>6.6715666314900002</c:v>
                </c:pt>
                <c:pt idx="627">
                  <c:v>6.6765725052700002</c:v>
                </c:pt>
                <c:pt idx="628">
                  <c:v>6.6811915832800004</c:v>
                </c:pt>
                <c:pt idx="629">
                  <c:v>6.6861591161799936</c:v>
                </c:pt>
                <c:pt idx="630">
                  <c:v>6.6908260499999894</c:v>
                </c:pt>
                <c:pt idx="631">
                  <c:v>6.6955270975099914</c:v>
                </c:pt>
                <c:pt idx="632">
                  <c:v>6.7000665772499914</c:v>
                </c:pt>
                <c:pt idx="633">
                  <c:v>6.7049742864099846</c:v>
                </c:pt>
                <c:pt idx="634">
                  <c:v>6.7101445887699906</c:v>
                </c:pt>
                <c:pt idx="635">
                  <c:v>6.7146402035200001</c:v>
                </c:pt>
                <c:pt idx="636">
                  <c:v>6.7188345948099943</c:v>
                </c:pt>
                <c:pt idx="637">
                  <c:v>6.7229990508899906</c:v>
                </c:pt>
                <c:pt idx="638">
                  <c:v>6.7275040964199846</c:v>
                </c:pt>
                <c:pt idx="639">
                  <c:v>6.7317126963699998</c:v>
                </c:pt>
                <c:pt idx="640">
                  <c:v>6.7361876445800002</c:v>
                </c:pt>
                <c:pt idx="641">
                  <c:v>6.7409403969500001</c:v>
                </c:pt>
                <c:pt idx="642">
                  <c:v>6.7455882193499894</c:v>
                </c:pt>
                <c:pt idx="643">
                  <c:v>6.7505778426999914</c:v>
                </c:pt>
                <c:pt idx="644">
                  <c:v>6.75593168216</c:v>
                </c:pt>
                <c:pt idx="645">
                  <c:v>6.7612747229699997</c:v>
                </c:pt>
                <c:pt idx="646">
                  <c:v>6.7666433218200002</c:v>
                </c:pt>
                <c:pt idx="647">
                  <c:v>6.7723050144899997</c:v>
                </c:pt>
                <c:pt idx="648">
                  <c:v>6.77821887136</c:v>
                </c:pt>
                <c:pt idx="649">
                  <c:v>6.7834337981399999</c:v>
                </c:pt>
                <c:pt idx="650">
                  <c:v>6.7887863341900001</c:v>
                </c:pt>
                <c:pt idx="651">
                  <c:v>6.7939147227999914</c:v>
                </c:pt>
                <c:pt idx="652">
                  <c:v>6.7989795565099866</c:v>
                </c:pt>
                <c:pt idx="653">
                  <c:v>6.8041981593499914</c:v>
                </c:pt>
                <c:pt idx="654">
                  <c:v>6.8091567344600001</c:v>
                </c:pt>
                <c:pt idx="655">
                  <c:v>6.8140939147299946</c:v>
                </c:pt>
                <c:pt idx="656">
                  <c:v>6.8190570373899906</c:v>
                </c:pt>
                <c:pt idx="657">
                  <c:v>6.8241299192199874</c:v>
                </c:pt>
                <c:pt idx="658">
                  <c:v>6.8293082425399936</c:v>
                </c:pt>
                <c:pt idx="659">
                  <c:v>6.8345299703899887</c:v>
                </c:pt>
                <c:pt idx="660">
                  <c:v>6.8396955244699997</c:v>
                </c:pt>
                <c:pt idx="661">
                  <c:v>6.8446656540399946</c:v>
                </c:pt>
                <c:pt idx="662">
                  <c:v>6.84944435276</c:v>
                </c:pt>
                <c:pt idx="663">
                  <c:v>6.8543966767099853</c:v>
                </c:pt>
                <c:pt idx="664">
                  <c:v>6.8596123207300002</c:v>
                </c:pt>
                <c:pt idx="665">
                  <c:v>6.8644508705999803</c:v>
                </c:pt>
                <c:pt idx="666">
                  <c:v>6.86905313882</c:v>
                </c:pt>
                <c:pt idx="667">
                  <c:v>6.8735844881499943</c:v>
                </c:pt>
                <c:pt idx="668">
                  <c:v>6.8783251054000001</c:v>
                </c:pt>
                <c:pt idx="669">
                  <c:v>6.8829736481699886</c:v>
                </c:pt>
                <c:pt idx="670">
                  <c:v>6.8877132394999894</c:v>
                </c:pt>
                <c:pt idx="671">
                  <c:v>6.8926820048500002</c:v>
                </c:pt>
                <c:pt idx="672">
                  <c:v>6.8978584439699944</c:v>
                </c:pt>
                <c:pt idx="673">
                  <c:v>6.9027528123900002</c:v>
                </c:pt>
                <c:pt idx="674">
                  <c:v>6.9078602409499936</c:v>
                </c:pt>
                <c:pt idx="675">
                  <c:v>6.9126848359699906</c:v>
                </c:pt>
                <c:pt idx="676">
                  <c:v>6.9176714639399997</c:v>
                </c:pt>
                <c:pt idx="677">
                  <c:v>6.9228170253399943</c:v>
                </c:pt>
                <c:pt idx="678">
                  <c:v>6.9279315496799843</c:v>
                </c:pt>
                <c:pt idx="679">
                  <c:v>6.9331388657900002</c:v>
                </c:pt>
                <c:pt idx="680">
                  <c:v>6.9380974291799999</c:v>
                </c:pt>
                <c:pt idx="681">
                  <c:v>6.9432274772299998</c:v>
                </c:pt>
                <c:pt idx="682">
                  <c:v>6.94799792383</c:v>
                </c:pt>
                <c:pt idx="683">
                  <c:v>6.9529558211599873</c:v>
                </c:pt>
                <c:pt idx="684">
                  <c:v>6.9575465960799914</c:v>
                </c:pt>
                <c:pt idx="685">
                  <c:v>6.9623630080799996</c:v>
                </c:pt>
                <c:pt idx="686">
                  <c:v>6.9669002172499894</c:v>
                </c:pt>
                <c:pt idx="687">
                  <c:v>6.9712278532300003</c:v>
                </c:pt>
                <c:pt idx="688">
                  <c:v>6.9748421547800001</c:v>
                </c:pt>
                <c:pt idx="689">
                  <c:v>6.9784008241200004</c:v>
                </c:pt>
                <c:pt idx="690">
                  <c:v>6.9818421196899996</c:v>
                </c:pt>
                <c:pt idx="691">
                  <c:v>6.9850835934699997</c:v>
                </c:pt>
                <c:pt idx="692">
                  <c:v>6.9877414745999999</c:v>
                </c:pt>
                <c:pt idx="693">
                  <c:v>6.9902867574599936</c:v>
                </c:pt>
                <c:pt idx="694">
                  <c:v>6.9930855657799906</c:v>
                </c:pt>
                <c:pt idx="695">
                  <c:v>6.9959278484999894</c:v>
                </c:pt>
                <c:pt idx="696">
                  <c:v>6.9987884406100003</c:v>
                </c:pt>
                <c:pt idx="697">
                  <c:v>7.0017304719400002</c:v>
                </c:pt>
                <c:pt idx="698">
                  <c:v>7.0046962887599964</c:v>
                </c:pt>
                <c:pt idx="699">
                  <c:v>7.0075045007999854</c:v>
                </c:pt>
                <c:pt idx="700">
                  <c:v>7.0103869903099936</c:v>
                </c:pt>
                <c:pt idx="701">
                  <c:v>7.01336129351</c:v>
                </c:pt>
                <c:pt idx="702">
                  <c:v>7.0166301832100002</c:v>
                </c:pt>
                <c:pt idx="703">
                  <c:v>7.01990968509</c:v>
                </c:pt>
                <c:pt idx="704">
                  <c:v>7.0228495116099943</c:v>
                </c:pt>
                <c:pt idx="705">
                  <c:v>7.0259518263299832</c:v>
                </c:pt>
                <c:pt idx="706">
                  <c:v>7.0291417522800002</c:v>
                </c:pt>
                <c:pt idx="707">
                  <c:v>7.0324202086799943</c:v>
                </c:pt>
                <c:pt idx="708">
                  <c:v>7.0359512170499894</c:v>
                </c:pt>
                <c:pt idx="709">
                  <c:v>7.0394858281299886</c:v>
                </c:pt>
                <c:pt idx="710">
                  <c:v>7.0433052621999943</c:v>
                </c:pt>
                <c:pt idx="711">
                  <c:v>7.0473724821300001</c:v>
                </c:pt>
                <c:pt idx="712">
                  <c:v>7.0511416636400002</c:v>
                </c:pt>
                <c:pt idx="713">
                  <c:v>7.0544239236299946</c:v>
                </c:pt>
                <c:pt idx="714">
                  <c:v>7.0577130301800004</c:v>
                </c:pt>
                <c:pt idx="715">
                  <c:v>7.0612701160700002</c:v>
                </c:pt>
                <c:pt idx="716">
                  <c:v>7.0649716953699944</c:v>
                </c:pt>
                <c:pt idx="717">
                  <c:v>7.0688266077899886</c:v>
                </c:pt>
                <c:pt idx="718">
                  <c:v>7.0726757099100004</c:v>
                </c:pt>
                <c:pt idx="719">
                  <c:v>7.0765411943499998</c:v>
                </c:pt>
                <c:pt idx="720">
                  <c:v>7.0803138790899913</c:v>
                </c:pt>
                <c:pt idx="721">
                  <c:v>7.0839938266600004</c:v>
                </c:pt>
                <c:pt idx="722">
                  <c:v>7.0875181958100004</c:v>
                </c:pt>
                <c:pt idx="723">
                  <c:v>7.0911617740899997</c:v>
                </c:pt>
                <c:pt idx="724">
                  <c:v>7.0947688427799944</c:v>
                </c:pt>
                <c:pt idx="725">
                  <c:v>7.0979872710599832</c:v>
                </c:pt>
                <c:pt idx="726">
                  <c:v>7.1012905817199998</c:v>
                </c:pt>
                <c:pt idx="727">
                  <c:v>7.1047429279799914</c:v>
                </c:pt>
                <c:pt idx="728">
                  <c:v>7.1082049311400004</c:v>
                </c:pt>
                <c:pt idx="729">
                  <c:v>7.1115704018499946</c:v>
                </c:pt>
                <c:pt idx="730">
                  <c:v>7.1146566663099833</c:v>
                </c:pt>
                <c:pt idx="731">
                  <c:v>7.1175377744999846</c:v>
                </c:pt>
                <c:pt idx="732">
                  <c:v>7.1204477325499944</c:v>
                </c:pt>
                <c:pt idx="733">
                  <c:v>7.1234909611199866</c:v>
                </c:pt>
                <c:pt idx="734">
                  <c:v>7.1264003429399914</c:v>
                </c:pt>
                <c:pt idx="735">
                  <c:v>7.1293607669199943</c:v>
                </c:pt>
                <c:pt idx="736">
                  <c:v>7.1323955457799944</c:v>
                </c:pt>
                <c:pt idx="737">
                  <c:v>7.1355262112799913</c:v>
                </c:pt>
                <c:pt idx="738">
                  <c:v>7.13834240043</c:v>
                </c:pt>
                <c:pt idx="739">
                  <c:v>7.1412682675100001</c:v>
                </c:pt>
                <c:pt idx="740">
                  <c:v>7.1441212913399914</c:v>
                </c:pt>
                <c:pt idx="741">
                  <c:v>7.1469618790299894</c:v>
                </c:pt>
                <c:pt idx="742">
                  <c:v>7.1499771239000003</c:v>
                </c:pt>
                <c:pt idx="743">
                  <c:v>7.1524788724099846</c:v>
                </c:pt>
                <c:pt idx="744">
                  <c:v>7.1551058328699852</c:v>
                </c:pt>
                <c:pt idx="745">
                  <c:v>7.1578758042799846</c:v>
                </c:pt>
                <c:pt idx="746">
                  <c:v>7.1604768326199846</c:v>
                </c:pt>
                <c:pt idx="747">
                  <c:v>7.1628346412699804</c:v>
                </c:pt>
                <c:pt idx="748">
                  <c:v>7.1650852009399832</c:v>
                </c:pt>
                <c:pt idx="749">
                  <c:v>7.1671322110399842</c:v>
                </c:pt>
                <c:pt idx="750">
                  <c:v>7.1691234171099936</c:v>
                </c:pt>
                <c:pt idx="751">
                  <c:v>7.1710186844199999</c:v>
                </c:pt>
                <c:pt idx="752">
                  <c:v>7.1730419516300001</c:v>
                </c:pt>
                <c:pt idx="753">
                  <c:v>7.1751004402499943</c:v>
                </c:pt>
                <c:pt idx="754">
                  <c:v>7.1771865860699853</c:v>
                </c:pt>
                <c:pt idx="755">
                  <c:v>7.1794901863599998</c:v>
                </c:pt>
                <c:pt idx="756">
                  <c:v>7.1816592448499996</c:v>
                </c:pt>
                <c:pt idx="757">
                  <c:v>7.1839845256899846</c:v>
                </c:pt>
                <c:pt idx="758">
                  <c:v>7.1861046193699893</c:v>
                </c:pt>
                <c:pt idx="759">
                  <c:v>7.1882805139699943</c:v>
                </c:pt>
                <c:pt idx="760">
                  <c:v>7.1906001422100001</c:v>
                </c:pt>
                <c:pt idx="761">
                  <c:v>7.1926885664899842</c:v>
                </c:pt>
                <c:pt idx="762">
                  <c:v>7.1947466118699914</c:v>
                </c:pt>
                <c:pt idx="763">
                  <c:v>7.19669568583</c:v>
                </c:pt>
                <c:pt idx="764">
                  <c:v>7.1987718528499913</c:v>
                </c:pt>
                <c:pt idx="765">
                  <c:v>7.20082795205</c:v>
                </c:pt>
                <c:pt idx="766">
                  <c:v>7.2030597841899997</c:v>
                </c:pt>
                <c:pt idx="767">
                  <c:v>7.20525058606</c:v>
                </c:pt>
                <c:pt idx="768">
                  <c:v>7.2073162407499893</c:v>
                </c:pt>
                <c:pt idx="769">
                  <c:v>7.2094211326800002</c:v>
                </c:pt>
                <c:pt idx="770">
                  <c:v>7.2115151795899894</c:v>
                </c:pt>
                <c:pt idx="771">
                  <c:v>7.2136542104799943</c:v>
                </c:pt>
                <c:pt idx="772">
                  <c:v>7.2154728134199946</c:v>
                </c:pt>
                <c:pt idx="773">
                  <c:v>7.2172124267199944</c:v>
                </c:pt>
                <c:pt idx="774">
                  <c:v>7.2189748364399833</c:v>
                </c:pt>
                <c:pt idx="775">
                  <c:v>7.2207519411799943</c:v>
                </c:pt>
                <c:pt idx="776">
                  <c:v>7.2223874049000001</c:v>
                </c:pt>
                <c:pt idx="777">
                  <c:v>7.2241592127199894</c:v>
                </c:pt>
                <c:pt idx="778">
                  <c:v>7.2259421179299954</c:v>
                </c:pt>
                <c:pt idx="779">
                  <c:v>7.2276417721400001</c:v>
                </c:pt>
                <c:pt idx="780">
                  <c:v>7.2292561199199996</c:v>
                </c:pt>
                <c:pt idx="781">
                  <c:v>7.2309235795699944</c:v>
                </c:pt>
                <c:pt idx="782">
                  <c:v>7.23270749911</c:v>
                </c:pt>
                <c:pt idx="783">
                  <c:v>7.2345963775099884</c:v>
                </c:pt>
                <c:pt idx="784">
                  <c:v>7.2365769280999954</c:v>
                </c:pt>
                <c:pt idx="785">
                  <c:v>7.23851091541</c:v>
                </c:pt>
                <c:pt idx="786">
                  <c:v>7.2405154724499914</c:v>
                </c:pt>
                <c:pt idx="787">
                  <c:v>7.2423845142299914</c:v>
                </c:pt>
                <c:pt idx="788">
                  <c:v>7.2441998975699944</c:v>
                </c:pt>
                <c:pt idx="789">
                  <c:v>7.2459659688999913</c:v>
                </c:pt>
                <c:pt idx="790">
                  <c:v>7.2477488051499996</c:v>
                </c:pt>
                <c:pt idx="791">
                  <c:v>7.24930600189</c:v>
                </c:pt>
                <c:pt idx="792">
                  <c:v>7.2509255341799914</c:v>
                </c:pt>
                <c:pt idx="793">
                  <c:v>7.2525124331499944</c:v>
                </c:pt>
                <c:pt idx="794">
                  <c:v>7.2540632332800001</c:v>
                </c:pt>
                <c:pt idx="795">
                  <c:v>7.2555182211599893</c:v>
                </c:pt>
                <c:pt idx="796">
                  <c:v>7.2570614208100004</c:v>
                </c:pt>
                <c:pt idx="797">
                  <c:v>7.2586287558200002</c:v>
                </c:pt>
                <c:pt idx="798">
                  <c:v>7.2600334568199942</c:v>
                </c:pt>
                <c:pt idx="799">
                  <c:v>7.2613754077000001</c:v>
                </c:pt>
                <c:pt idx="800">
                  <c:v>7.2627917677499942</c:v>
                </c:pt>
                <c:pt idx="801">
                  <c:v>7.2642020907199996</c:v>
                </c:pt>
                <c:pt idx="802">
                  <c:v>7.2656404067600002</c:v>
                </c:pt>
                <c:pt idx="803">
                  <c:v>7.2671399078399874</c:v>
                </c:pt>
                <c:pt idx="804">
                  <c:v>7.2687117537999946</c:v>
                </c:pt>
                <c:pt idx="805">
                  <c:v>7.27026409642</c:v>
                </c:pt>
                <c:pt idx="806">
                  <c:v>7.27174035053</c:v>
                </c:pt>
                <c:pt idx="807">
                  <c:v>7.2732000905899996</c:v>
                </c:pt>
                <c:pt idx="808">
                  <c:v>7.2745477463299943</c:v>
                </c:pt>
                <c:pt idx="809">
                  <c:v>7.27585745832</c:v>
                </c:pt>
                <c:pt idx="810">
                  <c:v>7.2769502811500004</c:v>
                </c:pt>
                <c:pt idx="811">
                  <c:v>7.2780420470999996</c:v>
                </c:pt>
                <c:pt idx="812">
                  <c:v>7.2789678844000001</c:v>
                </c:pt>
                <c:pt idx="813">
                  <c:v>7.2798654010300003</c:v>
                </c:pt>
                <c:pt idx="814">
                  <c:v>7.2808190890600004</c:v>
                </c:pt>
                <c:pt idx="815">
                  <c:v>7.2818210131900001</c:v>
                </c:pt>
                <c:pt idx="816">
                  <c:v>7.2827507249099996</c:v>
                </c:pt>
                <c:pt idx="817">
                  <c:v>7.2835969307699946</c:v>
                </c:pt>
                <c:pt idx="818">
                  <c:v>7.2843249426099943</c:v>
                </c:pt>
                <c:pt idx="819">
                  <c:v>7.2850636608499997</c:v>
                </c:pt>
                <c:pt idx="820">
                  <c:v>7.2858697815899998</c:v>
                </c:pt>
                <c:pt idx="821">
                  <c:v>7.28673727298</c:v>
                </c:pt>
                <c:pt idx="822">
                  <c:v>7.2876216961200004</c:v>
                </c:pt>
                <c:pt idx="823">
                  <c:v>7.2885087760599943</c:v>
                </c:pt>
                <c:pt idx="824">
                  <c:v>7.2893866298800001</c:v>
                </c:pt>
                <c:pt idx="825">
                  <c:v>7.2901180092599924</c:v>
                </c:pt>
                <c:pt idx="826">
                  <c:v>7.2909010671899894</c:v>
                </c:pt>
                <c:pt idx="827">
                  <c:v>7.2916647612499998</c:v>
                </c:pt>
                <c:pt idx="828">
                  <c:v>7.2924582848800004</c:v>
                </c:pt>
                <c:pt idx="829">
                  <c:v>7.2932265682399944</c:v>
                </c:pt>
                <c:pt idx="830">
                  <c:v>7.2938677724499996</c:v>
                </c:pt>
                <c:pt idx="831">
                  <c:v>7.2944606178400004</c:v>
                </c:pt>
                <c:pt idx="832">
                  <c:v>7.29506494473</c:v>
                </c:pt>
                <c:pt idx="833">
                  <c:v>7.2957176575599894</c:v>
                </c:pt>
                <c:pt idx="834">
                  <c:v>7.2963417384199998</c:v>
                </c:pt>
                <c:pt idx="835">
                  <c:v>7.2970463611699943</c:v>
                </c:pt>
                <c:pt idx="836">
                  <c:v>7.29784106385</c:v>
                </c:pt>
                <c:pt idx="837">
                  <c:v>7.2987245162399894</c:v>
                </c:pt>
                <c:pt idx="838">
                  <c:v>7.2995734581700003</c:v>
                </c:pt>
                <c:pt idx="839">
                  <c:v>7.3004152637699846</c:v>
                </c:pt>
                <c:pt idx="840">
                  <c:v>7.3013164450100003</c:v>
                </c:pt>
                <c:pt idx="841">
                  <c:v>7.3023059535799906</c:v>
                </c:pt>
                <c:pt idx="842">
                  <c:v>7.3034000498999943</c:v>
                </c:pt>
                <c:pt idx="843">
                  <c:v>7.3044922990399943</c:v>
                </c:pt>
                <c:pt idx="844">
                  <c:v>7.3056395492199906</c:v>
                </c:pt>
                <c:pt idx="845">
                  <c:v>7.3069162797099843</c:v>
                </c:pt>
                <c:pt idx="846">
                  <c:v>7.3082801371199944</c:v>
                </c:pt>
                <c:pt idx="847">
                  <c:v>7.3096556485499944</c:v>
                </c:pt>
                <c:pt idx="848">
                  <c:v>7.3110282344000002</c:v>
                </c:pt>
                <c:pt idx="849">
                  <c:v>7.3122607547799996</c:v>
                </c:pt>
                <c:pt idx="850">
                  <c:v>7.3134419641099946</c:v>
                </c:pt>
                <c:pt idx="851">
                  <c:v>7.3146825363999843</c:v>
                </c:pt>
                <c:pt idx="852">
                  <c:v>7.3158156209099854</c:v>
                </c:pt>
                <c:pt idx="853">
                  <c:v>7.3168974255799997</c:v>
                </c:pt>
                <c:pt idx="854">
                  <c:v>7.3180463125299946</c:v>
                </c:pt>
                <c:pt idx="855">
                  <c:v>7.3192880469299944</c:v>
                </c:pt>
                <c:pt idx="856">
                  <c:v>7.3206187533199936</c:v>
                </c:pt>
                <c:pt idx="857">
                  <c:v>7.3219238792999866</c:v>
                </c:pt>
                <c:pt idx="858">
                  <c:v>7.3233046274999873</c:v>
                </c:pt>
                <c:pt idx="859">
                  <c:v>7.3247048442799843</c:v>
                </c:pt>
                <c:pt idx="860">
                  <c:v>7.3259580107899867</c:v>
                </c:pt>
                <c:pt idx="861">
                  <c:v>7.3272144128599894</c:v>
                </c:pt>
                <c:pt idx="862">
                  <c:v>7.3284630397999946</c:v>
                </c:pt>
                <c:pt idx="863">
                  <c:v>7.3297119753499906</c:v>
                </c:pt>
                <c:pt idx="864">
                  <c:v>7.3308955558999944</c:v>
                </c:pt>
                <c:pt idx="865">
                  <c:v>7.33216309162</c:v>
                </c:pt>
                <c:pt idx="866">
                  <c:v>7.3333967712800003</c:v>
                </c:pt>
                <c:pt idx="867">
                  <c:v>7.3345906658099906</c:v>
                </c:pt>
                <c:pt idx="868">
                  <c:v>7.3356799925900003</c:v>
                </c:pt>
                <c:pt idx="869">
                  <c:v>7.3368188250299946</c:v>
                </c:pt>
                <c:pt idx="870">
                  <c:v>7.3379259452499914</c:v>
                </c:pt>
                <c:pt idx="871">
                  <c:v>7.3389087816499998</c:v>
                </c:pt>
                <c:pt idx="872">
                  <c:v>7.3399498017299996</c:v>
                </c:pt>
                <c:pt idx="873">
                  <c:v>7.3409379648399886</c:v>
                </c:pt>
                <c:pt idx="874">
                  <c:v>7.3417861931799999</c:v>
                </c:pt>
                <c:pt idx="875">
                  <c:v>7.3426091206499997</c:v>
                </c:pt>
                <c:pt idx="876">
                  <c:v>7.3434769251400001</c:v>
                </c:pt>
                <c:pt idx="877">
                  <c:v>7.3444089211499914</c:v>
                </c:pt>
                <c:pt idx="878">
                  <c:v>7.3452275901400004</c:v>
                </c:pt>
                <c:pt idx="879">
                  <c:v>7.3460343373699866</c:v>
                </c:pt>
                <c:pt idx="880">
                  <c:v>7.3468158736399873</c:v>
                </c:pt>
                <c:pt idx="881">
                  <c:v>7.3476508862799914</c:v>
                </c:pt>
                <c:pt idx="882">
                  <c:v>7.3484976256600003</c:v>
                </c:pt>
                <c:pt idx="883">
                  <c:v>7.3494030297500004</c:v>
                </c:pt>
                <c:pt idx="884">
                  <c:v>7.3503269621399943</c:v>
                </c:pt>
                <c:pt idx="885">
                  <c:v>7.3512763883299996</c:v>
                </c:pt>
                <c:pt idx="886">
                  <c:v>7.3521194130199943</c:v>
                </c:pt>
                <c:pt idx="887">
                  <c:v>7.3529178287199803</c:v>
                </c:pt>
                <c:pt idx="888">
                  <c:v>7.3537903095399946</c:v>
                </c:pt>
                <c:pt idx="889">
                  <c:v>7.3546867913299936</c:v>
                </c:pt>
                <c:pt idx="890">
                  <c:v>7.3555768321499846</c:v>
                </c:pt>
                <c:pt idx="891">
                  <c:v>7.3564015706299886</c:v>
                </c:pt>
                <c:pt idx="892">
                  <c:v>7.3572620345399997</c:v>
                </c:pt>
                <c:pt idx="893">
                  <c:v>7.3580942247499914</c:v>
                </c:pt>
                <c:pt idx="894">
                  <c:v>7.3589720207199942</c:v>
                </c:pt>
                <c:pt idx="895">
                  <c:v>7.3598905910600001</c:v>
                </c:pt>
                <c:pt idx="896">
                  <c:v>7.3608318667299804</c:v>
                </c:pt>
                <c:pt idx="897">
                  <c:v>7.3617884045600004</c:v>
                </c:pt>
                <c:pt idx="898">
                  <c:v>7.3627749825299906</c:v>
                </c:pt>
                <c:pt idx="899">
                  <c:v>7.3636801325399937</c:v>
                </c:pt>
                <c:pt idx="900">
                  <c:v>7.3644799220199886</c:v>
                </c:pt>
                <c:pt idx="901">
                  <c:v>7.3653215162199874</c:v>
                </c:pt>
                <c:pt idx="902">
                  <c:v>7.3661454521799943</c:v>
                </c:pt>
                <c:pt idx="903">
                  <c:v>7.3670698110699906</c:v>
                </c:pt>
                <c:pt idx="904">
                  <c:v>7.3680979368599866</c:v>
                </c:pt>
                <c:pt idx="905">
                  <c:v>7.3691138713799846</c:v>
                </c:pt>
                <c:pt idx="906">
                  <c:v>7.3701579813800002</c:v>
                </c:pt>
                <c:pt idx="907">
                  <c:v>7.3713262435700004</c:v>
                </c:pt>
                <c:pt idx="908">
                  <c:v>7.3724648150099936</c:v>
                </c:pt>
                <c:pt idx="909">
                  <c:v>7.3736873186</c:v>
                </c:pt>
                <c:pt idx="910">
                  <c:v>7.3749155495299803</c:v>
                </c:pt>
                <c:pt idx="911">
                  <c:v>7.3760017643299998</c:v>
                </c:pt>
                <c:pt idx="912">
                  <c:v>7.3770591880799996</c:v>
                </c:pt>
                <c:pt idx="913">
                  <c:v>7.3781299134099996</c:v>
                </c:pt>
                <c:pt idx="914">
                  <c:v>7.3791763947</c:v>
                </c:pt>
                <c:pt idx="915">
                  <c:v>7.3801928621099906</c:v>
                </c:pt>
                <c:pt idx="916">
                  <c:v>7.38117246865</c:v>
                </c:pt>
                <c:pt idx="917">
                  <c:v>7.3821870838999946</c:v>
                </c:pt>
                <c:pt idx="918">
                  <c:v>7.3831081772099942</c:v>
                </c:pt>
                <c:pt idx="919">
                  <c:v>7.3839829932200001</c:v>
                </c:pt>
                <c:pt idx="920">
                  <c:v>7.3847589824500002</c:v>
                </c:pt>
                <c:pt idx="921">
                  <c:v>7.3855542909499894</c:v>
                </c:pt>
                <c:pt idx="922">
                  <c:v>7.3863512119200001</c:v>
                </c:pt>
                <c:pt idx="923">
                  <c:v>7.3871857528299874</c:v>
                </c:pt>
                <c:pt idx="924">
                  <c:v>7.3879401044900002</c:v>
                </c:pt>
                <c:pt idx="925">
                  <c:v>7.3887357168799914</c:v>
                </c:pt>
                <c:pt idx="926">
                  <c:v>7.3896102931999996</c:v>
                </c:pt>
                <c:pt idx="927">
                  <c:v>7.3904780251400002</c:v>
                </c:pt>
                <c:pt idx="928">
                  <c:v>7.3914082436399946</c:v>
                </c:pt>
                <c:pt idx="929">
                  <c:v>7.3923969578999866</c:v>
                </c:pt>
                <c:pt idx="930">
                  <c:v>7.3933410677799936</c:v>
                </c:pt>
                <c:pt idx="931">
                  <c:v>7.3942849608099843</c:v>
                </c:pt>
                <c:pt idx="932">
                  <c:v>7.3952812831700001</c:v>
                </c:pt>
                <c:pt idx="933">
                  <c:v>7.3963057700699943</c:v>
                </c:pt>
                <c:pt idx="934">
                  <c:v>7.3973829689299846</c:v>
                </c:pt>
                <c:pt idx="935">
                  <c:v>7.3984537998200004</c:v>
                </c:pt>
                <c:pt idx="936">
                  <c:v>7.3995921110399996</c:v>
                </c:pt>
                <c:pt idx="937">
                  <c:v>7.4007905515800001</c:v>
                </c:pt>
                <c:pt idx="938">
                  <c:v>7.4019614305300001</c:v>
                </c:pt>
                <c:pt idx="939">
                  <c:v>7.4030341663999906</c:v>
                </c:pt>
                <c:pt idx="940">
                  <c:v>7.4040550369099893</c:v>
                </c:pt>
                <c:pt idx="941">
                  <c:v>7.4051195130999936</c:v>
                </c:pt>
                <c:pt idx="942">
                  <c:v>7.4062815358399998</c:v>
                </c:pt>
                <c:pt idx="943">
                  <c:v>7.4075387553300001</c:v>
                </c:pt>
                <c:pt idx="944">
                  <c:v>7.4088864115500002</c:v>
                </c:pt>
                <c:pt idx="945">
                  <c:v>7.4102552929599996</c:v>
                </c:pt>
                <c:pt idx="946">
                  <c:v>7.4116343920399999</c:v>
                </c:pt>
                <c:pt idx="947">
                  <c:v>7.4130485372699946</c:v>
                </c:pt>
                <c:pt idx="948">
                  <c:v>7.4145207953199996</c:v>
                </c:pt>
                <c:pt idx="949">
                  <c:v>7.4159225732299943</c:v>
                </c:pt>
                <c:pt idx="950">
                  <c:v>7.4174109481499846</c:v>
                </c:pt>
                <c:pt idx="951">
                  <c:v>7.41881307335</c:v>
                </c:pt>
                <c:pt idx="952">
                  <c:v>7.4201231920300001</c:v>
                </c:pt>
                <c:pt idx="953">
                  <c:v>7.4213694408500004</c:v>
                </c:pt>
                <c:pt idx="954">
                  <c:v>7.4227331447399996</c:v>
                </c:pt>
                <c:pt idx="955">
                  <c:v>7.4240931252099998</c:v>
                </c:pt>
                <c:pt idx="956">
                  <c:v>7.4255738598799894</c:v>
                </c:pt>
                <c:pt idx="957">
                  <c:v>7.42709352392</c:v>
                </c:pt>
                <c:pt idx="958">
                  <c:v>7.4287197145099997</c:v>
                </c:pt>
                <c:pt idx="959">
                  <c:v>7.4303067841199999</c:v>
                </c:pt>
                <c:pt idx="960">
                  <c:v>7.4319413429000001</c:v>
                </c:pt>
                <c:pt idx="961">
                  <c:v>7.4335748970299944</c:v>
                </c:pt>
                <c:pt idx="962">
                  <c:v>7.43523671176</c:v>
                </c:pt>
                <c:pt idx="963">
                  <c:v>7.4369735414299996</c:v>
                </c:pt>
                <c:pt idx="964">
                  <c:v>7.4387497510499996</c:v>
                </c:pt>
                <c:pt idx="965">
                  <c:v>7.4405553700499913</c:v>
                </c:pt>
                <c:pt idx="966">
                  <c:v>7.4421890605599943</c:v>
                </c:pt>
                <c:pt idx="967">
                  <c:v>7.4437403876100001</c:v>
                </c:pt>
                <c:pt idx="968">
                  <c:v>7.44527570154</c:v>
                </c:pt>
                <c:pt idx="969">
                  <c:v>7.4468228881699998</c:v>
                </c:pt>
                <c:pt idx="970">
                  <c:v>7.4481861824699997</c:v>
                </c:pt>
                <c:pt idx="971">
                  <c:v>7.4495654224000001</c:v>
                </c:pt>
                <c:pt idx="972">
                  <c:v>7.4509955510399886</c:v>
                </c:pt>
                <c:pt idx="973">
                  <c:v>7.4523651043100001</c:v>
                </c:pt>
                <c:pt idx="974">
                  <c:v>7.4537478140999998</c:v>
                </c:pt>
                <c:pt idx="975">
                  <c:v>7.45506896846</c:v>
                </c:pt>
                <c:pt idx="976">
                  <c:v>7.4562465892700001</c:v>
                </c:pt>
                <c:pt idx="977">
                  <c:v>7.4575515699999846</c:v>
                </c:pt>
                <c:pt idx="978">
                  <c:v>7.4589764838399999</c:v>
                </c:pt>
                <c:pt idx="979">
                  <c:v>7.4604911900699999</c:v>
                </c:pt>
                <c:pt idx="980">
                  <c:v>7.4619903803599996</c:v>
                </c:pt>
                <c:pt idx="981">
                  <c:v>7.4634474318099997</c:v>
                </c:pt>
                <c:pt idx="982">
                  <c:v>7.4649245541399853</c:v>
                </c:pt>
                <c:pt idx="983">
                  <c:v>7.4663224683399996</c:v>
                </c:pt>
                <c:pt idx="984">
                  <c:v>7.4677846993499886</c:v>
                </c:pt>
                <c:pt idx="985">
                  <c:v>7.4692699360099999</c:v>
                </c:pt>
                <c:pt idx="986">
                  <c:v>7.4707298277599996</c:v>
                </c:pt>
                <c:pt idx="987">
                  <c:v>7.4721515624099943</c:v>
                </c:pt>
                <c:pt idx="988">
                  <c:v>7.4736792107200003</c:v>
                </c:pt>
                <c:pt idx="989">
                  <c:v>7.4752447957800001</c:v>
                </c:pt>
                <c:pt idx="990">
                  <c:v>7.4767446790000003</c:v>
                </c:pt>
                <c:pt idx="991">
                  <c:v>7.4783955549999996</c:v>
                </c:pt>
                <c:pt idx="992">
                  <c:v>7.4800390279100002</c:v>
                </c:pt>
                <c:pt idx="993">
                  <c:v>7.4816057329600003</c:v>
                </c:pt>
                <c:pt idx="994">
                  <c:v>7.4833133327099999</c:v>
                </c:pt>
                <c:pt idx="995">
                  <c:v>7.4851353532999942</c:v>
                </c:pt>
                <c:pt idx="996">
                  <c:v>7.48695743686</c:v>
                </c:pt>
                <c:pt idx="997">
                  <c:v>7.4885715656</c:v>
                </c:pt>
                <c:pt idx="998">
                  <c:v>7.4903689200799999</c:v>
                </c:pt>
                <c:pt idx="999">
                  <c:v>7.4920331288100002</c:v>
                </c:pt>
                <c:pt idx="1000">
                  <c:v>7.4936020344900003</c:v>
                </c:pt>
                <c:pt idx="1001">
                  <c:v>7.4952139825800002</c:v>
                </c:pt>
                <c:pt idx="1002">
                  <c:v>7.4970322488699894</c:v>
                </c:pt>
                <c:pt idx="1003">
                  <c:v>7.4990409675</c:v>
                </c:pt>
                <c:pt idx="1004">
                  <c:v>7.5010725744100002</c:v>
                </c:pt>
                <c:pt idx="1005">
                  <c:v>7.5030748215599914</c:v>
                </c:pt>
                <c:pt idx="1006">
                  <c:v>7.5052553302499936</c:v>
                </c:pt>
                <c:pt idx="1007">
                  <c:v>7.5075995897699954</c:v>
                </c:pt>
                <c:pt idx="1008">
                  <c:v>7.5097317133799999</c:v>
                </c:pt>
                <c:pt idx="1009">
                  <c:v>7.5119196082599906</c:v>
                </c:pt>
                <c:pt idx="1010">
                  <c:v>7.5141633365899914</c:v>
                </c:pt>
                <c:pt idx="1011">
                  <c:v>7.5162563675199943</c:v>
                </c:pt>
                <c:pt idx="1012">
                  <c:v>7.5184851588099866</c:v>
                </c:pt>
                <c:pt idx="1013">
                  <c:v>7.5207426816399998</c:v>
                </c:pt>
                <c:pt idx="1014">
                  <c:v>7.5231898854999946</c:v>
                </c:pt>
                <c:pt idx="1015">
                  <c:v>7.5258101186499866</c:v>
                </c:pt>
                <c:pt idx="1016">
                  <c:v>7.5286318170099893</c:v>
                </c:pt>
                <c:pt idx="1017">
                  <c:v>7.5314202425400003</c:v>
                </c:pt>
                <c:pt idx="1018">
                  <c:v>7.5342553500099942</c:v>
                </c:pt>
                <c:pt idx="1019">
                  <c:v>7.5372038782599944</c:v>
                </c:pt>
                <c:pt idx="1020">
                  <c:v>7.5401160833500001</c:v>
                </c:pt>
                <c:pt idx="1021">
                  <c:v>7.5430758710099894</c:v>
                </c:pt>
                <c:pt idx="1022">
                  <c:v>7.5460599906399999</c:v>
                </c:pt>
                <c:pt idx="1023">
                  <c:v>7.5490146762699846</c:v>
                </c:pt>
                <c:pt idx="1024">
                  <c:v>7.5518254386799946</c:v>
                </c:pt>
                <c:pt idx="1025">
                  <c:v>7.5546322116300004</c:v>
                </c:pt>
                <c:pt idx="1026">
                  <c:v>7.5576034300500003</c:v>
                </c:pt>
                <c:pt idx="1027">
                  <c:v>7.5605609103700004</c:v>
                </c:pt>
                <c:pt idx="1028">
                  <c:v>7.5635116019499886</c:v>
                </c:pt>
                <c:pt idx="1029">
                  <c:v>7.5661864281099893</c:v>
                </c:pt>
                <c:pt idx="1030">
                  <c:v>7.5687326423699943</c:v>
                </c:pt>
                <c:pt idx="1031">
                  <c:v>7.5712476088600003</c:v>
                </c:pt>
                <c:pt idx="1032">
                  <c:v>7.5737852458299946</c:v>
                </c:pt>
                <c:pt idx="1033">
                  <c:v>7.5763775564199944</c:v>
                </c:pt>
                <c:pt idx="1034">
                  <c:v>7.5789726580599943</c:v>
                </c:pt>
                <c:pt idx="1035">
                  <c:v>7.58155372453</c:v>
                </c:pt>
                <c:pt idx="1036">
                  <c:v>7.5839483569499944</c:v>
                </c:pt>
                <c:pt idx="1037">
                  <c:v>7.5862745793799906</c:v>
                </c:pt>
                <c:pt idx="1038">
                  <c:v>7.5885259861899943</c:v>
                </c:pt>
                <c:pt idx="1039">
                  <c:v>7.5908279490799906</c:v>
                </c:pt>
                <c:pt idx="1040">
                  <c:v>7.5930050736599943</c:v>
                </c:pt>
                <c:pt idx="1041">
                  <c:v>7.5953449681899894</c:v>
                </c:pt>
                <c:pt idx="1042">
                  <c:v>7.5976829031699946</c:v>
                </c:pt>
                <c:pt idx="1043">
                  <c:v>7.5999373230399936</c:v>
                </c:pt>
                <c:pt idx="1044">
                  <c:v>7.6020826630799876</c:v>
                </c:pt>
                <c:pt idx="1045">
                  <c:v>7.6043247720299867</c:v>
                </c:pt>
                <c:pt idx="1046">
                  <c:v>7.6064514323500001</c:v>
                </c:pt>
                <c:pt idx="1047">
                  <c:v>7.6086278963499936</c:v>
                </c:pt>
                <c:pt idx="1048">
                  <c:v>7.6107441279199914</c:v>
                </c:pt>
                <c:pt idx="1049">
                  <c:v>7.6129291334299944</c:v>
                </c:pt>
                <c:pt idx="1050">
                  <c:v>7.6150853602399833</c:v>
                </c:pt>
                <c:pt idx="1051">
                  <c:v>7.6171604069899894</c:v>
                </c:pt>
                <c:pt idx="1052">
                  <c:v>7.6192295845300002</c:v>
                </c:pt>
                <c:pt idx="1053">
                  <c:v>7.6212865466799853</c:v>
                </c:pt>
                <c:pt idx="1054">
                  <c:v>7.6233026426599944</c:v>
                </c:pt>
                <c:pt idx="1055">
                  <c:v>7.6252411472099944</c:v>
                </c:pt>
                <c:pt idx="1056">
                  <c:v>7.6272278399599847</c:v>
                </c:pt>
                <c:pt idx="1057">
                  <c:v>7.6290272466899847</c:v>
                </c:pt>
                <c:pt idx="1058">
                  <c:v>7.6306985236799987</c:v>
                </c:pt>
                <c:pt idx="1059">
                  <c:v>7.63229111377</c:v>
                </c:pt>
                <c:pt idx="1060">
                  <c:v>7.6339818379299853</c:v>
                </c:pt>
                <c:pt idx="1061">
                  <c:v>7.6357735901900003</c:v>
                </c:pt>
                <c:pt idx="1062">
                  <c:v>7.6376600008700004</c:v>
                </c:pt>
                <c:pt idx="1063">
                  <c:v>7.6396139826700002</c:v>
                </c:pt>
                <c:pt idx="1064">
                  <c:v>7.6416314974099997</c:v>
                </c:pt>
                <c:pt idx="1065">
                  <c:v>7.6436835583899887</c:v>
                </c:pt>
                <c:pt idx="1066">
                  <c:v>7.6457569093299886</c:v>
                </c:pt>
                <c:pt idx="1067">
                  <c:v>7.64770709061</c:v>
                </c:pt>
                <c:pt idx="1068">
                  <c:v>7.6495271304500001</c:v>
                </c:pt>
                <c:pt idx="1069">
                  <c:v>7.6513564697899943</c:v>
                </c:pt>
                <c:pt idx="1070">
                  <c:v>7.6533303514599886</c:v>
                </c:pt>
                <c:pt idx="1071">
                  <c:v>7.6551900389299874</c:v>
                </c:pt>
                <c:pt idx="1072">
                  <c:v>7.6570876391799834</c:v>
                </c:pt>
                <c:pt idx="1073">
                  <c:v>7.6590915059200002</c:v>
                </c:pt>
                <c:pt idx="1074">
                  <c:v>7.6610596438199936</c:v>
                </c:pt>
                <c:pt idx="1075">
                  <c:v>7.6630216788399874</c:v>
                </c:pt>
                <c:pt idx="1076">
                  <c:v>7.6648038800399867</c:v>
                </c:pt>
                <c:pt idx="1077">
                  <c:v>7.6665457243999944</c:v>
                </c:pt>
                <c:pt idx="1078">
                  <c:v>7.6683391584699887</c:v>
                </c:pt>
                <c:pt idx="1079">
                  <c:v>7.6700263081699944</c:v>
                </c:pt>
                <c:pt idx="1080">
                  <c:v>7.6715571650800003</c:v>
                </c:pt>
                <c:pt idx="1081">
                  <c:v>7.6730529293499936</c:v>
                </c:pt>
                <c:pt idx="1082">
                  <c:v>7.6743779335799944</c:v>
                </c:pt>
                <c:pt idx="1083">
                  <c:v>7.6757617314399997</c:v>
                </c:pt>
                <c:pt idx="1084">
                  <c:v>7.6769101369699886</c:v>
                </c:pt>
                <c:pt idx="1085">
                  <c:v>7.6780394425100003</c:v>
                </c:pt>
                <c:pt idx="1086">
                  <c:v>7.6792194916399996</c:v>
                </c:pt>
                <c:pt idx="1087">
                  <c:v>7.6804147467699844</c:v>
                </c:pt>
                <c:pt idx="1088">
                  <c:v>7.68150000324</c:v>
                </c:pt>
                <c:pt idx="1089">
                  <c:v>7.6824336666699846</c:v>
                </c:pt>
                <c:pt idx="1090">
                  <c:v>7.6832909445600004</c:v>
                </c:pt>
                <c:pt idx="1091">
                  <c:v>7.6841800359999857</c:v>
                </c:pt>
                <c:pt idx="1092">
                  <c:v>7.6850996233000002</c:v>
                </c:pt>
                <c:pt idx="1093">
                  <c:v>7.6859460711399894</c:v>
                </c:pt>
                <c:pt idx="1094">
                  <c:v>7.6868743353399944</c:v>
                </c:pt>
                <c:pt idx="1095">
                  <c:v>7.6877586703899894</c:v>
                </c:pt>
                <c:pt idx="1096">
                  <c:v>7.6886838365699894</c:v>
                </c:pt>
                <c:pt idx="1097">
                  <c:v>7.6895595800100001</c:v>
                </c:pt>
                <c:pt idx="1098">
                  <c:v>7.6904629361499914</c:v>
                </c:pt>
                <c:pt idx="1099">
                  <c:v>7.6913113302699898</c:v>
                </c:pt>
                <c:pt idx="1100">
                  <c:v>7.6921560256399886</c:v>
                </c:pt>
                <c:pt idx="1101">
                  <c:v>7.69308979927</c:v>
                </c:pt>
                <c:pt idx="1102">
                  <c:v>7.6941301802899886</c:v>
                </c:pt>
                <c:pt idx="1103">
                  <c:v>7.6950680134900002</c:v>
                </c:pt>
                <c:pt idx="1104">
                  <c:v>7.6959740354399866</c:v>
                </c:pt>
                <c:pt idx="1105">
                  <c:v>7.6968892113599887</c:v>
                </c:pt>
                <c:pt idx="1106">
                  <c:v>7.6978383294399846</c:v>
                </c:pt>
                <c:pt idx="1107">
                  <c:v>7.6987942312699866</c:v>
                </c:pt>
                <c:pt idx="1108">
                  <c:v>7.6997993104000004</c:v>
                </c:pt>
                <c:pt idx="1109">
                  <c:v>7.7007202001000001</c:v>
                </c:pt>
                <c:pt idx="1110">
                  <c:v>7.7016600802499999</c:v>
                </c:pt>
                <c:pt idx="1111">
                  <c:v>7.7025751323599936</c:v>
                </c:pt>
                <c:pt idx="1112">
                  <c:v>7.7033882881400002</c:v>
                </c:pt>
                <c:pt idx="1113">
                  <c:v>7.7042024972299998</c:v>
                </c:pt>
                <c:pt idx="1114">
                  <c:v>7.7048999059799996</c:v>
                </c:pt>
                <c:pt idx="1115">
                  <c:v>7.7056599989599999</c:v>
                </c:pt>
                <c:pt idx="1116">
                  <c:v>7.7063735811500003</c:v>
                </c:pt>
                <c:pt idx="1117">
                  <c:v>7.7070332839400004</c:v>
                </c:pt>
                <c:pt idx="1118">
                  <c:v>7.7075725317699906</c:v>
                </c:pt>
                <c:pt idx="1119">
                  <c:v>7.7081409734899946</c:v>
                </c:pt>
                <c:pt idx="1120">
                  <c:v>7.7087517317199996</c:v>
                </c:pt>
                <c:pt idx="1121">
                  <c:v>7.7094699980400003</c:v>
                </c:pt>
                <c:pt idx="1122">
                  <c:v>7.7102710504000003</c:v>
                </c:pt>
                <c:pt idx="1123">
                  <c:v>7.7111763987100002</c:v>
                </c:pt>
                <c:pt idx="1124">
                  <c:v>7.7120590329500001</c:v>
                </c:pt>
                <c:pt idx="1125">
                  <c:v>7.7128950398099914</c:v>
                </c:pt>
                <c:pt idx="1126">
                  <c:v>7.7137939693300002</c:v>
                </c:pt>
                <c:pt idx="1127">
                  <c:v>7.71459449446</c:v>
                </c:pt>
                <c:pt idx="1128">
                  <c:v>7.7154314560199886</c:v>
                </c:pt>
                <c:pt idx="1129">
                  <c:v>7.7162673018800003</c:v>
                </c:pt>
                <c:pt idx="1130">
                  <c:v>7.7171037414099937</c:v>
                </c:pt>
                <c:pt idx="1131">
                  <c:v>7.7180642005399944</c:v>
                </c:pt>
                <c:pt idx="1132">
                  <c:v>7.7190727662500001</c:v>
                </c:pt>
                <c:pt idx="1133">
                  <c:v>7.7200840313199874</c:v>
                </c:pt>
                <c:pt idx="1134">
                  <c:v>7.7211794396600002</c:v>
                </c:pt>
                <c:pt idx="1135">
                  <c:v>7.7221136421599894</c:v>
                </c:pt>
                <c:pt idx="1136">
                  <c:v>7.7231353616899874</c:v>
                </c:pt>
                <c:pt idx="1137">
                  <c:v>7.7242189779599846</c:v>
                </c:pt>
                <c:pt idx="1138">
                  <c:v>7.7252243299199943</c:v>
                </c:pt>
                <c:pt idx="1139">
                  <c:v>7.7261877730899906</c:v>
                </c:pt>
                <c:pt idx="1140">
                  <c:v>7.7271242089499843</c:v>
                </c:pt>
                <c:pt idx="1141">
                  <c:v>7.7281005779399843</c:v>
                </c:pt>
                <c:pt idx="1142">
                  <c:v>7.7290146696899846</c:v>
                </c:pt>
                <c:pt idx="1143">
                  <c:v>7.7298934043700003</c:v>
                </c:pt>
                <c:pt idx="1144">
                  <c:v>7.7307596795500002</c:v>
                </c:pt>
                <c:pt idx="1145">
                  <c:v>7.7317335594600003</c:v>
                </c:pt>
                <c:pt idx="1146">
                  <c:v>7.7326933429300002</c:v>
                </c:pt>
                <c:pt idx="1147">
                  <c:v>7.73358561505</c:v>
                </c:pt>
                <c:pt idx="1148">
                  <c:v>7.7345443946100003</c:v>
                </c:pt>
                <c:pt idx="1149">
                  <c:v>7.7355787123199997</c:v>
                </c:pt>
                <c:pt idx="1150">
                  <c:v>7.7366790965399996</c:v>
                </c:pt>
                <c:pt idx="1151">
                  <c:v>7.7376730468900004</c:v>
                </c:pt>
                <c:pt idx="1152">
                  <c:v>7.7386754221</c:v>
                </c:pt>
                <c:pt idx="1153">
                  <c:v>7.7397181800999997</c:v>
                </c:pt>
                <c:pt idx="1154">
                  <c:v>7.74079363312</c:v>
                </c:pt>
                <c:pt idx="1155">
                  <c:v>7.7417510386900004</c:v>
                </c:pt>
                <c:pt idx="1156">
                  <c:v>7.7426671040799997</c:v>
                </c:pt>
                <c:pt idx="1157">
                  <c:v>7.7436252549800004</c:v>
                </c:pt>
                <c:pt idx="1158">
                  <c:v>7.7446196233400002</c:v>
                </c:pt>
                <c:pt idx="1159">
                  <c:v>7.7455803201099886</c:v>
                </c:pt>
                <c:pt idx="1160">
                  <c:v>7.7464503883700004</c:v>
                </c:pt>
                <c:pt idx="1161">
                  <c:v>7.7473303563199867</c:v>
                </c:pt>
                <c:pt idx="1162">
                  <c:v>7.7482478243699999</c:v>
                </c:pt>
                <c:pt idx="1163">
                  <c:v>7.7491989715700003</c:v>
                </c:pt>
                <c:pt idx="1164">
                  <c:v>7.7500572712199887</c:v>
                </c:pt>
                <c:pt idx="1165">
                  <c:v>7.7508565609799867</c:v>
                </c:pt>
                <c:pt idx="1166">
                  <c:v>7.7517048792799894</c:v>
                </c:pt>
                <c:pt idx="1167">
                  <c:v>7.7525470058100003</c:v>
                </c:pt>
                <c:pt idx="1168">
                  <c:v>7.7533580355699998</c:v>
                </c:pt>
                <c:pt idx="1169">
                  <c:v>7.7540847124199894</c:v>
                </c:pt>
                <c:pt idx="1170">
                  <c:v>7.7547912420599943</c:v>
                </c:pt>
                <c:pt idx="1171">
                  <c:v>7.7555116181099866</c:v>
                </c:pt>
                <c:pt idx="1172">
                  <c:v>7.7563191626199997</c:v>
                </c:pt>
                <c:pt idx="1173">
                  <c:v>7.7572281262700002</c:v>
                </c:pt>
                <c:pt idx="1174">
                  <c:v>7.7581603654200002</c:v>
                </c:pt>
                <c:pt idx="1175">
                  <c:v>7.7591567696899943</c:v>
                </c:pt>
                <c:pt idx="1176">
                  <c:v>7.7601834896500002</c:v>
                </c:pt>
                <c:pt idx="1177">
                  <c:v>7.7611451698799936</c:v>
                </c:pt>
                <c:pt idx="1178">
                  <c:v>7.7621625678999866</c:v>
                </c:pt>
                <c:pt idx="1179">
                  <c:v>7.76320679121</c:v>
                </c:pt>
                <c:pt idx="1180">
                  <c:v>7.7642914431000003</c:v>
                </c:pt>
                <c:pt idx="1181">
                  <c:v>7.7654055562999833</c:v>
                </c:pt>
                <c:pt idx="1182">
                  <c:v>7.7664426209000004</c:v>
                </c:pt>
                <c:pt idx="1183">
                  <c:v>7.7673771344100002</c:v>
                </c:pt>
                <c:pt idx="1184">
                  <c:v>7.7682969776199906</c:v>
                </c:pt>
                <c:pt idx="1185">
                  <c:v>7.7692154757700003</c:v>
                </c:pt>
                <c:pt idx="1186">
                  <c:v>7.7701699820799996</c:v>
                </c:pt>
                <c:pt idx="1187">
                  <c:v>7.7710557524399997</c:v>
                </c:pt>
                <c:pt idx="1188">
                  <c:v>7.7719047120600004</c:v>
                </c:pt>
                <c:pt idx="1189">
                  <c:v>7.77271813672</c:v>
                </c:pt>
                <c:pt idx="1190">
                  <c:v>7.7736151809300003</c:v>
                </c:pt>
                <c:pt idx="1191">
                  <c:v>7.7744489131299996</c:v>
                </c:pt>
                <c:pt idx="1192">
                  <c:v>7.7752091564599999</c:v>
                </c:pt>
                <c:pt idx="1193">
                  <c:v>7.7759533140799997</c:v>
                </c:pt>
                <c:pt idx="1194">
                  <c:v>7.7767871319799999</c:v>
                </c:pt>
                <c:pt idx="1195">
                  <c:v>7.7775408746099943</c:v>
                </c:pt>
                <c:pt idx="1196">
                  <c:v>7.7782659547400002</c:v>
                </c:pt>
                <c:pt idx="1197">
                  <c:v>7.7789740730499943</c:v>
                </c:pt>
                <c:pt idx="1198">
                  <c:v>7.7796103829699996</c:v>
                </c:pt>
                <c:pt idx="1199">
                  <c:v>7.7802788604400002</c:v>
                </c:pt>
                <c:pt idx="1200">
                  <c:v>7.7810568401399944</c:v>
                </c:pt>
                <c:pt idx="1201">
                  <c:v>7.7817918337399998</c:v>
                </c:pt>
                <c:pt idx="1202">
                  <c:v>7.7825921938100002</c:v>
                </c:pt>
                <c:pt idx="1203">
                  <c:v>7.7833502258299987</c:v>
                </c:pt>
                <c:pt idx="1204">
                  <c:v>7.7841359431099866</c:v>
                </c:pt>
                <c:pt idx="1205">
                  <c:v>7.7849345974299853</c:v>
                </c:pt>
                <c:pt idx="1206">
                  <c:v>7.7857201001899998</c:v>
                </c:pt>
                <c:pt idx="1207">
                  <c:v>7.7865891074000002</c:v>
                </c:pt>
                <c:pt idx="1208">
                  <c:v>7.78753311984</c:v>
                </c:pt>
                <c:pt idx="1209">
                  <c:v>7.7885448014599943</c:v>
                </c:pt>
                <c:pt idx="1210">
                  <c:v>7.7895806884100001</c:v>
                </c:pt>
                <c:pt idx="1211">
                  <c:v>7.7905663161799943</c:v>
                </c:pt>
                <c:pt idx="1212">
                  <c:v>7.7915975246900002</c:v>
                </c:pt>
                <c:pt idx="1213">
                  <c:v>7.7925318174099827</c:v>
                </c:pt>
                <c:pt idx="1214">
                  <c:v>7.7935082389899906</c:v>
                </c:pt>
                <c:pt idx="1215">
                  <c:v>7.7944714084599944</c:v>
                </c:pt>
                <c:pt idx="1216">
                  <c:v>7.7954838205099906</c:v>
                </c:pt>
                <c:pt idx="1217">
                  <c:v>7.7964887762999906</c:v>
                </c:pt>
                <c:pt idx="1218">
                  <c:v>7.7975939460899886</c:v>
                </c:pt>
                <c:pt idx="1219">
                  <c:v>7.79876496313</c:v>
                </c:pt>
                <c:pt idx="1220">
                  <c:v>7.7999235238700004</c:v>
                </c:pt>
                <c:pt idx="1221">
                  <c:v>7.8011141392799894</c:v>
                </c:pt>
                <c:pt idx="1222">
                  <c:v>7.8023472524899944</c:v>
                </c:pt>
                <c:pt idx="1223">
                  <c:v>7.8034982302899936</c:v>
                </c:pt>
                <c:pt idx="1224">
                  <c:v>7.8046683004800004</c:v>
                </c:pt>
                <c:pt idx="1225">
                  <c:v>7.8059355719799832</c:v>
                </c:pt>
                <c:pt idx="1226">
                  <c:v>7.8069723695799906</c:v>
                </c:pt>
                <c:pt idx="1227">
                  <c:v>7.8081154227199914</c:v>
                </c:pt>
                <c:pt idx="1228">
                  <c:v>7.8093344831899998</c:v>
                </c:pt>
                <c:pt idx="1229">
                  <c:v>7.8105590528899906</c:v>
                </c:pt>
                <c:pt idx="1230">
                  <c:v>7.8118038885200001</c:v>
                </c:pt>
                <c:pt idx="1231">
                  <c:v>7.8129553313399853</c:v>
                </c:pt>
                <c:pt idx="1232">
                  <c:v>7.8142019611499904</c:v>
                </c:pt>
                <c:pt idx="1233">
                  <c:v>7.8155567444299914</c:v>
                </c:pt>
                <c:pt idx="1234">
                  <c:v>7.8168586835099996</c:v>
                </c:pt>
                <c:pt idx="1235">
                  <c:v>7.8182439136899999</c:v>
                </c:pt>
                <c:pt idx="1236">
                  <c:v>7.81973763403</c:v>
                </c:pt>
                <c:pt idx="1237">
                  <c:v>7.8213356967699914</c:v>
                </c:pt>
                <c:pt idx="1238">
                  <c:v>7.8228479122199914</c:v>
                </c:pt>
                <c:pt idx="1239">
                  <c:v>7.8244170654099854</c:v>
                </c:pt>
                <c:pt idx="1240">
                  <c:v>7.8260941048400001</c:v>
                </c:pt>
                <c:pt idx="1241">
                  <c:v>7.8277737243900001</c:v>
                </c:pt>
                <c:pt idx="1242">
                  <c:v>7.8294980697099943</c:v>
                </c:pt>
                <c:pt idx="1243">
                  <c:v>7.831116754</c:v>
                </c:pt>
                <c:pt idx="1244">
                  <c:v>7.8328003093899943</c:v>
                </c:pt>
                <c:pt idx="1245">
                  <c:v>7.8345429145300001</c:v>
                </c:pt>
                <c:pt idx="1246">
                  <c:v>7.8362235129600002</c:v>
                </c:pt>
                <c:pt idx="1247">
                  <c:v>7.8376255521799942</c:v>
                </c:pt>
                <c:pt idx="1248">
                  <c:v>7.8389747924000002</c:v>
                </c:pt>
                <c:pt idx="1249">
                  <c:v>7.8403733420100004</c:v>
                </c:pt>
                <c:pt idx="1250">
                  <c:v>7.8415680027499999</c:v>
                </c:pt>
                <c:pt idx="1251">
                  <c:v>7.8428249650499886</c:v>
                </c:pt>
                <c:pt idx="1252">
                  <c:v>7.8441357082399854</c:v>
                </c:pt>
                <c:pt idx="1253">
                  <c:v>7.8454531087900001</c:v>
                </c:pt>
                <c:pt idx="1254">
                  <c:v>7.8467391452599999</c:v>
                </c:pt>
                <c:pt idx="1255">
                  <c:v>7.8480081725900002</c:v>
                </c:pt>
                <c:pt idx="1256">
                  <c:v>7.8493455532600001</c:v>
                </c:pt>
                <c:pt idx="1257">
                  <c:v>7.8505938875699943</c:v>
                </c:pt>
                <c:pt idx="1258">
                  <c:v>7.8518154060799894</c:v>
                </c:pt>
                <c:pt idx="1259">
                  <c:v>7.8530603281399944</c:v>
                </c:pt>
                <c:pt idx="1260">
                  <c:v>7.8541577325999894</c:v>
                </c:pt>
                <c:pt idx="1261">
                  <c:v>7.8552703290299943</c:v>
                </c:pt>
                <c:pt idx="1262">
                  <c:v>7.8564299371299944</c:v>
                </c:pt>
                <c:pt idx="1263">
                  <c:v>7.8576274203200001</c:v>
                </c:pt>
                <c:pt idx="1264">
                  <c:v>7.8588420391499936</c:v>
                </c:pt>
                <c:pt idx="1265">
                  <c:v>7.8600882042199887</c:v>
                </c:pt>
                <c:pt idx="1266">
                  <c:v>7.8612813491099907</c:v>
                </c:pt>
                <c:pt idx="1267">
                  <c:v>7.8623633052499997</c:v>
                </c:pt>
                <c:pt idx="1268">
                  <c:v>7.8634108016899846</c:v>
                </c:pt>
                <c:pt idx="1269">
                  <c:v>7.8645490434599914</c:v>
                </c:pt>
                <c:pt idx="1270">
                  <c:v>7.8657549469799832</c:v>
                </c:pt>
                <c:pt idx="1271">
                  <c:v>7.8670526275399846</c:v>
                </c:pt>
                <c:pt idx="1272">
                  <c:v>7.8683569179799866</c:v>
                </c:pt>
                <c:pt idx="1273">
                  <c:v>7.8696493083799997</c:v>
                </c:pt>
                <c:pt idx="1274">
                  <c:v>7.8710140373899886</c:v>
                </c:pt>
                <c:pt idx="1275">
                  <c:v>7.8723664933300004</c:v>
                </c:pt>
                <c:pt idx="1276">
                  <c:v>7.8738028571999914</c:v>
                </c:pt>
                <c:pt idx="1277">
                  <c:v>7.8752051983899998</c:v>
                </c:pt>
                <c:pt idx="1278">
                  <c:v>7.87668903467</c:v>
                </c:pt>
                <c:pt idx="1279">
                  <c:v>7.8781783169599944</c:v>
                </c:pt>
                <c:pt idx="1280">
                  <c:v>7.8796574103000001</c:v>
                </c:pt>
                <c:pt idx="1281">
                  <c:v>7.8811412900800004</c:v>
                </c:pt>
                <c:pt idx="1282">
                  <c:v>7.88266337655</c:v>
                </c:pt>
                <c:pt idx="1283">
                  <c:v>7.8842421113799999</c:v>
                </c:pt>
                <c:pt idx="1284">
                  <c:v>7.8858537490199936</c:v>
                </c:pt>
                <c:pt idx="1285">
                  <c:v>7.8875276734399886</c:v>
                </c:pt>
                <c:pt idx="1286">
                  <c:v>7.8892467975400002</c:v>
                </c:pt>
                <c:pt idx="1287">
                  <c:v>7.8910266677099914</c:v>
                </c:pt>
                <c:pt idx="1288">
                  <c:v>7.8926887423399936</c:v>
                </c:pt>
                <c:pt idx="1289">
                  <c:v>7.8944235068099866</c:v>
                </c:pt>
                <c:pt idx="1290">
                  <c:v>7.8962187202400003</c:v>
                </c:pt>
                <c:pt idx="1291">
                  <c:v>7.8979089373599853</c:v>
                </c:pt>
                <c:pt idx="1292">
                  <c:v>7.8996725548300004</c:v>
                </c:pt>
                <c:pt idx="1293">
                  <c:v>7.9014817274600002</c:v>
                </c:pt>
                <c:pt idx="1294">
                  <c:v>7.9033567286900004</c:v>
                </c:pt>
                <c:pt idx="1295">
                  <c:v>7.9052520998900002</c:v>
                </c:pt>
                <c:pt idx="1296">
                  <c:v>7.9071123225299944</c:v>
                </c:pt>
                <c:pt idx="1297">
                  <c:v>7.9089479498099946</c:v>
                </c:pt>
                <c:pt idx="1298">
                  <c:v>7.91079961334</c:v>
                </c:pt>
                <c:pt idx="1299">
                  <c:v>7.9126173708199943</c:v>
                </c:pt>
                <c:pt idx="1300">
                  <c:v>7.9143584853700002</c:v>
                </c:pt>
                <c:pt idx="1301">
                  <c:v>7.9160331821899996</c:v>
                </c:pt>
                <c:pt idx="1302">
                  <c:v>7.9176646378999944</c:v>
                </c:pt>
                <c:pt idx="1303">
                  <c:v>7.9193392884599998</c:v>
                </c:pt>
                <c:pt idx="1304">
                  <c:v>7.9209526232799936</c:v>
                </c:pt>
                <c:pt idx="1305">
                  <c:v>7.9224524796000004</c:v>
                </c:pt>
                <c:pt idx="1306">
                  <c:v>7.9239095771099866</c:v>
                </c:pt>
                <c:pt idx="1307">
                  <c:v>7.9253334644100004</c:v>
                </c:pt>
                <c:pt idx="1308">
                  <c:v>7.9267324844699996</c:v>
                </c:pt>
                <c:pt idx="1309">
                  <c:v>7.9281628290199944</c:v>
                </c:pt>
                <c:pt idx="1310">
                  <c:v>7.9297130404400002</c:v>
                </c:pt>
                <c:pt idx="1311">
                  <c:v>7.9312418792599999</c:v>
                </c:pt>
                <c:pt idx="1312">
                  <c:v>7.9326529564000001</c:v>
                </c:pt>
                <c:pt idx="1313">
                  <c:v>7.9341881940799999</c:v>
                </c:pt>
                <c:pt idx="1314">
                  <c:v>7.9357124371900003</c:v>
                </c:pt>
                <c:pt idx="1315">
                  <c:v>7.9373375172599943</c:v>
                </c:pt>
                <c:pt idx="1316">
                  <c:v>7.9389816140200002</c:v>
                </c:pt>
                <c:pt idx="1317">
                  <c:v>7.9407030888700003</c:v>
                </c:pt>
                <c:pt idx="1318">
                  <c:v>7.9424173188399942</c:v>
                </c:pt>
                <c:pt idx="1319">
                  <c:v>7.9440023892699996</c:v>
                </c:pt>
                <c:pt idx="1320">
                  <c:v>7.9456771596399998</c:v>
                </c:pt>
                <c:pt idx="1321">
                  <c:v>7.9472962333100003</c:v>
                </c:pt>
                <c:pt idx="1322">
                  <c:v>7.9490092318399999</c:v>
                </c:pt>
                <c:pt idx="1323">
                  <c:v>7.9506766858600004</c:v>
                </c:pt>
                <c:pt idx="1324">
                  <c:v>7.9524268573099874</c:v>
                </c:pt>
                <c:pt idx="1325">
                  <c:v>7.9541360757999886</c:v>
                </c:pt>
                <c:pt idx="1326">
                  <c:v>7.95593879785</c:v>
                </c:pt>
                <c:pt idx="1327">
                  <c:v>7.9578345751599846</c:v>
                </c:pt>
                <c:pt idx="1328">
                  <c:v>7.9597325153299998</c:v>
                </c:pt>
                <c:pt idx="1329">
                  <c:v>7.9616060247</c:v>
                </c:pt>
                <c:pt idx="1330">
                  <c:v>7.9634020642200003</c:v>
                </c:pt>
                <c:pt idx="1331">
                  <c:v>7.9652230565400002</c:v>
                </c:pt>
                <c:pt idx="1332">
                  <c:v>7.9670142881999846</c:v>
                </c:pt>
                <c:pt idx="1333">
                  <c:v>7.9686823445000003</c:v>
                </c:pt>
                <c:pt idx="1334">
                  <c:v>7.9703917539700004</c:v>
                </c:pt>
                <c:pt idx="1335">
                  <c:v>7.97202187155</c:v>
                </c:pt>
                <c:pt idx="1336">
                  <c:v>7.9736814675899996</c:v>
                </c:pt>
                <c:pt idx="1337">
                  <c:v>7.9753588351299998</c:v>
                </c:pt>
                <c:pt idx="1338">
                  <c:v>7.9770632703400004</c:v>
                </c:pt>
                <c:pt idx="1339">
                  <c:v>7.9787903956199999</c:v>
                </c:pt>
                <c:pt idx="1340">
                  <c:v>7.9804914306399999</c:v>
                </c:pt>
                <c:pt idx="1341">
                  <c:v>7.9820484947799999</c:v>
                </c:pt>
                <c:pt idx="1342">
                  <c:v>7.9835761174200002</c:v>
                </c:pt>
                <c:pt idx="1343">
                  <c:v>7.9850955004399946</c:v>
                </c:pt>
                <c:pt idx="1344">
                  <c:v>7.9864428585000002</c:v>
                </c:pt>
                <c:pt idx="1345">
                  <c:v>7.9878327358899996</c:v>
                </c:pt>
                <c:pt idx="1346">
                  <c:v>7.9891942262399906</c:v>
                </c:pt>
                <c:pt idx="1347">
                  <c:v>7.9905995789799906</c:v>
                </c:pt>
                <c:pt idx="1348">
                  <c:v>7.99189371705</c:v>
                </c:pt>
                <c:pt idx="1349">
                  <c:v>7.9932219905300004</c:v>
                </c:pt>
                <c:pt idx="1350">
                  <c:v>7.9946444135899997</c:v>
                </c:pt>
                <c:pt idx="1351">
                  <c:v>7.99599812673</c:v>
                </c:pt>
                <c:pt idx="1352">
                  <c:v>7.9973925695799943</c:v>
                </c:pt>
                <c:pt idx="1353">
                  <c:v>7.9987180901099997</c:v>
                </c:pt>
                <c:pt idx="1354">
                  <c:v>8.0001387207499999</c:v>
                </c:pt>
                <c:pt idx="1355">
                  <c:v>8.0014870632700035</c:v>
                </c:pt>
                <c:pt idx="1356">
                  <c:v>8.0028034977700013</c:v>
                </c:pt>
                <c:pt idx="1357">
                  <c:v>8.0040719959599986</c:v>
                </c:pt>
                <c:pt idx="1358">
                  <c:v>8.00544266024</c:v>
                </c:pt>
                <c:pt idx="1359">
                  <c:v>8.0068263099300001</c:v>
                </c:pt>
                <c:pt idx="1360">
                  <c:v>8.0082744455299988</c:v>
                </c:pt>
                <c:pt idx="1361">
                  <c:v>8.0098216387000001</c:v>
                </c:pt>
                <c:pt idx="1362">
                  <c:v>8.01136402769</c:v>
                </c:pt>
                <c:pt idx="1363">
                  <c:v>8.0128881912200001</c:v>
                </c:pt>
                <c:pt idx="1364">
                  <c:v>8.0144922305200001</c:v>
                </c:pt>
                <c:pt idx="1365">
                  <c:v>8.0160491069000006</c:v>
                </c:pt>
                <c:pt idx="1366">
                  <c:v>8.0176223211700002</c:v>
                </c:pt>
                <c:pt idx="1367">
                  <c:v>8.0191807098900014</c:v>
                </c:pt>
                <c:pt idx="1368">
                  <c:v>8.0206369611399992</c:v>
                </c:pt>
                <c:pt idx="1369">
                  <c:v>8.0221367267999995</c:v>
                </c:pt>
                <c:pt idx="1370">
                  <c:v>8.0236579157100003</c:v>
                </c:pt>
                <c:pt idx="1371">
                  <c:v>8.0251737710799986</c:v>
                </c:pt>
                <c:pt idx="1372">
                  <c:v>8.0266468920400005</c:v>
                </c:pt>
                <c:pt idx="1373">
                  <c:v>8.0281698319999997</c:v>
                </c:pt>
                <c:pt idx="1374">
                  <c:v>8.0297055521500003</c:v>
                </c:pt>
                <c:pt idx="1375">
                  <c:v>8.031158427309995</c:v>
                </c:pt>
                <c:pt idx="1376">
                  <c:v>8.0326968732000008</c:v>
                </c:pt>
                <c:pt idx="1377">
                  <c:v>8.0343113130199981</c:v>
                </c:pt>
                <c:pt idx="1378">
                  <c:v>8.0360001565200001</c:v>
                </c:pt>
                <c:pt idx="1379">
                  <c:v>8.0376896847200001</c:v>
                </c:pt>
                <c:pt idx="1380">
                  <c:v>8.0394063280200001</c:v>
                </c:pt>
                <c:pt idx="1381">
                  <c:v>8.0409895958500002</c:v>
                </c:pt>
                <c:pt idx="1382">
                  <c:v>8.0426117094599991</c:v>
                </c:pt>
                <c:pt idx="1383">
                  <c:v>8.0441108189400001</c:v>
                </c:pt>
                <c:pt idx="1384">
                  <c:v>8.0456190997900006</c:v>
                </c:pt>
                <c:pt idx="1385">
                  <c:v>8.0469198309000003</c:v>
                </c:pt>
                <c:pt idx="1386">
                  <c:v>8.0481790148799988</c:v>
                </c:pt>
                <c:pt idx="1387">
                  <c:v>8.0493982404399986</c:v>
                </c:pt>
                <c:pt idx="1388">
                  <c:v>8.0507105339100011</c:v>
                </c:pt>
                <c:pt idx="1389">
                  <c:v>8.0519932608799998</c:v>
                </c:pt>
                <c:pt idx="1390">
                  <c:v>8.0532679561599991</c:v>
                </c:pt>
                <c:pt idx="1391">
                  <c:v>8.0545975467100028</c:v>
                </c:pt>
                <c:pt idx="1392">
                  <c:v>8.0559489165800002</c:v>
                </c:pt>
                <c:pt idx="1393">
                  <c:v>8.0572894236000003</c:v>
                </c:pt>
                <c:pt idx="1394">
                  <c:v>8.0586569275300004</c:v>
                </c:pt>
                <c:pt idx="1395">
                  <c:v>8.0598938624399992</c:v>
                </c:pt>
                <c:pt idx="1396">
                  <c:v>8.0611354339500014</c:v>
                </c:pt>
                <c:pt idx="1397">
                  <c:v>8.0623768060700005</c:v>
                </c:pt>
                <c:pt idx="1398">
                  <c:v>8.0636597072599994</c:v>
                </c:pt>
                <c:pt idx="1399">
                  <c:v>8.0648354662900008</c:v>
                </c:pt>
                <c:pt idx="1400">
                  <c:v>8.0659397467799998</c:v>
                </c:pt>
                <c:pt idx="1401">
                  <c:v>8.0670010614199992</c:v>
                </c:pt>
                <c:pt idx="1402">
                  <c:v>8.0681709804599979</c:v>
                </c:pt>
                <c:pt idx="1403">
                  <c:v>8.0694147820200008</c:v>
                </c:pt>
                <c:pt idx="1404">
                  <c:v>8.0707460040500028</c:v>
                </c:pt>
                <c:pt idx="1405">
                  <c:v>8.0721714619799982</c:v>
                </c:pt>
                <c:pt idx="1406">
                  <c:v>8.0736168133100001</c:v>
                </c:pt>
                <c:pt idx="1407">
                  <c:v>8.0750040843199997</c:v>
                </c:pt>
                <c:pt idx="1408">
                  <c:v>8.0763826428200005</c:v>
                </c:pt>
                <c:pt idx="1409">
                  <c:v>8.0778114517499962</c:v>
                </c:pt>
                <c:pt idx="1410">
                  <c:v>8.0792301472200005</c:v>
                </c:pt>
                <c:pt idx="1411">
                  <c:v>8.0805723615799998</c:v>
                </c:pt>
                <c:pt idx="1412">
                  <c:v>8.081893377150001</c:v>
                </c:pt>
                <c:pt idx="1413">
                  <c:v>8.083354710450001</c:v>
                </c:pt>
                <c:pt idx="1414">
                  <c:v>8.0849453430300002</c:v>
                </c:pt>
                <c:pt idx="1415">
                  <c:v>8.0863618530999997</c:v>
                </c:pt>
                <c:pt idx="1416">
                  <c:v>8.0879363904100003</c:v>
                </c:pt>
                <c:pt idx="1417">
                  <c:v>8.0895431924600008</c:v>
                </c:pt>
                <c:pt idx="1418">
                  <c:v>8.0910603645199988</c:v>
                </c:pt>
                <c:pt idx="1419">
                  <c:v>8.0925697888700014</c:v>
                </c:pt>
                <c:pt idx="1420">
                  <c:v>8.0941468640200007</c:v>
                </c:pt>
                <c:pt idx="1421">
                  <c:v>8.0957595376199993</c:v>
                </c:pt>
                <c:pt idx="1422">
                  <c:v>8.0974671651300003</c:v>
                </c:pt>
                <c:pt idx="1423">
                  <c:v>8.0992006257</c:v>
                </c:pt>
                <c:pt idx="1424">
                  <c:v>8.100962527870001</c:v>
                </c:pt>
                <c:pt idx="1425">
                  <c:v>8.1027108102999996</c:v>
                </c:pt>
                <c:pt idx="1426">
                  <c:v>8.1046196858700004</c:v>
                </c:pt>
                <c:pt idx="1427">
                  <c:v>8.1063936636499978</c:v>
                </c:pt>
                <c:pt idx="1428">
                  <c:v>8.1082473042499981</c:v>
                </c:pt>
                <c:pt idx="1429">
                  <c:v>8.1099444124600026</c:v>
                </c:pt>
                <c:pt idx="1430">
                  <c:v>8.1116246398100014</c:v>
                </c:pt>
                <c:pt idx="1431">
                  <c:v>8.1132530741900002</c:v>
                </c:pt>
                <c:pt idx="1432">
                  <c:v>8.1150245331700006</c:v>
                </c:pt>
                <c:pt idx="1433">
                  <c:v>8.1167930662199996</c:v>
                </c:pt>
                <c:pt idx="1434">
                  <c:v>8.1185636391300005</c:v>
                </c:pt>
                <c:pt idx="1435">
                  <c:v>8.1203141143900002</c:v>
                </c:pt>
                <c:pt idx="1436">
                  <c:v>8.1220629087700011</c:v>
                </c:pt>
                <c:pt idx="1437">
                  <c:v>8.1238335513700015</c:v>
                </c:pt>
                <c:pt idx="1438">
                  <c:v>8.1255476378300049</c:v>
                </c:pt>
                <c:pt idx="1439">
                  <c:v>8.1272860726900014</c:v>
                </c:pt>
                <c:pt idx="1440">
                  <c:v>8.1290272771300014</c:v>
                </c:pt>
                <c:pt idx="1441">
                  <c:v>8.1308315107700011</c:v>
                </c:pt>
                <c:pt idx="1442">
                  <c:v>8.1326039890199997</c:v>
                </c:pt>
                <c:pt idx="1443">
                  <c:v>8.1343509777999987</c:v>
                </c:pt>
                <c:pt idx="1444">
                  <c:v>8.1359858702300034</c:v>
                </c:pt>
                <c:pt idx="1445">
                  <c:v>8.1376582545799998</c:v>
                </c:pt>
                <c:pt idx="1446">
                  <c:v>8.1393299748599972</c:v>
                </c:pt>
                <c:pt idx="1447">
                  <c:v>8.1408258328999992</c:v>
                </c:pt>
                <c:pt idx="1448">
                  <c:v>8.1423742194800006</c:v>
                </c:pt>
                <c:pt idx="1449">
                  <c:v>8.1439789513299949</c:v>
                </c:pt>
                <c:pt idx="1450">
                  <c:v>8.1455907027500007</c:v>
                </c:pt>
                <c:pt idx="1451">
                  <c:v>8.1471804696299976</c:v>
                </c:pt>
                <c:pt idx="1452">
                  <c:v>8.1485888917900002</c:v>
                </c:pt>
                <c:pt idx="1453">
                  <c:v>8.1499583991200009</c:v>
                </c:pt>
                <c:pt idx="1454">
                  <c:v>8.1512418792700014</c:v>
                </c:pt>
                <c:pt idx="1455">
                  <c:v>8.1524853641200004</c:v>
                </c:pt>
                <c:pt idx="1456">
                  <c:v>8.1536776693400004</c:v>
                </c:pt>
                <c:pt idx="1457">
                  <c:v>8.1548962940400003</c:v>
                </c:pt>
                <c:pt idx="1458">
                  <c:v>8.15615279829</c:v>
                </c:pt>
                <c:pt idx="1459">
                  <c:v>8.1573819461599992</c:v>
                </c:pt>
                <c:pt idx="1460">
                  <c:v>8.1585247344400003</c:v>
                </c:pt>
                <c:pt idx="1461">
                  <c:v>8.1597343889000005</c:v>
                </c:pt>
                <c:pt idx="1462">
                  <c:v>8.1609795108900016</c:v>
                </c:pt>
                <c:pt idx="1463">
                  <c:v>8.1621840162799995</c:v>
                </c:pt>
                <c:pt idx="1464">
                  <c:v>8.1633916963500006</c:v>
                </c:pt>
                <c:pt idx="1465">
                  <c:v>8.1646747900399994</c:v>
                </c:pt>
                <c:pt idx="1466">
                  <c:v>8.1658784239699962</c:v>
                </c:pt>
                <c:pt idx="1467">
                  <c:v>8.167031434270001</c:v>
                </c:pt>
                <c:pt idx="1468">
                  <c:v>8.1681656067199988</c:v>
                </c:pt>
                <c:pt idx="1469">
                  <c:v>8.1693161108300014</c:v>
                </c:pt>
                <c:pt idx="1470">
                  <c:v>8.1704911182300002</c:v>
                </c:pt>
                <c:pt idx="1471">
                  <c:v>8.1717040929300016</c:v>
                </c:pt>
                <c:pt idx="1472">
                  <c:v>8.1728875178900005</c:v>
                </c:pt>
                <c:pt idx="1473">
                  <c:v>8.1739902514599994</c:v>
                </c:pt>
                <c:pt idx="1474">
                  <c:v>8.1749892440700016</c:v>
                </c:pt>
                <c:pt idx="1475">
                  <c:v>8.1759098942700028</c:v>
                </c:pt>
                <c:pt idx="1476">
                  <c:v>8.1767559558999992</c:v>
                </c:pt>
                <c:pt idx="1477">
                  <c:v>8.1776190448800001</c:v>
                </c:pt>
                <c:pt idx="1478">
                  <c:v>8.1784541826599995</c:v>
                </c:pt>
                <c:pt idx="1479">
                  <c:v>8.1792014477299961</c:v>
                </c:pt>
                <c:pt idx="1480">
                  <c:v>8.1800405764300006</c:v>
                </c:pt>
                <c:pt idx="1481">
                  <c:v>8.180958132569998</c:v>
                </c:pt>
                <c:pt idx="1482">
                  <c:v>8.1818136443499974</c:v>
                </c:pt>
                <c:pt idx="1483">
                  <c:v>8.1827270867900008</c:v>
                </c:pt>
                <c:pt idx="1484">
                  <c:v>8.1835496864999993</c:v>
                </c:pt>
                <c:pt idx="1485">
                  <c:v>8.1843263730199993</c:v>
                </c:pt>
                <c:pt idx="1486">
                  <c:v>8.1852113925999994</c:v>
                </c:pt>
                <c:pt idx="1487">
                  <c:v>8.1861469003300016</c:v>
                </c:pt>
                <c:pt idx="1488">
                  <c:v>8.1871763317500008</c:v>
                </c:pt>
                <c:pt idx="1489">
                  <c:v>8.1882781029999752</c:v>
                </c:pt>
                <c:pt idx="1490">
                  <c:v>8.1894430180800004</c:v>
                </c:pt>
                <c:pt idx="1491">
                  <c:v>8.1906169744999993</c:v>
                </c:pt>
                <c:pt idx="1492">
                  <c:v>8.1916616973699981</c:v>
                </c:pt>
                <c:pt idx="1493">
                  <c:v>8.1925535242199992</c:v>
                </c:pt>
                <c:pt idx="1494">
                  <c:v>8.1935175739100004</c:v>
                </c:pt>
                <c:pt idx="1495">
                  <c:v>8.1945388854600001</c:v>
                </c:pt>
                <c:pt idx="1496">
                  <c:v>8.1955884180900007</c:v>
                </c:pt>
                <c:pt idx="1497">
                  <c:v>8.1966960817500034</c:v>
                </c:pt>
                <c:pt idx="1498">
                  <c:v>8.1977286980599988</c:v>
                </c:pt>
                <c:pt idx="1499">
                  <c:v>8.1988479556999998</c:v>
                </c:pt>
                <c:pt idx="1500">
                  <c:v>8.1999731736599983</c:v>
                </c:pt>
                <c:pt idx="1501">
                  <c:v>8.2011996904199993</c:v>
                </c:pt>
                <c:pt idx="1502">
                  <c:v>8.2023157867299972</c:v>
                </c:pt>
                <c:pt idx="1503">
                  <c:v>8.2033786987599981</c:v>
                </c:pt>
                <c:pt idx="1504">
                  <c:v>8.2042653085899975</c:v>
                </c:pt>
                <c:pt idx="1505">
                  <c:v>8.2052435857000017</c:v>
                </c:pt>
                <c:pt idx="1506">
                  <c:v>8.2063472149599992</c:v>
                </c:pt>
                <c:pt idx="1507">
                  <c:v>8.2074788288300002</c:v>
                </c:pt>
                <c:pt idx="1508">
                  <c:v>8.2086433808999981</c:v>
                </c:pt>
                <c:pt idx="1509">
                  <c:v>8.2098517402699969</c:v>
                </c:pt>
                <c:pt idx="1510">
                  <c:v>8.2111062943000004</c:v>
                </c:pt>
                <c:pt idx="1511">
                  <c:v>8.2124838765700012</c:v>
                </c:pt>
                <c:pt idx="1512">
                  <c:v>8.2139519043599982</c:v>
                </c:pt>
                <c:pt idx="1513">
                  <c:v>8.2155381150999993</c:v>
                </c:pt>
                <c:pt idx="1514">
                  <c:v>8.2170719613399825</c:v>
                </c:pt>
                <c:pt idx="1515">
                  <c:v>8.2185888032700003</c:v>
                </c:pt>
                <c:pt idx="1516">
                  <c:v>8.2200659638499989</c:v>
                </c:pt>
                <c:pt idx="1517">
                  <c:v>8.2213738357899988</c:v>
                </c:pt>
                <c:pt idx="1518">
                  <c:v>8.2227559326000002</c:v>
                </c:pt>
                <c:pt idx="1519">
                  <c:v>8.2240772136599993</c:v>
                </c:pt>
                <c:pt idx="1520">
                  <c:v>8.2254725772500006</c:v>
                </c:pt>
                <c:pt idx="1521">
                  <c:v>8.2269567956799996</c:v>
                </c:pt>
                <c:pt idx="1522">
                  <c:v>8.2284352728700014</c:v>
                </c:pt>
                <c:pt idx="1523">
                  <c:v>8.2299121319699999</c:v>
                </c:pt>
                <c:pt idx="1524">
                  <c:v>8.2314860163100008</c:v>
                </c:pt>
                <c:pt idx="1525">
                  <c:v>8.2331129104799992</c:v>
                </c:pt>
                <c:pt idx="1526">
                  <c:v>8.2348525664499999</c:v>
                </c:pt>
                <c:pt idx="1527">
                  <c:v>8.2366280227499988</c:v>
                </c:pt>
                <c:pt idx="1528">
                  <c:v>8.2384436380300006</c:v>
                </c:pt>
                <c:pt idx="1529">
                  <c:v>8.240338540259998</c:v>
                </c:pt>
                <c:pt idx="1530">
                  <c:v>8.2422426345700011</c:v>
                </c:pt>
                <c:pt idx="1531">
                  <c:v>8.2441033348399984</c:v>
                </c:pt>
                <c:pt idx="1532">
                  <c:v>8.2459120662299981</c:v>
                </c:pt>
                <c:pt idx="1533">
                  <c:v>8.2476245905999992</c:v>
                </c:pt>
                <c:pt idx="1534">
                  <c:v>8.2492196932199988</c:v>
                </c:pt>
                <c:pt idx="1535">
                  <c:v>8.2506064340700007</c:v>
                </c:pt>
                <c:pt idx="1536">
                  <c:v>8.2519591860599988</c:v>
                </c:pt>
                <c:pt idx="1537">
                  <c:v>8.2532247569800017</c:v>
                </c:pt>
                <c:pt idx="1538">
                  <c:v>8.2544596384400002</c:v>
                </c:pt>
                <c:pt idx="1539">
                  <c:v>8.2554478776500098</c:v>
                </c:pt>
                <c:pt idx="1540">
                  <c:v>8.2564241082399992</c:v>
                </c:pt>
                <c:pt idx="1541">
                  <c:v>8.2573997717700003</c:v>
                </c:pt>
                <c:pt idx="1542">
                  <c:v>8.2584179465700007</c:v>
                </c:pt>
                <c:pt idx="1543">
                  <c:v>8.2593311342300009</c:v>
                </c:pt>
                <c:pt idx="1544">
                  <c:v>8.2603032021199994</c:v>
                </c:pt>
                <c:pt idx="1545">
                  <c:v>8.2612906664099999</c:v>
                </c:pt>
                <c:pt idx="1546">
                  <c:v>8.2622481680300002</c:v>
                </c:pt>
                <c:pt idx="1547">
                  <c:v>8.2632217644199866</c:v>
                </c:pt>
                <c:pt idx="1548">
                  <c:v>8.2641040237500007</c:v>
                </c:pt>
                <c:pt idx="1549">
                  <c:v>8.2649292922300006</c:v>
                </c:pt>
                <c:pt idx="1550">
                  <c:v>8.2658294385800026</c:v>
                </c:pt>
                <c:pt idx="1551">
                  <c:v>8.2667455649900035</c:v>
                </c:pt>
                <c:pt idx="1552">
                  <c:v>8.2677205475900006</c:v>
                </c:pt>
                <c:pt idx="1553">
                  <c:v>8.2686688552900005</c:v>
                </c:pt>
                <c:pt idx="1554">
                  <c:v>8.2695772144700008</c:v>
                </c:pt>
                <c:pt idx="1555">
                  <c:v>8.2705325047800002</c:v>
                </c:pt>
                <c:pt idx="1556">
                  <c:v>8.2715666360199993</c:v>
                </c:pt>
                <c:pt idx="1557">
                  <c:v>8.2726275264400027</c:v>
                </c:pt>
                <c:pt idx="1558">
                  <c:v>8.2736289953100002</c:v>
                </c:pt>
                <c:pt idx="1559">
                  <c:v>8.274551107889998</c:v>
                </c:pt>
                <c:pt idx="1560">
                  <c:v>8.2755138854600006</c:v>
                </c:pt>
                <c:pt idx="1561">
                  <c:v>8.2763850274400017</c:v>
                </c:pt>
                <c:pt idx="1562">
                  <c:v>8.2772794004399906</c:v>
                </c:pt>
                <c:pt idx="1563">
                  <c:v>8.2780499292700007</c:v>
                </c:pt>
                <c:pt idx="1564">
                  <c:v>8.2788866059900013</c:v>
                </c:pt>
                <c:pt idx="1565">
                  <c:v>8.27973482248</c:v>
                </c:pt>
                <c:pt idx="1566">
                  <c:v>8.2806557533900005</c:v>
                </c:pt>
                <c:pt idx="1567">
                  <c:v>8.2816164112800017</c:v>
                </c:pt>
                <c:pt idx="1568">
                  <c:v>8.2825881788900002</c:v>
                </c:pt>
                <c:pt idx="1569">
                  <c:v>8.2836287454199979</c:v>
                </c:pt>
                <c:pt idx="1570">
                  <c:v>8.2846353416599996</c:v>
                </c:pt>
                <c:pt idx="1571">
                  <c:v>8.28563615841</c:v>
                </c:pt>
                <c:pt idx="1572">
                  <c:v>8.2867536859200008</c:v>
                </c:pt>
                <c:pt idx="1573">
                  <c:v>8.287901423539985</c:v>
                </c:pt>
                <c:pt idx="1574">
                  <c:v>8.2891566987300003</c:v>
                </c:pt>
                <c:pt idx="1575">
                  <c:v>8.2905230159500007</c:v>
                </c:pt>
                <c:pt idx="1576">
                  <c:v>8.2919970138900005</c:v>
                </c:pt>
                <c:pt idx="1577">
                  <c:v>8.2935752120900013</c:v>
                </c:pt>
                <c:pt idx="1578">
                  <c:v>8.295221981059985</c:v>
                </c:pt>
                <c:pt idx="1579">
                  <c:v>8.2969016264699977</c:v>
                </c:pt>
                <c:pt idx="1580">
                  <c:v>8.2986841682199994</c:v>
                </c:pt>
                <c:pt idx="1581">
                  <c:v>8.3005659420200004</c:v>
                </c:pt>
                <c:pt idx="1582">
                  <c:v>8.3024696083399991</c:v>
                </c:pt>
                <c:pt idx="1583">
                  <c:v>8.3043321241200001</c:v>
                </c:pt>
                <c:pt idx="1584">
                  <c:v>8.3059897164199992</c:v>
                </c:pt>
                <c:pt idx="1585">
                  <c:v>8.3076035930999996</c:v>
                </c:pt>
                <c:pt idx="1586">
                  <c:v>8.30931908182</c:v>
                </c:pt>
                <c:pt idx="1587">
                  <c:v>8.3111101276100001</c:v>
                </c:pt>
                <c:pt idx="1588">
                  <c:v>8.3127695502700032</c:v>
                </c:pt>
                <c:pt idx="1589">
                  <c:v>8.3144479936300026</c:v>
                </c:pt>
                <c:pt idx="1590">
                  <c:v>8.3160803074100027</c:v>
                </c:pt>
                <c:pt idx="1591">
                  <c:v>8.3177543465999992</c:v>
                </c:pt>
                <c:pt idx="1592">
                  <c:v>8.3193979796100006</c:v>
                </c:pt>
                <c:pt idx="1593">
                  <c:v>8.3209546870500013</c:v>
                </c:pt>
                <c:pt idx="1594">
                  <c:v>8.3224887806700014</c:v>
                </c:pt>
                <c:pt idx="1595">
                  <c:v>8.3241209181300011</c:v>
                </c:pt>
                <c:pt idx="1596">
                  <c:v>8.3258564745100028</c:v>
                </c:pt>
                <c:pt idx="1597">
                  <c:v>8.3275229409700007</c:v>
                </c:pt>
                <c:pt idx="1598">
                  <c:v>8.3291709668399996</c:v>
                </c:pt>
                <c:pt idx="1599">
                  <c:v>8.3309396059199994</c:v>
                </c:pt>
                <c:pt idx="1600">
                  <c:v>8.3326613635300006</c:v>
                </c:pt>
                <c:pt idx="1601">
                  <c:v>8.3343074447799985</c:v>
                </c:pt>
                <c:pt idx="1602">
                  <c:v>8.3358406974600001</c:v>
                </c:pt>
                <c:pt idx="1603">
                  <c:v>8.3372937910299978</c:v>
                </c:pt>
                <c:pt idx="1604">
                  <c:v>8.3388331721500002</c:v>
                </c:pt>
                <c:pt idx="1605">
                  <c:v>8.3403207698099973</c:v>
                </c:pt>
                <c:pt idx="1606">
                  <c:v>8.3415533687799996</c:v>
                </c:pt>
                <c:pt idx="1607">
                  <c:v>8.3427713871400009</c:v>
                </c:pt>
                <c:pt idx="1608">
                  <c:v>8.3441672852399993</c:v>
                </c:pt>
                <c:pt idx="1609">
                  <c:v>8.34556429491</c:v>
                </c:pt>
                <c:pt idx="1610">
                  <c:v>8.3468676477800017</c:v>
                </c:pt>
                <c:pt idx="1611">
                  <c:v>8.3480519087999987</c:v>
                </c:pt>
                <c:pt idx="1612">
                  <c:v>8.3492461477000006</c:v>
                </c:pt>
                <c:pt idx="1613">
                  <c:v>8.3504743671700012</c:v>
                </c:pt>
                <c:pt idx="1614">
                  <c:v>8.3518316601700011</c:v>
                </c:pt>
                <c:pt idx="1615">
                  <c:v>8.3531004918300003</c:v>
                </c:pt>
                <c:pt idx="1616">
                  <c:v>8.3542259159200007</c:v>
                </c:pt>
                <c:pt idx="1617">
                  <c:v>8.3552257893000004</c:v>
                </c:pt>
                <c:pt idx="1618">
                  <c:v>8.3562123762100011</c:v>
                </c:pt>
                <c:pt idx="1619">
                  <c:v>8.3572473330300028</c:v>
                </c:pt>
                <c:pt idx="1620">
                  <c:v>8.3583442779900032</c:v>
                </c:pt>
                <c:pt idx="1621">
                  <c:v>8.3593898533999997</c:v>
                </c:pt>
                <c:pt idx="1622">
                  <c:v>8.3603143739500005</c:v>
                </c:pt>
                <c:pt idx="1623">
                  <c:v>8.3611994971700003</c:v>
                </c:pt>
                <c:pt idx="1624">
                  <c:v>8.3621270273399997</c:v>
                </c:pt>
                <c:pt idx="1625">
                  <c:v>8.3630714637699999</c:v>
                </c:pt>
                <c:pt idx="1626">
                  <c:v>8.3640415044599994</c:v>
                </c:pt>
                <c:pt idx="1627">
                  <c:v>8.3650293896100028</c:v>
                </c:pt>
                <c:pt idx="1628">
                  <c:v>8.3659601393100012</c:v>
                </c:pt>
                <c:pt idx="1629">
                  <c:v>8.3668029903100027</c:v>
                </c:pt>
                <c:pt idx="1630">
                  <c:v>8.3676797652200001</c:v>
                </c:pt>
                <c:pt idx="1631">
                  <c:v>8.3685630027700011</c:v>
                </c:pt>
                <c:pt idx="1632">
                  <c:v>8.3693609468500014</c:v>
                </c:pt>
                <c:pt idx="1633">
                  <c:v>8.3700823612399997</c:v>
                </c:pt>
                <c:pt idx="1634">
                  <c:v>8.37075319729</c:v>
                </c:pt>
                <c:pt idx="1635">
                  <c:v>8.3714823315599993</c:v>
                </c:pt>
                <c:pt idx="1636">
                  <c:v>8.3722413048399993</c:v>
                </c:pt>
                <c:pt idx="1637">
                  <c:v>8.3729771634100008</c:v>
                </c:pt>
                <c:pt idx="1638">
                  <c:v>8.3737773667000006</c:v>
                </c:pt>
                <c:pt idx="1639">
                  <c:v>8.3746392116100008</c:v>
                </c:pt>
                <c:pt idx="1640">
                  <c:v>8.3755142011100006</c:v>
                </c:pt>
                <c:pt idx="1641">
                  <c:v>8.3763685221100008</c:v>
                </c:pt>
                <c:pt idx="1642">
                  <c:v>8.3771748827600003</c:v>
                </c:pt>
                <c:pt idx="1643">
                  <c:v>8.3780594154399992</c:v>
                </c:pt>
                <c:pt idx="1644">
                  <c:v>8.37903483059001</c:v>
                </c:pt>
                <c:pt idx="1645">
                  <c:v>8.3800348909199993</c:v>
                </c:pt>
                <c:pt idx="1646">
                  <c:v>8.3810564584599998</c:v>
                </c:pt>
                <c:pt idx="1647">
                  <c:v>8.3821484518999991</c:v>
                </c:pt>
                <c:pt idx="1648">
                  <c:v>8.3832282590599991</c:v>
                </c:pt>
                <c:pt idx="1649">
                  <c:v>8.3842487631799987</c:v>
                </c:pt>
                <c:pt idx="1650">
                  <c:v>8.3853419467100014</c:v>
                </c:pt>
                <c:pt idx="1651">
                  <c:v>8.3863734842199982</c:v>
                </c:pt>
                <c:pt idx="1652">
                  <c:v>8.38738667292</c:v>
                </c:pt>
                <c:pt idx="1653">
                  <c:v>8.3885041057900001</c:v>
                </c:pt>
                <c:pt idx="1654">
                  <c:v>8.3896965108200003</c:v>
                </c:pt>
                <c:pt idx="1655">
                  <c:v>8.3909495251200052</c:v>
                </c:pt>
                <c:pt idx="1656">
                  <c:v>8.3922281545700006</c:v>
                </c:pt>
                <c:pt idx="1657">
                  <c:v>8.3934886085000002</c:v>
                </c:pt>
                <c:pt idx="1658">
                  <c:v>8.3947882383300012</c:v>
                </c:pt>
                <c:pt idx="1659">
                  <c:v>8.3960655978599998</c:v>
                </c:pt>
                <c:pt idx="1660">
                  <c:v>8.3974486773800052</c:v>
                </c:pt>
                <c:pt idx="1661">
                  <c:v>8.3987929295800008</c:v>
                </c:pt>
                <c:pt idx="1662">
                  <c:v>8.4001071548900015</c:v>
                </c:pt>
                <c:pt idx="1663">
                  <c:v>8.4014433425900013</c:v>
                </c:pt>
                <c:pt idx="1664">
                  <c:v>8.4027525397900007</c:v>
                </c:pt>
                <c:pt idx="1665">
                  <c:v>8.4039953369700005</c:v>
                </c:pt>
                <c:pt idx="1666">
                  <c:v>8.4052642236700006</c:v>
                </c:pt>
                <c:pt idx="1667">
                  <c:v>8.4063985866100008</c:v>
                </c:pt>
                <c:pt idx="1668">
                  <c:v>8.4073548263300015</c:v>
                </c:pt>
                <c:pt idx="1669">
                  <c:v>8.4082111739699972</c:v>
                </c:pt>
                <c:pt idx="1670">
                  <c:v>8.40908390327</c:v>
                </c:pt>
                <c:pt idx="1671">
                  <c:v>8.40979105035</c:v>
                </c:pt>
                <c:pt idx="1672">
                  <c:v>8.41051831527</c:v>
                </c:pt>
                <c:pt idx="1673">
                  <c:v>8.4112083677799987</c:v>
                </c:pt>
                <c:pt idx="1674">
                  <c:v>8.4118361123799996</c:v>
                </c:pt>
                <c:pt idx="1675">
                  <c:v>8.4125125645800001</c:v>
                </c:pt>
                <c:pt idx="1676">
                  <c:v>8.4132436960400003</c:v>
                </c:pt>
                <c:pt idx="1677">
                  <c:v>8.4140171027800008</c:v>
                </c:pt>
                <c:pt idx="1678">
                  <c:v>8.4147021085600002</c:v>
                </c:pt>
                <c:pt idx="1679">
                  <c:v>8.4153472866999994</c:v>
                </c:pt>
                <c:pt idx="1680">
                  <c:v>8.4159557127800007</c:v>
                </c:pt>
                <c:pt idx="1681">
                  <c:v>8.4165681352300012</c:v>
                </c:pt>
                <c:pt idx="1682">
                  <c:v>8.4172299078100004</c:v>
                </c:pt>
                <c:pt idx="1683">
                  <c:v>8.4179567745500012</c:v>
                </c:pt>
                <c:pt idx="1684">
                  <c:v>8.4187551307900002</c:v>
                </c:pt>
                <c:pt idx="1685">
                  <c:v>8.4195177942100035</c:v>
                </c:pt>
                <c:pt idx="1686">
                  <c:v>8.4203194570799997</c:v>
                </c:pt>
                <c:pt idx="1687">
                  <c:v>8.4210786491099974</c:v>
                </c:pt>
                <c:pt idx="1688">
                  <c:v>8.4218740588500012</c:v>
                </c:pt>
                <c:pt idx="1689">
                  <c:v>8.4227121948200008</c:v>
                </c:pt>
                <c:pt idx="1690">
                  <c:v>8.4235085544700006</c:v>
                </c:pt>
                <c:pt idx="1691">
                  <c:v>8.4242375397500027</c:v>
                </c:pt>
                <c:pt idx="1692">
                  <c:v>8.4250386171000002</c:v>
                </c:pt>
                <c:pt idx="1693">
                  <c:v>8.4258444139500028</c:v>
                </c:pt>
                <c:pt idx="1694">
                  <c:v>8.4267029010400005</c:v>
                </c:pt>
                <c:pt idx="1695">
                  <c:v>8.4275500151399996</c:v>
                </c:pt>
                <c:pt idx="1696">
                  <c:v>8.4283945684000017</c:v>
                </c:pt>
                <c:pt idx="1697">
                  <c:v>8.4292598428500014</c:v>
                </c:pt>
                <c:pt idx="1698">
                  <c:v>8.4301321934900013</c:v>
                </c:pt>
                <c:pt idx="1699">
                  <c:v>8.4310412660599994</c:v>
                </c:pt>
                <c:pt idx="1700">
                  <c:v>8.4318232572999996</c:v>
                </c:pt>
                <c:pt idx="1701">
                  <c:v>8.4326533916100015</c:v>
                </c:pt>
                <c:pt idx="1702">
                  <c:v>8.4334243455600006</c:v>
                </c:pt>
                <c:pt idx="1703">
                  <c:v>8.4342172209299999</c:v>
                </c:pt>
                <c:pt idx="1704">
                  <c:v>8.4349939708499999</c:v>
                </c:pt>
                <c:pt idx="1705">
                  <c:v>8.4358289291900004</c:v>
                </c:pt>
                <c:pt idx="1706">
                  <c:v>8.4366304122900004</c:v>
                </c:pt>
                <c:pt idx="1707">
                  <c:v>8.4374199375799996</c:v>
                </c:pt>
                <c:pt idx="1708">
                  <c:v>8.4382064503199992</c:v>
                </c:pt>
                <c:pt idx="1709">
                  <c:v>8.4390064596799998</c:v>
                </c:pt>
                <c:pt idx="1710">
                  <c:v>8.4398625898900015</c:v>
                </c:pt>
                <c:pt idx="1711">
                  <c:v>8.4407791800999981</c:v>
                </c:pt>
                <c:pt idx="1712">
                  <c:v>8.4416893445900012</c:v>
                </c:pt>
                <c:pt idx="1713">
                  <c:v>8.4425139089200005</c:v>
                </c:pt>
                <c:pt idx="1714">
                  <c:v>8.44341996046</c:v>
                </c:pt>
                <c:pt idx="1715">
                  <c:v>8.444404425670001</c:v>
                </c:pt>
                <c:pt idx="1716">
                  <c:v>8.4454643229500004</c:v>
                </c:pt>
                <c:pt idx="1717">
                  <c:v>8.4465072436700002</c:v>
                </c:pt>
                <c:pt idx="1718">
                  <c:v>8.447505113650001</c:v>
                </c:pt>
                <c:pt idx="1719">
                  <c:v>8.4485254676399979</c:v>
                </c:pt>
                <c:pt idx="1720">
                  <c:v>8.4494765033900006</c:v>
                </c:pt>
                <c:pt idx="1721">
                  <c:v>8.4503876326700027</c:v>
                </c:pt>
                <c:pt idx="1722">
                  <c:v>8.451368743779998</c:v>
                </c:pt>
                <c:pt idx="1723">
                  <c:v>8.4524045976900002</c:v>
                </c:pt>
                <c:pt idx="1724">
                  <c:v>8.4533088491100035</c:v>
                </c:pt>
                <c:pt idx="1725">
                  <c:v>8.4541685430799998</c:v>
                </c:pt>
                <c:pt idx="1726">
                  <c:v>8.4549552235900016</c:v>
                </c:pt>
                <c:pt idx="1727">
                  <c:v>8.4557527467700027</c:v>
                </c:pt>
                <c:pt idx="1728">
                  <c:v>8.4566395898500097</c:v>
                </c:pt>
                <c:pt idx="1729">
                  <c:v>8.4575461247500012</c:v>
                </c:pt>
                <c:pt idx="1730">
                  <c:v>8.4584702404400005</c:v>
                </c:pt>
                <c:pt idx="1731">
                  <c:v>8.4594494112399996</c:v>
                </c:pt>
                <c:pt idx="1732">
                  <c:v>8.4603510081300008</c:v>
                </c:pt>
                <c:pt idx="1733">
                  <c:v>8.4611817186500016</c:v>
                </c:pt>
                <c:pt idx="1734">
                  <c:v>8.4619775444900007</c:v>
                </c:pt>
                <c:pt idx="1735">
                  <c:v>8.4627348373300002</c:v>
                </c:pt>
                <c:pt idx="1736">
                  <c:v>8.4634166753199995</c:v>
                </c:pt>
                <c:pt idx="1737">
                  <c:v>8.4641775200199998</c:v>
                </c:pt>
                <c:pt idx="1738">
                  <c:v>8.4648644554200008</c:v>
                </c:pt>
                <c:pt idx="1739">
                  <c:v>8.4656403997799998</c:v>
                </c:pt>
                <c:pt idx="1740">
                  <c:v>8.4664262929500005</c:v>
                </c:pt>
                <c:pt idx="1741">
                  <c:v>8.4672910570600006</c:v>
                </c:pt>
                <c:pt idx="1742">
                  <c:v>8.4681378554200002</c:v>
                </c:pt>
                <c:pt idx="1743">
                  <c:v>8.4690616416399997</c:v>
                </c:pt>
                <c:pt idx="1744">
                  <c:v>8.4700451232000002</c:v>
                </c:pt>
                <c:pt idx="1745">
                  <c:v>8.4710604770300009</c:v>
                </c:pt>
                <c:pt idx="1746">
                  <c:v>8.4721268389399995</c:v>
                </c:pt>
                <c:pt idx="1747">
                  <c:v>8.4731077985999992</c:v>
                </c:pt>
                <c:pt idx="1748">
                  <c:v>8.4740990207000007</c:v>
                </c:pt>
                <c:pt idx="1749">
                  <c:v>8.4751438073800003</c:v>
                </c:pt>
                <c:pt idx="1750">
                  <c:v>8.4761640085900005</c:v>
                </c:pt>
                <c:pt idx="1751">
                  <c:v>8.4771111984500003</c:v>
                </c:pt>
                <c:pt idx="1752">
                  <c:v>8.4780080921399996</c:v>
                </c:pt>
                <c:pt idx="1753">
                  <c:v>8.4789827564700015</c:v>
                </c:pt>
                <c:pt idx="1754">
                  <c:v>8.4799416564999994</c:v>
                </c:pt>
                <c:pt idx="1755">
                  <c:v>8.4809199541000027</c:v>
                </c:pt>
                <c:pt idx="1756">
                  <c:v>8.4819713473599982</c:v>
                </c:pt>
                <c:pt idx="1757">
                  <c:v>8.4830721591300016</c:v>
                </c:pt>
                <c:pt idx="1758">
                  <c:v>8.4841190392399994</c:v>
                </c:pt>
                <c:pt idx="1759">
                  <c:v>8.4851707023500005</c:v>
                </c:pt>
                <c:pt idx="1760">
                  <c:v>8.4862586271300007</c:v>
                </c:pt>
                <c:pt idx="1761">
                  <c:v>8.4872936928300007</c:v>
                </c:pt>
                <c:pt idx="1762">
                  <c:v>8.4883321445799993</c:v>
                </c:pt>
                <c:pt idx="1763">
                  <c:v>8.4891369853600001</c:v>
                </c:pt>
                <c:pt idx="1764">
                  <c:v>8.4897214925300002</c:v>
                </c:pt>
                <c:pt idx="1765">
                  <c:v>8.4903761524799997</c:v>
                </c:pt>
                <c:pt idx="1766">
                  <c:v>8.4910560220800004</c:v>
                </c:pt>
                <c:pt idx="1767">
                  <c:v>8.4917748868</c:v>
                </c:pt>
                <c:pt idx="1768">
                  <c:v>8.4925996216100028</c:v>
                </c:pt>
                <c:pt idx="1769">
                  <c:v>8.4935082948199998</c:v>
                </c:pt>
                <c:pt idx="1770">
                  <c:v>8.4944581301300008</c:v>
                </c:pt>
                <c:pt idx="1771">
                  <c:v>8.4953962785900003</c:v>
                </c:pt>
                <c:pt idx="1772">
                  <c:v>8.4963819389400008</c:v>
                </c:pt>
                <c:pt idx="1773">
                  <c:v>8.4973889630199988</c:v>
                </c:pt>
                <c:pt idx="1774">
                  <c:v>8.4984130473999997</c:v>
                </c:pt>
                <c:pt idx="1775">
                  <c:v>8.4994424036900007</c:v>
                </c:pt>
                <c:pt idx="1776">
                  <c:v>8.5005227661799996</c:v>
                </c:pt>
                <c:pt idx="1777">
                  <c:v>8.5015629551600007</c:v>
                </c:pt>
                <c:pt idx="1778">
                  <c:v>8.5026167030599993</c:v>
                </c:pt>
                <c:pt idx="1779">
                  <c:v>8.5036525039500006</c:v>
                </c:pt>
                <c:pt idx="1780">
                  <c:v>8.5047124301700006</c:v>
                </c:pt>
                <c:pt idx="1781">
                  <c:v>8.5058017153600005</c:v>
                </c:pt>
                <c:pt idx="1782">
                  <c:v>8.5067505461799993</c:v>
                </c:pt>
                <c:pt idx="1783">
                  <c:v>8.5076343539300012</c:v>
                </c:pt>
                <c:pt idx="1784">
                  <c:v>8.5085258010399993</c:v>
                </c:pt>
                <c:pt idx="1785">
                  <c:v>8.5093270433200008</c:v>
                </c:pt>
                <c:pt idx="1786">
                  <c:v>8.5100691349300011</c:v>
                </c:pt>
                <c:pt idx="1787">
                  <c:v>8.5107897218800002</c:v>
                </c:pt>
                <c:pt idx="1788">
                  <c:v>8.5115242213800002</c:v>
                </c:pt>
                <c:pt idx="1789">
                  <c:v>8.5122833544300001</c:v>
                </c:pt>
                <c:pt idx="1790">
                  <c:v>8.5129827914700016</c:v>
                </c:pt>
                <c:pt idx="1791">
                  <c:v>8.5136875477500027</c:v>
                </c:pt>
                <c:pt idx="1792">
                  <c:v>8.5144081318399998</c:v>
                </c:pt>
                <c:pt idx="1793">
                  <c:v>8.5151889147199995</c:v>
                </c:pt>
                <c:pt idx="1794">
                  <c:v>8.5159915212600001</c:v>
                </c:pt>
                <c:pt idx="1795">
                  <c:v>8.5167290324900016</c:v>
                </c:pt>
                <c:pt idx="1796">
                  <c:v>8.5174265849100035</c:v>
                </c:pt>
                <c:pt idx="1797">
                  <c:v>8.5181125382200005</c:v>
                </c:pt>
                <c:pt idx="1798">
                  <c:v>8.5188311243299975</c:v>
                </c:pt>
                <c:pt idx="1799">
                  <c:v>8.51954407735</c:v>
                </c:pt>
                <c:pt idx="1800">
                  <c:v>8.5203082207599987</c:v>
                </c:pt>
                <c:pt idx="1801">
                  <c:v>8.521114614710001</c:v>
                </c:pt>
                <c:pt idx="1802">
                  <c:v>8.5219030566100002</c:v>
                </c:pt>
                <c:pt idx="1803">
                  <c:v>8.5225841640700004</c:v>
                </c:pt>
                <c:pt idx="1804">
                  <c:v>8.5233499163300035</c:v>
                </c:pt>
                <c:pt idx="1805">
                  <c:v>8.5241549676100004</c:v>
                </c:pt>
                <c:pt idx="1806">
                  <c:v>8.5250320786100051</c:v>
                </c:pt>
                <c:pt idx="1807">
                  <c:v>8.5259662666100002</c:v>
                </c:pt>
                <c:pt idx="1808">
                  <c:v>8.5269159947300004</c:v>
                </c:pt>
                <c:pt idx="1809">
                  <c:v>8.5278723080900001</c:v>
                </c:pt>
                <c:pt idx="1810">
                  <c:v>8.5287449575300016</c:v>
                </c:pt>
                <c:pt idx="1811">
                  <c:v>8.5296913444300007</c:v>
                </c:pt>
                <c:pt idx="1812">
                  <c:v>8.5307048617300012</c:v>
                </c:pt>
                <c:pt idx="1813">
                  <c:v>8.53166209788</c:v>
                </c:pt>
                <c:pt idx="1814">
                  <c:v>8.5326328977799992</c:v>
                </c:pt>
                <c:pt idx="1815">
                  <c:v>8.5336488792399994</c:v>
                </c:pt>
                <c:pt idx="1816">
                  <c:v>8.5346288175999998</c:v>
                </c:pt>
                <c:pt idx="1817">
                  <c:v>8.5355745784900012</c:v>
                </c:pt>
                <c:pt idx="1818">
                  <c:v>8.536533962710001</c:v>
                </c:pt>
                <c:pt idx="1819">
                  <c:v>8.5374600099200002</c:v>
                </c:pt>
                <c:pt idx="1820">
                  <c:v>8.5383392787400005</c:v>
                </c:pt>
                <c:pt idx="1821">
                  <c:v>8.5392571255799972</c:v>
                </c:pt>
                <c:pt idx="1822">
                  <c:v>8.5402982605699975</c:v>
                </c:pt>
                <c:pt idx="1823">
                  <c:v>8.5413542860999971</c:v>
                </c:pt>
                <c:pt idx="1824">
                  <c:v>8.5425221391300035</c:v>
                </c:pt>
                <c:pt idx="1825">
                  <c:v>8.5437545619800002</c:v>
                </c:pt>
                <c:pt idx="1826">
                  <c:v>8.5450744254900002</c:v>
                </c:pt>
                <c:pt idx="1827">
                  <c:v>8.5464456663100012</c:v>
                </c:pt>
                <c:pt idx="1828">
                  <c:v>8.5479163317900007</c:v>
                </c:pt>
                <c:pt idx="1829">
                  <c:v>8.5492818491100007</c:v>
                </c:pt>
                <c:pt idx="1830">
                  <c:v>8.5506688025200006</c:v>
                </c:pt>
                <c:pt idx="1831">
                  <c:v>8.5520467384799996</c:v>
                </c:pt>
                <c:pt idx="1832">
                  <c:v>8.5534991930500048</c:v>
                </c:pt>
                <c:pt idx="1833">
                  <c:v>8.5550034476400008</c:v>
                </c:pt>
                <c:pt idx="1834">
                  <c:v>8.5564057173600006</c:v>
                </c:pt>
                <c:pt idx="1835">
                  <c:v>8.5577327500100004</c:v>
                </c:pt>
                <c:pt idx="1836">
                  <c:v>8.5590896935800007</c:v>
                </c:pt>
                <c:pt idx="1837">
                  <c:v>8.5605301648500003</c:v>
                </c:pt>
                <c:pt idx="1838">
                  <c:v>8.5620489270399993</c:v>
                </c:pt>
                <c:pt idx="1839">
                  <c:v>8.5635886148900031</c:v>
                </c:pt>
                <c:pt idx="1840">
                  <c:v>8.5651551752999993</c:v>
                </c:pt>
                <c:pt idx="1841">
                  <c:v>8.5667129059100002</c:v>
                </c:pt>
                <c:pt idx="1842">
                  <c:v>8.5681536434099979</c:v>
                </c:pt>
                <c:pt idx="1843">
                  <c:v>8.5696101484800007</c:v>
                </c:pt>
                <c:pt idx="1844">
                  <c:v>8.5709189766500007</c:v>
                </c:pt>
                <c:pt idx="1845">
                  <c:v>8.5721962379900098</c:v>
                </c:pt>
                <c:pt idx="1846">
                  <c:v>8.57335379423</c:v>
                </c:pt>
                <c:pt idx="1847">
                  <c:v>8.5744769302999995</c:v>
                </c:pt>
                <c:pt idx="1848">
                  <c:v>8.5756844440100028</c:v>
                </c:pt>
                <c:pt idx="1849">
                  <c:v>8.5768122134700029</c:v>
                </c:pt>
                <c:pt idx="1850">
                  <c:v>8.5779203375800002</c:v>
                </c:pt>
                <c:pt idx="1851">
                  <c:v>8.5790104440500006</c:v>
                </c:pt>
                <c:pt idx="1852">
                  <c:v>8.5800448618199994</c:v>
                </c:pt>
                <c:pt idx="1853">
                  <c:v>8.5810662430000004</c:v>
                </c:pt>
                <c:pt idx="1854">
                  <c:v>8.5821008974400002</c:v>
                </c:pt>
                <c:pt idx="1855">
                  <c:v>8.5831221625299978</c:v>
                </c:pt>
                <c:pt idx="1856">
                  <c:v>8.5842040343500035</c:v>
                </c:pt>
                <c:pt idx="1857">
                  <c:v>8.5852423031900003</c:v>
                </c:pt>
                <c:pt idx="1858">
                  <c:v>8.58632984704</c:v>
                </c:pt>
                <c:pt idx="1859">
                  <c:v>8.5873431435399983</c:v>
                </c:pt>
                <c:pt idx="1860">
                  <c:v>8.5884191327400004</c:v>
                </c:pt>
                <c:pt idx="1861">
                  <c:v>8.5894949281500068</c:v>
                </c:pt>
                <c:pt idx="1862">
                  <c:v>8.5906190762100003</c:v>
                </c:pt>
                <c:pt idx="1863">
                  <c:v>8.5918275509799997</c:v>
                </c:pt>
                <c:pt idx="1864">
                  <c:v>8.5930975701999994</c:v>
                </c:pt>
                <c:pt idx="1865">
                  <c:v>8.5942715973799988</c:v>
                </c:pt>
                <c:pt idx="1866">
                  <c:v>8.59550873321</c:v>
                </c:pt>
                <c:pt idx="1867">
                  <c:v>8.5967614173199998</c:v>
                </c:pt>
                <c:pt idx="1868">
                  <c:v>8.5980382991900015</c:v>
                </c:pt>
                <c:pt idx="1869">
                  <c:v>8.5993633193400001</c:v>
                </c:pt>
                <c:pt idx="1870">
                  <c:v>8.6006330650700011</c:v>
                </c:pt>
                <c:pt idx="1871">
                  <c:v>8.6020065848300007</c:v>
                </c:pt>
                <c:pt idx="1872">
                  <c:v>8.6034220482200006</c:v>
                </c:pt>
                <c:pt idx="1873">
                  <c:v>8.6048178053999997</c:v>
                </c:pt>
                <c:pt idx="1874">
                  <c:v>8.6061792915000002</c:v>
                </c:pt>
                <c:pt idx="1875">
                  <c:v>8.6075398134200007</c:v>
                </c:pt>
                <c:pt idx="1876">
                  <c:v>8.6088364881199997</c:v>
                </c:pt>
                <c:pt idx="1877">
                  <c:v>8.6100526290000001</c:v>
                </c:pt>
                <c:pt idx="1878">
                  <c:v>8.6112925997300014</c:v>
                </c:pt>
                <c:pt idx="1879">
                  <c:v>8.6126008052700005</c:v>
                </c:pt>
                <c:pt idx="1880">
                  <c:v>8.6137744446199989</c:v>
                </c:pt>
                <c:pt idx="1881">
                  <c:v>8.6150159118900014</c:v>
                </c:pt>
                <c:pt idx="1882">
                  <c:v>8.6162816448799973</c:v>
                </c:pt>
                <c:pt idx="1883">
                  <c:v>8.6175922475100002</c:v>
                </c:pt>
                <c:pt idx="1884">
                  <c:v>8.6188312450600009</c:v>
                </c:pt>
                <c:pt idx="1885">
                  <c:v>8.6201796326900002</c:v>
                </c:pt>
                <c:pt idx="1886">
                  <c:v>8.6214857672199994</c:v>
                </c:pt>
                <c:pt idx="1887">
                  <c:v>8.6228911336500005</c:v>
                </c:pt>
                <c:pt idx="1888">
                  <c:v>8.62438938779</c:v>
                </c:pt>
                <c:pt idx="1889">
                  <c:v>8.6259356588799996</c:v>
                </c:pt>
                <c:pt idx="1890">
                  <c:v>8.6272291415499929</c:v>
                </c:pt>
                <c:pt idx="1891">
                  <c:v>8.6285985332600017</c:v>
                </c:pt>
                <c:pt idx="1892">
                  <c:v>8.6300444761600001</c:v>
                </c:pt>
                <c:pt idx="1893">
                  <c:v>8.6315233341599988</c:v>
                </c:pt>
                <c:pt idx="1894">
                  <c:v>8.6330702786</c:v>
                </c:pt>
                <c:pt idx="1895">
                  <c:v>8.6346384217299974</c:v>
                </c:pt>
                <c:pt idx="1896">
                  <c:v>8.6362970844799989</c:v>
                </c:pt>
                <c:pt idx="1897">
                  <c:v>8.6378816903399986</c:v>
                </c:pt>
                <c:pt idx="1898">
                  <c:v>8.6394119626899961</c:v>
                </c:pt>
                <c:pt idx="1899">
                  <c:v>8.641024961879987</c:v>
                </c:pt>
                <c:pt idx="1900">
                  <c:v>8.6426257645399982</c:v>
                </c:pt>
                <c:pt idx="1901">
                  <c:v>8.6442043650599985</c:v>
                </c:pt>
                <c:pt idx="1902">
                  <c:v>8.6458111293699975</c:v>
                </c:pt>
                <c:pt idx="1903">
                  <c:v>8.6474170446399992</c:v>
                </c:pt>
                <c:pt idx="1904">
                  <c:v>8.6490344611199994</c:v>
                </c:pt>
                <c:pt idx="1905">
                  <c:v>8.6507111081399994</c:v>
                </c:pt>
                <c:pt idx="1906">
                  <c:v>8.6522532378800001</c:v>
                </c:pt>
                <c:pt idx="1907">
                  <c:v>8.6538149197700012</c:v>
                </c:pt>
                <c:pt idx="1908">
                  <c:v>8.6552218432100005</c:v>
                </c:pt>
                <c:pt idx="1909">
                  <c:v>8.6566521432200005</c:v>
                </c:pt>
                <c:pt idx="1910">
                  <c:v>8.6580144950300006</c:v>
                </c:pt>
                <c:pt idx="1911">
                  <c:v>8.6594100459700005</c:v>
                </c:pt>
                <c:pt idx="1912">
                  <c:v>8.6608659381600006</c:v>
                </c:pt>
                <c:pt idx="1913">
                  <c:v>8.6623362205600003</c:v>
                </c:pt>
                <c:pt idx="1914">
                  <c:v>8.6637629618900007</c:v>
                </c:pt>
                <c:pt idx="1915">
                  <c:v>8.6651447709199996</c:v>
                </c:pt>
                <c:pt idx="1916">
                  <c:v>8.66641011906</c:v>
                </c:pt>
                <c:pt idx="1917">
                  <c:v>8.6676737291299961</c:v>
                </c:pt>
                <c:pt idx="1918">
                  <c:v>8.6688877369800004</c:v>
                </c:pt>
                <c:pt idx="1919">
                  <c:v>8.6699723303500011</c:v>
                </c:pt>
                <c:pt idx="1920">
                  <c:v>8.6711223196800002</c:v>
                </c:pt>
                <c:pt idx="1921">
                  <c:v>8.6723102602199997</c:v>
                </c:pt>
                <c:pt idx="1922">
                  <c:v>8.6734693535100007</c:v>
                </c:pt>
                <c:pt idx="1923">
                  <c:v>8.6746559024599996</c:v>
                </c:pt>
                <c:pt idx="1924">
                  <c:v>8.67590399967</c:v>
                </c:pt>
                <c:pt idx="1925">
                  <c:v>8.6772021658599972</c:v>
                </c:pt>
                <c:pt idx="1926">
                  <c:v>8.6785415106500015</c:v>
                </c:pt>
                <c:pt idx="1927">
                  <c:v>8.6798644863599996</c:v>
                </c:pt>
                <c:pt idx="1928">
                  <c:v>8.6811216773399984</c:v>
                </c:pt>
                <c:pt idx="1929">
                  <c:v>8.6822778909500009</c:v>
                </c:pt>
                <c:pt idx="1930">
                  <c:v>8.6835479496799994</c:v>
                </c:pt>
                <c:pt idx="1931">
                  <c:v>8.6847488167800027</c:v>
                </c:pt>
                <c:pt idx="1932">
                  <c:v>8.6859854778999992</c:v>
                </c:pt>
                <c:pt idx="1933">
                  <c:v>8.6872835489100009</c:v>
                </c:pt>
                <c:pt idx="1934">
                  <c:v>8.6885090502000004</c:v>
                </c:pt>
                <c:pt idx="1935">
                  <c:v>8.6898307656700009</c:v>
                </c:pt>
                <c:pt idx="1936">
                  <c:v>8.6911870343900013</c:v>
                </c:pt>
                <c:pt idx="1937">
                  <c:v>8.6924490823999996</c:v>
                </c:pt>
                <c:pt idx="1938">
                  <c:v>8.6935236624599987</c:v>
                </c:pt>
                <c:pt idx="1939">
                  <c:v>8.6946644174500012</c:v>
                </c:pt>
                <c:pt idx="1940">
                  <c:v>8.69582972127</c:v>
                </c:pt>
                <c:pt idx="1941">
                  <c:v>8.6969640041199998</c:v>
                </c:pt>
                <c:pt idx="1942">
                  <c:v>8.6979841601999972</c:v>
                </c:pt>
                <c:pt idx="1943">
                  <c:v>8.6990743431100004</c:v>
                </c:pt>
                <c:pt idx="1944">
                  <c:v>8.7002312185000008</c:v>
                </c:pt>
                <c:pt idx="1945">
                  <c:v>8.7014046927100015</c:v>
                </c:pt>
                <c:pt idx="1946">
                  <c:v>8.7026095137400006</c:v>
                </c:pt>
                <c:pt idx="1947">
                  <c:v>8.7037856131000026</c:v>
                </c:pt>
                <c:pt idx="1948">
                  <c:v>8.7050344638200006</c:v>
                </c:pt>
                <c:pt idx="1949">
                  <c:v>8.7062528083000004</c:v>
                </c:pt>
                <c:pt idx="1950">
                  <c:v>8.7074592255100001</c:v>
                </c:pt>
                <c:pt idx="1951">
                  <c:v>8.7086006879699962</c:v>
                </c:pt>
                <c:pt idx="1952">
                  <c:v>8.7097973133799993</c:v>
                </c:pt>
                <c:pt idx="1953">
                  <c:v>8.7109964732700007</c:v>
                </c:pt>
                <c:pt idx="1954">
                  <c:v>8.7123728763600017</c:v>
                </c:pt>
                <c:pt idx="1955">
                  <c:v>8.7139179436799985</c:v>
                </c:pt>
                <c:pt idx="1956">
                  <c:v>8.7156384132800007</c:v>
                </c:pt>
                <c:pt idx="1957">
                  <c:v>8.7173191623399866</c:v>
                </c:pt>
                <c:pt idx="1958">
                  <c:v>8.7191014786399972</c:v>
                </c:pt>
                <c:pt idx="1959">
                  <c:v>8.7208044030999972</c:v>
                </c:pt>
                <c:pt idx="1960">
                  <c:v>8.7225250777800003</c:v>
                </c:pt>
                <c:pt idx="1961">
                  <c:v>8.7243634333599864</c:v>
                </c:pt>
                <c:pt idx="1962">
                  <c:v>8.7263259415899928</c:v>
                </c:pt>
                <c:pt idx="1963">
                  <c:v>8.7284027525199992</c:v>
                </c:pt>
                <c:pt idx="1964">
                  <c:v>8.7302046571199998</c:v>
                </c:pt>
                <c:pt idx="1965">
                  <c:v>8.7320782657699976</c:v>
                </c:pt>
                <c:pt idx="1966">
                  <c:v>8.7338613064099988</c:v>
                </c:pt>
                <c:pt idx="1967">
                  <c:v>8.7355512935600004</c:v>
                </c:pt>
                <c:pt idx="1968">
                  <c:v>8.737256162829997</c:v>
                </c:pt>
                <c:pt idx="1969">
                  <c:v>8.738868958119987</c:v>
                </c:pt>
                <c:pt idx="1970">
                  <c:v>8.74054539726</c:v>
                </c:pt>
                <c:pt idx="1971">
                  <c:v>8.7423645555100009</c:v>
                </c:pt>
                <c:pt idx="1972">
                  <c:v>8.7442452769500001</c:v>
                </c:pt>
                <c:pt idx="1973">
                  <c:v>8.74607656383</c:v>
                </c:pt>
                <c:pt idx="1974">
                  <c:v>8.7480536191499976</c:v>
                </c:pt>
                <c:pt idx="1975">
                  <c:v>8.7500669904800006</c:v>
                </c:pt>
                <c:pt idx="1976">
                  <c:v>8.7521615010399998</c:v>
                </c:pt>
                <c:pt idx="1977">
                  <c:v>8.7543726399999962</c:v>
                </c:pt>
                <c:pt idx="1978">
                  <c:v>8.7566931993300035</c:v>
                </c:pt>
                <c:pt idx="1979">
                  <c:v>8.7589194055999986</c:v>
                </c:pt>
                <c:pt idx="1980">
                  <c:v>8.7612640788100009</c:v>
                </c:pt>
                <c:pt idx="1981">
                  <c:v>8.7635172867400026</c:v>
                </c:pt>
                <c:pt idx="1982">
                  <c:v>8.7658074804999995</c:v>
                </c:pt>
                <c:pt idx="1983">
                  <c:v>8.7680199349500008</c:v>
                </c:pt>
                <c:pt idx="1984">
                  <c:v>8.7702141934999993</c:v>
                </c:pt>
                <c:pt idx="1985">
                  <c:v>8.7723633347799996</c:v>
                </c:pt>
                <c:pt idx="1986">
                  <c:v>8.7744441876300012</c:v>
                </c:pt>
                <c:pt idx="1987">
                  <c:v>8.7764565404300008</c:v>
                </c:pt>
                <c:pt idx="1988">
                  <c:v>8.7784986265999994</c:v>
                </c:pt>
                <c:pt idx="1989">
                  <c:v>8.7805625757399994</c:v>
                </c:pt>
                <c:pt idx="1990">
                  <c:v>8.78255859175</c:v>
                </c:pt>
                <c:pt idx="1991">
                  <c:v>8.7845326581900007</c:v>
                </c:pt>
                <c:pt idx="1992">
                  <c:v>8.7863879626300001</c:v>
                </c:pt>
                <c:pt idx="1993">
                  <c:v>8.7881908534900006</c:v>
                </c:pt>
                <c:pt idx="1994">
                  <c:v>8.7898242151500003</c:v>
                </c:pt>
                <c:pt idx="1995">
                  <c:v>8.7913504912599851</c:v>
                </c:pt>
                <c:pt idx="1996">
                  <c:v>8.7928896897800026</c:v>
                </c:pt>
                <c:pt idx="1997">
                  <c:v>8.794313414609995</c:v>
                </c:pt>
                <c:pt idx="1998">
                  <c:v>8.7955375216500027</c:v>
                </c:pt>
              </c:numCache>
            </c:numRef>
          </c:yVal>
          <c:smooth val="0"/>
        </c:ser>
        <c:ser>
          <c:idx val="3"/>
          <c:order val="3"/>
          <c:tx>
            <c:v>Learned Distance</c:v>
          </c:tx>
          <c:spPr>
            <a:ln>
              <a:solidFill>
                <a:schemeClr val="accent2">
                  <a:lumMod val="75000"/>
                </a:schemeClr>
              </a:solidFill>
            </a:ln>
            <a:effectLst/>
          </c:spPr>
          <c:marker>
            <c:symbol val="none"/>
          </c:marker>
          <c:yVal>
            <c:numRef>
              <c:f>Sheet2!$D$1:$D$1640</c:f>
              <c:numCache>
                <c:formatCode>General</c:formatCode>
                <c:ptCount val="1640"/>
                <c:pt idx="0">
                  <c:v>7.0710678118699999</c:v>
                </c:pt>
                <c:pt idx="1">
                  <c:v>7.0707233009000001</c:v>
                </c:pt>
                <c:pt idx="2">
                  <c:v>7.0703371983199998</c:v>
                </c:pt>
                <c:pt idx="3">
                  <c:v>7.0699142642699853</c:v>
                </c:pt>
                <c:pt idx="4">
                  <c:v>7.0696193268899936</c:v>
                </c:pt>
                <c:pt idx="5">
                  <c:v>7.0692810358999996</c:v>
                </c:pt>
                <c:pt idx="6">
                  <c:v>7.0690380784799913</c:v>
                </c:pt>
                <c:pt idx="7">
                  <c:v>7.0682968187099906</c:v>
                </c:pt>
                <c:pt idx="8">
                  <c:v>7.0673971940299998</c:v>
                </c:pt>
                <c:pt idx="9">
                  <c:v>7.0667078791499893</c:v>
                </c:pt>
                <c:pt idx="10">
                  <c:v>7.0665033104499946</c:v>
                </c:pt>
                <c:pt idx="11">
                  <c:v>7.0663476629800002</c:v>
                </c:pt>
                <c:pt idx="12">
                  <c:v>7.0664607436100004</c:v>
                </c:pt>
                <c:pt idx="13">
                  <c:v>7.0670042794899803</c:v>
                </c:pt>
                <c:pt idx="14">
                  <c:v>7.0673832312499894</c:v>
                </c:pt>
                <c:pt idx="15">
                  <c:v>7.0675349614099803</c:v>
                </c:pt>
                <c:pt idx="16">
                  <c:v>7.0677276232499944</c:v>
                </c:pt>
                <c:pt idx="17">
                  <c:v>7.0678153533299852</c:v>
                </c:pt>
                <c:pt idx="18">
                  <c:v>7.0676339786799893</c:v>
                </c:pt>
                <c:pt idx="19">
                  <c:v>7.0674296754499943</c:v>
                </c:pt>
                <c:pt idx="20">
                  <c:v>7.0670749944600004</c:v>
                </c:pt>
                <c:pt idx="21">
                  <c:v>7.0665853192899846</c:v>
                </c:pt>
                <c:pt idx="22">
                  <c:v>7.06633245002</c:v>
                </c:pt>
                <c:pt idx="23">
                  <c:v>7.0657050810399946</c:v>
                </c:pt>
                <c:pt idx="24">
                  <c:v>7.0651154637599873</c:v>
                </c:pt>
                <c:pt idx="25">
                  <c:v>7.0647784270599914</c:v>
                </c:pt>
                <c:pt idx="26">
                  <c:v>7.0645430655499943</c:v>
                </c:pt>
                <c:pt idx="27">
                  <c:v>7.0642033267900004</c:v>
                </c:pt>
                <c:pt idx="28">
                  <c:v>7.0643564852900003</c:v>
                </c:pt>
                <c:pt idx="29">
                  <c:v>7.0647403337299943</c:v>
                </c:pt>
                <c:pt idx="30">
                  <c:v>7.0649914094599886</c:v>
                </c:pt>
                <c:pt idx="31">
                  <c:v>7.0648487590999913</c:v>
                </c:pt>
                <c:pt idx="32">
                  <c:v>7.0648122612399833</c:v>
                </c:pt>
                <c:pt idx="33">
                  <c:v>7.0647125749199846</c:v>
                </c:pt>
                <c:pt idx="34">
                  <c:v>7.0645340552399842</c:v>
                </c:pt>
                <c:pt idx="35">
                  <c:v>7.0645733408599893</c:v>
                </c:pt>
                <c:pt idx="36">
                  <c:v>7.0644359256499873</c:v>
                </c:pt>
                <c:pt idx="37">
                  <c:v>7.0640065581799831</c:v>
                </c:pt>
                <c:pt idx="38">
                  <c:v>7.0635995025799936</c:v>
                </c:pt>
                <c:pt idx="39">
                  <c:v>7.0632273183500001</c:v>
                </c:pt>
                <c:pt idx="40">
                  <c:v>7.0629492216999914</c:v>
                </c:pt>
                <c:pt idx="41">
                  <c:v>7.0625482220099913</c:v>
                </c:pt>
                <c:pt idx="42">
                  <c:v>7.0621067034999943</c:v>
                </c:pt>
                <c:pt idx="43">
                  <c:v>7.0616426399399996</c:v>
                </c:pt>
                <c:pt idx="44">
                  <c:v>7.0611975040999946</c:v>
                </c:pt>
                <c:pt idx="45">
                  <c:v>7.0605516877299914</c:v>
                </c:pt>
                <c:pt idx="46">
                  <c:v>7.0597330655499997</c:v>
                </c:pt>
                <c:pt idx="47">
                  <c:v>7.0588221650799996</c:v>
                </c:pt>
                <c:pt idx="48">
                  <c:v>7.0578938528099906</c:v>
                </c:pt>
                <c:pt idx="49">
                  <c:v>7.0567960043899998</c:v>
                </c:pt>
                <c:pt idx="50">
                  <c:v>7.0559111704299866</c:v>
                </c:pt>
                <c:pt idx="51">
                  <c:v>7.0547493168399944</c:v>
                </c:pt>
                <c:pt idx="52">
                  <c:v>7.0536679903500001</c:v>
                </c:pt>
                <c:pt idx="53">
                  <c:v>7.0526499128699998</c:v>
                </c:pt>
                <c:pt idx="54">
                  <c:v>7.05175315383</c:v>
                </c:pt>
                <c:pt idx="55">
                  <c:v>7.0508915170499886</c:v>
                </c:pt>
                <c:pt idx="56">
                  <c:v>7.0502151570499914</c:v>
                </c:pt>
                <c:pt idx="57">
                  <c:v>7.0497860720299954</c:v>
                </c:pt>
                <c:pt idx="58">
                  <c:v>7.0493976636999998</c:v>
                </c:pt>
                <c:pt idx="59">
                  <c:v>7.0490082567099943</c:v>
                </c:pt>
                <c:pt idx="60">
                  <c:v>7.0489297879099997</c:v>
                </c:pt>
                <c:pt idx="61">
                  <c:v>7.0487648365399913</c:v>
                </c:pt>
                <c:pt idx="62">
                  <c:v>7.0482845175599893</c:v>
                </c:pt>
                <c:pt idx="63">
                  <c:v>7.0478173971199913</c:v>
                </c:pt>
                <c:pt idx="64">
                  <c:v>7.0473432246599996</c:v>
                </c:pt>
                <c:pt idx="65">
                  <c:v>7.0470675100499944</c:v>
                </c:pt>
                <c:pt idx="66">
                  <c:v>7.0468704111499996</c:v>
                </c:pt>
                <c:pt idx="67">
                  <c:v>7.04672650924</c:v>
                </c:pt>
                <c:pt idx="68">
                  <c:v>7.0466210143600003</c:v>
                </c:pt>
                <c:pt idx="69">
                  <c:v>7.0465549074299894</c:v>
                </c:pt>
                <c:pt idx="70">
                  <c:v>7.0464859255699954</c:v>
                </c:pt>
                <c:pt idx="71">
                  <c:v>7.0465635464399936</c:v>
                </c:pt>
                <c:pt idx="72">
                  <c:v>7.0468204994199999</c:v>
                </c:pt>
                <c:pt idx="73">
                  <c:v>7.0468885714499914</c:v>
                </c:pt>
                <c:pt idx="74">
                  <c:v>7.04676200879</c:v>
                </c:pt>
                <c:pt idx="75">
                  <c:v>7.0465307593799924</c:v>
                </c:pt>
                <c:pt idx="76">
                  <c:v>7.0465404036399999</c:v>
                </c:pt>
                <c:pt idx="77">
                  <c:v>7.0466594636400002</c:v>
                </c:pt>
                <c:pt idx="78">
                  <c:v>7.0469626866499997</c:v>
                </c:pt>
                <c:pt idx="79">
                  <c:v>7.0471651855099999</c:v>
                </c:pt>
                <c:pt idx="80">
                  <c:v>7.0472650650700004</c:v>
                </c:pt>
                <c:pt idx="81">
                  <c:v>7.0475505590599843</c:v>
                </c:pt>
                <c:pt idx="82">
                  <c:v>7.0477599277699943</c:v>
                </c:pt>
                <c:pt idx="83">
                  <c:v>7.0479484051699997</c:v>
                </c:pt>
                <c:pt idx="84">
                  <c:v>7.0481115234199914</c:v>
                </c:pt>
                <c:pt idx="85">
                  <c:v>7.0482791795899997</c:v>
                </c:pt>
                <c:pt idx="86">
                  <c:v>7.0484571265299936</c:v>
                </c:pt>
                <c:pt idx="87">
                  <c:v>7.0486797808099997</c:v>
                </c:pt>
                <c:pt idx="88">
                  <c:v>7.0490010108299996</c:v>
                </c:pt>
                <c:pt idx="89">
                  <c:v>7.0491197305000002</c:v>
                </c:pt>
                <c:pt idx="90">
                  <c:v>7.0492539598699997</c:v>
                </c:pt>
                <c:pt idx="91">
                  <c:v>7.0493718083200001</c:v>
                </c:pt>
                <c:pt idx="92">
                  <c:v>7.0495372421400004</c:v>
                </c:pt>
                <c:pt idx="93">
                  <c:v>7.0496189430599996</c:v>
                </c:pt>
                <c:pt idx="94">
                  <c:v>7.0496178901400004</c:v>
                </c:pt>
                <c:pt idx="95">
                  <c:v>7.0494971380200004</c:v>
                </c:pt>
                <c:pt idx="96">
                  <c:v>7.0492861551099999</c:v>
                </c:pt>
                <c:pt idx="97">
                  <c:v>7.0491464953399996</c:v>
                </c:pt>
                <c:pt idx="98">
                  <c:v>7.0488218980899946</c:v>
                </c:pt>
                <c:pt idx="99">
                  <c:v>7.0483176007599946</c:v>
                </c:pt>
                <c:pt idx="100">
                  <c:v>7.0476091215199999</c:v>
                </c:pt>
                <c:pt idx="101">
                  <c:v>7.0469155359299913</c:v>
                </c:pt>
                <c:pt idx="102">
                  <c:v>7.0460678829900001</c:v>
                </c:pt>
                <c:pt idx="103">
                  <c:v>7.0452097446500002</c:v>
                </c:pt>
                <c:pt idx="104">
                  <c:v>7.0441514564999874</c:v>
                </c:pt>
                <c:pt idx="105">
                  <c:v>7.0430964647899996</c:v>
                </c:pt>
                <c:pt idx="106">
                  <c:v>7.0419223641400004</c:v>
                </c:pt>
                <c:pt idx="107">
                  <c:v>7.0406581599200004</c:v>
                </c:pt>
                <c:pt idx="108">
                  <c:v>7.0395207042300001</c:v>
                </c:pt>
                <c:pt idx="109">
                  <c:v>7.0382012698400001</c:v>
                </c:pt>
                <c:pt idx="110">
                  <c:v>7.0368496394199997</c:v>
                </c:pt>
                <c:pt idx="111">
                  <c:v>7.0354262803200003</c:v>
                </c:pt>
                <c:pt idx="112">
                  <c:v>7.0338758015299936</c:v>
                </c:pt>
                <c:pt idx="113">
                  <c:v>7.0322831244300001</c:v>
                </c:pt>
                <c:pt idx="114">
                  <c:v>7.0307140946800004</c:v>
                </c:pt>
                <c:pt idx="115">
                  <c:v>7.0290974610200001</c:v>
                </c:pt>
                <c:pt idx="116">
                  <c:v>7.0273643589299866</c:v>
                </c:pt>
                <c:pt idx="117">
                  <c:v>7.0256782194099943</c:v>
                </c:pt>
                <c:pt idx="118">
                  <c:v>7.0238862488499842</c:v>
                </c:pt>
                <c:pt idx="119">
                  <c:v>7.0220906391199893</c:v>
                </c:pt>
                <c:pt idx="120">
                  <c:v>7.0203202703699894</c:v>
                </c:pt>
                <c:pt idx="121">
                  <c:v>7.01870768718</c:v>
                </c:pt>
                <c:pt idx="122">
                  <c:v>7.0170994305100001</c:v>
                </c:pt>
                <c:pt idx="123">
                  <c:v>7.0153557810800002</c:v>
                </c:pt>
                <c:pt idx="124">
                  <c:v>7.0136003386899954</c:v>
                </c:pt>
                <c:pt idx="125">
                  <c:v>7.0119121126900001</c:v>
                </c:pt>
                <c:pt idx="126">
                  <c:v>7.0101788202199904</c:v>
                </c:pt>
                <c:pt idx="127">
                  <c:v>7.0085342674599831</c:v>
                </c:pt>
                <c:pt idx="128">
                  <c:v>7.0070431836899996</c:v>
                </c:pt>
                <c:pt idx="129">
                  <c:v>7.00539359345</c:v>
                </c:pt>
                <c:pt idx="130">
                  <c:v>7.0036933390699998</c:v>
                </c:pt>
                <c:pt idx="131">
                  <c:v>7.0019899308499944</c:v>
                </c:pt>
                <c:pt idx="132">
                  <c:v>7.0001373375599893</c:v>
                </c:pt>
                <c:pt idx="133">
                  <c:v>6.9982529449699999</c:v>
                </c:pt>
                <c:pt idx="134">
                  <c:v>6.9964842704699874</c:v>
                </c:pt>
                <c:pt idx="135">
                  <c:v>6.9946160263799886</c:v>
                </c:pt>
                <c:pt idx="136">
                  <c:v>6.9926257101799996</c:v>
                </c:pt>
                <c:pt idx="137">
                  <c:v>6.99049435391</c:v>
                </c:pt>
                <c:pt idx="138">
                  <c:v>6.9883889686199936</c:v>
                </c:pt>
                <c:pt idx="139">
                  <c:v>6.9863375248199997</c:v>
                </c:pt>
                <c:pt idx="140">
                  <c:v>6.9844399702199906</c:v>
                </c:pt>
                <c:pt idx="141">
                  <c:v>6.9825999226500004</c:v>
                </c:pt>
                <c:pt idx="142">
                  <c:v>6.9805651639599997</c:v>
                </c:pt>
                <c:pt idx="143">
                  <c:v>6.9782740090899997</c:v>
                </c:pt>
                <c:pt idx="144">
                  <c:v>6.9761133196899996</c:v>
                </c:pt>
                <c:pt idx="145">
                  <c:v>6.9739446005000003</c:v>
                </c:pt>
                <c:pt idx="146">
                  <c:v>6.9717754280299999</c:v>
                </c:pt>
                <c:pt idx="147">
                  <c:v>6.9693802380699914</c:v>
                </c:pt>
                <c:pt idx="148">
                  <c:v>6.9668015301799944</c:v>
                </c:pt>
                <c:pt idx="149">
                  <c:v>6.9640081731399954</c:v>
                </c:pt>
                <c:pt idx="150">
                  <c:v>6.9611837302200001</c:v>
                </c:pt>
                <c:pt idx="151">
                  <c:v>6.9579885658799894</c:v>
                </c:pt>
                <c:pt idx="152">
                  <c:v>6.95444974711</c:v>
                </c:pt>
                <c:pt idx="153">
                  <c:v>6.9508861169499943</c:v>
                </c:pt>
                <c:pt idx="154">
                  <c:v>6.9472735914000001</c:v>
                </c:pt>
                <c:pt idx="155">
                  <c:v>6.9433778999999998</c:v>
                </c:pt>
                <c:pt idx="156">
                  <c:v>6.9398542392699936</c:v>
                </c:pt>
                <c:pt idx="157">
                  <c:v>6.9362257889499999</c:v>
                </c:pt>
                <c:pt idx="158">
                  <c:v>6.93224407655</c:v>
                </c:pt>
                <c:pt idx="159">
                  <c:v>6.9283853010099943</c:v>
                </c:pt>
                <c:pt idx="160">
                  <c:v>6.9245544698799852</c:v>
                </c:pt>
                <c:pt idx="161">
                  <c:v>6.9209541839200002</c:v>
                </c:pt>
                <c:pt idx="162">
                  <c:v>6.9173400306700001</c:v>
                </c:pt>
                <c:pt idx="163">
                  <c:v>6.9136733922799998</c:v>
                </c:pt>
                <c:pt idx="164">
                  <c:v>6.91004451436</c:v>
                </c:pt>
                <c:pt idx="165">
                  <c:v>6.9063012529799996</c:v>
                </c:pt>
                <c:pt idx="166">
                  <c:v>6.9024605556800003</c:v>
                </c:pt>
                <c:pt idx="167">
                  <c:v>6.8982845265999853</c:v>
                </c:pt>
                <c:pt idx="168">
                  <c:v>6.8939720267499887</c:v>
                </c:pt>
                <c:pt idx="169">
                  <c:v>6.8893145187899894</c:v>
                </c:pt>
                <c:pt idx="170">
                  <c:v>6.8848373620299874</c:v>
                </c:pt>
                <c:pt idx="171">
                  <c:v>6.8807393653500002</c:v>
                </c:pt>
                <c:pt idx="172">
                  <c:v>6.8765512147700001</c:v>
                </c:pt>
                <c:pt idx="173">
                  <c:v>6.8719898106199944</c:v>
                </c:pt>
                <c:pt idx="174">
                  <c:v>6.8676271297799936</c:v>
                </c:pt>
                <c:pt idx="175">
                  <c:v>6.8629774131099914</c:v>
                </c:pt>
                <c:pt idx="176">
                  <c:v>6.8585822892499886</c:v>
                </c:pt>
                <c:pt idx="177">
                  <c:v>6.8537654007200004</c:v>
                </c:pt>
                <c:pt idx="178">
                  <c:v>6.8488983824599998</c:v>
                </c:pt>
                <c:pt idx="179">
                  <c:v>6.8443535667099846</c:v>
                </c:pt>
                <c:pt idx="180">
                  <c:v>6.8395323815799998</c:v>
                </c:pt>
                <c:pt idx="181">
                  <c:v>6.8347006416999943</c:v>
                </c:pt>
                <c:pt idx="182">
                  <c:v>6.8301663985800003</c:v>
                </c:pt>
                <c:pt idx="183">
                  <c:v>6.8256889609999893</c:v>
                </c:pt>
                <c:pt idx="184">
                  <c:v>6.8213130274799942</c:v>
                </c:pt>
                <c:pt idx="185">
                  <c:v>6.8168203490399906</c:v>
                </c:pt>
                <c:pt idx="186">
                  <c:v>6.81236439022</c:v>
                </c:pt>
                <c:pt idx="187">
                  <c:v>6.80815276459</c:v>
                </c:pt>
                <c:pt idx="188">
                  <c:v>6.8038324668699914</c:v>
                </c:pt>
                <c:pt idx="189">
                  <c:v>6.7990997043699997</c:v>
                </c:pt>
                <c:pt idx="190">
                  <c:v>6.7942282366899907</c:v>
                </c:pt>
                <c:pt idx="191">
                  <c:v>6.7894441700700003</c:v>
                </c:pt>
                <c:pt idx="192">
                  <c:v>6.7843540235399944</c:v>
                </c:pt>
                <c:pt idx="193">
                  <c:v>6.7788458511299936</c:v>
                </c:pt>
                <c:pt idx="194">
                  <c:v>6.7729940909400002</c:v>
                </c:pt>
                <c:pt idx="195">
                  <c:v>6.7672812039599943</c:v>
                </c:pt>
                <c:pt idx="196">
                  <c:v>6.7617096032399999</c:v>
                </c:pt>
                <c:pt idx="197">
                  <c:v>6.7563881393400003</c:v>
                </c:pt>
                <c:pt idx="198">
                  <c:v>6.7514029134399998</c:v>
                </c:pt>
                <c:pt idx="199">
                  <c:v>6.7471873816899937</c:v>
                </c:pt>
                <c:pt idx="200">
                  <c:v>6.7429749564599843</c:v>
                </c:pt>
                <c:pt idx="201">
                  <c:v>6.7390155915800003</c:v>
                </c:pt>
                <c:pt idx="202">
                  <c:v>6.7350697727500002</c:v>
                </c:pt>
                <c:pt idx="203">
                  <c:v>6.7314336773400001</c:v>
                </c:pt>
                <c:pt idx="204">
                  <c:v>6.7274068209099847</c:v>
                </c:pt>
                <c:pt idx="205">
                  <c:v>6.7230320472999914</c:v>
                </c:pt>
                <c:pt idx="206">
                  <c:v>6.7188487077000003</c:v>
                </c:pt>
                <c:pt idx="207">
                  <c:v>6.7144261637499936</c:v>
                </c:pt>
                <c:pt idx="208">
                  <c:v>6.7096237216599999</c:v>
                </c:pt>
                <c:pt idx="209">
                  <c:v>6.7052469712200002</c:v>
                </c:pt>
                <c:pt idx="210">
                  <c:v>6.70096406532</c:v>
                </c:pt>
                <c:pt idx="211">
                  <c:v>6.6969659070599876</c:v>
                </c:pt>
                <c:pt idx="212">
                  <c:v>6.6927825958999936</c:v>
                </c:pt>
                <c:pt idx="213">
                  <c:v>6.6886378263499866</c:v>
                </c:pt>
                <c:pt idx="214">
                  <c:v>6.6845528508599843</c:v>
                </c:pt>
                <c:pt idx="215">
                  <c:v>6.6805033174199906</c:v>
                </c:pt>
                <c:pt idx="216">
                  <c:v>6.6763139847900002</c:v>
                </c:pt>
                <c:pt idx="217">
                  <c:v>6.6717040537600001</c:v>
                </c:pt>
                <c:pt idx="218">
                  <c:v>6.6668456136199943</c:v>
                </c:pt>
                <c:pt idx="219">
                  <c:v>6.6621683330399906</c:v>
                </c:pt>
                <c:pt idx="220">
                  <c:v>6.6573644618899914</c:v>
                </c:pt>
                <c:pt idx="221">
                  <c:v>6.6528859130499853</c:v>
                </c:pt>
                <c:pt idx="222">
                  <c:v>6.6481905631199867</c:v>
                </c:pt>
                <c:pt idx="223">
                  <c:v>6.6434976780499886</c:v>
                </c:pt>
                <c:pt idx="224">
                  <c:v>6.6384524841300001</c:v>
                </c:pt>
                <c:pt idx="225">
                  <c:v>6.6331735663099867</c:v>
                </c:pt>
                <c:pt idx="226">
                  <c:v>6.6282489441900001</c:v>
                </c:pt>
                <c:pt idx="227">
                  <c:v>6.6230116352399886</c:v>
                </c:pt>
                <c:pt idx="228">
                  <c:v>6.6180117347699943</c:v>
                </c:pt>
                <c:pt idx="229">
                  <c:v>6.6125629887999944</c:v>
                </c:pt>
                <c:pt idx="230">
                  <c:v>6.6074851268499843</c:v>
                </c:pt>
                <c:pt idx="231">
                  <c:v>6.6022308362799853</c:v>
                </c:pt>
                <c:pt idx="232">
                  <c:v>6.59692838468</c:v>
                </c:pt>
                <c:pt idx="233">
                  <c:v>6.5913248918100003</c:v>
                </c:pt>
                <c:pt idx="234">
                  <c:v>6.5856577289200002</c:v>
                </c:pt>
                <c:pt idx="235">
                  <c:v>6.5795710540799996</c:v>
                </c:pt>
                <c:pt idx="236">
                  <c:v>6.5736712185200004</c:v>
                </c:pt>
                <c:pt idx="237">
                  <c:v>6.56832341414</c:v>
                </c:pt>
                <c:pt idx="238">
                  <c:v>6.5629645379199832</c:v>
                </c:pt>
                <c:pt idx="239">
                  <c:v>6.5580249268699866</c:v>
                </c:pt>
                <c:pt idx="240">
                  <c:v>6.5529880044700004</c:v>
                </c:pt>
                <c:pt idx="241">
                  <c:v>6.54748358284</c:v>
                </c:pt>
                <c:pt idx="242">
                  <c:v>6.5421558084399853</c:v>
                </c:pt>
                <c:pt idx="243">
                  <c:v>6.5369100910300002</c:v>
                </c:pt>
                <c:pt idx="244">
                  <c:v>6.5318953715700001</c:v>
                </c:pt>
                <c:pt idx="245">
                  <c:v>6.5268192131899943</c:v>
                </c:pt>
                <c:pt idx="246">
                  <c:v>6.5219594559700003</c:v>
                </c:pt>
                <c:pt idx="247">
                  <c:v>6.5167973447099996</c:v>
                </c:pt>
                <c:pt idx="248">
                  <c:v>6.5112617747000003</c:v>
                </c:pt>
                <c:pt idx="249">
                  <c:v>6.50529514757</c:v>
                </c:pt>
                <c:pt idx="250">
                  <c:v>6.4993252684299936</c:v>
                </c:pt>
                <c:pt idx="251">
                  <c:v>6.4935897876400004</c:v>
                </c:pt>
                <c:pt idx="252">
                  <c:v>6.4881016229400004</c:v>
                </c:pt>
                <c:pt idx="253">
                  <c:v>6.4824273126399996</c:v>
                </c:pt>
                <c:pt idx="254">
                  <c:v>6.4765608305300004</c:v>
                </c:pt>
                <c:pt idx="255">
                  <c:v>6.4706869106799996</c:v>
                </c:pt>
                <c:pt idx="256">
                  <c:v>6.4648304681799846</c:v>
                </c:pt>
                <c:pt idx="257">
                  <c:v>6.4587356935000004</c:v>
                </c:pt>
                <c:pt idx="258">
                  <c:v>6.4527575371799886</c:v>
                </c:pt>
                <c:pt idx="259">
                  <c:v>6.4471046843900002</c:v>
                </c:pt>
                <c:pt idx="260">
                  <c:v>6.4414338027199998</c:v>
                </c:pt>
                <c:pt idx="261">
                  <c:v>6.4354223415899998</c:v>
                </c:pt>
                <c:pt idx="262">
                  <c:v>6.4294582878800002</c:v>
                </c:pt>
                <c:pt idx="263">
                  <c:v>6.4232556143000004</c:v>
                </c:pt>
                <c:pt idx="264">
                  <c:v>6.41712718501</c:v>
                </c:pt>
                <c:pt idx="265">
                  <c:v>6.41169807156</c:v>
                </c:pt>
                <c:pt idx="266">
                  <c:v>6.4058864706199943</c:v>
                </c:pt>
                <c:pt idx="267">
                  <c:v>6.4001866711699886</c:v>
                </c:pt>
                <c:pt idx="268">
                  <c:v>6.3944206341499914</c:v>
                </c:pt>
                <c:pt idx="269">
                  <c:v>6.3889435347500001</c:v>
                </c:pt>
                <c:pt idx="270">
                  <c:v>6.3831339498199906</c:v>
                </c:pt>
                <c:pt idx="271">
                  <c:v>6.3768831273000002</c:v>
                </c:pt>
                <c:pt idx="272">
                  <c:v>6.3703055788099894</c:v>
                </c:pt>
                <c:pt idx="273">
                  <c:v>6.3633362095899866</c:v>
                </c:pt>
                <c:pt idx="274">
                  <c:v>6.35628073044</c:v>
                </c:pt>
                <c:pt idx="275">
                  <c:v>6.3492820372600001</c:v>
                </c:pt>
                <c:pt idx="276">
                  <c:v>6.3427318790499854</c:v>
                </c:pt>
                <c:pt idx="277">
                  <c:v>6.3357862466099846</c:v>
                </c:pt>
                <c:pt idx="278">
                  <c:v>6.3295108539699854</c:v>
                </c:pt>
                <c:pt idx="279">
                  <c:v>6.3229264750399894</c:v>
                </c:pt>
                <c:pt idx="280">
                  <c:v>6.3166174155799997</c:v>
                </c:pt>
                <c:pt idx="281">
                  <c:v>6.3102365794899846</c:v>
                </c:pt>
                <c:pt idx="282">
                  <c:v>6.3035935401599943</c:v>
                </c:pt>
                <c:pt idx="283">
                  <c:v>6.2968334430499997</c:v>
                </c:pt>
                <c:pt idx="284">
                  <c:v>6.29038092484</c:v>
                </c:pt>
                <c:pt idx="285">
                  <c:v>6.28364347654</c:v>
                </c:pt>
                <c:pt idx="286">
                  <c:v>6.2766029967400003</c:v>
                </c:pt>
                <c:pt idx="287">
                  <c:v>6.2696405819900001</c:v>
                </c:pt>
                <c:pt idx="288">
                  <c:v>6.26316798556</c:v>
                </c:pt>
                <c:pt idx="289">
                  <c:v>6.2562927889199997</c:v>
                </c:pt>
                <c:pt idx="290">
                  <c:v>6.2494871076100003</c:v>
                </c:pt>
                <c:pt idx="291">
                  <c:v>6.2432402633599997</c:v>
                </c:pt>
                <c:pt idx="292">
                  <c:v>6.2368823245399998</c:v>
                </c:pt>
                <c:pt idx="293">
                  <c:v>6.2302310199399997</c:v>
                </c:pt>
                <c:pt idx="294">
                  <c:v>6.2237557178299943</c:v>
                </c:pt>
                <c:pt idx="295">
                  <c:v>6.2175118137199874</c:v>
                </c:pt>
                <c:pt idx="296">
                  <c:v>6.2111361767899913</c:v>
                </c:pt>
                <c:pt idx="297">
                  <c:v>6.20476125251</c:v>
                </c:pt>
                <c:pt idx="298">
                  <c:v>6.1982166149299944</c:v>
                </c:pt>
                <c:pt idx="299">
                  <c:v>6.19178298894</c:v>
                </c:pt>
                <c:pt idx="300">
                  <c:v>6.1858688823400003</c:v>
                </c:pt>
                <c:pt idx="301">
                  <c:v>6.1797464176999997</c:v>
                </c:pt>
                <c:pt idx="302">
                  <c:v>6.1734558041499943</c:v>
                </c:pt>
                <c:pt idx="303">
                  <c:v>6.1682006538799943</c:v>
                </c:pt>
                <c:pt idx="304">
                  <c:v>6.1633710432199944</c:v>
                </c:pt>
                <c:pt idx="305">
                  <c:v>6.1584549572899832</c:v>
                </c:pt>
                <c:pt idx="306">
                  <c:v>6.1535071229799936</c:v>
                </c:pt>
                <c:pt idx="307">
                  <c:v>6.1489375360399832</c:v>
                </c:pt>
                <c:pt idx="308">
                  <c:v>6.1443265021699913</c:v>
                </c:pt>
                <c:pt idx="309">
                  <c:v>6.1398746079799924</c:v>
                </c:pt>
                <c:pt idx="310">
                  <c:v>6.1355236194199936</c:v>
                </c:pt>
                <c:pt idx="311">
                  <c:v>6.1311138334099944</c:v>
                </c:pt>
                <c:pt idx="312">
                  <c:v>6.12699708252</c:v>
                </c:pt>
                <c:pt idx="313">
                  <c:v>6.1224527483299873</c:v>
                </c:pt>
                <c:pt idx="314">
                  <c:v>6.1181507367899846</c:v>
                </c:pt>
                <c:pt idx="315">
                  <c:v>6.1140427563199866</c:v>
                </c:pt>
                <c:pt idx="316">
                  <c:v>6.1102252495299894</c:v>
                </c:pt>
                <c:pt idx="317">
                  <c:v>6.1058248348899884</c:v>
                </c:pt>
                <c:pt idx="318">
                  <c:v>6.1012153374399913</c:v>
                </c:pt>
                <c:pt idx="319">
                  <c:v>6.0966829415500001</c:v>
                </c:pt>
                <c:pt idx="320">
                  <c:v>6.0920410628199946</c:v>
                </c:pt>
                <c:pt idx="321">
                  <c:v>6.0870236223700003</c:v>
                </c:pt>
                <c:pt idx="322">
                  <c:v>6.0818693990000003</c:v>
                </c:pt>
                <c:pt idx="323">
                  <c:v>6.0766011017399997</c:v>
                </c:pt>
                <c:pt idx="324">
                  <c:v>6.0710646526799996</c:v>
                </c:pt>
                <c:pt idx="325">
                  <c:v>6.0656169256599943</c:v>
                </c:pt>
                <c:pt idx="326">
                  <c:v>6.0599408822100003</c:v>
                </c:pt>
                <c:pt idx="327">
                  <c:v>6.0543860786899852</c:v>
                </c:pt>
                <c:pt idx="328">
                  <c:v>6.0498309298199944</c:v>
                </c:pt>
                <c:pt idx="329">
                  <c:v>6.0452348675499854</c:v>
                </c:pt>
                <c:pt idx="330">
                  <c:v>6.0409473725499936</c:v>
                </c:pt>
                <c:pt idx="331">
                  <c:v>6.03611070965</c:v>
                </c:pt>
                <c:pt idx="332">
                  <c:v>6.03096758549</c:v>
                </c:pt>
                <c:pt idx="333">
                  <c:v>6.0263923389</c:v>
                </c:pt>
                <c:pt idx="334">
                  <c:v>6.0213744027300002</c:v>
                </c:pt>
                <c:pt idx="335">
                  <c:v>6.0161881810800004</c:v>
                </c:pt>
                <c:pt idx="336">
                  <c:v>6.0108466849599997</c:v>
                </c:pt>
                <c:pt idx="337">
                  <c:v>6.0052899863000002</c:v>
                </c:pt>
                <c:pt idx="338">
                  <c:v>5.9992963067799998</c:v>
                </c:pt>
                <c:pt idx="339">
                  <c:v>5.9933657016700002</c:v>
                </c:pt>
                <c:pt idx="340">
                  <c:v>5.9877279015099996</c:v>
                </c:pt>
                <c:pt idx="341">
                  <c:v>5.9817813788700001</c:v>
                </c:pt>
                <c:pt idx="342">
                  <c:v>5.9755018803400004</c:v>
                </c:pt>
                <c:pt idx="343">
                  <c:v>5.9695887692199943</c:v>
                </c:pt>
                <c:pt idx="344">
                  <c:v>5.9635862911199906</c:v>
                </c:pt>
                <c:pt idx="345">
                  <c:v>5.9571487535000003</c:v>
                </c:pt>
                <c:pt idx="346">
                  <c:v>5.95040864005</c:v>
                </c:pt>
                <c:pt idx="347">
                  <c:v>5.9434607769600003</c:v>
                </c:pt>
                <c:pt idx="348">
                  <c:v>5.9362980070700004</c:v>
                </c:pt>
                <c:pt idx="349">
                  <c:v>5.9291809509199904</c:v>
                </c:pt>
                <c:pt idx="350">
                  <c:v>5.9222406634200002</c:v>
                </c:pt>
                <c:pt idx="351">
                  <c:v>5.9151920341700004</c:v>
                </c:pt>
                <c:pt idx="352">
                  <c:v>5.9077985379399944</c:v>
                </c:pt>
                <c:pt idx="353">
                  <c:v>5.9005994500199996</c:v>
                </c:pt>
                <c:pt idx="354">
                  <c:v>5.8934213950699998</c:v>
                </c:pt>
                <c:pt idx="355">
                  <c:v>5.8861191599899936</c:v>
                </c:pt>
                <c:pt idx="356">
                  <c:v>5.8788865918299944</c:v>
                </c:pt>
                <c:pt idx="357">
                  <c:v>5.8722979636700003</c:v>
                </c:pt>
                <c:pt idx="358">
                  <c:v>5.8657199715999866</c:v>
                </c:pt>
                <c:pt idx="359">
                  <c:v>5.8595820143699946</c:v>
                </c:pt>
                <c:pt idx="360">
                  <c:v>5.85356502501</c:v>
                </c:pt>
                <c:pt idx="361">
                  <c:v>5.8472478490999906</c:v>
                </c:pt>
                <c:pt idx="362">
                  <c:v>5.8405148502399804</c:v>
                </c:pt>
                <c:pt idx="363">
                  <c:v>5.8347253841700004</c:v>
                </c:pt>
                <c:pt idx="364">
                  <c:v>5.8293135627799906</c:v>
                </c:pt>
                <c:pt idx="365">
                  <c:v>5.8237804088099914</c:v>
                </c:pt>
                <c:pt idx="366">
                  <c:v>5.8178217184199914</c:v>
                </c:pt>
                <c:pt idx="367">
                  <c:v>5.8116269846800002</c:v>
                </c:pt>
                <c:pt idx="368">
                  <c:v>5.8059398122299886</c:v>
                </c:pt>
                <c:pt idx="369">
                  <c:v>5.8006331384300003</c:v>
                </c:pt>
                <c:pt idx="370">
                  <c:v>5.7953583169099936</c:v>
                </c:pt>
                <c:pt idx="371">
                  <c:v>5.7897463244000003</c:v>
                </c:pt>
                <c:pt idx="372">
                  <c:v>5.7841931847700003</c:v>
                </c:pt>
                <c:pt idx="373">
                  <c:v>5.7790123892900001</c:v>
                </c:pt>
                <c:pt idx="374">
                  <c:v>5.7733426878699996</c:v>
                </c:pt>
                <c:pt idx="375">
                  <c:v>5.7678892712899854</c:v>
                </c:pt>
                <c:pt idx="376">
                  <c:v>5.76229330503</c:v>
                </c:pt>
                <c:pt idx="377">
                  <c:v>5.7562389397300002</c:v>
                </c:pt>
                <c:pt idx="378">
                  <c:v>5.7505933387399937</c:v>
                </c:pt>
                <c:pt idx="379">
                  <c:v>5.7454020401100001</c:v>
                </c:pt>
                <c:pt idx="380">
                  <c:v>5.7398628095299999</c:v>
                </c:pt>
                <c:pt idx="381">
                  <c:v>5.7339146493999866</c:v>
                </c:pt>
                <c:pt idx="382">
                  <c:v>5.7286822766599874</c:v>
                </c:pt>
                <c:pt idx="383">
                  <c:v>5.7232207720000003</c:v>
                </c:pt>
                <c:pt idx="384">
                  <c:v>5.7179303282699854</c:v>
                </c:pt>
                <c:pt idx="385">
                  <c:v>5.7122845001399867</c:v>
                </c:pt>
                <c:pt idx="386">
                  <c:v>5.7067266325399997</c:v>
                </c:pt>
                <c:pt idx="387">
                  <c:v>5.7009193606099906</c:v>
                </c:pt>
                <c:pt idx="388">
                  <c:v>5.6951539196599894</c:v>
                </c:pt>
                <c:pt idx="389">
                  <c:v>5.6894874709999943</c:v>
                </c:pt>
                <c:pt idx="390">
                  <c:v>5.6839665882099943</c:v>
                </c:pt>
                <c:pt idx="391">
                  <c:v>5.6788134495599936</c:v>
                </c:pt>
                <c:pt idx="392">
                  <c:v>5.6739446224299943</c:v>
                </c:pt>
                <c:pt idx="393">
                  <c:v>5.6688620287599898</c:v>
                </c:pt>
                <c:pt idx="394">
                  <c:v>5.6635855275399773</c:v>
                </c:pt>
                <c:pt idx="395">
                  <c:v>5.6587048914699887</c:v>
                </c:pt>
                <c:pt idx="396">
                  <c:v>5.6535955830699907</c:v>
                </c:pt>
                <c:pt idx="397">
                  <c:v>5.6482914049300001</c:v>
                </c:pt>
                <c:pt idx="398">
                  <c:v>5.6430284663699943</c:v>
                </c:pt>
                <c:pt idx="399">
                  <c:v>5.63727952139</c:v>
                </c:pt>
                <c:pt idx="400">
                  <c:v>5.6327520136100002</c:v>
                </c:pt>
                <c:pt idx="401">
                  <c:v>5.6293645569499846</c:v>
                </c:pt>
                <c:pt idx="402">
                  <c:v>5.6257779667399843</c:v>
                </c:pt>
                <c:pt idx="403">
                  <c:v>5.6222384626599906</c:v>
                </c:pt>
                <c:pt idx="404">
                  <c:v>5.6186373056700001</c:v>
                </c:pt>
                <c:pt idx="405">
                  <c:v>5.6147302116799853</c:v>
                </c:pt>
                <c:pt idx="406">
                  <c:v>5.6102468026599936</c:v>
                </c:pt>
                <c:pt idx="407">
                  <c:v>5.6058172302099827</c:v>
                </c:pt>
                <c:pt idx="408">
                  <c:v>5.6010982476399906</c:v>
                </c:pt>
                <c:pt idx="409">
                  <c:v>5.5962463525199997</c:v>
                </c:pt>
                <c:pt idx="410">
                  <c:v>5.59096560443</c:v>
                </c:pt>
                <c:pt idx="411">
                  <c:v>5.5856558885099936</c:v>
                </c:pt>
                <c:pt idx="412">
                  <c:v>5.58080429367</c:v>
                </c:pt>
                <c:pt idx="413">
                  <c:v>5.5767987439700004</c:v>
                </c:pt>
                <c:pt idx="414">
                  <c:v>5.5736601569299999</c:v>
                </c:pt>
                <c:pt idx="415">
                  <c:v>5.5704540975499954</c:v>
                </c:pt>
                <c:pt idx="416">
                  <c:v>5.5668700078600004</c:v>
                </c:pt>
                <c:pt idx="417">
                  <c:v>5.5627529039299954</c:v>
                </c:pt>
                <c:pt idx="418">
                  <c:v>5.5584946118699943</c:v>
                </c:pt>
                <c:pt idx="419">
                  <c:v>5.5543958985999886</c:v>
                </c:pt>
                <c:pt idx="420">
                  <c:v>5.5500599397799943</c:v>
                </c:pt>
                <c:pt idx="421">
                  <c:v>5.5455192818999954</c:v>
                </c:pt>
                <c:pt idx="422">
                  <c:v>5.5411133934899999</c:v>
                </c:pt>
                <c:pt idx="423">
                  <c:v>5.5363722910500002</c:v>
                </c:pt>
                <c:pt idx="424">
                  <c:v>5.5312096080000002</c:v>
                </c:pt>
                <c:pt idx="425">
                  <c:v>5.5261145661399791</c:v>
                </c:pt>
                <c:pt idx="426">
                  <c:v>5.5205235204399914</c:v>
                </c:pt>
                <c:pt idx="427">
                  <c:v>5.5145203245499914</c:v>
                </c:pt>
                <c:pt idx="428">
                  <c:v>5.5090415992199997</c:v>
                </c:pt>
                <c:pt idx="429">
                  <c:v>5.5039083159800004</c:v>
                </c:pt>
                <c:pt idx="430">
                  <c:v>5.4984688258699999</c:v>
                </c:pt>
                <c:pt idx="431">
                  <c:v>5.4931324315000003</c:v>
                </c:pt>
                <c:pt idx="432">
                  <c:v>5.4877767625000002</c:v>
                </c:pt>
                <c:pt idx="433">
                  <c:v>5.48197729421</c:v>
                </c:pt>
                <c:pt idx="434">
                  <c:v>5.4762562776400001</c:v>
                </c:pt>
                <c:pt idx="435">
                  <c:v>5.4704583054500002</c:v>
                </c:pt>
                <c:pt idx="436">
                  <c:v>5.4646668971099954</c:v>
                </c:pt>
                <c:pt idx="437">
                  <c:v>5.4592625436900004</c:v>
                </c:pt>
                <c:pt idx="438">
                  <c:v>5.4540250940600004</c:v>
                </c:pt>
                <c:pt idx="439">
                  <c:v>5.4488080986899998</c:v>
                </c:pt>
                <c:pt idx="440">
                  <c:v>5.4442767455799999</c:v>
                </c:pt>
                <c:pt idx="441">
                  <c:v>5.43953769121</c:v>
                </c:pt>
                <c:pt idx="442">
                  <c:v>5.4351412227300004</c:v>
                </c:pt>
                <c:pt idx="443">
                  <c:v>5.4303181915799996</c:v>
                </c:pt>
                <c:pt idx="444">
                  <c:v>5.4257730025599997</c:v>
                </c:pt>
                <c:pt idx="445">
                  <c:v>5.4211549973199906</c:v>
                </c:pt>
                <c:pt idx="446">
                  <c:v>5.4169759852299997</c:v>
                </c:pt>
                <c:pt idx="447">
                  <c:v>5.4133673163599996</c:v>
                </c:pt>
                <c:pt idx="448">
                  <c:v>5.4098825906299997</c:v>
                </c:pt>
                <c:pt idx="449">
                  <c:v>5.4067619852300002</c:v>
                </c:pt>
                <c:pt idx="450">
                  <c:v>5.4038349003799944</c:v>
                </c:pt>
                <c:pt idx="451">
                  <c:v>5.4007777486100004</c:v>
                </c:pt>
                <c:pt idx="452">
                  <c:v>5.3974876471699833</c:v>
                </c:pt>
                <c:pt idx="453">
                  <c:v>5.3938679644300001</c:v>
                </c:pt>
                <c:pt idx="454">
                  <c:v>5.3901831178999906</c:v>
                </c:pt>
                <c:pt idx="455">
                  <c:v>5.3863504708000001</c:v>
                </c:pt>
                <c:pt idx="456">
                  <c:v>5.3822510623199946</c:v>
                </c:pt>
                <c:pt idx="457">
                  <c:v>5.3780017031099998</c:v>
                </c:pt>
                <c:pt idx="458">
                  <c:v>5.3733345823700001</c:v>
                </c:pt>
                <c:pt idx="459">
                  <c:v>5.3684892063499854</c:v>
                </c:pt>
                <c:pt idx="460">
                  <c:v>5.3636357079599906</c:v>
                </c:pt>
                <c:pt idx="461">
                  <c:v>5.3584656460199867</c:v>
                </c:pt>
                <c:pt idx="462">
                  <c:v>5.3531995362699893</c:v>
                </c:pt>
                <c:pt idx="463">
                  <c:v>5.3476057394899943</c:v>
                </c:pt>
                <c:pt idx="464">
                  <c:v>5.3420892503699866</c:v>
                </c:pt>
                <c:pt idx="465">
                  <c:v>5.3365523659100003</c:v>
                </c:pt>
                <c:pt idx="466">
                  <c:v>5.3316497530499998</c:v>
                </c:pt>
                <c:pt idx="467">
                  <c:v>5.3273684261999943</c:v>
                </c:pt>
                <c:pt idx="468">
                  <c:v>5.3236635459599997</c:v>
                </c:pt>
                <c:pt idx="469">
                  <c:v>5.3200566577999853</c:v>
                </c:pt>
                <c:pt idx="470">
                  <c:v>5.3170460237399944</c:v>
                </c:pt>
                <c:pt idx="471">
                  <c:v>5.3142075703899874</c:v>
                </c:pt>
                <c:pt idx="472">
                  <c:v>5.3121082421599866</c:v>
                </c:pt>
                <c:pt idx="473">
                  <c:v>5.3093978132300004</c:v>
                </c:pt>
                <c:pt idx="474">
                  <c:v>5.3062950659599997</c:v>
                </c:pt>
                <c:pt idx="475">
                  <c:v>5.3027069571999874</c:v>
                </c:pt>
                <c:pt idx="476">
                  <c:v>5.2986444530699996</c:v>
                </c:pt>
                <c:pt idx="477">
                  <c:v>5.2948524657</c:v>
                </c:pt>
                <c:pt idx="478">
                  <c:v>5.2906741220400004</c:v>
                </c:pt>
                <c:pt idx="479">
                  <c:v>5.2860873573699942</c:v>
                </c:pt>
                <c:pt idx="480">
                  <c:v>5.2815048261499866</c:v>
                </c:pt>
                <c:pt idx="481">
                  <c:v>5.276390814</c:v>
                </c:pt>
                <c:pt idx="482">
                  <c:v>5.2714666407899999</c:v>
                </c:pt>
                <c:pt idx="483">
                  <c:v>5.2660335072700004</c:v>
                </c:pt>
                <c:pt idx="484">
                  <c:v>5.2613006658300003</c:v>
                </c:pt>
                <c:pt idx="485">
                  <c:v>5.25645721295</c:v>
                </c:pt>
                <c:pt idx="486">
                  <c:v>5.2515513600499943</c:v>
                </c:pt>
                <c:pt idx="487">
                  <c:v>5.2471465376199866</c:v>
                </c:pt>
                <c:pt idx="488">
                  <c:v>5.2423784333299999</c:v>
                </c:pt>
                <c:pt idx="489">
                  <c:v>5.2378416340399996</c:v>
                </c:pt>
                <c:pt idx="490">
                  <c:v>5.2330547210900002</c:v>
                </c:pt>
                <c:pt idx="491">
                  <c:v>5.2277602647999943</c:v>
                </c:pt>
                <c:pt idx="492">
                  <c:v>5.2223979614399942</c:v>
                </c:pt>
                <c:pt idx="493">
                  <c:v>5.2169796309800001</c:v>
                </c:pt>
                <c:pt idx="494">
                  <c:v>5.2116055601699944</c:v>
                </c:pt>
                <c:pt idx="495">
                  <c:v>5.2061707005800004</c:v>
                </c:pt>
                <c:pt idx="496">
                  <c:v>5.2009366150199936</c:v>
                </c:pt>
                <c:pt idx="497">
                  <c:v>5.1959642437999873</c:v>
                </c:pt>
                <c:pt idx="498">
                  <c:v>5.1914540425499913</c:v>
                </c:pt>
                <c:pt idx="499">
                  <c:v>5.1868427298700004</c:v>
                </c:pt>
                <c:pt idx="500">
                  <c:v>5.1824760681199846</c:v>
                </c:pt>
                <c:pt idx="501">
                  <c:v>5.1782342222100004</c:v>
                </c:pt>
                <c:pt idx="502">
                  <c:v>5.1737251070800001</c:v>
                </c:pt>
                <c:pt idx="503">
                  <c:v>5.1688774667399846</c:v>
                </c:pt>
                <c:pt idx="504">
                  <c:v>5.1651541949099906</c:v>
                </c:pt>
                <c:pt idx="505">
                  <c:v>5.1608495387999893</c:v>
                </c:pt>
                <c:pt idx="506">
                  <c:v>5.1563658800400001</c:v>
                </c:pt>
                <c:pt idx="507">
                  <c:v>5.1521188114299843</c:v>
                </c:pt>
                <c:pt idx="508">
                  <c:v>5.1476068416699894</c:v>
                </c:pt>
                <c:pt idx="509">
                  <c:v>5.1425682986399943</c:v>
                </c:pt>
                <c:pt idx="510">
                  <c:v>5.1380097097300004</c:v>
                </c:pt>
                <c:pt idx="511">
                  <c:v>5.1335024793799944</c:v>
                </c:pt>
                <c:pt idx="512">
                  <c:v>5.1293555181599846</c:v>
                </c:pt>
                <c:pt idx="513">
                  <c:v>5.1247888066999803</c:v>
                </c:pt>
                <c:pt idx="514">
                  <c:v>5.1207345064899803</c:v>
                </c:pt>
                <c:pt idx="515">
                  <c:v>5.1165067242799944</c:v>
                </c:pt>
                <c:pt idx="516">
                  <c:v>5.1125636130099954</c:v>
                </c:pt>
                <c:pt idx="517">
                  <c:v>5.1081093806500002</c:v>
                </c:pt>
                <c:pt idx="518">
                  <c:v>5.10340202199</c:v>
                </c:pt>
                <c:pt idx="519">
                  <c:v>5.0995750283899914</c:v>
                </c:pt>
                <c:pt idx="520">
                  <c:v>5.0951773685699866</c:v>
                </c:pt>
                <c:pt idx="521">
                  <c:v>5.0902795257999998</c:v>
                </c:pt>
                <c:pt idx="522">
                  <c:v>5.0848828667399832</c:v>
                </c:pt>
                <c:pt idx="523">
                  <c:v>5.0792141182500004</c:v>
                </c:pt>
                <c:pt idx="524">
                  <c:v>5.0747529372200004</c:v>
                </c:pt>
                <c:pt idx="525">
                  <c:v>5.0699331214100001</c:v>
                </c:pt>
                <c:pt idx="526">
                  <c:v>5.0646115604199853</c:v>
                </c:pt>
                <c:pt idx="527">
                  <c:v>5.0594699249800001</c:v>
                </c:pt>
                <c:pt idx="528">
                  <c:v>5.0546719255500001</c:v>
                </c:pt>
                <c:pt idx="529">
                  <c:v>5.0500680499500001</c:v>
                </c:pt>
                <c:pt idx="530">
                  <c:v>5.0458974311400002</c:v>
                </c:pt>
                <c:pt idx="531">
                  <c:v>5.0416736089400001</c:v>
                </c:pt>
                <c:pt idx="532">
                  <c:v>5.03690204815</c:v>
                </c:pt>
                <c:pt idx="533">
                  <c:v>5.0319896006700002</c:v>
                </c:pt>
                <c:pt idx="534">
                  <c:v>5.0268095731000004</c:v>
                </c:pt>
                <c:pt idx="535">
                  <c:v>5.0217469218100002</c:v>
                </c:pt>
                <c:pt idx="536">
                  <c:v>5.0172058491599874</c:v>
                </c:pt>
                <c:pt idx="537">
                  <c:v>5.0129768046699894</c:v>
                </c:pt>
                <c:pt idx="538">
                  <c:v>5.00820217434</c:v>
                </c:pt>
                <c:pt idx="539">
                  <c:v>5.0037740817899996</c:v>
                </c:pt>
                <c:pt idx="540">
                  <c:v>4.9990571912800004</c:v>
                </c:pt>
                <c:pt idx="541">
                  <c:v>4.9944688843599998</c:v>
                </c:pt>
                <c:pt idx="542">
                  <c:v>4.9898969421599997</c:v>
                </c:pt>
                <c:pt idx="543">
                  <c:v>4.9852006736999996</c:v>
                </c:pt>
                <c:pt idx="544">
                  <c:v>4.9809057940399999</c:v>
                </c:pt>
                <c:pt idx="545">
                  <c:v>4.97616525842</c:v>
                </c:pt>
                <c:pt idx="546">
                  <c:v>4.97172934496</c:v>
                </c:pt>
                <c:pt idx="547">
                  <c:v>4.9667958527299936</c:v>
                </c:pt>
                <c:pt idx="548">
                  <c:v>4.9621926783499886</c:v>
                </c:pt>
                <c:pt idx="549">
                  <c:v>4.9579015115699914</c:v>
                </c:pt>
                <c:pt idx="550">
                  <c:v>4.9536261588799997</c:v>
                </c:pt>
                <c:pt idx="551">
                  <c:v>4.9490739273099997</c:v>
                </c:pt>
                <c:pt idx="552">
                  <c:v>4.9440134997199996</c:v>
                </c:pt>
                <c:pt idx="553">
                  <c:v>4.9387932129900003</c:v>
                </c:pt>
                <c:pt idx="554">
                  <c:v>4.9336048031899997</c:v>
                </c:pt>
                <c:pt idx="555">
                  <c:v>4.9287018894800001</c:v>
                </c:pt>
                <c:pt idx="556">
                  <c:v>4.9236544347700004</c:v>
                </c:pt>
                <c:pt idx="557">
                  <c:v>4.9189539619799936</c:v>
                </c:pt>
                <c:pt idx="558">
                  <c:v>4.9141019337699943</c:v>
                </c:pt>
                <c:pt idx="559">
                  <c:v>4.9092579554900002</c:v>
                </c:pt>
                <c:pt idx="560">
                  <c:v>4.9043396981300003</c:v>
                </c:pt>
                <c:pt idx="561">
                  <c:v>4.8993925097400002</c:v>
                </c:pt>
                <c:pt idx="562">
                  <c:v>4.89462942766</c:v>
                </c:pt>
                <c:pt idx="563">
                  <c:v>4.8908440900899937</c:v>
                </c:pt>
                <c:pt idx="564">
                  <c:v>4.8865459820900004</c:v>
                </c:pt>
                <c:pt idx="565">
                  <c:v>4.8825298080199886</c:v>
                </c:pt>
                <c:pt idx="566">
                  <c:v>4.8783981689200004</c:v>
                </c:pt>
                <c:pt idx="567">
                  <c:v>4.8742220522300004</c:v>
                </c:pt>
                <c:pt idx="568">
                  <c:v>4.8695649003899906</c:v>
                </c:pt>
                <c:pt idx="569">
                  <c:v>4.8645954268999843</c:v>
                </c:pt>
                <c:pt idx="570">
                  <c:v>4.8596643292100001</c:v>
                </c:pt>
                <c:pt idx="571">
                  <c:v>4.8548655345699894</c:v>
                </c:pt>
                <c:pt idx="572">
                  <c:v>4.8496391005800001</c:v>
                </c:pt>
                <c:pt idx="573">
                  <c:v>4.8440167899199906</c:v>
                </c:pt>
                <c:pt idx="574">
                  <c:v>4.8386967892600001</c:v>
                </c:pt>
                <c:pt idx="575">
                  <c:v>4.8335569496399886</c:v>
                </c:pt>
                <c:pt idx="576">
                  <c:v>4.8286506035399936</c:v>
                </c:pt>
                <c:pt idx="577">
                  <c:v>4.8238639780899906</c:v>
                </c:pt>
                <c:pt idx="578">
                  <c:v>4.8187137017300001</c:v>
                </c:pt>
                <c:pt idx="579">
                  <c:v>4.8131749942299944</c:v>
                </c:pt>
                <c:pt idx="580">
                  <c:v>4.8078031875500002</c:v>
                </c:pt>
                <c:pt idx="581">
                  <c:v>4.8021374166399866</c:v>
                </c:pt>
                <c:pt idx="582">
                  <c:v>4.7965772470799886</c:v>
                </c:pt>
                <c:pt idx="583">
                  <c:v>4.79100880819</c:v>
                </c:pt>
                <c:pt idx="584">
                  <c:v>4.7856614608700001</c:v>
                </c:pt>
                <c:pt idx="585">
                  <c:v>4.7802339113999999</c:v>
                </c:pt>
                <c:pt idx="586">
                  <c:v>4.7745646076999906</c:v>
                </c:pt>
                <c:pt idx="587">
                  <c:v>4.7689246935799936</c:v>
                </c:pt>
                <c:pt idx="588">
                  <c:v>4.7632055114199936</c:v>
                </c:pt>
                <c:pt idx="589">
                  <c:v>4.7578780687699886</c:v>
                </c:pt>
                <c:pt idx="590">
                  <c:v>4.7523807116599937</c:v>
                </c:pt>
                <c:pt idx="591">
                  <c:v>4.7471253720999886</c:v>
                </c:pt>
                <c:pt idx="592">
                  <c:v>4.7421038121399937</c:v>
                </c:pt>
                <c:pt idx="593">
                  <c:v>4.7370092658400003</c:v>
                </c:pt>
                <c:pt idx="594">
                  <c:v>4.7323059943999999</c:v>
                </c:pt>
                <c:pt idx="595">
                  <c:v>4.7272317239300001</c:v>
                </c:pt>
                <c:pt idx="596">
                  <c:v>4.7222199792599886</c:v>
                </c:pt>
                <c:pt idx="597">
                  <c:v>4.7175541594799846</c:v>
                </c:pt>
                <c:pt idx="598">
                  <c:v>4.7126864357600002</c:v>
                </c:pt>
                <c:pt idx="599">
                  <c:v>4.7076833962800002</c:v>
                </c:pt>
                <c:pt idx="600">
                  <c:v>4.7026955271599906</c:v>
                </c:pt>
                <c:pt idx="601">
                  <c:v>4.6976658899499943</c:v>
                </c:pt>
                <c:pt idx="602">
                  <c:v>4.6926672145300001</c:v>
                </c:pt>
                <c:pt idx="603">
                  <c:v>4.6878026438899898</c:v>
                </c:pt>
                <c:pt idx="604">
                  <c:v>4.6831132444499914</c:v>
                </c:pt>
                <c:pt idx="605">
                  <c:v>4.6788105232399886</c:v>
                </c:pt>
                <c:pt idx="606">
                  <c:v>4.6744209846300002</c:v>
                </c:pt>
                <c:pt idx="607">
                  <c:v>4.6696361955499999</c:v>
                </c:pt>
                <c:pt idx="608">
                  <c:v>4.6645387127799847</c:v>
                </c:pt>
                <c:pt idx="609">
                  <c:v>4.6593179153299946</c:v>
                </c:pt>
                <c:pt idx="610">
                  <c:v>4.6537081538100002</c:v>
                </c:pt>
                <c:pt idx="611">
                  <c:v>4.6479027116299898</c:v>
                </c:pt>
                <c:pt idx="612">
                  <c:v>4.6424884023999944</c:v>
                </c:pt>
                <c:pt idx="613">
                  <c:v>4.6367810196899937</c:v>
                </c:pt>
                <c:pt idx="614">
                  <c:v>4.6313296899600003</c:v>
                </c:pt>
                <c:pt idx="615">
                  <c:v>4.6261551677699844</c:v>
                </c:pt>
                <c:pt idx="616">
                  <c:v>4.6209858665499732</c:v>
                </c:pt>
                <c:pt idx="617">
                  <c:v>4.6157045159999877</c:v>
                </c:pt>
                <c:pt idx="618">
                  <c:v>4.6100193542999914</c:v>
                </c:pt>
                <c:pt idx="619">
                  <c:v>4.6040917990399937</c:v>
                </c:pt>
                <c:pt idx="620">
                  <c:v>4.5978952608599846</c:v>
                </c:pt>
                <c:pt idx="621">
                  <c:v>4.5914513339700003</c:v>
                </c:pt>
                <c:pt idx="622">
                  <c:v>4.5851133740499943</c:v>
                </c:pt>
                <c:pt idx="623">
                  <c:v>4.5794646369000001</c:v>
                </c:pt>
                <c:pt idx="624">
                  <c:v>4.5746918789800004</c:v>
                </c:pt>
                <c:pt idx="625">
                  <c:v>4.56965732857</c:v>
                </c:pt>
                <c:pt idx="626">
                  <c:v>4.5646974035700003</c:v>
                </c:pt>
                <c:pt idx="627">
                  <c:v>4.5602433013599999</c:v>
                </c:pt>
                <c:pt idx="628">
                  <c:v>4.5553414820800002</c:v>
                </c:pt>
                <c:pt idx="629">
                  <c:v>4.5503919432200002</c:v>
                </c:pt>
                <c:pt idx="630">
                  <c:v>4.5452732667899944</c:v>
                </c:pt>
                <c:pt idx="631">
                  <c:v>4.5400285381199943</c:v>
                </c:pt>
                <c:pt idx="632">
                  <c:v>4.5348629775199942</c:v>
                </c:pt>
                <c:pt idx="633">
                  <c:v>4.5299701155600003</c:v>
                </c:pt>
                <c:pt idx="634">
                  <c:v>4.5251211918100003</c:v>
                </c:pt>
                <c:pt idx="635">
                  <c:v>4.5198360324699944</c:v>
                </c:pt>
                <c:pt idx="636">
                  <c:v>4.5141443003299866</c:v>
                </c:pt>
                <c:pt idx="637">
                  <c:v>4.5081353109599913</c:v>
                </c:pt>
                <c:pt idx="638">
                  <c:v>4.5026838328199954</c:v>
                </c:pt>
                <c:pt idx="639">
                  <c:v>4.4968430289099999</c:v>
                </c:pt>
                <c:pt idx="640">
                  <c:v>4.4907643115999996</c:v>
                </c:pt>
                <c:pt idx="641">
                  <c:v>4.4852147868500003</c:v>
                </c:pt>
                <c:pt idx="642">
                  <c:v>4.4796469551499998</c:v>
                </c:pt>
                <c:pt idx="643">
                  <c:v>4.4742707285799996</c:v>
                </c:pt>
                <c:pt idx="644">
                  <c:v>4.4690745368399893</c:v>
                </c:pt>
                <c:pt idx="645">
                  <c:v>4.4635899192599906</c:v>
                </c:pt>
                <c:pt idx="646">
                  <c:v>4.4581540977499943</c:v>
                </c:pt>
                <c:pt idx="647">
                  <c:v>4.4526558387999886</c:v>
                </c:pt>
                <c:pt idx="648">
                  <c:v>4.4476587155400003</c:v>
                </c:pt>
                <c:pt idx="649">
                  <c:v>4.4426383518500003</c:v>
                </c:pt>
                <c:pt idx="650">
                  <c:v>4.4373732445999998</c:v>
                </c:pt>
                <c:pt idx="651">
                  <c:v>4.4317901971199998</c:v>
                </c:pt>
                <c:pt idx="652">
                  <c:v>4.42582198753</c:v>
                </c:pt>
                <c:pt idx="653">
                  <c:v>4.4201474670899943</c:v>
                </c:pt>
                <c:pt idx="654">
                  <c:v>4.4148511508199944</c:v>
                </c:pt>
                <c:pt idx="655">
                  <c:v>4.4094359169299944</c:v>
                </c:pt>
                <c:pt idx="656">
                  <c:v>4.40421040851</c:v>
                </c:pt>
                <c:pt idx="657">
                  <c:v>4.39856910493</c:v>
                </c:pt>
                <c:pt idx="658">
                  <c:v>4.3935383849000003</c:v>
                </c:pt>
                <c:pt idx="659">
                  <c:v>4.3885410487699943</c:v>
                </c:pt>
                <c:pt idx="660">
                  <c:v>4.3834847057299946</c:v>
                </c:pt>
                <c:pt idx="661">
                  <c:v>4.37911945889</c:v>
                </c:pt>
                <c:pt idx="662">
                  <c:v>4.3748351666299854</c:v>
                </c:pt>
                <c:pt idx="663">
                  <c:v>4.3704319891800001</c:v>
                </c:pt>
                <c:pt idx="664">
                  <c:v>4.3655576828999942</c:v>
                </c:pt>
                <c:pt idx="665">
                  <c:v>4.3613465387799906</c:v>
                </c:pt>
                <c:pt idx="666">
                  <c:v>4.3569466273599886</c:v>
                </c:pt>
                <c:pt idx="667">
                  <c:v>4.3525934892600002</c:v>
                </c:pt>
                <c:pt idx="668">
                  <c:v>4.3480828070899866</c:v>
                </c:pt>
                <c:pt idx="669">
                  <c:v>4.3438297776199946</c:v>
                </c:pt>
                <c:pt idx="670">
                  <c:v>4.3401171494299886</c:v>
                </c:pt>
                <c:pt idx="671">
                  <c:v>4.3364387969499996</c:v>
                </c:pt>
                <c:pt idx="672">
                  <c:v>4.3322365487999894</c:v>
                </c:pt>
                <c:pt idx="673">
                  <c:v>4.3275534084899894</c:v>
                </c:pt>
                <c:pt idx="674">
                  <c:v>4.3224129382299843</c:v>
                </c:pt>
                <c:pt idx="675">
                  <c:v>4.3168455321399906</c:v>
                </c:pt>
                <c:pt idx="676">
                  <c:v>4.3108796399499942</c:v>
                </c:pt>
                <c:pt idx="677">
                  <c:v>4.3053610241799998</c:v>
                </c:pt>
                <c:pt idx="678">
                  <c:v>4.2994314811200001</c:v>
                </c:pt>
                <c:pt idx="679">
                  <c:v>4.2938112727599886</c:v>
                </c:pt>
                <c:pt idx="680">
                  <c:v>4.2880155016799906</c:v>
                </c:pt>
                <c:pt idx="681">
                  <c:v>4.2821350246599943</c:v>
                </c:pt>
                <c:pt idx="682">
                  <c:v>4.2765800071899944</c:v>
                </c:pt>
                <c:pt idx="683">
                  <c:v>4.2715730785000003</c:v>
                </c:pt>
                <c:pt idx="684">
                  <c:v>4.2666068068399943</c:v>
                </c:pt>
                <c:pt idx="685">
                  <c:v>4.2619650721799944</c:v>
                </c:pt>
                <c:pt idx="686">
                  <c:v>4.2576195319899943</c:v>
                </c:pt>
                <c:pt idx="687">
                  <c:v>4.2530855313199893</c:v>
                </c:pt>
                <c:pt idx="688">
                  <c:v>4.24875157502</c:v>
                </c:pt>
                <c:pt idx="689">
                  <c:v>4.2439135234299936</c:v>
                </c:pt>
                <c:pt idx="690">
                  <c:v>4.23908797121</c:v>
                </c:pt>
                <c:pt idx="691">
                  <c:v>4.2344209165900004</c:v>
                </c:pt>
                <c:pt idx="692">
                  <c:v>4.2303166508799954</c:v>
                </c:pt>
                <c:pt idx="693">
                  <c:v>4.22727428463</c:v>
                </c:pt>
                <c:pt idx="694">
                  <c:v>4.2238315115399914</c:v>
                </c:pt>
                <c:pt idx="695">
                  <c:v>4.2205842169999803</c:v>
                </c:pt>
                <c:pt idx="696">
                  <c:v>4.21723270705</c:v>
                </c:pt>
                <c:pt idx="697">
                  <c:v>4.21354780368</c:v>
                </c:pt>
                <c:pt idx="698">
                  <c:v>4.2096367824399996</c:v>
                </c:pt>
                <c:pt idx="699">
                  <c:v>4.2057267491300001</c:v>
                </c:pt>
                <c:pt idx="700">
                  <c:v>4.2016347705300001</c:v>
                </c:pt>
                <c:pt idx="701">
                  <c:v>4.1974692473499866</c:v>
                </c:pt>
                <c:pt idx="702">
                  <c:v>4.1927500815699936</c:v>
                </c:pt>
                <c:pt idx="703">
                  <c:v>4.1878406584299874</c:v>
                </c:pt>
                <c:pt idx="704">
                  <c:v>4.1830571652900002</c:v>
                </c:pt>
                <c:pt idx="705">
                  <c:v>4.1781337652400001</c:v>
                </c:pt>
                <c:pt idx="706">
                  <c:v>4.1729317897099936</c:v>
                </c:pt>
                <c:pt idx="707">
                  <c:v>4.1675744418899843</c:v>
                </c:pt>
                <c:pt idx="708">
                  <c:v>4.1624341050099893</c:v>
                </c:pt>
                <c:pt idx="709">
                  <c:v>4.1568000680299866</c:v>
                </c:pt>
                <c:pt idx="710">
                  <c:v>4.1515365677899831</c:v>
                </c:pt>
                <c:pt idx="711">
                  <c:v>4.1463629400800004</c:v>
                </c:pt>
                <c:pt idx="712">
                  <c:v>4.1412894016299999</c:v>
                </c:pt>
                <c:pt idx="713">
                  <c:v>4.1366109090099936</c:v>
                </c:pt>
                <c:pt idx="714">
                  <c:v>4.1317643728300002</c:v>
                </c:pt>
                <c:pt idx="715">
                  <c:v>4.1267035999699946</c:v>
                </c:pt>
                <c:pt idx="716">
                  <c:v>4.1217164436499942</c:v>
                </c:pt>
                <c:pt idx="717">
                  <c:v>4.1168758000399874</c:v>
                </c:pt>
                <c:pt idx="718">
                  <c:v>4.1119038881099943</c:v>
                </c:pt>
                <c:pt idx="719">
                  <c:v>4.1067575435499943</c:v>
                </c:pt>
                <c:pt idx="720">
                  <c:v>4.1020683596199943</c:v>
                </c:pt>
                <c:pt idx="721">
                  <c:v>4.0971746763499803</c:v>
                </c:pt>
                <c:pt idx="722">
                  <c:v>4.0922470650199996</c:v>
                </c:pt>
                <c:pt idx="723">
                  <c:v>4.0874428209199936</c:v>
                </c:pt>
                <c:pt idx="724">
                  <c:v>4.0821226317099946</c:v>
                </c:pt>
                <c:pt idx="725">
                  <c:v>4.0764342036199954</c:v>
                </c:pt>
                <c:pt idx="726">
                  <c:v>4.0713487839100004</c:v>
                </c:pt>
                <c:pt idx="727">
                  <c:v>4.0663767658100003</c:v>
                </c:pt>
                <c:pt idx="728">
                  <c:v>4.06106806802</c:v>
                </c:pt>
                <c:pt idx="729">
                  <c:v>4.0557818005399886</c:v>
                </c:pt>
                <c:pt idx="730">
                  <c:v>4.0502096021999998</c:v>
                </c:pt>
                <c:pt idx="731">
                  <c:v>4.04477139899</c:v>
                </c:pt>
                <c:pt idx="732">
                  <c:v>4.0393684925300004</c:v>
                </c:pt>
                <c:pt idx="733">
                  <c:v>4.0338652856300001</c:v>
                </c:pt>
                <c:pt idx="734">
                  <c:v>4.0279569624399842</c:v>
                </c:pt>
                <c:pt idx="735">
                  <c:v>4.0217071321200004</c:v>
                </c:pt>
                <c:pt idx="736">
                  <c:v>4.0150990805099998</c:v>
                </c:pt>
                <c:pt idx="737">
                  <c:v>4.0097692218300001</c:v>
                </c:pt>
                <c:pt idx="738">
                  <c:v>4.0046782882700001</c:v>
                </c:pt>
                <c:pt idx="739">
                  <c:v>3.9992410094799991</c:v>
                </c:pt>
                <c:pt idx="740">
                  <c:v>3.9938250801200001</c:v>
                </c:pt>
                <c:pt idx="741">
                  <c:v>3.9886501000800001</c:v>
                </c:pt>
                <c:pt idx="742">
                  <c:v>3.9838236298399998</c:v>
                </c:pt>
                <c:pt idx="743">
                  <c:v>3.9787575096099999</c:v>
                </c:pt>
                <c:pt idx="744">
                  <c:v>3.9735967676000001</c:v>
                </c:pt>
                <c:pt idx="745">
                  <c:v>3.9682606364200002</c:v>
                </c:pt>
                <c:pt idx="746">
                  <c:v>3.9638828592099999</c:v>
                </c:pt>
                <c:pt idx="747">
                  <c:v>3.959279400449998</c:v>
                </c:pt>
                <c:pt idx="748">
                  <c:v>3.954650633509996</c:v>
                </c:pt>
                <c:pt idx="749">
                  <c:v>3.9507078790199999</c:v>
                </c:pt>
                <c:pt idx="750">
                  <c:v>3.9462098160000001</c:v>
                </c:pt>
                <c:pt idx="751">
                  <c:v>3.94211185763</c:v>
                </c:pt>
                <c:pt idx="752">
                  <c:v>3.9374707259599999</c:v>
                </c:pt>
                <c:pt idx="753">
                  <c:v>3.9325465147499981</c:v>
                </c:pt>
                <c:pt idx="754">
                  <c:v>3.9280382658700002</c:v>
                </c:pt>
                <c:pt idx="755">
                  <c:v>3.9235297954399999</c:v>
                </c:pt>
                <c:pt idx="756">
                  <c:v>3.91877664135</c:v>
                </c:pt>
                <c:pt idx="757">
                  <c:v>3.9135369494000001</c:v>
                </c:pt>
                <c:pt idx="758">
                  <c:v>3.9078460600099998</c:v>
                </c:pt>
                <c:pt idx="759">
                  <c:v>3.9018238707899999</c:v>
                </c:pt>
                <c:pt idx="760">
                  <c:v>3.89614055399</c:v>
                </c:pt>
                <c:pt idx="761">
                  <c:v>3.8907041582400002</c:v>
                </c:pt>
                <c:pt idx="762">
                  <c:v>3.8859215464800001</c:v>
                </c:pt>
                <c:pt idx="763">
                  <c:v>3.8816181942499961</c:v>
                </c:pt>
                <c:pt idx="764">
                  <c:v>3.8779525662899998</c:v>
                </c:pt>
                <c:pt idx="765">
                  <c:v>3.8746357691600002</c:v>
                </c:pt>
                <c:pt idx="766">
                  <c:v>3.8708126979799991</c:v>
                </c:pt>
                <c:pt idx="767">
                  <c:v>3.8670578311899999</c:v>
                </c:pt>
                <c:pt idx="768">
                  <c:v>3.86278227221</c:v>
                </c:pt>
                <c:pt idx="769">
                  <c:v>3.8582333196900001</c:v>
                </c:pt>
                <c:pt idx="770">
                  <c:v>3.8535642831499999</c:v>
                </c:pt>
                <c:pt idx="771">
                  <c:v>3.8493446097600001</c:v>
                </c:pt>
                <c:pt idx="772">
                  <c:v>3.8450902932000002</c:v>
                </c:pt>
                <c:pt idx="773">
                  <c:v>3.84101913761</c:v>
                </c:pt>
                <c:pt idx="774">
                  <c:v>3.8369546604199991</c:v>
                </c:pt>
                <c:pt idx="775">
                  <c:v>3.832857163759992</c:v>
                </c:pt>
                <c:pt idx="776">
                  <c:v>3.8287440845999998</c:v>
                </c:pt>
                <c:pt idx="777">
                  <c:v>3.82472962782</c:v>
                </c:pt>
                <c:pt idx="778">
                  <c:v>3.8205558117299998</c:v>
                </c:pt>
                <c:pt idx="779">
                  <c:v>3.8162813130199971</c:v>
                </c:pt>
                <c:pt idx="780">
                  <c:v>3.811548452919999</c:v>
                </c:pt>
                <c:pt idx="781">
                  <c:v>3.8066956763299991</c:v>
                </c:pt>
                <c:pt idx="782">
                  <c:v>3.8015646306300002</c:v>
                </c:pt>
                <c:pt idx="783">
                  <c:v>3.7965214458899998</c:v>
                </c:pt>
                <c:pt idx="784">
                  <c:v>3.7913218009</c:v>
                </c:pt>
                <c:pt idx="785">
                  <c:v>3.7857576529600001</c:v>
                </c:pt>
                <c:pt idx="786">
                  <c:v>3.7799119486000001</c:v>
                </c:pt>
                <c:pt idx="787">
                  <c:v>3.7742128423699999</c:v>
                </c:pt>
                <c:pt idx="788">
                  <c:v>3.7687984160900001</c:v>
                </c:pt>
                <c:pt idx="789">
                  <c:v>3.7634174070999999</c:v>
                </c:pt>
                <c:pt idx="790">
                  <c:v>3.75789877915</c:v>
                </c:pt>
                <c:pt idx="791">
                  <c:v>3.7525605141499998</c:v>
                </c:pt>
                <c:pt idx="792">
                  <c:v>3.74727693099</c:v>
                </c:pt>
                <c:pt idx="793">
                  <c:v>3.74178613595</c:v>
                </c:pt>
                <c:pt idx="794">
                  <c:v>3.7367397329799998</c:v>
                </c:pt>
                <c:pt idx="795">
                  <c:v>3.73133568623</c:v>
                </c:pt>
                <c:pt idx="796">
                  <c:v>3.7260899472300002</c:v>
                </c:pt>
                <c:pt idx="797">
                  <c:v>3.72062461277</c:v>
                </c:pt>
                <c:pt idx="798">
                  <c:v>3.7154248504699998</c:v>
                </c:pt>
                <c:pt idx="799">
                  <c:v>3.7101067481199999</c:v>
                </c:pt>
                <c:pt idx="800">
                  <c:v>3.7045595984799999</c:v>
                </c:pt>
                <c:pt idx="801">
                  <c:v>3.6989045091600001</c:v>
                </c:pt>
                <c:pt idx="802">
                  <c:v>3.69291344705</c:v>
                </c:pt>
                <c:pt idx="803">
                  <c:v>3.6874562772899999</c:v>
                </c:pt>
                <c:pt idx="804">
                  <c:v>3.6820725129</c:v>
                </c:pt>
                <c:pt idx="805">
                  <c:v>3.6765336141599998</c:v>
                </c:pt>
                <c:pt idx="806">
                  <c:v>3.6716710519200002</c:v>
                </c:pt>
                <c:pt idx="807">
                  <c:v>3.6664134982699998</c:v>
                </c:pt>
                <c:pt idx="808">
                  <c:v>3.6614821631600001</c:v>
                </c:pt>
                <c:pt idx="809">
                  <c:v>3.6569978391400002</c:v>
                </c:pt>
                <c:pt idx="810">
                  <c:v>3.6527855908300002</c:v>
                </c:pt>
                <c:pt idx="811">
                  <c:v>3.6487320592599999</c:v>
                </c:pt>
                <c:pt idx="812">
                  <c:v>3.6444535181700002</c:v>
                </c:pt>
                <c:pt idx="813">
                  <c:v>3.640032894</c:v>
                </c:pt>
                <c:pt idx="814">
                  <c:v>3.6355717405900001</c:v>
                </c:pt>
                <c:pt idx="815">
                  <c:v>3.6311745684200001</c:v>
                </c:pt>
                <c:pt idx="816">
                  <c:v>3.62675160588</c:v>
                </c:pt>
                <c:pt idx="817">
                  <c:v>3.6231532739299999</c:v>
                </c:pt>
                <c:pt idx="818">
                  <c:v>3.62010926576</c:v>
                </c:pt>
                <c:pt idx="819">
                  <c:v>3.6166361798699991</c:v>
                </c:pt>
                <c:pt idx="820">
                  <c:v>3.612802495689992</c:v>
                </c:pt>
                <c:pt idx="821">
                  <c:v>3.6088262206800001</c:v>
                </c:pt>
                <c:pt idx="822">
                  <c:v>3.60516784015</c:v>
                </c:pt>
                <c:pt idx="823">
                  <c:v>3.6022894558299998</c:v>
                </c:pt>
                <c:pt idx="824">
                  <c:v>3.59931805018</c:v>
                </c:pt>
                <c:pt idx="825">
                  <c:v>3.5961871583799998</c:v>
                </c:pt>
                <c:pt idx="826">
                  <c:v>3.5927587872600002</c:v>
                </c:pt>
                <c:pt idx="827">
                  <c:v>3.5895665377900001</c:v>
                </c:pt>
                <c:pt idx="828">
                  <c:v>3.5858721610400002</c:v>
                </c:pt>
                <c:pt idx="829">
                  <c:v>3.5819929139300002</c:v>
                </c:pt>
                <c:pt idx="830">
                  <c:v>3.5779676170800001</c:v>
                </c:pt>
                <c:pt idx="831">
                  <c:v>3.57367199296</c:v>
                </c:pt>
                <c:pt idx="832">
                  <c:v>3.56997048183</c:v>
                </c:pt>
                <c:pt idx="833">
                  <c:v>3.565815139709998</c:v>
                </c:pt>
                <c:pt idx="834">
                  <c:v>3.5616870413099999</c:v>
                </c:pt>
                <c:pt idx="835">
                  <c:v>3.5576176982100001</c:v>
                </c:pt>
                <c:pt idx="836">
                  <c:v>3.5532383947600001</c:v>
                </c:pt>
                <c:pt idx="837">
                  <c:v>3.5495799850499998</c:v>
                </c:pt>
                <c:pt idx="838">
                  <c:v>3.5456887539099999</c:v>
                </c:pt>
                <c:pt idx="839">
                  <c:v>3.54158354619</c:v>
                </c:pt>
                <c:pt idx="840">
                  <c:v>3.5371043393599999</c:v>
                </c:pt>
                <c:pt idx="841">
                  <c:v>3.53250846661</c:v>
                </c:pt>
                <c:pt idx="842">
                  <c:v>3.5279731053400001</c:v>
                </c:pt>
                <c:pt idx="843">
                  <c:v>3.5236839723600002</c:v>
                </c:pt>
                <c:pt idx="844">
                  <c:v>3.519271639729999</c:v>
                </c:pt>
                <c:pt idx="845">
                  <c:v>3.5152762533100002</c:v>
                </c:pt>
                <c:pt idx="846">
                  <c:v>3.511408036719998</c:v>
                </c:pt>
                <c:pt idx="847">
                  <c:v>3.5078486733699989</c:v>
                </c:pt>
                <c:pt idx="848">
                  <c:v>3.5043420901700002</c:v>
                </c:pt>
                <c:pt idx="849">
                  <c:v>3.50032821387</c:v>
                </c:pt>
                <c:pt idx="850">
                  <c:v>3.4962933416399999</c:v>
                </c:pt>
                <c:pt idx="851">
                  <c:v>3.4919858915000002</c:v>
                </c:pt>
                <c:pt idx="852">
                  <c:v>3.4877912980599999</c:v>
                </c:pt>
                <c:pt idx="853">
                  <c:v>3.48385822381</c:v>
                </c:pt>
                <c:pt idx="854">
                  <c:v>3.47958936755</c:v>
                </c:pt>
                <c:pt idx="855">
                  <c:v>3.4750021276399981</c:v>
                </c:pt>
                <c:pt idx="856">
                  <c:v>3.47021114094</c:v>
                </c:pt>
                <c:pt idx="857">
                  <c:v>3.4655840215299998</c:v>
                </c:pt>
                <c:pt idx="858">
                  <c:v>3.4611548917100001</c:v>
                </c:pt>
                <c:pt idx="859">
                  <c:v>3.4570801904500001</c:v>
                </c:pt>
                <c:pt idx="860">
                  <c:v>3.45283464219</c:v>
                </c:pt>
                <c:pt idx="861">
                  <c:v>3.4491506511100001</c:v>
                </c:pt>
                <c:pt idx="862">
                  <c:v>3.4454118703000001</c:v>
                </c:pt>
                <c:pt idx="863">
                  <c:v>3.4417407777900002</c:v>
                </c:pt>
                <c:pt idx="864">
                  <c:v>3.4381237334799999</c:v>
                </c:pt>
                <c:pt idx="865">
                  <c:v>3.4346388707900002</c:v>
                </c:pt>
                <c:pt idx="866">
                  <c:v>3.4311068322399998</c:v>
                </c:pt>
                <c:pt idx="867">
                  <c:v>3.4277167158199999</c:v>
                </c:pt>
                <c:pt idx="868">
                  <c:v>3.4241826993000002</c:v>
                </c:pt>
                <c:pt idx="869">
                  <c:v>3.4205404246199991</c:v>
                </c:pt>
                <c:pt idx="870">
                  <c:v>3.4165143591699998</c:v>
                </c:pt>
                <c:pt idx="871">
                  <c:v>3.4126907693800002</c:v>
                </c:pt>
                <c:pt idx="872">
                  <c:v>3.4090733850100001</c:v>
                </c:pt>
                <c:pt idx="873">
                  <c:v>3.4053261021600001</c:v>
                </c:pt>
                <c:pt idx="874">
                  <c:v>3.401625427039999</c:v>
                </c:pt>
                <c:pt idx="875">
                  <c:v>3.3973828788199998</c:v>
                </c:pt>
                <c:pt idx="876">
                  <c:v>3.392949911359997</c:v>
                </c:pt>
                <c:pt idx="877">
                  <c:v>3.3886067839499998</c:v>
                </c:pt>
                <c:pt idx="878">
                  <c:v>3.3842862465399999</c:v>
                </c:pt>
                <c:pt idx="879">
                  <c:v>3.3805121063999999</c:v>
                </c:pt>
                <c:pt idx="880">
                  <c:v>3.3763797955800001</c:v>
                </c:pt>
                <c:pt idx="881">
                  <c:v>3.3721051583200001</c:v>
                </c:pt>
                <c:pt idx="882">
                  <c:v>3.3677229199799998</c:v>
                </c:pt>
                <c:pt idx="883">
                  <c:v>3.3633130493999999</c:v>
                </c:pt>
                <c:pt idx="884">
                  <c:v>3.35902023491</c:v>
                </c:pt>
                <c:pt idx="885">
                  <c:v>3.3543783870600001</c:v>
                </c:pt>
                <c:pt idx="886">
                  <c:v>3.350765184369997</c:v>
                </c:pt>
                <c:pt idx="887">
                  <c:v>3.3473878735399998</c:v>
                </c:pt>
                <c:pt idx="888">
                  <c:v>3.3440197809500001</c:v>
                </c:pt>
                <c:pt idx="889">
                  <c:v>3.340072999329998</c:v>
                </c:pt>
                <c:pt idx="890">
                  <c:v>3.3355742368699999</c:v>
                </c:pt>
                <c:pt idx="891">
                  <c:v>3.3309514712000001</c:v>
                </c:pt>
                <c:pt idx="892">
                  <c:v>3.326676122699999</c:v>
                </c:pt>
                <c:pt idx="893">
                  <c:v>3.3222587745399981</c:v>
                </c:pt>
                <c:pt idx="894">
                  <c:v>3.3173119413999999</c:v>
                </c:pt>
                <c:pt idx="895">
                  <c:v>3.312156025599998</c:v>
                </c:pt>
                <c:pt idx="896">
                  <c:v>3.3070754913</c:v>
                </c:pt>
                <c:pt idx="897">
                  <c:v>3.30206970399</c:v>
                </c:pt>
                <c:pt idx="898">
                  <c:v>3.2974910608700001</c:v>
                </c:pt>
                <c:pt idx="899">
                  <c:v>3.2928319031500002</c:v>
                </c:pt>
                <c:pt idx="900">
                  <c:v>3.2879954590499998</c:v>
                </c:pt>
                <c:pt idx="901">
                  <c:v>3.2828600157199999</c:v>
                </c:pt>
                <c:pt idx="902">
                  <c:v>3.2775015328700001</c:v>
                </c:pt>
                <c:pt idx="903">
                  <c:v>3.27234767249</c:v>
                </c:pt>
                <c:pt idx="904">
                  <c:v>3.26712645868</c:v>
                </c:pt>
                <c:pt idx="905">
                  <c:v>3.26200478694</c:v>
                </c:pt>
                <c:pt idx="906">
                  <c:v>3.25657211512</c:v>
                </c:pt>
                <c:pt idx="907">
                  <c:v>3.2509510885699999</c:v>
                </c:pt>
                <c:pt idx="908">
                  <c:v>3.2455570906200002</c:v>
                </c:pt>
                <c:pt idx="909">
                  <c:v>3.2397639971799999</c:v>
                </c:pt>
                <c:pt idx="910">
                  <c:v>3.2341028898199999</c:v>
                </c:pt>
                <c:pt idx="911">
                  <c:v>3.2282670341599999</c:v>
                </c:pt>
                <c:pt idx="912">
                  <c:v>3.2224187962599999</c:v>
                </c:pt>
                <c:pt idx="913">
                  <c:v>3.216805188009999</c:v>
                </c:pt>
                <c:pt idx="914">
                  <c:v>3.2109727769199998</c:v>
                </c:pt>
                <c:pt idx="915">
                  <c:v>3.2053891376500001</c:v>
                </c:pt>
                <c:pt idx="916">
                  <c:v>3.1993706881300001</c:v>
                </c:pt>
                <c:pt idx="917">
                  <c:v>3.19330036157</c:v>
                </c:pt>
                <c:pt idx="918">
                  <c:v>3.18684532298</c:v>
                </c:pt>
                <c:pt idx="919">
                  <c:v>3.18042864309</c:v>
                </c:pt>
                <c:pt idx="920">
                  <c:v>3.1740070442600001</c:v>
                </c:pt>
                <c:pt idx="921">
                  <c:v>3.1674036642000001</c:v>
                </c:pt>
                <c:pt idx="922">
                  <c:v>3.16123892269</c:v>
                </c:pt>
                <c:pt idx="923">
                  <c:v>3.1547171217300001</c:v>
                </c:pt>
                <c:pt idx="924">
                  <c:v>3.14853017103</c:v>
                </c:pt>
                <c:pt idx="925">
                  <c:v>3.1420411438800002</c:v>
                </c:pt>
                <c:pt idx="926">
                  <c:v>3.13547769915</c:v>
                </c:pt>
                <c:pt idx="927">
                  <c:v>3.12888461992</c:v>
                </c:pt>
                <c:pt idx="928">
                  <c:v>3.1218950892400001</c:v>
                </c:pt>
                <c:pt idx="929">
                  <c:v>3.1155326784700001</c:v>
                </c:pt>
                <c:pt idx="930">
                  <c:v>3.1088362121399999</c:v>
                </c:pt>
                <c:pt idx="931">
                  <c:v>3.10253934745</c:v>
                </c:pt>
                <c:pt idx="932">
                  <c:v>3.0959830888400002</c:v>
                </c:pt>
                <c:pt idx="933">
                  <c:v>3.089468990759999</c:v>
                </c:pt>
                <c:pt idx="934">
                  <c:v>3.08303957024</c:v>
                </c:pt>
                <c:pt idx="935">
                  <c:v>3.0765376521699999</c:v>
                </c:pt>
                <c:pt idx="936">
                  <c:v>3.0699448463599999</c:v>
                </c:pt>
                <c:pt idx="937">
                  <c:v>3.0630604850299998</c:v>
                </c:pt>
                <c:pt idx="938">
                  <c:v>3.0560399443100001</c:v>
                </c:pt>
                <c:pt idx="939">
                  <c:v>3.048848986249999</c:v>
                </c:pt>
                <c:pt idx="940">
                  <c:v>3.0418336298400002</c:v>
                </c:pt>
                <c:pt idx="941">
                  <c:v>3.0344503409499999</c:v>
                </c:pt>
                <c:pt idx="942">
                  <c:v>3.0267238270600001</c:v>
                </c:pt>
                <c:pt idx="943">
                  <c:v>3.0186771384600002</c:v>
                </c:pt>
                <c:pt idx="944">
                  <c:v>3.0110447840400001</c:v>
                </c:pt>
                <c:pt idx="945">
                  <c:v>3.0035404695699999</c:v>
                </c:pt>
                <c:pt idx="946">
                  <c:v>2.9972971095799998</c:v>
                </c:pt>
                <c:pt idx="947">
                  <c:v>2.9914848683500002</c:v>
                </c:pt>
                <c:pt idx="948">
                  <c:v>2.9857556929900002</c:v>
                </c:pt>
                <c:pt idx="949">
                  <c:v>2.9801362784199998</c:v>
                </c:pt>
                <c:pt idx="950">
                  <c:v>2.9743627328</c:v>
                </c:pt>
                <c:pt idx="951">
                  <c:v>2.9687630297599998</c:v>
                </c:pt>
                <c:pt idx="952">
                  <c:v>2.96270410182</c:v>
                </c:pt>
                <c:pt idx="953">
                  <c:v>2.9569886215899981</c:v>
                </c:pt>
                <c:pt idx="954">
                  <c:v>2.9513591246999971</c:v>
                </c:pt>
                <c:pt idx="955">
                  <c:v>2.9452730729700001</c:v>
                </c:pt>
                <c:pt idx="956">
                  <c:v>2.9392287026899999</c:v>
                </c:pt>
                <c:pt idx="957">
                  <c:v>2.9331445768600002</c:v>
                </c:pt>
                <c:pt idx="958">
                  <c:v>2.9272997651599999</c:v>
                </c:pt>
                <c:pt idx="959">
                  <c:v>2.9215239281800001</c:v>
                </c:pt>
                <c:pt idx="960">
                  <c:v>2.91633821325</c:v>
                </c:pt>
                <c:pt idx="961">
                  <c:v>2.910846404599996</c:v>
                </c:pt>
                <c:pt idx="962">
                  <c:v>2.9051234134700001</c:v>
                </c:pt>
                <c:pt idx="963">
                  <c:v>2.8993746704799999</c:v>
                </c:pt>
                <c:pt idx="964">
                  <c:v>2.8935816815400002</c:v>
                </c:pt>
                <c:pt idx="965">
                  <c:v>2.8877963000400002</c:v>
                </c:pt>
                <c:pt idx="966">
                  <c:v>2.882269309229998</c:v>
                </c:pt>
                <c:pt idx="967">
                  <c:v>2.8764693241599919</c:v>
                </c:pt>
                <c:pt idx="968">
                  <c:v>2.871060987059999</c:v>
                </c:pt>
                <c:pt idx="969">
                  <c:v>2.8657895564999998</c:v>
                </c:pt>
                <c:pt idx="970">
                  <c:v>2.8604370111600002</c:v>
                </c:pt>
                <c:pt idx="971">
                  <c:v>2.8551586572800001</c:v>
                </c:pt>
                <c:pt idx="972">
                  <c:v>2.8493951615599999</c:v>
                </c:pt>
                <c:pt idx="973">
                  <c:v>2.8437494862500001</c:v>
                </c:pt>
                <c:pt idx="974">
                  <c:v>2.8378348354099998</c:v>
                </c:pt>
                <c:pt idx="975">
                  <c:v>2.8317394609900002</c:v>
                </c:pt>
                <c:pt idx="976">
                  <c:v>2.8260333050400002</c:v>
                </c:pt>
                <c:pt idx="977">
                  <c:v>2.8205618654300002</c:v>
                </c:pt>
                <c:pt idx="978">
                  <c:v>2.8151874758800002</c:v>
                </c:pt>
                <c:pt idx="979">
                  <c:v>2.8098751161199971</c:v>
                </c:pt>
                <c:pt idx="980">
                  <c:v>2.8048690900599991</c:v>
                </c:pt>
                <c:pt idx="981">
                  <c:v>2.79970447572</c:v>
                </c:pt>
                <c:pt idx="982">
                  <c:v>2.79419081135</c:v>
                </c:pt>
                <c:pt idx="983">
                  <c:v>2.7890465038899999</c:v>
                </c:pt>
                <c:pt idx="984">
                  <c:v>2.7836687338099999</c:v>
                </c:pt>
                <c:pt idx="985">
                  <c:v>2.7781218332200002</c:v>
                </c:pt>
                <c:pt idx="986">
                  <c:v>2.7730689941399991</c:v>
                </c:pt>
                <c:pt idx="987">
                  <c:v>2.76800848254</c:v>
                </c:pt>
                <c:pt idx="988">
                  <c:v>2.7625336571100001</c:v>
                </c:pt>
                <c:pt idx="989">
                  <c:v>2.7575383286799999</c:v>
                </c:pt>
                <c:pt idx="990">
                  <c:v>2.7520446792399991</c:v>
                </c:pt>
                <c:pt idx="991">
                  <c:v>2.7466938072099998</c:v>
                </c:pt>
                <c:pt idx="992">
                  <c:v>2.7415900358499998</c:v>
                </c:pt>
                <c:pt idx="993">
                  <c:v>2.7364077389400001</c:v>
                </c:pt>
                <c:pt idx="994">
                  <c:v>2.7316207538200001</c:v>
                </c:pt>
                <c:pt idx="995">
                  <c:v>2.7269641398200002</c:v>
                </c:pt>
                <c:pt idx="996">
                  <c:v>2.7223255184899999</c:v>
                </c:pt>
                <c:pt idx="997">
                  <c:v>2.71775880619</c:v>
                </c:pt>
                <c:pt idx="998">
                  <c:v>2.71286574243</c:v>
                </c:pt>
                <c:pt idx="999">
                  <c:v>2.7077796830900001</c:v>
                </c:pt>
                <c:pt idx="1000">
                  <c:v>2.7029300250600001</c:v>
                </c:pt>
                <c:pt idx="1001">
                  <c:v>2.6978855790499998</c:v>
                </c:pt>
                <c:pt idx="1002">
                  <c:v>2.6923401909099991</c:v>
                </c:pt>
                <c:pt idx="1003">
                  <c:v>2.6874202218600001</c:v>
                </c:pt>
                <c:pt idx="1004">
                  <c:v>2.6827234768000001</c:v>
                </c:pt>
                <c:pt idx="1005">
                  <c:v>2.6783471866799999</c:v>
                </c:pt>
                <c:pt idx="1006">
                  <c:v>2.67359211025</c:v>
                </c:pt>
                <c:pt idx="1007">
                  <c:v>2.66897803661</c:v>
                </c:pt>
                <c:pt idx="1008">
                  <c:v>2.6643769288699999</c:v>
                </c:pt>
                <c:pt idx="1009">
                  <c:v>2.6594518952200001</c:v>
                </c:pt>
                <c:pt idx="1010">
                  <c:v>2.6540183437099998</c:v>
                </c:pt>
                <c:pt idx="1011">
                  <c:v>2.64811029521</c:v>
                </c:pt>
                <c:pt idx="1012">
                  <c:v>2.6417595118200001</c:v>
                </c:pt>
                <c:pt idx="1013">
                  <c:v>2.6357254163500001</c:v>
                </c:pt>
                <c:pt idx="1014">
                  <c:v>2.6297353342799998</c:v>
                </c:pt>
                <c:pt idx="1015">
                  <c:v>2.6233786386000002</c:v>
                </c:pt>
                <c:pt idx="1016">
                  <c:v>2.6170104587799998</c:v>
                </c:pt>
                <c:pt idx="1017">
                  <c:v>2.6119065862299999</c:v>
                </c:pt>
                <c:pt idx="1018">
                  <c:v>2.6068049830799991</c:v>
                </c:pt>
                <c:pt idx="1019">
                  <c:v>2.6020151137499981</c:v>
                </c:pt>
                <c:pt idx="1020">
                  <c:v>2.5967092746499998</c:v>
                </c:pt>
                <c:pt idx="1021">
                  <c:v>2.5914659481800002</c:v>
                </c:pt>
                <c:pt idx="1022">
                  <c:v>2.5859528155599998</c:v>
                </c:pt>
                <c:pt idx="1023">
                  <c:v>2.5804523494999998</c:v>
                </c:pt>
                <c:pt idx="1024">
                  <c:v>2.57462207857</c:v>
                </c:pt>
                <c:pt idx="1025">
                  <c:v>2.5683886659100001</c:v>
                </c:pt>
                <c:pt idx="1026">
                  <c:v>2.5625766305100002</c:v>
                </c:pt>
                <c:pt idx="1027">
                  <c:v>2.556648528299998</c:v>
                </c:pt>
                <c:pt idx="1028">
                  <c:v>2.551952417329999</c:v>
                </c:pt>
                <c:pt idx="1029">
                  <c:v>2.5476205061899999</c:v>
                </c:pt>
                <c:pt idx="1030">
                  <c:v>2.5431281887899999</c:v>
                </c:pt>
                <c:pt idx="1031">
                  <c:v>2.5385647903500002</c:v>
                </c:pt>
                <c:pt idx="1032">
                  <c:v>2.5341077218299999</c:v>
                </c:pt>
                <c:pt idx="1033">
                  <c:v>2.5292653450200002</c:v>
                </c:pt>
                <c:pt idx="1034">
                  <c:v>2.5243096085999999</c:v>
                </c:pt>
                <c:pt idx="1035">
                  <c:v>2.51911492777</c:v>
                </c:pt>
                <c:pt idx="1036">
                  <c:v>2.51383031596</c:v>
                </c:pt>
                <c:pt idx="1037">
                  <c:v>2.5084016758900001</c:v>
                </c:pt>
                <c:pt idx="1038">
                  <c:v>2.5025493696700001</c:v>
                </c:pt>
                <c:pt idx="1039">
                  <c:v>2.4965827808699999</c:v>
                </c:pt>
                <c:pt idx="1040">
                  <c:v>2.4906539091899971</c:v>
                </c:pt>
                <c:pt idx="1041">
                  <c:v>2.4845527308499999</c:v>
                </c:pt>
                <c:pt idx="1042">
                  <c:v>2.4784039387500001</c:v>
                </c:pt>
                <c:pt idx="1043">
                  <c:v>2.471922335039999</c:v>
                </c:pt>
                <c:pt idx="1044">
                  <c:v>2.4651728532599999</c:v>
                </c:pt>
                <c:pt idx="1045">
                  <c:v>2.4581329674600001</c:v>
                </c:pt>
                <c:pt idx="1046">
                  <c:v>2.4511262175600002</c:v>
                </c:pt>
                <c:pt idx="1047">
                  <c:v>2.44436689541</c:v>
                </c:pt>
                <c:pt idx="1048">
                  <c:v>2.4379601643800002</c:v>
                </c:pt>
                <c:pt idx="1049">
                  <c:v>2.431602330779997</c:v>
                </c:pt>
                <c:pt idx="1050">
                  <c:v>2.4250341523399999</c:v>
                </c:pt>
                <c:pt idx="1051">
                  <c:v>2.4186708017699998</c:v>
                </c:pt>
                <c:pt idx="1052">
                  <c:v>2.4119804439200001</c:v>
                </c:pt>
                <c:pt idx="1053">
                  <c:v>2.40554651251</c:v>
                </c:pt>
                <c:pt idx="1054">
                  <c:v>2.399440104229992</c:v>
                </c:pt>
                <c:pt idx="1055">
                  <c:v>2.3932618410600002</c:v>
                </c:pt>
                <c:pt idx="1056">
                  <c:v>2.3869847555799999</c:v>
                </c:pt>
                <c:pt idx="1057">
                  <c:v>2.38112983642</c:v>
                </c:pt>
                <c:pt idx="1058">
                  <c:v>2.3750900927099998</c:v>
                </c:pt>
                <c:pt idx="1059">
                  <c:v>2.3686478691000001</c:v>
                </c:pt>
                <c:pt idx="1060">
                  <c:v>2.3623129183699998</c:v>
                </c:pt>
                <c:pt idx="1061">
                  <c:v>2.3561206585000001</c:v>
                </c:pt>
                <c:pt idx="1062">
                  <c:v>2.3501573863799998</c:v>
                </c:pt>
                <c:pt idx="1063">
                  <c:v>2.3440868982800001</c:v>
                </c:pt>
                <c:pt idx="1064">
                  <c:v>2.337683034519999</c:v>
                </c:pt>
                <c:pt idx="1065">
                  <c:v>2.3311197111299999</c:v>
                </c:pt>
                <c:pt idx="1066">
                  <c:v>2.3251135091599999</c:v>
                </c:pt>
                <c:pt idx="1067">
                  <c:v>2.3189457526899999</c:v>
                </c:pt>
                <c:pt idx="1068">
                  <c:v>2.3131885737300002</c:v>
                </c:pt>
                <c:pt idx="1069">
                  <c:v>2.3072997551499999</c:v>
                </c:pt>
                <c:pt idx="1070">
                  <c:v>2.3014441583399998</c:v>
                </c:pt>
                <c:pt idx="1071">
                  <c:v>2.2955386121700001</c:v>
                </c:pt>
                <c:pt idx="1072">
                  <c:v>2.2899230069900001</c:v>
                </c:pt>
                <c:pt idx="1073">
                  <c:v>2.28384408308</c:v>
                </c:pt>
                <c:pt idx="1074">
                  <c:v>2.2774122129099998</c:v>
                </c:pt>
                <c:pt idx="1075">
                  <c:v>2.27140940007</c:v>
                </c:pt>
                <c:pt idx="1076">
                  <c:v>2.2649705072100002</c:v>
                </c:pt>
                <c:pt idx="1077">
                  <c:v>2.2582613473299999</c:v>
                </c:pt>
                <c:pt idx="1078">
                  <c:v>2.2517087123600001</c:v>
                </c:pt>
                <c:pt idx="1079">
                  <c:v>2.2453092419299998</c:v>
                </c:pt>
                <c:pt idx="1080">
                  <c:v>2.2387696888800002</c:v>
                </c:pt>
                <c:pt idx="1081">
                  <c:v>2.2327537945499998</c:v>
                </c:pt>
                <c:pt idx="1082">
                  <c:v>2.2269354254999998</c:v>
                </c:pt>
                <c:pt idx="1083">
                  <c:v>2.22103915855</c:v>
                </c:pt>
                <c:pt idx="1084">
                  <c:v>2.21510335311</c:v>
                </c:pt>
                <c:pt idx="1085">
                  <c:v>2.2087695368300002</c:v>
                </c:pt>
                <c:pt idx="1086">
                  <c:v>2.2020227516399999</c:v>
                </c:pt>
                <c:pt idx="1087">
                  <c:v>2.1954639018000002</c:v>
                </c:pt>
                <c:pt idx="1088">
                  <c:v>2.1891667909499999</c:v>
                </c:pt>
                <c:pt idx="1089">
                  <c:v>2.1834416826999998</c:v>
                </c:pt>
                <c:pt idx="1090">
                  <c:v>2.1777027978599999</c:v>
                </c:pt>
                <c:pt idx="1091">
                  <c:v>2.1720294550400001</c:v>
                </c:pt>
                <c:pt idx="1092">
                  <c:v>2.1665649199899999</c:v>
                </c:pt>
                <c:pt idx="1093">
                  <c:v>2.1611299478200001</c:v>
                </c:pt>
                <c:pt idx="1094">
                  <c:v>2.1555122350100002</c:v>
                </c:pt>
                <c:pt idx="1095">
                  <c:v>2.1503929900299998</c:v>
                </c:pt>
                <c:pt idx="1096">
                  <c:v>2.14577868241</c:v>
                </c:pt>
                <c:pt idx="1097">
                  <c:v>2.14181531387</c:v>
                </c:pt>
                <c:pt idx="1098">
                  <c:v>2.1378355189899998</c:v>
                </c:pt>
                <c:pt idx="1099">
                  <c:v>2.13443700866</c:v>
                </c:pt>
                <c:pt idx="1100">
                  <c:v>2.131266113599998</c:v>
                </c:pt>
                <c:pt idx="1101">
                  <c:v>2.1277066511</c:v>
                </c:pt>
                <c:pt idx="1102">
                  <c:v>2.12414484437</c:v>
                </c:pt>
                <c:pt idx="1103">
                  <c:v>2.1206656021399999</c:v>
                </c:pt>
                <c:pt idx="1104">
                  <c:v>2.1177298590200002</c:v>
                </c:pt>
                <c:pt idx="1105">
                  <c:v>2.114542330059999</c:v>
                </c:pt>
                <c:pt idx="1106">
                  <c:v>2.1109697305199999</c:v>
                </c:pt>
                <c:pt idx="1107">
                  <c:v>2.1068482069700001</c:v>
                </c:pt>
                <c:pt idx="1108">
                  <c:v>2.1021692338700002</c:v>
                </c:pt>
                <c:pt idx="1109">
                  <c:v>2.09789954284</c:v>
                </c:pt>
                <c:pt idx="1110">
                  <c:v>2.093846915689999</c:v>
                </c:pt>
                <c:pt idx="1111">
                  <c:v>2.0895530829400002</c:v>
                </c:pt>
                <c:pt idx="1112">
                  <c:v>2.0851568032099999</c:v>
                </c:pt>
                <c:pt idx="1113">
                  <c:v>2.0804730820300001</c:v>
                </c:pt>
                <c:pt idx="1114">
                  <c:v>2.07632324303</c:v>
                </c:pt>
                <c:pt idx="1115">
                  <c:v>2.0724917987799998</c:v>
                </c:pt>
                <c:pt idx="1116">
                  <c:v>2.0680785697299999</c:v>
                </c:pt>
                <c:pt idx="1117">
                  <c:v>2.0635160356300002</c:v>
                </c:pt>
                <c:pt idx="1118">
                  <c:v>2.0584265029500002</c:v>
                </c:pt>
                <c:pt idx="1119">
                  <c:v>2.05359436018</c:v>
                </c:pt>
                <c:pt idx="1120">
                  <c:v>2.04860636633</c:v>
                </c:pt>
                <c:pt idx="1121">
                  <c:v>2.0431136899500002</c:v>
                </c:pt>
                <c:pt idx="1122">
                  <c:v>2.0375028623400002</c:v>
                </c:pt>
                <c:pt idx="1123">
                  <c:v>2.032218584379998</c:v>
                </c:pt>
                <c:pt idx="1124">
                  <c:v>2.0268107228600001</c:v>
                </c:pt>
                <c:pt idx="1125">
                  <c:v>2.0209272714300002</c:v>
                </c:pt>
                <c:pt idx="1126">
                  <c:v>2.01472401358</c:v>
                </c:pt>
                <c:pt idx="1127">
                  <c:v>2.0083830216099998</c:v>
                </c:pt>
                <c:pt idx="1128">
                  <c:v>2.00194826285</c:v>
                </c:pt>
                <c:pt idx="1129">
                  <c:v>1.9957363611200001</c:v>
                </c:pt>
                <c:pt idx="1130">
                  <c:v>1.9897198543500001</c:v>
                </c:pt>
                <c:pt idx="1131">
                  <c:v>1.983476314</c:v>
                </c:pt>
                <c:pt idx="1132">
                  <c:v>1.9770752709499999</c:v>
                </c:pt>
                <c:pt idx="1133">
                  <c:v>1.9708296456400001</c:v>
                </c:pt>
                <c:pt idx="1134">
                  <c:v>1.96438447895</c:v>
                </c:pt>
                <c:pt idx="1135">
                  <c:v>1.95868052635</c:v>
                </c:pt>
                <c:pt idx="1136">
                  <c:v>1.95285486254</c:v>
                </c:pt>
                <c:pt idx="1137">
                  <c:v>1.94716283121</c:v>
                </c:pt>
                <c:pt idx="1138">
                  <c:v>1.9410959372000001</c:v>
                </c:pt>
                <c:pt idx="1139">
                  <c:v>1.9350891272699999</c:v>
                </c:pt>
                <c:pt idx="1140">
                  <c:v>1.9287552665700001</c:v>
                </c:pt>
                <c:pt idx="1141">
                  <c:v>1.9224484345999999</c:v>
                </c:pt>
                <c:pt idx="1142">
                  <c:v>1.91644169416</c:v>
                </c:pt>
                <c:pt idx="1143">
                  <c:v>1.9102352412600001</c:v>
                </c:pt>
                <c:pt idx="1144">
                  <c:v>1.90393538432</c:v>
                </c:pt>
                <c:pt idx="1145">
                  <c:v>1.8982403618999999</c:v>
                </c:pt>
                <c:pt idx="1146">
                  <c:v>1.8922012724599999</c:v>
                </c:pt>
                <c:pt idx="1147">
                  <c:v>1.88602345304</c:v>
                </c:pt>
                <c:pt idx="1148">
                  <c:v>1.8796886151600001</c:v>
                </c:pt>
                <c:pt idx="1149">
                  <c:v>1.8732733743600001</c:v>
                </c:pt>
                <c:pt idx="1150">
                  <c:v>1.8667669606099999</c:v>
                </c:pt>
                <c:pt idx="1151">
                  <c:v>1.8602312760099999</c:v>
                </c:pt>
                <c:pt idx="1152">
                  <c:v>1.85366621449</c:v>
                </c:pt>
                <c:pt idx="1153">
                  <c:v>1.8473740511900001</c:v>
                </c:pt>
                <c:pt idx="1154">
                  <c:v>1.8407598677799999</c:v>
                </c:pt>
                <c:pt idx="1155">
                  <c:v>1.83432497311</c:v>
                </c:pt>
                <c:pt idx="1156">
                  <c:v>1.8283210886300001</c:v>
                </c:pt>
                <c:pt idx="1157">
                  <c:v>1.82246225781</c:v>
                </c:pt>
                <c:pt idx="1158">
                  <c:v>1.81687867336</c:v>
                </c:pt>
                <c:pt idx="1159">
                  <c:v>1.81141226268</c:v>
                </c:pt>
                <c:pt idx="1160">
                  <c:v>1.8054744084600001</c:v>
                </c:pt>
                <c:pt idx="1161">
                  <c:v>1.7990962853800001</c:v>
                </c:pt>
                <c:pt idx="1162">
                  <c:v>1.79262644239</c:v>
                </c:pt>
                <c:pt idx="1163">
                  <c:v>1.78623900884</c:v>
                </c:pt>
                <c:pt idx="1164">
                  <c:v>1.7797889982499999</c:v>
                </c:pt>
                <c:pt idx="1165">
                  <c:v>1.77317059908</c:v>
                </c:pt>
                <c:pt idx="1166">
                  <c:v>1.7662098614299999</c:v>
                </c:pt>
                <c:pt idx="1167">
                  <c:v>1.7589920996599999</c:v>
                </c:pt>
                <c:pt idx="1168">
                  <c:v>1.75187462574</c:v>
                </c:pt>
                <c:pt idx="1169">
                  <c:v>1.74548876881</c:v>
                </c:pt>
                <c:pt idx="1170">
                  <c:v>1.7390021179499999</c:v>
                </c:pt>
                <c:pt idx="1171">
                  <c:v>1.7328890509299999</c:v>
                </c:pt>
                <c:pt idx="1172">
                  <c:v>1.72682191</c:v>
                </c:pt>
                <c:pt idx="1173">
                  <c:v>1.7207137614100001</c:v>
                </c:pt>
                <c:pt idx="1174">
                  <c:v>1.7149874683999999</c:v>
                </c:pt>
                <c:pt idx="1175">
                  <c:v>1.70880980428</c:v>
                </c:pt>
                <c:pt idx="1176">
                  <c:v>1.7022632625</c:v>
                </c:pt>
                <c:pt idx="1177">
                  <c:v>1.6953674995400001</c:v>
                </c:pt>
                <c:pt idx="1178">
                  <c:v>1.6881224802300001</c:v>
                </c:pt>
                <c:pt idx="1179">
                  <c:v>1.6809619656899999</c:v>
                </c:pt>
                <c:pt idx="1180">
                  <c:v>1.6743298636099999</c:v>
                </c:pt>
                <c:pt idx="1181">
                  <c:v>1.66749516992</c:v>
                </c:pt>
                <c:pt idx="1182">
                  <c:v>1.6604537074400001</c:v>
                </c:pt>
                <c:pt idx="1183">
                  <c:v>1.6538847317900001</c:v>
                </c:pt>
                <c:pt idx="1184">
                  <c:v>1.6476840703</c:v>
                </c:pt>
                <c:pt idx="1185">
                  <c:v>1.6416139978299999</c:v>
                </c:pt>
                <c:pt idx="1186">
                  <c:v>1.63567277785</c:v>
                </c:pt>
                <c:pt idx="1187">
                  <c:v>1.62934052301</c:v>
                </c:pt>
                <c:pt idx="1188">
                  <c:v>1.6232874553000001</c:v>
                </c:pt>
                <c:pt idx="1189">
                  <c:v>1.61721427731</c:v>
                </c:pt>
                <c:pt idx="1190">
                  <c:v>1.6112514631799999</c:v>
                </c:pt>
                <c:pt idx="1191">
                  <c:v>1.6053558810799999</c:v>
                </c:pt>
                <c:pt idx="1192">
                  <c:v>1.5994041544499999</c:v>
                </c:pt>
                <c:pt idx="1193">
                  <c:v>1.5938095033799999</c:v>
                </c:pt>
                <c:pt idx="1194">
                  <c:v>1.5882194231</c:v>
                </c:pt>
                <c:pt idx="1195">
                  <c:v>1.58261710014</c:v>
                </c:pt>
                <c:pt idx="1196">
                  <c:v>1.57738948178</c:v>
                </c:pt>
                <c:pt idx="1197">
                  <c:v>1.5721077076800001</c:v>
                </c:pt>
                <c:pt idx="1198">
                  <c:v>1.5668436274799999</c:v>
                </c:pt>
                <c:pt idx="1199">
                  <c:v>1.5617970888099999</c:v>
                </c:pt>
                <c:pt idx="1200">
                  <c:v>1.55678660692</c:v>
                </c:pt>
                <c:pt idx="1201">
                  <c:v>1.5518625370700001</c:v>
                </c:pt>
                <c:pt idx="1202">
                  <c:v>1.5467712464000001</c:v>
                </c:pt>
                <c:pt idx="1203">
                  <c:v>1.5415141212400001</c:v>
                </c:pt>
                <c:pt idx="1204">
                  <c:v>1.5360836825299999</c:v>
                </c:pt>
                <c:pt idx="1205">
                  <c:v>1.53049239751</c:v>
                </c:pt>
                <c:pt idx="1206">
                  <c:v>1.52444227</c:v>
                </c:pt>
                <c:pt idx="1207">
                  <c:v>1.5180800474</c:v>
                </c:pt>
                <c:pt idx="1208">
                  <c:v>1.51172133465</c:v>
                </c:pt>
                <c:pt idx="1209">
                  <c:v>1.50504255326</c:v>
                </c:pt>
                <c:pt idx="1210">
                  <c:v>1.4985048761799999</c:v>
                </c:pt>
                <c:pt idx="1211">
                  <c:v>1.49222586258</c:v>
                </c:pt>
                <c:pt idx="1212">
                  <c:v>1.48553347183</c:v>
                </c:pt>
                <c:pt idx="1213">
                  <c:v>1.47845544407</c:v>
                </c:pt>
                <c:pt idx="1214">
                  <c:v>1.47123107063</c:v>
                </c:pt>
                <c:pt idx="1215">
                  <c:v>1.4636577388300001</c:v>
                </c:pt>
                <c:pt idx="1216">
                  <c:v>1.45617186076</c:v>
                </c:pt>
                <c:pt idx="1217">
                  <c:v>1.44874141502</c:v>
                </c:pt>
                <c:pt idx="1218">
                  <c:v>1.44147010985</c:v>
                </c:pt>
                <c:pt idx="1219">
                  <c:v>1.4349478224500001</c:v>
                </c:pt>
                <c:pt idx="1220">
                  <c:v>1.4287369648299999</c:v>
                </c:pt>
                <c:pt idx="1221">
                  <c:v>1.4227561177600001</c:v>
                </c:pt>
                <c:pt idx="1222">
                  <c:v>1.41663241986</c:v>
                </c:pt>
                <c:pt idx="1223">
                  <c:v>1.4107233647899999</c:v>
                </c:pt>
                <c:pt idx="1224">
                  <c:v>1.4048425018399999</c:v>
                </c:pt>
                <c:pt idx="1225">
                  <c:v>1.3990670616900001</c:v>
                </c:pt>
                <c:pt idx="1226">
                  <c:v>1.39363308991</c:v>
                </c:pt>
                <c:pt idx="1227">
                  <c:v>1.38865750652</c:v>
                </c:pt>
                <c:pt idx="1228">
                  <c:v>1.38399273694</c:v>
                </c:pt>
                <c:pt idx="1229">
                  <c:v>1.37963862121</c:v>
                </c:pt>
                <c:pt idx="1230">
                  <c:v>1.3752142869999999</c:v>
                </c:pt>
                <c:pt idx="1231">
                  <c:v>1.3703681076600001</c:v>
                </c:pt>
                <c:pt idx="1232">
                  <c:v>1.36528647768</c:v>
                </c:pt>
                <c:pt idx="1233">
                  <c:v>1.3598233473400001</c:v>
                </c:pt>
                <c:pt idx="1234">
                  <c:v>1.3549053093800001</c:v>
                </c:pt>
                <c:pt idx="1235">
                  <c:v>1.3502859888700001</c:v>
                </c:pt>
                <c:pt idx="1236">
                  <c:v>1.34571053957</c:v>
                </c:pt>
                <c:pt idx="1237">
                  <c:v>1.34117527904</c:v>
                </c:pt>
                <c:pt idx="1238">
                  <c:v>1.3361964125000001</c:v>
                </c:pt>
                <c:pt idx="1239">
                  <c:v>1.3310119388499999</c:v>
                </c:pt>
                <c:pt idx="1240">
                  <c:v>1.32544362406</c:v>
                </c:pt>
                <c:pt idx="1241">
                  <c:v>1.31958682203</c:v>
                </c:pt>
                <c:pt idx="1242">
                  <c:v>1.31384406673</c:v>
                </c:pt>
                <c:pt idx="1243">
                  <c:v>1.3083958981399999</c:v>
                </c:pt>
                <c:pt idx="1244">
                  <c:v>1.30273647652</c:v>
                </c:pt>
                <c:pt idx="1245">
                  <c:v>1.29670489236</c:v>
                </c:pt>
                <c:pt idx="1246">
                  <c:v>1.29024236358</c:v>
                </c:pt>
                <c:pt idx="1247">
                  <c:v>1.283608792349999</c:v>
                </c:pt>
                <c:pt idx="1248">
                  <c:v>1.27674373804</c:v>
                </c:pt>
                <c:pt idx="1249">
                  <c:v>1.2708637594300001</c:v>
                </c:pt>
                <c:pt idx="1250">
                  <c:v>1.26520712623</c:v>
                </c:pt>
                <c:pt idx="1251">
                  <c:v>1.2592214282</c:v>
                </c:pt>
                <c:pt idx="1252">
                  <c:v>1.2534772886600001</c:v>
                </c:pt>
                <c:pt idx="1253">
                  <c:v>1.2476120023199999</c:v>
                </c:pt>
                <c:pt idx="1254">
                  <c:v>1.2413227487</c:v>
                </c:pt>
                <c:pt idx="1255">
                  <c:v>1.2352282319600001</c:v>
                </c:pt>
                <c:pt idx="1256">
                  <c:v>1.2293421846599999</c:v>
                </c:pt>
                <c:pt idx="1257">
                  <c:v>1.2235218454000001</c:v>
                </c:pt>
                <c:pt idx="1258">
                  <c:v>1.21743752493</c:v>
                </c:pt>
                <c:pt idx="1259">
                  <c:v>1.2115446386399991</c:v>
                </c:pt>
                <c:pt idx="1260">
                  <c:v>1.20603107115</c:v>
                </c:pt>
                <c:pt idx="1261">
                  <c:v>1.20004798404</c:v>
                </c:pt>
                <c:pt idx="1262">
                  <c:v>1.1936436076000001</c:v>
                </c:pt>
                <c:pt idx="1263">
                  <c:v>1.1871922933100001</c:v>
                </c:pt>
                <c:pt idx="1264">
                  <c:v>1.18036953917</c:v>
                </c:pt>
                <c:pt idx="1265">
                  <c:v>1.17358655526</c:v>
                </c:pt>
                <c:pt idx="1266">
                  <c:v>1.16648863614</c:v>
                </c:pt>
                <c:pt idx="1267">
                  <c:v>1.15979593978</c:v>
                </c:pt>
                <c:pt idx="1268">
                  <c:v>1.15308255139</c:v>
                </c:pt>
                <c:pt idx="1269">
                  <c:v>1.1459843402400001</c:v>
                </c:pt>
                <c:pt idx="1270">
                  <c:v>1.1390003937099999</c:v>
                </c:pt>
                <c:pt idx="1271">
                  <c:v>1.1317981210400001</c:v>
                </c:pt>
                <c:pt idx="1272">
                  <c:v>1.1244271800300001</c:v>
                </c:pt>
                <c:pt idx="1273">
                  <c:v>1.11722219144</c:v>
                </c:pt>
                <c:pt idx="1274">
                  <c:v>1.11043220868</c:v>
                </c:pt>
                <c:pt idx="1275">
                  <c:v>1.1033032069099999</c:v>
                </c:pt>
                <c:pt idx="1276">
                  <c:v>1.0958206236900001</c:v>
                </c:pt>
                <c:pt idx="1277">
                  <c:v>1.0888879413200001</c:v>
                </c:pt>
                <c:pt idx="1278">
                  <c:v>1.0817738318500001</c:v>
                </c:pt>
                <c:pt idx="1279">
                  <c:v>1.0744575244000001</c:v>
                </c:pt>
                <c:pt idx="1280">
                  <c:v>1.0681150374099999</c:v>
                </c:pt>
                <c:pt idx="1281">
                  <c:v>1.0617133433099999</c:v>
                </c:pt>
                <c:pt idx="1282">
                  <c:v>1.05593278794</c:v>
                </c:pt>
                <c:pt idx="1283">
                  <c:v>1.0498733529199991</c:v>
                </c:pt>
                <c:pt idx="1284">
                  <c:v>1.0443169245399999</c:v>
                </c:pt>
                <c:pt idx="1285">
                  <c:v>1.03870136419</c:v>
                </c:pt>
                <c:pt idx="1286">
                  <c:v>1.03292829657</c:v>
                </c:pt>
                <c:pt idx="1287">
                  <c:v>1.0268575926900001</c:v>
                </c:pt>
                <c:pt idx="1288">
                  <c:v>1.0211331156800001</c:v>
                </c:pt>
                <c:pt idx="1289">
                  <c:v>1.0154078533799999</c:v>
                </c:pt>
                <c:pt idx="1290">
                  <c:v>1.00925206345</c:v>
                </c:pt>
                <c:pt idx="1291">
                  <c:v>1.0030021283199999</c:v>
                </c:pt>
                <c:pt idx="1292">
                  <c:v>0.99700388306300003</c:v>
                </c:pt>
                <c:pt idx="1293">
                  <c:v>0.99130000521499995</c:v>
                </c:pt>
                <c:pt idx="1294">
                  <c:v>0.98577061848699998</c:v>
                </c:pt>
                <c:pt idx="1295">
                  <c:v>0.98043029126500003</c:v>
                </c:pt>
                <c:pt idx="1296">
                  <c:v>0.97476279260300003</c:v>
                </c:pt>
                <c:pt idx="1297">
                  <c:v>0.96896171224899996</c:v>
                </c:pt>
                <c:pt idx="1298">
                  <c:v>0.96271978856700002</c:v>
                </c:pt>
                <c:pt idx="1299">
                  <c:v>0.95680091692400004</c:v>
                </c:pt>
                <c:pt idx="1300">
                  <c:v>0.95125584893299997</c:v>
                </c:pt>
                <c:pt idx="1301">
                  <c:v>0.94556627052499997</c:v>
                </c:pt>
                <c:pt idx="1302">
                  <c:v>0.93947380861800001</c:v>
                </c:pt>
                <c:pt idx="1303">
                  <c:v>0.93360079310499999</c:v>
                </c:pt>
                <c:pt idx="1304">
                  <c:v>0.92752715841400002</c:v>
                </c:pt>
                <c:pt idx="1305">
                  <c:v>0.92209670409099997</c:v>
                </c:pt>
                <c:pt idx="1306">
                  <c:v>0.91690561637199997</c:v>
                </c:pt>
                <c:pt idx="1307">
                  <c:v>0.91228020091499995</c:v>
                </c:pt>
                <c:pt idx="1308">
                  <c:v>0.90774251311900001</c:v>
                </c:pt>
                <c:pt idx="1309">
                  <c:v>0.90287728982100002</c:v>
                </c:pt>
                <c:pt idx="1310">
                  <c:v>0.89754766926600005</c:v>
                </c:pt>
                <c:pt idx="1311">
                  <c:v>0.89205531559399998</c:v>
                </c:pt>
                <c:pt idx="1312">
                  <c:v>0.886680879107</c:v>
                </c:pt>
                <c:pt idx="1313">
                  <c:v>0.88173314615599996</c:v>
                </c:pt>
                <c:pt idx="1314">
                  <c:v>0.87672827297800004</c:v>
                </c:pt>
                <c:pt idx="1315">
                  <c:v>0.87165726641499996</c:v>
                </c:pt>
                <c:pt idx="1316">
                  <c:v>0.86683018851600002</c:v>
                </c:pt>
                <c:pt idx="1317">
                  <c:v>0.86183097779200002</c:v>
                </c:pt>
                <c:pt idx="1318">
                  <c:v>0.85670862619599997</c:v>
                </c:pt>
                <c:pt idx="1319">
                  <c:v>0.85186482024099996</c:v>
                </c:pt>
                <c:pt idx="1320">
                  <c:v>0.84750320732200002</c:v>
                </c:pt>
                <c:pt idx="1321">
                  <c:v>0.84280772350099997</c:v>
                </c:pt>
                <c:pt idx="1322">
                  <c:v>0.83913022382299995</c:v>
                </c:pt>
                <c:pt idx="1323">
                  <c:v>0.83548098508400004</c:v>
                </c:pt>
                <c:pt idx="1324">
                  <c:v>0.83171144932999996</c:v>
                </c:pt>
                <c:pt idx="1325">
                  <c:v>0.82762842378699997</c:v>
                </c:pt>
                <c:pt idx="1326">
                  <c:v>0.82340687632300003</c:v>
                </c:pt>
                <c:pt idx="1327">
                  <c:v>0.81980929357499999</c:v>
                </c:pt>
                <c:pt idx="1328">
                  <c:v>0.815811786333</c:v>
                </c:pt>
                <c:pt idx="1329">
                  <c:v>0.81180925888800004</c:v>
                </c:pt>
                <c:pt idx="1330">
                  <c:v>0.80747205899200003</c:v>
                </c:pt>
                <c:pt idx="1331">
                  <c:v>0.80259019418999999</c:v>
                </c:pt>
                <c:pt idx="1332">
                  <c:v>0.79790400674399997</c:v>
                </c:pt>
                <c:pt idx="1333">
                  <c:v>0.79283698843600003</c:v>
                </c:pt>
                <c:pt idx="1334">
                  <c:v>0.78794705488500005</c:v>
                </c:pt>
                <c:pt idx="1335">
                  <c:v>0.78275210131399997</c:v>
                </c:pt>
                <c:pt idx="1336">
                  <c:v>0.77707172607899999</c:v>
                </c:pt>
                <c:pt idx="1337">
                  <c:v>0.771577948638</c:v>
                </c:pt>
                <c:pt idx="1338">
                  <c:v>0.76622436461599996</c:v>
                </c:pt>
                <c:pt idx="1339">
                  <c:v>0.76105338930999999</c:v>
                </c:pt>
                <c:pt idx="1340">
                  <c:v>0.75574426319900001</c:v>
                </c:pt>
                <c:pt idx="1341">
                  <c:v>0.75047321058600003</c:v>
                </c:pt>
                <c:pt idx="1342">
                  <c:v>0.745112242885</c:v>
                </c:pt>
                <c:pt idx="1343">
                  <c:v>0.74029591597199995</c:v>
                </c:pt>
                <c:pt idx="1344">
                  <c:v>0.73497059322400005</c:v>
                </c:pt>
                <c:pt idx="1345">
                  <c:v>0.72917079145300001</c:v>
                </c:pt>
                <c:pt idx="1346">
                  <c:v>0.72326908756099995</c:v>
                </c:pt>
                <c:pt idx="1347">
                  <c:v>0.71714335227699999</c:v>
                </c:pt>
                <c:pt idx="1348">
                  <c:v>0.71099076196599997</c:v>
                </c:pt>
                <c:pt idx="1349">
                  <c:v>0.70474672223699997</c:v>
                </c:pt>
                <c:pt idx="1350">
                  <c:v>0.69842740653500002</c:v>
                </c:pt>
                <c:pt idx="1351">
                  <c:v>0.69243031111599995</c:v>
                </c:pt>
                <c:pt idx="1352">
                  <c:v>0.68644568953399998</c:v>
                </c:pt>
                <c:pt idx="1353">
                  <c:v>0.68026639946</c:v>
                </c:pt>
                <c:pt idx="1354">
                  <c:v>0.67411852589599996</c:v>
                </c:pt>
                <c:pt idx="1355">
                  <c:v>0.66788405423300001</c:v>
                </c:pt>
                <c:pt idx="1356">
                  <c:v>0.66125329254300003</c:v>
                </c:pt>
                <c:pt idx="1357">
                  <c:v>0.65425535888700004</c:v>
                </c:pt>
                <c:pt idx="1358">
                  <c:v>0.64778204658799998</c:v>
                </c:pt>
                <c:pt idx="1359">
                  <c:v>0.64117470132999999</c:v>
                </c:pt>
                <c:pt idx="1360">
                  <c:v>0.634448697921</c:v>
                </c:pt>
                <c:pt idx="1361">
                  <c:v>0.62840164059799997</c:v>
                </c:pt>
                <c:pt idx="1362">
                  <c:v>0.62251772109500003</c:v>
                </c:pt>
                <c:pt idx="1363">
                  <c:v>0.61660774974599997</c:v>
                </c:pt>
                <c:pt idx="1364">
                  <c:v>0.61057185723399998</c:v>
                </c:pt>
                <c:pt idx="1365">
                  <c:v>0.60528896220700001</c:v>
                </c:pt>
                <c:pt idx="1366">
                  <c:v>0.599798253798</c:v>
                </c:pt>
                <c:pt idx="1367">
                  <c:v>0.59414970098999997</c:v>
                </c:pt>
                <c:pt idx="1368">
                  <c:v>0.58894327793900003</c:v>
                </c:pt>
                <c:pt idx="1369">
                  <c:v>0.58373986922900001</c:v>
                </c:pt>
                <c:pt idx="1370">
                  <c:v>0.57913077830299997</c:v>
                </c:pt>
                <c:pt idx="1371">
                  <c:v>0.57470274787300002</c:v>
                </c:pt>
                <c:pt idx="1372">
                  <c:v>0.57048518550600003</c:v>
                </c:pt>
                <c:pt idx="1373">
                  <c:v>0.56675318714400003</c:v>
                </c:pt>
                <c:pt idx="1374">
                  <c:v>0.56278021461399996</c:v>
                </c:pt>
                <c:pt idx="1375">
                  <c:v>0.55828701255500002</c:v>
                </c:pt>
                <c:pt idx="1376">
                  <c:v>0.55356136570400005</c:v>
                </c:pt>
                <c:pt idx="1377">
                  <c:v>0.54893549984699996</c:v>
                </c:pt>
                <c:pt idx="1378">
                  <c:v>0.54435062984899996</c:v>
                </c:pt>
                <c:pt idx="1379">
                  <c:v>0.54017264120200004</c:v>
                </c:pt>
                <c:pt idx="1380">
                  <c:v>0.53593218755299998</c:v>
                </c:pt>
                <c:pt idx="1381">
                  <c:v>0.53179302790399996</c:v>
                </c:pt>
                <c:pt idx="1382">
                  <c:v>0.52754925319500001</c:v>
                </c:pt>
                <c:pt idx="1383">
                  <c:v>0.52281346202900003</c:v>
                </c:pt>
                <c:pt idx="1384">
                  <c:v>0.51840450141299999</c:v>
                </c:pt>
                <c:pt idx="1385">
                  <c:v>0.51421481387800005</c:v>
                </c:pt>
                <c:pt idx="1386">
                  <c:v>0.51071474622400004</c:v>
                </c:pt>
                <c:pt idx="1387">
                  <c:v>0.50758234045299999</c:v>
                </c:pt>
                <c:pt idx="1388">
                  <c:v>0.50430248533199995</c:v>
                </c:pt>
                <c:pt idx="1389">
                  <c:v>0.50057621243299999</c:v>
                </c:pt>
                <c:pt idx="1390">
                  <c:v>0.49690217102799999</c:v>
                </c:pt>
                <c:pt idx="1391">
                  <c:v>0.49274736214800002</c:v>
                </c:pt>
                <c:pt idx="1392">
                  <c:v>0.48850478205499998</c:v>
                </c:pt>
                <c:pt idx="1393">
                  <c:v>0.48381845475200003</c:v>
                </c:pt>
                <c:pt idx="1394">
                  <c:v>0.47899504771899998</c:v>
                </c:pt>
                <c:pt idx="1395">
                  <c:v>0.474052974224</c:v>
                </c:pt>
                <c:pt idx="1396">
                  <c:v>0.46873323356399998</c:v>
                </c:pt>
                <c:pt idx="1397">
                  <c:v>0.464001956725</c:v>
                </c:pt>
                <c:pt idx="1398">
                  <c:v>0.45943951560599999</c:v>
                </c:pt>
                <c:pt idx="1399">
                  <c:v>0.45522617150900002</c:v>
                </c:pt>
                <c:pt idx="1400">
                  <c:v>0.45077177958699999</c:v>
                </c:pt>
                <c:pt idx="1401">
                  <c:v>0.44615637873500003</c:v>
                </c:pt>
                <c:pt idx="1402">
                  <c:v>0.441632886856</c:v>
                </c:pt>
                <c:pt idx="1403">
                  <c:v>0.43712582596900001</c:v>
                </c:pt>
                <c:pt idx="1404">
                  <c:v>0.43281400608300002</c:v>
                </c:pt>
                <c:pt idx="1405">
                  <c:v>0.42859173020000002</c:v>
                </c:pt>
                <c:pt idx="1406">
                  <c:v>0.42422908159200001</c:v>
                </c:pt>
                <c:pt idx="1407">
                  <c:v>0.42017316673299998</c:v>
                </c:pt>
                <c:pt idx="1408">
                  <c:v>0.41591721390199998</c:v>
                </c:pt>
                <c:pt idx="1409">
                  <c:v>0.41168367869299999</c:v>
                </c:pt>
                <c:pt idx="1410">
                  <c:v>0.407653709659</c:v>
                </c:pt>
                <c:pt idx="1411">
                  <c:v>0.403631729547</c:v>
                </c:pt>
                <c:pt idx="1412">
                  <c:v>0.39952373445900002</c:v>
                </c:pt>
                <c:pt idx="1413">
                  <c:v>0.395815471626</c:v>
                </c:pt>
                <c:pt idx="1414">
                  <c:v>0.391967852841</c:v>
                </c:pt>
                <c:pt idx="1415">
                  <c:v>0.38851892880900002</c:v>
                </c:pt>
                <c:pt idx="1416">
                  <c:v>0.38462941722299998</c:v>
                </c:pt>
                <c:pt idx="1417">
                  <c:v>0.38054691895999998</c:v>
                </c:pt>
                <c:pt idx="1418">
                  <c:v>0.37668741608700002</c:v>
                </c:pt>
                <c:pt idx="1419">
                  <c:v>0.373073358849</c:v>
                </c:pt>
                <c:pt idx="1420">
                  <c:v>0.36937785817300001</c:v>
                </c:pt>
                <c:pt idx="1421">
                  <c:v>0.36576373574900001</c:v>
                </c:pt>
                <c:pt idx="1422">
                  <c:v>0.36174988623499998</c:v>
                </c:pt>
                <c:pt idx="1423">
                  <c:v>0.35759015809900002</c:v>
                </c:pt>
                <c:pt idx="1424">
                  <c:v>0.35353433608500001</c:v>
                </c:pt>
                <c:pt idx="1425">
                  <c:v>0.349355728797</c:v>
                </c:pt>
                <c:pt idx="1426">
                  <c:v>0.34483763802</c:v>
                </c:pt>
                <c:pt idx="1427">
                  <c:v>0.34022784331</c:v>
                </c:pt>
                <c:pt idx="1428">
                  <c:v>0.33591989569800002</c:v>
                </c:pt>
                <c:pt idx="1429">
                  <c:v>0.33186549013799999</c:v>
                </c:pt>
                <c:pt idx="1430">
                  <c:v>0.32793626364200001</c:v>
                </c:pt>
                <c:pt idx="1431">
                  <c:v>0.32401925616600002</c:v>
                </c:pt>
                <c:pt idx="1432">
                  <c:v>0.31987724006500001</c:v>
                </c:pt>
                <c:pt idx="1433">
                  <c:v>0.31578761809400002</c:v>
                </c:pt>
                <c:pt idx="1434">
                  <c:v>0.31196042801899998</c:v>
                </c:pt>
                <c:pt idx="1435">
                  <c:v>0.30818555482499999</c:v>
                </c:pt>
                <c:pt idx="1436">
                  <c:v>0.30424777534699998</c:v>
                </c:pt>
                <c:pt idx="1437">
                  <c:v>0.300062933985</c:v>
                </c:pt>
                <c:pt idx="1438">
                  <c:v>0.29643044381299999</c:v>
                </c:pt>
                <c:pt idx="1439">
                  <c:v>0.29282240624700001</c:v>
                </c:pt>
                <c:pt idx="1440">
                  <c:v>0.28932575846199998</c:v>
                </c:pt>
                <c:pt idx="1441">
                  <c:v>0.28573963141699998</c:v>
                </c:pt>
                <c:pt idx="1442">
                  <c:v>0.28251896156700002</c:v>
                </c:pt>
                <c:pt idx="1443">
                  <c:v>0.27977627069099997</c:v>
                </c:pt>
                <c:pt idx="1444">
                  <c:v>0.27708617837799998</c:v>
                </c:pt>
                <c:pt idx="1445">
                  <c:v>0.27427156901299998</c:v>
                </c:pt>
                <c:pt idx="1446">
                  <c:v>0.27122940925200001</c:v>
                </c:pt>
                <c:pt idx="1447">
                  <c:v>0.268407518771</c:v>
                </c:pt>
                <c:pt idx="1448">
                  <c:v>0.26594878588699999</c:v>
                </c:pt>
                <c:pt idx="1449">
                  <c:v>0.26337340362900002</c:v>
                </c:pt>
                <c:pt idx="1450">
                  <c:v>0.26084294818100001</c:v>
                </c:pt>
                <c:pt idx="1451">
                  <c:v>0.25797139255399998</c:v>
                </c:pt>
                <c:pt idx="1452">
                  <c:v>0.25473544014400001</c:v>
                </c:pt>
                <c:pt idx="1453">
                  <c:v>0.25139274299999997</c:v>
                </c:pt>
                <c:pt idx="1454">
                  <c:v>0.24836998379</c:v>
                </c:pt>
                <c:pt idx="1455">
                  <c:v>0.24500584119499999</c:v>
                </c:pt>
                <c:pt idx="1456">
                  <c:v>0.24140954782400001</c:v>
                </c:pt>
                <c:pt idx="1457">
                  <c:v>0.23805643874999999</c:v>
                </c:pt>
                <c:pt idx="1458">
                  <c:v>0.23493801907100001</c:v>
                </c:pt>
                <c:pt idx="1459">
                  <c:v>0.23163287686100001</c:v>
                </c:pt>
                <c:pt idx="1460">
                  <c:v>0.22832723273300001</c:v>
                </c:pt>
                <c:pt idx="1461">
                  <c:v>0.22544730574800001</c:v>
                </c:pt>
                <c:pt idx="1462">
                  <c:v>0.22253616220799999</c:v>
                </c:pt>
                <c:pt idx="1463">
                  <c:v>0.21951032833799999</c:v>
                </c:pt>
                <c:pt idx="1464">
                  <c:v>0.21632067106799999</c:v>
                </c:pt>
                <c:pt idx="1465">
                  <c:v>0.213227693691</c:v>
                </c:pt>
                <c:pt idx="1466">
                  <c:v>0.21058468156499999</c:v>
                </c:pt>
                <c:pt idx="1467">
                  <c:v>0.20804239924199999</c:v>
                </c:pt>
                <c:pt idx="1468">
                  <c:v>0.20552841715299999</c:v>
                </c:pt>
                <c:pt idx="1469">
                  <c:v>0.20287177577400001</c:v>
                </c:pt>
                <c:pt idx="1470">
                  <c:v>0.20015361491100001</c:v>
                </c:pt>
                <c:pt idx="1471">
                  <c:v>0.19756793750000001</c:v>
                </c:pt>
                <c:pt idx="1472">
                  <c:v>0.19483548190700001</c:v>
                </c:pt>
                <c:pt idx="1473">
                  <c:v>0.19239402402399999</c:v>
                </c:pt>
                <c:pt idx="1474">
                  <c:v>0.189816298454</c:v>
                </c:pt>
                <c:pt idx="1475">
                  <c:v>0.18724646058700001</c:v>
                </c:pt>
                <c:pt idx="1476">
                  <c:v>0.184770766266</c:v>
                </c:pt>
                <c:pt idx="1477">
                  <c:v>0.18200791431800001</c:v>
                </c:pt>
                <c:pt idx="1478">
                  <c:v>0.17891891996299999</c:v>
                </c:pt>
                <c:pt idx="1479">
                  <c:v>0.17587242865300001</c:v>
                </c:pt>
                <c:pt idx="1480">
                  <c:v>0.172679297968</c:v>
                </c:pt>
                <c:pt idx="1481">
                  <c:v>0.16968256671599999</c:v>
                </c:pt>
                <c:pt idx="1482">
                  <c:v>0.16703278481100001</c:v>
                </c:pt>
                <c:pt idx="1483">
                  <c:v>0.16466540034499999</c:v>
                </c:pt>
                <c:pt idx="1484">
                  <c:v>0.162026819101</c:v>
                </c:pt>
                <c:pt idx="1485">
                  <c:v>0.15959317624300001</c:v>
                </c:pt>
                <c:pt idx="1486">
                  <c:v>0.15678723930999999</c:v>
                </c:pt>
                <c:pt idx="1487">
                  <c:v>0.15416685082100001</c:v>
                </c:pt>
                <c:pt idx="1488">
                  <c:v>0.15170745464300001</c:v>
                </c:pt>
                <c:pt idx="1489">
                  <c:v>0.149569536552</c:v>
                </c:pt>
                <c:pt idx="1490">
                  <c:v>0.146982753893</c:v>
                </c:pt>
                <c:pt idx="1491">
                  <c:v>0.144369619891</c:v>
                </c:pt>
                <c:pt idx="1492">
                  <c:v>0.142419830981</c:v>
                </c:pt>
                <c:pt idx="1493">
                  <c:v>0.140731511295</c:v>
                </c:pt>
                <c:pt idx="1494">
                  <c:v>0.13878744043399999</c:v>
                </c:pt>
                <c:pt idx="1495">
                  <c:v>0.13652272388200001</c:v>
                </c:pt>
                <c:pt idx="1496">
                  <c:v>0.13406794531499999</c:v>
                </c:pt>
                <c:pt idx="1497">
                  <c:v>0.131320923526</c:v>
                </c:pt>
                <c:pt idx="1498">
                  <c:v>0.128757991397</c:v>
                </c:pt>
                <c:pt idx="1499">
                  <c:v>0.125783672253</c:v>
                </c:pt>
                <c:pt idx="1500">
                  <c:v>0.12259493798399999</c:v>
                </c:pt>
                <c:pt idx="1501">
                  <c:v>0.119283817466</c:v>
                </c:pt>
                <c:pt idx="1502">
                  <c:v>0.116506745015</c:v>
                </c:pt>
                <c:pt idx="1503">
                  <c:v>0.11374314954</c:v>
                </c:pt>
                <c:pt idx="1504">
                  <c:v>0.111738744157</c:v>
                </c:pt>
                <c:pt idx="1505">
                  <c:v>0.110071304619</c:v>
                </c:pt>
                <c:pt idx="1506">
                  <c:v>0.108512220278</c:v>
                </c:pt>
                <c:pt idx="1507">
                  <c:v>0.106520745823</c:v>
                </c:pt>
                <c:pt idx="1508">
                  <c:v>0.10453716898400001</c:v>
                </c:pt>
                <c:pt idx="1509">
                  <c:v>0.10268184865299999</c:v>
                </c:pt>
                <c:pt idx="1510">
                  <c:v>0.100740660749</c:v>
                </c:pt>
                <c:pt idx="1511">
                  <c:v>9.8688283835100005E-2</c:v>
                </c:pt>
                <c:pt idx="1512">
                  <c:v>9.6688364123100001E-2</c:v>
                </c:pt>
                <c:pt idx="1513">
                  <c:v>9.4664068304399995E-2</c:v>
                </c:pt>
                <c:pt idx="1514">
                  <c:v>9.2202524775500005E-2</c:v>
                </c:pt>
                <c:pt idx="1515">
                  <c:v>9.0144888872199999E-2</c:v>
                </c:pt>
                <c:pt idx="1516">
                  <c:v>8.8661192274400002E-2</c:v>
                </c:pt>
                <c:pt idx="1517">
                  <c:v>8.7149334460199998E-2</c:v>
                </c:pt>
                <c:pt idx="1518">
                  <c:v>8.52305542448E-2</c:v>
                </c:pt>
                <c:pt idx="1519">
                  <c:v>8.3438824570100004E-2</c:v>
                </c:pt>
                <c:pt idx="1520">
                  <c:v>8.1750969498499998E-2</c:v>
                </c:pt>
                <c:pt idx="1521">
                  <c:v>8.0183003578699993E-2</c:v>
                </c:pt>
                <c:pt idx="1522">
                  <c:v>7.8664848721099995E-2</c:v>
                </c:pt>
                <c:pt idx="1523">
                  <c:v>7.6836887939099999E-2</c:v>
                </c:pt>
                <c:pt idx="1524">
                  <c:v>7.52672251303E-2</c:v>
                </c:pt>
                <c:pt idx="1525">
                  <c:v>7.3299492233599994E-2</c:v>
                </c:pt>
                <c:pt idx="1526">
                  <c:v>7.1373231376400004E-2</c:v>
                </c:pt>
                <c:pt idx="1527">
                  <c:v>6.96311426594E-2</c:v>
                </c:pt>
                <c:pt idx="1528">
                  <c:v>6.8006503826900003E-2</c:v>
                </c:pt>
                <c:pt idx="1529">
                  <c:v>6.6516456995600007E-2</c:v>
                </c:pt>
                <c:pt idx="1530">
                  <c:v>6.5122427010299994E-2</c:v>
                </c:pt>
                <c:pt idx="1531">
                  <c:v>6.3884014660299998E-2</c:v>
                </c:pt>
                <c:pt idx="1532">
                  <c:v>6.2749760718099998E-2</c:v>
                </c:pt>
                <c:pt idx="1533">
                  <c:v>6.1510017857700001E-2</c:v>
                </c:pt>
                <c:pt idx="1534">
                  <c:v>6.0437827542E-2</c:v>
                </c:pt>
                <c:pt idx="1535">
                  <c:v>5.9544071844700001E-2</c:v>
                </c:pt>
                <c:pt idx="1536">
                  <c:v>5.8247053984199999E-2</c:v>
                </c:pt>
                <c:pt idx="1537">
                  <c:v>5.7066886951100002E-2</c:v>
                </c:pt>
                <c:pt idx="1538">
                  <c:v>5.6214034785399998E-2</c:v>
                </c:pt>
                <c:pt idx="1539">
                  <c:v>5.5650485552499997E-2</c:v>
                </c:pt>
                <c:pt idx="1540">
                  <c:v>5.5020929169300001E-2</c:v>
                </c:pt>
                <c:pt idx="1541">
                  <c:v>5.45105762457E-2</c:v>
                </c:pt>
                <c:pt idx="1542">
                  <c:v>5.40396857499E-2</c:v>
                </c:pt>
                <c:pt idx="1543">
                  <c:v>5.3601427650999997E-2</c:v>
                </c:pt>
                <c:pt idx="1544">
                  <c:v>5.31901568231E-2</c:v>
                </c:pt>
                <c:pt idx="1545">
                  <c:v>5.2755851134399998E-2</c:v>
                </c:pt>
                <c:pt idx="1546">
                  <c:v>5.2284185867800002E-2</c:v>
                </c:pt>
                <c:pt idx="1547">
                  <c:v>5.2068019042700003E-2</c:v>
                </c:pt>
                <c:pt idx="1548">
                  <c:v>5.2295253994599999E-2</c:v>
                </c:pt>
                <c:pt idx="1549">
                  <c:v>5.2510036512900003E-2</c:v>
                </c:pt>
                <c:pt idx="1550">
                  <c:v>5.2235811338099999E-2</c:v>
                </c:pt>
                <c:pt idx="1551">
                  <c:v>5.2341185520399999E-2</c:v>
                </c:pt>
                <c:pt idx="1552">
                  <c:v>5.2378961912399997E-2</c:v>
                </c:pt>
                <c:pt idx="1553">
                  <c:v>5.2064086319200002E-2</c:v>
                </c:pt>
                <c:pt idx="1554">
                  <c:v>5.1507771510099998E-2</c:v>
                </c:pt>
                <c:pt idx="1555">
                  <c:v>5.0638866738500002E-2</c:v>
                </c:pt>
                <c:pt idx="1556">
                  <c:v>4.9663236949800002E-2</c:v>
                </c:pt>
                <c:pt idx="1557">
                  <c:v>4.8666526496E-2</c:v>
                </c:pt>
                <c:pt idx="1558">
                  <c:v>4.7775319068199998E-2</c:v>
                </c:pt>
                <c:pt idx="1559">
                  <c:v>4.6959026974700002E-2</c:v>
                </c:pt>
                <c:pt idx="1560">
                  <c:v>4.5974791492600003E-2</c:v>
                </c:pt>
                <c:pt idx="1561">
                  <c:v>4.50306395805E-2</c:v>
                </c:pt>
                <c:pt idx="1562">
                  <c:v>4.41348231117E-2</c:v>
                </c:pt>
                <c:pt idx="1563">
                  <c:v>4.3187209886900002E-2</c:v>
                </c:pt>
                <c:pt idx="1564">
                  <c:v>4.2148550410300002E-2</c:v>
                </c:pt>
                <c:pt idx="1565">
                  <c:v>4.1228640455E-2</c:v>
                </c:pt>
                <c:pt idx="1566">
                  <c:v>4.0215523290900002E-2</c:v>
                </c:pt>
                <c:pt idx="1567">
                  <c:v>3.9286954801600001E-2</c:v>
                </c:pt>
                <c:pt idx="1568">
                  <c:v>3.8544227674499998E-2</c:v>
                </c:pt>
                <c:pt idx="1569">
                  <c:v>3.7983126495599998E-2</c:v>
                </c:pt>
                <c:pt idx="1570">
                  <c:v>3.75123322568E-2</c:v>
                </c:pt>
                <c:pt idx="1571">
                  <c:v>3.72572163262E-2</c:v>
                </c:pt>
                <c:pt idx="1572">
                  <c:v>3.7107460548099998E-2</c:v>
                </c:pt>
                <c:pt idx="1573">
                  <c:v>3.70112878004E-2</c:v>
                </c:pt>
                <c:pt idx="1574">
                  <c:v>3.7055488113699998E-2</c:v>
                </c:pt>
                <c:pt idx="1575">
                  <c:v>3.7007946282100003E-2</c:v>
                </c:pt>
                <c:pt idx="1576">
                  <c:v>3.6974966739199998E-2</c:v>
                </c:pt>
                <c:pt idx="1577">
                  <c:v>3.6954497843100002E-2</c:v>
                </c:pt>
                <c:pt idx="1578">
                  <c:v>3.6961501688599997E-2</c:v>
                </c:pt>
                <c:pt idx="1579">
                  <c:v>3.70624812772E-2</c:v>
                </c:pt>
                <c:pt idx="1580">
                  <c:v>3.7235320953900003E-2</c:v>
                </c:pt>
                <c:pt idx="1581">
                  <c:v>3.73287314232E-2</c:v>
                </c:pt>
                <c:pt idx="1582">
                  <c:v>3.7390430228699999E-2</c:v>
                </c:pt>
                <c:pt idx="1583">
                  <c:v>3.7325660764199999E-2</c:v>
                </c:pt>
                <c:pt idx="1584">
                  <c:v>3.7222796237900001E-2</c:v>
                </c:pt>
                <c:pt idx="1585">
                  <c:v>3.7032844384700003E-2</c:v>
                </c:pt>
                <c:pt idx="1586">
                  <c:v>3.6810577587000001E-2</c:v>
                </c:pt>
                <c:pt idx="1587">
                  <c:v>3.6559649363599997E-2</c:v>
                </c:pt>
                <c:pt idx="1588">
                  <c:v>3.6214243360800001E-2</c:v>
                </c:pt>
                <c:pt idx="1589">
                  <c:v>3.57951388513E-2</c:v>
                </c:pt>
                <c:pt idx="1590">
                  <c:v>3.53665599481E-2</c:v>
                </c:pt>
                <c:pt idx="1591">
                  <c:v>3.5093807385200002E-2</c:v>
                </c:pt>
                <c:pt idx="1592">
                  <c:v>3.4849885790300003E-2</c:v>
                </c:pt>
                <c:pt idx="1593">
                  <c:v>3.4624184810999999E-2</c:v>
                </c:pt>
                <c:pt idx="1594">
                  <c:v>3.4374802178900002E-2</c:v>
                </c:pt>
                <c:pt idx="1595">
                  <c:v>3.4201500784999998E-2</c:v>
                </c:pt>
                <c:pt idx="1596">
                  <c:v>3.40592459397E-2</c:v>
                </c:pt>
                <c:pt idx="1597">
                  <c:v>3.3908976397200002E-2</c:v>
                </c:pt>
                <c:pt idx="1598">
                  <c:v>3.3802032044499997E-2</c:v>
                </c:pt>
                <c:pt idx="1599">
                  <c:v>3.3768294067599999E-2</c:v>
                </c:pt>
                <c:pt idx="1600">
                  <c:v>3.38016418672E-2</c:v>
                </c:pt>
                <c:pt idx="1601">
                  <c:v>3.3838198926999997E-2</c:v>
                </c:pt>
                <c:pt idx="1602">
                  <c:v>3.3867625487499997E-2</c:v>
                </c:pt>
                <c:pt idx="1603">
                  <c:v>3.3840525602200001E-2</c:v>
                </c:pt>
                <c:pt idx="1604">
                  <c:v>3.3840299204099998E-2</c:v>
                </c:pt>
                <c:pt idx="1605">
                  <c:v>3.3836932809799998E-2</c:v>
                </c:pt>
                <c:pt idx="1606">
                  <c:v>3.3806590850100002E-2</c:v>
                </c:pt>
                <c:pt idx="1607">
                  <c:v>3.3783320701399999E-2</c:v>
                </c:pt>
                <c:pt idx="1608">
                  <c:v>3.3777013816799997E-2</c:v>
                </c:pt>
                <c:pt idx="1609">
                  <c:v>3.3774237448800003E-2</c:v>
                </c:pt>
                <c:pt idx="1610">
                  <c:v>3.3774686651299998E-2</c:v>
                </c:pt>
                <c:pt idx="1611">
                  <c:v>3.3782321909800003E-2</c:v>
                </c:pt>
                <c:pt idx="1612">
                  <c:v>3.3782811540900001E-2</c:v>
                </c:pt>
                <c:pt idx="1613">
                  <c:v>3.3788669790499999E-2</c:v>
                </c:pt>
                <c:pt idx="1614">
                  <c:v>3.3784927186100003E-2</c:v>
                </c:pt>
                <c:pt idx="1615">
                  <c:v>3.3786413861299998E-2</c:v>
                </c:pt>
                <c:pt idx="1616">
                  <c:v>3.37866889029E-2</c:v>
                </c:pt>
                <c:pt idx="1617">
                  <c:v>3.3790973023199999E-2</c:v>
                </c:pt>
                <c:pt idx="1618">
                  <c:v>3.3790843465399997E-2</c:v>
                </c:pt>
                <c:pt idx="1619">
                  <c:v>3.3790655272800001E-2</c:v>
                </c:pt>
                <c:pt idx="1620">
                  <c:v>3.37908749795E-2</c:v>
                </c:pt>
                <c:pt idx="1621">
                  <c:v>3.3790719590899999E-2</c:v>
                </c:pt>
                <c:pt idx="1622">
                  <c:v>3.3790589572900001E-2</c:v>
                </c:pt>
                <c:pt idx="1623">
                  <c:v>3.3788796873299998E-2</c:v>
                </c:pt>
                <c:pt idx="1624">
                  <c:v>3.38127754091E-2</c:v>
                </c:pt>
                <c:pt idx="1625">
                  <c:v>3.3848969359099999E-2</c:v>
                </c:pt>
                <c:pt idx="1626">
                  <c:v>3.3851453395600001E-2</c:v>
                </c:pt>
                <c:pt idx="1627">
                  <c:v>3.38976522926E-2</c:v>
                </c:pt>
                <c:pt idx="1628">
                  <c:v>3.3941984206200003E-2</c:v>
                </c:pt>
                <c:pt idx="1629">
                  <c:v>3.4000473168799998E-2</c:v>
                </c:pt>
                <c:pt idx="1630">
                  <c:v>3.4003936517699999E-2</c:v>
                </c:pt>
                <c:pt idx="1631">
                  <c:v>3.3945225515499999E-2</c:v>
                </c:pt>
                <c:pt idx="1632">
                  <c:v>3.3968968884999999E-2</c:v>
                </c:pt>
                <c:pt idx="1633">
                  <c:v>3.4033811929500002E-2</c:v>
                </c:pt>
                <c:pt idx="1634">
                  <c:v>3.4163007936699998E-2</c:v>
                </c:pt>
                <c:pt idx="1635">
                  <c:v>3.4295967168300003E-2</c:v>
                </c:pt>
                <c:pt idx="1636">
                  <c:v>3.4333676178199997E-2</c:v>
                </c:pt>
                <c:pt idx="1637">
                  <c:v>3.4319984839300002E-2</c:v>
                </c:pt>
                <c:pt idx="1638">
                  <c:v>3.4331041394599998E-2</c:v>
                </c:pt>
                <c:pt idx="1639">
                  <c:v>3.4284040972800002E-2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0970496"/>
        <c:axId val="190968576"/>
      </c:scatterChart>
      <c:valAx>
        <c:axId val="190956288"/>
        <c:scaling>
          <c:orientation val="minMax"/>
          <c:max val="1500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Decision Cycles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90958208"/>
        <c:crossesAt val="1E-10"/>
        <c:crossBetween val="midCat"/>
        <c:majorUnit val="500"/>
      </c:valAx>
      <c:valAx>
        <c:axId val="190958208"/>
        <c:scaling>
          <c:logBase val="10"/>
          <c:orientation val="minMax"/>
          <c:max val="12"/>
          <c:min val="1E-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/>
                  <a:t>Prediction Error</a:t>
                </a:r>
              </a:p>
            </c:rich>
          </c:tx>
          <c:layout/>
          <c:overlay val="0"/>
        </c:title>
        <c:numFmt formatCode="0.0E+00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90956288"/>
        <c:crosses val="autoZero"/>
        <c:crossBetween val="midCat"/>
        <c:majorUnit val="100"/>
      </c:valAx>
      <c:valAx>
        <c:axId val="190968576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/>
                  <a:t>Distance</a:t>
                </a:r>
                <a:r>
                  <a:rPr lang="en-US" sz="1800" baseline="0"/>
                  <a:t> to Goal</a:t>
                </a:r>
                <a:endParaRPr lang="en-US" sz="1800"/>
              </a:p>
            </c:rich>
          </c:tx>
          <c:layout/>
          <c:overlay val="0"/>
        </c:title>
        <c:numFmt formatCode="#,##0.0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90970496"/>
        <c:crosses val="max"/>
        <c:crossBetween val="midCat"/>
        <c:majorUnit val="2.5"/>
      </c:valAx>
      <c:valAx>
        <c:axId val="190970496"/>
        <c:scaling>
          <c:orientation val="minMax"/>
        </c:scaling>
        <c:delete val="1"/>
        <c:axPos val="b"/>
        <c:majorTickMark val="out"/>
        <c:minorTickMark val="none"/>
        <c:tickLblPos val="nextTo"/>
        <c:crossAx val="190968576"/>
        <c:crosses val="autoZero"/>
        <c:crossBetween val="midCat"/>
      </c:valAx>
      <c:spPr>
        <a:ln>
          <a:solidFill>
            <a:schemeClr val="bg1">
              <a:lumMod val="50000"/>
            </a:schemeClr>
          </a:solidFill>
        </a:ln>
      </c:spPr>
    </c:plotArea>
    <c:legend>
      <c:legendPos val="b"/>
      <c:layout>
        <c:manualLayout>
          <c:xMode val="edge"/>
          <c:yMode val="edge"/>
          <c:x val="9.85881341290131E-2"/>
          <c:y val="0.947358518387449"/>
          <c:w val="0.83849310474039895"/>
          <c:h val="5.0144602711177898E-2"/>
        </c:manualLayout>
      </c:layout>
      <c:overlay val="0"/>
      <c:spPr>
        <a:solidFill>
          <a:srgbClr val="FFFFFF"/>
        </a:solidFill>
      </c:spPr>
      <c:txPr>
        <a:bodyPr/>
        <a:lstStyle/>
        <a:p>
          <a:pPr>
            <a:defRPr sz="14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2157567431225"/>
          <c:y val="6.0185185185185203E-2"/>
          <c:w val="0.82797346918614401"/>
          <c:h val="0.79723359224646695"/>
        </c:manualLayout>
      </c:layout>
      <c:scatterChart>
        <c:scatterStyle val="lineMarker"/>
        <c:varyColors val="0"/>
        <c:ser>
          <c:idx val="0"/>
          <c:order val="0"/>
          <c:tx>
            <c:v>No pruning</c:v>
          </c:tx>
          <c:spPr>
            <a:ln w="19050"/>
          </c:spPr>
          <c:marker>
            <c:symbol val="none"/>
          </c:marker>
          <c:yVal>
            <c:numRef>
              <c:f>Sheet1!$C$3:$C$2498</c:f>
              <c:numCache>
                <c:formatCode>General</c:formatCode>
                <c:ptCount val="249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  <c:pt idx="64">
                  <c:v>65</c:v>
                </c:pt>
                <c:pt idx="65">
                  <c:v>66</c:v>
                </c:pt>
                <c:pt idx="66">
                  <c:v>67</c:v>
                </c:pt>
                <c:pt idx="67">
                  <c:v>68</c:v>
                </c:pt>
                <c:pt idx="68">
                  <c:v>69</c:v>
                </c:pt>
                <c:pt idx="69">
                  <c:v>70</c:v>
                </c:pt>
                <c:pt idx="70">
                  <c:v>71</c:v>
                </c:pt>
                <c:pt idx="71">
                  <c:v>72</c:v>
                </c:pt>
                <c:pt idx="72">
                  <c:v>73</c:v>
                </c:pt>
                <c:pt idx="73">
                  <c:v>74</c:v>
                </c:pt>
                <c:pt idx="74">
                  <c:v>75</c:v>
                </c:pt>
                <c:pt idx="75">
                  <c:v>76</c:v>
                </c:pt>
                <c:pt idx="76">
                  <c:v>77</c:v>
                </c:pt>
                <c:pt idx="77">
                  <c:v>78</c:v>
                </c:pt>
                <c:pt idx="78">
                  <c:v>79</c:v>
                </c:pt>
                <c:pt idx="79">
                  <c:v>80</c:v>
                </c:pt>
                <c:pt idx="80">
                  <c:v>81</c:v>
                </c:pt>
                <c:pt idx="81">
                  <c:v>82</c:v>
                </c:pt>
                <c:pt idx="82">
                  <c:v>83</c:v>
                </c:pt>
                <c:pt idx="83">
                  <c:v>84</c:v>
                </c:pt>
                <c:pt idx="84">
                  <c:v>85</c:v>
                </c:pt>
                <c:pt idx="85">
                  <c:v>86</c:v>
                </c:pt>
                <c:pt idx="86">
                  <c:v>87</c:v>
                </c:pt>
                <c:pt idx="87">
                  <c:v>88</c:v>
                </c:pt>
                <c:pt idx="88">
                  <c:v>89</c:v>
                </c:pt>
                <c:pt idx="89">
                  <c:v>90</c:v>
                </c:pt>
                <c:pt idx="90">
                  <c:v>91</c:v>
                </c:pt>
                <c:pt idx="91">
                  <c:v>92</c:v>
                </c:pt>
                <c:pt idx="92">
                  <c:v>93</c:v>
                </c:pt>
                <c:pt idx="93">
                  <c:v>94</c:v>
                </c:pt>
                <c:pt idx="94">
                  <c:v>95</c:v>
                </c:pt>
                <c:pt idx="95">
                  <c:v>96</c:v>
                </c:pt>
                <c:pt idx="96">
                  <c:v>97</c:v>
                </c:pt>
                <c:pt idx="97">
                  <c:v>98</c:v>
                </c:pt>
                <c:pt idx="98">
                  <c:v>99</c:v>
                </c:pt>
                <c:pt idx="99">
                  <c:v>100</c:v>
                </c:pt>
                <c:pt idx="100">
                  <c:v>101</c:v>
                </c:pt>
                <c:pt idx="101">
                  <c:v>102</c:v>
                </c:pt>
                <c:pt idx="102">
                  <c:v>103</c:v>
                </c:pt>
                <c:pt idx="103">
                  <c:v>104</c:v>
                </c:pt>
                <c:pt idx="104">
                  <c:v>105</c:v>
                </c:pt>
                <c:pt idx="105">
                  <c:v>106</c:v>
                </c:pt>
                <c:pt idx="106">
                  <c:v>107</c:v>
                </c:pt>
                <c:pt idx="107">
                  <c:v>108</c:v>
                </c:pt>
                <c:pt idx="108">
                  <c:v>109</c:v>
                </c:pt>
                <c:pt idx="109">
                  <c:v>110</c:v>
                </c:pt>
                <c:pt idx="110">
                  <c:v>111</c:v>
                </c:pt>
                <c:pt idx="111">
                  <c:v>112</c:v>
                </c:pt>
                <c:pt idx="112">
                  <c:v>113</c:v>
                </c:pt>
                <c:pt idx="113">
                  <c:v>114</c:v>
                </c:pt>
                <c:pt idx="114">
                  <c:v>115</c:v>
                </c:pt>
                <c:pt idx="115">
                  <c:v>116</c:v>
                </c:pt>
                <c:pt idx="116">
                  <c:v>117</c:v>
                </c:pt>
                <c:pt idx="117">
                  <c:v>118</c:v>
                </c:pt>
                <c:pt idx="118">
                  <c:v>119</c:v>
                </c:pt>
                <c:pt idx="119">
                  <c:v>120</c:v>
                </c:pt>
                <c:pt idx="120">
                  <c:v>121</c:v>
                </c:pt>
                <c:pt idx="121">
                  <c:v>122</c:v>
                </c:pt>
                <c:pt idx="122">
                  <c:v>123</c:v>
                </c:pt>
                <c:pt idx="123">
                  <c:v>124</c:v>
                </c:pt>
                <c:pt idx="124">
                  <c:v>125</c:v>
                </c:pt>
                <c:pt idx="125">
                  <c:v>126</c:v>
                </c:pt>
                <c:pt idx="126">
                  <c:v>127</c:v>
                </c:pt>
                <c:pt idx="127">
                  <c:v>128</c:v>
                </c:pt>
                <c:pt idx="128">
                  <c:v>129</c:v>
                </c:pt>
                <c:pt idx="129">
                  <c:v>130</c:v>
                </c:pt>
                <c:pt idx="130">
                  <c:v>131</c:v>
                </c:pt>
                <c:pt idx="131">
                  <c:v>132</c:v>
                </c:pt>
                <c:pt idx="132">
                  <c:v>133</c:v>
                </c:pt>
                <c:pt idx="133">
                  <c:v>134</c:v>
                </c:pt>
                <c:pt idx="134">
                  <c:v>135</c:v>
                </c:pt>
                <c:pt idx="135">
                  <c:v>136</c:v>
                </c:pt>
                <c:pt idx="136">
                  <c:v>137</c:v>
                </c:pt>
                <c:pt idx="137">
                  <c:v>138</c:v>
                </c:pt>
                <c:pt idx="138">
                  <c:v>139</c:v>
                </c:pt>
                <c:pt idx="139">
                  <c:v>140</c:v>
                </c:pt>
                <c:pt idx="140">
                  <c:v>141</c:v>
                </c:pt>
                <c:pt idx="141">
                  <c:v>142</c:v>
                </c:pt>
                <c:pt idx="142">
                  <c:v>143</c:v>
                </c:pt>
                <c:pt idx="143">
                  <c:v>144</c:v>
                </c:pt>
                <c:pt idx="144">
                  <c:v>145</c:v>
                </c:pt>
                <c:pt idx="145">
                  <c:v>146</c:v>
                </c:pt>
                <c:pt idx="146">
                  <c:v>147</c:v>
                </c:pt>
                <c:pt idx="147">
                  <c:v>148</c:v>
                </c:pt>
                <c:pt idx="148">
                  <c:v>149</c:v>
                </c:pt>
                <c:pt idx="149">
                  <c:v>150</c:v>
                </c:pt>
                <c:pt idx="150">
                  <c:v>151</c:v>
                </c:pt>
                <c:pt idx="151">
                  <c:v>152</c:v>
                </c:pt>
                <c:pt idx="152">
                  <c:v>153</c:v>
                </c:pt>
                <c:pt idx="153">
                  <c:v>154</c:v>
                </c:pt>
                <c:pt idx="154">
                  <c:v>155</c:v>
                </c:pt>
                <c:pt idx="155">
                  <c:v>156</c:v>
                </c:pt>
                <c:pt idx="156">
                  <c:v>157</c:v>
                </c:pt>
                <c:pt idx="157">
                  <c:v>158</c:v>
                </c:pt>
                <c:pt idx="158">
                  <c:v>159</c:v>
                </c:pt>
                <c:pt idx="159">
                  <c:v>160</c:v>
                </c:pt>
                <c:pt idx="160">
                  <c:v>161</c:v>
                </c:pt>
                <c:pt idx="161">
                  <c:v>162</c:v>
                </c:pt>
                <c:pt idx="162">
                  <c:v>163</c:v>
                </c:pt>
                <c:pt idx="163">
                  <c:v>164</c:v>
                </c:pt>
                <c:pt idx="164">
                  <c:v>165</c:v>
                </c:pt>
                <c:pt idx="165">
                  <c:v>166</c:v>
                </c:pt>
                <c:pt idx="166">
                  <c:v>167</c:v>
                </c:pt>
                <c:pt idx="167">
                  <c:v>168</c:v>
                </c:pt>
                <c:pt idx="168">
                  <c:v>169</c:v>
                </c:pt>
                <c:pt idx="169">
                  <c:v>170</c:v>
                </c:pt>
                <c:pt idx="170">
                  <c:v>171</c:v>
                </c:pt>
                <c:pt idx="171">
                  <c:v>172</c:v>
                </c:pt>
                <c:pt idx="172">
                  <c:v>173</c:v>
                </c:pt>
                <c:pt idx="173">
                  <c:v>174</c:v>
                </c:pt>
                <c:pt idx="174">
                  <c:v>175</c:v>
                </c:pt>
                <c:pt idx="175">
                  <c:v>176</c:v>
                </c:pt>
                <c:pt idx="176">
                  <c:v>177</c:v>
                </c:pt>
                <c:pt idx="177">
                  <c:v>178</c:v>
                </c:pt>
                <c:pt idx="178">
                  <c:v>179</c:v>
                </c:pt>
                <c:pt idx="179">
                  <c:v>180</c:v>
                </c:pt>
                <c:pt idx="180">
                  <c:v>181</c:v>
                </c:pt>
                <c:pt idx="181">
                  <c:v>182</c:v>
                </c:pt>
                <c:pt idx="182">
                  <c:v>183</c:v>
                </c:pt>
                <c:pt idx="183">
                  <c:v>184</c:v>
                </c:pt>
                <c:pt idx="184">
                  <c:v>185</c:v>
                </c:pt>
                <c:pt idx="185">
                  <c:v>186</c:v>
                </c:pt>
                <c:pt idx="186">
                  <c:v>187</c:v>
                </c:pt>
                <c:pt idx="187">
                  <c:v>188</c:v>
                </c:pt>
                <c:pt idx="188">
                  <c:v>189</c:v>
                </c:pt>
                <c:pt idx="189">
                  <c:v>190</c:v>
                </c:pt>
                <c:pt idx="190">
                  <c:v>191</c:v>
                </c:pt>
                <c:pt idx="191">
                  <c:v>192</c:v>
                </c:pt>
                <c:pt idx="192">
                  <c:v>193</c:v>
                </c:pt>
                <c:pt idx="193">
                  <c:v>194</c:v>
                </c:pt>
                <c:pt idx="194">
                  <c:v>195</c:v>
                </c:pt>
                <c:pt idx="195">
                  <c:v>196</c:v>
                </c:pt>
                <c:pt idx="196">
                  <c:v>197</c:v>
                </c:pt>
                <c:pt idx="197">
                  <c:v>198</c:v>
                </c:pt>
                <c:pt idx="198">
                  <c:v>199</c:v>
                </c:pt>
                <c:pt idx="199">
                  <c:v>200</c:v>
                </c:pt>
                <c:pt idx="200">
                  <c:v>201</c:v>
                </c:pt>
                <c:pt idx="201">
                  <c:v>202</c:v>
                </c:pt>
                <c:pt idx="202">
                  <c:v>203</c:v>
                </c:pt>
                <c:pt idx="203">
                  <c:v>204</c:v>
                </c:pt>
                <c:pt idx="204">
                  <c:v>205</c:v>
                </c:pt>
                <c:pt idx="205">
                  <c:v>206</c:v>
                </c:pt>
                <c:pt idx="206">
                  <c:v>207</c:v>
                </c:pt>
                <c:pt idx="207">
                  <c:v>208</c:v>
                </c:pt>
                <c:pt idx="208">
                  <c:v>209</c:v>
                </c:pt>
                <c:pt idx="209">
                  <c:v>210</c:v>
                </c:pt>
                <c:pt idx="210">
                  <c:v>211</c:v>
                </c:pt>
                <c:pt idx="211">
                  <c:v>212</c:v>
                </c:pt>
                <c:pt idx="212">
                  <c:v>213</c:v>
                </c:pt>
                <c:pt idx="213">
                  <c:v>214</c:v>
                </c:pt>
                <c:pt idx="214">
                  <c:v>215</c:v>
                </c:pt>
                <c:pt idx="215">
                  <c:v>216</c:v>
                </c:pt>
                <c:pt idx="216">
                  <c:v>217</c:v>
                </c:pt>
                <c:pt idx="217">
                  <c:v>218</c:v>
                </c:pt>
                <c:pt idx="218">
                  <c:v>219</c:v>
                </c:pt>
                <c:pt idx="219">
                  <c:v>220</c:v>
                </c:pt>
                <c:pt idx="220">
                  <c:v>221</c:v>
                </c:pt>
                <c:pt idx="221">
                  <c:v>222</c:v>
                </c:pt>
                <c:pt idx="222">
                  <c:v>223</c:v>
                </c:pt>
                <c:pt idx="223">
                  <c:v>224</c:v>
                </c:pt>
                <c:pt idx="224">
                  <c:v>225</c:v>
                </c:pt>
                <c:pt idx="225">
                  <c:v>226</c:v>
                </c:pt>
                <c:pt idx="226">
                  <c:v>227</c:v>
                </c:pt>
                <c:pt idx="227">
                  <c:v>228</c:v>
                </c:pt>
                <c:pt idx="228">
                  <c:v>229</c:v>
                </c:pt>
                <c:pt idx="229">
                  <c:v>230</c:v>
                </c:pt>
                <c:pt idx="230">
                  <c:v>231</c:v>
                </c:pt>
                <c:pt idx="231">
                  <c:v>232</c:v>
                </c:pt>
                <c:pt idx="232">
                  <c:v>233</c:v>
                </c:pt>
                <c:pt idx="233">
                  <c:v>234</c:v>
                </c:pt>
                <c:pt idx="234">
                  <c:v>235</c:v>
                </c:pt>
                <c:pt idx="235">
                  <c:v>236</c:v>
                </c:pt>
                <c:pt idx="236">
                  <c:v>237</c:v>
                </c:pt>
                <c:pt idx="237">
                  <c:v>238</c:v>
                </c:pt>
                <c:pt idx="238">
                  <c:v>239</c:v>
                </c:pt>
                <c:pt idx="239">
                  <c:v>240</c:v>
                </c:pt>
                <c:pt idx="240">
                  <c:v>241</c:v>
                </c:pt>
                <c:pt idx="241">
                  <c:v>242</c:v>
                </c:pt>
                <c:pt idx="242">
                  <c:v>243</c:v>
                </c:pt>
                <c:pt idx="243">
                  <c:v>244</c:v>
                </c:pt>
                <c:pt idx="244">
                  <c:v>245</c:v>
                </c:pt>
                <c:pt idx="245">
                  <c:v>246</c:v>
                </c:pt>
                <c:pt idx="246">
                  <c:v>247</c:v>
                </c:pt>
                <c:pt idx="247">
                  <c:v>248</c:v>
                </c:pt>
                <c:pt idx="248">
                  <c:v>249</c:v>
                </c:pt>
                <c:pt idx="249">
                  <c:v>250</c:v>
                </c:pt>
                <c:pt idx="250">
                  <c:v>251</c:v>
                </c:pt>
                <c:pt idx="251">
                  <c:v>252</c:v>
                </c:pt>
                <c:pt idx="252">
                  <c:v>253</c:v>
                </c:pt>
                <c:pt idx="253">
                  <c:v>254</c:v>
                </c:pt>
                <c:pt idx="254">
                  <c:v>255</c:v>
                </c:pt>
                <c:pt idx="255">
                  <c:v>256</c:v>
                </c:pt>
                <c:pt idx="256">
                  <c:v>257</c:v>
                </c:pt>
                <c:pt idx="257">
                  <c:v>258</c:v>
                </c:pt>
                <c:pt idx="258">
                  <c:v>259</c:v>
                </c:pt>
                <c:pt idx="259">
                  <c:v>260</c:v>
                </c:pt>
                <c:pt idx="260">
                  <c:v>261</c:v>
                </c:pt>
                <c:pt idx="261">
                  <c:v>262</c:v>
                </c:pt>
                <c:pt idx="262">
                  <c:v>263</c:v>
                </c:pt>
                <c:pt idx="263">
                  <c:v>264</c:v>
                </c:pt>
                <c:pt idx="264">
                  <c:v>265</c:v>
                </c:pt>
                <c:pt idx="265">
                  <c:v>266</c:v>
                </c:pt>
                <c:pt idx="266">
                  <c:v>267</c:v>
                </c:pt>
                <c:pt idx="267">
                  <c:v>268</c:v>
                </c:pt>
                <c:pt idx="268">
                  <c:v>269</c:v>
                </c:pt>
                <c:pt idx="269">
                  <c:v>270</c:v>
                </c:pt>
                <c:pt idx="270">
                  <c:v>271</c:v>
                </c:pt>
                <c:pt idx="271">
                  <c:v>272</c:v>
                </c:pt>
                <c:pt idx="272">
                  <c:v>273</c:v>
                </c:pt>
                <c:pt idx="273">
                  <c:v>274</c:v>
                </c:pt>
                <c:pt idx="274">
                  <c:v>275</c:v>
                </c:pt>
                <c:pt idx="275">
                  <c:v>276</c:v>
                </c:pt>
                <c:pt idx="276">
                  <c:v>277</c:v>
                </c:pt>
                <c:pt idx="277">
                  <c:v>278</c:v>
                </c:pt>
                <c:pt idx="278">
                  <c:v>279</c:v>
                </c:pt>
                <c:pt idx="279">
                  <c:v>280</c:v>
                </c:pt>
                <c:pt idx="280">
                  <c:v>281</c:v>
                </c:pt>
                <c:pt idx="281">
                  <c:v>282</c:v>
                </c:pt>
                <c:pt idx="282">
                  <c:v>283</c:v>
                </c:pt>
                <c:pt idx="283">
                  <c:v>284</c:v>
                </c:pt>
                <c:pt idx="284">
                  <c:v>285</c:v>
                </c:pt>
                <c:pt idx="285">
                  <c:v>286</c:v>
                </c:pt>
                <c:pt idx="286">
                  <c:v>287</c:v>
                </c:pt>
                <c:pt idx="287">
                  <c:v>288</c:v>
                </c:pt>
                <c:pt idx="288">
                  <c:v>289</c:v>
                </c:pt>
                <c:pt idx="289">
                  <c:v>290</c:v>
                </c:pt>
                <c:pt idx="290">
                  <c:v>291</c:v>
                </c:pt>
                <c:pt idx="291">
                  <c:v>292</c:v>
                </c:pt>
                <c:pt idx="292">
                  <c:v>293</c:v>
                </c:pt>
                <c:pt idx="293">
                  <c:v>294</c:v>
                </c:pt>
                <c:pt idx="294">
                  <c:v>295</c:v>
                </c:pt>
                <c:pt idx="295">
                  <c:v>296</c:v>
                </c:pt>
                <c:pt idx="296">
                  <c:v>297</c:v>
                </c:pt>
                <c:pt idx="297">
                  <c:v>298</c:v>
                </c:pt>
                <c:pt idx="298">
                  <c:v>299</c:v>
                </c:pt>
                <c:pt idx="299">
                  <c:v>300</c:v>
                </c:pt>
                <c:pt idx="300">
                  <c:v>301</c:v>
                </c:pt>
                <c:pt idx="301">
                  <c:v>302</c:v>
                </c:pt>
                <c:pt idx="302">
                  <c:v>303</c:v>
                </c:pt>
                <c:pt idx="303">
                  <c:v>304</c:v>
                </c:pt>
                <c:pt idx="304">
                  <c:v>305</c:v>
                </c:pt>
                <c:pt idx="305">
                  <c:v>306</c:v>
                </c:pt>
                <c:pt idx="306">
                  <c:v>307</c:v>
                </c:pt>
                <c:pt idx="307">
                  <c:v>308</c:v>
                </c:pt>
                <c:pt idx="308">
                  <c:v>309</c:v>
                </c:pt>
                <c:pt idx="309">
                  <c:v>310</c:v>
                </c:pt>
                <c:pt idx="310">
                  <c:v>311</c:v>
                </c:pt>
                <c:pt idx="311">
                  <c:v>312</c:v>
                </c:pt>
                <c:pt idx="312">
                  <c:v>313</c:v>
                </c:pt>
                <c:pt idx="313">
                  <c:v>314</c:v>
                </c:pt>
                <c:pt idx="314">
                  <c:v>315</c:v>
                </c:pt>
                <c:pt idx="315">
                  <c:v>316</c:v>
                </c:pt>
                <c:pt idx="316">
                  <c:v>317</c:v>
                </c:pt>
                <c:pt idx="317">
                  <c:v>318</c:v>
                </c:pt>
                <c:pt idx="318">
                  <c:v>319</c:v>
                </c:pt>
                <c:pt idx="319">
                  <c:v>320</c:v>
                </c:pt>
                <c:pt idx="320">
                  <c:v>321</c:v>
                </c:pt>
                <c:pt idx="321">
                  <c:v>322</c:v>
                </c:pt>
                <c:pt idx="322">
                  <c:v>323</c:v>
                </c:pt>
                <c:pt idx="323">
                  <c:v>324</c:v>
                </c:pt>
                <c:pt idx="324">
                  <c:v>325</c:v>
                </c:pt>
                <c:pt idx="325">
                  <c:v>326</c:v>
                </c:pt>
                <c:pt idx="326">
                  <c:v>327</c:v>
                </c:pt>
                <c:pt idx="327">
                  <c:v>328</c:v>
                </c:pt>
                <c:pt idx="328">
                  <c:v>329</c:v>
                </c:pt>
                <c:pt idx="329">
                  <c:v>330</c:v>
                </c:pt>
                <c:pt idx="330">
                  <c:v>331</c:v>
                </c:pt>
                <c:pt idx="331">
                  <c:v>332</c:v>
                </c:pt>
                <c:pt idx="332">
                  <c:v>333</c:v>
                </c:pt>
                <c:pt idx="333">
                  <c:v>334</c:v>
                </c:pt>
                <c:pt idx="334">
                  <c:v>335</c:v>
                </c:pt>
                <c:pt idx="335">
                  <c:v>336</c:v>
                </c:pt>
                <c:pt idx="336">
                  <c:v>337</c:v>
                </c:pt>
                <c:pt idx="337">
                  <c:v>338</c:v>
                </c:pt>
                <c:pt idx="338">
                  <c:v>339</c:v>
                </c:pt>
                <c:pt idx="339">
                  <c:v>340</c:v>
                </c:pt>
                <c:pt idx="340">
                  <c:v>341</c:v>
                </c:pt>
                <c:pt idx="341">
                  <c:v>342</c:v>
                </c:pt>
                <c:pt idx="342">
                  <c:v>343</c:v>
                </c:pt>
                <c:pt idx="343">
                  <c:v>344</c:v>
                </c:pt>
                <c:pt idx="344">
                  <c:v>345</c:v>
                </c:pt>
                <c:pt idx="345">
                  <c:v>346</c:v>
                </c:pt>
                <c:pt idx="346">
                  <c:v>347</c:v>
                </c:pt>
                <c:pt idx="347">
                  <c:v>348</c:v>
                </c:pt>
                <c:pt idx="348">
                  <c:v>349</c:v>
                </c:pt>
                <c:pt idx="349">
                  <c:v>350</c:v>
                </c:pt>
                <c:pt idx="350">
                  <c:v>351</c:v>
                </c:pt>
                <c:pt idx="351">
                  <c:v>352</c:v>
                </c:pt>
                <c:pt idx="352">
                  <c:v>353</c:v>
                </c:pt>
                <c:pt idx="353">
                  <c:v>354</c:v>
                </c:pt>
                <c:pt idx="354">
                  <c:v>355</c:v>
                </c:pt>
                <c:pt idx="355">
                  <c:v>356</c:v>
                </c:pt>
                <c:pt idx="356">
                  <c:v>357</c:v>
                </c:pt>
                <c:pt idx="357">
                  <c:v>358</c:v>
                </c:pt>
                <c:pt idx="358">
                  <c:v>359</c:v>
                </c:pt>
                <c:pt idx="359">
                  <c:v>360</c:v>
                </c:pt>
                <c:pt idx="360">
                  <c:v>361</c:v>
                </c:pt>
                <c:pt idx="361">
                  <c:v>362</c:v>
                </c:pt>
                <c:pt idx="362">
                  <c:v>363</c:v>
                </c:pt>
                <c:pt idx="363">
                  <c:v>364</c:v>
                </c:pt>
                <c:pt idx="364">
                  <c:v>365</c:v>
                </c:pt>
                <c:pt idx="365">
                  <c:v>366</c:v>
                </c:pt>
                <c:pt idx="366">
                  <c:v>367</c:v>
                </c:pt>
                <c:pt idx="367">
                  <c:v>368</c:v>
                </c:pt>
                <c:pt idx="368">
                  <c:v>369</c:v>
                </c:pt>
                <c:pt idx="369">
                  <c:v>370</c:v>
                </c:pt>
                <c:pt idx="370">
                  <c:v>371</c:v>
                </c:pt>
                <c:pt idx="371">
                  <c:v>372</c:v>
                </c:pt>
                <c:pt idx="372">
                  <c:v>373</c:v>
                </c:pt>
                <c:pt idx="373">
                  <c:v>374</c:v>
                </c:pt>
                <c:pt idx="374">
                  <c:v>375</c:v>
                </c:pt>
                <c:pt idx="375">
                  <c:v>376</c:v>
                </c:pt>
                <c:pt idx="376">
                  <c:v>377</c:v>
                </c:pt>
                <c:pt idx="377">
                  <c:v>378</c:v>
                </c:pt>
                <c:pt idx="378">
                  <c:v>379</c:v>
                </c:pt>
                <c:pt idx="379">
                  <c:v>380</c:v>
                </c:pt>
                <c:pt idx="380">
                  <c:v>381</c:v>
                </c:pt>
                <c:pt idx="381">
                  <c:v>382</c:v>
                </c:pt>
                <c:pt idx="382">
                  <c:v>383</c:v>
                </c:pt>
                <c:pt idx="383">
                  <c:v>384</c:v>
                </c:pt>
                <c:pt idx="384">
                  <c:v>385</c:v>
                </c:pt>
                <c:pt idx="385">
                  <c:v>386</c:v>
                </c:pt>
                <c:pt idx="386">
                  <c:v>388</c:v>
                </c:pt>
                <c:pt idx="387">
                  <c:v>389</c:v>
                </c:pt>
                <c:pt idx="388">
                  <c:v>390</c:v>
                </c:pt>
                <c:pt idx="389">
                  <c:v>391</c:v>
                </c:pt>
                <c:pt idx="390">
                  <c:v>392</c:v>
                </c:pt>
                <c:pt idx="391">
                  <c:v>393</c:v>
                </c:pt>
                <c:pt idx="392">
                  <c:v>394</c:v>
                </c:pt>
                <c:pt idx="393">
                  <c:v>395</c:v>
                </c:pt>
                <c:pt idx="394">
                  <c:v>396</c:v>
                </c:pt>
                <c:pt idx="395">
                  <c:v>397</c:v>
                </c:pt>
                <c:pt idx="396">
                  <c:v>398</c:v>
                </c:pt>
                <c:pt idx="397">
                  <c:v>399</c:v>
                </c:pt>
                <c:pt idx="398">
                  <c:v>400</c:v>
                </c:pt>
                <c:pt idx="399">
                  <c:v>401</c:v>
                </c:pt>
                <c:pt idx="400">
                  <c:v>402</c:v>
                </c:pt>
                <c:pt idx="401">
                  <c:v>403</c:v>
                </c:pt>
                <c:pt idx="402">
                  <c:v>404</c:v>
                </c:pt>
                <c:pt idx="403">
                  <c:v>405</c:v>
                </c:pt>
                <c:pt idx="404">
                  <c:v>406</c:v>
                </c:pt>
                <c:pt idx="405">
                  <c:v>407</c:v>
                </c:pt>
                <c:pt idx="406">
                  <c:v>408</c:v>
                </c:pt>
                <c:pt idx="407">
                  <c:v>409</c:v>
                </c:pt>
                <c:pt idx="408">
                  <c:v>410</c:v>
                </c:pt>
                <c:pt idx="409">
                  <c:v>411</c:v>
                </c:pt>
                <c:pt idx="410">
                  <c:v>412</c:v>
                </c:pt>
                <c:pt idx="411">
                  <c:v>413</c:v>
                </c:pt>
                <c:pt idx="412">
                  <c:v>414</c:v>
                </c:pt>
                <c:pt idx="413">
                  <c:v>415</c:v>
                </c:pt>
                <c:pt idx="414">
                  <c:v>416</c:v>
                </c:pt>
                <c:pt idx="415">
                  <c:v>417</c:v>
                </c:pt>
                <c:pt idx="416">
                  <c:v>418</c:v>
                </c:pt>
                <c:pt idx="417">
                  <c:v>419</c:v>
                </c:pt>
                <c:pt idx="418">
                  <c:v>420</c:v>
                </c:pt>
                <c:pt idx="419">
                  <c:v>421</c:v>
                </c:pt>
                <c:pt idx="420">
                  <c:v>422</c:v>
                </c:pt>
                <c:pt idx="421">
                  <c:v>423</c:v>
                </c:pt>
                <c:pt idx="422">
                  <c:v>424</c:v>
                </c:pt>
                <c:pt idx="423">
                  <c:v>425</c:v>
                </c:pt>
                <c:pt idx="424">
                  <c:v>426</c:v>
                </c:pt>
                <c:pt idx="425">
                  <c:v>427</c:v>
                </c:pt>
                <c:pt idx="426">
                  <c:v>428</c:v>
                </c:pt>
                <c:pt idx="427">
                  <c:v>429</c:v>
                </c:pt>
                <c:pt idx="428">
                  <c:v>430</c:v>
                </c:pt>
                <c:pt idx="429">
                  <c:v>431</c:v>
                </c:pt>
                <c:pt idx="430">
                  <c:v>432</c:v>
                </c:pt>
                <c:pt idx="431">
                  <c:v>433</c:v>
                </c:pt>
                <c:pt idx="432">
                  <c:v>434</c:v>
                </c:pt>
                <c:pt idx="433">
                  <c:v>435</c:v>
                </c:pt>
                <c:pt idx="434">
                  <c:v>436</c:v>
                </c:pt>
                <c:pt idx="435">
                  <c:v>437</c:v>
                </c:pt>
                <c:pt idx="436">
                  <c:v>438</c:v>
                </c:pt>
                <c:pt idx="437">
                  <c:v>439</c:v>
                </c:pt>
                <c:pt idx="438">
                  <c:v>440</c:v>
                </c:pt>
                <c:pt idx="439">
                  <c:v>441</c:v>
                </c:pt>
                <c:pt idx="440">
                  <c:v>442</c:v>
                </c:pt>
                <c:pt idx="441">
                  <c:v>443</c:v>
                </c:pt>
                <c:pt idx="442">
                  <c:v>444</c:v>
                </c:pt>
                <c:pt idx="443">
                  <c:v>445</c:v>
                </c:pt>
                <c:pt idx="444">
                  <c:v>446</c:v>
                </c:pt>
                <c:pt idx="445">
                  <c:v>447</c:v>
                </c:pt>
                <c:pt idx="446">
                  <c:v>448</c:v>
                </c:pt>
                <c:pt idx="447">
                  <c:v>449</c:v>
                </c:pt>
                <c:pt idx="448">
                  <c:v>450</c:v>
                </c:pt>
                <c:pt idx="449">
                  <c:v>451</c:v>
                </c:pt>
                <c:pt idx="450">
                  <c:v>452</c:v>
                </c:pt>
                <c:pt idx="451">
                  <c:v>453</c:v>
                </c:pt>
                <c:pt idx="452">
                  <c:v>454</c:v>
                </c:pt>
                <c:pt idx="453">
                  <c:v>455</c:v>
                </c:pt>
                <c:pt idx="454">
                  <c:v>456</c:v>
                </c:pt>
                <c:pt idx="455">
                  <c:v>457</c:v>
                </c:pt>
                <c:pt idx="456">
                  <c:v>458</c:v>
                </c:pt>
                <c:pt idx="457">
                  <c:v>459</c:v>
                </c:pt>
                <c:pt idx="458">
                  <c:v>460</c:v>
                </c:pt>
                <c:pt idx="459">
                  <c:v>461</c:v>
                </c:pt>
                <c:pt idx="460">
                  <c:v>462</c:v>
                </c:pt>
                <c:pt idx="461">
                  <c:v>463</c:v>
                </c:pt>
                <c:pt idx="462">
                  <c:v>464</c:v>
                </c:pt>
                <c:pt idx="463">
                  <c:v>465</c:v>
                </c:pt>
                <c:pt idx="464">
                  <c:v>466</c:v>
                </c:pt>
                <c:pt idx="465">
                  <c:v>467</c:v>
                </c:pt>
                <c:pt idx="466">
                  <c:v>468</c:v>
                </c:pt>
                <c:pt idx="467">
                  <c:v>469</c:v>
                </c:pt>
                <c:pt idx="468">
                  <c:v>470</c:v>
                </c:pt>
                <c:pt idx="469">
                  <c:v>471</c:v>
                </c:pt>
                <c:pt idx="470">
                  <c:v>472</c:v>
                </c:pt>
                <c:pt idx="471">
                  <c:v>473</c:v>
                </c:pt>
                <c:pt idx="472">
                  <c:v>474</c:v>
                </c:pt>
                <c:pt idx="473">
                  <c:v>475</c:v>
                </c:pt>
                <c:pt idx="474">
                  <c:v>476</c:v>
                </c:pt>
                <c:pt idx="475">
                  <c:v>477</c:v>
                </c:pt>
                <c:pt idx="476">
                  <c:v>478</c:v>
                </c:pt>
                <c:pt idx="477">
                  <c:v>479</c:v>
                </c:pt>
                <c:pt idx="478">
                  <c:v>480</c:v>
                </c:pt>
                <c:pt idx="479">
                  <c:v>481</c:v>
                </c:pt>
                <c:pt idx="480">
                  <c:v>482</c:v>
                </c:pt>
                <c:pt idx="481">
                  <c:v>483</c:v>
                </c:pt>
                <c:pt idx="482">
                  <c:v>484</c:v>
                </c:pt>
                <c:pt idx="483">
                  <c:v>485</c:v>
                </c:pt>
                <c:pt idx="484">
                  <c:v>486</c:v>
                </c:pt>
                <c:pt idx="485">
                  <c:v>487</c:v>
                </c:pt>
                <c:pt idx="486">
                  <c:v>488</c:v>
                </c:pt>
                <c:pt idx="487">
                  <c:v>489</c:v>
                </c:pt>
                <c:pt idx="488">
                  <c:v>490</c:v>
                </c:pt>
                <c:pt idx="489">
                  <c:v>491</c:v>
                </c:pt>
                <c:pt idx="490">
                  <c:v>492</c:v>
                </c:pt>
                <c:pt idx="491">
                  <c:v>493</c:v>
                </c:pt>
                <c:pt idx="492">
                  <c:v>494</c:v>
                </c:pt>
                <c:pt idx="493">
                  <c:v>495</c:v>
                </c:pt>
                <c:pt idx="494">
                  <c:v>496</c:v>
                </c:pt>
                <c:pt idx="495">
                  <c:v>497</c:v>
                </c:pt>
                <c:pt idx="496">
                  <c:v>498</c:v>
                </c:pt>
                <c:pt idx="497">
                  <c:v>499</c:v>
                </c:pt>
                <c:pt idx="498">
                  <c:v>500</c:v>
                </c:pt>
                <c:pt idx="499">
                  <c:v>501</c:v>
                </c:pt>
                <c:pt idx="500">
                  <c:v>502</c:v>
                </c:pt>
                <c:pt idx="501">
                  <c:v>503</c:v>
                </c:pt>
                <c:pt idx="502">
                  <c:v>504</c:v>
                </c:pt>
                <c:pt idx="503">
                  <c:v>505</c:v>
                </c:pt>
                <c:pt idx="504">
                  <c:v>506</c:v>
                </c:pt>
                <c:pt idx="505">
                  <c:v>507</c:v>
                </c:pt>
                <c:pt idx="506">
                  <c:v>508</c:v>
                </c:pt>
                <c:pt idx="507">
                  <c:v>509</c:v>
                </c:pt>
                <c:pt idx="508">
                  <c:v>510</c:v>
                </c:pt>
                <c:pt idx="509">
                  <c:v>511</c:v>
                </c:pt>
                <c:pt idx="510">
                  <c:v>512</c:v>
                </c:pt>
                <c:pt idx="511">
                  <c:v>513</c:v>
                </c:pt>
                <c:pt idx="512">
                  <c:v>514</c:v>
                </c:pt>
                <c:pt idx="513">
                  <c:v>515</c:v>
                </c:pt>
                <c:pt idx="514">
                  <c:v>516</c:v>
                </c:pt>
                <c:pt idx="515">
                  <c:v>517</c:v>
                </c:pt>
                <c:pt idx="516">
                  <c:v>518</c:v>
                </c:pt>
                <c:pt idx="517">
                  <c:v>519</c:v>
                </c:pt>
                <c:pt idx="518">
                  <c:v>520</c:v>
                </c:pt>
                <c:pt idx="519">
                  <c:v>521</c:v>
                </c:pt>
                <c:pt idx="520">
                  <c:v>522</c:v>
                </c:pt>
                <c:pt idx="521">
                  <c:v>523</c:v>
                </c:pt>
                <c:pt idx="522">
                  <c:v>524</c:v>
                </c:pt>
                <c:pt idx="523">
                  <c:v>525</c:v>
                </c:pt>
                <c:pt idx="524">
                  <c:v>526</c:v>
                </c:pt>
                <c:pt idx="525">
                  <c:v>527</c:v>
                </c:pt>
                <c:pt idx="526">
                  <c:v>528</c:v>
                </c:pt>
                <c:pt idx="527">
                  <c:v>529</c:v>
                </c:pt>
                <c:pt idx="528">
                  <c:v>530</c:v>
                </c:pt>
                <c:pt idx="529">
                  <c:v>531</c:v>
                </c:pt>
                <c:pt idx="530">
                  <c:v>532</c:v>
                </c:pt>
                <c:pt idx="531">
                  <c:v>533</c:v>
                </c:pt>
                <c:pt idx="532">
                  <c:v>534</c:v>
                </c:pt>
                <c:pt idx="533">
                  <c:v>535</c:v>
                </c:pt>
                <c:pt idx="534">
                  <c:v>536</c:v>
                </c:pt>
                <c:pt idx="535">
                  <c:v>537</c:v>
                </c:pt>
                <c:pt idx="536">
                  <c:v>538</c:v>
                </c:pt>
                <c:pt idx="537">
                  <c:v>539</c:v>
                </c:pt>
                <c:pt idx="538">
                  <c:v>540</c:v>
                </c:pt>
                <c:pt idx="539">
                  <c:v>541</c:v>
                </c:pt>
                <c:pt idx="540">
                  <c:v>542</c:v>
                </c:pt>
                <c:pt idx="541">
                  <c:v>543</c:v>
                </c:pt>
                <c:pt idx="542">
                  <c:v>544</c:v>
                </c:pt>
                <c:pt idx="543">
                  <c:v>545</c:v>
                </c:pt>
                <c:pt idx="544">
                  <c:v>546</c:v>
                </c:pt>
                <c:pt idx="545">
                  <c:v>547</c:v>
                </c:pt>
                <c:pt idx="546">
                  <c:v>548</c:v>
                </c:pt>
                <c:pt idx="547">
                  <c:v>549</c:v>
                </c:pt>
                <c:pt idx="548">
                  <c:v>550</c:v>
                </c:pt>
                <c:pt idx="549">
                  <c:v>551</c:v>
                </c:pt>
                <c:pt idx="550">
                  <c:v>552</c:v>
                </c:pt>
                <c:pt idx="551">
                  <c:v>553</c:v>
                </c:pt>
                <c:pt idx="552">
                  <c:v>554</c:v>
                </c:pt>
                <c:pt idx="553">
                  <c:v>555</c:v>
                </c:pt>
                <c:pt idx="554">
                  <c:v>556</c:v>
                </c:pt>
                <c:pt idx="555">
                  <c:v>557</c:v>
                </c:pt>
                <c:pt idx="556">
                  <c:v>558</c:v>
                </c:pt>
                <c:pt idx="557">
                  <c:v>559</c:v>
                </c:pt>
                <c:pt idx="558">
                  <c:v>560</c:v>
                </c:pt>
                <c:pt idx="559">
                  <c:v>561</c:v>
                </c:pt>
                <c:pt idx="560">
                  <c:v>562</c:v>
                </c:pt>
                <c:pt idx="561">
                  <c:v>563</c:v>
                </c:pt>
                <c:pt idx="562">
                  <c:v>564</c:v>
                </c:pt>
                <c:pt idx="563">
                  <c:v>565</c:v>
                </c:pt>
                <c:pt idx="564">
                  <c:v>566</c:v>
                </c:pt>
                <c:pt idx="565">
                  <c:v>567</c:v>
                </c:pt>
                <c:pt idx="566">
                  <c:v>568</c:v>
                </c:pt>
                <c:pt idx="567">
                  <c:v>569</c:v>
                </c:pt>
                <c:pt idx="568">
                  <c:v>570</c:v>
                </c:pt>
                <c:pt idx="569">
                  <c:v>571</c:v>
                </c:pt>
                <c:pt idx="570">
                  <c:v>572</c:v>
                </c:pt>
                <c:pt idx="571">
                  <c:v>573</c:v>
                </c:pt>
                <c:pt idx="572">
                  <c:v>574</c:v>
                </c:pt>
                <c:pt idx="573">
                  <c:v>575</c:v>
                </c:pt>
                <c:pt idx="574">
                  <c:v>576</c:v>
                </c:pt>
                <c:pt idx="575">
                  <c:v>577</c:v>
                </c:pt>
                <c:pt idx="576">
                  <c:v>578</c:v>
                </c:pt>
                <c:pt idx="577">
                  <c:v>579</c:v>
                </c:pt>
                <c:pt idx="578">
                  <c:v>580</c:v>
                </c:pt>
                <c:pt idx="579">
                  <c:v>581</c:v>
                </c:pt>
                <c:pt idx="580">
                  <c:v>582</c:v>
                </c:pt>
                <c:pt idx="581">
                  <c:v>583</c:v>
                </c:pt>
                <c:pt idx="582">
                  <c:v>584</c:v>
                </c:pt>
                <c:pt idx="583">
                  <c:v>585</c:v>
                </c:pt>
                <c:pt idx="584">
                  <c:v>586</c:v>
                </c:pt>
                <c:pt idx="585">
                  <c:v>587</c:v>
                </c:pt>
                <c:pt idx="586">
                  <c:v>588</c:v>
                </c:pt>
                <c:pt idx="587">
                  <c:v>589</c:v>
                </c:pt>
                <c:pt idx="588">
                  <c:v>590</c:v>
                </c:pt>
                <c:pt idx="589">
                  <c:v>591</c:v>
                </c:pt>
                <c:pt idx="590">
                  <c:v>592</c:v>
                </c:pt>
                <c:pt idx="591">
                  <c:v>593</c:v>
                </c:pt>
                <c:pt idx="592">
                  <c:v>594</c:v>
                </c:pt>
                <c:pt idx="593">
                  <c:v>595</c:v>
                </c:pt>
                <c:pt idx="594">
                  <c:v>596</c:v>
                </c:pt>
                <c:pt idx="595">
                  <c:v>597</c:v>
                </c:pt>
                <c:pt idx="596">
                  <c:v>598</c:v>
                </c:pt>
                <c:pt idx="597">
                  <c:v>599</c:v>
                </c:pt>
                <c:pt idx="598">
                  <c:v>600</c:v>
                </c:pt>
                <c:pt idx="599">
                  <c:v>601</c:v>
                </c:pt>
                <c:pt idx="600">
                  <c:v>602</c:v>
                </c:pt>
                <c:pt idx="601">
                  <c:v>603</c:v>
                </c:pt>
                <c:pt idx="602">
                  <c:v>604</c:v>
                </c:pt>
                <c:pt idx="603">
                  <c:v>605</c:v>
                </c:pt>
                <c:pt idx="604">
                  <c:v>606</c:v>
                </c:pt>
                <c:pt idx="605">
                  <c:v>607</c:v>
                </c:pt>
                <c:pt idx="606">
                  <c:v>608</c:v>
                </c:pt>
                <c:pt idx="607">
                  <c:v>609</c:v>
                </c:pt>
                <c:pt idx="608">
                  <c:v>610</c:v>
                </c:pt>
                <c:pt idx="609">
                  <c:v>611</c:v>
                </c:pt>
                <c:pt idx="610">
                  <c:v>612</c:v>
                </c:pt>
                <c:pt idx="611">
                  <c:v>613</c:v>
                </c:pt>
                <c:pt idx="612">
                  <c:v>614</c:v>
                </c:pt>
                <c:pt idx="613">
                  <c:v>615</c:v>
                </c:pt>
                <c:pt idx="614">
                  <c:v>616</c:v>
                </c:pt>
                <c:pt idx="615">
                  <c:v>617</c:v>
                </c:pt>
                <c:pt idx="616">
                  <c:v>618</c:v>
                </c:pt>
                <c:pt idx="617">
                  <c:v>619</c:v>
                </c:pt>
                <c:pt idx="618">
                  <c:v>620</c:v>
                </c:pt>
                <c:pt idx="619">
                  <c:v>621</c:v>
                </c:pt>
                <c:pt idx="620">
                  <c:v>622</c:v>
                </c:pt>
                <c:pt idx="621">
                  <c:v>623</c:v>
                </c:pt>
                <c:pt idx="622">
                  <c:v>624</c:v>
                </c:pt>
                <c:pt idx="623">
                  <c:v>625</c:v>
                </c:pt>
                <c:pt idx="624">
                  <c:v>626</c:v>
                </c:pt>
                <c:pt idx="625">
                  <c:v>627</c:v>
                </c:pt>
                <c:pt idx="626">
                  <c:v>628</c:v>
                </c:pt>
                <c:pt idx="627">
                  <c:v>629</c:v>
                </c:pt>
                <c:pt idx="628">
                  <c:v>630</c:v>
                </c:pt>
                <c:pt idx="629">
                  <c:v>631</c:v>
                </c:pt>
                <c:pt idx="630">
                  <c:v>632</c:v>
                </c:pt>
                <c:pt idx="631">
                  <c:v>633</c:v>
                </c:pt>
                <c:pt idx="632">
                  <c:v>634</c:v>
                </c:pt>
                <c:pt idx="633">
                  <c:v>635</c:v>
                </c:pt>
                <c:pt idx="634">
                  <c:v>636</c:v>
                </c:pt>
                <c:pt idx="635">
                  <c:v>637</c:v>
                </c:pt>
                <c:pt idx="636">
                  <c:v>638</c:v>
                </c:pt>
                <c:pt idx="637">
                  <c:v>639</c:v>
                </c:pt>
                <c:pt idx="638">
                  <c:v>640</c:v>
                </c:pt>
                <c:pt idx="639">
                  <c:v>641</c:v>
                </c:pt>
                <c:pt idx="640">
                  <c:v>642</c:v>
                </c:pt>
                <c:pt idx="641">
                  <c:v>643</c:v>
                </c:pt>
                <c:pt idx="642">
                  <c:v>644</c:v>
                </c:pt>
                <c:pt idx="643">
                  <c:v>645</c:v>
                </c:pt>
                <c:pt idx="644">
                  <c:v>646</c:v>
                </c:pt>
                <c:pt idx="645">
                  <c:v>647</c:v>
                </c:pt>
                <c:pt idx="646">
                  <c:v>648</c:v>
                </c:pt>
                <c:pt idx="647">
                  <c:v>649</c:v>
                </c:pt>
                <c:pt idx="648">
                  <c:v>650</c:v>
                </c:pt>
                <c:pt idx="649">
                  <c:v>651</c:v>
                </c:pt>
                <c:pt idx="650">
                  <c:v>652</c:v>
                </c:pt>
                <c:pt idx="651">
                  <c:v>653</c:v>
                </c:pt>
                <c:pt idx="652">
                  <c:v>654</c:v>
                </c:pt>
                <c:pt idx="653">
                  <c:v>655</c:v>
                </c:pt>
                <c:pt idx="654">
                  <c:v>656</c:v>
                </c:pt>
                <c:pt idx="655">
                  <c:v>657</c:v>
                </c:pt>
                <c:pt idx="656">
                  <c:v>658</c:v>
                </c:pt>
                <c:pt idx="657">
                  <c:v>659</c:v>
                </c:pt>
                <c:pt idx="658">
                  <c:v>660</c:v>
                </c:pt>
                <c:pt idx="659">
                  <c:v>661</c:v>
                </c:pt>
                <c:pt idx="660">
                  <c:v>662</c:v>
                </c:pt>
                <c:pt idx="661">
                  <c:v>663</c:v>
                </c:pt>
                <c:pt idx="662">
                  <c:v>664</c:v>
                </c:pt>
                <c:pt idx="663">
                  <c:v>665</c:v>
                </c:pt>
                <c:pt idx="664">
                  <c:v>666</c:v>
                </c:pt>
                <c:pt idx="665">
                  <c:v>667</c:v>
                </c:pt>
                <c:pt idx="666">
                  <c:v>668</c:v>
                </c:pt>
                <c:pt idx="667">
                  <c:v>669</c:v>
                </c:pt>
                <c:pt idx="668">
                  <c:v>670</c:v>
                </c:pt>
                <c:pt idx="669">
                  <c:v>671</c:v>
                </c:pt>
                <c:pt idx="670">
                  <c:v>672</c:v>
                </c:pt>
                <c:pt idx="671">
                  <c:v>673</c:v>
                </c:pt>
                <c:pt idx="672">
                  <c:v>674</c:v>
                </c:pt>
                <c:pt idx="673">
                  <c:v>675</c:v>
                </c:pt>
                <c:pt idx="674">
                  <c:v>676</c:v>
                </c:pt>
                <c:pt idx="675">
                  <c:v>677</c:v>
                </c:pt>
                <c:pt idx="676">
                  <c:v>678</c:v>
                </c:pt>
                <c:pt idx="677">
                  <c:v>679</c:v>
                </c:pt>
                <c:pt idx="678">
                  <c:v>680</c:v>
                </c:pt>
                <c:pt idx="679">
                  <c:v>681</c:v>
                </c:pt>
                <c:pt idx="680">
                  <c:v>682</c:v>
                </c:pt>
                <c:pt idx="681">
                  <c:v>683</c:v>
                </c:pt>
                <c:pt idx="682">
                  <c:v>684</c:v>
                </c:pt>
                <c:pt idx="683">
                  <c:v>685</c:v>
                </c:pt>
                <c:pt idx="684">
                  <c:v>686</c:v>
                </c:pt>
                <c:pt idx="685">
                  <c:v>687</c:v>
                </c:pt>
                <c:pt idx="686">
                  <c:v>688</c:v>
                </c:pt>
                <c:pt idx="687">
                  <c:v>689</c:v>
                </c:pt>
                <c:pt idx="688">
                  <c:v>690</c:v>
                </c:pt>
                <c:pt idx="689">
                  <c:v>691</c:v>
                </c:pt>
                <c:pt idx="690">
                  <c:v>692</c:v>
                </c:pt>
                <c:pt idx="691">
                  <c:v>693</c:v>
                </c:pt>
                <c:pt idx="692">
                  <c:v>694</c:v>
                </c:pt>
                <c:pt idx="693">
                  <c:v>695</c:v>
                </c:pt>
                <c:pt idx="694">
                  <c:v>696</c:v>
                </c:pt>
                <c:pt idx="695">
                  <c:v>697</c:v>
                </c:pt>
                <c:pt idx="696">
                  <c:v>698</c:v>
                </c:pt>
                <c:pt idx="697">
                  <c:v>699</c:v>
                </c:pt>
                <c:pt idx="698">
                  <c:v>700</c:v>
                </c:pt>
                <c:pt idx="699">
                  <c:v>701</c:v>
                </c:pt>
                <c:pt idx="700">
                  <c:v>702</c:v>
                </c:pt>
                <c:pt idx="701">
                  <c:v>703</c:v>
                </c:pt>
                <c:pt idx="702">
                  <c:v>704</c:v>
                </c:pt>
                <c:pt idx="703">
                  <c:v>705</c:v>
                </c:pt>
                <c:pt idx="704">
                  <c:v>706</c:v>
                </c:pt>
                <c:pt idx="705">
                  <c:v>707</c:v>
                </c:pt>
                <c:pt idx="706">
                  <c:v>708</c:v>
                </c:pt>
                <c:pt idx="707">
                  <c:v>709</c:v>
                </c:pt>
                <c:pt idx="708">
                  <c:v>710</c:v>
                </c:pt>
                <c:pt idx="709">
                  <c:v>711</c:v>
                </c:pt>
                <c:pt idx="710">
                  <c:v>712</c:v>
                </c:pt>
                <c:pt idx="711">
                  <c:v>713</c:v>
                </c:pt>
                <c:pt idx="712">
                  <c:v>714</c:v>
                </c:pt>
                <c:pt idx="713">
                  <c:v>715</c:v>
                </c:pt>
                <c:pt idx="714">
                  <c:v>716</c:v>
                </c:pt>
                <c:pt idx="715">
                  <c:v>717</c:v>
                </c:pt>
                <c:pt idx="716">
                  <c:v>718</c:v>
                </c:pt>
                <c:pt idx="717">
                  <c:v>719</c:v>
                </c:pt>
                <c:pt idx="718">
                  <c:v>720</c:v>
                </c:pt>
                <c:pt idx="719">
                  <c:v>721</c:v>
                </c:pt>
                <c:pt idx="720">
                  <c:v>722</c:v>
                </c:pt>
                <c:pt idx="721">
                  <c:v>723</c:v>
                </c:pt>
                <c:pt idx="722">
                  <c:v>724</c:v>
                </c:pt>
                <c:pt idx="723">
                  <c:v>725</c:v>
                </c:pt>
                <c:pt idx="724">
                  <c:v>726</c:v>
                </c:pt>
                <c:pt idx="725">
                  <c:v>727</c:v>
                </c:pt>
                <c:pt idx="726">
                  <c:v>728</c:v>
                </c:pt>
                <c:pt idx="727">
                  <c:v>729</c:v>
                </c:pt>
                <c:pt idx="728">
                  <c:v>730</c:v>
                </c:pt>
                <c:pt idx="729">
                  <c:v>731</c:v>
                </c:pt>
                <c:pt idx="730">
                  <c:v>732</c:v>
                </c:pt>
                <c:pt idx="731">
                  <c:v>733</c:v>
                </c:pt>
                <c:pt idx="732">
                  <c:v>734</c:v>
                </c:pt>
                <c:pt idx="733">
                  <c:v>735</c:v>
                </c:pt>
                <c:pt idx="734">
                  <c:v>736</c:v>
                </c:pt>
                <c:pt idx="735">
                  <c:v>737</c:v>
                </c:pt>
                <c:pt idx="736">
                  <c:v>738</c:v>
                </c:pt>
                <c:pt idx="737">
                  <c:v>739</c:v>
                </c:pt>
                <c:pt idx="738">
                  <c:v>740</c:v>
                </c:pt>
                <c:pt idx="739">
                  <c:v>741</c:v>
                </c:pt>
                <c:pt idx="740">
                  <c:v>742</c:v>
                </c:pt>
                <c:pt idx="741">
                  <c:v>743</c:v>
                </c:pt>
                <c:pt idx="742">
                  <c:v>744</c:v>
                </c:pt>
                <c:pt idx="743">
                  <c:v>745</c:v>
                </c:pt>
                <c:pt idx="744">
                  <c:v>746</c:v>
                </c:pt>
                <c:pt idx="745">
                  <c:v>747</c:v>
                </c:pt>
                <c:pt idx="746">
                  <c:v>748</c:v>
                </c:pt>
                <c:pt idx="747">
                  <c:v>749</c:v>
                </c:pt>
                <c:pt idx="748">
                  <c:v>750</c:v>
                </c:pt>
                <c:pt idx="749">
                  <c:v>751</c:v>
                </c:pt>
                <c:pt idx="750">
                  <c:v>752</c:v>
                </c:pt>
                <c:pt idx="751">
                  <c:v>753</c:v>
                </c:pt>
                <c:pt idx="752">
                  <c:v>754</c:v>
                </c:pt>
                <c:pt idx="753">
                  <c:v>755</c:v>
                </c:pt>
                <c:pt idx="754">
                  <c:v>756</c:v>
                </c:pt>
                <c:pt idx="755">
                  <c:v>757</c:v>
                </c:pt>
                <c:pt idx="756">
                  <c:v>758</c:v>
                </c:pt>
                <c:pt idx="757">
                  <c:v>759</c:v>
                </c:pt>
                <c:pt idx="758">
                  <c:v>760</c:v>
                </c:pt>
                <c:pt idx="759">
                  <c:v>761</c:v>
                </c:pt>
                <c:pt idx="760">
                  <c:v>762</c:v>
                </c:pt>
                <c:pt idx="761">
                  <c:v>763</c:v>
                </c:pt>
                <c:pt idx="762">
                  <c:v>764</c:v>
                </c:pt>
                <c:pt idx="763">
                  <c:v>765</c:v>
                </c:pt>
                <c:pt idx="764">
                  <c:v>766</c:v>
                </c:pt>
                <c:pt idx="765">
                  <c:v>767</c:v>
                </c:pt>
                <c:pt idx="766">
                  <c:v>768</c:v>
                </c:pt>
                <c:pt idx="767">
                  <c:v>769</c:v>
                </c:pt>
                <c:pt idx="768">
                  <c:v>770</c:v>
                </c:pt>
                <c:pt idx="769">
                  <c:v>771</c:v>
                </c:pt>
                <c:pt idx="770">
                  <c:v>772</c:v>
                </c:pt>
                <c:pt idx="771">
                  <c:v>773</c:v>
                </c:pt>
                <c:pt idx="772">
                  <c:v>774</c:v>
                </c:pt>
                <c:pt idx="773">
                  <c:v>775</c:v>
                </c:pt>
                <c:pt idx="774">
                  <c:v>776</c:v>
                </c:pt>
                <c:pt idx="775">
                  <c:v>777</c:v>
                </c:pt>
                <c:pt idx="776">
                  <c:v>778</c:v>
                </c:pt>
                <c:pt idx="777">
                  <c:v>779</c:v>
                </c:pt>
                <c:pt idx="778">
                  <c:v>780</c:v>
                </c:pt>
                <c:pt idx="779">
                  <c:v>781</c:v>
                </c:pt>
                <c:pt idx="780">
                  <c:v>782</c:v>
                </c:pt>
                <c:pt idx="781">
                  <c:v>783</c:v>
                </c:pt>
                <c:pt idx="782">
                  <c:v>784</c:v>
                </c:pt>
                <c:pt idx="783">
                  <c:v>785</c:v>
                </c:pt>
                <c:pt idx="784">
                  <c:v>786</c:v>
                </c:pt>
                <c:pt idx="785">
                  <c:v>787</c:v>
                </c:pt>
                <c:pt idx="786">
                  <c:v>788</c:v>
                </c:pt>
                <c:pt idx="787">
                  <c:v>789</c:v>
                </c:pt>
                <c:pt idx="788">
                  <c:v>790</c:v>
                </c:pt>
                <c:pt idx="789">
                  <c:v>791</c:v>
                </c:pt>
                <c:pt idx="790">
                  <c:v>792</c:v>
                </c:pt>
                <c:pt idx="791">
                  <c:v>793</c:v>
                </c:pt>
                <c:pt idx="792">
                  <c:v>794</c:v>
                </c:pt>
                <c:pt idx="793">
                  <c:v>795</c:v>
                </c:pt>
                <c:pt idx="794">
                  <c:v>796</c:v>
                </c:pt>
                <c:pt idx="795">
                  <c:v>797</c:v>
                </c:pt>
                <c:pt idx="796">
                  <c:v>798</c:v>
                </c:pt>
                <c:pt idx="797">
                  <c:v>799</c:v>
                </c:pt>
                <c:pt idx="798">
                  <c:v>800</c:v>
                </c:pt>
                <c:pt idx="799">
                  <c:v>801</c:v>
                </c:pt>
                <c:pt idx="800">
                  <c:v>802</c:v>
                </c:pt>
                <c:pt idx="801">
                  <c:v>803</c:v>
                </c:pt>
                <c:pt idx="802">
                  <c:v>804</c:v>
                </c:pt>
                <c:pt idx="803">
                  <c:v>805</c:v>
                </c:pt>
                <c:pt idx="804">
                  <c:v>806</c:v>
                </c:pt>
                <c:pt idx="805">
                  <c:v>807</c:v>
                </c:pt>
                <c:pt idx="806">
                  <c:v>808</c:v>
                </c:pt>
                <c:pt idx="807">
                  <c:v>809</c:v>
                </c:pt>
                <c:pt idx="808">
                  <c:v>810</c:v>
                </c:pt>
                <c:pt idx="809">
                  <c:v>811</c:v>
                </c:pt>
                <c:pt idx="810">
                  <c:v>812</c:v>
                </c:pt>
                <c:pt idx="811">
                  <c:v>813</c:v>
                </c:pt>
                <c:pt idx="812">
                  <c:v>814</c:v>
                </c:pt>
                <c:pt idx="813">
                  <c:v>815</c:v>
                </c:pt>
                <c:pt idx="814">
                  <c:v>816</c:v>
                </c:pt>
                <c:pt idx="815">
                  <c:v>817</c:v>
                </c:pt>
                <c:pt idx="816">
                  <c:v>818</c:v>
                </c:pt>
                <c:pt idx="817">
                  <c:v>819</c:v>
                </c:pt>
                <c:pt idx="818">
                  <c:v>820</c:v>
                </c:pt>
                <c:pt idx="819">
                  <c:v>821</c:v>
                </c:pt>
                <c:pt idx="820">
                  <c:v>822</c:v>
                </c:pt>
                <c:pt idx="821">
                  <c:v>823</c:v>
                </c:pt>
                <c:pt idx="822">
                  <c:v>824</c:v>
                </c:pt>
                <c:pt idx="823">
                  <c:v>825</c:v>
                </c:pt>
                <c:pt idx="824">
                  <c:v>826</c:v>
                </c:pt>
                <c:pt idx="825">
                  <c:v>827</c:v>
                </c:pt>
                <c:pt idx="826">
                  <c:v>828</c:v>
                </c:pt>
                <c:pt idx="827">
                  <c:v>829</c:v>
                </c:pt>
                <c:pt idx="828">
                  <c:v>830</c:v>
                </c:pt>
                <c:pt idx="829">
                  <c:v>831</c:v>
                </c:pt>
                <c:pt idx="830">
                  <c:v>832</c:v>
                </c:pt>
                <c:pt idx="831">
                  <c:v>833</c:v>
                </c:pt>
                <c:pt idx="832">
                  <c:v>834</c:v>
                </c:pt>
                <c:pt idx="833">
                  <c:v>835</c:v>
                </c:pt>
                <c:pt idx="834">
                  <c:v>836</c:v>
                </c:pt>
                <c:pt idx="835">
                  <c:v>837</c:v>
                </c:pt>
                <c:pt idx="836">
                  <c:v>838</c:v>
                </c:pt>
                <c:pt idx="837">
                  <c:v>839</c:v>
                </c:pt>
                <c:pt idx="838">
                  <c:v>840</c:v>
                </c:pt>
                <c:pt idx="839">
                  <c:v>841</c:v>
                </c:pt>
                <c:pt idx="840">
                  <c:v>842</c:v>
                </c:pt>
                <c:pt idx="841">
                  <c:v>843</c:v>
                </c:pt>
                <c:pt idx="842">
                  <c:v>844</c:v>
                </c:pt>
                <c:pt idx="843">
                  <c:v>845</c:v>
                </c:pt>
                <c:pt idx="844">
                  <c:v>846</c:v>
                </c:pt>
                <c:pt idx="845">
                  <c:v>847</c:v>
                </c:pt>
                <c:pt idx="846">
                  <c:v>848</c:v>
                </c:pt>
                <c:pt idx="847">
                  <c:v>849</c:v>
                </c:pt>
                <c:pt idx="848">
                  <c:v>850</c:v>
                </c:pt>
                <c:pt idx="849">
                  <c:v>851</c:v>
                </c:pt>
                <c:pt idx="850">
                  <c:v>852</c:v>
                </c:pt>
                <c:pt idx="851">
                  <c:v>853</c:v>
                </c:pt>
                <c:pt idx="852">
                  <c:v>854</c:v>
                </c:pt>
                <c:pt idx="853">
                  <c:v>855</c:v>
                </c:pt>
                <c:pt idx="854">
                  <c:v>856</c:v>
                </c:pt>
                <c:pt idx="855">
                  <c:v>857</c:v>
                </c:pt>
                <c:pt idx="856">
                  <c:v>858</c:v>
                </c:pt>
                <c:pt idx="857">
                  <c:v>859</c:v>
                </c:pt>
                <c:pt idx="858">
                  <c:v>860</c:v>
                </c:pt>
                <c:pt idx="859">
                  <c:v>861</c:v>
                </c:pt>
                <c:pt idx="860">
                  <c:v>862</c:v>
                </c:pt>
                <c:pt idx="861">
                  <c:v>863</c:v>
                </c:pt>
                <c:pt idx="862">
                  <c:v>864</c:v>
                </c:pt>
                <c:pt idx="863">
                  <c:v>865</c:v>
                </c:pt>
                <c:pt idx="864">
                  <c:v>866</c:v>
                </c:pt>
                <c:pt idx="865">
                  <c:v>867</c:v>
                </c:pt>
                <c:pt idx="866">
                  <c:v>868</c:v>
                </c:pt>
                <c:pt idx="867">
                  <c:v>869</c:v>
                </c:pt>
                <c:pt idx="868">
                  <c:v>870</c:v>
                </c:pt>
                <c:pt idx="869">
                  <c:v>871</c:v>
                </c:pt>
                <c:pt idx="870">
                  <c:v>872</c:v>
                </c:pt>
                <c:pt idx="871">
                  <c:v>873</c:v>
                </c:pt>
                <c:pt idx="872">
                  <c:v>874</c:v>
                </c:pt>
                <c:pt idx="873">
                  <c:v>875</c:v>
                </c:pt>
                <c:pt idx="874">
                  <c:v>876</c:v>
                </c:pt>
                <c:pt idx="875">
                  <c:v>877</c:v>
                </c:pt>
                <c:pt idx="876">
                  <c:v>878</c:v>
                </c:pt>
                <c:pt idx="877">
                  <c:v>879</c:v>
                </c:pt>
                <c:pt idx="878">
                  <c:v>880</c:v>
                </c:pt>
                <c:pt idx="879">
                  <c:v>881</c:v>
                </c:pt>
                <c:pt idx="880">
                  <c:v>882</c:v>
                </c:pt>
                <c:pt idx="881">
                  <c:v>883</c:v>
                </c:pt>
                <c:pt idx="882">
                  <c:v>884</c:v>
                </c:pt>
                <c:pt idx="883">
                  <c:v>885</c:v>
                </c:pt>
                <c:pt idx="884">
                  <c:v>886</c:v>
                </c:pt>
                <c:pt idx="885">
                  <c:v>887</c:v>
                </c:pt>
                <c:pt idx="886">
                  <c:v>888</c:v>
                </c:pt>
                <c:pt idx="887">
                  <c:v>889</c:v>
                </c:pt>
                <c:pt idx="888">
                  <c:v>890</c:v>
                </c:pt>
                <c:pt idx="889">
                  <c:v>891</c:v>
                </c:pt>
                <c:pt idx="890">
                  <c:v>892</c:v>
                </c:pt>
                <c:pt idx="891">
                  <c:v>893</c:v>
                </c:pt>
                <c:pt idx="892">
                  <c:v>894</c:v>
                </c:pt>
                <c:pt idx="893">
                  <c:v>895</c:v>
                </c:pt>
                <c:pt idx="894">
                  <c:v>896</c:v>
                </c:pt>
                <c:pt idx="895">
                  <c:v>897</c:v>
                </c:pt>
                <c:pt idx="896">
                  <c:v>898</c:v>
                </c:pt>
                <c:pt idx="897">
                  <c:v>899</c:v>
                </c:pt>
                <c:pt idx="898">
                  <c:v>900</c:v>
                </c:pt>
                <c:pt idx="899">
                  <c:v>901</c:v>
                </c:pt>
                <c:pt idx="900">
                  <c:v>902</c:v>
                </c:pt>
                <c:pt idx="901">
                  <c:v>903</c:v>
                </c:pt>
                <c:pt idx="902">
                  <c:v>904</c:v>
                </c:pt>
                <c:pt idx="903">
                  <c:v>905</c:v>
                </c:pt>
                <c:pt idx="904">
                  <c:v>906</c:v>
                </c:pt>
                <c:pt idx="905">
                  <c:v>907</c:v>
                </c:pt>
                <c:pt idx="906">
                  <c:v>908</c:v>
                </c:pt>
                <c:pt idx="907">
                  <c:v>909</c:v>
                </c:pt>
                <c:pt idx="908">
                  <c:v>910</c:v>
                </c:pt>
                <c:pt idx="909">
                  <c:v>911</c:v>
                </c:pt>
                <c:pt idx="910">
                  <c:v>912</c:v>
                </c:pt>
                <c:pt idx="911">
                  <c:v>913</c:v>
                </c:pt>
                <c:pt idx="912">
                  <c:v>914</c:v>
                </c:pt>
                <c:pt idx="913">
                  <c:v>915</c:v>
                </c:pt>
                <c:pt idx="914">
                  <c:v>916</c:v>
                </c:pt>
                <c:pt idx="915">
                  <c:v>917</c:v>
                </c:pt>
                <c:pt idx="916">
                  <c:v>918</c:v>
                </c:pt>
                <c:pt idx="917">
                  <c:v>919</c:v>
                </c:pt>
                <c:pt idx="918">
                  <c:v>920</c:v>
                </c:pt>
                <c:pt idx="919">
                  <c:v>921</c:v>
                </c:pt>
                <c:pt idx="920">
                  <c:v>922</c:v>
                </c:pt>
                <c:pt idx="921">
                  <c:v>923</c:v>
                </c:pt>
                <c:pt idx="922">
                  <c:v>924</c:v>
                </c:pt>
                <c:pt idx="923">
                  <c:v>925</c:v>
                </c:pt>
                <c:pt idx="924">
                  <c:v>926</c:v>
                </c:pt>
                <c:pt idx="925">
                  <c:v>927</c:v>
                </c:pt>
                <c:pt idx="926">
                  <c:v>928</c:v>
                </c:pt>
                <c:pt idx="927">
                  <c:v>929</c:v>
                </c:pt>
                <c:pt idx="928">
                  <c:v>930</c:v>
                </c:pt>
                <c:pt idx="929">
                  <c:v>931</c:v>
                </c:pt>
                <c:pt idx="930">
                  <c:v>932</c:v>
                </c:pt>
                <c:pt idx="931">
                  <c:v>933</c:v>
                </c:pt>
                <c:pt idx="932">
                  <c:v>934</c:v>
                </c:pt>
                <c:pt idx="933">
                  <c:v>935</c:v>
                </c:pt>
                <c:pt idx="934">
                  <c:v>936</c:v>
                </c:pt>
                <c:pt idx="935">
                  <c:v>937</c:v>
                </c:pt>
                <c:pt idx="936">
                  <c:v>938</c:v>
                </c:pt>
                <c:pt idx="937">
                  <c:v>939</c:v>
                </c:pt>
                <c:pt idx="938">
                  <c:v>940</c:v>
                </c:pt>
                <c:pt idx="939">
                  <c:v>941</c:v>
                </c:pt>
                <c:pt idx="940">
                  <c:v>942</c:v>
                </c:pt>
                <c:pt idx="941">
                  <c:v>943</c:v>
                </c:pt>
                <c:pt idx="942">
                  <c:v>944</c:v>
                </c:pt>
                <c:pt idx="943">
                  <c:v>945</c:v>
                </c:pt>
                <c:pt idx="944">
                  <c:v>946</c:v>
                </c:pt>
                <c:pt idx="945">
                  <c:v>947</c:v>
                </c:pt>
                <c:pt idx="946">
                  <c:v>948</c:v>
                </c:pt>
                <c:pt idx="947">
                  <c:v>949</c:v>
                </c:pt>
                <c:pt idx="948">
                  <c:v>950</c:v>
                </c:pt>
                <c:pt idx="949">
                  <c:v>951</c:v>
                </c:pt>
                <c:pt idx="950">
                  <c:v>952</c:v>
                </c:pt>
                <c:pt idx="951">
                  <c:v>953</c:v>
                </c:pt>
                <c:pt idx="952">
                  <c:v>954</c:v>
                </c:pt>
                <c:pt idx="953">
                  <c:v>955</c:v>
                </c:pt>
                <c:pt idx="954">
                  <c:v>956</c:v>
                </c:pt>
                <c:pt idx="955">
                  <c:v>957</c:v>
                </c:pt>
                <c:pt idx="956">
                  <c:v>958</c:v>
                </c:pt>
                <c:pt idx="957">
                  <c:v>959</c:v>
                </c:pt>
                <c:pt idx="958">
                  <c:v>960</c:v>
                </c:pt>
                <c:pt idx="959">
                  <c:v>961</c:v>
                </c:pt>
                <c:pt idx="960">
                  <c:v>962</c:v>
                </c:pt>
                <c:pt idx="961">
                  <c:v>963</c:v>
                </c:pt>
                <c:pt idx="962">
                  <c:v>964</c:v>
                </c:pt>
                <c:pt idx="963">
                  <c:v>965</c:v>
                </c:pt>
                <c:pt idx="964">
                  <c:v>966</c:v>
                </c:pt>
                <c:pt idx="965">
                  <c:v>967</c:v>
                </c:pt>
                <c:pt idx="966">
                  <c:v>968</c:v>
                </c:pt>
                <c:pt idx="967">
                  <c:v>969</c:v>
                </c:pt>
                <c:pt idx="968">
                  <c:v>970</c:v>
                </c:pt>
                <c:pt idx="969">
                  <c:v>971</c:v>
                </c:pt>
                <c:pt idx="970">
                  <c:v>972</c:v>
                </c:pt>
                <c:pt idx="971">
                  <c:v>973</c:v>
                </c:pt>
                <c:pt idx="972">
                  <c:v>974</c:v>
                </c:pt>
                <c:pt idx="973">
                  <c:v>975</c:v>
                </c:pt>
                <c:pt idx="974">
                  <c:v>976</c:v>
                </c:pt>
                <c:pt idx="975">
                  <c:v>977</c:v>
                </c:pt>
                <c:pt idx="976">
                  <c:v>978</c:v>
                </c:pt>
                <c:pt idx="977">
                  <c:v>979</c:v>
                </c:pt>
                <c:pt idx="978">
                  <c:v>980</c:v>
                </c:pt>
                <c:pt idx="979">
                  <c:v>981</c:v>
                </c:pt>
                <c:pt idx="980">
                  <c:v>982</c:v>
                </c:pt>
                <c:pt idx="981">
                  <c:v>983</c:v>
                </c:pt>
                <c:pt idx="982">
                  <c:v>984</c:v>
                </c:pt>
                <c:pt idx="983">
                  <c:v>985</c:v>
                </c:pt>
                <c:pt idx="984">
                  <c:v>986</c:v>
                </c:pt>
                <c:pt idx="985">
                  <c:v>987</c:v>
                </c:pt>
                <c:pt idx="986">
                  <c:v>988</c:v>
                </c:pt>
                <c:pt idx="987">
                  <c:v>989</c:v>
                </c:pt>
                <c:pt idx="988">
                  <c:v>990</c:v>
                </c:pt>
                <c:pt idx="989">
                  <c:v>991</c:v>
                </c:pt>
                <c:pt idx="990">
                  <c:v>992</c:v>
                </c:pt>
                <c:pt idx="991">
                  <c:v>993</c:v>
                </c:pt>
                <c:pt idx="992">
                  <c:v>994</c:v>
                </c:pt>
                <c:pt idx="993">
                  <c:v>995</c:v>
                </c:pt>
                <c:pt idx="994">
                  <c:v>996</c:v>
                </c:pt>
                <c:pt idx="995">
                  <c:v>997</c:v>
                </c:pt>
                <c:pt idx="996">
                  <c:v>998</c:v>
                </c:pt>
                <c:pt idx="997">
                  <c:v>999</c:v>
                </c:pt>
                <c:pt idx="998">
                  <c:v>1000</c:v>
                </c:pt>
                <c:pt idx="999">
                  <c:v>1001</c:v>
                </c:pt>
                <c:pt idx="1000">
                  <c:v>1002</c:v>
                </c:pt>
                <c:pt idx="1001">
                  <c:v>1003</c:v>
                </c:pt>
                <c:pt idx="1002">
                  <c:v>1004</c:v>
                </c:pt>
                <c:pt idx="1003">
                  <c:v>1005</c:v>
                </c:pt>
                <c:pt idx="1004">
                  <c:v>1006</c:v>
                </c:pt>
                <c:pt idx="1005">
                  <c:v>1007</c:v>
                </c:pt>
                <c:pt idx="1006">
                  <c:v>1008</c:v>
                </c:pt>
                <c:pt idx="1007">
                  <c:v>1009</c:v>
                </c:pt>
                <c:pt idx="1008">
                  <c:v>1010</c:v>
                </c:pt>
                <c:pt idx="1009">
                  <c:v>1011</c:v>
                </c:pt>
                <c:pt idx="1010">
                  <c:v>1012</c:v>
                </c:pt>
                <c:pt idx="1011">
                  <c:v>1013</c:v>
                </c:pt>
                <c:pt idx="1012">
                  <c:v>1014</c:v>
                </c:pt>
                <c:pt idx="1013">
                  <c:v>1015</c:v>
                </c:pt>
                <c:pt idx="1014">
                  <c:v>1016</c:v>
                </c:pt>
                <c:pt idx="1015">
                  <c:v>1017</c:v>
                </c:pt>
                <c:pt idx="1016">
                  <c:v>1018</c:v>
                </c:pt>
                <c:pt idx="1017">
                  <c:v>1019</c:v>
                </c:pt>
                <c:pt idx="1018">
                  <c:v>1020</c:v>
                </c:pt>
                <c:pt idx="1019">
                  <c:v>1021</c:v>
                </c:pt>
                <c:pt idx="1020">
                  <c:v>1022</c:v>
                </c:pt>
                <c:pt idx="1021">
                  <c:v>1023</c:v>
                </c:pt>
                <c:pt idx="1022">
                  <c:v>1024</c:v>
                </c:pt>
                <c:pt idx="1023">
                  <c:v>1025</c:v>
                </c:pt>
                <c:pt idx="1024">
                  <c:v>1026</c:v>
                </c:pt>
                <c:pt idx="1025">
                  <c:v>1027</c:v>
                </c:pt>
                <c:pt idx="1026">
                  <c:v>1028</c:v>
                </c:pt>
                <c:pt idx="1027">
                  <c:v>1029</c:v>
                </c:pt>
                <c:pt idx="1028">
                  <c:v>1030</c:v>
                </c:pt>
                <c:pt idx="1029">
                  <c:v>1031</c:v>
                </c:pt>
                <c:pt idx="1030">
                  <c:v>1032</c:v>
                </c:pt>
                <c:pt idx="1031">
                  <c:v>1033</c:v>
                </c:pt>
                <c:pt idx="1032">
                  <c:v>1034</c:v>
                </c:pt>
                <c:pt idx="1033">
                  <c:v>1035</c:v>
                </c:pt>
                <c:pt idx="1034">
                  <c:v>1036</c:v>
                </c:pt>
                <c:pt idx="1035">
                  <c:v>1037</c:v>
                </c:pt>
                <c:pt idx="1036">
                  <c:v>1038</c:v>
                </c:pt>
                <c:pt idx="1037">
                  <c:v>1039</c:v>
                </c:pt>
                <c:pt idx="1038">
                  <c:v>1040</c:v>
                </c:pt>
                <c:pt idx="1039">
                  <c:v>1041</c:v>
                </c:pt>
                <c:pt idx="1040">
                  <c:v>1042</c:v>
                </c:pt>
                <c:pt idx="1041">
                  <c:v>1043</c:v>
                </c:pt>
                <c:pt idx="1042">
                  <c:v>1044</c:v>
                </c:pt>
                <c:pt idx="1043">
                  <c:v>1045</c:v>
                </c:pt>
                <c:pt idx="1044">
                  <c:v>1046</c:v>
                </c:pt>
                <c:pt idx="1045">
                  <c:v>1047</c:v>
                </c:pt>
                <c:pt idx="1046">
                  <c:v>1048</c:v>
                </c:pt>
                <c:pt idx="1047">
                  <c:v>1049</c:v>
                </c:pt>
                <c:pt idx="1048">
                  <c:v>1050</c:v>
                </c:pt>
                <c:pt idx="1049">
                  <c:v>1051</c:v>
                </c:pt>
                <c:pt idx="1050">
                  <c:v>1052</c:v>
                </c:pt>
                <c:pt idx="1051">
                  <c:v>1053</c:v>
                </c:pt>
                <c:pt idx="1052">
                  <c:v>1054</c:v>
                </c:pt>
                <c:pt idx="1053">
                  <c:v>1055</c:v>
                </c:pt>
                <c:pt idx="1054">
                  <c:v>1056</c:v>
                </c:pt>
                <c:pt idx="1055">
                  <c:v>1057</c:v>
                </c:pt>
                <c:pt idx="1056">
                  <c:v>1058</c:v>
                </c:pt>
                <c:pt idx="1057">
                  <c:v>1059</c:v>
                </c:pt>
                <c:pt idx="1058">
                  <c:v>1060</c:v>
                </c:pt>
                <c:pt idx="1059">
                  <c:v>1061</c:v>
                </c:pt>
                <c:pt idx="1060">
                  <c:v>1062</c:v>
                </c:pt>
                <c:pt idx="1061">
                  <c:v>1063</c:v>
                </c:pt>
                <c:pt idx="1062">
                  <c:v>1064</c:v>
                </c:pt>
                <c:pt idx="1063">
                  <c:v>1065</c:v>
                </c:pt>
                <c:pt idx="1064">
                  <c:v>1066</c:v>
                </c:pt>
                <c:pt idx="1065">
                  <c:v>1067</c:v>
                </c:pt>
                <c:pt idx="1066">
                  <c:v>1068</c:v>
                </c:pt>
                <c:pt idx="1067">
                  <c:v>1069</c:v>
                </c:pt>
                <c:pt idx="1068">
                  <c:v>1070</c:v>
                </c:pt>
                <c:pt idx="1069">
                  <c:v>1071</c:v>
                </c:pt>
                <c:pt idx="1070">
                  <c:v>1072</c:v>
                </c:pt>
                <c:pt idx="1071">
                  <c:v>1073</c:v>
                </c:pt>
                <c:pt idx="1072">
                  <c:v>1074</c:v>
                </c:pt>
                <c:pt idx="1073">
                  <c:v>1075</c:v>
                </c:pt>
                <c:pt idx="1074">
                  <c:v>1076</c:v>
                </c:pt>
                <c:pt idx="1075">
                  <c:v>1077</c:v>
                </c:pt>
                <c:pt idx="1076">
                  <c:v>1078</c:v>
                </c:pt>
                <c:pt idx="1077">
                  <c:v>1079</c:v>
                </c:pt>
                <c:pt idx="1078">
                  <c:v>1080</c:v>
                </c:pt>
                <c:pt idx="1079">
                  <c:v>1081</c:v>
                </c:pt>
                <c:pt idx="1080">
                  <c:v>1082</c:v>
                </c:pt>
                <c:pt idx="1081">
                  <c:v>1083</c:v>
                </c:pt>
                <c:pt idx="1082">
                  <c:v>1084</c:v>
                </c:pt>
                <c:pt idx="1083">
                  <c:v>1085</c:v>
                </c:pt>
                <c:pt idx="1084">
                  <c:v>1086</c:v>
                </c:pt>
                <c:pt idx="1085">
                  <c:v>1087</c:v>
                </c:pt>
                <c:pt idx="1086">
                  <c:v>1088</c:v>
                </c:pt>
                <c:pt idx="1087">
                  <c:v>1089</c:v>
                </c:pt>
                <c:pt idx="1088">
                  <c:v>1090</c:v>
                </c:pt>
                <c:pt idx="1089">
                  <c:v>1091</c:v>
                </c:pt>
                <c:pt idx="1090">
                  <c:v>1092</c:v>
                </c:pt>
                <c:pt idx="1091">
                  <c:v>1093</c:v>
                </c:pt>
                <c:pt idx="1092">
                  <c:v>1094</c:v>
                </c:pt>
                <c:pt idx="1093">
                  <c:v>1095</c:v>
                </c:pt>
                <c:pt idx="1094">
                  <c:v>1096</c:v>
                </c:pt>
                <c:pt idx="1095">
                  <c:v>1097</c:v>
                </c:pt>
                <c:pt idx="1096">
                  <c:v>1098</c:v>
                </c:pt>
                <c:pt idx="1097">
                  <c:v>1099</c:v>
                </c:pt>
                <c:pt idx="1098">
                  <c:v>1100</c:v>
                </c:pt>
                <c:pt idx="1099">
                  <c:v>1101</c:v>
                </c:pt>
                <c:pt idx="1100">
                  <c:v>1102</c:v>
                </c:pt>
                <c:pt idx="1101">
                  <c:v>1103</c:v>
                </c:pt>
                <c:pt idx="1102">
                  <c:v>1104</c:v>
                </c:pt>
                <c:pt idx="1103">
                  <c:v>1105</c:v>
                </c:pt>
                <c:pt idx="1104">
                  <c:v>1106</c:v>
                </c:pt>
                <c:pt idx="1105">
                  <c:v>1107</c:v>
                </c:pt>
                <c:pt idx="1106">
                  <c:v>1108</c:v>
                </c:pt>
                <c:pt idx="1107">
                  <c:v>1109</c:v>
                </c:pt>
                <c:pt idx="1108">
                  <c:v>1110</c:v>
                </c:pt>
                <c:pt idx="1109">
                  <c:v>1111</c:v>
                </c:pt>
                <c:pt idx="1110">
                  <c:v>1112</c:v>
                </c:pt>
                <c:pt idx="1111">
                  <c:v>1113</c:v>
                </c:pt>
                <c:pt idx="1112">
                  <c:v>1114</c:v>
                </c:pt>
                <c:pt idx="1113">
                  <c:v>1115</c:v>
                </c:pt>
                <c:pt idx="1114">
                  <c:v>1116</c:v>
                </c:pt>
                <c:pt idx="1115">
                  <c:v>1117</c:v>
                </c:pt>
                <c:pt idx="1116">
                  <c:v>1118</c:v>
                </c:pt>
                <c:pt idx="1117">
                  <c:v>1119</c:v>
                </c:pt>
                <c:pt idx="1118">
                  <c:v>1120</c:v>
                </c:pt>
                <c:pt idx="1119">
                  <c:v>1121</c:v>
                </c:pt>
                <c:pt idx="1120">
                  <c:v>1122</c:v>
                </c:pt>
                <c:pt idx="1121">
                  <c:v>1123</c:v>
                </c:pt>
                <c:pt idx="1122">
                  <c:v>1124</c:v>
                </c:pt>
                <c:pt idx="1123">
                  <c:v>1125</c:v>
                </c:pt>
                <c:pt idx="1124">
                  <c:v>1126</c:v>
                </c:pt>
                <c:pt idx="1125">
                  <c:v>1127</c:v>
                </c:pt>
                <c:pt idx="1126">
                  <c:v>1128</c:v>
                </c:pt>
                <c:pt idx="1127">
                  <c:v>1129</c:v>
                </c:pt>
                <c:pt idx="1128">
                  <c:v>1130</c:v>
                </c:pt>
                <c:pt idx="1129">
                  <c:v>1131</c:v>
                </c:pt>
                <c:pt idx="1130">
                  <c:v>1132</c:v>
                </c:pt>
                <c:pt idx="1131">
                  <c:v>1133</c:v>
                </c:pt>
                <c:pt idx="1132">
                  <c:v>1134</c:v>
                </c:pt>
                <c:pt idx="1133">
                  <c:v>1135</c:v>
                </c:pt>
                <c:pt idx="1134">
                  <c:v>1136</c:v>
                </c:pt>
                <c:pt idx="1135">
                  <c:v>1137</c:v>
                </c:pt>
                <c:pt idx="1136">
                  <c:v>1138</c:v>
                </c:pt>
                <c:pt idx="1137">
                  <c:v>1139</c:v>
                </c:pt>
                <c:pt idx="1138">
                  <c:v>1140</c:v>
                </c:pt>
                <c:pt idx="1139">
                  <c:v>1141</c:v>
                </c:pt>
                <c:pt idx="1140">
                  <c:v>1142</c:v>
                </c:pt>
                <c:pt idx="1141">
                  <c:v>1143</c:v>
                </c:pt>
                <c:pt idx="1142">
                  <c:v>1144</c:v>
                </c:pt>
                <c:pt idx="1143">
                  <c:v>1145</c:v>
                </c:pt>
                <c:pt idx="1144">
                  <c:v>1146</c:v>
                </c:pt>
                <c:pt idx="1145">
                  <c:v>1147</c:v>
                </c:pt>
                <c:pt idx="1146">
                  <c:v>1148</c:v>
                </c:pt>
                <c:pt idx="1147">
                  <c:v>1149</c:v>
                </c:pt>
                <c:pt idx="1148">
                  <c:v>1150</c:v>
                </c:pt>
                <c:pt idx="1149">
                  <c:v>1151</c:v>
                </c:pt>
                <c:pt idx="1150">
                  <c:v>1152</c:v>
                </c:pt>
                <c:pt idx="1151">
                  <c:v>1153</c:v>
                </c:pt>
                <c:pt idx="1152">
                  <c:v>1154</c:v>
                </c:pt>
                <c:pt idx="1153">
                  <c:v>1155</c:v>
                </c:pt>
                <c:pt idx="1154">
                  <c:v>1156</c:v>
                </c:pt>
                <c:pt idx="1155">
                  <c:v>1157</c:v>
                </c:pt>
                <c:pt idx="1156">
                  <c:v>1158</c:v>
                </c:pt>
                <c:pt idx="1157">
                  <c:v>1159</c:v>
                </c:pt>
                <c:pt idx="1158">
                  <c:v>1160</c:v>
                </c:pt>
                <c:pt idx="1159">
                  <c:v>1161</c:v>
                </c:pt>
                <c:pt idx="1160">
                  <c:v>1162</c:v>
                </c:pt>
                <c:pt idx="1161">
                  <c:v>1163</c:v>
                </c:pt>
                <c:pt idx="1162">
                  <c:v>1164</c:v>
                </c:pt>
                <c:pt idx="1163">
                  <c:v>1165</c:v>
                </c:pt>
                <c:pt idx="1164">
                  <c:v>1166</c:v>
                </c:pt>
                <c:pt idx="1165">
                  <c:v>1167</c:v>
                </c:pt>
                <c:pt idx="1166">
                  <c:v>1168</c:v>
                </c:pt>
                <c:pt idx="1167">
                  <c:v>1169</c:v>
                </c:pt>
                <c:pt idx="1168">
                  <c:v>1170</c:v>
                </c:pt>
                <c:pt idx="1169">
                  <c:v>1171</c:v>
                </c:pt>
                <c:pt idx="1170">
                  <c:v>1172</c:v>
                </c:pt>
                <c:pt idx="1171">
                  <c:v>1173</c:v>
                </c:pt>
                <c:pt idx="1172">
                  <c:v>1174</c:v>
                </c:pt>
                <c:pt idx="1173">
                  <c:v>1175</c:v>
                </c:pt>
                <c:pt idx="1174">
                  <c:v>1176</c:v>
                </c:pt>
                <c:pt idx="1175">
                  <c:v>1177</c:v>
                </c:pt>
                <c:pt idx="1176">
                  <c:v>1178</c:v>
                </c:pt>
                <c:pt idx="1177">
                  <c:v>1179</c:v>
                </c:pt>
                <c:pt idx="1178">
                  <c:v>1180</c:v>
                </c:pt>
                <c:pt idx="1179">
                  <c:v>1181</c:v>
                </c:pt>
                <c:pt idx="1180">
                  <c:v>1182</c:v>
                </c:pt>
                <c:pt idx="1181">
                  <c:v>1183</c:v>
                </c:pt>
                <c:pt idx="1182">
                  <c:v>1184</c:v>
                </c:pt>
                <c:pt idx="1183">
                  <c:v>1185</c:v>
                </c:pt>
                <c:pt idx="1184">
                  <c:v>1186</c:v>
                </c:pt>
                <c:pt idx="1185">
                  <c:v>1187</c:v>
                </c:pt>
                <c:pt idx="1186">
                  <c:v>1188</c:v>
                </c:pt>
                <c:pt idx="1187">
                  <c:v>1189</c:v>
                </c:pt>
                <c:pt idx="1188">
                  <c:v>1190</c:v>
                </c:pt>
                <c:pt idx="1189">
                  <c:v>1191</c:v>
                </c:pt>
                <c:pt idx="1190">
                  <c:v>1192</c:v>
                </c:pt>
                <c:pt idx="1191">
                  <c:v>1193</c:v>
                </c:pt>
                <c:pt idx="1192">
                  <c:v>1194</c:v>
                </c:pt>
                <c:pt idx="1193">
                  <c:v>1195</c:v>
                </c:pt>
                <c:pt idx="1194">
                  <c:v>1196</c:v>
                </c:pt>
                <c:pt idx="1195">
                  <c:v>1197</c:v>
                </c:pt>
                <c:pt idx="1196">
                  <c:v>1198</c:v>
                </c:pt>
                <c:pt idx="1197">
                  <c:v>1199</c:v>
                </c:pt>
                <c:pt idx="1198">
                  <c:v>1200</c:v>
                </c:pt>
                <c:pt idx="1199">
                  <c:v>1201</c:v>
                </c:pt>
                <c:pt idx="1200">
                  <c:v>1202</c:v>
                </c:pt>
                <c:pt idx="1201">
                  <c:v>1203</c:v>
                </c:pt>
                <c:pt idx="1202">
                  <c:v>1204</c:v>
                </c:pt>
                <c:pt idx="1203">
                  <c:v>1205</c:v>
                </c:pt>
                <c:pt idx="1204">
                  <c:v>1206</c:v>
                </c:pt>
                <c:pt idx="1205">
                  <c:v>1207</c:v>
                </c:pt>
                <c:pt idx="1206">
                  <c:v>1208</c:v>
                </c:pt>
                <c:pt idx="1207">
                  <c:v>1209</c:v>
                </c:pt>
                <c:pt idx="1208">
                  <c:v>1210</c:v>
                </c:pt>
                <c:pt idx="1209">
                  <c:v>1211</c:v>
                </c:pt>
                <c:pt idx="1210">
                  <c:v>1212</c:v>
                </c:pt>
                <c:pt idx="1211">
                  <c:v>1213</c:v>
                </c:pt>
                <c:pt idx="1212">
                  <c:v>1214</c:v>
                </c:pt>
                <c:pt idx="1213">
                  <c:v>1215</c:v>
                </c:pt>
                <c:pt idx="1214">
                  <c:v>1216</c:v>
                </c:pt>
                <c:pt idx="1215">
                  <c:v>1217</c:v>
                </c:pt>
                <c:pt idx="1216">
                  <c:v>1218</c:v>
                </c:pt>
                <c:pt idx="1217">
                  <c:v>1219</c:v>
                </c:pt>
                <c:pt idx="1218">
                  <c:v>1220</c:v>
                </c:pt>
                <c:pt idx="1219">
                  <c:v>1221</c:v>
                </c:pt>
                <c:pt idx="1220">
                  <c:v>1222</c:v>
                </c:pt>
                <c:pt idx="1221">
                  <c:v>1223</c:v>
                </c:pt>
                <c:pt idx="1222">
                  <c:v>1224</c:v>
                </c:pt>
                <c:pt idx="1223">
                  <c:v>1225</c:v>
                </c:pt>
                <c:pt idx="1224">
                  <c:v>1226</c:v>
                </c:pt>
                <c:pt idx="1225">
                  <c:v>1227</c:v>
                </c:pt>
                <c:pt idx="1226">
                  <c:v>1228</c:v>
                </c:pt>
                <c:pt idx="1227">
                  <c:v>1229</c:v>
                </c:pt>
                <c:pt idx="1228">
                  <c:v>1230</c:v>
                </c:pt>
                <c:pt idx="1229">
                  <c:v>1231</c:v>
                </c:pt>
                <c:pt idx="1230">
                  <c:v>1232</c:v>
                </c:pt>
                <c:pt idx="1231">
                  <c:v>1233</c:v>
                </c:pt>
                <c:pt idx="1232">
                  <c:v>1234</c:v>
                </c:pt>
                <c:pt idx="1233">
                  <c:v>1235</c:v>
                </c:pt>
                <c:pt idx="1234">
                  <c:v>1236</c:v>
                </c:pt>
                <c:pt idx="1235">
                  <c:v>1237</c:v>
                </c:pt>
                <c:pt idx="1236">
                  <c:v>1238</c:v>
                </c:pt>
                <c:pt idx="1237">
                  <c:v>1239</c:v>
                </c:pt>
                <c:pt idx="1238">
                  <c:v>1240</c:v>
                </c:pt>
                <c:pt idx="1239">
                  <c:v>1241</c:v>
                </c:pt>
                <c:pt idx="1240">
                  <c:v>1242</c:v>
                </c:pt>
                <c:pt idx="1241">
                  <c:v>1243</c:v>
                </c:pt>
                <c:pt idx="1242">
                  <c:v>1244</c:v>
                </c:pt>
                <c:pt idx="1243">
                  <c:v>1245</c:v>
                </c:pt>
                <c:pt idx="1244">
                  <c:v>1246</c:v>
                </c:pt>
                <c:pt idx="1245">
                  <c:v>1247</c:v>
                </c:pt>
                <c:pt idx="1246">
                  <c:v>1248</c:v>
                </c:pt>
                <c:pt idx="1247">
                  <c:v>1249</c:v>
                </c:pt>
                <c:pt idx="1248">
                  <c:v>1250</c:v>
                </c:pt>
                <c:pt idx="1249">
                  <c:v>1251</c:v>
                </c:pt>
                <c:pt idx="1250">
                  <c:v>1252</c:v>
                </c:pt>
                <c:pt idx="1251">
                  <c:v>1253</c:v>
                </c:pt>
                <c:pt idx="1252">
                  <c:v>1254</c:v>
                </c:pt>
                <c:pt idx="1253">
                  <c:v>1255</c:v>
                </c:pt>
                <c:pt idx="1254">
                  <c:v>1256</c:v>
                </c:pt>
                <c:pt idx="1255">
                  <c:v>1257</c:v>
                </c:pt>
                <c:pt idx="1256">
                  <c:v>1258</c:v>
                </c:pt>
                <c:pt idx="1257">
                  <c:v>1259</c:v>
                </c:pt>
                <c:pt idx="1258">
                  <c:v>1260</c:v>
                </c:pt>
                <c:pt idx="1259">
                  <c:v>1261</c:v>
                </c:pt>
                <c:pt idx="1260">
                  <c:v>1262</c:v>
                </c:pt>
                <c:pt idx="1261">
                  <c:v>1263</c:v>
                </c:pt>
                <c:pt idx="1262">
                  <c:v>1264</c:v>
                </c:pt>
                <c:pt idx="1263">
                  <c:v>1265</c:v>
                </c:pt>
                <c:pt idx="1264">
                  <c:v>1266</c:v>
                </c:pt>
                <c:pt idx="1265">
                  <c:v>1267</c:v>
                </c:pt>
                <c:pt idx="1266">
                  <c:v>1268</c:v>
                </c:pt>
                <c:pt idx="1267">
                  <c:v>1269</c:v>
                </c:pt>
                <c:pt idx="1268">
                  <c:v>1270</c:v>
                </c:pt>
                <c:pt idx="1269">
                  <c:v>1271</c:v>
                </c:pt>
                <c:pt idx="1270">
                  <c:v>1272</c:v>
                </c:pt>
                <c:pt idx="1271">
                  <c:v>1273</c:v>
                </c:pt>
                <c:pt idx="1272">
                  <c:v>1274</c:v>
                </c:pt>
                <c:pt idx="1273">
                  <c:v>1275</c:v>
                </c:pt>
                <c:pt idx="1274">
                  <c:v>1276</c:v>
                </c:pt>
                <c:pt idx="1275">
                  <c:v>1277</c:v>
                </c:pt>
                <c:pt idx="1276">
                  <c:v>1278</c:v>
                </c:pt>
                <c:pt idx="1277">
                  <c:v>1279</c:v>
                </c:pt>
                <c:pt idx="1278">
                  <c:v>1280</c:v>
                </c:pt>
                <c:pt idx="1279">
                  <c:v>1281</c:v>
                </c:pt>
                <c:pt idx="1280">
                  <c:v>1282</c:v>
                </c:pt>
                <c:pt idx="1281">
                  <c:v>1283</c:v>
                </c:pt>
                <c:pt idx="1282">
                  <c:v>1284</c:v>
                </c:pt>
                <c:pt idx="1283">
                  <c:v>1285</c:v>
                </c:pt>
                <c:pt idx="1284">
                  <c:v>1286</c:v>
                </c:pt>
                <c:pt idx="1285">
                  <c:v>1287</c:v>
                </c:pt>
                <c:pt idx="1286">
                  <c:v>1288</c:v>
                </c:pt>
                <c:pt idx="1287">
                  <c:v>1289</c:v>
                </c:pt>
                <c:pt idx="1288">
                  <c:v>1290</c:v>
                </c:pt>
                <c:pt idx="1289">
                  <c:v>1291</c:v>
                </c:pt>
                <c:pt idx="1290">
                  <c:v>1292</c:v>
                </c:pt>
                <c:pt idx="1291">
                  <c:v>1293</c:v>
                </c:pt>
                <c:pt idx="1292">
                  <c:v>1294</c:v>
                </c:pt>
                <c:pt idx="1293">
                  <c:v>1295</c:v>
                </c:pt>
                <c:pt idx="1294">
                  <c:v>1296</c:v>
                </c:pt>
                <c:pt idx="1295">
                  <c:v>1297</c:v>
                </c:pt>
                <c:pt idx="1296">
                  <c:v>1298</c:v>
                </c:pt>
                <c:pt idx="1297">
                  <c:v>1299</c:v>
                </c:pt>
                <c:pt idx="1298">
                  <c:v>1300</c:v>
                </c:pt>
                <c:pt idx="1299">
                  <c:v>1301</c:v>
                </c:pt>
                <c:pt idx="1300">
                  <c:v>1302</c:v>
                </c:pt>
                <c:pt idx="1301">
                  <c:v>1303</c:v>
                </c:pt>
                <c:pt idx="1302">
                  <c:v>1304</c:v>
                </c:pt>
                <c:pt idx="1303">
                  <c:v>1305</c:v>
                </c:pt>
                <c:pt idx="1304">
                  <c:v>1306</c:v>
                </c:pt>
                <c:pt idx="1305">
                  <c:v>1307</c:v>
                </c:pt>
                <c:pt idx="1306">
                  <c:v>1308</c:v>
                </c:pt>
                <c:pt idx="1307">
                  <c:v>1309</c:v>
                </c:pt>
                <c:pt idx="1308">
                  <c:v>1310</c:v>
                </c:pt>
                <c:pt idx="1309">
                  <c:v>1311</c:v>
                </c:pt>
                <c:pt idx="1310">
                  <c:v>1312</c:v>
                </c:pt>
                <c:pt idx="1311">
                  <c:v>1313</c:v>
                </c:pt>
                <c:pt idx="1312">
                  <c:v>1314</c:v>
                </c:pt>
                <c:pt idx="1313">
                  <c:v>1315</c:v>
                </c:pt>
                <c:pt idx="1314">
                  <c:v>1316</c:v>
                </c:pt>
                <c:pt idx="1315">
                  <c:v>1317</c:v>
                </c:pt>
                <c:pt idx="1316">
                  <c:v>1318</c:v>
                </c:pt>
                <c:pt idx="1317">
                  <c:v>1319</c:v>
                </c:pt>
                <c:pt idx="1318">
                  <c:v>1320</c:v>
                </c:pt>
                <c:pt idx="1319">
                  <c:v>1321</c:v>
                </c:pt>
                <c:pt idx="1320">
                  <c:v>1322</c:v>
                </c:pt>
                <c:pt idx="1321">
                  <c:v>1323</c:v>
                </c:pt>
                <c:pt idx="1322">
                  <c:v>1324</c:v>
                </c:pt>
                <c:pt idx="1323">
                  <c:v>1325</c:v>
                </c:pt>
                <c:pt idx="1324">
                  <c:v>1326</c:v>
                </c:pt>
                <c:pt idx="1325">
                  <c:v>1327</c:v>
                </c:pt>
                <c:pt idx="1326">
                  <c:v>1328</c:v>
                </c:pt>
                <c:pt idx="1327">
                  <c:v>1329</c:v>
                </c:pt>
                <c:pt idx="1328">
                  <c:v>1330</c:v>
                </c:pt>
                <c:pt idx="1329">
                  <c:v>1331</c:v>
                </c:pt>
                <c:pt idx="1330">
                  <c:v>1332</c:v>
                </c:pt>
                <c:pt idx="1331">
                  <c:v>1333</c:v>
                </c:pt>
                <c:pt idx="1332">
                  <c:v>1334</c:v>
                </c:pt>
                <c:pt idx="1333">
                  <c:v>1335</c:v>
                </c:pt>
                <c:pt idx="1334">
                  <c:v>1336</c:v>
                </c:pt>
                <c:pt idx="1335">
                  <c:v>1337</c:v>
                </c:pt>
                <c:pt idx="1336">
                  <c:v>1338</c:v>
                </c:pt>
                <c:pt idx="1337">
                  <c:v>1339</c:v>
                </c:pt>
                <c:pt idx="1338">
                  <c:v>1340</c:v>
                </c:pt>
                <c:pt idx="1339">
                  <c:v>1341</c:v>
                </c:pt>
                <c:pt idx="1340">
                  <c:v>1342</c:v>
                </c:pt>
                <c:pt idx="1341">
                  <c:v>1343</c:v>
                </c:pt>
                <c:pt idx="1342">
                  <c:v>1344</c:v>
                </c:pt>
                <c:pt idx="1343">
                  <c:v>1345</c:v>
                </c:pt>
                <c:pt idx="1344">
                  <c:v>1346</c:v>
                </c:pt>
                <c:pt idx="1345">
                  <c:v>1347</c:v>
                </c:pt>
                <c:pt idx="1346">
                  <c:v>1348</c:v>
                </c:pt>
                <c:pt idx="1347">
                  <c:v>1349</c:v>
                </c:pt>
                <c:pt idx="1348">
                  <c:v>1350</c:v>
                </c:pt>
                <c:pt idx="1349">
                  <c:v>1351</c:v>
                </c:pt>
                <c:pt idx="1350">
                  <c:v>1352</c:v>
                </c:pt>
                <c:pt idx="1351">
                  <c:v>1353</c:v>
                </c:pt>
                <c:pt idx="1352">
                  <c:v>1354</c:v>
                </c:pt>
                <c:pt idx="1353">
                  <c:v>1355</c:v>
                </c:pt>
                <c:pt idx="1354">
                  <c:v>1356</c:v>
                </c:pt>
                <c:pt idx="1355">
                  <c:v>1357</c:v>
                </c:pt>
                <c:pt idx="1356">
                  <c:v>1358</c:v>
                </c:pt>
                <c:pt idx="1357">
                  <c:v>1359</c:v>
                </c:pt>
                <c:pt idx="1358">
                  <c:v>1360</c:v>
                </c:pt>
                <c:pt idx="1359">
                  <c:v>1361</c:v>
                </c:pt>
                <c:pt idx="1360">
                  <c:v>1362</c:v>
                </c:pt>
                <c:pt idx="1361">
                  <c:v>1363</c:v>
                </c:pt>
                <c:pt idx="1362">
                  <c:v>1364</c:v>
                </c:pt>
                <c:pt idx="1363">
                  <c:v>1365</c:v>
                </c:pt>
                <c:pt idx="1364">
                  <c:v>1366</c:v>
                </c:pt>
                <c:pt idx="1365">
                  <c:v>1367</c:v>
                </c:pt>
                <c:pt idx="1366">
                  <c:v>1368</c:v>
                </c:pt>
                <c:pt idx="1367">
                  <c:v>1369</c:v>
                </c:pt>
                <c:pt idx="1368">
                  <c:v>1370</c:v>
                </c:pt>
                <c:pt idx="1369">
                  <c:v>1371</c:v>
                </c:pt>
                <c:pt idx="1370">
                  <c:v>1372</c:v>
                </c:pt>
                <c:pt idx="1371">
                  <c:v>1373</c:v>
                </c:pt>
                <c:pt idx="1372">
                  <c:v>1374</c:v>
                </c:pt>
                <c:pt idx="1373">
                  <c:v>1375</c:v>
                </c:pt>
                <c:pt idx="1374">
                  <c:v>1376</c:v>
                </c:pt>
                <c:pt idx="1375">
                  <c:v>1377</c:v>
                </c:pt>
                <c:pt idx="1376">
                  <c:v>1378</c:v>
                </c:pt>
                <c:pt idx="1377">
                  <c:v>1379</c:v>
                </c:pt>
                <c:pt idx="1378">
                  <c:v>1380</c:v>
                </c:pt>
                <c:pt idx="1379">
                  <c:v>1381</c:v>
                </c:pt>
                <c:pt idx="1380">
                  <c:v>1382</c:v>
                </c:pt>
                <c:pt idx="1381">
                  <c:v>1383</c:v>
                </c:pt>
                <c:pt idx="1382">
                  <c:v>1384</c:v>
                </c:pt>
                <c:pt idx="1383">
                  <c:v>1385</c:v>
                </c:pt>
                <c:pt idx="1384">
                  <c:v>1386</c:v>
                </c:pt>
                <c:pt idx="1385">
                  <c:v>1387</c:v>
                </c:pt>
                <c:pt idx="1386">
                  <c:v>1388</c:v>
                </c:pt>
                <c:pt idx="1387">
                  <c:v>1389</c:v>
                </c:pt>
                <c:pt idx="1388">
                  <c:v>1390</c:v>
                </c:pt>
                <c:pt idx="1389">
                  <c:v>1391</c:v>
                </c:pt>
                <c:pt idx="1390">
                  <c:v>1392</c:v>
                </c:pt>
                <c:pt idx="1391">
                  <c:v>1393</c:v>
                </c:pt>
                <c:pt idx="1392">
                  <c:v>1394</c:v>
                </c:pt>
                <c:pt idx="1393">
                  <c:v>1395</c:v>
                </c:pt>
                <c:pt idx="1394">
                  <c:v>1396</c:v>
                </c:pt>
                <c:pt idx="1395">
                  <c:v>1397</c:v>
                </c:pt>
                <c:pt idx="1396">
                  <c:v>1398</c:v>
                </c:pt>
                <c:pt idx="1397">
                  <c:v>1399</c:v>
                </c:pt>
                <c:pt idx="1398">
                  <c:v>1400</c:v>
                </c:pt>
                <c:pt idx="1399">
                  <c:v>1401</c:v>
                </c:pt>
                <c:pt idx="1400">
                  <c:v>1402</c:v>
                </c:pt>
                <c:pt idx="1401">
                  <c:v>1403</c:v>
                </c:pt>
                <c:pt idx="1402">
                  <c:v>1404</c:v>
                </c:pt>
                <c:pt idx="1403">
                  <c:v>1405</c:v>
                </c:pt>
                <c:pt idx="1404">
                  <c:v>1406</c:v>
                </c:pt>
                <c:pt idx="1405">
                  <c:v>1407</c:v>
                </c:pt>
                <c:pt idx="1406">
                  <c:v>1408</c:v>
                </c:pt>
                <c:pt idx="1407">
                  <c:v>1409</c:v>
                </c:pt>
                <c:pt idx="1408">
                  <c:v>1410</c:v>
                </c:pt>
                <c:pt idx="1409">
                  <c:v>1411</c:v>
                </c:pt>
                <c:pt idx="1410">
                  <c:v>1412</c:v>
                </c:pt>
                <c:pt idx="1411">
                  <c:v>1413</c:v>
                </c:pt>
                <c:pt idx="1412">
                  <c:v>1414</c:v>
                </c:pt>
                <c:pt idx="1413">
                  <c:v>1415</c:v>
                </c:pt>
                <c:pt idx="1414">
                  <c:v>1416</c:v>
                </c:pt>
                <c:pt idx="1415">
                  <c:v>1417</c:v>
                </c:pt>
                <c:pt idx="1416">
                  <c:v>1418</c:v>
                </c:pt>
                <c:pt idx="1417">
                  <c:v>1419</c:v>
                </c:pt>
                <c:pt idx="1418">
                  <c:v>1420</c:v>
                </c:pt>
                <c:pt idx="1419">
                  <c:v>1421</c:v>
                </c:pt>
                <c:pt idx="1420">
                  <c:v>1422</c:v>
                </c:pt>
                <c:pt idx="1421">
                  <c:v>1423</c:v>
                </c:pt>
                <c:pt idx="1422">
                  <c:v>1424</c:v>
                </c:pt>
                <c:pt idx="1423">
                  <c:v>1425</c:v>
                </c:pt>
                <c:pt idx="1424">
                  <c:v>1426</c:v>
                </c:pt>
                <c:pt idx="1425">
                  <c:v>1427</c:v>
                </c:pt>
                <c:pt idx="1426">
                  <c:v>1428</c:v>
                </c:pt>
                <c:pt idx="1427">
                  <c:v>1429</c:v>
                </c:pt>
                <c:pt idx="1428">
                  <c:v>1430</c:v>
                </c:pt>
                <c:pt idx="1429">
                  <c:v>1431</c:v>
                </c:pt>
                <c:pt idx="1430">
                  <c:v>1432</c:v>
                </c:pt>
                <c:pt idx="1431">
                  <c:v>1433</c:v>
                </c:pt>
                <c:pt idx="1432">
                  <c:v>1434</c:v>
                </c:pt>
                <c:pt idx="1433">
                  <c:v>1435</c:v>
                </c:pt>
                <c:pt idx="1434">
                  <c:v>1436</c:v>
                </c:pt>
                <c:pt idx="1435">
                  <c:v>1437</c:v>
                </c:pt>
                <c:pt idx="1436">
                  <c:v>1438</c:v>
                </c:pt>
                <c:pt idx="1437">
                  <c:v>1439</c:v>
                </c:pt>
                <c:pt idx="1438">
                  <c:v>1440</c:v>
                </c:pt>
                <c:pt idx="1439">
                  <c:v>1441</c:v>
                </c:pt>
                <c:pt idx="1440">
                  <c:v>1442</c:v>
                </c:pt>
                <c:pt idx="1441">
                  <c:v>1443</c:v>
                </c:pt>
                <c:pt idx="1442">
                  <c:v>1444</c:v>
                </c:pt>
                <c:pt idx="1443">
                  <c:v>1445</c:v>
                </c:pt>
                <c:pt idx="1444">
                  <c:v>1446</c:v>
                </c:pt>
                <c:pt idx="1445">
                  <c:v>1447</c:v>
                </c:pt>
                <c:pt idx="1446">
                  <c:v>1448</c:v>
                </c:pt>
                <c:pt idx="1447">
                  <c:v>1449</c:v>
                </c:pt>
                <c:pt idx="1448">
                  <c:v>1450</c:v>
                </c:pt>
                <c:pt idx="1449">
                  <c:v>1451</c:v>
                </c:pt>
                <c:pt idx="1450">
                  <c:v>1452</c:v>
                </c:pt>
                <c:pt idx="1451">
                  <c:v>1453</c:v>
                </c:pt>
                <c:pt idx="1452">
                  <c:v>1454</c:v>
                </c:pt>
                <c:pt idx="1453">
                  <c:v>1455</c:v>
                </c:pt>
                <c:pt idx="1454">
                  <c:v>1456</c:v>
                </c:pt>
                <c:pt idx="1455">
                  <c:v>1457</c:v>
                </c:pt>
                <c:pt idx="1456">
                  <c:v>1458</c:v>
                </c:pt>
                <c:pt idx="1457">
                  <c:v>1459</c:v>
                </c:pt>
                <c:pt idx="1458">
                  <c:v>1460</c:v>
                </c:pt>
                <c:pt idx="1459">
                  <c:v>1461</c:v>
                </c:pt>
                <c:pt idx="1460">
                  <c:v>1462</c:v>
                </c:pt>
                <c:pt idx="1461">
                  <c:v>1463</c:v>
                </c:pt>
                <c:pt idx="1462">
                  <c:v>1464</c:v>
                </c:pt>
                <c:pt idx="1463">
                  <c:v>1465</c:v>
                </c:pt>
                <c:pt idx="1464">
                  <c:v>1466</c:v>
                </c:pt>
                <c:pt idx="1465">
                  <c:v>1467</c:v>
                </c:pt>
                <c:pt idx="1466">
                  <c:v>1468</c:v>
                </c:pt>
                <c:pt idx="1467">
                  <c:v>1469</c:v>
                </c:pt>
                <c:pt idx="1468">
                  <c:v>1470</c:v>
                </c:pt>
                <c:pt idx="1469">
                  <c:v>1471</c:v>
                </c:pt>
                <c:pt idx="1470">
                  <c:v>1472</c:v>
                </c:pt>
                <c:pt idx="1471">
                  <c:v>1473</c:v>
                </c:pt>
                <c:pt idx="1472">
                  <c:v>1474</c:v>
                </c:pt>
                <c:pt idx="1473">
                  <c:v>1475</c:v>
                </c:pt>
                <c:pt idx="1474">
                  <c:v>1476</c:v>
                </c:pt>
                <c:pt idx="1475">
                  <c:v>1477</c:v>
                </c:pt>
                <c:pt idx="1476">
                  <c:v>1478</c:v>
                </c:pt>
                <c:pt idx="1477">
                  <c:v>1479</c:v>
                </c:pt>
                <c:pt idx="1478">
                  <c:v>1480</c:v>
                </c:pt>
                <c:pt idx="1479">
                  <c:v>1481</c:v>
                </c:pt>
                <c:pt idx="1480">
                  <c:v>1482</c:v>
                </c:pt>
                <c:pt idx="1481">
                  <c:v>1483</c:v>
                </c:pt>
                <c:pt idx="1482">
                  <c:v>1484</c:v>
                </c:pt>
                <c:pt idx="1483">
                  <c:v>1485</c:v>
                </c:pt>
                <c:pt idx="1484">
                  <c:v>1486</c:v>
                </c:pt>
                <c:pt idx="1485">
                  <c:v>1487</c:v>
                </c:pt>
                <c:pt idx="1486">
                  <c:v>1488</c:v>
                </c:pt>
                <c:pt idx="1487">
                  <c:v>1489</c:v>
                </c:pt>
                <c:pt idx="1488">
                  <c:v>1490</c:v>
                </c:pt>
                <c:pt idx="1489">
                  <c:v>1491</c:v>
                </c:pt>
                <c:pt idx="1490">
                  <c:v>1492</c:v>
                </c:pt>
                <c:pt idx="1491">
                  <c:v>1493</c:v>
                </c:pt>
                <c:pt idx="1492">
                  <c:v>1494</c:v>
                </c:pt>
                <c:pt idx="1493">
                  <c:v>1495</c:v>
                </c:pt>
                <c:pt idx="1494">
                  <c:v>1496</c:v>
                </c:pt>
                <c:pt idx="1495">
                  <c:v>1497</c:v>
                </c:pt>
                <c:pt idx="1496">
                  <c:v>1498</c:v>
                </c:pt>
                <c:pt idx="1497">
                  <c:v>1499</c:v>
                </c:pt>
                <c:pt idx="1498">
                  <c:v>1500</c:v>
                </c:pt>
                <c:pt idx="1499">
                  <c:v>1501</c:v>
                </c:pt>
                <c:pt idx="1500">
                  <c:v>1502</c:v>
                </c:pt>
                <c:pt idx="1501">
                  <c:v>1503</c:v>
                </c:pt>
                <c:pt idx="1502">
                  <c:v>1504</c:v>
                </c:pt>
                <c:pt idx="1503">
                  <c:v>1505</c:v>
                </c:pt>
                <c:pt idx="1504">
                  <c:v>1506</c:v>
                </c:pt>
                <c:pt idx="1505">
                  <c:v>1507</c:v>
                </c:pt>
                <c:pt idx="1506">
                  <c:v>1508</c:v>
                </c:pt>
                <c:pt idx="1507">
                  <c:v>1509</c:v>
                </c:pt>
                <c:pt idx="1508">
                  <c:v>1510</c:v>
                </c:pt>
                <c:pt idx="1509">
                  <c:v>1511</c:v>
                </c:pt>
                <c:pt idx="1510">
                  <c:v>1512</c:v>
                </c:pt>
                <c:pt idx="1511">
                  <c:v>1513</c:v>
                </c:pt>
                <c:pt idx="1512">
                  <c:v>1514</c:v>
                </c:pt>
                <c:pt idx="1513">
                  <c:v>1515</c:v>
                </c:pt>
                <c:pt idx="1514">
                  <c:v>1516</c:v>
                </c:pt>
                <c:pt idx="1515">
                  <c:v>1517</c:v>
                </c:pt>
                <c:pt idx="1516">
                  <c:v>1518</c:v>
                </c:pt>
                <c:pt idx="1517">
                  <c:v>1519</c:v>
                </c:pt>
                <c:pt idx="1518">
                  <c:v>1520</c:v>
                </c:pt>
                <c:pt idx="1519">
                  <c:v>1521</c:v>
                </c:pt>
                <c:pt idx="1520">
                  <c:v>1522</c:v>
                </c:pt>
                <c:pt idx="1521">
                  <c:v>1523</c:v>
                </c:pt>
                <c:pt idx="1522">
                  <c:v>1524</c:v>
                </c:pt>
                <c:pt idx="1523">
                  <c:v>1525</c:v>
                </c:pt>
                <c:pt idx="1524">
                  <c:v>1526</c:v>
                </c:pt>
                <c:pt idx="1525">
                  <c:v>1527</c:v>
                </c:pt>
                <c:pt idx="1526">
                  <c:v>1528</c:v>
                </c:pt>
                <c:pt idx="1527">
                  <c:v>1529</c:v>
                </c:pt>
                <c:pt idx="1528">
                  <c:v>1530</c:v>
                </c:pt>
                <c:pt idx="1529">
                  <c:v>1531</c:v>
                </c:pt>
                <c:pt idx="1530">
                  <c:v>1532</c:v>
                </c:pt>
                <c:pt idx="1531">
                  <c:v>1533</c:v>
                </c:pt>
                <c:pt idx="1532">
                  <c:v>1534</c:v>
                </c:pt>
                <c:pt idx="1533">
                  <c:v>1535</c:v>
                </c:pt>
                <c:pt idx="1534">
                  <c:v>1536</c:v>
                </c:pt>
                <c:pt idx="1535">
                  <c:v>1537</c:v>
                </c:pt>
                <c:pt idx="1536">
                  <c:v>1538</c:v>
                </c:pt>
                <c:pt idx="1537">
                  <c:v>1539</c:v>
                </c:pt>
                <c:pt idx="1538">
                  <c:v>1540</c:v>
                </c:pt>
                <c:pt idx="1539">
                  <c:v>1541</c:v>
                </c:pt>
                <c:pt idx="1540">
                  <c:v>1542</c:v>
                </c:pt>
                <c:pt idx="1541">
                  <c:v>1543</c:v>
                </c:pt>
                <c:pt idx="1542">
                  <c:v>1544</c:v>
                </c:pt>
                <c:pt idx="1543">
                  <c:v>1545</c:v>
                </c:pt>
                <c:pt idx="1544">
                  <c:v>1546</c:v>
                </c:pt>
                <c:pt idx="1545">
                  <c:v>1547</c:v>
                </c:pt>
                <c:pt idx="1546">
                  <c:v>1548</c:v>
                </c:pt>
                <c:pt idx="1547">
                  <c:v>1549</c:v>
                </c:pt>
                <c:pt idx="1548">
                  <c:v>1550</c:v>
                </c:pt>
                <c:pt idx="1549">
                  <c:v>1551</c:v>
                </c:pt>
                <c:pt idx="1550">
                  <c:v>1552</c:v>
                </c:pt>
                <c:pt idx="1551">
                  <c:v>1553</c:v>
                </c:pt>
                <c:pt idx="1552">
                  <c:v>1554</c:v>
                </c:pt>
                <c:pt idx="1553">
                  <c:v>1555</c:v>
                </c:pt>
                <c:pt idx="1554">
                  <c:v>1556</c:v>
                </c:pt>
                <c:pt idx="1555">
                  <c:v>1557</c:v>
                </c:pt>
                <c:pt idx="1556">
                  <c:v>1558</c:v>
                </c:pt>
                <c:pt idx="1557">
                  <c:v>1559</c:v>
                </c:pt>
                <c:pt idx="1558">
                  <c:v>1560</c:v>
                </c:pt>
                <c:pt idx="1559">
                  <c:v>1561</c:v>
                </c:pt>
                <c:pt idx="1560">
                  <c:v>1562</c:v>
                </c:pt>
                <c:pt idx="1561">
                  <c:v>1563</c:v>
                </c:pt>
                <c:pt idx="1562">
                  <c:v>1564</c:v>
                </c:pt>
                <c:pt idx="1563">
                  <c:v>1565</c:v>
                </c:pt>
                <c:pt idx="1564">
                  <c:v>1566</c:v>
                </c:pt>
                <c:pt idx="1565">
                  <c:v>1567</c:v>
                </c:pt>
                <c:pt idx="1566">
                  <c:v>1568</c:v>
                </c:pt>
                <c:pt idx="1567">
                  <c:v>1569</c:v>
                </c:pt>
                <c:pt idx="1568">
                  <c:v>1570</c:v>
                </c:pt>
                <c:pt idx="1569">
                  <c:v>1571</c:v>
                </c:pt>
                <c:pt idx="1570">
                  <c:v>1572</c:v>
                </c:pt>
                <c:pt idx="1571">
                  <c:v>1573</c:v>
                </c:pt>
                <c:pt idx="1572">
                  <c:v>1574</c:v>
                </c:pt>
                <c:pt idx="1573">
                  <c:v>1575</c:v>
                </c:pt>
                <c:pt idx="1574">
                  <c:v>1576</c:v>
                </c:pt>
                <c:pt idx="1575">
                  <c:v>1577</c:v>
                </c:pt>
                <c:pt idx="1576">
                  <c:v>1578</c:v>
                </c:pt>
                <c:pt idx="1577">
                  <c:v>1579</c:v>
                </c:pt>
                <c:pt idx="1578">
                  <c:v>1580</c:v>
                </c:pt>
                <c:pt idx="1579">
                  <c:v>1581</c:v>
                </c:pt>
                <c:pt idx="1580">
                  <c:v>1582</c:v>
                </c:pt>
                <c:pt idx="1581">
                  <c:v>1583</c:v>
                </c:pt>
                <c:pt idx="1582">
                  <c:v>1584</c:v>
                </c:pt>
                <c:pt idx="1583">
                  <c:v>1585</c:v>
                </c:pt>
                <c:pt idx="1584">
                  <c:v>1586</c:v>
                </c:pt>
                <c:pt idx="1585">
                  <c:v>1587</c:v>
                </c:pt>
                <c:pt idx="1586">
                  <c:v>1588</c:v>
                </c:pt>
                <c:pt idx="1587">
                  <c:v>1589</c:v>
                </c:pt>
                <c:pt idx="1588">
                  <c:v>1590</c:v>
                </c:pt>
                <c:pt idx="1589">
                  <c:v>1591</c:v>
                </c:pt>
                <c:pt idx="1590">
                  <c:v>1592</c:v>
                </c:pt>
                <c:pt idx="1591">
                  <c:v>1593</c:v>
                </c:pt>
                <c:pt idx="1592">
                  <c:v>1594</c:v>
                </c:pt>
                <c:pt idx="1593">
                  <c:v>1595</c:v>
                </c:pt>
                <c:pt idx="1594">
                  <c:v>1596</c:v>
                </c:pt>
                <c:pt idx="1595">
                  <c:v>1597</c:v>
                </c:pt>
                <c:pt idx="1596">
                  <c:v>1598</c:v>
                </c:pt>
                <c:pt idx="1597">
                  <c:v>1599</c:v>
                </c:pt>
                <c:pt idx="1598">
                  <c:v>1600</c:v>
                </c:pt>
                <c:pt idx="1599">
                  <c:v>1601</c:v>
                </c:pt>
                <c:pt idx="1600">
                  <c:v>1602</c:v>
                </c:pt>
                <c:pt idx="1601">
                  <c:v>1603</c:v>
                </c:pt>
                <c:pt idx="1602">
                  <c:v>1604</c:v>
                </c:pt>
                <c:pt idx="1603">
                  <c:v>1605</c:v>
                </c:pt>
                <c:pt idx="1604">
                  <c:v>1606</c:v>
                </c:pt>
                <c:pt idx="1605">
                  <c:v>1607</c:v>
                </c:pt>
                <c:pt idx="1606">
                  <c:v>1608</c:v>
                </c:pt>
                <c:pt idx="1607">
                  <c:v>1609</c:v>
                </c:pt>
                <c:pt idx="1608">
                  <c:v>1610</c:v>
                </c:pt>
                <c:pt idx="1609">
                  <c:v>1611</c:v>
                </c:pt>
                <c:pt idx="1610">
                  <c:v>1612</c:v>
                </c:pt>
                <c:pt idx="1611">
                  <c:v>1613</c:v>
                </c:pt>
                <c:pt idx="1612">
                  <c:v>1614</c:v>
                </c:pt>
                <c:pt idx="1613">
                  <c:v>1615</c:v>
                </c:pt>
                <c:pt idx="1614">
                  <c:v>1616</c:v>
                </c:pt>
                <c:pt idx="1615">
                  <c:v>1617</c:v>
                </c:pt>
                <c:pt idx="1616">
                  <c:v>1618</c:v>
                </c:pt>
                <c:pt idx="1617">
                  <c:v>1619</c:v>
                </c:pt>
                <c:pt idx="1618">
                  <c:v>1620</c:v>
                </c:pt>
                <c:pt idx="1619">
                  <c:v>1621</c:v>
                </c:pt>
                <c:pt idx="1620">
                  <c:v>1622</c:v>
                </c:pt>
                <c:pt idx="1621">
                  <c:v>1623</c:v>
                </c:pt>
                <c:pt idx="1622">
                  <c:v>1624</c:v>
                </c:pt>
                <c:pt idx="1623">
                  <c:v>1625</c:v>
                </c:pt>
                <c:pt idx="1624">
                  <c:v>1626</c:v>
                </c:pt>
                <c:pt idx="1625">
                  <c:v>1627</c:v>
                </c:pt>
                <c:pt idx="1626">
                  <c:v>1628</c:v>
                </c:pt>
                <c:pt idx="1627">
                  <c:v>1629</c:v>
                </c:pt>
                <c:pt idx="1628">
                  <c:v>1630</c:v>
                </c:pt>
                <c:pt idx="1629">
                  <c:v>1631</c:v>
                </c:pt>
                <c:pt idx="1630">
                  <c:v>1632</c:v>
                </c:pt>
                <c:pt idx="1631">
                  <c:v>1633</c:v>
                </c:pt>
                <c:pt idx="1632">
                  <c:v>1634</c:v>
                </c:pt>
                <c:pt idx="1633">
                  <c:v>1635</c:v>
                </c:pt>
                <c:pt idx="1634">
                  <c:v>1636</c:v>
                </c:pt>
                <c:pt idx="1635">
                  <c:v>1637</c:v>
                </c:pt>
                <c:pt idx="1636">
                  <c:v>1638</c:v>
                </c:pt>
                <c:pt idx="1637">
                  <c:v>1639</c:v>
                </c:pt>
                <c:pt idx="1638">
                  <c:v>1640</c:v>
                </c:pt>
                <c:pt idx="1639">
                  <c:v>1641</c:v>
                </c:pt>
                <c:pt idx="1640">
                  <c:v>1642</c:v>
                </c:pt>
                <c:pt idx="1641">
                  <c:v>1643</c:v>
                </c:pt>
                <c:pt idx="1642">
                  <c:v>1644</c:v>
                </c:pt>
                <c:pt idx="1643">
                  <c:v>1645</c:v>
                </c:pt>
                <c:pt idx="1644">
                  <c:v>1646</c:v>
                </c:pt>
                <c:pt idx="1645">
                  <c:v>1647</c:v>
                </c:pt>
                <c:pt idx="1646">
                  <c:v>1648</c:v>
                </c:pt>
                <c:pt idx="1647">
                  <c:v>1649</c:v>
                </c:pt>
                <c:pt idx="1648">
                  <c:v>1650</c:v>
                </c:pt>
                <c:pt idx="1649">
                  <c:v>1651</c:v>
                </c:pt>
                <c:pt idx="1650">
                  <c:v>1652</c:v>
                </c:pt>
                <c:pt idx="1651">
                  <c:v>1653</c:v>
                </c:pt>
                <c:pt idx="1652">
                  <c:v>1654</c:v>
                </c:pt>
                <c:pt idx="1653">
                  <c:v>1655</c:v>
                </c:pt>
                <c:pt idx="1654">
                  <c:v>1656</c:v>
                </c:pt>
                <c:pt idx="1655">
                  <c:v>1657</c:v>
                </c:pt>
                <c:pt idx="1656">
                  <c:v>1658</c:v>
                </c:pt>
                <c:pt idx="1657">
                  <c:v>1659</c:v>
                </c:pt>
                <c:pt idx="1658">
                  <c:v>1660</c:v>
                </c:pt>
                <c:pt idx="1659">
                  <c:v>1661</c:v>
                </c:pt>
                <c:pt idx="1660">
                  <c:v>1662</c:v>
                </c:pt>
                <c:pt idx="1661">
                  <c:v>1663</c:v>
                </c:pt>
                <c:pt idx="1662">
                  <c:v>1664</c:v>
                </c:pt>
                <c:pt idx="1663">
                  <c:v>1665</c:v>
                </c:pt>
                <c:pt idx="1664">
                  <c:v>1666</c:v>
                </c:pt>
                <c:pt idx="1665">
                  <c:v>1667</c:v>
                </c:pt>
                <c:pt idx="1666">
                  <c:v>1668</c:v>
                </c:pt>
                <c:pt idx="1667">
                  <c:v>1669</c:v>
                </c:pt>
                <c:pt idx="1668">
                  <c:v>1670</c:v>
                </c:pt>
                <c:pt idx="1669">
                  <c:v>1671</c:v>
                </c:pt>
                <c:pt idx="1670">
                  <c:v>1672</c:v>
                </c:pt>
                <c:pt idx="1671">
                  <c:v>1673</c:v>
                </c:pt>
                <c:pt idx="1672">
                  <c:v>1674</c:v>
                </c:pt>
                <c:pt idx="1673">
                  <c:v>1675</c:v>
                </c:pt>
                <c:pt idx="1674">
                  <c:v>1676</c:v>
                </c:pt>
                <c:pt idx="1675">
                  <c:v>1677</c:v>
                </c:pt>
                <c:pt idx="1676">
                  <c:v>1678</c:v>
                </c:pt>
                <c:pt idx="1677">
                  <c:v>1679</c:v>
                </c:pt>
                <c:pt idx="1678">
                  <c:v>1680</c:v>
                </c:pt>
                <c:pt idx="1679">
                  <c:v>1681</c:v>
                </c:pt>
                <c:pt idx="1680">
                  <c:v>1682</c:v>
                </c:pt>
                <c:pt idx="1681">
                  <c:v>1683</c:v>
                </c:pt>
                <c:pt idx="1682">
                  <c:v>1684</c:v>
                </c:pt>
                <c:pt idx="1683">
                  <c:v>1685</c:v>
                </c:pt>
                <c:pt idx="1684">
                  <c:v>1686</c:v>
                </c:pt>
                <c:pt idx="1685">
                  <c:v>1687</c:v>
                </c:pt>
                <c:pt idx="1686">
                  <c:v>1688</c:v>
                </c:pt>
                <c:pt idx="1687">
                  <c:v>1689</c:v>
                </c:pt>
                <c:pt idx="1688">
                  <c:v>1690</c:v>
                </c:pt>
                <c:pt idx="1689">
                  <c:v>1691</c:v>
                </c:pt>
                <c:pt idx="1690">
                  <c:v>1692</c:v>
                </c:pt>
                <c:pt idx="1691">
                  <c:v>1693</c:v>
                </c:pt>
                <c:pt idx="1692">
                  <c:v>1694</c:v>
                </c:pt>
                <c:pt idx="1693">
                  <c:v>1695</c:v>
                </c:pt>
                <c:pt idx="1694">
                  <c:v>1696</c:v>
                </c:pt>
                <c:pt idx="1695">
                  <c:v>1697</c:v>
                </c:pt>
                <c:pt idx="1696">
                  <c:v>1698</c:v>
                </c:pt>
                <c:pt idx="1697">
                  <c:v>1699</c:v>
                </c:pt>
                <c:pt idx="1698">
                  <c:v>1700</c:v>
                </c:pt>
                <c:pt idx="1699">
                  <c:v>1701</c:v>
                </c:pt>
                <c:pt idx="1700">
                  <c:v>1702</c:v>
                </c:pt>
                <c:pt idx="1701">
                  <c:v>1703</c:v>
                </c:pt>
                <c:pt idx="1702">
                  <c:v>1704</c:v>
                </c:pt>
                <c:pt idx="1703">
                  <c:v>1705</c:v>
                </c:pt>
                <c:pt idx="1704">
                  <c:v>1706</c:v>
                </c:pt>
                <c:pt idx="1705">
                  <c:v>1707</c:v>
                </c:pt>
                <c:pt idx="1706">
                  <c:v>1708</c:v>
                </c:pt>
                <c:pt idx="1707">
                  <c:v>1709</c:v>
                </c:pt>
                <c:pt idx="1708">
                  <c:v>1710</c:v>
                </c:pt>
                <c:pt idx="1709">
                  <c:v>1711</c:v>
                </c:pt>
                <c:pt idx="1710">
                  <c:v>1712</c:v>
                </c:pt>
                <c:pt idx="1711">
                  <c:v>1713</c:v>
                </c:pt>
                <c:pt idx="1712">
                  <c:v>1714</c:v>
                </c:pt>
                <c:pt idx="1713">
                  <c:v>1715</c:v>
                </c:pt>
                <c:pt idx="1714">
                  <c:v>1716</c:v>
                </c:pt>
                <c:pt idx="1715">
                  <c:v>1717</c:v>
                </c:pt>
                <c:pt idx="1716">
                  <c:v>1718</c:v>
                </c:pt>
                <c:pt idx="1717">
                  <c:v>1719</c:v>
                </c:pt>
                <c:pt idx="1718">
                  <c:v>1720</c:v>
                </c:pt>
                <c:pt idx="1719">
                  <c:v>1721</c:v>
                </c:pt>
                <c:pt idx="1720">
                  <c:v>1722</c:v>
                </c:pt>
                <c:pt idx="1721">
                  <c:v>1723</c:v>
                </c:pt>
                <c:pt idx="1722">
                  <c:v>1724</c:v>
                </c:pt>
                <c:pt idx="1723">
                  <c:v>1725</c:v>
                </c:pt>
                <c:pt idx="1724">
                  <c:v>1726</c:v>
                </c:pt>
                <c:pt idx="1725">
                  <c:v>1727</c:v>
                </c:pt>
                <c:pt idx="1726">
                  <c:v>1728</c:v>
                </c:pt>
                <c:pt idx="1727">
                  <c:v>1729</c:v>
                </c:pt>
                <c:pt idx="1728">
                  <c:v>1730</c:v>
                </c:pt>
                <c:pt idx="1729">
                  <c:v>1731</c:v>
                </c:pt>
                <c:pt idx="1730">
                  <c:v>1732</c:v>
                </c:pt>
                <c:pt idx="1731">
                  <c:v>1733</c:v>
                </c:pt>
                <c:pt idx="1732">
                  <c:v>1734</c:v>
                </c:pt>
                <c:pt idx="1733">
                  <c:v>1735</c:v>
                </c:pt>
                <c:pt idx="1734">
                  <c:v>1736</c:v>
                </c:pt>
                <c:pt idx="1735">
                  <c:v>1737</c:v>
                </c:pt>
                <c:pt idx="1736">
                  <c:v>1738</c:v>
                </c:pt>
                <c:pt idx="1737">
                  <c:v>1739</c:v>
                </c:pt>
                <c:pt idx="1738">
                  <c:v>1740</c:v>
                </c:pt>
                <c:pt idx="1739">
                  <c:v>1741</c:v>
                </c:pt>
                <c:pt idx="1740">
                  <c:v>1742</c:v>
                </c:pt>
                <c:pt idx="1741">
                  <c:v>1743</c:v>
                </c:pt>
                <c:pt idx="1742">
                  <c:v>1744</c:v>
                </c:pt>
                <c:pt idx="1743">
                  <c:v>1745</c:v>
                </c:pt>
                <c:pt idx="1744">
                  <c:v>1746</c:v>
                </c:pt>
                <c:pt idx="1745">
                  <c:v>1747</c:v>
                </c:pt>
                <c:pt idx="1746">
                  <c:v>1748</c:v>
                </c:pt>
                <c:pt idx="1747">
                  <c:v>1749</c:v>
                </c:pt>
                <c:pt idx="1748">
                  <c:v>1750</c:v>
                </c:pt>
                <c:pt idx="1749">
                  <c:v>1751</c:v>
                </c:pt>
                <c:pt idx="1750">
                  <c:v>1752</c:v>
                </c:pt>
                <c:pt idx="1751">
                  <c:v>1753</c:v>
                </c:pt>
                <c:pt idx="1752">
                  <c:v>1754</c:v>
                </c:pt>
                <c:pt idx="1753">
                  <c:v>1755</c:v>
                </c:pt>
                <c:pt idx="1754">
                  <c:v>1756</c:v>
                </c:pt>
                <c:pt idx="1755">
                  <c:v>1757</c:v>
                </c:pt>
                <c:pt idx="1756">
                  <c:v>1758</c:v>
                </c:pt>
                <c:pt idx="1757">
                  <c:v>1759</c:v>
                </c:pt>
                <c:pt idx="1758">
                  <c:v>1760</c:v>
                </c:pt>
                <c:pt idx="1759">
                  <c:v>1761</c:v>
                </c:pt>
                <c:pt idx="1760">
                  <c:v>1762</c:v>
                </c:pt>
                <c:pt idx="1761">
                  <c:v>1763</c:v>
                </c:pt>
                <c:pt idx="1762">
                  <c:v>1764</c:v>
                </c:pt>
                <c:pt idx="1763">
                  <c:v>1765</c:v>
                </c:pt>
                <c:pt idx="1764">
                  <c:v>1766</c:v>
                </c:pt>
                <c:pt idx="1765">
                  <c:v>1767</c:v>
                </c:pt>
                <c:pt idx="1766">
                  <c:v>1768</c:v>
                </c:pt>
                <c:pt idx="1767">
                  <c:v>1769</c:v>
                </c:pt>
                <c:pt idx="1768">
                  <c:v>1770</c:v>
                </c:pt>
                <c:pt idx="1769">
                  <c:v>1771</c:v>
                </c:pt>
                <c:pt idx="1770">
                  <c:v>1772</c:v>
                </c:pt>
                <c:pt idx="1771">
                  <c:v>1773</c:v>
                </c:pt>
                <c:pt idx="1772">
                  <c:v>1774</c:v>
                </c:pt>
                <c:pt idx="1773">
                  <c:v>1775</c:v>
                </c:pt>
                <c:pt idx="1774">
                  <c:v>1776</c:v>
                </c:pt>
                <c:pt idx="1775">
                  <c:v>1777</c:v>
                </c:pt>
                <c:pt idx="1776">
                  <c:v>1778</c:v>
                </c:pt>
                <c:pt idx="1777">
                  <c:v>1779</c:v>
                </c:pt>
                <c:pt idx="1778">
                  <c:v>1780</c:v>
                </c:pt>
                <c:pt idx="1779">
                  <c:v>1781</c:v>
                </c:pt>
                <c:pt idx="1780">
                  <c:v>1782</c:v>
                </c:pt>
                <c:pt idx="1781">
                  <c:v>1783</c:v>
                </c:pt>
                <c:pt idx="1782">
                  <c:v>1784</c:v>
                </c:pt>
                <c:pt idx="1783">
                  <c:v>1785</c:v>
                </c:pt>
                <c:pt idx="1784">
                  <c:v>1786</c:v>
                </c:pt>
                <c:pt idx="1785">
                  <c:v>1787</c:v>
                </c:pt>
                <c:pt idx="1786">
                  <c:v>1788</c:v>
                </c:pt>
                <c:pt idx="1787">
                  <c:v>1789</c:v>
                </c:pt>
                <c:pt idx="1788">
                  <c:v>1790</c:v>
                </c:pt>
                <c:pt idx="1789">
                  <c:v>1791</c:v>
                </c:pt>
                <c:pt idx="1790">
                  <c:v>1792</c:v>
                </c:pt>
                <c:pt idx="1791">
                  <c:v>1793</c:v>
                </c:pt>
                <c:pt idx="1792">
                  <c:v>1794</c:v>
                </c:pt>
                <c:pt idx="1793">
                  <c:v>1795</c:v>
                </c:pt>
                <c:pt idx="1794">
                  <c:v>1796</c:v>
                </c:pt>
                <c:pt idx="1795">
                  <c:v>1797</c:v>
                </c:pt>
                <c:pt idx="1796">
                  <c:v>1798</c:v>
                </c:pt>
                <c:pt idx="1797">
                  <c:v>1799</c:v>
                </c:pt>
                <c:pt idx="1798">
                  <c:v>1800</c:v>
                </c:pt>
                <c:pt idx="1799">
                  <c:v>1801</c:v>
                </c:pt>
                <c:pt idx="1800">
                  <c:v>1802</c:v>
                </c:pt>
                <c:pt idx="1801">
                  <c:v>1803</c:v>
                </c:pt>
                <c:pt idx="1802">
                  <c:v>1804</c:v>
                </c:pt>
                <c:pt idx="1803">
                  <c:v>1805</c:v>
                </c:pt>
                <c:pt idx="1804">
                  <c:v>1806</c:v>
                </c:pt>
                <c:pt idx="1805">
                  <c:v>1807</c:v>
                </c:pt>
                <c:pt idx="1806">
                  <c:v>1808</c:v>
                </c:pt>
                <c:pt idx="1807">
                  <c:v>1809</c:v>
                </c:pt>
                <c:pt idx="1808">
                  <c:v>1810</c:v>
                </c:pt>
                <c:pt idx="1809">
                  <c:v>1811</c:v>
                </c:pt>
                <c:pt idx="1810">
                  <c:v>1812</c:v>
                </c:pt>
                <c:pt idx="1811">
                  <c:v>1813</c:v>
                </c:pt>
                <c:pt idx="1812">
                  <c:v>1814</c:v>
                </c:pt>
                <c:pt idx="1813">
                  <c:v>1815</c:v>
                </c:pt>
                <c:pt idx="1814">
                  <c:v>1816</c:v>
                </c:pt>
                <c:pt idx="1815">
                  <c:v>1817</c:v>
                </c:pt>
                <c:pt idx="1816">
                  <c:v>1818</c:v>
                </c:pt>
                <c:pt idx="1817">
                  <c:v>1819</c:v>
                </c:pt>
                <c:pt idx="1818">
                  <c:v>1820</c:v>
                </c:pt>
                <c:pt idx="1819">
                  <c:v>1821</c:v>
                </c:pt>
                <c:pt idx="1820">
                  <c:v>1822</c:v>
                </c:pt>
                <c:pt idx="1821">
                  <c:v>1823</c:v>
                </c:pt>
                <c:pt idx="1822">
                  <c:v>1824</c:v>
                </c:pt>
                <c:pt idx="1823">
                  <c:v>1825</c:v>
                </c:pt>
                <c:pt idx="1824">
                  <c:v>1826</c:v>
                </c:pt>
                <c:pt idx="1825">
                  <c:v>1827</c:v>
                </c:pt>
                <c:pt idx="1826">
                  <c:v>1828</c:v>
                </c:pt>
                <c:pt idx="1827">
                  <c:v>1829</c:v>
                </c:pt>
                <c:pt idx="1828">
                  <c:v>1830</c:v>
                </c:pt>
                <c:pt idx="1829">
                  <c:v>1831</c:v>
                </c:pt>
                <c:pt idx="1830">
                  <c:v>1832</c:v>
                </c:pt>
                <c:pt idx="1831">
                  <c:v>1833</c:v>
                </c:pt>
                <c:pt idx="1832">
                  <c:v>1834</c:v>
                </c:pt>
                <c:pt idx="1833">
                  <c:v>1835</c:v>
                </c:pt>
                <c:pt idx="1834">
                  <c:v>1836</c:v>
                </c:pt>
                <c:pt idx="1835">
                  <c:v>1837</c:v>
                </c:pt>
                <c:pt idx="1836">
                  <c:v>1838</c:v>
                </c:pt>
                <c:pt idx="1837">
                  <c:v>1839</c:v>
                </c:pt>
                <c:pt idx="1838">
                  <c:v>1840</c:v>
                </c:pt>
                <c:pt idx="1839">
                  <c:v>1841</c:v>
                </c:pt>
                <c:pt idx="1840">
                  <c:v>1842</c:v>
                </c:pt>
                <c:pt idx="1841">
                  <c:v>1843</c:v>
                </c:pt>
                <c:pt idx="1842">
                  <c:v>1844</c:v>
                </c:pt>
                <c:pt idx="1843">
                  <c:v>1845</c:v>
                </c:pt>
                <c:pt idx="1844">
                  <c:v>1846</c:v>
                </c:pt>
                <c:pt idx="1845">
                  <c:v>1847</c:v>
                </c:pt>
                <c:pt idx="1846">
                  <c:v>1848</c:v>
                </c:pt>
                <c:pt idx="1847">
                  <c:v>1849</c:v>
                </c:pt>
                <c:pt idx="1848">
                  <c:v>1850</c:v>
                </c:pt>
                <c:pt idx="1849">
                  <c:v>1851</c:v>
                </c:pt>
                <c:pt idx="1850">
                  <c:v>1852</c:v>
                </c:pt>
                <c:pt idx="1851">
                  <c:v>1853</c:v>
                </c:pt>
                <c:pt idx="1852">
                  <c:v>1854</c:v>
                </c:pt>
                <c:pt idx="1853">
                  <c:v>1855</c:v>
                </c:pt>
                <c:pt idx="1854">
                  <c:v>1856</c:v>
                </c:pt>
                <c:pt idx="1855">
                  <c:v>1857</c:v>
                </c:pt>
                <c:pt idx="1856">
                  <c:v>1858</c:v>
                </c:pt>
                <c:pt idx="1857">
                  <c:v>1859</c:v>
                </c:pt>
                <c:pt idx="1858">
                  <c:v>1860</c:v>
                </c:pt>
                <c:pt idx="1859">
                  <c:v>1861</c:v>
                </c:pt>
                <c:pt idx="1860">
                  <c:v>1862</c:v>
                </c:pt>
                <c:pt idx="1861">
                  <c:v>1863</c:v>
                </c:pt>
                <c:pt idx="1862">
                  <c:v>1864</c:v>
                </c:pt>
                <c:pt idx="1863">
                  <c:v>1865</c:v>
                </c:pt>
                <c:pt idx="1864">
                  <c:v>1866</c:v>
                </c:pt>
                <c:pt idx="1865">
                  <c:v>1867</c:v>
                </c:pt>
                <c:pt idx="1866">
                  <c:v>1868</c:v>
                </c:pt>
                <c:pt idx="1867">
                  <c:v>1869</c:v>
                </c:pt>
                <c:pt idx="1868">
                  <c:v>1870</c:v>
                </c:pt>
                <c:pt idx="1869">
                  <c:v>1871</c:v>
                </c:pt>
                <c:pt idx="1870">
                  <c:v>1872</c:v>
                </c:pt>
                <c:pt idx="1871">
                  <c:v>1873</c:v>
                </c:pt>
                <c:pt idx="1872">
                  <c:v>1874</c:v>
                </c:pt>
                <c:pt idx="1873">
                  <c:v>1875</c:v>
                </c:pt>
                <c:pt idx="1874">
                  <c:v>1876</c:v>
                </c:pt>
                <c:pt idx="1875">
                  <c:v>1877</c:v>
                </c:pt>
                <c:pt idx="1876">
                  <c:v>1878</c:v>
                </c:pt>
                <c:pt idx="1877">
                  <c:v>1879</c:v>
                </c:pt>
                <c:pt idx="1878">
                  <c:v>1880</c:v>
                </c:pt>
                <c:pt idx="1879">
                  <c:v>1881</c:v>
                </c:pt>
                <c:pt idx="1880">
                  <c:v>1882</c:v>
                </c:pt>
                <c:pt idx="1881">
                  <c:v>1883</c:v>
                </c:pt>
                <c:pt idx="1882">
                  <c:v>1884</c:v>
                </c:pt>
                <c:pt idx="1883">
                  <c:v>1885</c:v>
                </c:pt>
                <c:pt idx="1884">
                  <c:v>1886</c:v>
                </c:pt>
                <c:pt idx="1885">
                  <c:v>1887</c:v>
                </c:pt>
                <c:pt idx="1886">
                  <c:v>1888</c:v>
                </c:pt>
                <c:pt idx="1887">
                  <c:v>1889</c:v>
                </c:pt>
                <c:pt idx="1888">
                  <c:v>1890</c:v>
                </c:pt>
                <c:pt idx="1889">
                  <c:v>1891</c:v>
                </c:pt>
                <c:pt idx="1890">
                  <c:v>1892</c:v>
                </c:pt>
                <c:pt idx="1891">
                  <c:v>1893</c:v>
                </c:pt>
                <c:pt idx="1892">
                  <c:v>1894</c:v>
                </c:pt>
                <c:pt idx="1893">
                  <c:v>1895</c:v>
                </c:pt>
                <c:pt idx="1894">
                  <c:v>1896</c:v>
                </c:pt>
                <c:pt idx="1895">
                  <c:v>1897</c:v>
                </c:pt>
                <c:pt idx="1896">
                  <c:v>1898</c:v>
                </c:pt>
                <c:pt idx="1897">
                  <c:v>1899</c:v>
                </c:pt>
                <c:pt idx="1898">
                  <c:v>1900</c:v>
                </c:pt>
                <c:pt idx="1899">
                  <c:v>1901</c:v>
                </c:pt>
                <c:pt idx="1900">
                  <c:v>1902</c:v>
                </c:pt>
                <c:pt idx="1901">
                  <c:v>1903</c:v>
                </c:pt>
                <c:pt idx="1902">
                  <c:v>1904</c:v>
                </c:pt>
                <c:pt idx="1903">
                  <c:v>1905</c:v>
                </c:pt>
                <c:pt idx="1904">
                  <c:v>1906</c:v>
                </c:pt>
                <c:pt idx="1905">
                  <c:v>1907</c:v>
                </c:pt>
                <c:pt idx="1906">
                  <c:v>1908</c:v>
                </c:pt>
                <c:pt idx="1907">
                  <c:v>1909</c:v>
                </c:pt>
                <c:pt idx="1908">
                  <c:v>1910</c:v>
                </c:pt>
                <c:pt idx="1909">
                  <c:v>1911</c:v>
                </c:pt>
                <c:pt idx="1910">
                  <c:v>1912</c:v>
                </c:pt>
                <c:pt idx="1911">
                  <c:v>1913</c:v>
                </c:pt>
                <c:pt idx="1912">
                  <c:v>1914</c:v>
                </c:pt>
                <c:pt idx="1913">
                  <c:v>1915</c:v>
                </c:pt>
                <c:pt idx="1914">
                  <c:v>1916</c:v>
                </c:pt>
                <c:pt idx="1915">
                  <c:v>1917</c:v>
                </c:pt>
                <c:pt idx="1916">
                  <c:v>1918</c:v>
                </c:pt>
                <c:pt idx="1917">
                  <c:v>1919</c:v>
                </c:pt>
                <c:pt idx="1918">
                  <c:v>1920</c:v>
                </c:pt>
                <c:pt idx="1919">
                  <c:v>1921</c:v>
                </c:pt>
                <c:pt idx="1920">
                  <c:v>1922</c:v>
                </c:pt>
                <c:pt idx="1921">
                  <c:v>1923</c:v>
                </c:pt>
                <c:pt idx="1922">
                  <c:v>1924</c:v>
                </c:pt>
                <c:pt idx="1923">
                  <c:v>1925</c:v>
                </c:pt>
                <c:pt idx="1924">
                  <c:v>1926</c:v>
                </c:pt>
                <c:pt idx="1925">
                  <c:v>1927</c:v>
                </c:pt>
                <c:pt idx="1926">
                  <c:v>1928</c:v>
                </c:pt>
                <c:pt idx="1927">
                  <c:v>1929</c:v>
                </c:pt>
                <c:pt idx="1928">
                  <c:v>1930</c:v>
                </c:pt>
                <c:pt idx="1929">
                  <c:v>1931</c:v>
                </c:pt>
                <c:pt idx="1930">
                  <c:v>1932</c:v>
                </c:pt>
                <c:pt idx="1931">
                  <c:v>1933</c:v>
                </c:pt>
                <c:pt idx="1932">
                  <c:v>1934</c:v>
                </c:pt>
                <c:pt idx="1933">
                  <c:v>1935</c:v>
                </c:pt>
                <c:pt idx="1934">
                  <c:v>1936</c:v>
                </c:pt>
                <c:pt idx="1935">
                  <c:v>1937</c:v>
                </c:pt>
                <c:pt idx="1936">
                  <c:v>1938</c:v>
                </c:pt>
                <c:pt idx="1937">
                  <c:v>1939</c:v>
                </c:pt>
                <c:pt idx="1938">
                  <c:v>1940</c:v>
                </c:pt>
                <c:pt idx="1939">
                  <c:v>1941</c:v>
                </c:pt>
                <c:pt idx="1940">
                  <c:v>1942</c:v>
                </c:pt>
                <c:pt idx="1941">
                  <c:v>1943</c:v>
                </c:pt>
                <c:pt idx="1942">
                  <c:v>1944</c:v>
                </c:pt>
                <c:pt idx="1943">
                  <c:v>1945</c:v>
                </c:pt>
                <c:pt idx="1944">
                  <c:v>1946</c:v>
                </c:pt>
                <c:pt idx="1945">
                  <c:v>1947</c:v>
                </c:pt>
                <c:pt idx="1946">
                  <c:v>1948</c:v>
                </c:pt>
                <c:pt idx="1947">
                  <c:v>1949</c:v>
                </c:pt>
                <c:pt idx="1948">
                  <c:v>1950</c:v>
                </c:pt>
                <c:pt idx="1949">
                  <c:v>1951</c:v>
                </c:pt>
                <c:pt idx="1950">
                  <c:v>1952</c:v>
                </c:pt>
                <c:pt idx="1951">
                  <c:v>1953</c:v>
                </c:pt>
                <c:pt idx="1952">
                  <c:v>1954</c:v>
                </c:pt>
                <c:pt idx="1953">
                  <c:v>1955</c:v>
                </c:pt>
                <c:pt idx="1954">
                  <c:v>1956</c:v>
                </c:pt>
                <c:pt idx="1955">
                  <c:v>1957</c:v>
                </c:pt>
                <c:pt idx="1956">
                  <c:v>1958</c:v>
                </c:pt>
                <c:pt idx="1957">
                  <c:v>1959</c:v>
                </c:pt>
                <c:pt idx="1958">
                  <c:v>1960</c:v>
                </c:pt>
                <c:pt idx="1959">
                  <c:v>1961</c:v>
                </c:pt>
                <c:pt idx="1960">
                  <c:v>1962</c:v>
                </c:pt>
                <c:pt idx="1961">
                  <c:v>1963</c:v>
                </c:pt>
                <c:pt idx="1962">
                  <c:v>1964</c:v>
                </c:pt>
                <c:pt idx="1963">
                  <c:v>1965</c:v>
                </c:pt>
                <c:pt idx="1964">
                  <c:v>1966</c:v>
                </c:pt>
                <c:pt idx="1965">
                  <c:v>1967</c:v>
                </c:pt>
                <c:pt idx="1966">
                  <c:v>1968</c:v>
                </c:pt>
                <c:pt idx="1967">
                  <c:v>1969</c:v>
                </c:pt>
                <c:pt idx="1968">
                  <c:v>1970</c:v>
                </c:pt>
                <c:pt idx="1969">
                  <c:v>1971</c:v>
                </c:pt>
                <c:pt idx="1970">
                  <c:v>1972</c:v>
                </c:pt>
                <c:pt idx="1971">
                  <c:v>1973</c:v>
                </c:pt>
                <c:pt idx="1972">
                  <c:v>1974</c:v>
                </c:pt>
                <c:pt idx="1973">
                  <c:v>1975</c:v>
                </c:pt>
                <c:pt idx="1974">
                  <c:v>1976</c:v>
                </c:pt>
                <c:pt idx="1975">
                  <c:v>1977</c:v>
                </c:pt>
                <c:pt idx="1976">
                  <c:v>1978</c:v>
                </c:pt>
                <c:pt idx="1977">
                  <c:v>1979</c:v>
                </c:pt>
                <c:pt idx="1978">
                  <c:v>1980</c:v>
                </c:pt>
                <c:pt idx="1979">
                  <c:v>1981</c:v>
                </c:pt>
                <c:pt idx="1980">
                  <c:v>1982</c:v>
                </c:pt>
                <c:pt idx="1981">
                  <c:v>1983</c:v>
                </c:pt>
                <c:pt idx="1982">
                  <c:v>1984</c:v>
                </c:pt>
                <c:pt idx="1983">
                  <c:v>1985</c:v>
                </c:pt>
                <c:pt idx="1984">
                  <c:v>1986</c:v>
                </c:pt>
                <c:pt idx="1985">
                  <c:v>1987</c:v>
                </c:pt>
                <c:pt idx="1986">
                  <c:v>1988</c:v>
                </c:pt>
                <c:pt idx="1987">
                  <c:v>1989</c:v>
                </c:pt>
                <c:pt idx="1988">
                  <c:v>1990</c:v>
                </c:pt>
                <c:pt idx="1989">
                  <c:v>1991</c:v>
                </c:pt>
                <c:pt idx="1990">
                  <c:v>1992</c:v>
                </c:pt>
                <c:pt idx="1991">
                  <c:v>1993</c:v>
                </c:pt>
                <c:pt idx="1992">
                  <c:v>1994</c:v>
                </c:pt>
                <c:pt idx="1993">
                  <c:v>1995</c:v>
                </c:pt>
                <c:pt idx="1994">
                  <c:v>1996</c:v>
                </c:pt>
                <c:pt idx="1995">
                  <c:v>1997</c:v>
                </c:pt>
                <c:pt idx="1996">
                  <c:v>1998</c:v>
                </c:pt>
                <c:pt idx="1997">
                  <c:v>1999</c:v>
                </c:pt>
                <c:pt idx="1998">
                  <c:v>2000</c:v>
                </c:pt>
                <c:pt idx="1999">
                  <c:v>2001</c:v>
                </c:pt>
                <c:pt idx="2000">
                  <c:v>2002</c:v>
                </c:pt>
                <c:pt idx="2001">
                  <c:v>2003</c:v>
                </c:pt>
                <c:pt idx="2002">
                  <c:v>2004</c:v>
                </c:pt>
                <c:pt idx="2003">
                  <c:v>2005</c:v>
                </c:pt>
                <c:pt idx="2004">
                  <c:v>2006</c:v>
                </c:pt>
                <c:pt idx="2005">
                  <c:v>2007</c:v>
                </c:pt>
                <c:pt idx="2006">
                  <c:v>2008</c:v>
                </c:pt>
                <c:pt idx="2007">
                  <c:v>2009</c:v>
                </c:pt>
                <c:pt idx="2008">
                  <c:v>2010</c:v>
                </c:pt>
                <c:pt idx="2009">
                  <c:v>2011</c:v>
                </c:pt>
                <c:pt idx="2010">
                  <c:v>2012</c:v>
                </c:pt>
                <c:pt idx="2011">
                  <c:v>2013</c:v>
                </c:pt>
                <c:pt idx="2012">
                  <c:v>2014</c:v>
                </c:pt>
                <c:pt idx="2013">
                  <c:v>2015</c:v>
                </c:pt>
                <c:pt idx="2014">
                  <c:v>2016</c:v>
                </c:pt>
                <c:pt idx="2015">
                  <c:v>2017</c:v>
                </c:pt>
                <c:pt idx="2016">
                  <c:v>2018</c:v>
                </c:pt>
                <c:pt idx="2017">
                  <c:v>2019</c:v>
                </c:pt>
                <c:pt idx="2018">
                  <c:v>2020</c:v>
                </c:pt>
                <c:pt idx="2019">
                  <c:v>2021</c:v>
                </c:pt>
                <c:pt idx="2020">
                  <c:v>2022</c:v>
                </c:pt>
                <c:pt idx="2021">
                  <c:v>2023</c:v>
                </c:pt>
                <c:pt idx="2022">
                  <c:v>2024</c:v>
                </c:pt>
                <c:pt idx="2023">
                  <c:v>2025</c:v>
                </c:pt>
                <c:pt idx="2024">
                  <c:v>2026</c:v>
                </c:pt>
                <c:pt idx="2025">
                  <c:v>2027</c:v>
                </c:pt>
                <c:pt idx="2026">
                  <c:v>2028</c:v>
                </c:pt>
                <c:pt idx="2027">
                  <c:v>2029</c:v>
                </c:pt>
                <c:pt idx="2028">
                  <c:v>2030</c:v>
                </c:pt>
                <c:pt idx="2029">
                  <c:v>2031</c:v>
                </c:pt>
                <c:pt idx="2030">
                  <c:v>2032</c:v>
                </c:pt>
                <c:pt idx="2031">
                  <c:v>2033</c:v>
                </c:pt>
                <c:pt idx="2032">
                  <c:v>2034</c:v>
                </c:pt>
                <c:pt idx="2033">
                  <c:v>2035</c:v>
                </c:pt>
                <c:pt idx="2034">
                  <c:v>2036</c:v>
                </c:pt>
                <c:pt idx="2035">
                  <c:v>2037</c:v>
                </c:pt>
                <c:pt idx="2036">
                  <c:v>2038</c:v>
                </c:pt>
                <c:pt idx="2037">
                  <c:v>2039</c:v>
                </c:pt>
                <c:pt idx="2038">
                  <c:v>2040</c:v>
                </c:pt>
                <c:pt idx="2039">
                  <c:v>2041</c:v>
                </c:pt>
                <c:pt idx="2040">
                  <c:v>2042</c:v>
                </c:pt>
                <c:pt idx="2041">
                  <c:v>2043</c:v>
                </c:pt>
                <c:pt idx="2042">
                  <c:v>2044</c:v>
                </c:pt>
                <c:pt idx="2043">
                  <c:v>2045</c:v>
                </c:pt>
                <c:pt idx="2044">
                  <c:v>2046</c:v>
                </c:pt>
                <c:pt idx="2045">
                  <c:v>2047</c:v>
                </c:pt>
                <c:pt idx="2046">
                  <c:v>2048</c:v>
                </c:pt>
                <c:pt idx="2047">
                  <c:v>2049</c:v>
                </c:pt>
                <c:pt idx="2048">
                  <c:v>2050</c:v>
                </c:pt>
                <c:pt idx="2049">
                  <c:v>2051</c:v>
                </c:pt>
                <c:pt idx="2050">
                  <c:v>2052</c:v>
                </c:pt>
                <c:pt idx="2051">
                  <c:v>2053</c:v>
                </c:pt>
                <c:pt idx="2052">
                  <c:v>2054</c:v>
                </c:pt>
                <c:pt idx="2053">
                  <c:v>2055</c:v>
                </c:pt>
                <c:pt idx="2054">
                  <c:v>2056</c:v>
                </c:pt>
                <c:pt idx="2055">
                  <c:v>2057</c:v>
                </c:pt>
                <c:pt idx="2056">
                  <c:v>2058</c:v>
                </c:pt>
                <c:pt idx="2057">
                  <c:v>2059</c:v>
                </c:pt>
                <c:pt idx="2058">
                  <c:v>2060</c:v>
                </c:pt>
                <c:pt idx="2059">
                  <c:v>2061</c:v>
                </c:pt>
                <c:pt idx="2060">
                  <c:v>2062</c:v>
                </c:pt>
                <c:pt idx="2061">
                  <c:v>2063</c:v>
                </c:pt>
                <c:pt idx="2062">
                  <c:v>2064</c:v>
                </c:pt>
                <c:pt idx="2063">
                  <c:v>2065</c:v>
                </c:pt>
                <c:pt idx="2064">
                  <c:v>2066</c:v>
                </c:pt>
                <c:pt idx="2065">
                  <c:v>2067</c:v>
                </c:pt>
                <c:pt idx="2066">
                  <c:v>2068</c:v>
                </c:pt>
                <c:pt idx="2067">
                  <c:v>2069</c:v>
                </c:pt>
                <c:pt idx="2068">
                  <c:v>2070</c:v>
                </c:pt>
                <c:pt idx="2069">
                  <c:v>2071</c:v>
                </c:pt>
                <c:pt idx="2070">
                  <c:v>2072</c:v>
                </c:pt>
                <c:pt idx="2071">
                  <c:v>2073</c:v>
                </c:pt>
                <c:pt idx="2072">
                  <c:v>2074</c:v>
                </c:pt>
                <c:pt idx="2073">
                  <c:v>2075</c:v>
                </c:pt>
                <c:pt idx="2074">
                  <c:v>2076</c:v>
                </c:pt>
                <c:pt idx="2075">
                  <c:v>2077</c:v>
                </c:pt>
                <c:pt idx="2076">
                  <c:v>2078</c:v>
                </c:pt>
                <c:pt idx="2077">
                  <c:v>2079</c:v>
                </c:pt>
                <c:pt idx="2078">
                  <c:v>2080</c:v>
                </c:pt>
                <c:pt idx="2079">
                  <c:v>2081</c:v>
                </c:pt>
                <c:pt idx="2080">
                  <c:v>2082</c:v>
                </c:pt>
                <c:pt idx="2081">
                  <c:v>2083</c:v>
                </c:pt>
                <c:pt idx="2082">
                  <c:v>2084</c:v>
                </c:pt>
                <c:pt idx="2083">
                  <c:v>2085</c:v>
                </c:pt>
                <c:pt idx="2084">
                  <c:v>2086</c:v>
                </c:pt>
                <c:pt idx="2085">
                  <c:v>2087</c:v>
                </c:pt>
                <c:pt idx="2086">
                  <c:v>2088</c:v>
                </c:pt>
                <c:pt idx="2087">
                  <c:v>2089</c:v>
                </c:pt>
                <c:pt idx="2088">
                  <c:v>2090</c:v>
                </c:pt>
                <c:pt idx="2089">
                  <c:v>2091</c:v>
                </c:pt>
                <c:pt idx="2090">
                  <c:v>2092</c:v>
                </c:pt>
                <c:pt idx="2091">
                  <c:v>2093</c:v>
                </c:pt>
                <c:pt idx="2092">
                  <c:v>2094</c:v>
                </c:pt>
                <c:pt idx="2093">
                  <c:v>2095</c:v>
                </c:pt>
                <c:pt idx="2094">
                  <c:v>2096</c:v>
                </c:pt>
                <c:pt idx="2095">
                  <c:v>2097</c:v>
                </c:pt>
                <c:pt idx="2096">
                  <c:v>2098</c:v>
                </c:pt>
                <c:pt idx="2097">
                  <c:v>2099</c:v>
                </c:pt>
                <c:pt idx="2098">
                  <c:v>2100</c:v>
                </c:pt>
                <c:pt idx="2099">
                  <c:v>2101</c:v>
                </c:pt>
                <c:pt idx="2100">
                  <c:v>2102</c:v>
                </c:pt>
                <c:pt idx="2101">
                  <c:v>2103</c:v>
                </c:pt>
                <c:pt idx="2102">
                  <c:v>2104</c:v>
                </c:pt>
                <c:pt idx="2103">
                  <c:v>2105</c:v>
                </c:pt>
                <c:pt idx="2104">
                  <c:v>2106</c:v>
                </c:pt>
                <c:pt idx="2105">
                  <c:v>2107</c:v>
                </c:pt>
                <c:pt idx="2106">
                  <c:v>2108</c:v>
                </c:pt>
                <c:pt idx="2107">
                  <c:v>2109</c:v>
                </c:pt>
                <c:pt idx="2108">
                  <c:v>2110</c:v>
                </c:pt>
                <c:pt idx="2109">
                  <c:v>2111</c:v>
                </c:pt>
                <c:pt idx="2110">
                  <c:v>2112</c:v>
                </c:pt>
                <c:pt idx="2111">
                  <c:v>2113</c:v>
                </c:pt>
                <c:pt idx="2112">
                  <c:v>2114</c:v>
                </c:pt>
                <c:pt idx="2113">
                  <c:v>2115</c:v>
                </c:pt>
                <c:pt idx="2114">
                  <c:v>2116</c:v>
                </c:pt>
                <c:pt idx="2115">
                  <c:v>2117</c:v>
                </c:pt>
                <c:pt idx="2116">
                  <c:v>2118</c:v>
                </c:pt>
                <c:pt idx="2117">
                  <c:v>2119</c:v>
                </c:pt>
                <c:pt idx="2118">
                  <c:v>2120</c:v>
                </c:pt>
                <c:pt idx="2119">
                  <c:v>2121</c:v>
                </c:pt>
                <c:pt idx="2120">
                  <c:v>2122</c:v>
                </c:pt>
                <c:pt idx="2121">
                  <c:v>2123</c:v>
                </c:pt>
                <c:pt idx="2122">
                  <c:v>2124</c:v>
                </c:pt>
                <c:pt idx="2123">
                  <c:v>2125</c:v>
                </c:pt>
                <c:pt idx="2124">
                  <c:v>2126</c:v>
                </c:pt>
                <c:pt idx="2125">
                  <c:v>2127</c:v>
                </c:pt>
                <c:pt idx="2126">
                  <c:v>2128</c:v>
                </c:pt>
                <c:pt idx="2127">
                  <c:v>2129</c:v>
                </c:pt>
                <c:pt idx="2128">
                  <c:v>2130</c:v>
                </c:pt>
                <c:pt idx="2129">
                  <c:v>2131</c:v>
                </c:pt>
                <c:pt idx="2130">
                  <c:v>2132</c:v>
                </c:pt>
                <c:pt idx="2131">
                  <c:v>2133</c:v>
                </c:pt>
                <c:pt idx="2132">
                  <c:v>2134</c:v>
                </c:pt>
                <c:pt idx="2133">
                  <c:v>2135</c:v>
                </c:pt>
                <c:pt idx="2134">
                  <c:v>2136</c:v>
                </c:pt>
                <c:pt idx="2135">
                  <c:v>2137</c:v>
                </c:pt>
                <c:pt idx="2136">
                  <c:v>2138</c:v>
                </c:pt>
                <c:pt idx="2137">
                  <c:v>2139</c:v>
                </c:pt>
                <c:pt idx="2138">
                  <c:v>2140</c:v>
                </c:pt>
                <c:pt idx="2139">
                  <c:v>2141</c:v>
                </c:pt>
                <c:pt idx="2140">
                  <c:v>2142</c:v>
                </c:pt>
                <c:pt idx="2141">
                  <c:v>2143</c:v>
                </c:pt>
                <c:pt idx="2142">
                  <c:v>2144</c:v>
                </c:pt>
                <c:pt idx="2143">
                  <c:v>2145</c:v>
                </c:pt>
                <c:pt idx="2144">
                  <c:v>2146</c:v>
                </c:pt>
                <c:pt idx="2145">
                  <c:v>2147</c:v>
                </c:pt>
                <c:pt idx="2146">
                  <c:v>2148</c:v>
                </c:pt>
                <c:pt idx="2147">
                  <c:v>2149</c:v>
                </c:pt>
                <c:pt idx="2148">
                  <c:v>2150</c:v>
                </c:pt>
                <c:pt idx="2149">
                  <c:v>2151</c:v>
                </c:pt>
                <c:pt idx="2150">
                  <c:v>2152</c:v>
                </c:pt>
                <c:pt idx="2151">
                  <c:v>2153</c:v>
                </c:pt>
                <c:pt idx="2152">
                  <c:v>2154</c:v>
                </c:pt>
                <c:pt idx="2153">
                  <c:v>2155</c:v>
                </c:pt>
                <c:pt idx="2154">
                  <c:v>2156</c:v>
                </c:pt>
                <c:pt idx="2155">
                  <c:v>2157</c:v>
                </c:pt>
                <c:pt idx="2156">
                  <c:v>2158</c:v>
                </c:pt>
                <c:pt idx="2157">
                  <c:v>2159</c:v>
                </c:pt>
                <c:pt idx="2158">
                  <c:v>2160</c:v>
                </c:pt>
                <c:pt idx="2159">
                  <c:v>2161</c:v>
                </c:pt>
                <c:pt idx="2160">
                  <c:v>2162</c:v>
                </c:pt>
                <c:pt idx="2161">
                  <c:v>2163</c:v>
                </c:pt>
                <c:pt idx="2162">
                  <c:v>2164</c:v>
                </c:pt>
                <c:pt idx="2163">
                  <c:v>2165</c:v>
                </c:pt>
                <c:pt idx="2164">
                  <c:v>2166</c:v>
                </c:pt>
                <c:pt idx="2165">
                  <c:v>2167</c:v>
                </c:pt>
                <c:pt idx="2166">
                  <c:v>2168</c:v>
                </c:pt>
                <c:pt idx="2167">
                  <c:v>2169</c:v>
                </c:pt>
                <c:pt idx="2168">
                  <c:v>2170</c:v>
                </c:pt>
                <c:pt idx="2169">
                  <c:v>2171</c:v>
                </c:pt>
                <c:pt idx="2170">
                  <c:v>2172</c:v>
                </c:pt>
                <c:pt idx="2171">
                  <c:v>2173</c:v>
                </c:pt>
                <c:pt idx="2172">
                  <c:v>2174</c:v>
                </c:pt>
                <c:pt idx="2173">
                  <c:v>2175</c:v>
                </c:pt>
                <c:pt idx="2174">
                  <c:v>2176</c:v>
                </c:pt>
                <c:pt idx="2175">
                  <c:v>2177</c:v>
                </c:pt>
                <c:pt idx="2176">
                  <c:v>2178</c:v>
                </c:pt>
                <c:pt idx="2177">
                  <c:v>2179</c:v>
                </c:pt>
                <c:pt idx="2178">
                  <c:v>2180</c:v>
                </c:pt>
                <c:pt idx="2179">
                  <c:v>2181</c:v>
                </c:pt>
                <c:pt idx="2180">
                  <c:v>2182</c:v>
                </c:pt>
                <c:pt idx="2181">
                  <c:v>2183</c:v>
                </c:pt>
                <c:pt idx="2182">
                  <c:v>2184</c:v>
                </c:pt>
                <c:pt idx="2183">
                  <c:v>2185</c:v>
                </c:pt>
                <c:pt idx="2184">
                  <c:v>2186</c:v>
                </c:pt>
                <c:pt idx="2185">
                  <c:v>2187</c:v>
                </c:pt>
                <c:pt idx="2186">
                  <c:v>2188</c:v>
                </c:pt>
                <c:pt idx="2187">
                  <c:v>2189</c:v>
                </c:pt>
                <c:pt idx="2188">
                  <c:v>2190</c:v>
                </c:pt>
                <c:pt idx="2189">
                  <c:v>2191</c:v>
                </c:pt>
                <c:pt idx="2190">
                  <c:v>2192</c:v>
                </c:pt>
                <c:pt idx="2191">
                  <c:v>2193</c:v>
                </c:pt>
                <c:pt idx="2192">
                  <c:v>2194</c:v>
                </c:pt>
                <c:pt idx="2193">
                  <c:v>2195</c:v>
                </c:pt>
                <c:pt idx="2194">
                  <c:v>2196</c:v>
                </c:pt>
                <c:pt idx="2195">
                  <c:v>2197</c:v>
                </c:pt>
                <c:pt idx="2196">
                  <c:v>2198</c:v>
                </c:pt>
                <c:pt idx="2197">
                  <c:v>2199</c:v>
                </c:pt>
                <c:pt idx="2198">
                  <c:v>2200</c:v>
                </c:pt>
                <c:pt idx="2199">
                  <c:v>2201</c:v>
                </c:pt>
                <c:pt idx="2200">
                  <c:v>2202</c:v>
                </c:pt>
                <c:pt idx="2201">
                  <c:v>2203</c:v>
                </c:pt>
                <c:pt idx="2202">
                  <c:v>2204</c:v>
                </c:pt>
                <c:pt idx="2203">
                  <c:v>2205</c:v>
                </c:pt>
                <c:pt idx="2204">
                  <c:v>2206</c:v>
                </c:pt>
                <c:pt idx="2205">
                  <c:v>2207</c:v>
                </c:pt>
                <c:pt idx="2206">
                  <c:v>2208</c:v>
                </c:pt>
                <c:pt idx="2207">
                  <c:v>2209</c:v>
                </c:pt>
                <c:pt idx="2208">
                  <c:v>2210</c:v>
                </c:pt>
                <c:pt idx="2209">
                  <c:v>2211</c:v>
                </c:pt>
                <c:pt idx="2210">
                  <c:v>2212</c:v>
                </c:pt>
                <c:pt idx="2211">
                  <c:v>2213</c:v>
                </c:pt>
                <c:pt idx="2212">
                  <c:v>2214</c:v>
                </c:pt>
                <c:pt idx="2213">
                  <c:v>2215</c:v>
                </c:pt>
                <c:pt idx="2214">
                  <c:v>2216</c:v>
                </c:pt>
                <c:pt idx="2215">
                  <c:v>2217</c:v>
                </c:pt>
                <c:pt idx="2216">
                  <c:v>2218</c:v>
                </c:pt>
                <c:pt idx="2217">
                  <c:v>2219</c:v>
                </c:pt>
                <c:pt idx="2218">
                  <c:v>2220</c:v>
                </c:pt>
                <c:pt idx="2219">
                  <c:v>2221</c:v>
                </c:pt>
                <c:pt idx="2220">
                  <c:v>2222</c:v>
                </c:pt>
                <c:pt idx="2221">
                  <c:v>2223</c:v>
                </c:pt>
                <c:pt idx="2222">
                  <c:v>2224</c:v>
                </c:pt>
                <c:pt idx="2223">
                  <c:v>2225</c:v>
                </c:pt>
                <c:pt idx="2224">
                  <c:v>2226</c:v>
                </c:pt>
                <c:pt idx="2225">
                  <c:v>2227</c:v>
                </c:pt>
                <c:pt idx="2226">
                  <c:v>2228</c:v>
                </c:pt>
                <c:pt idx="2227">
                  <c:v>2229</c:v>
                </c:pt>
                <c:pt idx="2228">
                  <c:v>2230</c:v>
                </c:pt>
                <c:pt idx="2229">
                  <c:v>2231</c:v>
                </c:pt>
                <c:pt idx="2230">
                  <c:v>2232</c:v>
                </c:pt>
                <c:pt idx="2231">
                  <c:v>2233</c:v>
                </c:pt>
                <c:pt idx="2232">
                  <c:v>2234</c:v>
                </c:pt>
                <c:pt idx="2233">
                  <c:v>2235</c:v>
                </c:pt>
                <c:pt idx="2234">
                  <c:v>2236</c:v>
                </c:pt>
                <c:pt idx="2235">
                  <c:v>2237</c:v>
                </c:pt>
                <c:pt idx="2236">
                  <c:v>2238</c:v>
                </c:pt>
                <c:pt idx="2237">
                  <c:v>2239</c:v>
                </c:pt>
                <c:pt idx="2238">
                  <c:v>2240</c:v>
                </c:pt>
                <c:pt idx="2239">
                  <c:v>2241</c:v>
                </c:pt>
                <c:pt idx="2240">
                  <c:v>2242</c:v>
                </c:pt>
                <c:pt idx="2241">
                  <c:v>2243</c:v>
                </c:pt>
                <c:pt idx="2242">
                  <c:v>2244</c:v>
                </c:pt>
                <c:pt idx="2243">
                  <c:v>2245</c:v>
                </c:pt>
                <c:pt idx="2244">
                  <c:v>2246</c:v>
                </c:pt>
                <c:pt idx="2245">
                  <c:v>2247</c:v>
                </c:pt>
                <c:pt idx="2246">
                  <c:v>2248</c:v>
                </c:pt>
                <c:pt idx="2247">
                  <c:v>2249</c:v>
                </c:pt>
                <c:pt idx="2248">
                  <c:v>2250</c:v>
                </c:pt>
                <c:pt idx="2249">
                  <c:v>2251</c:v>
                </c:pt>
                <c:pt idx="2250">
                  <c:v>2252</c:v>
                </c:pt>
                <c:pt idx="2251">
                  <c:v>2253</c:v>
                </c:pt>
                <c:pt idx="2252">
                  <c:v>2254</c:v>
                </c:pt>
                <c:pt idx="2253">
                  <c:v>2255</c:v>
                </c:pt>
                <c:pt idx="2254">
                  <c:v>2256</c:v>
                </c:pt>
                <c:pt idx="2255">
                  <c:v>2257</c:v>
                </c:pt>
                <c:pt idx="2256">
                  <c:v>2258</c:v>
                </c:pt>
                <c:pt idx="2257">
                  <c:v>2259</c:v>
                </c:pt>
                <c:pt idx="2258">
                  <c:v>2260</c:v>
                </c:pt>
                <c:pt idx="2259">
                  <c:v>2261</c:v>
                </c:pt>
                <c:pt idx="2260">
                  <c:v>2262</c:v>
                </c:pt>
                <c:pt idx="2261">
                  <c:v>2263</c:v>
                </c:pt>
                <c:pt idx="2262">
                  <c:v>2264</c:v>
                </c:pt>
                <c:pt idx="2263">
                  <c:v>2265</c:v>
                </c:pt>
                <c:pt idx="2264">
                  <c:v>2266</c:v>
                </c:pt>
                <c:pt idx="2265">
                  <c:v>2267</c:v>
                </c:pt>
                <c:pt idx="2266">
                  <c:v>2268</c:v>
                </c:pt>
                <c:pt idx="2267">
                  <c:v>2269</c:v>
                </c:pt>
                <c:pt idx="2268">
                  <c:v>2270</c:v>
                </c:pt>
                <c:pt idx="2269">
                  <c:v>2271</c:v>
                </c:pt>
                <c:pt idx="2270">
                  <c:v>2272</c:v>
                </c:pt>
                <c:pt idx="2271">
                  <c:v>2273</c:v>
                </c:pt>
                <c:pt idx="2272">
                  <c:v>2274</c:v>
                </c:pt>
                <c:pt idx="2273">
                  <c:v>2275</c:v>
                </c:pt>
                <c:pt idx="2274">
                  <c:v>2276</c:v>
                </c:pt>
                <c:pt idx="2275">
                  <c:v>2277</c:v>
                </c:pt>
                <c:pt idx="2276">
                  <c:v>2278</c:v>
                </c:pt>
                <c:pt idx="2277">
                  <c:v>2279</c:v>
                </c:pt>
                <c:pt idx="2278">
                  <c:v>2280</c:v>
                </c:pt>
                <c:pt idx="2279">
                  <c:v>2281</c:v>
                </c:pt>
                <c:pt idx="2280">
                  <c:v>2282</c:v>
                </c:pt>
                <c:pt idx="2281">
                  <c:v>2283</c:v>
                </c:pt>
                <c:pt idx="2282">
                  <c:v>2284</c:v>
                </c:pt>
                <c:pt idx="2283">
                  <c:v>2285</c:v>
                </c:pt>
                <c:pt idx="2284">
                  <c:v>2286</c:v>
                </c:pt>
                <c:pt idx="2285">
                  <c:v>2287</c:v>
                </c:pt>
                <c:pt idx="2286">
                  <c:v>2288</c:v>
                </c:pt>
                <c:pt idx="2287">
                  <c:v>2289</c:v>
                </c:pt>
                <c:pt idx="2288">
                  <c:v>2290</c:v>
                </c:pt>
                <c:pt idx="2289">
                  <c:v>2291</c:v>
                </c:pt>
                <c:pt idx="2290">
                  <c:v>2292</c:v>
                </c:pt>
                <c:pt idx="2291">
                  <c:v>2293</c:v>
                </c:pt>
                <c:pt idx="2292">
                  <c:v>2294</c:v>
                </c:pt>
                <c:pt idx="2293">
                  <c:v>2295</c:v>
                </c:pt>
                <c:pt idx="2294">
                  <c:v>2296</c:v>
                </c:pt>
                <c:pt idx="2295">
                  <c:v>2297</c:v>
                </c:pt>
                <c:pt idx="2296">
                  <c:v>2298</c:v>
                </c:pt>
                <c:pt idx="2297">
                  <c:v>2299</c:v>
                </c:pt>
                <c:pt idx="2298">
                  <c:v>2300</c:v>
                </c:pt>
                <c:pt idx="2299">
                  <c:v>2301</c:v>
                </c:pt>
                <c:pt idx="2300">
                  <c:v>2302</c:v>
                </c:pt>
                <c:pt idx="2301">
                  <c:v>2303</c:v>
                </c:pt>
                <c:pt idx="2302">
                  <c:v>2304</c:v>
                </c:pt>
                <c:pt idx="2303">
                  <c:v>2305</c:v>
                </c:pt>
                <c:pt idx="2304">
                  <c:v>2306</c:v>
                </c:pt>
                <c:pt idx="2305">
                  <c:v>2307</c:v>
                </c:pt>
                <c:pt idx="2306">
                  <c:v>2308</c:v>
                </c:pt>
                <c:pt idx="2307">
                  <c:v>2309</c:v>
                </c:pt>
                <c:pt idx="2308">
                  <c:v>2310</c:v>
                </c:pt>
                <c:pt idx="2309">
                  <c:v>2311</c:v>
                </c:pt>
                <c:pt idx="2310">
                  <c:v>2312</c:v>
                </c:pt>
                <c:pt idx="2311">
                  <c:v>2313</c:v>
                </c:pt>
                <c:pt idx="2312">
                  <c:v>2314</c:v>
                </c:pt>
                <c:pt idx="2313">
                  <c:v>2315</c:v>
                </c:pt>
                <c:pt idx="2314">
                  <c:v>2316</c:v>
                </c:pt>
                <c:pt idx="2315">
                  <c:v>2317</c:v>
                </c:pt>
                <c:pt idx="2316">
                  <c:v>2318</c:v>
                </c:pt>
                <c:pt idx="2317">
                  <c:v>2319</c:v>
                </c:pt>
                <c:pt idx="2318">
                  <c:v>2320</c:v>
                </c:pt>
                <c:pt idx="2319">
                  <c:v>2321</c:v>
                </c:pt>
                <c:pt idx="2320">
                  <c:v>2322</c:v>
                </c:pt>
                <c:pt idx="2321">
                  <c:v>2323</c:v>
                </c:pt>
                <c:pt idx="2322">
                  <c:v>2324</c:v>
                </c:pt>
                <c:pt idx="2323">
                  <c:v>2325</c:v>
                </c:pt>
                <c:pt idx="2324">
                  <c:v>2326</c:v>
                </c:pt>
                <c:pt idx="2325">
                  <c:v>2327</c:v>
                </c:pt>
                <c:pt idx="2326">
                  <c:v>2328</c:v>
                </c:pt>
                <c:pt idx="2327">
                  <c:v>2329</c:v>
                </c:pt>
                <c:pt idx="2328">
                  <c:v>2330</c:v>
                </c:pt>
                <c:pt idx="2329">
                  <c:v>2331</c:v>
                </c:pt>
                <c:pt idx="2330">
                  <c:v>2332</c:v>
                </c:pt>
                <c:pt idx="2331">
                  <c:v>2333</c:v>
                </c:pt>
                <c:pt idx="2332">
                  <c:v>2334</c:v>
                </c:pt>
                <c:pt idx="2333">
                  <c:v>2335</c:v>
                </c:pt>
                <c:pt idx="2334">
                  <c:v>2336</c:v>
                </c:pt>
                <c:pt idx="2335">
                  <c:v>2337</c:v>
                </c:pt>
                <c:pt idx="2336">
                  <c:v>2338</c:v>
                </c:pt>
                <c:pt idx="2337">
                  <c:v>2339</c:v>
                </c:pt>
                <c:pt idx="2338">
                  <c:v>2340</c:v>
                </c:pt>
                <c:pt idx="2339">
                  <c:v>2341</c:v>
                </c:pt>
                <c:pt idx="2340">
                  <c:v>2342</c:v>
                </c:pt>
                <c:pt idx="2341">
                  <c:v>2343</c:v>
                </c:pt>
                <c:pt idx="2342">
                  <c:v>2344</c:v>
                </c:pt>
                <c:pt idx="2343">
                  <c:v>2345</c:v>
                </c:pt>
                <c:pt idx="2344">
                  <c:v>2346</c:v>
                </c:pt>
                <c:pt idx="2345">
                  <c:v>2347</c:v>
                </c:pt>
                <c:pt idx="2346">
                  <c:v>2348</c:v>
                </c:pt>
                <c:pt idx="2347">
                  <c:v>2349</c:v>
                </c:pt>
                <c:pt idx="2348">
                  <c:v>2350</c:v>
                </c:pt>
                <c:pt idx="2349">
                  <c:v>2351</c:v>
                </c:pt>
                <c:pt idx="2350">
                  <c:v>2352</c:v>
                </c:pt>
                <c:pt idx="2351">
                  <c:v>2353</c:v>
                </c:pt>
                <c:pt idx="2352">
                  <c:v>2354</c:v>
                </c:pt>
                <c:pt idx="2353">
                  <c:v>2355</c:v>
                </c:pt>
                <c:pt idx="2354">
                  <c:v>2356</c:v>
                </c:pt>
                <c:pt idx="2355">
                  <c:v>2357</c:v>
                </c:pt>
                <c:pt idx="2356">
                  <c:v>2358</c:v>
                </c:pt>
                <c:pt idx="2357">
                  <c:v>2359</c:v>
                </c:pt>
                <c:pt idx="2358">
                  <c:v>2360</c:v>
                </c:pt>
                <c:pt idx="2359">
                  <c:v>2361</c:v>
                </c:pt>
                <c:pt idx="2360">
                  <c:v>2362</c:v>
                </c:pt>
                <c:pt idx="2361">
                  <c:v>2363</c:v>
                </c:pt>
                <c:pt idx="2362">
                  <c:v>2364</c:v>
                </c:pt>
                <c:pt idx="2363">
                  <c:v>2365</c:v>
                </c:pt>
                <c:pt idx="2364">
                  <c:v>2366</c:v>
                </c:pt>
                <c:pt idx="2365">
                  <c:v>2367</c:v>
                </c:pt>
                <c:pt idx="2366">
                  <c:v>2368</c:v>
                </c:pt>
                <c:pt idx="2367">
                  <c:v>2369</c:v>
                </c:pt>
                <c:pt idx="2368">
                  <c:v>2370</c:v>
                </c:pt>
                <c:pt idx="2369">
                  <c:v>2371</c:v>
                </c:pt>
                <c:pt idx="2370">
                  <c:v>2372</c:v>
                </c:pt>
                <c:pt idx="2371">
                  <c:v>2373</c:v>
                </c:pt>
                <c:pt idx="2372">
                  <c:v>2374</c:v>
                </c:pt>
                <c:pt idx="2373">
                  <c:v>2375</c:v>
                </c:pt>
                <c:pt idx="2374">
                  <c:v>2376</c:v>
                </c:pt>
                <c:pt idx="2375">
                  <c:v>2377</c:v>
                </c:pt>
                <c:pt idx="2376">
                  <c:v>2378</c:v>
                </c:pt>
                <c:pt idx="2377">
                  <c:v>2379</c:v>
                </c:pt>
                <c:pt idx="2378">
                  <c:v>2380</c:v>
                </c:pt>
                <c:pt idx="2379">
                  <c:v>2381</c:v>
                </c:pt>
                <c:pt idx="2380">
                  <c:v>2382</c:v>
                </c:pt>
                <c:pt idx="2381">
                  <c:v>2383</c:v>
                </c:pt>
                <c:pt idx="2382">
                  <c:v>2384</c:v>
                </c:pt>
                <c:pt idx="2383">
                  <c:v>2385</c:v>
                </c:pt>
                <c:pt idx="2384">
                  <c:v>2386</c:v>
                </c:pt>
                <c:pt idx="2385">
                  <c:v>2387</c:v>
                </c:pt>
                <c:pt idx="2386">
                  <c:v>2388</c:v>
                </c:pt>
                <c:pt idx="2387">
                  <c:v>2389</c:v>
                </c:pt>
                <c:pt idx="2388">
                  <c:v>2390</c:v>
                </c:pt>
                <c:pt idx="2389">
                  <c:v>2391</c:v>
                </c:pt>
                <c:pt idx="2390">
                  <c:v>2392</c:v>
                </c:pt>
                <c:pt idx="2391">
                  <c:v>2393</c:v>
                </c:pt>
                <c:pt idx="2392">
                  <c:v>2394</c:v>
                </c:pt>
                <c:pt idx="2393">
                  <c:v>2395</c:v>
                </c:pt>
                <c:pt idx="2394">
                  <c:v>2396</c:v>
                </c:pt>
                <c:pt idx="2395">
                  <c:v>2397</c:v>
                </c:pt>
                <c:pt idx="2396">
                  <c:v>2398</c:v>
                </c:pt>
                <c:pt idx="2397">
                  <c:v>2399</c:v>
                </c:pt>
                <c:pt idx="2398">
                  <c:v>2400</c:v>
                </c:pt>
                <c:pt idx="2399">
                  <c:v>2401</c:v>
                </c:pt>
                <c:pt idx="2400">
                  <c:v>2402</c:v>
                </c:pt>
                <c:pt idx="2401">
                  <c:v>2403</c:v>
                </c:pt>
                <c:pt idx="2402">
                  <c:v>2404</c:v>
                </c:pt>
                <c:pt idx="2403">
                  <c:v>2405</c:v>
                </c:pt>
                <c:pt idx="2404">
                  <c:v>2406</c:v>
                </c:pt>
                <c:pt idx="2405">
                  <c:v>2407</c:v>
                </c:pt>
                <c:pt idx="2406">
                  <c:v>2408</c:v>
                </c:pt>
                <c:pt idx="2407">
                  <c:v>2409</c:v>
                </c:pt>
                <c:pt idx="2408">
                  <c:v>2410</c:v>
                </c:pt>
                <c:pt idx="2409">
                  <c:v>2411</c:v>
                </c:pt>
                <c:pt idx="2410">
                  <c:v>2412</c:v>
                </c:pt>
                <c:pt idx="2411">
                  <c:v>2413</c:v>
                </c:pt>
                <c:pt idx="2412">
                  <c:v>2414</c:v>
                </c:pt>
                <c:pt idx="2413">
                  <c:v>2415</c:v>
                </c:pt>
                <c:pt idx="2414">
                  <c:v>2416</c:v>
                </c:pt>
                <c:pt idx="2415">
                  <c:v>2417</c:v>
                </c:pt>
                <c:pt idx="2416">
                  <c:v>2418</c:v>
                </c:pt>
                <c:pt idx="2417">
                  <c:v>2419</c:v>
                </c:pt>
                <c:pt idx="2418">
                  <c:v>2420</c:v>
                </c:pt>
                <c:pt idx="2419">
                  <c:v>2421</c:v>
                </c:pt>
                <c:pt idx="2420">
                  <c:v>2422</c:v>
                </c:pt>
                <c:pt idx="2421">
                  <c:v>2423</c:v>
                </c:pt>
                <c:pt idx="2422">
                  <c:v>2424</c:v>
                </c:pt>
                <c:pt idx="2423">
                  <c:v>2425</c:v>
                </c:pt>
                <c:pt idx="2424">
                  <c:v>2426</c:v>
                </c:pt>
                <c:pt idx="2425">
                  <c:v>2427</c:v>
                </c:pt>
                <c:pt idx="2426">
                  <c:v>2428</c:v>
                </c:pt>
                <c:pt idx="2427">
                  <c:v>2429</c:v>
                </c:pt>
                <c:pt idx="2428">
                  <c:v>2430</c:v>
                </c:pt>
                <c:pt idx="2429">
                  <c:v>2431</c:v>
                </c:pt>
                <c:pt idx="2430">
                  <c:v>2432</c:v>
                </c:pt>
                <c:pt idx="2431">
                  <c:v>2433</c:v>
                </c:pt>
                <c:pt idx="2432">
                  <c:v>2434</c:v>
                </c:pt>
                <c:pt idx="2433">
                  <c:v>2435</c:v>
                </c:pt>
                <c:pt idx="2434">
                  <c:v>2436</c:v>
                </c:pt>
                <c:pt idx="2435">
                  <c:v>2437</c:v>
                </c:pt>
                <c:pt idx="2436">
                  <c:v>2438</c:v>
                </c:pt>
                <c:pt idx="2437">
                  <c:v>2439</c:v>
                </c:pt>
                <c:pt idx="2438">
                  <c:v>2440</c:v>
                </c:pt>
                <c:pt idx="2439">
                  <c:v>2441</c:v>
                </c:pt>
                <c:pt idx="2440">
                  <c:v>2442</c:v>
                </c:pt>
                <c:pt idx="2441">
                  <c:v>2443</c:v>
                </c:pt>
                <c:pt idx="2442">
                  <c:v>2444</c:v>
                </c:pt>
                <c:pt idx="2443">
                  <c:v>2445</c:v>
                </c:pt>
                <c:pt idx="2444">
                  <c:v>2446</c:v>
                </c:pt>
                <c:pt idx="2445">
                  <c:v>2447</c:v>
                </c:pt>
                <c:pt idx="2446">
                  <c:v>2448</c:v>
                </c:pt>
                <c:pt idx="2447">
                  <c:v>2449</c:v>
                </c:pt>
                <c:pt idx="2448">
                  <c:v>2450</c:v>
                </c:pt>
                <c:pt idx="2449">
                  <c:v>2451</c:v>
                </c:pt>
                <c:pt idx="2450">
                  <c:v>2452</c:v>
                </c:pt>
                <c:pt idx="2451">
                  <c:v>2453</c:v>
                </c:pt>
                <c:pt idx="2452">
                  <c:v>2454</c:v>
                </c:pt>
                <c:pt idx="2453">
                  <c:v>2455</c:v>
                </c:pt>
                <c:pt idx="2454">
                  <c:v>2456</c:v>
                </c:pt>
                <c:pt idx="2455">
                  <c:v>2457</c:v>
                </c:pt>
                <c:pt idx="2456">
                  <c:v>2458</c:v>
                </c:pt>
                <c:pt idx="2457">
                  <c:v>2459</c:v>
                </c:pt>
                <c:pt idx="2458">
                  <c:v>2460</c:v>
                </c:pt>
                <c:pt idx="2459">
                  <c:v>2461</c:v>
                </c:pt>
                <c:pt idx="2460">
                  <c:v>2462</c:v>
                </c:pt>
                <c:pt idx="2461">
                  <c:v>2463</c:v>
                </c:pt>
                <c:pt idx="2462">
                  <c:v>2464</c:v>
                </c:pt>
                <c:pt idx="2463">
                  <c:v>2465</c:v>
                </c:pt>
                <c:pt idx="2464">
                  <c:v>2466</c:v>
                </c:pt>
                <c:pt idx="2465">
                  <c:v>2467</c:v>
                </c:pt>
                <c:pt idx="2466">
                  <c:v>2468</c:v>
                </c:pt>
                <c:pt idx="2467">
                  <c:v>2469</c:v>
                </c:pt>
                <c:pt idx="2468">
                  <c:v>2470</c:v>
                </c:pt>
                <c:pt idx="2469">
                  <c:v>2471</c:v>
                </c:pt>
                <c:pt idx="2470">
                  <c:v>2472</c:v>
                </c:pt>
                <c:pt idx="2471">
                  <c:v>2473</c:v>
                </c:pt>
                <c:pt idx="2472">
                  <c:v>2474</c:v>
                </c:pt>
                <c:pt idx="2473">
                  <c:v>2475</c:v>
                </c:pt>
                <c:pt idx="2474">
                  <c:v>2476</c:v>
                </c:pt>
                <c:pt idx="2475">
                  <c:v>2477</c:v>
                </c:pt>
                <c:pt idx="2476">
                  <c:v>2478</c:v>
                </c:pt>
                <c:pt idx="2477">
                  <c:v>2479</c:v>
                </c:pt>
                <c:pt idx="2478">
                  <c:v>2480</c:v>
                </c:pt>
                <c:pt idx="2479">
                  <c:v>2481</c:v>
                </c:pt>
                <c:pt idx="2480">
                  <c:v>2482</c:v>
                </c:pt>
                <c:pt idx="2481">
                  <c:v>2483</c:v>
                </c:pt>
                <c:pt idx="2482">
                  <c:v>2484</c:v>
                </c:pt>
                <c:pt idx="2483">
                  <c:v>2485</c:v>
                </c:pt>
                <c:pt idx="2484">
                  <c:v>2486</c:v>
                </c:pt>
                <c:pt idx="2485">
                  <c:v>2487</c:v>
                </c:pt>
                <c:pt idx="2486">
                  <c:v>2488</c:v>
                </c:pt>
                <c:pt idx="2487">
                  <c:v>2489</c:v>
                </c:pt>
                <c:pt idx="2488">
                  <c:v>2490</c:v>
                </c:pt>
                <c:pt idx="2489">
                  <c:v>2491</c:v>
                </c:pt>
                <c:pt idx="2490">
                  <c:v>2492</c:v>
                </c:pt>
                <c:pt idx="2491">
                  <c:v>2493</c:v>
                </c:pt>
                <c:pt idx="2492">
                  <c:v>2494</c:v>
                </c:pt>
                <c:pt idx="2493">
                  <c:v>2495</c:v>
                </c:pt>
                <c:pt idx="2494">
                  <c:v>2496</c:v>
                </c:pt>
                <c:pt idx="2495">
                  <c:v>2497</c:v>
                </c:pt>
              </c:numCache>
            </c:numRef>
          </c:yVal>
          <c:smooth val="0"/>
        </c:ser>
        <c:ser>
          <c:idx val="1"/>
          <c:order val="1"/>
          <c:tx>
            <c:v>Pruning</c:v>
          </c:tx>
          <c:spPr>
            <a:ln w="31750"/>
          </c:spPr>
          <c:marker>
            <c:symbol val="none"/>
          </c:marker>
          <c:yVal>
            <c:numRef>
              <c:f>Sheet1!$F$3:$F$2499</c:f>
              <c:numCache>
                <c:formatCode>General</c:formatCode>
                <c:ptCount val="249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20</c:v>
                </c:pt>
                <c:pt idx="21">
                  <c:v>20</c:v>
                </c:pt>
                <c:pt idx="22">
                  <c:v>20</c:v>
                </c:pt>
                <c:pt idx="23">
                  <c:v>20</c:v>
                </c:pt>
                <c:pt idx="24">
                  <c:v>20</c:v>
                </c:pt>
                <c:pt idx="25">
                  <c:v>20</c:v>
                </c:pt>
                <c:pt idx="26">
                  <c:v>20</c:v>
                </c:pt>
                <c:pt idx="27">
                  <c:v>20</c:v>
                </c:pt>
                <c:pt idx="28">
                  <c:v>21</c:v>
                </c:pt>
                <c:pt idx="29">
                  <c:v>21</c:v>
                </c:pt>
                <c:pt idx="30">
                  <c:v>21</c:v>
                </c:pt>
                <c:pt idx="31">
                  <c:v>21</c:v>
                </c:pt>
                <c:pt idx="32">
                  <c:v>21</c:v>
                </c:pt>
                <c:pt idx="33">
                  <c:v>22</c:v>
                </c:pt>
                <c:pt idx="34">
                  <c:v>22</c:v>
                </c:pt>
                <c:pt idx="35">
                  <c:v>22</c:v>
                </c:pt>
                <c:pt idx="36">
                  <c:v>22</c:v>
                </c:pt>
                <c:pt idx="37">
                  <c:v>22</c:v>
                </c:pt>
                <c:pt idx="38">
                  <c:v>22</c:v>
                </c:pt>
                <c:pt idx="39">
                  <c:v>22</c:v>
                </c:pt>
                <c:pt idx="40">
                  <c:v>23</c:v>
                </c:pt>
                <c:pt idx="41">
                  <c:v>23</c:v>
                </c:pt>
                <c:pt idx="42">
                  <c:v>23</c:v>
                </c:pt>
                <c:pt idx="43">
                  <c:v>23</c:v>
                </c:pt>
                <c:pt idx="44">
                  <c:v>24</c:v>
                </c:pt>
                <c:pt idx="45">
                  <c:v>24</c:v>
                </c:pt>
                <c:pt idx="46">
                  <c:v>25</c:v>
                </c:pt>
                <c:pt idx="47">
                  <c:v>25</c:v>
                </c:pt>
                <c:pt idx="48">
                  <c:v>26</c:v>
                </c:pt>
                <c:pt idx="49">
                  <c:v>26</c:v>
                </c:pt>
                <c:pt idx="50">
                  <c:v>27</c:v>
                </c:pt>
                <c:pt idx="51">
                  <c:v>27</c:v>
                </c:pt>
                <c:pt idx="52">
                  <c:v>27</c:v>
                </c:pt>
                <c:pt idx="53">
                  <c:v>27</c:v>
                </c:pt>
                <c:pt idx="54">
                  <c:v>28</c:v>
                </c:pt>
                <c:pt idx="55">
                  <c:v>28</c:v>
                </c:pt>
                <c:pt idx="56">
                  <c:v>28</c:v>
                </c:pt>
                <c:pt idx="57">
                  <c:v>28</c:v>
                </c:pt>
                <c:pt idx="58">
                  <c:v>28</c:v>
                </c:pt>
                <c:pt idx="59">
                  <c:v>28</c:v>
                </c:pt>
                <c:pt idx="60">
                  <c:v>28</c:v>
                </c:pt>
                <c:pt idx="61">
                  <c:v>28</c:v>
                </c:pt>
                <c:pt idx="62">
                  <c:v>29</c:v>
                </c:pt>
                <c:pt idx="63">
                  <c:v>30</c:v>
                </c:pt>
                <c:pt idx="64">
                  <c:v>31</c:v>
                </c:pt>
                <c:pt idx="65">
                  <c:v>31</c:v>
                </c:pt>
                <c:pt idx="66">
                  <c:v>31</c:v>
                </c:pt>
                <c:pt idx="67">
                  <c:v>31</c:v>
                </c:pt>
                <c:pt idx="68">
                  <c:v>32</c:v>
                </c:pt>
                <c:pt idx="69">
                  <c:v>32</c:v>
                </c:pt>
                <c:pt idx="70">
                  <c:v>33</c:v>
                </c:pt>
                <c:pt idx="71">
                  <c:v>33</c:v>
                </c:pt>
                <c:pt idx="72">
                  <c:v>34</c:v>
                </c:pt>
                <c:pt idx="73">
                  <c:v>35</c:v>
                </c:pt>
                <c:pt idx="74">
                  <c:v>36</c:v>
                </c:pt>
                <c:pt idx="75">
                  <c:v>37</c:v>
                </c:pt>
                <c:pt idx="76">
                  <c:v>38</c:v>
                </c:pt>
                <c:pt idx="77">
                  <c:v>39</c:v>
                </c:pt>
                <c:pt idx="78">
                  <c:v>40</c:v>
                </c:pt>
                <c:pt idx="79">
                  <c:v>41</c:v>
                </c:pt>
                <c:pt idx="80">
                  <c:v>42</c:v>
                </c:pt>
                <c:pt idx="81">
                  <c:v>43</c:v>
                </c:pt>
                <c:pt idx="82">
                  <c:v>44</c:v>
                </c:pt>
                <c:pt idx="83">
                  <c:v>45</c:v>
                </c:pt>
                <c:pt idx="84">
                  <c:v>46</c:v>
                </c:pt>
                <c:pt idx="85">
                  <c:v>46</c:v>
                </c:pt>
                <c:pt idx="86">
                  <c:v>47</c:v>
                </c:pt>
                <c:pt idx="87">
                  <c:v>47</c:v>
                </c:pt>
                <c:pt idx="88">
                  <c:v>47</c:v>
                </c:pt>
                <c:pt idx="89">
                  <c:v>47</c:v>
                </c:pt>
                <c:pt idx="90">
                  <c:v>47</c:v>
                </c:pt>
                <c:pt idx="91">
                  <c:v>47</c:v>
                </c:pt>
                <c:pt idx="92">
                  <c:v>47</c:v>
                </c:pt>
                <c:pt idx="93">
                  <c:v>48</c:v>
                </c:pt>
                <c:pt idx="94">
                  <c:v>48</c:v>
                </c:pt>
                <c:pt idx="95">
                  <c:v>49</c:v>
                </c:pt>
                <c:pt idx="96">
                  <c:v>50</c:v>
                </c:pt>
                <c:pt idx="97">
                  <c:v>50</c:v>
                </c:pt>
                <c:pt idx="98">
                  <c:v>50</c:v>
                </c:pt>
                <c:pt idx="99">
                  <c:v>50</c:v>
                </c:pt>
                <c:pt idx="100">
                  <c:v>50</c:v>
                </c:pt>
                <c:pt idx="101">
                  <c:v>50</c:v>
                </c:pt>
                <c:pt idx="102">
                  <c:v>50</c:v>
                </c:pt>
                <c:pt idx="103">
                  <c:v>50</c:v>
                </c:pt>
                <c:pt idx="104">
                  <c:v>51</c:v>
                </c:pt>
                <c:pt idx="105">
                  <c:v>51</c:v>
                </c:pt>
                <c:pt idx="106">
                  <c:v>51</c:v>
                </c:pt>
                <c:pt idx="107">
                  <c:v>52</c:v>
                </c:pt>
                <c:pt idx="108">
                  <c:v>52</c:v>
                </c:pt>
                <c:pt idx="109">
                  <c:v>52</c:v>
                </c:pt>
                <c:pt idx="110">
                  <c:v>52</c:v>
                </c:pt>
                <c:pt idx="111">
                  <c:v>52</c:v>
                </c:pt>
                <c:pt idx="112">
                  <c:v>52</c:v>
                </c:pt>
                <c:pt idx="113">
                  <c:v>52</c:v>
                </c:pt>
                <c:pt idx="114">
                  <c:v>53</c:v>
                </c:pt>
                <c:pt idx="115">
                  <c:v>54</c:v>
                </c:pt>
                <c:pt idx="116">
                  <c:v>55</c:v>
                </c:pt>
                <c:pt idx="117">
                  <c:v>55</c:v>
                </c:pt>
                <c:pt idx="118">
                  <c:v>56</c:v>
                </c:pt>
                <c:pt idx="119">
                  <c:v>56</c:v>
                </c:pt>
                <c:pt idx="120">
                  <c:v>57</c:v>
                </c:pt>
                <c:pt idx="121">
                  <c:v>58</c:v>
                </c:pt>
                <c:pt idx="122">
                  <c:v>58</c:v>
                </c:pt>
                <c:pt idx="123">
                  <c:v>58</c:v>
                </c:pt>
                <c:pt idx="124">
                  <c:v>59</c:v>
                </c:pt>
                <c:pt idx="125">
                  <c:v>59</c:v>
                </c:pt>
                <c:pt idx="126">
                  <c:v>59</c:v>
                </c:pt>
                <c:pt idx="127">
                  <c:v>59</c:v>
                </c:pt>
                <c:pt idx="128">
                  <c:v>59</c:v>
                </c:pt>
                <c:pt idx="129">
                  <c:v>59</c:v>
                </c:pt>
                <c:pt idx="130">
                  <c:v>59</c:v>
                </c:pt>
                <c:pt idx="131">
                  <c:v>59</c:v>
                </c:pt>
                <c:pt idx="132">
                  <c:v>59</c:v>
                </c:pt>
                <c:pt idx="133">
                  <c:v>59</c:v>
                </c:pt>
                <c:pt idx="134">
                  <c:v>59</c:v>
                </c:pt>
                <c:pt idx="135">
                  <c:v>59</c:v>
                </c:pt>
                <c:pt idx="136">
                  <c:v>59</c:v>
                </c:pt>
                <c:pt idx="137">
                  <c:v>59</c:v>
                </c:pt>
                <c:pt idx="138">
                  <c:v>59</c:v>
                </c:pt>
                <c:pt idx="139">
                  <c:v>59</c:v>
                </c:pt>
                <c:pt idx="140">
                  <c:v>59</c:v>
                </c:pt>
                <c:pt idx="141">
                  <c:v>59</c:v>
                </c:pt>
                <c:pt idx="142">
                  <c:v>59</c:v>
                </c:pt>
                <c:pt idx="143">
                  <c:v>59</c:v>
                </c:pt>
                <c:pt idx="144">
                  <c:v>60</c:v>
                </c:pt>
                <c:pt idx="145">
                  <c:v>60</c:v>
                </c:pt>
                <c:pt idx="146">
                  <c:v>60</c:v>
                </c:pt>
                <c:pt idx="147">
                  <c:v>60</c:v>
                </c:pt>
                <c:pt idx="148">
                  <c:v>60</c:v>
                </c:pt>
                <c:pt idx="149">
                  <c:v>60</c:v>
                </c:pt>
                <c:pt idx="150">
                  <c:v>60</c:v>
                </c:pt>
                <c:pt idx="151">
                  <c:v>60</c:v>
                </c:pt>
                <c:pt idx="152">
                  <c:v>61</c:v>
                </c:pt>
                <c:pt idx="153">
                  <c:v>61</c:v>
                </c:pt>
                <c:pt idx="154">
                  <c:v>62</c:v>
                </c:pt>
                <c:pt idx="155">
                  <c:v>62</c:v>
                </c:pt>
                <c:pt idx="156">
                  <c:v>62</c:v>
                </c:pt>
                <c:pt idx="157">
                  <c:v>62</c:v>
                </c:pt>
                <c:pt idx="158">
                  <c:v>63</c:v>
                </c:pt>
                <c:pt idx="159">
                  <c:v>63</c:v>
                </c:pt>
                <c:pt idx="160">
                  <c:v>63</c:v>
                </c:pt>
                <c:pt idx="161">
                  <c:v>64</c:v>
                </c:pt>
                <c:pt idx="162">
                  <c:v>65</c:v>
                </c:pt>
                <c:pt idx="163">
                  <c:v>66</c:v>
                </c:pt>
                <c:pt idx="164">
                  <c:v>67</c:v>
                </c:pt>
                <c:pt idx="165">
                  <c:v>68</c:v>
                </c:pt>
                <c:pt idx="166">
                  <c:v>69</c:v>
                </c:pt>
                <c:pt idx="167">
                  <c:v>69</c:v>
                </c:pt>
                <c:pt idx="168">
                  <c:v>70</c:v>
                </c:pt>
                <c:pt idx="169">
                  <c:v>70</c:v>
                </c:pt>
                <c:pt idx="170">
                  <c:v>70</c:v>
                </c:pt>
                <c:pt idx="171">
                  <c:v>70</c:v>
                </c:pt>
                <c:pt idx="172">
                  <c:v>70</c:v>
                </c:pt>
                <c:pt idx="173">
                  <c:v>71</c:v>
                </c:pt>
                <c:pt idx="174">
                  <c:v>71</c:v>
                </c:pt>
                <c:pt idx="175">
                  <c:v>72</c:v>
                </c:pt>
                <c:pt idx="176">
                  <c:v>73</c:v>
                </c:pt>
                <c:pt idx="177">
                  <c:v>73</c:v>
                </c:pt>
                <c:pt idx="178">
                  <c:v>74</c:v>
                </c:pt>
                <c:pt idx="179">
                  <c:v>74</c:v>
                </c:pt>
                <c:pt idx="180">
                  <c:v>74</c:v>
                </c:pt>
                <c:pt idx="181">
                  <c:v>74</c:v>
                </c:pt>
                <c:pt idx="182">
                  <c:v>75</c:v>
                </c:pt>
                <c:pt idx="183">
                  <c:v>75</c:v>
                </c:pt>
                <c:pt idx="184">
                  <c:v>75</c:v>
                </c:pt>
                <c:pt idx="185">
                  <c:v>76</c:v>
                </c:pt>
                <c:pt idx="186">
                  <c:v>77</c:v>
                </c:pt>
                <c:pt idx="187">
                  <c:v>77</c:v>
                </c:pt>
                <c:pt idx="188">
                  <c:v>77</c:v>
                </c:pt>
                <c:pt idx="189">
                  <c:v>78</c:v>
                </c:pt>
                <c:pt idx="190">
                  <c:v>78</c:v>
                </c:pt>
                <c:pt idx="191">
                  <c:v>78</c:v>
                </c:pt>
                <c:pt idx="192">
                  <c:v>78</c:v>
                </c:pt>
                <c:pt idx="193">
                  <c:v>78</c:v>
                </c:pt>
                <c:pt idx="194">
                  <c:v>78</c:v>
                </c:pt>
                <c:pt idx="195">
                  <c:v>78</c:v>
                </c:pt>
                <c:pt idx="196">
                  <c:v>78</c:v>
                </c:pt>
                <c:pt idx="197">
                  <c:v>79</c:v>
                </c:pt>
                <c:pt idx="198">
                  <c:v>80</c:v>
                </c:pt>
                <c:pt idx="199">
                  <c:v>81</c:v>
                </c:pt>
                <c:pt idx="200">
                  <c:v>82</c:v>
                </c:pt>
                <c:pt idx="201">
                  <c:v>82</c:v>
                </c:pt>
                <c:pt idx="202">
                  <c:v>82</c:v>
                </c:pt>
                <c:pt idx="203">
                  <c:v>82</c:v>
                </c:pt>
                <c:pt idx="204">
                  <c:v>82</c:v>
                </c:pt>
                <c:pt idx="205">
                  <c:v>83</c:v>
                </c:pt>
                <c:pt idx="206">
                  <c:v>83</c:v>
                </c:pt>
                <c:pt idx="207">
                  <c:v>84</c:v>
                </c:pt>
                <c:pt idx="208">
                  <c:v>84</c:v>
                </c:pt>
                <c:pt idx="209">
                  <c:v>84</c:v>
                </c:pt>
                <c:pt idx="210">
                  <c:v>84</c:v>
                </c:pt>
                <c:pt idx="211">
                  <c:v>84</c:v>
                </c:pt>
                <c:pt idx="212">
                  <c:v>84</c:v>
                </c:pt>
                <c:pt idx="213">
                  <c:v>84</c:v>
                </c:pt>
                <c:pt idx="214">
                  <c:v>84</c:v>
                </c:pt>
                <c:pt idx="215">
                  <c:v>84</c:v>
                </c:pt>
                <c:pt idx="216">
                  <c:v>84</c:v>
                </c:pt>
                <c:pt idx="217">
                  <c:v>84</c:v>
                </c:pt>
                <c:pt idx="218">
                  <c:v>84</c:v>
                </c:pt>
                <c:pt idx="219">
                  <c:v>84</c:v>
                </c:pt>
                <c:pt idx="220">
                  <c:v>84</c:v>
                </c:pt>
                <c:pt idx="221">
                  <c:v>84</c:v>
                </c:pt>
                <c:pt idx="222">
                  <c:v>84</c:v>
                </c:pt>
                <c:pt idx="223">
                  <c:v>84</c:v>
                </c:pt>
                <c:pt idx="224">
                  <c:v>85</c:v>
                </c:pt>
                <c:pt idx="225">
                  <c:v>85</c:v>
                </c:pt>
                <c:pt idx="226">
                  <c:v>85</c:v>
                </c:pt>
                <c:pt idx="227">
                  <c:v>86</c:v>
                </c:pt>
                <c:pt idx="228">
                  <c:v>86</c:v>
                </c:pt>
                <c:pt idx="229">
                  <c:v>87</c:v>
                </c:pt>
                <c:pt idx="230">
                  <c:v>87</c:v>
                </c:pt>
                <c:pt idx="231">
                  <c:v>87</c:v>
                </c:pt>
                <c:pt idx="232">
                  <c:v>87</c:v>
                </c:pt>
                <c:pt idx="233">
                  <c:v>87</c:v>
                </c:pt>
                <c:pt idx="234">
                  <c:v>87</c:v>
                </c:pt>
                <c:pt idx="235">
                  <c:v>87</c:v>
                </c:pt>
                <c:pt idx="236">
                  <c:v>87</c:v>
                </c:pt>
                <c:pt idx="237">
                  <c:v>87</c:v>
                </c:pt>
                <c:pt idx="238">
                  <c:v>87</c:v>
                </c:pt>
                <c:pt idx="239">
                  <c:v>87</c:v>
                </c:pt>
                <c:pt idx="240">
                  <c:v>87</c:v>
                </c:pt>
                <c:pt idx="241">
                  <c:v>87</c:v>
                </c:pt>
                <c:pt idx="242">
                  <c:v>88</c:v>
                </c:pt>
                <c:pt idx="243">
                  <c:v>88</c:v>
                </c:pt>
                <c:pt idx="244">
                  <c:v>88</c:v>
                </c:pt>
                <c:pt idx="245">
                  <c:v>88</c:v>
                </c:pt>
                <c:pt idx="246">
                  <c:v>88</c:v>
                </c:pt>
                <c:pt idx="247">
                  <c:v>88</c:v>
                </c:pt>
                <c:pt idx="248">
                  <c:v>88</c:v>
                </c:pt>
                <c:pt idx="249">
                  <c:v>88</c:v>
                </c:pt>
                <c:pt idx="250">
                  <c:v>88</c:v>
                </c:pt>
                <c:pt idx="251">
                  <c:v>88</c:v>
                </c:pt>
                <c:pt idx="252">
                  <c:v>88</c:v>
                </c:pt>
                <c:pt idx="253">
                  <c:v>88</c:v>
                </c:pt>
                <c:pt idx="254">
                  <c:v>88</c:v>
                </c:pt>
                <c:pt idx="255">
                  <c:v>88</c:v>
                </c:pt>
                <c:pt idx="256">
                  <c:v>88</c:v>
                </c:pt>
                <c:pt idx="257">
                  <c:v>89</c:v>
                </c:pt>
                <c:pt idx="258">
                  <c:v>89</c:v>
                </c:pt>
                <c:pt idx="259">
                  <c:v>89</c:v>
                </c:pt>
                <c:pt idx="260">
                  <c:v>89</c:v>
                </c:pt>
                <c:pt idx="261">
                  <c:v>90</c:v>
                </c:pt>
                <c:pt idx="262">
                  <c:v>91</c:v>
                </c:pt>
                <c:pt idx="263">
                  <c:v>91</c:v>
                </c:pt>
                <c:pt idx="264">
                  <c:v>91</c:v>
                </c:pt>
                <c:pt idx="265">
                  <c:v>91</c:v>
                </c:pt>
                <c:pt idx="266">
                  <c:v>91</c:v>
                </c:pt>
                <c:pt idx="267">
                  <c:v>91</c:v>
                </c:pt>
                <c:pt idx="268">
                  <c:v>91</c:v>
                </c:pt>
                <c:pt idx="269">
                  <c:v>91</c:v>
                </c:pt>
                <c:pt idx="270">
                  <c:v>91</c:v>
                </c:pt>
                <c:pt idx="271">
                  <c:v>91</c:v>
                </c:pt>
                <c:pt idx="272">
                  <c:v>92</c:v>
                </c:pt>
                <c:pt idx="273">
                  <c:v>92</c:v>
                </c:pt>
                <c:pt idx="274">
                  <c:v>92</c:v>
                </c:pt>
                <c:pt idx="275">
                  <c:v>92</c:v>
                </c:pt>
                <c:pt idx="276">
                  <c:v>93</c:v>
                </c:pt>
                <c:pt idx="277">
                  <c:v>93</c:v>
                </c:pt>
                <c:pt idx="278">
                  <c:v>94</c:v>
                </c:pt>
                <c:pt idx="279">
                  <c:v>94</c:v>
                </c:pt>
                <c:pt idx="280">
                  <c:v>94</c:v>
                </c:pt>
                <c:pt idx="281">
                  <c:v>94</c:v>
                </c:pt>
                <c:pt idx="282">
                  <c:v>94</c:v>
                </c:pt>
                <c:pt idx="283">
                  <c:v>95</c:v>
                </c:pt>
                <c:pt idx="284">
                  <c:v>95</c:v>
                </c:pt>
                <c:pt idx="285">
                  <c:v>96</c:v>
                </c:pt>
                <c:pt idx="286">
                  <c:v>96</c:v>
                </c:pt>
                <c:pt idx="287">
                  <c:v>96</c:v>
                </c:pt>
                <c:pt idx="288">
                  <c:v>97</c:v>
                </c:pt>
                <c:pt idx="289">
                  <c:v>97</c:v>
                </c:pt>
                <c:pt idx="290">
                  <c:v>97</c:v>
                </c:pt>
                <c:pt idx="291">
                  <c:v>98</c:v>
                </c:pt>
                <c:pt idx="292">
                  <c:v>98</c:v>
                </c:pt>
                <c:pt idx="293">
                  <c:v>98</c:v>
                </c:pt>
                <c:pt idx="294">
                  <c:v>99</c:v>
                </c:pt>
                <c:pt idx="295">
                  <c:v>99</c:v>
                </c:pt>
                <c:pt idx="296">
                  <c:v>99</c:v>
                </c:pt>
                <c:pt idx="297">
                  <c:v>99</c:v>
                </c:pt>
                <c:pt idx="298">
                  <c:v>100</c:v>
                </c:pt>
                <c:pt idx="299">
                  <c:v>100</c:v>
                </c:pt>
                <c:pt idx="300">
                  <c:v>100</c:v>
                </c:pt>
                <c:pt idx="301">
                  <c:v>100</c:v>
                </c:pt>
                <c:pt idx="302">
                  <c:v>101</c:v>
                </c:pt>
                <c:pt idx="303">
                  <c:v>101</c:v>
                </c:pt>
                <c:pt idx="304">
                  <c:v>101</c:v>
                </c:pt>
                <c:pt idx="305">
                  <c:v>101</c:v>
                </c:pt>
                <c:pt idx="306">
                  <c:v>101</c:v>
                </c:pt>
                <c:pt idx="307">
                  <c:v>101</c:v>
                </c:pt>
                <c:pt idx="308">
                  <c:v>101</c:v>
                </c:pt>
                <c:pt idx="309">
                  <c:v>101</c:v>
                </c:pt>
                <c:pt idx="310">
                  <c:v>101</c:v>
                </c:pt>
                <c:pt idx="311">
                  <c:v>101</c:v>
                </c:pt>
                <c:pt idx="312">
                  <c:v>101</c:v>
                </c:pt>
                <c:pt idx="313">
                  <c:v>101</c:v>
                </c:pt>
                <c:pt idx="314">
                  <c:v>102</c:v>
                </c:pt>
                <c:pt idx="315">
                  <c:v>102</c:v>
                </c:pt>
                <c:pt idx="316">
                  <c:v>102</c:v>
                </c:pt>
                <c:pt idx="317">
                  <c:v>102</c:v>
                </c:pt>
                <c:pt idx="318">
                  <c:v>102</c:v>
                </c:pt>
                <c:pt idx="319">
                  <c:v>102</c:v>
                </c:pt>
                <c:pt idx="320">
                  <c:v>102</c:v>
                </c:pt>
                <c:pt idx="321">
                  <c:v>102</c:v>
                </c:pt>
                <c:pt idx="322">
                  <c:v>102</c:v>
                </c:pt>
                <c:pt idx="323">
                  <c:v>102</c:v>
                </c:pt>
                <c:pt idx="324">
                  <c:v>102</c:v>
                </c:pt>
                <c:pt idx="325">
                  <c:v>102</c:v>
                </c:pt>
                <c:pt idx="326">
                  <c:v>102</c:v>
                </c:pt>
                <c:pt idx="327">
                  <c:v>103</c:v>
                </c:pt>
                <c:pt idx="328">
                  <c:v>104</c:v>
                </c:pt>
                <c:pt idx="329">
                  <c:v>105</c:v>
                </c:pt>
                <c:pt idx="330">
                  <c:v>105</c:v>
                </c:pt>
                <c:pt idx="331">
                  <c:v>105</c:v>
                </c:pt>
                <c:pt idx="332">
                  <c:v>105</c:v>
                </c:pt>
                <c:pt idx="333">
                  <c:v>105</c:v>
                </c:pt>
                <c:pt idx="334">
                  <c:v>105</c:v>
                </c:pt>
                <c:pt idx="335">
                  <c:v>105</c:v>
                </c:pt>
                <c:pt idx="336">
                  <c:v>105</c:v>
                </c:pt>
                <c:pt idx="337">
                  <c:v>105</c:v>
                </c:pt>
                <c:pt idx="338">
                  <c:v>105</c:v>
                </c:pt>
                <c:pt idx="339">
                  <c:v>105</c:v>
                </c:pt>
                <c:pt idx="340">
                  <c:v>106</c:v>
                </c:pt>
                <c:pt idx="341">
                  <c:v>106</c:v>
                </c:pt>
                <c:pt idx="342">
                  <c:v>106</c:v>
                </c:pt>
                <c:pt idx="343">
                  <c:v>106</c:v>
                </c:pt>
                <c:pt idx="344">
                  <c:v>106</c:v>
                </c:pt>
                <c:pt idx="345">
                  <c:v>106</c:v>
                </c:pt>
                <c:pt idx="346">
                  <c:v>106</c:v>
                </c:pt>
                <c:pt idx="347">
                  <c:v>106</c:v>
                </c:pt>
                <c:pt idx="348">
                  <c:v>106</c:v>
                </c:pt>
                <c:pt idx="349">
                  <c:v>106</c:v>
                </c:pt>
                <c:pt idx="350">
                  <c:v>106</c:v>
                </c:pt>
                <c:pt idx="351">
                  <c:v>106</c:v>
                </c:pt>
                <c:pt idx="352">
                  <c:v>107</c:v>
                </c:pt>
                <c:pt idx="353">
                  <c:v>107</c:v>
                </c:pt>
                <c:pt idx="354">
                  <c:v>107</c:v>
                </c:pt>
                <c:pt idx="355">
                  <c:v>107</c:v>
                </c:pt>
                <c:pt idx="356">
                  <c:v>108</c:v>
                </c:pt>
                <c:pt idx="357">
                  <c:v>108</c:v>
                </c:pt>
                <c:pt idx="358">
                  <c:v>108</c:v>
                </c:pt>
                <c:pt idx="359">
                  <c:v>108</c:v>
                </c:pt>
                <c:pt idx="360">
                  <c:v>108</c:v>
                </c:pt>
                <c:pt idx="361">
                  <c:v>108</c:v>
                </c:pt>
                <c:pt idx="362">
                  <c:v>109</c:v>
                </c:pt>
                <c:pt idx="363">
                  <c:v>109</c:v>
                </c:pt>
                <c:pt idx="364">
                  <c:v>109</c:v>
                </c:pt>
                <c:pt idx="365">
                  <c:v>109</c:v>
                </c:pt>
                <c:pt idx="366">
                  <c:v>109</c:v>
                </c:pt>
                <c:pt idx="367">
                  <c:v>109</c:v>
                </c:pt>
                <c:pt idx="368">
                  <c:v>109</c:v>
                </c:pt>
                <c:pt idx="369">
                  <c:v>109</c:v>
                </c:pt>
                <c:pt idx="370">
                  <c:v>109</c:v>
                </c:pt>
                <c:pt idx="371">
                  <c:v>109</c:v>
                </c:pt>
                <c:pt idx="372">
                  <c:v>109</c:v>
                </c:pt>
                <c:pt idx="373">
                  <c:v>109</c:v>
                </c:pt>
                <c:pt idx="374">
                  <c:v>109</c:v>
                </c:pt>
                <c:pt idx="375">
                  <c:v>109</c:v>
                </c:pt>
                <c:pt idx="376">
                  <c:v>109</c:v>
                </c:pt>
                <c:pt idx="377">
                  <c:v>109</c:v>
                </c:pt>
                <c:pt idx="378">
                  <c:v>109</c:v>
                </c:pt>
                <c:pt idx="379">
                  <c:v>109</c:v>
                </c:pt>
                <c:pt idx="380">
                  <c:v>109</c:v>
                </c:pt>
                <c:pt idx="381">
                  <c:v>110</c:v>
                </c:pt>
                <c:pt idx="382">
                  <c:v>110</c:v>
                </c:pt>
                <c:pt idx="383">
                  <c:v>110</c:v>
                </c:pt>
                <c:pt idx="384">
                  <c:v>110</c:v>
                </c:pt>
                <c:pt idx="385">
                  <c:v>110</c:v>
                </c:pt>
                <c:pt idx="386">
                  <c:v>110</c:v>
                </c:pt>
                <c:pt idx="387">
                  <c:v>110</c:v>
                </c:pt>
                <c:pt idx="388">
                  <c:v>110</c:v>
                </c:pt>
                <c:pt idx="389">
                  <c:v>110</c:v>
                </c:pt>
                <c:pt idx="390">
                  <c:v>110</c:v>
                </c:pt>
                <c:pt idx="391">
                  <c:v>111</c:v>
                </c:pt>
                <c:pt idx="392">
                  <c:v>111</c:v>
                </c:pt>
                <c:pt idx="393">
                  <c:v>111</c:v>
                </c:pt>
                <c:pt idx="394">
                  <c:v>111</c:v>
                </c:pt>
                <c:pt idx="395">
                  <c:v>111</c:v>
                </c:pt>
                <c:pt idx="396">
                  <c:v>111</c:v>
                </c:pt>
                <c:pt idx="397">
                  <c:v>111</c:v>
                </c:pt>
                <c:pt idx="398">
                  <c:v>112</c:v>
                </c:pt>
                <c:pt idx="399">
                  <c:v>112</c:v>
                </c:pt>
                <c:pt idx="400">
                  <c:v>112</c:v>
                </c:pt>
                <c:pt idx="401">
                  <c:v>112</c:v>
                </c:pt>
                <c:pt idx="402">
                  <c:v>112</c:v>
                </c:pt>
                <c:pt idx="403">
                  <c:v>112</c:v>
                </c:pt>
                <c:pt idx="404">
                  <c:v>112</c:v>
                </c:pt>
                <c:pt idx="405">
                  <c:v>112</c:v>
                </c:pt>
                <c:pt idx="406">
                  <c:v>112</c:v>
                </c:pt>
                <c:pt idx="407">
                  <c:v>112</c:v>
                </c:pt>
                <c:pt idx="408">
                  <c:v>112</c:v>
                </c:pt>
                <c:pt idx="409">
                  <c:v>112</c:v>
                </c:pt>
                <c:pt idx="410">
                  <c:v>112</c:v>
                </c:pt>
                <c:pt idx="411">
                  <c:v>112</c:v>
                </c:pt>
                <c:pt idx="412">
                  <c:v>112</c:v>
                </c:pt>
                <c:pt idx="413">
                  <c:v>112</c:v>
                </c:pt>
                <c:pt idx="414">
                  <c:v>112</c:v>
                </c:pt>
                <c:pt idx="415">
                  <c:v>112</c:v>
                </c:pt>
                <c:pt idx="416">
                  <c:v>112</c:v>
                </c:pt>
                <c:pt idx="417">
                  <c:v>112</c:v>
                </c:pt>
                <c:pt idx="418">
                  <c:v>112</c:v>
                </c:pt>
                <c:pt idx="419">
                  <c:v>112</c:v>
                </c:pt>
                <c:pt idx="420">
                  <c:v>112</c:v>
                </c:pt>
                <c:pt idx="421">
                  <c:v>112</c:v>
                </c:pt>
                <c:pt idx="422">
                  <c:v>112</c:v>
                </c:pt>
                <c:pt idx="423">
                  <c:v>112</c:v>
                </c:pt>
                <c:pt idx="424">
                  <c:v>112</c:v>
                </c:pt>
                <c:pt idx="425">
                  <c:v>112</c:v>
                </c:pt>
                <c:pt idx="426">
                  <c:v>112</c:v>
                </c:pt>
                <c:pt idx="427">
                  <c:v>112</c:v>
                </c:pt>
                <c:pt idx="428">
                  <c:v>112</c:v>
                </c:pt>
                <c:pt idx="429">
                  <c:v>113</c:v>
                </c:pt>
                <c:pt idx="430">
                  <c:v>113</c:v>
                </c:pt>
                <c:pt idx="431">
                  <c:v>113</c:v>
                </c:pt>
                <c:pt idx="432">
                  <c:v>113</c:v>
                </c:pt>
                <c:pt idx="433">
                  <c:v>113</c:v>
                </c:pt>
                <c:pt idx="434">
                  <c:v>113</c:v>
                </c:pt>
                <c:pt idx="435">
                  <c:v>114</c:v>
                </c:pt>
                <c:pt idx="436">
                  <c:v>114</c:v>
                </c:pt>
                <c:pt idx="437">
                  <c:v>114</c:v>
                </c:pt>
                <c:pt idx="438">
                  <c:v>114</c:v>
                </c:pt>
                <c:pt idx="439">
                  <c:v>114</c:v>
                </c:pt>
                <c:pt idx="440">
                  <c:v>114</c:v>
                </c:pt>
                <c:pt idx="441">
                  <c:v>114</c:v>
                </c:pt>
                <c:pt idx="442">
                  <c:v>114</c:v>
                </c:pt>
                <c:pt idx="443">
                  <c:v>114</c:v>
                </c:pt>
                <c:pt idx="444">
                  <c:v>114</c:v>
                </c:pt>
                <c:pt idx="445">
                  <c:v>114</c:v>
                </c:pt>
                <c:pt idx="446">
                  <c:v>114</c:v>
                </c:pt>
                <c:pt idx="447">
                  <c:v>114</c:v>
                </c:pt>
                <c:pt idx="448">
                  <c:v>114</c:v>
                </c:pt>
                <c:pt idx="449">
                  <c:v>114</c:v>
                </c:pt>
                <c:pt idx="450">
                  <c:v>114</c:v>
                </c:pt>
                <c:pt idx="451">
                  <c:v>114</c:v>
                </c:pt>
                <c:pt idx="452">
                  <c:v>114</c:v>
                </c:pt>
                <c:pt idx="453">
                  <c:v>114</c:v>
                </c:pt>
                <c:pt idx="454">
                  <c:v>114</c:v>
                </c:pt>
                <c:pt idx="455">
                  <c:v>114</c:v>
                </c:pt>
                <c:pt idx="456">
                  <c:v>114</c:v>
                </c:pt>
                <c:pt idx="457">
                  <c:v>114</c:v>
                </c:pt>
                <c:pt idx="458">
                  <c:v>115</c:v>
                </c:pt>
                <c:pt idx="459">
                  <c:v>115</c:v>
                </c:pt>
                <c:pt idx="460">
                  <c:v>115</c:v>
                </c:pt>
                <c:pt idx="461">
                  <c:v>115</c:v>
                </c:pt>
                <c:pt idx="462">
                  <c:v>115</c:v>
                </c:pt>
                <c:pt idx="463">
                  <c:v>115</c:v>
                </c:pt>
                <c:pt idx="464">
                  <c:v>115</c:v>
                </c:pt>
                <c:pt idx="465">
                  <c:v>116</c:v>
                </c:pt>
                <c:pt idx="466">
                  <c:v>116</c:v>
                </c:pt>
                <c:pt idx="467">
                  <c:v>116</c:v>
                </c:pt>
                <c:pt idx="468">
                  <c:v>116</c:v>
                </c:pt>
                <c:pt idx="469">
                  <c:v>116</c:v>
                </c:pt>
                <c:pt idx="470">
                  <c:v>116</c:v>
                </c:pt>
                <c:pt idx="471">
                  <c:v>117</c:v>
                </c:pt>
                <c:pt idx="472">
                  <c:v>117</c:v>
                </c:pt>
                <c:pt idx="473">
                  <c:v>117</c:v>
                </c:pt>
                <c:pt idx="474">
                  <c:v>117</c:v>
                </c:pt>
                <c:pt idx="475">
                  <c:v>117</c:v>
                </c:pt>
                <c:pt idx="476">
                  <c:v>117</c:v>
                </c:pt>
                <c:pt idx="477">
                  <c:v>118</c:v>
                </c:pt>
                <c:pt idx="478">
                  <c:v>119</c:v>
                </c:pt>
                <c:pt idx="479">
                  <c:v>120</c:v>
                </c:pt>
                <c:pt idx="480">
                  <c:v>120</c:v>
                </c:pt>
                <c:pt idx="481">
                  <c:v>120</c:v>
                </c:pt>
                <c:pt idx="482">
                  <c:v>120</c:v>
                </c:pt>
                <c:pt idx="483">
                  <c:v>121</c:v>
                </c:pt>
                <c:pt idx="484">
                  <c:v>121</c:v>
                </c:pt>
                <c:pt idx="485">
                  <c:v>122</c:v>
                </c:pt>
                <c:pt idx="486">
                  <c:v>123</c:v>
                </c:pt>
                <c:pt idx="487">
                  <c:v>123</c:v>
                </c:pt>
                <c:pt idx="488">
                  <c:v>124</c:v>
                </c:pt>
                <c:pt idx="489">
                  <c:v>125</c:v>
                </c:pt>
                <c:pt idx="490">
                  <c:v>125</c:v>
                </c:pt>
                <c:pt idx="491">
                  <c:v>125</c:v>
                </c:pt>
                <c:pt idx="492">
                  <c:v>125</c:v>
                </c:pt>
                <c:pt idx="493">
                  <c:v>125</c:v>
                </c:pt>
                <c:pt idx="494">
                  <c:v>125</c:v>
                </c:pt>
                <c:pt idx="495">
                  <c:v>125</c:v>
                </c:pt>
                <c:pt idx="496">
                  <c:v>126</c:v>
                </c:pt>
                <c:pt idx="497">
                  <c:v>126</c:v>
                </c:pt>
                <c:pt idx="498">
                  <c:v>126</c:v>
                </c:pt>
                <c:pt idx="499">
                  <c:v>126</c:v>
                </c:pt>
                <c:pt idx="500">
                  <c:v>126</c:v>
                </c:pt>
                <c:pt idx="501">
                  <c:v>126</c:v>
                </c:pt>
                <c:pt idx="502">
                  <c:v>126</c:v>
                </c:pt>
                <c:pt idx="503">
                  <c:v>126</c:v>
                </c:pt>
                <c:pt idx="504">
                  <c:v>126</c:v>
                </c:pt>
                <c:pt idx="505">
                  <c:v>126</c:v>
                </c:pt>
                <c:pt idx="506">
                  <c:v>126</c:v>
                </c:pt>
                <c:pt idx="507">
                  <c:v>126</c:v>
                </c:pt>
                <c:pt idx="508">
                  <c:v>126</c:v>
                </c:pt>
                <c:pt idx="509">
                  <c:v>126</c:v>
                </c:pt>
                <c:pt idx="510">
                  <c:v>127</c:v>
                </c:pt>
                <c:pt idx="511">
                  <c:v>127</c:v>
                </c:pt>
                <c:pt idx="512">
                  <c:v>127</c:v>
                </c:pt>
                <c:pt idx="513">
                  <c:v>127</c:v>
                </c:pt>
                <c:pt idx="514">
                  <c:v>127</c:v>
                </c:pt>
                <c:pt idx="515">
                  <c:v>127</c:v>
                </c:pt>
                <c:pt idx="516">
                  <c:v>127</c:v>
                </c:pt>
                <c:pt idx="517">
                  <c:v>127</c:v>
                </c:pt>
                <c:pt idx="518">
                  <c:v>127</c:v>
                </c:pt>
                <c:pt idx="519">
                  <c:v>127</c:v>
                </c:pt>
                <c:pt idx="520">
                  <c:v>127</c:v>
                </c:pt>
                <c:pt idx="521">
                  <c:v>128</c:v>
                </c:pt>
                <c:pt idx="522">
                  <c:v>128</c:v>
                </c:pt>
                <c:pt idx="523">
                  <c:v>128</c:v>
                </c:pt>
                <c:pt idx="524">
                  <c:v>128</c:v>
                </c:pt>
                <c:pt idx="525">
                  <c:v>128</c:v>
                </c:pt>
                <c:pt idx="526">
                  <c:v>128</c:v>
                </c:pt>
                <c:pt idx="527">
                  <c:v>128</c:v>
                </c:pt>
                <c:pt idx="528">
                  <c:v>128</c:v>
                </c:pt>
                <c:pt idx="529">
                  <c:v>128</c:v>
                </c:pt>
                <c:pt idx="530">
                  <c:v>128</c:v>
                </c:pt>
                <c:pt idx="531">
                  <c:v>128</c:v>
                </c:pt>
                <c:pt idx="532">
                  <c:v>128</c:v>
                </c:pt>
                <c:pt idx="533">
                  <c:v>128</c:v>
                </c:pt>
                <c:pt idx="534">
                  <c:v>129</c:v>
                </c:pt>
                <c:pt idx="535">
                  <c:v>129</c:v>
                </c:pt>
                <c:pt idx="536">
                  <c:v>129</c:v>
                </c:pt>
                <c:pt idx="537">
                  <c:v>129</c:v>
                </c:pt>
                <c:pt idx="538">
                  <c:v>129</c:v>
                </c:pt>
                <c:pt idx="539">
                  <c:v>129</c:v>
                </c:pt>
                <c:pt idx="540">
                  <c:v>129</c:v>
                </c:pt>
                <c:pt idx="541">
                  <c:v>129</c:v>
                </c:pt>
                <c:pt idx="542">
                  <c:v>129</c:v>
                </c:pt>
                <c:pt idx="543">
                  <c:v>129</c:v>
                </c:pt>
                <c:pt idx="544">
                  <c:v>129</c:v>
                </c:pt>
                <c:pt idx="545">
                  <c:v>129</c:v>
                </c:pt>
                <c:pt idx="546">
                  <c:v>129</c:v>
                </c:pt>
                <c:pt idx="547">
                  <c:v>129</c:v>
                </c:pt>
                <c:pt idx="548">
                  <c:v>129</c:v>
                </c:pt>
                <c:pt idx="549">
                  <c:v>129</c:v>
                </c:pt>
                <c:pt idx="550">
                  <c:v>129</c:v>
                </c:pt>
                <c:pt idx="551">
                  <c:v>129</c:v>
                </c:pt>
                <c:pt idx="552">
                  <c:v>129</c:v>
                </c:pt>
                <c:pt idx="553">
                  <c:v>130</c:v>
                </c:pt>
                <c:pt idx="554">
                  <c:v>130</c:v>
                </c:pt>
                <c:pt idx="555">
                  <c:v>130</c:v>
                </c:pt>
                <c:pt idx="556">
                  <c:v>130</c:v>
                </c:pt>
                <c:pt idx="557">
                  <c:v>130</c:v>
                </c:pt>
                <c:pt idx="558">
                  <c:v>130</c:v>
                </c:pt>
                <c:pt idx="559">
                  <c:v>130</c:v>
                </c:pt>
                <c:pt idx="560">
                  <c:v>131</c:v>
                </c:pt>
                <c:pt idx="561">
                  <c:v>131</c:v>
                </c:pt>
                <c:pt idx="562">
                  <c:v>131</c:v>
                </c:pt>
                <c:pt idx="563">
                  <c:v>131</c:v>
                </c:pt>
                <c:pt idx="564">
                  <c:v>131</c:v>
                </c:pt>
                <c:pt idx="565">
                  <c:v>131</c:v>
                </c:pt>
                <c:pt idx="566">
                  <c:v>131</c:v>
                </c:pt>
                <c:pt idx="567">
                  <c:v>131</c:v>
                </c:pt>
                <c:pt idx="568">
                  <c:v>131</c:v>
                </c:pt>
                <c:pt idx="569">
                  <c:v>131</c:v>
                </c:pt>
                <c:pt idx="570">
                  <c:v>131</c:v>
                </c:pt>
                <c:pt idx="571">
                  <c:v>131</c:v>
                </c:pt>
                <c:pt idx="572">
                  <c:v>131</c:v>
                </c:pt>
                <c:pt idx="573">
                  <c:v>131</c:v>
                </c:pt>
                <c:pt idx="574">
                  <c:v>131</c:v>
                </c:pt>
                <c:pt idx="575">
                  <c:v>131</c:v>
                </c:pt>
                <c:pt idx="576">
                  <c:v>131</c:v>
                </c:pt>
                <c:pt idx="577">
                  <c:v>132</c:v>
                </c:pt>
                <c:pt idx="578">
                  <c:v>132</c:v>
                </c:pt>
                <c:pt idx="579">
                  <c:v>132</c:v>
                </c:pt>
                <c:pt idx="580">
                  <c:v>133</c:v>
                </c:pt>
                <c:pt idx="581">
                  <c:v>133</c:v>
                </c:pt>
                <c:pt idx="582">
                  <c:v>133</c:v>
                </c:pt>
                <c:pt idx="583">
                  <c:v>133</c:v>
                </c:pt>
                <c:pt idx="584">
                  <c:v>133</c:v>
                </c:pt>
                <c:pt idx="585">
                  <c:v>133</c:v>
                </c:pt>
                <c:pt idx="586">
                  <c:v>134</c:v>
                </c:pt>
                <c:pt idx="587">
                  <c:v>135</c:v>
                </c:pt>
                <c:pt idx="588">
                  <c:v>136</c:v>
                </c:pt>
                <c:pt idx="589">
                  <c:v>137</c:v>
                </c:pt>
                <c:pt idx="590">
                  <c:v>137</c:v>
                </c:pt>
                <c:pt idx="591">
                  <c:v>137</c:v>
                </c:pt>
                <c:pt idx="592">
                  <c:v>137</c:v>
                </c:pt>
                <c:pt idx="593">
                  <c:v>137</c:v>
                </c:pt>
                <c:pt idx="594">
                  <c:v>137</c:v>
                </c:pt>
                <c:pt idx="595">
                  <c:v>137</c:v>
                </c:pt>
                <c:pt idx="596">
                  <c:v>138</c:v>
                </c:pt>
                <c:pt idx="597">
                  <c:v>138</c:v>
                </c:pt>
                <c:pt idx="598">
                  <c:v>138</c:v>
                </c:pt>
                <c:pt idx="599">
                  <c:v>138</c:v>
                </c:pt>
                <c:pt idx="600">
                  <c:v>138</c:v>
                </c:pt>
                <c:pt idx="601">
                  <c:v>138</c:v>
                </c:pt>
                <c:pt idx="602">
                  <c:v>138</c:v>
                </c:pt>
                <c:pt idx="603">
                  <c:v>138</c:v>
                </c:pt>
                <c:pt idx="604">
                  <c:v>138</c:v>
                </c:pt>
                <c:pt idx="605">
                  <c:v>138</c:v>
                </c:pt>
                <c:pt idx="606">
                  <c:v>138</c:v>
                </c:pt>
                <c:pt idx="607">
                  <c:v>138</c:v>
                </c:pt>
                <c:pt idx="608">
                  <c:v>138</c:v>
                </c:pt>
                <c:pt idx="609">
                  <c:v>138</c:v>
                </c:pt>
                <c:pt idx="610">
                  <c:v>138</c:v>
                </c:pt>
                <c:pt idx="611">
                  <c:v>138</c:v>
                </c:pt>
                <c:pt idx="612">
                  <c:v>138</c:v>
                </c:pt>
                <c:pt idx="613">
                  <c:v>138</c:v>
                </c:pt>
                <c:pt idx="614">
                  <c:v>138</c:v>
                </c:pt>
                <c:pt idx="615">
                  <c:v>138</c:v>
                </c:pt>
                <c:pt idx="616">
                  <c:v>138</c:v>
                </c:pt>
                <c:pt idx="617">
                  <c:v>138</c:v>
                </c:pt>
                <c:pt idx="618">
                  <c:v>138</c:v>
                </c:pt>
                <c:pt idx="619">
                  <c:v>138</c:v>
                </c:pt>
                <c:pt idx="620">
                  <c:v>138</c:v>
                </c:pt>
                <c:pt idx="621">
                  <c:v>138</c:v>
                </c:pt>
                <c:pt idx="622">
                  <c:v>138</c:v>
                </c:pt>
                <c:pt idx="623">
                  <c:v>138</c:v>
                </c:pt>
                <c:pt idx="624">
                  <c:v>139</c:v>
                </c:pt>
                <c:pt idx="625">
                  <c:v>139</c:v>
                </c:pt>
                <c:pt idx="626">
                  <c:v>140</c:v>
                </c:pt>
                <c:pt idx="627">
                  <c:v>140</c:v>
                </c:pt>
                <c:pt idx="628">
                  <c:v>140</c:v>
                </c:pt>
                <c:pt idx="629">
                  <c:v>141</c:v>
                </c:pt>
                <c:pt idx="630">
                  <c:v>141</c:v>
                </c:pt>
                <c:pt idx="631">
                  <c:v>141</c:v>
                </c:pt>
                <c:pt idx="632">
                  <c:v>141</c:v>
                </c:pt>
                <c:pt idx="633">
                  <c:v>141</c:v>
                </c:pt>
                <c:pt idx="634">
                  <c:v>142</c:v>
                </c:pt>
                <c:pt idx="635">
                  <c:v>142</c:v>
                </c:pt>
                <c:pt idx="636">
                  <c:v>142</c:v>
                </c:pt>
                <c:pt idx="637">
                  <c:v>142</c:v>
                </c:pt>
                <c:pt idx="638">
                  <c:v>143</c:v>
                </c:pt>
                <c:pt idx="639">
                  <c:v>144</c:v>
                </c:pt>
                <c:pt idx="640">
                  <c:v>144</c:v>
                </c:pt>
                <c:pt idx="641">
                  <c:v>144</c:v>
                </c:pt>
                <c:pt idx="642">
                  <c:v>144</c:v>
                </c:pt>
                <c:pt idx="643">
                  <c:v>145</c:v>
                </c:pt>
                <c:pt idx="644">
                  <c:v>145</c:v>
                </c:pt>
                <c:pt idx="645">
                  <c:v>145</c:v>
                </c:pt>
                <c:pt idx="646">
                  <c:v>145</c:v>
                </c:pt>
                <c:pt idx="647">
                  <c:v>145</c:v>
                </c:pt>
                <c:pt idx="648">
                  <c:v>145</c:v>
                </c:pt>
                <c:pt idx="649">
                  <c:v>145</c:v>
                </c:pt>
                <c:pt idx="650">
                  <c:v>145</c:v>
                </c:pt>
                <c:pt idx="651">
                  <c:v>145</c:v>
                </c:pt>
                <c:pt idx="652">
                  <c:v>146</c:v>
                </c:pt>
                <c:pt idx="653">
                  <c:v>146</c:v>
                </c:pt>
                <c:pt idx="654">
                  <c:v>146</c:v>
                </c:pt>
                <c:pt idx="655">
                  <c:v>146</c:v>
                </c:pt>
                <c:pt idx="656">
                  <c:v>146</c:v>
                </c:pt>
                <c:pt idx="657">
                  <c:v>147</c:v>
                </c:pt>
                <c:pt idx="658">
                  <c:v>147</c:v>
                </c:pt>
                <c:pt idx="659">
                  <c:v>147</c:v>
                </c:pt>
                <c:pt idx="660">
                  <c:v>148</c:v>
                </c:pt>
                <c:pt idx="661">
                  <c:v>148</c:v>
                </c:pt>
                <c:pt idx="662">
                  <c:v>149</c:v>
                </c:pt>
                <c:pt idx="663">
                  <c:v>150</c:v>
                </c:pt>
                <c:pt idx="664">
                  <c:v>150</c:v>
                </c:pt>
                <c:pt idx="665">
                  <c:v>150</c:v>
                </c:pt>
                <c:pt idx="666">
                  <c:v>150</c:v>
                </c:pt>
                <c:pt idx="667">
                  <c:v>151</c:v>
                </c:pt>
                <c:pt idx="668">
                  <c:v>151</c:v>
                </c:pt>
                <c:pt idx="669">
                  <c:v>151</c:v>
                </c:pt>
                <c:pt idx="670">
                  <c:v>152</c:v>
                </c:pt>
                <c:pt idx="671">
                  <c:v>152</c:v>
                </c:pt>
                <c:pt idx="672">
                  <c:v>152</c:v>
                </c:pt>
                <c:pt idx="673">
                  <c:v>152</c:v>
                </c:pt>
                <c:pt idx="674">
                  <c:v>152</c:v>
                </c:pt>
                <c:pt idx="675">
                  <c:v>152</c:v>
                </c:pt>
                <c:pt idx="676">
                  <c:v>152</c:v>
                </c:pt>
                <c:pt idx="677">
                  <c:v>152</c:v>
                </c:pt>
                <c:pt idx="678">
                  <c:v>152</c:v>
                </c:pt>
                <c:pt idx="679">
                  <c:v>152</c:v>
                </c:pt>
                <c:pt idx="680">
                  <c:v>152</c:v>
                </c:pt>
                <c:pt idx="681">
                  <c:v>152</c:v>
                </c:pt>
                <c:pt idx="682">
                  <c:v>152</c:v>
                </c:pt>
                <c:pt idx="683">
                  <c:v>152</c:v>
                </c:pt>
                <c:pt idx="684">
                  <c:v>152</c:v>
                </c:pt>
                <c:pt idx="685">
                  <c:v>152</c:v>
                </c:pt>
                <c:pt idx="686">
                  <c:v>152</c:v>
                </c:pt>
                <c:pt idx="687">
                  <c:v>152</c:v>
                </c:pt>
                <c:pt idx="688">
                  <c:v>153</c:v>
                </c:pt>
                <c:pt idx="689">
                  <c:v>154</c:v>
                </c:pt>
                <c:pt idx="690">
                  <c:v>154</c:v>
                </c:pt>
                <c:pt idx="691">
                  <c:v>155</c:v>
                </c:pt>
                <c:pt idx="692">
                  <c:v>155</c:v>
                </c:pt>
                <c:pt idx="693">
                  <c:v>156</c:v>
                </c:pt>
                <c:pt idx="694">
                  <c:v>156</c:v>
                </c:pt>
                <c:pt idx="695">
                  <c:v>156</c:v>
                </c:pt>
                <c:pt idx="696">
                  <c:v>156</c:v>
                </c:pt>
                <c:pt idx="697">
                  <c:v>157</c:v>
                </c:pt>
                <c:pt idx="698">
                  <c:v>157</c:v>
                </c:pt>
                <c:pt idx="699">
                  <c:v>157</c:v>
                </c:pt>
                <c:pt idx="700">
                  <c:v>157</c:v>
                </c:pt>
                <c:pt idx="701">
                  <c:v>157</c:v>
                </c:pt>
                <c:pt idx="702">
                  <c:v>157</c:v>
                </c:pt>
                <c:pt idx="703">
                  <c:v>157</c:v>
                </c:pt>
                <c:pt idx="704">
                  <c:v>157</c:v>
                </c:pt>
                <c:pt idx="705">
                  <c:v>157</c:v>
                </c:pt>
                <c:pt idx="706">
                  <c:v>157</c:v>
                </c:pt>
                <c:pt idx="707">
                  <c:v>157</c:v>
                </c:pt>
                <c:pt idx="708">
                  <c:v>157</c:v>
                </c:pt>
                <c:pt idx="709">
                  <c:v>158</c:v>
                </c:pt>
                <c:pt idx="710">
                  <c:v>159</c:v>
                </c:pt>
                <c:pt idx="711">
                  <c:v>159</c:v>
                </c:pt>
                <c:pt idx="712">
                  <c:v>159</c:v>
                </c:pt>
                <c:pt idx="713">
                  <c:v>159</c:v>
                </c:pt>
                <c:pt idx="714">
                  <c:v>159</c:v>
                </c:pt>
                <c:pt idx="715">
                  <c:v>159</c:v>
                </c:pt>
                <c:pt idx="716">
                  <c:v>159</c:v>
                </c:pt>
                <c:pt idx="717">
                  <c:v>159</c:v>
                </c:pt>
                <c:pt idx="718">
                  <c:v>159</c:v>
                </c:pt>
                <c:pt idx="719">
                  <c:v>159</c:v>
                </c:pt>
                <c:pt idx="720">
                  <c:v>159</c:v>
                </c:pt>
                <c:pt idx="721">
                  <c:v>159</c:v>
                </c:pt>
                <c:pt idx="722">
                  <c:v>159</c:v>
                </c:pt>
                <c:pt idx="723">
                  <c:v>159</c:v>
                </c:pt>
                <c:pt idx="724">
                  <c:v>159</c:v>
                </c:pt>
                <c:pt idx="725">
                  <c:v>159</c:v>
                </c:pt>
                <c:pt idx="726">
                  <c:v>159</c:v>
                </c:pt>
                <c:pt idx="727">
                  <c:v>159</c:v>
                </c:pt>
                <c:pt idx="728">
                  <c:v>160</c:v>
                </c:pt>
                <c:pt idx="729">
                  <c:v>160</c:v>
                </c:pt>
                <c:pt idx="730">
                  <c:v>160</c:v>
                </c:pt>
                <c:pt idx="731">
                  <c:v>160</c:v>
                </c:pt>
                <c:pt idx="732">
                  <c:v>160</c:v>
                </c:pt>
                <c:pt idx="733">
                  <c:v>160</c:v>
                </c:pt>
                <c:pt idx="734">
                  <c:v>160</c:v>
                </c:pt>
                <c:pt idx="735">
                  <c:v>160</c:v>
                </c:pt>
                <c:pt idx="736">
                  <c:v>160</c:v>
                </c:pt>
                <c:pt idx="737">
                  <c:v>160</c:v>
                </c:pt>
                <c:pt idx="738">
                  <c:v>160</c:v>
                </c:pt>
                <c:pt idx="739">
                  <c:v>160</c:v>
                </c:pt>
                <c:pt idx="740">
                  <c:v>160</c:v>
                </c:pt>
                <c:pt idx="741">
                  <c:v>160</c:v>
                </c:pt>
                <c:pt idx="742">
                  <c:v>160</c:v>
                </c:pt>
                <c:pt idx="743">
                  <c:v>160</c:v>
                </c:pt>
                <c:pt idx="744">
                  <c:v>160</c:v>
                </c:pt>
                <c:pt idx="745">
                  <c:v>160</c:v>
                </c:pt>
                <c:pt idx="746">
                  <c:v>161</c:v>
                </c:pt>
                <c:pt idx="747">
                  <c:v>161</c:v>
                </c:pt>
                <c:pt idx="748">
                  <c:v>161</c:v>
                </c:pt>
                <c:pt idx="749">
                  <c:v>161</c:v>
                </c:pt>
                <c:pt idx="750">
                  <c:v>161</c:v>
                </c:pt>
                <c:pt idx="751">
                  <c:v>161</c:v>
                </c:pt>
                <c:pt idx="752">
                  <c:v>161</c:v>
                </c:pt>
                <c:pt idx="753">
                  <c:v>161</c:v>
                </c:pt>
                <c:pt idx="754">
                  <c:v>161</c:v>
                </c:pt>
                <c:pt idx="755">
                  <c:v>161</c:v>
                </c:pt>
                <c:pt idx="756">
                  <c:v>161</c:v>
                </c:pt>
                <c:pt idx="757">
                  <c:v>161</c:v>
                </c:pt>
                <c:pt idx="758">
                  <c:v>161</c:v>
                </c:pt>
                <c:pt idx="759">
                  <c:v>161</c:v>
                </c:pt>
                <c:pt idx="760">
                  <c:v>161</c:v>
                </c:pt>
                <c:pt idx="761">
                  <c:v>161</c:v>
                </c:pt>
                <c:pt idx="762">
                  <c:v>161</c:v>
                </c:pt>
                <c:pt idx="763">
                  <c:v>161</c:v>
                </c:pt>
                <c:pt idx="764">
                  <c:v>161</c:v>
                </c:pt>
                <c:pt idx="765">
                  <c:v>161</c:v>
                </c:pt>
                <c:pt idx="766">
                  <c:v>161</c:v>
                </c:pt>
                <c:pt idx="767">
                  <c:v>161</c:v>
                </c:pt>
                <c:pt idx="768">
                  <c:v>161</c:v>
                </c:pt>
                <c:pt idx="769">
                  <c:v>161</c:v>
                </c:pt>
                <c:pt idx="770">
                  <c:v>162</c:v>
                </c:pt>
                <c:pt idx="771">
                  <c:v>162</c:v>
                </c:pt>
                <c:pt idx="772">
                  <c:v>162</c:v>
                </c:pt>
                <c:pt idx="773">
                  <c:v>162</c:v>
                </c:pt>
                <c:pt idx="774">
                  <c:v>162</c:v>
                </c:pt>
                <c:pt idx="775">
                  <c:v>163</c:v>
                </c:pt>
                <c:pt idx="776">
                  <c:v>163</c:v>
                </c:pt>
                <c:pt idx="777">
                  <c:v>163</c:v>
                </c:pt>
                <c:pt idx="778">
                  <c:v>163</c:v>
                </c:pt>
                <c:pt idx="779">
                  <c:v>163</c:v>
                </c:pt>
                <c:pt idx="780">
                  <c:v>163</c:v>
                </c:pt>
                <c:pt idx="781">
                  <c:v>163</c:v>
                </c:pt>
                <c:pt idx="782">
                  <c:v>163</c:v>
                </c:pt>
                <c:pt idx="783">
                  <c:v>163</c:v>
                </c:pt>
                <c:pt idx="784">
                  <c:v>163</c:v>
                </c:pt>
                <c:pt idx="785">
                  <c:v>163</c:v>
                </c:pt>
                <c:pt idx="786">
                  <c:v>163</c:v>
                </c:pt>
                <c:pt idx="787">
                  <c:v>163</c:v>
                </c:pt>
                <c:pt idx="788">
                  <c:v>163</c:v>
                </c:pt>
                <c:pt idx="789">
                  <c:v>163</c:v>
                </c:pt>
                <c:pt idx="790">
                  <c:v>163</c:v>
                </c:pt>
                <c:pt idx="791">
                  <c:v>163</c:v>
                </c:pt>
                <c:pt idx="792">
                  <c:v>163</c:v>
                </c:pt>
                <c:pt idx="793">
                  <c:v>163</c:v>
                </c:pt>
                <c:pt idx="794">
                  <c:v>163</c:v>
                </c:pt>
                <c:pt idx="795">
                  <c:v>163</c:v>
                </c:pt>
                <c:pt idx="796">
                  <c:v>163</c:v>
                </c:pt>
                <c:pt idx="797">
                  <c:v>163</c:v>
                </c:pt>
                <c:pt idx="798">
                  <c:v>163</c:v>
                </c:pt>
                <c:pt idx="799">
                  <c:v>163</c:v>
                </c:pt>
                <c:pt idx="800">
                  <c:v>163</c:v>
                </c:pt>
                <c:pt idx="801">
                  <c:v>164</c:v>
                </c:pt>
                <c:pt idx="802">
                  <c:v>164</c:v>
                </c:pt>
                <c:pt idx="803">
                  <c:v>164</c:v>
                </c:pt>
                <c:pt idx="804">
                  <c:v>164</c:v>
                </c:pt>
                <c:pt idx="805">
                  <c:v>164</c:v>
                </c:pt>
                <c:pt idx="806">
                  <c:v>164</c:v>
                </c:pt>
                <c:pt idx="807">
                  <c:v>164</c:v>
                </c:pt>
                <c:pt idx="808">
                  <c:v>164</c:v>
                </c:pt>
                <c:pt idx="809">
                  <c:v>164</c:v>
                </c:pt>
                <c:pt idx="810">
                  <c:v>165</c:v>
                </c:pt>
                <c:pt idx="811">
                  <c:v>165</c:v>
                </c:pt>
                <c:pt idx="812">
                  <c:v>165</c:v>
                </c:pt>
                <c:pt idx="813">
                  <c:v>165</c:v>
                </c:pt>
                <c:pt idx="814">
                  <c:v>165</c:v>
                </c:pt>
                <c:pt idx="815">
                  <c:v>165</c:v>
                </c:pt>
                <c:pt idx="816">
                  <c:v>165</c:v>
                </c:pt>
                <c:pt idx="817">
                  <c:v>165</c:v>
                </c:pt>
                <c:pt idx="818">
                  <c:v>165</c:v>
                </c:pt>
                <c:pt idx="819">
                  <c:v>165</c:v>
                </c:pt>
                <c:pt idx="820">
                  <c:v>165</c:v>
                </c:pt>
                <c:pt idx="821">
                  <c:v>166</c:v>
                </c:pt>
                <c:pt idx="822">
                  <c:v>166</c:v>
                </c:pt>
                <c:pt idx="823">
                  <c:v>166</c:v>
                </c:pt>
                <c:pt idx="824">
                  <c:v>166</c:v>
                </c:pt>
                <c:pt idx="825">
                  <c:v>166</c:v>
                </c:pt>
                <c:pt idx="826">
                  <c:v>166</c:v>
                </c:pt>
                <c:pt idx="827">
                  <c:v>166</c:v>
                </c:pt>
                <c:pt idx="828">
                  <c:v>167</c:v>
                </c:pt>
                <c:pt idx="829">
                  <c:v>167</c:v>
                </c:pt>
                <c:pt idx="830">
                  <c:v>168</c:v>
                </c:pt>
                <c:pt idx="831">
                  <c:v>168</c:v>
                </c:pt>
                <c:pt idx="832">
                  <c:v>169</c:v>
                </c:pt>
                <c:pt idx="833">
                  <c:v>169</c:v>
                </c:pt>
                <c:pt idx="834">
                  <c:v>169</c:v>
                </c:pt>
                <c:pt idx="835">
                  <c:v>169</c:v>
                </c:pt>
                <c:pt idx="836">
                  <c:v>169</c:v>
                </c:pt>
                <c:pt idx="837">
                  <c:v>169</c:v>
                </c:pt>
                <c:pt idx="838">
                  <c:v>169</c:v>
                </c:pt>
                <c:pt idx="839">
                  <c:v>169</c:v>
                </c:pt>
                <c:pt idx="840">
                  <c:v>169</c:v>
                </c:pt>
                <c:pt idx="841">
                  <c:v>169</c:v>
                </c:pt>
                <c:pt idx="842">
                  <c:v>169</c:v>
                </c:pt>
                <c:pt idx="843">
                  <c:v>169</c:v>
                </c:pt>
                <c:pt idx="844">
                  <c:v>169</c:v>
                </c:pt>
                <c:pt idx="845">
                  <c:v>169</c:v>
                </c:pt>
                <c:pt idx="846">
                  <c:v>169</c:v>
                </c:pt>
                <c:pt idx="847">
                  <c:v>169</c:v>
                </c:pt>
                <c:pt idx="848">
                  <c:v>169</c:v>
                </c:pt>
                <c:pt idx="849">
                  <c:v>169</c:v>
                </c:pt>
                <c:pt idx="850">
                  <c:v>169</c:v>
                </c:pt>
                <c:pt idx="851">
                  <c:v>169</c:v>
                </c:pt>
                <c:pt idx="852">
                  <c:v>169</c:v>
                </c:pt>
                <c:pt idx="853">
                  <c:v>169</c:v>
                </c:pt>
                <c:pt idx="854">
                  <c:v>170</c:v>
                </c:pt>
                <c:pt idx="855">
                  <c:v>170</c:v>
                </c:pt>
                <c:pt idx="856">
                  <c:v>170</c:v>
                </c:pt>
                <c:pt idx="857">
                  <c:v>170</c:v>
                </c:pt>
                <c:pt idx="858">
                  <c:v>171</c:v>
                </c:pt>
                <c:pt idx="859">
                  <c:v>172</c:v>
                </c:pt>
                <c:pt idx="860">
                  <c:v>172</c:v>
                </c:pt>
                <c:pt idx="861">
                  <c:v>172</c:v>
                </c:pt>
                <c:pt idx="862">
                  <c:v>172</c:v>
                </c:pt>
                <c:pt idx="863">
                  <c:v>172</c:v>
                </c:pt>
                <c:pt idx="864">
                  <c:v>172</c:v>
                </c:pt>
                <c:pt idx="865">
                  <c:v>172</c:v>
                </c:pt>
                <c:pt idx="866">
                  <c:v>172</c:v>
                </c:pt>
                <c:pt idx="867">
                  <c:v>172</c:v>
                </c:pt>
                <c:pt idx="868">
                  <c:v>173</c:v>
                </c:pt>
                <c:pt idx="869">
                  <c:v>173</c:v>
                </c:pt>
                <c:pt idx="870">
                  <c:v>173</c:v>
                </c:pt>
                <c:pt idx="871">
                  <c:v>173</c:v>
                </c:pt>
                <c:pt idx="872">
                  <c:v>173</c:v>
                </c:pt>
                <c:pt idx="873">
                  <c:v>173</c:v>
                </c:pt>
                <c:pt idx="874">
                  <c:v>173</c:v>
                </c:pt>
                <c:pt idx="875">
                  <c:v>173</c:v>
                </c:pt>
                <c:pt idx="876">
                  <c:v>173</c:v>
                </c:pt>
                <c:pt idx="877">
                  <c:v>173</c:v>
                </c:pt>
                <c:pt idx="878">
                  <c:v>173</c:v>
                </c:pt>
                <c:pt idx="879">
                  <c:v>174</c:v>
                </c:pt>
                <c:pt idx="880">
                  <c:v>174</c:v>
                </c:pt>
                <c:pt idx="881">
                  <c:v>174</c:v>
                </c:pt>
                <c:pt idx="882">
                  <c:v>174</c:v>
                </c:pt>
                <c:pt idx="883">
                  <c:v>174</c:v>
                </c:pt>
                <c:pt idx="884">
                  <c:v>174</c:v>
                </c:pt>
                <c:pt idx="885">
                  <c:v>174</c:v>
                </c:pt>
                <c:pt idx="886">
                  <c:v>174</c:v>
                </c:pt>
                <c:pt idx="887">
                  <c:v>174</c:v>
                </c:pt>
                <c:pt idx="888">
                  <c:v>174</c:v>
                </c:pt>
                <c:pt idx="889">
                  <c:v>174</c:v>
                </c:pt>
                <c:pt idx="890">
                  <c:v>174</c:v>
                </c:pt>
                <c:pt idx="891">
                  <c:v>175</c:v>
                </c:pt>
                <c:pt idx="892">
                  <c:v>175</c:v>
                </c:pt>
                <c:pt idx="893">
                  <c:v>175</c:v>
                </c:pt>
                <c:pt idx="894">
                  <c:v>175</c:v>
                </c:pt>
                <c:pt idx="895">
                  <c:v>175</c:v>
                </c:pt>
                <c:pt idx="896">
                  <c:v>175</c:v>
                </c:pt>
                <c:pt idx="897">
                  <c:v>176</c:v>
                </c:pt>
                <c:pt idx="898">
                  <c:v>176</c:v>
                </c:pt>
                <c:pt idx="899">
                  <c:v>176</c:v>
                </c:pt>
                <c:pt idx="900">
                  <c:v>176</c:v>
                </c:pt>
                <c:pt idx="901">
                  <c:v>177</c:v>
                </c:pt>
                <c:pt idx="902">
                  <c:v>177</c:v>
                </c:pt>
                <c:pt idx="903">
                  <c:v>177</c:v>
                </c:pt>
                <c:pt idx="904">
                  <c:v>177</c:v>
                </c:pt>
                <c:pt idx="905">
                  <c:v>177</c:v>
                </c:pt>
                <c:pt idx="906">
                  <c:v>178</c:v>
                </c:pt>
                <c:pt idx="907">
                  <c:v>179</c:v>
                </c:pt>
                <c:pt idx="908">
                  <c:v>179</c:v>
                </c:pt>
                <c:pt idx="909">
                  <c:v>179</c:v>
                </c:pt>
                <c:pt idx="910">
                  <c:v>180</c:v>
                </c:pt>
                <c:pt idx="911">
                  <c:v>180</c:v>
                </c:pt>
                <c:pt idx="912">
                  <c:v>180</c:v>
                </c:pt>
                <c:pt idx="913">
                  <c:v>180</c:v>
                </c:pt>
                <c:pt idx="914">
                  <c:v>180</c:v>
                </c:pt>
                <c:pt idx="915">
                  <c:v>180</c:v>
                </c:pt>
                <c:pt idx="916">
                  <c:v>181</c:v>
                </c:pt>
                <c:pt idx="917">
                  <c:v>181</c:v>
                </c:pt>
                <c:pt idx="918">
                  <c:v>181</c:v>
                </c:pt>
                <c:pt idx="919">
                  <c:v>181</c:v>
                </c:pt>
                <c:pt idx="920">
                  <c:v>181</c:v>
                </c:pt>
                <c:pt idx="921">
                  <c:v>182</c:v>
                </c:pt>
                <c:pt idx="922">
                  <c:v>182</c:v>
                </c:pt>
                <c:pt idx="923">
                  <c:v>182</c:v>
                </c:pt>
                <c:pt idx="924">
                  <c:v>182</c:v>
                </c:pt>
                <c:pt idx="925">
                  <c:v>182</c:v>
                </c:pt>
                <c:pt idx="926">
                  <c:v>182</c:v>
                </c:pt>
                <c:pt idx="927">
                  <c:v>182</c:v>
                </c:pt>
                <c:pt idx="928">
                  <c:v>182</c:v>
                </c:pt>
                <c:pt idx="929">
                  <c:v>183</c:v>
                </c:pt>
                <c:pt idx="930">
                  <c:v>183</c:v>
                </c:pt>
                <c:pt idx="931">
                  <c:v>183</c:v>
                </c:pt>
                <c:pt idx="932">
                  <c:v>184</c:v>
                </c:pt>
                <c:pt idx="933">
                  <c:v>185</c:v>
                </c:pt>
                <c:pt idx="934">
                  <c:v>186</c:v>
                </c:pt>
                <c:pt idx="935">
                  <c:v>187</c:v>
                </c:pt>
                <c:pt idx="936">
                  <c:v>187</c:v>
                </c:pt>
                <c:pt idx="937">
                  <c:v>187</c:v>
                </c:pt>
                <c:pt idx="938">
                  <c:v>187</c:v>
                </c:pt>
                <c:pt idx="939">
                  <c:v>187</c:v>
                </c:pt>
                <c:pt idx="940">
                  <c:v>187</c:v>
                </c:pt>
                <c:pt idx="941">
                  <c:v>188</c:v>
                </c:pt>
                <c:pt idx="942">
                  <c:v>188</c:v>
                </c:pt>
                <c:pt idx="943">
                  <c:v>188</c:v>
                </c:pt>
                <c:pt idx="944">
                  <c:v>188</c:v>
                </c:pt>
                <c:pt idx="945">
                  <c:v>188</c:v>
                </c:pt>
                <c:pt idx="946">
                  <c:v>188</c:v>
                </c:pt>
                <c:pt idx="947">
                  <c:v>188</c:v>
                </c:pt>
                <c:pt idx="948">
                  <c:v>188</c:v>
                </c:pt>
                <c:pt idx="949">
                  <c:v>189</c:v>
                </c:pt>
                <c:pt idx="950">
                  <c:v>190</c:v>
                </c:pt>
                <c:pt idx="951">
                  <c:v>190</c:v>
                </c:pt>
                <c:pt idx="952">
                  <c:v>190</c:v>
                </c:pt>
                <c:pt idx="953">
                  <c:v>191</c:v>
                </c:pt>
                <c:pt idx="954">
                  <c:v>191</c:v>
                </c:pt>
                <c:pt idx="955">
                  <c:v>192</c:v>
                </c:pt>
                <c:pt idx="956">
                  <c:v>193</c:v>
                </c:pt>
                <c:pt idx="957">
                  <c:v>193</c:v>
                </c:pt>
                <c:pt idx="958">
                  <c:v>193</c:v>
                </c:pt>
                <c:pt idx="959">
                  <c:v>193</c:v>
                </c:pt>
                <c:pt idx="960">
                  <c:v>193</c:v>
                </c:pt>
                <c:pt idx="961">
                  <c:v>193</c:v>
                </c:pt>
                <c:pt idx="962">
                  <c:v>193</c:v>
                </c:pt>
                <c:pt idx="963">
                  <c:v>193</c:v>
                </c:pt>
                <c:pt idx="964">
                  <c:v>193</c:v>
                </c:pt>
                <c:pt idx="965">
                  <c:v>194</c:v>
                </c:pt>
                <c:pt idx="966">
                  <c:v>194</c:v>
                </c:pt>
                <c:pt idx="967">
                  <c:v>194</c:v>
                </c:pt>
                <c:pt idx="968">
                  <c:v>194</c:v>
                </c:pt>
                <c:pt idx="969">
                  <c:v>195</c:v>
                </c:pt>
                <c:pt idx="970">
                  <c:v>195</c:v>
                </c:pt>
                <c:pt idx="971">
                  <c:v>195</c:v>
                </c:pt>
                <c:pt idx="972">
                  <c:v>195</c:v>
                </c:pt>
                <c:pt idx="973">
                  <c:v>195</c:v>
                </c:pt>
                <c:pt idx="974">
                  <c:v>195</c:v>
                </c:pt>
                <c:pt idx="975">
                  <c:v>195</c:v>
                </c:pt>
                <c:pt idx="976">
                  <c:v>195</c:v>
                </c:pt>
                <c:pt idx="977">
                  <c:v>195</c:v>
                </c:pt>
                <c:pt idx="978">
                  <c:v>195</c:v>
                </c:pt>
                <c:pt idx="979">
                  <c:v>195</c:v>
                </c:pt>
                <c:pt idx="980">
                  <c:v>195</c:v>
                </c:pt>
                <c:pt idx="981">
                  <c:v>195</c:v>
                </c:pt>
                <c:pt idx="982">
                  <c:v>196</c:v>
                </c:pt>
                <c:pt idx="983">
                  <c:v>196</c:v>
                </c:pt>
                <c:pt idx="984">
                  <c:v>196</c:v>
                </c:pt>
                <c:pt idx="985">
                  <c:v>196</c:v>
                </c:pt>
                <c:pt idx="986">
                  <c:v>196</c:v>
                </c:pt>
                <c:pt idx="987">
                  <c:v>197</c:v>
                </c:pt>
                <c:pt idx="988">
                  <c:v>197</c:v>
                </c:pt>
                <c:pt idx="989">
                  <c:v>197</c:v>
                </c:pt>
                <c:pt idx="990">
                  <c:v>197</c:v>
                </c:pt>
                <c:pt idx="991">
                  <c:v>197</c:v>
                </c:pt>
                <c:pt idx="992">
                  <c:v>197</c:v>
                </c:pt>
                <c:pt idx="993">
                  <c:v>197</c:v>
                </c:pt>
                <c:pt idx="994">
                  <c:v>198</c:v>
                </c:pt>
                <c:pt idx="995">
                  <c:v>198</c:v>
                </c:pt>
                <c:pt idx="996">
                  <c:v>198</c:v>
                </c:pt>
                <c:pt idx="997">
                  <c:v>198</c:v>
                </c:pt>
                <c:pt idx="998">
                  <c:v>198</c:v>
                </c:pt>
                <c:pt idx="999">
                  <c:v>198</c:v>
                </c:pt>
                <c:pt idx="1000">
                  <c:v>199</c:v>
                </c:pt>
                <c:pt idx="1001">
                  <c:v>199</c:v>
                </c:pt>
                <c:pt idx="1002">
                  <c:v>199</c:v>
                </c:pt>
                <c:pt idx="1003">
                  <c:v>199</c:v>
                </c:pt>
                <c:pt idx="1004">
                  <c:v>199</c:v>
                </c:pt>
                <c:pt idx="1005">
                  <c:v>199</c:v>
                </c:pt>
                <c:pt idx="1006">
                  <c:v>199</c:v>
                </c:pt>
                <c:pt idx="1007">
                  <c:v>199</c:v>
                </c:pt>
                <c:pt idx="1008">
                  <c:v>199</c:v>
                </c:pt>
                <c:pt idx="1009">
                  <c:v>199</c:v>
                </c:pt>
                <c:pt idx="1010">
                  <c:v>199</c:v>
                </c:pt>
                <c:pt idx="1011">
                  <c:v>199</c:v>
                </c:pt>
                <c:pt idx="1012">
                  <c:v>199</c:v>
                </c:pt>
                <c:pt idx="1013">
                  <c:v>199</c:v>
                </c:pt>
                <c:pt idx="1014">
                  <c:v>199</c:v>
                </c:pt>
                <c:pt idx="1015">
                  <c:v>199</c:v>
                </c:pt>
                <c:pt idx="1016">
                  <c:v>199</c:v>
                </c:pt>
                <c:pt idx="1017">
                  <c:v>199</c:v>
                </c:pt>
                <c:pt idx="1018">
                  <c:v>199</c:v>
                </c:pt>
                <c:pt idx="1019">
                  <c:v>199</c:v>
                </c:pt>
                <c:pt idx="1020">
                  <c:v>199</c:v>
                </c:pt>
                <c:pt idx="1021">
                  <c:v>199</c:v>
                </c:pt>
                <c:pt idx="1022">
                  <c:v>199</c:v>
                </c:pt>
                <c:pt idx="1023">
                  <c:v>199</c:v>
                </c:pt>
                <c:pt idx="1024">
                  <c:v>199</c:v>
                </c:pt>
                <c:pt idx="1025">
                  <c:v>199</c:v>
                </c:pt>
                <c:pt idx="1026">
                  <c:v>199</c:v>
                </c:pt>
                <c:pt idx="1027">
                  <c:v>199</c:v>
                </c:pt>
                <c:pt idx="1028">
                  <c:v>199</c:v>
                </c:pt>
                <c:pt idx="1029">
                  <c:v>200</c:v>
                </c:pt>
                <c:pt idx="1030">
                  <c:v>200</c:v>
                </c:pt>
                <c:pt idx="1031">
                  <c:v>200</c:v>
                </c:pt>
                <c:pt idx="1032">
                  <c:v>201</c:v>
                </c:pt>
                <c:pt idx="1033">
                  <c:v>201</c:v>
                </c:pt>
                <c:pt idx="1034">
                  <c:v>201</c:v>
                </c:pt>
                <c:pt idx="1035">
                  <c:v>201</c:v>
                </c:pt>
                <c:pt idx="1036">
                  <c:v>202</c:v>
                </c:pt>
                <c:pt idx="1037">
                  <c:v>202</c:v>
                </c:pt>
                <c:pt idx="1038">
                  <c:v>202</c:v>
                </c:pt>
                <c:pt idx="1039">
                  <c:v>202</c:v>
                </c:pt>
                <c:pt idx="1040">
                  <c:v>203</c:v>
                </c:pt>
                <c:pt idx="1041">
                  <c:v>203</c:v>
                </c:pt>
                <c:pt idx="1042">
                  <c:v>203</c:v>
                </c:pt>
                <c:pt idx="1043">
                  <c:v>203</c:v>
                </c:pt>
                <c:pt idx="1044">
                  <c:v>203</c:v>
                </c:pt>
                <c:pt idx="1045">
                  <c:v>203</c:v>
                </c:pt>
                <c:pt idx="1046">
                  <c:v>203</c:v>
                </c:pt>
                <c:pt idx="1047">
                  <c:v>203</c:v>
                </c:pt>
                <c:pt idx="1048">
                  <c:v>203</c:v>
                </c:pt>
                <c:pt idx="1049">
                  <c:v>203</c:v>
                </c:pt>
                <c:pt idx="1050">
                  <c:v>203</c:v>
                </c:pt>
                <c:pt idx="1051">
                  <c:v>204</c:v>
                </c:pt>
                <c:pt idx="1052">
                  <c:v>204</c:v>
                </c:pt>
                <c:pt idx="1053">
                  <c:v>204</c:v>
                </c:pt>
                <c:pt idx="1054">
                  <c:v>204</c:v>
                </c:pt>
                <c:pt idx="1055">
                  <c:v>204</c:v>
                </c:pt>
                <c:pt idx="1056">
                  <c:v>204</c:v>
                </c:pt>
                <c:pt idx="1057">
                  <c:v>204</c:v>
                </c:pt>
                <c:pt idx="1058">
                  <c:v>204</c:v>
                </c:pt>
                <c:pt idx="1059">
                  <c:v>204</c:v>
                </c:pt>
                <c:pt idx="1060">
                  <c:v>204</c:v>
                </c:pt>
                <c:pt idx="1061">
                  <c:v>204</c:v>
                </c:pt>
                <c:pt idx="1062">
                  <c:v>204</c:v>
                </c:pt>
                <c:pt idx="1063">
                  <c:v>204</c:v>
                </c:pt>
                <c:pt idx="1064">
                  <c:v>205</c:v>
                </c:pt>
                <c:pt idx="1065">
                  <c:v>205</c:v>
                </c:pt>
                <c:pt idx="1066">
                  <c:v>205</c:v>
                </c:pt>
                <c:pt idx="1067">
                  <c:v>206</c:v>
                </c:pt>
                <c:pt idx="1068">
                  <c:v>206</c:v>
                </c:pt>
                <c:pt idx="1069">
                  <c:v>206</c:v>
                </c:pt>
                <c:pt idx="1070">
                  <c:v>206</c:v>
                </c:pt>
                <c:pt idx="1071">
                  <c:v>207</c:v>
                </c:pt>
                <c:pt idx="1072">
                  <c:v>207</c:v>
                </c:pt>
                <c:pt idx="1073">
                  <c:v>208</c:v>
                </c:pt>
                <c:pt idx="1074">
                  <c:v>208</c:v>
                </c:pt>
                <c:pt idx="1075">
                  <c:v>208</c:v>
                </c:pt>
                <c:pt idx="1076">
                  <c:v>209</c:v>
                </c:pt>
                <c:pt idx="1077">
                  <c:v>209</c:v>
                </c:pt>
                <c:pt idx="1078">
                  <c:v>209</c:v>
                </c:pt>
                <c:pt idx="1079">
                  <c:v>209</c:v>
                </c:pt>
                <c:pt idx="1080">
                  <c:v>209</c:v>
                </c:pt>
                <c:pt idx="1081">
                  <c:v>209</c:v>
                </c:pt>
                <c:pt idx="1082">
                  <c:v>209</c:v>
                </c:pt>
                <c:pt idx="1083">
                  <c:v>209</c:v>
                </c:pt>
                <c:pt idx="1084">
                  <c:v>209</c:v>
                </c:pt>
                <c:pt idx="1085">
                  <c:v>209</c:v>
                </c:pt>
                <c:pt idx="1086">
                  <c:v>209</c:v>
                </c:pt>
                <c:pt idx="1087">
                  <c:v>209</c:v>
                </c:pt>
                <c:pt idx="1088">
                  <c:v>209</c:v>
                </c:pt>
                <c:pt idx="1089">
                  <c:v>209</c:v>
                </c:pt>
                <c:pt idx="1090">
                  <c:v>209</c:v>
                </c:pt>
                <c:pt idx="1091">
                  <c:v>209</c:v>
                </c:pt>
                <c:pt idx="1092">
                  <c:v>209</c:v>
                </c:pt>
                <c:pt idx="1093">
                  <c:v>209</c:v>
                </c:pt>
                <c:pt idx="1094">
                  <c:v>209</c:v>
                </c:pt>
                <c:pt idx="1095">
                  <c:v>209</c:v>
                </c:pt>
                <c:pt idx="1096">
                  <c:v>209</c:v>
                </c:pt>
                <c:pt idx="1097">
                  <c:v>209</c:v>
                </c:pt>
                <c:pt idx="1098">
                  <c:v>209</c:v>
                </c:pt>
                <c:pt idx="1099">
                  <c:v>209</c:v>
                </c:pt>
                <c:pt idx="1100">
                  <c:v>209</c:v>
                </c:pt>
                <c:pt idx="1101">
                  <c:v>209</c:v>
                </c:pt>
                <c:pt idx="1102">
                  <c:v>209</c:v>
                </c:pt>
                <c:pt idx="1103">
                  <c:v>209</c:v>
                </c:pt>
                <c:pt idx="1104">
                  <c:v>209</c:v>
                </c:pt>
                <c:pt idx="1105">
                  <c:v>209</c:v>
                </c:pt>
                <c:pt idx="1106">
                  <c:v>209</c:v>
                </c:pt>
                <c:pt idx="1107">
                  <c:v>209</c:v>
                </c:pt>
                <c:pt idx="1108">
                  <c:v>209</c:v>
                </c:pt>
                <c:pt idx="1109">
                  <c:v>209</c:v>
                </c:pt>
                <c:pt idx="1110">
                  <c:v>209</c:v>
                </c:pt>
                <c:pt idx="1111">
                  <c:v>209</c:v>
                </c:pt>
                <c:pt idx="1112">
                  <c:v>209</c:v>
                </c:pt>
                <c:pt idx="1113">
                  <c:v>209</c:v>
                </c:pt>
                <c:pt idx="1114">
                  <c:v>209</c:v>
                </c:pt>
                <c:pt idx="1115">
                  <c:v>209</c:v>
                </c:pt>
                <c:pt idx="1116">
                  <c:v>209</c:v>
                </c:pt>
                <c:pt idx="1117">
                  <c:v>209</c:v>
                </c:pt>
                <c:pt idx="1118">
                  <c:v>210</c:v>
                </c:pt>
                <c:pt idx="1119">
                  <c:v>210</c:v>
                </c:pt>
                <c:pt idx="1120">
                  <c:v>210</c:v>
                </c:pt>
                <c:pt idx="1121">
                  <c:v>211</c:v>
                </c:pt>
                <c:pt idx="1122">
                  <c:v>211</c:v>
                </c:pt>
                <c:pt idx="1123">
                  <c:v>211</c:v>
                </c:pt>
                <c:pt idx="1124">
                  <c:v>212</c:v>
                </c:pt>
                <c:pt idx="1125">
                  <c:v>212</c:v>
                </c:pt>
                <c:pt idx="1126">
                  <c:v>213</c:v>
                </c:pt>
                <c:pt idx="1127">
                  <c:v>213</c:v>
                </c:pt>
                <c:pt idx="1128">
                  <c:v>213</c:v>
                </c:pt>
                <c:pt idx="1129">
                  <c:v>214</c:v>
                </c:pt>
                <c:pt idx="1130">
                  <c:v>214</c:v>
                </c:pt>
                <c:pt idx="1131">
                  <c:v>214</c:v>
                </c:pt>
                <c:pt idx="1132">
                  <c:v>214</c:v>
                </c:pt>
                <c:pt idx="1133">
                  <c:v>214</c:v>
                </c:pt>
                <c:pt idx="1134">
                  <c:v>214</c:v>
                </c:pt>
                <c:pt idx="1135">
                  <c:v>214</c:v>
                </c:pt>
                <c:pt idx="1136">
                  <c:v>214</c:v>
                </c:pt>
                <c:pt idx="1137">
                  <c:v>214</c:v>
                </c:pt>
                <c:pt idx="1138">
                  <c:v>215</c:v>
                </c:pt>
                <c:pt idx="1139">
                  <c:v>215</c:v>
                </c:pt>
                <c:pt idx="1140">
                  <c:v>216</c:v>
                </c:pt>
                <c:pt idx="1141">
                  <c:v>217</c:v>
                </c:pt>
                <c:pt idx="1142">
                  <c:v>217</c:v>
                </c:pt>
                <c:pt idx="1143">
                  <c:v>218</c:v>
                </c:pt>
                <c:pt idx="1144">
                  <c:v>219</c:v>
                </c:pt>
                <c:pt idx="1145">
                  <c:v>219</c:v>
                </c:pt>
                <c:pt idx="1146">
                  <c:v>220</c:v>
                </c:pt>
                <c:pt idx="1147">
                  <c:v>221</c:v>
                </c:pt>
                <c:pt idx="1148">
                  <c:v>221</c:v>
                </c:pt>
                <c:pt idx="1149">
                  <c:v>221</c:v>
                </c:pt>
                <c:pt idx="1150">
                  <c:v>222</c:v>
                </c:pt>
                <c:pt idx="1151">
                  <c:v>222</c:v>
                </c:pt>
                <c:pt idx="1152">
                  <c:v>222</c:v>
                </c:pt>
                <c:pt idx="1153">
                  <c:v>222</c:v>
                </c:pt>
                <c:pt idx="1154">
                  <c:v>222</c:v>
                </c:pt>
                <c:pt idx="1155">
                  <c:v>222</c:v>
                </c:pt>
                <c:pt idx="1156">
                  <c:v>222</c:v>
                </c:pt>
                <c:pt idx="1157">
                  <c:v>222</c:v>
                </c:pt>
                <c:pt idx="1158">
                  <c:v>222</c:v>
                </c:pt>
                <c:pt idx="1159">
                  <c:v>222</c:v>
                </c:pt>
                <c:pt idx="1160">
                  <c:v>223</c:v>
                </c:pt>
                <c:pt idx="1161">
                  <c:v>223</c:v>
                </c:pt>
                <c:pt idx="1162">
                  <c:v>223</c:v>
                </c:pt>
                <c:pt idx="1163">
                  <c:v>223</c:v>
                </c:pt>
                <c:pt idx="1164">
                  <c:v>223</c:v>
                </c:pt>
                <c:pt idx="1165">
                  <c:v>223</c:v>
                </c:pt>
                <c:pt idx="1166">
                  <c:v>223</c:v>
                </c:pt>
                <c:pt idx="1167">
                  <c:v>223</c:v>
                </c:pt>
                <c:pt idx="1168">
                  <c:v>223</c:v>
                </c:pt>
                <c:pt idx="1169">
                  <c:v>223</c:v>
                </c:pt>
                <c:pt idx="1170">
                  <c:v>224</c:v>
                </c:pt>
                <c:pt idx="1171">
                  <c:v>224</c:v>
                </c:pt>
                <c:pt idx="1172">
                  <c:v>224</c:v>
                </c:pt>
                <c:pt idx="1173">
                  <c:v>224</c:v>
                </c:pt>
                <c:pt idx="1174">
                  <c:v>224</c:v>
                </c:pt>
                <c:pt idx="1175">
                  <c:v>224</c:v>
                </c:pt>
                <c:pt idx="1176">
                  <c:v>224</c:v>
                </c:pt>
                <c:pt idx="1177">
                  <c:v>224</c:v>
                </c:pt>
                <c:pt idx="1178">
                  <c:v>224</c:v>
                </c:pt>
                <c:pt idx="1179">
                  <c:v>224</c:v>
                </c:pt>
                <c:pt idx="1180">
                  <c:v>224</c:v>
                </c:pt>
                <c:pt idx="1181">
                  <c:v>224</c:v>
                </c:pt>
                <c:pt idx="1182">
                  <c:v>224</c:v>
                </c:pt>
                <c:pt idx="1183">
                  <c:v>225</c:v>
                </c:pt>
                <c:pt idx="1184">
                  <c:v>225</c:v>
                </c:pt>
                <c:pt idx="1185">
                  <c:v>225</c:v>
                </c:pt>
                <c:pt idx="1186">
                  <c:v>225</c:v>
                </c:pt>
                <c:pt idx="1187">
                  <c:v>225</c:v>
                </c:pt>
                <c:pt idx="1188">
                  <c:v>225</c:v>
                </c:pt>
                <c:pt idx="1189">
                  <c:v>225</c:v>
                </c:pt>
                <c:pt idx="1190">
                  <c:v>225</c:v>
                </c:pt>
                <c:pt idx="1191">
                  <c:v>226</c:v>
                </c:pt>
                <c:pt idx="1192">
                  <c:v>227</c:v>
                </c:pt>
                <c:pt idx="1193">
                  <c:v>227</c:v>
                </c:pt>
                <c:pt idx="1194">
                  <c:v>228</c:v>
                </c:pt>
                <c:pt idx="1195">
                  <c:v>229</c:v>
                </c:pt>
                <c:pt idx="1196">
                  <c:v>230</c:v>
                </c:pt>
                <c:pt idx="1197">
                  <c:v>230</c:v>
                </c:pt>
                <c:pt idx="1198">
                  <c:v>230</c:v>
                </c:pt>
                <c:pt idx="1199">
                  <c:v>230</c:v>
                </c:pt>
                <c:pt idx="1200">
                  <c:v>230</c:v>
                </c:pt>
                <c:pt idx="1201">
                  <c:v>230</c:v>
                </c:pt>
                <c:pt idx="1202">
                  <c:v>230</c:v>
                </c:pt>
                <c:pt idx="1203">
                  <c:v>230</c:v>
                </c:pt>
                <c:pt idx="1204">
                  <c:v>230</c:v>
                </c:pt>
                <c:pt idx="1205">
                  <c:v>230</c:v>
                </c:pt>
                <c:pt idx="1206">
                  <c:v>231</c:v>
                </c:pt>
                <c:pt idx="1207">
                  <c:v>232</c:v>
                </c:pt>
                <c:pt idx="1208">
                  <c:v>232</c:v>
                </c:pt>
                <c:pt idx="1209">
                  <c:v>232</c:v>
                </c:pt>
                <c:pt idx="1210">
                  <c:v>232</c:v>
                </c:pt>
                <c:pt idx="1211">
                  <c:v>232</c:v>
                </c:pt>
                <c:pt idx="1212">
                  <c:v>233</c:v>
                </c:pt>
                <c:pt idx="1213">
                  <c:v>233</c:v>
                </c:pt>
                <c:pt idx="1214">
                  <c:v>233</c:v>
                </c:pt>
                <c:pt idx="1215">
                  <c:v>234</c:v>
                </c:pt>
                <c:pt idx="1216">
                  <c:v>234</c:v>
                </c:pt>
                <c:pt idx="1217">
                  <c:v>234</c:v>
                </c:pt>
                <c:pt idx="1218">
                  <c:v>234</c:v>
                </c:pt>
                <c:pt idx="1219">
                  <c:v>234</c:v>
                </c:pt>
                <c:pt idx="1220">
                  <c:v>234</c:v>
                </c:pt>
                <c:pt idx="1221">
                  <c:v>235</c:v>
                </c:pt>
                <c:pt idx="1222">
                  <c:v>235</c:v>
                </c:pt>
                <c:pt idx="1223">
                  <c:v>235</c:v>
                </c:pt>
                <c:pt idx="1224">
                  <c:v>235</c:v>
                </c:pt>
                <c:pt idx="1225">
                  <c:v>235</c:v>
                </c:pt>
                <c:pt idx="1226">
                  <c:v>235</c:v>
                </c:pt>
                <c:pt idx="1227">
                  <c:v>235</c:v>
                </c:pt>
                <c:pt idx="1228">
                  <c:v>235</c:v>
                </c:pt>
                <c:pt idx="1229">
                  <c:v>235</c:v>
                </c:pt>
                <c:pt idx="1230">
                  <c:v>235</c:v>
                </c:pt>
                <c:pt idx="1231">
                  <c:v>235</c:v>
                </c:pt>
                <c:pt idx="1232">
                  <c:v>235</c:v>
                </c:pt>
                <c:pt idx="1233">
                  <c:v>236</c:v>
                </c:pt>
                <c:pt idx="1234">
                  <c:v>237</c:v>
                </c:pt>
                <c:pt idx="1235">
                  <c:v>237</c:v>
                </c:pt>
                <c:pt idx="1236">
                  <c:v>238</c:v>
                </c:pt>
                <c:pt idx="1237">
                  <c:v>238</c:v>
                </c:pt>
                <c:pt idx="1238">
                  <c:v>238</c:v>
                </c:pt>
                <c:pt idx="1239">
                  <c:v>238</c:v>
                </c:pt>
                <c:pt idx="1240">
                  <c:v>238</c:v>
                </c:pt>
                <c:pt idx="1241">
                  <c:v>238</c:v>
                </c:pt>
                <c:pt idx="1242">
                  <c:v>238</c:v>
                </c:pt>
                <c:pt idx="1243">
                  <c:v>238</c:v>
                </c:pt>
                <c:pt idx="1244">
                  <c:v>238</c:v>
                </c:pt>
                <c:pt idx="1245">
                  <c:v>238</c:v>
                </c:pt>
                <c:pt idx="1246">
                  <c:v>238</c:v>
                </c:pt>
                <c:pt idx="1247">
                  <c:v>238</c:v>
                </c:pt>
                <c:pt idx="1248">
                  <c:v>238</c:v>
                </c:pt>
                <c:pt idx="1249">
                  <c:v>239</c:v>
                </c:pt>
                <c:pt idx="1250">
                  <c:v>239</c:v>
                </c:pt>
                <c:pt idx="1251">
                  <c:v>239</c:v>
                </c:pt>
                <c:pt idx="1252">
                  <c:v>239</c:v>
                </c:pt>
                <c:pt idx="1253">
                  <c:v>239</c:v>
                </c:pt>
                <c:pt idx="1254">
                  <c:v>239</c:v>
                </c:pt>
                <c:pt idx="1255">
                  <c:v>239</c:v>
                </c:pt>
                <c:pt idx="1256">
                  <c:v>239</c:v>
                </c:pt>
                <c:pt idx="1257">
                  <c:v>239</c:v>
                </c:pt>
                <c:pt idx="1258">
                  <c:v>239</c:v>
                </c:pt>
                <c:pt idx="1259">
                  <c:v>239</c:v>
                </c:pt>
                <c:pt idx="1260">
                  <c:v>239</c:v>
                </c:pt>
                <c:pt idx="1261">
                  <c:v>239</c:v>
                </c:pt>
                <c:pt idx="1262">
                  <c:v>239</c:v>
                </c:pt>
                <c:pt idx="1263">
                  <c:v>239</c:v>
                </c:pt>
                <c:pt idx="1264">
                  <c:v>239</c:v>
                </c:pt>
                <c:pt idx="1265">
                  <c:v>239</c:v>
                </c:pt>
                <c:pt idx="1266">
                  <c:v>239</c:v>
                </c:pt>
                <c:pt idx="1267">
                  <c:v>239</c:v>
                </c:pt>
                <c:pt idx="1268">
                  <c:v>239</c:v>
                </c:pt>
                <c:pt idx="1269">
                  <c:v>239</c:v>
                </c:pt>
                <c:pt idx="1270">
                  <c:v>239</c:v>
                </c:pt>
                <c:pt idx="1271">
                  <c:v>239</c:v>
                </c:pt>
                <c:pt idx="1272">
                  <c:v>239</c:v>
                </c:pt>
                <c:pt idx="1273">
                  <c:v>239</c:v>
                </c:pt>
                <c:pt idx="1274">
                  <c:v>239</c:v>
                </c:pt>
                <c:pt idx="1275">
                  <c:v>239</c:v>
                </c:pt>
                <c:pt idx="1276">
                  <c:v>239</c:v>
                </c:pt>
                <c:pt idx="1277">
                  <c:v>239</c:v>
                </c:pt>
                <c:pt idx="1278">
                  <c:v>240</c:v>
                </c:pt>
                <c:pt idx="1279">
                  <c:v>240</c:v>
                </c:pt>
                <c:pt idx="1280">
                  <c:v>240</c:v>
                </c:pt>
                <c:pt idx="1281">
                  <c:v>240</c:v>
                </c:pt>
                <c:pt idx="1282">
                  <c:v>240</c:v>
                </c:pt>
                <c:pt idx="1283">
                  <c:v>240</c:v>
                </c:pt>
                <c:pt idx="1284">
                  <c:v>240</c:v>
                </c:pt>
                <c:pt idx="1285">
                  <c:v>240</c:v>
                </c:pt>
                <c:pt idx="1286">
                  <c:v>240</c:v>
                </c:pt>
                <c:pt idx="1287">
                  <c:v>240</c:v>
                </c:pt>
                <c:pt idx="1288">
                  <c:v>240</c:v>
                </c:pt>
                <c:pt idx="1289">
                  <c:v>240</c:v>
                </c:pt>
                <c:pt idx="1290">
                  <c:v>240</c:v>
                </c:pt>
                <c:pt idx="1291">
                  <c:v>240</c:v>
                </c:pt>
                <c:pt idx="1292">
                  <c:v>240</c:v>
                </c:pt>
                <c:pt idx="1293">
                  <c:v>240</c:v>
                </c:pt>
                <c:pt idx="1294">
                  <c:v>241</c:v>
                </c:pt>
                <c:pt idx="1295">
                  <c:v>242</c:v>
                </c:pt>
                <c:pt idx="1296">
                  <c:v>243</c:v>
                </c:pt>
                <c:pt idx="1297">
                  <c:v>244</c:v>
                </c:pt>
                <c:pt idx="1298">
                  <c:v>245</c:v>
                </c:pt>
                <c:pt idx="1299">
                  <c:v>246</c:v>
                </c:pt>
                <c:pt idx="1300">
                  <c:v>247</c:v>
                </c:pt>
                <c:pt idx="1301">
                  <c:v>248</c:v>
                </c:pt>
                <c:pt idx="1302">
                  <c:v>249</c:v>
                </c:pt>
                <c:pt idx="1303">
                  <c:v>249</c:v>
                </c:pt>
                <c:pt idx="1304">
                  <c:v>250</c:v>
                </c:pt>
                <c:pt idx="1305">
                  <c:v>251</c:v>
                </c:pt>
                <c:pt idx="1306">
                  <c:v>251</c:v>
                </c:pt>
                <c:pt idx="1307">
                  <c:v>251</c:v>
                </c:pt>
                <c:pt idx="1308">
                  <c:v>251</c:v>
                </c:pt>
                <c:pt idx="1309">
                  <c:v>252</c:v>
                </c:pt>
                <c:pt idx="1310">
                  <c:v>252</c:v>
                </c:pt>
                <c:pt idx="1311">
                  <c:v>252</c:v>
                </c:pt>
                <c:pt idx="1312">
                  <c:v>252</c:v>
                </c:pt>
                <c:pt idx="1313">
                  <c:v>253</c:v>
                </c:pt>
                <c:pt idx="1314">
                  <c:v>254</c:v>
                </c:pt>
                <c:pt idx="1315">
                  <c:v>255</c:v>
                </c:pt>
                <c:pt idx="1316">
                  <c:v>256</c:v>
                </c:pt>
                <c:pt idx="1317">
                  <c:v>257</c:v>
                </c:pt>
                <c:pt idx="1318">
                  <c:v>258</c:v>
                </c:pt>
                <c:pt idx="1319">
                  <c:v>259</c:v>
                </c:pt>
                <c:pt idx="1320">
                  <c:v>260</c:v>
                </c:pt>
                <c:pt idx="1321">
                  <c:v>261</c:v>
                </c:pt>
                <c:pt idx="1322">
                  <c:v>261</c:v>
                </c:pt>
                <c:pt idx="1323">
                  <c:v>262</c:v>
                </c:pt>
                <c:pt idx="1324">
                  <c:v>262</c:v>
                </c:pt>
                <c:pt idx="1325">
                  <c:v>262</c:v>
                </c:pt>
                <c:pt idx="1326">
                  <c:v>262</c:v>
                </c:pt>
                <c:pt idx="1327">
                  <c:v>262</c:v>
                </c:pt>
                <c:pt idx="1328">
                  <c:v>262</c:v>
                </c:pt>
                <c:pt idx="1329">
                  <c:v>262</c:v>
                </c:pt>
                <c:pt idx="1330">
                  <c:v>263</c:v>
                </c:pt>
                <c:pt idx="1331">
                  <c:v>263</c:v>
                </c:pt>
                <c:pt idx="1332">
                  <c:v>264</c:v>
                </c:pt>
                <c:pt idx="1333">
                  <c:v>264</c:v>
                </c:pt>
                <c:pt idx="1334">
                  <c:v>264</c:v>
                </c:pt>
                <c:pt idx="1335">
                  <c:v>264</c:v>
                </c:pt>
                <c:pt idx="1336">
                  <c:v>264</c:v>
                </c:pt>
                <c:pt idx="1337">
                  <c:v>265</c:v>
                </c:pt>
                <c:pt idx="1338">
                  <c:v>266</c:v>
                </c:pt>
                <c:pt idx="1339">
                  <c:v>267</c:v>
                </c:pt>
                <c:pt idx="1340">
                  <c:v>267</c:v>
                </c:pt>
                <c:pt idx="1341">
                  <c:v>268</c:v>
                </c:pt>
                <c:pt idx="1342">
                  <c:v>269</c:v>
                </c:pt>
                <c:pt idx="1343">
                  <c:v>269</c:v>
                </c:pt>
                <c:pt idx="1344">
                  <c:v>269</c:v>
                </c:pt>
                <c:pt idx="1345">
                  <c:v>269</c:v>
                </c:pt>
                <c:pt idx="1346">
                  <c:v>269</c:v>
                </c:pt>
                <c:pt idx="1347">
                  <c:v>269</c:v>
                </c:pt>
                <c:pt idx="1348">
                  <c:v>270</c:v>
                </c:pt>
                <c:pt idx="1349">
                  <c:v>270</c:v>
                </c:pt>
                <c:pt idx="1350">
                  <c:v>270</c:v>
                </c:pt>
                <c:pt idx="1351">
                  <c:v>270</c:v>
                </c:pt>
                <c:pt idx="1352">
                  <c:v>270</c:v>
                </c:pt>
                <c:pt idx="1353">
                  <c:v>271</c:v>
                </c:pt>
                <c:pt idx="1354">
                  <c:v>271</c:v>
                </c:pt>
                <c:pt idx="1355">
                  <c:v>272</c:v>
                </c:pt>
                <c:pt idx="1356">
                  <c:v>273</c:v>
                </c:pt>
                <c:pt idx="1357">
                  <c:v>274</c:v>
                </c:pt>
                <c:pt idx="1358">
                  <c:v>275</c:v>
                </c:pt>
                <c:pt idx="1359">
                  <c:v>275</c:v>
                </c:pt>
                <c:pt idx="1360">
                  <c:v>275</c:v>
                </c:pt>
                <c:pt idx="1361">
                  <c:v>275</c:v>
                </c:pt>
                <c:pt idx="1362">
                  <c:v>275</c:v>
                </c:pt>
                <c:pt idx="1363">
                  <c:v>276</c:v>
                </c:pt>
                <c:pt idx="1364">
                  <c:v>277</c:v>
                </c:pt>
                <c:pt idx="1365">
                  <c:v>277</c:v>
                </c:pt>
                <c:pt idx="1366">
                  <c:v>277</c:v>
                </c:pt>
                <c:pt idx="1367">
                  <c:v>278</c:v>
                </c:pt>
                <c:pt idx="1368">
                  <c:v>279</c:v>
                </c:pt>
                <c:pt idx="1369">
                  <c:v>280</c:v>
                </c:pt>
                <c:pt idx="1370">
                  <c:v>280</c:v>
                </c:pt>
                <c:pt idx="1371">
                  <c:v>281</c:v>
                </c:pt>
                <c:pt idx="1372">
                  <c:v>282</c:v>
                </c:pt>
                <c:pt idx="1373">
                  <c:v>282</c:v>
                </c:pt>
                <c:pt idx="1374">
                  <c:v>283</c:v>
                </c:pt>
                <c:pt idx="1375">
                  <c:v>283</c:v>
                </c:pt>
                <c:pt idx="1376">
                  <c:v>283</c:v>
                </c:pt>
                <c:pt idx="1377">
                  <c:v>283</c:v>
                </c:pt>
                <c:pt idx="1378">
                  <c:v>283</c:v>
                </c:pt>
                <c:pt idx="1379">
                  <c:v>283</c:v>
                </c:pt>
                <c:pt idx="1380">
                  <c:v>284</c:v>
                </c:pt>
                <c:pt idx="1381">
                  <c:v>284</c:v>
                </c:pt>
                <c:pt idx="1382">
                  <c:v>284</c:v>
                </c:pt>
                <c:pt idx="1383">
                  <c:v>284</c:v>
                </c:pt>
                <c:pt idx="1384">
                  <c:v>284</c:v>
                </c:pt>
                <c:pt idx="1385">
                  <c:v>284</c:v>
                </c:pt>
                <c:pt idx="1386">
                  <c:v>285</c:v>
                </c:pt>
                <c:pt idx="1387">
                  <c:v>285</c:v>
                </c:pt>
                <c:pt idx="1388">
                  <c:v>285</c:v>
                </c:pt>
                <c:pt idx="1389">
                  <c:v>286</c:v>
                </c:pt>
                <c:pt idx="1390">
                  <c:v>286</c:v>
                </c:pt>
                <c:pt idx="1391">
                  <c:v>286</c:v>
                </c:pt>
                <c:pt idx="1392">
                  <c:v>287</c:v>
                </c:pt>
                <c:pt idx="1393">
                  <c:v>287</c:v>
                </c:pt>
                <c:pt idx="1394">
                  <c:v>288</c:v>
                </c:pt>
                <c:pt idx="1395">
                  <c:v>288</c:v>
                </c:pt>
                <c:pt idx="1396">
                  <c:v>288</c:v>
                </c:pt>
                <c:pt idx="1397">
                  <c:v>288</c:v>
                </c:pt>
                <c:pt idx="1398">
                  <c:v>289</c:v>
                </c:pt>
                <c:pt idx="1399">
                  <c:v>289</c:v>
                </c:pt>
                <c:pt idx="1400">
                  <c:v>290</c:v>
                </c:pt>
                <c:pt idx="1401">
                  <c:v>290</c:v>
                </c:pt>
                <c:pt idx="1402">
                  <c:v>290</c:v>
                </c:pt>
                <c:pt idx="1403">
                  <c:v>290</c:v>
                </c:pt>
                <c:pt idx="1404">
                  <c:v>290</c:v>
                </c:pt>
                <c:pt idx="1405">
                  <c:v>290</c:v>
                </c:pt>
                <c:pt idx="1406">
                  <c:v>290</c:v>
                </c:pt>
                <c:pt idx="1407">
                  <c:v>290</c:v>
                </c:pt>
                <c:pt idx="1408">
                  <c:v>291</c:v>
                </c:pt>
                <c:pt idx="1409">
                  <c:v>291</c:v>
                </c:pt>
                <c:pt idx="1410">
                  <c:v>291</c:v>
                </c:pt>
                <c:pt idx="1411">
                  <c:v>291</c:v>
                </c:pt>
                <c:pt idx="1412">
                  <c:v>291</c:v>
                </c:pt>
                <c:pt idx="1413">
                  <c:v>292</c:v>
                </c:pt>
                <c:pt idx="1414">
                  <c:v>293</c:v>
                </c:pt>
                <c:pt idx="1415">
                  <c:v>293</c:v>
                </c:pt>
                <c:pt idx="1416">
                  <c:v>293</c:v>
                </c:pt>
                <c:pt idx="1417">
                  <c:v>293</c:v>
                </c:pt>
                <c:pt idx="1418">
                  <c:v>293</c:v>
                </c:pt>
                <c:pt idx="1419">
                  <c:v>293</c:v>
                </c:pt>
                <c:pt idx="1420">
                  <c:v>294</c:v>
                </c:pt>
                <c:pt idx="1421">
                  <c:v>294</c:v>
                </c:pt>
                <c:pt idx="1422">
                  <c:v>294</c:v>
                </c:pt>
                <c:pt idx="1423">
                  <c:v>294</c:v>
                </c:pt>
                <c:pt idx="1424">
                  <c:v>294</c:v>
                </c:pt>
                <c:pt idx="1425">
                  <c:v>294</c:v>
                </c:pt>
                <c:pt idx="1426">
                  <c:v>294</c:v>
                </c:pt>
                <c:pt idx="1427">
                  <c:v>295</c:v>
                </c:pt>
                <c:pt idx="1428">
                  <c:v>296</c:v>
                </c:pt>
                <c:pt idx="1429">
                  <c:v>296</c:v>
                </c:pt>
                <c:pt idx="1430">
                  <c:v>297</c:v>
                </c:pt>
                <c:pt idx="1431">
                  <c:v>297</c:v>
                </c:pt>
                <c:pt idx="1432">
                  <c:v>298</c:v>
                </c:pt>
                <c:pt idx="1433">
                  <c:v>298</c:v>
                </c:pt>
                <c:pt idx="1434">
                  <c:v>298</c:v>
                </c:pt>
                <c:pt idx="1435">
                  <c:v>298</c:v>
                </c:pt>
                <c:pt idx="1436">
                  <c:v>299</c:v>
                </c:pt>
                <c:pt idx="1437">
                  <c:v>300</c:v>
                </c:pt>
                <c:pt idx="1438">
                  <c:v>300</c:v>
                </c:pt>
                <c:pt idx="1439">
                  <c:v>301</c:v>
                </c:pt>
                <c:pt idx="1440">
                  <c:v>301</c:v>
                </c:pt>
                <c:pt idx="1441">
                  <c:v>302</c:v>
                </c:pt>
                <c:pt idx="1442">
                  <c:v>303</c:v>
                </c:pt>
                <c:pt idx="1443">
                  <c:v>303</c:v>
                </c:pt>
                <c:pt idx="1444">
                  <c:v>304</c:v>
                </c:pt>
                <c:pt idx="1445">
                  <c:v>304</c:v>
                </c:pt>
                <c:pt idx="1446">
                  <c:v>305</c:v>
                </c:pt>
                <c:pt idx="1447">
                  <c:v>306</c:v>
                </c:pt>
                <c:pt idx="1448">
                  <c:v>306</c:v>
                </c:pt>
                <c:pt idx="1449">
                  <c:v>306</c:v>
                </c:pt>
                <c:pt idx="1450">
                  <c:v>307</c:v>
                </c:pt>
                <c:pt idx="1451">
                  <c:v>307</c:v>
                </c:pt>
                <c:pt idx="1452">
                  <c:v>307</c:v>
                </c:pt>
                <c:pt idx="1453">
                  <c:v>308</c:v>
                </c:pt>
                <c:pt idx="1454">
                  <c:v>309</c:v>
                </c:pt>
                <c:pt idx="1455">
                  <c:v>309</c:v>
                </c:pt>
                <c:pt idx="1456">
                  <c:v>309</c:v>
                </c:pt>
                <c:pt idx="1457">
                  <c:v>309</c:v>
                </c:pt>
                <c:pt idx="1458">
                  <c:v>309</c:v>
                </c:pt>
                <c:pt idx="1459">
                  <c:v>309</c:v>
                </c:pt>
                <c:pt idx="1460">
                  <c:v>309</c:v>
                </c:pt>
                <c:pt idx="1461">
                  <c:v>310</c:v>
                </c:pt>
                <c:pt idx="1462">
                  <c:v>311</c:v>
                </c:pt>
                <c:pt idx="1463">
                  <c:v>312</c:v>
                </c:pt>
                <c:pt idx="1464">
                  <c:v>312</c:v>
                </c:pt>
                <c:pt idx="1465">
                  <c:v>313</c:v>
                </c:pt>
                <c:pt idx="1466">
                  <c:v>313</c:v>
                </c:pt>
                <c:pt idx="1467">
                  <c:v>314</c:v>
                </c:pt>
                <c:pt idx="1468">
                  <c:v>314</c:v>
                </c:pt>
                <c:pt idx="1469">
                  <c:v>314</c:v>
                </c:pt>
                <c:pt idx="1470">
                  <c:v>314</c:v>
                </c:pt>
                <c:pt idx="1471">
                  <c:v>314</c:v>
                </c:pt>
                <c:pt idx="1472">
                  <c:v>314</c:v>
                </c:pt>
                <c:pt idx="1473">
                  <c:v>314</c:v>
                </c:pt>
                <c:pt idx="1474">
                  <c:v>314</c:v>
                </c:pt>
                <c:pt idx="1475">
                  <c:v>314</c:v>
                </c:pt>
                <c:pt idx="1476">
                  <c:v>314</c:v>
                </c:pt>
                <c:pt idx="1477">
                  <c:v>314</c:v>
                </c:pt>
                <c:pt idx="1478">
                  <c:v>314</c:v>
                </c:pt>
                <c:pt idx="1479">
                  <c:v>314</c:v>
                </c:pt>
                <c:pt idx="1480">
                  <c:v>314</c:v>
                </c:pt>
                <c:pt idx="1481">
                  <c:v>315</c:v>
                </c:pt>
                <c:pt idx="1482">
                  <c:v>315</c:v>
                </c:pt>
                <c:pt idx="1483">
                  <c:v>316</c:v>
                </c:pt>
                <c:pt idx="1484">
                  <c:v>316</c:v>
                </c:pt>
                <c:pt idx="1485">
                  <c:v>316</c:v>
                </c:pt>
                <c:pt idx="1486">
                  <c:v>316</c:v>
                </c:pt>
                <c:pt idx="1487">
                  <c:v>316</c:v>
                </c:pt>
                <c:pt idx="1488">
                  <c:v>316</c:v>
                </c:pt>
                <c:pt idx="1489">
                  <c:v>316</c:v>
                </c:pt>
                <c:pt idx="1490">
                  <c:v>316</c:v>
                </c:pt>
                <c:pt idx="1491">
                  <c:v>316</c:v>
                </c:pt>
                <c:pt idx="1492">
                  <c:v>316</c:v>
                </c:pt>
                <c:pt idx="1493">
                  <c:v>316</c:v>
                </c:pt>
                <c:pt idx="1494">
                  <c:v>316</c:v>
                </c:pt>
                <c:pt idx="1495">
                  <c:v>316</c:v>
                </c:pt>
                <c:pt idx="1496">
                  <c:v>316</c:v>
                </c:pt>
                <c:pt idx="1497">
                  <c:v>316</c:v>
                </c:pt>
                <c:pt idx="1498">
                  <c:v>317</c:v>
                </c:pt>
                <c:pt idx="1499">
                  <c:v>317</c:v>
                </c:pt>
                <c:pt idx="1500">
                  <c:v>317</c:v>
                </c:pt>
                <c:pt idx="1501">
                  <c:v>317</c:v>
                </c:pt>
                <c:pt idx="1502">
                  <c:v>317</c:v>
                </c:pt>
                <c:pt idx="1503">
                  <c:v>318</c:v>
                </c:pt>
                <c:pt idx="1504">
                  <c:v>319</c:v>
                </c:pt>
                <c:pt idx="1505">
                  <c:v>319</c:v>
                </c:pt>
                <c:pt idx="1506">
                  <c:v>320</c:v>
                </c:pt>
                <c:pt idx="1507">
                  <c:v>320</c:v>
                </c:pt>
                <c:pt idx="1508">
                  <c:v>320</c:v>
                </c:pt>
                <c:pt idx="1509">
                  <c:v>320</c:v>
                </c:pt>
                <c:pt idx="1510">
                  <c:v>320</c:v>
                </c:pt>
                <c:pt idx="1511">
                  <c:v>320</c:v>
                </c:pt>
                <c:pt idx="1512">
                  <c:v>320</c:v>
                </c:pt>
                <c:pt idx="1513">
                  <c:v>320</c:v>
                </c:pt>
                <c:pt idx="1514">
                  <c:v>320</c:v>
                </c:pt>
                <c:pt idx="1515">
                  <c:v>320</c:v>
                </c:pt>
                <c:pt idx="1516">
                  <c:v>321</c:v>
                </c:pt>
                <c:pt idx="1517">
                  <c:v>321</c:v>
                </c:pt>
                <c:pt idx="1518">
                  <c:v>321</c:v>
                </c:pt>
                <c:pt idx="1519">
                  <c:v>321</c:v>
                </c:pt>
                <c:pt idx="1520">
                  <c:v>321</c:v>
                </c:pt>
                <c:pt idx="1521">
                  <c:v>321</c:v>
                </c:pt>
                <c:pt idx="1522">
                  <c:v>321</c:v>
                </c:pt>
                <c:pt idx="1523">
                  <c:v>321</c:v>
                </c:pt>
                <c:pt idx="1524">
                  <c:v>321</c:v>
                </c:pt>
                <c:pt idx="1525">
                  <c:v>321</c:v>
                </c:pt>
                <c:pt idx="1526">
                  <c:v>321</c:v>
                </c:pt>
                <c:pt idx="1527">
                  <c:v>322</c:v>
                </c:pt>
                <c:pt idx="1528">
                  <c:v>322</c:v>
                </c:pt>
                <c:pt idx="1529">
                  <c:v>322</c:v>
                </c:pt>
                <c:pt idx="1530">
                  <c:v>322</c:v>
                </c:pt>
                <c:pt idx="1531">
                  <c:v>322</c:v>
                </c:pt>
                <c:pt idx="1532">
                  <c:v>322</c:v>
                </c:pt>
                <c:pt idx="1533">
                  <c:v>322</c:v>
                </c:pt>
                <c:pt idx="1534">
                  <c:v>322</c:v>
                </c:pt>
                <c:pt idx="1535">
                  <c:v>322</c:v>
                </c:pt>
                <c:pt idx="1536">
                  <c:v>322</c:v>
                </c:pt>
                <c:pt idx="1537">
                  <c:v>322</c:v>
                </c:pt>
                <c:pt idx="1538">
                  <c:v>322</c:v>
                </c:pt>
                <c:pt idx="1539">
                  <c:v>322</c:v>
                </c:pt>
                <c:pt idx="1540">
                  <c:v>322</c:v>
                </c:pt>
                <c:pt idx="1541">
                  <c:v>322</c:v>
                </c:pt>
                <c:pt idx="1542">
                  <c:v>322</c:v>
                </c:pt>
                <c:pt idx="1543">
                  <c:v>322</c:v>
                </c:pt>
                <c:pt idx="1544">
                  <c:v>323</c:v>
                </c:pt>
                <c:pt idx="1545">
                  <c:v>323</c:v>
                </c:pt>
                <c:pt idx="1546">
                  <c:v>323</c:v>
                </c:pt>
                <c:pt idx="1547">
                  <c:v>323</c:v>
                </c:pt>
                <c:pt idx="1548">
                  <c:v>323</c:v>
                </c:pt>
                <c:pt idx="1549">
                  <c:v>324</c:v>
                </c:pt>
                <c:pt idx="1550">
                  <c:v>325</c:v>
                </c:pt>
                <c:pt idx="1551">
                  <c:v>325</c:v>
                </c:pt>
                <c:pt idx="1552">
                  <c:v>326</c:v>
                </c:pt>
                <c:pt idx="1553">
                  <c:v>327</c:v>
                </c:pt>
                <c:pt idx="1554">
                  <c:v>327</c:v>
                </c:pt>
                <c:pt idx="1555">
                  <c:v>328</c:v>
                </c:pt>
                <c:pt idx="1556">
                  <c:v>328</c:v>
                </c:pt>
                <c:pt idx="1557">
                  <c:v>329</c:v>
                </c:pt>
                <c:pt idx="1558">
                  <c:v>329</c:v>
                </c:pt>
                <c:pt idx="1559">
                  <c:v>329</c:v>
                </c:pt>
                <c:pt idx="1560">
                  <c:v>329</c:v>
                </c:pt>
                <c:pt idx="1561">
                  <c:v>329</c:v>
                </c:pt>
                <c:pt idx="1562">
                  <c:v>330</c:v>
                </c:pt>
                <c:pt idx="1563">
                  <c:v>330</c:v>
                </c:pt>
                <c:pt idx="1564">
                  <c:v>330</c:v>
                </c:pt>
                <c:pt idx="1565">
                  <c:v>330</c:v>
                </c:pt>
                <c:pt idx="1566">
                  <c:v>330</c:v>
                </c:pt>
                <c:pt idx="1567">
                  <c:v>330</c:v>
                </c:pt>
                <c:pt idx="1568">
                  <c:v>330</c:v>
                </c:pt>
                <c:pt idx="1569">
                  <c:v>330</c:v>
                </c:pt>
                <c:pt idx="1570">
                  <c:v>330</c:v>
                </c:pt>
                <c:pt idx="1571">
                  <c:v>330</c:v>
                </c:pt>
                <c:pt idx="1572">
                  <c:v>330</c:v>
                </c:pt>
                <c:pt idx="1573">
                  <c:v>330</c:v>
                </c:pt>
                <c:pt idx="1574">
                  <c:v>330</c:v>
                </c:pt>
                <c:pt idx="1575">
                  <c:v>330</c:v>
                </c:pt>
                <c:pt idx="1576">
                  <c:v>330</c:v>
                </c:pt>
                <c:pt idx="1577">
                  <c:v>330</c:v>
                </c:pt>
                <c:pt idx="1578">
                  <c:v>330</c:v>
                </c:pt>
                <c:pt idx="1579">
                  <c:v>331</c:v>
                </c:pt>
                <c:pt idx="1580">
                  <c:v>331</c:v>
                </c:pt>
                <c:pt idx="1581">
                  <c:v>331</c:v>
                </c:pt>
                <c:pt idx="1582">
                  <c:v>331</c:v>
                </c:pt>
                <c:pt idx="1583">
                  <c:v>331</c:v>
                </c:pt>
                <c:pt idx="1584">
                  <c:v>331</c:v>
                </c:pt>
                <c:pt idx="1585">
                  <c:v>332</c:v>
                </c:pt>
                <c:pt idx="1586">
                  <c:v>332</c:v>
                </c:pt>
                <c:pt idx="1587">
                  <c:v>332</c:v>
                </c:pt>
                <c:pt idx="1588">
                  <c:v>332</c:v>
                </c:pt>
                <c:pt idx="1589">
                  <c:v>332</c:v>
                </c:pt>
                <c:pt idx="1590">
                  <c:v>333</c:v>
                </c:pt>
                <c:pt idx="1591">
                  <c:v>334</c:v>
                </c:pt>
                <c:pt idx="1592">
                  <c:v>334</c:v>
                </c:pt>
                <c:pt idx="1593">
                  <c:v>334</c:v>
                </c:pt>
                <c:pt idx="1594">
                  <c:v>335</c:v>
                </c:pt>
                <c:pt idx="1595">
                  <c:v>336</c:v>
                </c:pt>
                <c:pt idx="1596">
                  <c:v>337</c:v>
                </c:pt>
                <c:pt idx="1597">
                  <c:v>337</c:v>
                </c:pt>
                <c:pt idx="1598">
                  <c:v>337</c:v>
                </c:pt>
                <c:pt idx="1599">
                  <c:v>338</c:v>
                </c:pt>
                <c:pt idx="1600">
                  <c:v>338</c:v>
                </c:pt>
                <c:pt idx="1601">
                  <c:v>338</c:v>
                </c:pt>
                <c:pt idx="1602">
                  <c:v>338</c:v>
                </c:pt>
                <c:pt idx="1603">
                  <c:v>338</c:v>
                </c:pt>
                <c:pt idx="1604">
                  <c:v>338</c:v>
                </c:pt>
                <c:pt idx="1605">
                  <c:v>338</c:v>
                </c:pt>
                <c:pt idx="1606">
                  <c:v>338</c:v>
                </c:pt>
                <c:pt idx="1607">
                  <c:v>338</c:v>
                </c:pt>
                <c:pt idx="1608">
                  <c:v>338</c:v>
                </c:pt>
                <c:pt idx="1609">
                  <c:v>338</c:v>
                </c:pt>
                <c:pt idx="1610">
                  <c:v>338</c:v>
                </c:pt>
                <c:pt idx="1611">
                  <c:v>338</c:v>
                </c:pt>
                <c:pt idx="1612">
                  <c:v>338</c:v>
                </c:pt>
                <c:pt idx="1613">
                  <c:v>338</c:v>
                </c:pt>
                <c:pt idx="1614">
                  <c:v>338</c:v>
                </c:pt>
                <c:pt idx="1615">
                  <c:v>338</c:v>
                </c:pt>
                <c:pt idx="1616">
                  <c:v>338</c:v>
                </c:pt>
                <c:pt idx="1617">
                  <c:v>339</c:v>
                </c:pt>
                <c:pt idx="1618">
                  <c:v>340</c:v>
                </c:pt>
                <c:pt idx="1619">
                  <c:v>340</c:v>
                </c:pt>
                <c:pt idx="1620">
                  <c:v>341</c:v>
                </c:pt>
                <c:pt idx="1621">
                  <c:v>342</c:v>
                </c:pt>
                <c:pt idx="1622">
                  <c:v>343</c:v>
                </c:pt>
                <c:pt idx="1623">
                  <c:v>343</c:v>
                </c:pt>
                <c:pt idx="1624">
                  <c:v>343</c:v>
                </c:pt>
                <c:pt idx="1625">
                  <c:v>343</c:v>
                </c:pt>
                <c:pt idx="1626">
                  <c:v>344</c:v>
                </c:pt>
                <c:pt idx="1627">
                  <c:v>344</c:v>
                </c:pt>
                <c:pt idx="1628">
                  <c:v>345</c:v>
                </c:pt>
                <c:pt idx="1629">
                  <c:v>346</c:v>
                </c:pt>
                <c:pt idx="1630">
                  <c:v>347</c:v>
                </c:pt>
                <c:pt idx="1631">
                  <c:v>347</c:v>
                </c:pt>
                <c:pt idx="1632">
                  <c:v>347</c:v>
                </c:pt>
                <c:pt idx="1633">
                  <c:v>348</c:v>
                </c:pt>
                <c:pt idx="1634">
                  <c:v>348</c:v>
                </c:pt>
                <c:pt idx="1635">
                  <c:v>348</c:v>
                </c:pt>
                <c:pt idx="1636">
                  <c:v>349</c:v>
                </c:pt>
                <c:pt idx="1637">
                  <c:v>350</c:v>
                </c:pt>
                <c:pt idx="1638">
                  <c:v>350</c:v>
                </c:pt>
                <c:pt idx="1639">
                  <c:v>351</c:v>
                </c:pt>
                <c:pt idx="1640">
                  <c:v>351</c:v>
                </c:pt>
                <c:pt idx="1641">
                  <c:v>351</c:v>
                </c:pt>
                <c:pt idx="1642">
                  <c:v>351</c:v>
                </c:pt>
                <c:pt idx="1643">
                  <c:v>351</c:v>
                </c:pt>
                <c:pt idx="1644">
                  <c:v>351</c:v>
                </c:pt>
                <c:pt idx="1645">
                  <c:v>351</c:v>
                </c:pt>
                <c:pt idx="1646">
                  <c:v>351</c:v>
                </c:pt>
                <c:pt idx="1647">
                  <c:v>352</c:v>
                </c:pt>
                <c:pt idx="1648">
                  <c:v>352</c:v>
                </c:pt>
                <c:pt idx="1649">
                  <c:v>352</c:v>
                </c:pt>
                <c:pt idx="1650">
                  <c:v>352</c:v>
                </c:pt>
                <c:pt idx="1651">
                  <c:v>352</c:v>
                </c:pt>
                <c:pt idx="1652">
                  <c:v>352</c:v>
                </c:pt>
                <c:pt idx="1653">
                  <c:v>352</c:v>
                </c:pt>
                <c:pt idx="1654">
                  <c:v>352</c:v>
                </c:pt>
                <c:pt idx="1655">
                  <c:v>353</c:v>
                </c:pt>
                <c:pt idx="1656">
                  <c:v>353</c:v>
                </c:pt>
                <c:pt idx="1657">
                  <c:v>354</c:v>
                </c:pt>
                <c:pt idx="1658">
                  <c:v>354</c:v>
                </c:pt>
                <c:pt idx="1659">
                  <c:v>354</c:v>
                </c:pt>
                <c:pt idx="1660">
                  <c:v>354</c:v>
                </c:pt>
                <c:pt idx="1661">
                  <c:v>354</c:v>
                </c:pt>
                <c:pt idx="1662">
                  <c:v>354</c:v>
                </c:pt>
                <c:pt idx="1663">
                  <c:v>355</c:v>
                </c:pt>
                <c:pt idx="1664">
                  <c:v>355</c:v>
                </c:pt>
                <c:pt idx="1665">
                  <c:v>355</c:v>
                </c:pt>
                <c:pt idx="1666">
                  <c:v>355</c:v>
                </c:pt>
                <c:pt idx="1667">
                  <c:v>356</c:v>
                </c:pt>
                <c:pt idx="1668">
                  <c:v>357</c:v>
                </c:pt>
                <c:pt idx="1669">
                  <c:v>358</c:v>
                </c:pt>
                <c:pt idx="1670">
                  <c:v>359</c:v>
                </c:pt>
                <c:pt idx="1671">
                  <c:v>359</c:v>
                </c:pt>
                <c:pt idx="1672">
                  <c:v>360</c:v>
                </c:pt>
                <c:pt idx="1673">
                  <c:v>360</c:v>
                </c:pt>
                <c:pt idx="1674">
                  <c:v>360</c:v>
                </c:pt>
                <c:pt idx="1675">
                  <c:v>360</c:v>
                </c:pt>
                <c:pt idx="1676">
                  <c:v>360</c:v>
                </c:pt>
                <c:pt idx="1677">
                  <c:v>360</c:v>
                </c:pt>
                <c:pt idx="1678">
                  <c:v>361</c:v>
                </c:pt>
                <c:pt idx="1679">
                  <c:v>361</c:v>
                </c:pt>
                <c:pt idx="1680">
                  <c:v>361</c:v>
                </c:pt>
                <c:pt idx="1681">
                  <c:v>361</c:v>
                </c:pt>
                <c:pt idx="1682">
                  <c:v>361</c:v>
                </c:pt>
                <c:pt idx="1683">
                  <c:v>361</c:v>
                </c:pt>
                <c:pt idx="1684">
                  <c:v>361</c:v>
                </c:pt>
                <c:pt idx="1685">
                  <c:v>361</c:v>
                </c:pt>
                <c:pt idx="1686">
                  <c:v>361</c:v>
                </c:pt>
                <c:pt idx="1687">
                  <c:v>361</c:v>
                </c:pt>
                <c:pt idx="1688">
                  <c:v>361</c:v>
                </c:pt>
                <c:pt idx="1689">
                  <c:v>361</c:v>
                </c:pt>
                <c:pt idx="1690">
                  <c:v>361</c:v>
                </c:pt>
                <c:pt idx="1691">
                  <c:v>362</c:v>
                </c:pt>
                <c:pt idx="1692">
                  <c:v>362</c:v>
                </c:pt>
                <c:pt idx="1693">
                  <c:v>362</c:v>
                </c:pt>
                <c:pt idx="1694">
                  <c:v>362</c:v>
                </c:pt>
                <c:pt idx="1695">
                  <c:v>362</c:v>
                </c:pt>
                <c:pt idx="1696">
                  <c:v>362</c:v>
                </c:pt>
                <c:pt idx="1697">
                  <c:v>363</c:v>
                </c:pt>
                <c:pt idx="1698">
                  <c:v>363</c:v>
                </c:pt>
                <c:pt idx="1699">
                  <c:v>363</c:v>
                </c:pt>
                <c:pt idx="1700">
                  <c:v>363</c:v>
                </c:pt>
                <c:pt idx="1701">
                  <c:v>363</c:v>
                </c:pt>
                <c:pt idx="1702">
                  <c:v>363</c:v>
                </c:pt>
                <c:pt idx="1703">
                  <c:v>363</c:v>
                </c:pt>
                <c:pt idx="1704">
                  <c:v>363</c:v>
                </c:pt>
                <c:pt idx="1705">
                  <c:v>363</c:v>
                </c:pt>
                <c:pt idx="1706">
                  <c:v>363</c:v>
                </c:pt>
                <c:pt idx="1707">
                  <c:v>364</c:v>
                </c:pt>
                <c:pt idx="1708">
                  <c:v>364</c:v>
                </c:pt>
                <c:pt idx="1709">
                  <c:v>364</c:v>
                </c:pt>
                <c:pt idx="1710">
                  <c:v>365</c:v>
                </c:pt>
                <c:pt idx="1711">
                  <c:v>365</c:v>
                </c:pt>
                <c:pt idx="1712">
                  <c:v>365</c:v>
                </c:pt>
                <c:pt idx="1713">
                  <c:v>365</c:v>
                </c:pt>
                <c:pt idx="1714">
                  <c:v>365</c:v>
                </c:pt>
                <c:pt idx="1715">
                  <c:v>365</c:v>
                </c:pt>
                <c:pt idx="1716">
                  <c:v>365</c:v>
                </c:pt>
                <c:pt idx="1717">
                  <c:v>365</c:v>
                </c:pt>
                <c:pt idx="1718">
                  <c:v>366</c:v>
                </c:pt>
                <c:pt idx="1719">
                  <c:v>366</c:v>
                </c:pt>
                <c:pt idx="1720">
                  <c:v>366</c:v>
                </c:pt>
                <c:pt idx="1721">
                  <c:v>366</c:v>
                </c:pt>
                <c:pt idx="1722">
                  <c:v>367</c:v>
                </c:pt>
                <c:pt idx="1723">
                  <c:v>367</c:v>
                </c:pt>
                <c:pt idx="1724">
                  <c:v>367</c:v>
                </c:pt>
                <c:pt idx="1725">
                  <c:v>368</c:v>
                </c:pt>
                <c:pt idx="1726">
                  <c:v>368</c:v>
                </c:pt>
                <c:pt idx="1727">
                  <c:v>368</c:v>
                </c:pt>
                <c:pt idx="1728">
                  <c:v>368</c:v>
                </c:pt>
                <c:pt idx="1729">
                  <c:v>368</c:v>
                </c:pt>
                <c:pt idx="1730">
                  <c:v>368</c:v>
                </c:pt>
                <c:pt idx="1731">
                  <c:v>368</c:v>
                </c:pt>
                <c:pt idx="1732">
                  <c:v>368</c:v>
                </c:pt>
                <c:pt idx="1733">
                  <c:v>368</c:v>
                </c:pt>
                <c:pt idx="1734">
                  <c:v>368</c:v>
                </c:pt>
                <c:pt idx="1735">
                  <c:v>368</c:v>
                </c:pt>
                <c:pt idx="1736">
                  <c:v>368</c:v>
                </c:pt>
                <c:pt idx="1737">
                  <c:v>368</c:v>
                </c:pt>
                <c:pt idx="1738">
                  <c:v>368</c:v>
                </c:pt>
                <c:pt idx="1739">
                  <c:v>368</c:v>
                </c:pt>
                <c:pt idx="1740">
                  <c:v>368</c:v>
                </c:pt>
                <c:pt idx="1741">
                  <c:v>368</c:v>
                </c:pt>
                <c:pt idx="1742">
                  <c:v>368</c:v>
                </c:pt>
                <c:pt idx="1743">
                  <c:v>369</c:v>
                </c:pt>
                <c:pt idx="1744">
                  <c:v>369</c:v>
                </c:pt>
                <c:pt idx="1745">
                  <c:v>369</c:v>
                </c:pt>
                <c:pt idx="1746">
                  <c:v>369</c:v>
                </c:pt>
                <c:pt idx="1747">
                  <c:v>369</c:v>
                </c:pt>
                <c:pt idx="1748">
                  <c:v>369</c:v>
                </c:pt>
                <c:pt idx="1749">
                  <c:v>369</c:v>
                </c:pt>
                <c:pt idx="1750">
                  <c:v>369</c:v>
                </c:pt>
                <c:pt idx="1751">
                  <c:v>369</c:v>
                </c:pt>
                <c:pt idx="1752">
                  <c:v>369</c:v>
                </c:pt>
                <c:pt idx="1753">
                  <c:v>369</c:v>
                </c:pt>
                <c:pt idx="1754">
                  <c:v>369</c:v>
                </c:pt>
                <c:pt idx="1755">
                  <c:v>369</c:v>
                </c:pt>
                <c:pt idx="1756">
                  <c:v>369</c:v>
                </c:pt>
                <c:pt idx="1757">
                  <c:v>369</c:v>
                </c:pt>
                <c:pt idx="1758">
                  <c:v>369</c:v>
                </c:pt>
                <c:pt idx="1759">
                  <c:v>369</c:v>
                </c:pt>
                <c:pt idx="1760">
                  <c:v>369</c:v>
                </c:pt>
                <c:pt idx="1761">
                  <c:v>370</c:v>
                </c:pt>
                <c:pt idx="1762">
                  <c:v>370</c:v>
                </c:pt>
                <c:pt idx="1763">
                  <c:v>370</c:v>
                </c:pt>
                <c:pt idx="1764">
                  <c:v>370</c:v>
                </c:pt>
                <c:pt idx="1765">
                  <c:v>371</c:v>
                </c:pt>
                <c:pt idx="1766">
                  <c:v>371</c:v>
                </c:pt>
                <c:pt idx="1767">
                  <c:v>371</c:v>
                </c:pt>
                <c:pt idx="1768">
                  <c:v>371</c:v>
                </c:pt>
                <c:pt idx="1769">
                  <c:v>371</c:v>
                </c:pt>
                <c:pt idx="1770">
                  <c:v>371</c:v>
                </c:pt>
                <c:pt idx="1771">
                  <c:v>371</c:v>
                </c:pt>
                <c:pt idx="1772">
                  <c:v>372</c:v>
                </c:pt>
                <c:pt idx="1773">
                  <c:v>372</c:v>
                </c:pt>
                <c:pt idx="1774">
                  <c:v>372</c:v>
                </c:pt>
                <c:pt idx="1775">
                  <c:v>373</c:v>
                </c:pt>
                <c:pt idx="1776">
                  <c:v>373</c:v>
                </c:pt>
                <c:pt idx="1777">
                  <c:v>373</c:v>
                </c:pt>
                <c:pt idx="1778">
                  <c:v>374</c:v>
                </c:pt>
                <c:pt idx="1779">
                  <c:v>374</c:v>
                </c:pt>
                <c:pt idx="1780">
                  <c:v>374</c:v>
                </c:pt>
                <c:pt idx="1781">
                  <c:v>374</c:v>
                </c:pt>
                <c:pt idx="1782">
                  <c:v>374</c:v>
                </c:pt>
                <c:pt idx="1783">
                  <c:v>374</c:v>
                </c:pt>
                <c:pt idx="1784">
                  <c:v>374</c:v>
                </c:pt>
                <c:pt idx="1785">
                  <c:v>374</c:v>
                </c:pt>
                <c:pt idx="1786">
                  <c:v>374</c:v>
                </c:pt>
                <c:pt idx="1787">
                  <c:v>374</c:v>
                </c:pt>
                <c:pt idx="1788">
                  <c:v>374</c:v>
                </c:pt>
                <c:pt idx="1789">
                  <c:v>374</c:v>
                </c:pt>
                <c:pt idx="1790">
                  <c:v>374</c:v>
                </c:pt>
                <c:pt idx="1791">
                  <c:v>374</c:v>
                </c:pt>
                <c:pt idx="1792">
                  <c:v>374</c:v>
                </c:pt>
                <c:pt idx="1793">
                  <c:v>374</c:v>
                </c:pt>
                <c:pt idx="1794">
                  <c:v>374</c:v>
                </c:pt>
                <c:pt idx="1795">
                  <c:v>374</c:v>
                </c:pt>
                <c:pt idx="1796">
                  <c:v>374</c:v>
                </c:pt>
                <c:pt idx="1797">
                  <c:v>375</c:v>
                </c:pt>
                <c:pt idx="1798">
                  <c:v>375</c:v>
                </c:pt>
                <c:pt idx="1799">
                  <c:v>375</c:v>
                </c:pt>
                <c:pt idx="1800">
                  <c:v>375</c:v>
                </c:pt>
                <c:pt idx="1801">
                  <c:v>376</c:v>
                </c:pt>
                <c:pt idx="1802">
                  <c:v>376</c:v>
                </c:pt>
                <c:pt idx="1803">
                  <c:v>376</c:v>
                </c:pt>
                <c:pt idx="1804">
                  <c:v>376</c:v>
                </c:pt>
                <c:pt idx="1805">
                  <c:v>376</c:v>
                </c:pt>
                <c:pt idx="1806">
                  <c:v>376</c:v>
                </c:pt>
                <c:pt idx="1807">
                  <c:v>376</c:v>
                </c:pt>
                <c:pt idx="1808">
                  <c:v>377</c:v>
                </c:pt>
                <c:pt idx="1809">
                  <c:v>378</c:v>
                </c:pt>
                <c:pt idx="1810">
                  <c:v>378</c:v>
                </c:pt>
                <c:pt idx="1811">
                  <c:v>378</c:v>
                </c:pt>
                <c:pt idx="1812">
                  <c:v>378</c:v>
                </c:pt>
                <c:pt idx="1813">
                  <c:v>378</c:v>
                </c:pt>
                <c:pt idx="1814">
                  <c:v>378</c:v>
                </c:pt>
                <c:pt idx="1815">
                  <c:v>378</c:v>
                </c:pt>
                <c:pt idx="1816">
                  <c:v>378</c:v>
                </c:pt>
                <c:pt idx="1817">
                  <c:v>379</c:v>
                </c:pt>
                <c:pt idx="1818">
                  <c:v>379</c:v>
                </c:pt>
                <c:pt idx="1819">
                  <c:v>379</c:v>
                </c:pt>
                <c:pt idx="1820">
                  <c:v>379</c:v>
                </c:pt>
                <c:pt idx="1821">
                  <c:v>380</c:v>
                </c:pt>
                <c:pt idx="1822">
                  <c:v>380</c:v>
                </c:pt>
                <c:pt idx="1823">
                  <c:v>380</c:v>
                </c:pt>
                <c:pt idx="1824">
                  <c:v>381</c:v>
                </c:pt>
                <c:pt idx="1825">
                  <c:v>381</c:v>
                </c:pt>
                <c:pt idx="1826">
                  <c:v>381</c:v>
                </c:pt>
                <c:pt idx="1827">
                  <c:v>381</c:v>
                </c:pt>
                <c:pt idx="1828">
                  <c:v>381</c:v>
                </c:pt>
                <c:pt idx="1829">
                  <c:v>381</c:v>
                </c:pt>
                <c:pt idx="1830">
                  <c:v>382</c:v>
                </c:pt>
                <c:pt idx="1831">
                  <c:v>382</c:v>
                </c:pt>
                <c:pt idx="1832">
                  <c:v>382</c:v>
                </c:pt>
                <c:pt idx="1833">
                  <c:v>383</c:v>
                </c:pt>
                <c:pt idx="1834">
                  <c:v>383</c:v>
                </c:pt>
                <c:pt idx="1835">
                  <c:v>383</c:v>
                </c:pt>
                <c:pt idx="1836">
                  <c:v>383</c:v>
                </c:pt>
                <c:pt idx="1837">
                  <c:v>383</c:v>
                </c:pt>
                <c:pt idx="1838">
                  <c:v>383</c:v>
                </c:pt>
                <c:pt idx="1839">
                  <c:v>383</c:v>
                </c:pt>
                <c:pt idx="1840">
                  <c:v>383</c:v>
                </c:pt>
                <c:pt idx="1841">
                  <c:v>383</c:v>
                </c:pt>
                <c:pt idx="1842">
                  <c:v>383</c:v>
                </c:pt>
                <c:pt idx="1843">
                  <c:v>383</c:v>
                </c:pt>
                <c:pt idx="1844">
                  <c:v>383</c:v>
                </c:pt>
                <c:pt idx="1845">
                  <c:v>384</c:v>
                </c:pt>
                <c:pt idx="1846">
                  <c:v>384</c:v>
                </c:pt>
                <c:pt idx="1847">
                  <c:v>384</c:v>
                </c:pt>
                <c:pt idx="1848">
                  <c:v>384</c:v>
                </c:pt>
                <c:pt idx="1849">
                  <c:v>384</c:v>
                </c:pt>
                <c:pt idx="1850">
                  <c:v>384</c:v>
                </c:pt>
                <c:pt idx="1851">
                  <c:v>385</c:v>
                </c:pt>
                <c:pt idx="1852">
                  <c:v>385</c:v>
                </c:pt>
                <c:pt idx="1853">
                  <c:v>385</c:v>
                </c:pt>
                <c:pt idx="1854">
                  <c:v>385</c:v>
                </c:pt>
                <c:pt idx="1855">
                  <c:v>385</c:v>
                </c:pt>
                <c:pt idx="1856">
                  <c:v>385</c:v>
                </c:pt>
                <c:pt idx="1857">
                  <c:v>385</c:v>
                </c:pt>
                <c:pt idx="1858">
                  <c:v>385</c:v>
                </c:pt>
                <c:pt idx="1859">
                  <c:v>385</c:v>
                </c:pt>
                <c:pt idx="1860">
                  <c:v>385</c:v>
                </c:pt>
                <c:pt idx="1861">
                  <c:v>385</c:v>
                </c:pt>
                <c:pt idx="1862">
                  <c:v>386</c:v>
                </c:pt>
                <c:pt idx="1863">
                  <c:v>386</c:v>
                </c:pt>
                <c:pt idx="1864">
                  <c:v>386</c:v>
                </c:pt>
                <c:pt idx="1865">
                  <c:v>386</c:v>
                </c:pt>
                <c:pt idx="1866">
                  <c:v>386</c:v>
                </c:pt>
                <c:pt idx="1867">
                  <c:v>386</c:v>
                </c:pt>
                <c:pt idx="1868">
                  <c:v>386</c:v>
                </c:pt>
                <c:pt idx="1869">
                  <c:v>386</c:v>
                </c:pt>
                <c:pt idx="1870">
                  <c:v>386</c:v>
                </c:pt>
                <c:pt idx="1871">
                  <c:v>386</c:v>
                </c:pt>
                <c:pt idx="1872">
                  <c:v>386</c:v>
                </c:pt>
                <c:pt idx="1873">
                  <c:v>387</c:v>
                </c:pt>
                <c:pt idx="1874">
                  <c:v>387</c:v>
                </c:pt>
                <c:pt idx="1875">
                  <c:v>387</c:v>
                </c:pt>
                <c:pt idx="1876">
                  <c:v>388</c:v>
                </c:pt>
                <c:pt idx="1877">
                  <c:v>388</c:v>
                </c:pt>
                <c:pt idx="1878">
                  <c:v>389</c:v>
                </c:pt>
                <c:pt idx="1879">
                  <c:v>389</c:v>
                </c:pt>
                <c:pt idx="1880">
                  <c:v>389</c:v>
                </c:pt>
                <c:pt idx="1881">
                  <c:v>390</c:v>
                </c:pt>
                <c:pt idx="1882">
                  <c:v>391</c:v>
                </c:pt>
                <c:pt idx="1883">
                  <c:v>391</c:v>
                </c:pt>
                <c:pt idx="1884">
                  <c:v>391</c:v>
                </c:pt>
                <c:pt idx="1885">
                  <c:v>391</c:v>
                </c:pt>
                <c:pt idx="1886">
                  <c:v>391</c:v>
                </c:pt>
                <c:pt idx="1887">
                  <c:v>391</c:v>
                </c:pt>
                <c:pt idx="1888">
                  <c:v>392</c:v>
                </c:pt>
                <c:pt idx="1889">
                  <c:v>392</c:v>
                </c:pt>
                <c:pt idx="1890">
                  <c:v>393</c:v>
                </c:pt>
                <c:pt idx="1891">
                  <c:v>393</c:v>
                </c:pt>
                <c:pt idx="1892">
                  <c:v>393</c:v>
                </c:pt>
                <c:pt idx="1893">
                  <c:v>393</c:v>
                </c:pt>
                <c:pt idx="1894">
                  <c:v>394</c:v>
                </c:pt>
                <c:pt idx="1895">
                  <c:v>394</c:v>
                </c:pt>
                <c:pt idx="1896">
                  <c:v>394</c:v>
                </c:pt>
                <c:pt idx="1897">
                  <c:v>394</c:v>
                </c:pt>
                <c:pt idx="1898">
                  <c:v>394</c:v>
                </c:pt>
                <c:pt idx="1899">
                  <c:v>394</c:v>
                </c:pt>
                <c:pt idx="1900">
                  <c:v>395</c:v>
                </c:pt>
                <c:pt idx="1901">
                  <c:v>395</c:v>
                </c:pt>
                <c:pt idx="1902">
                  <c:v>395</c:v>
                </c:pt>
                <c:pt idx="1903">
                  <c:v>395</c:v>
                </c:pt>
                <c:pt idx="1904">
                  <c:v>395</c:v>
                </c:pt>
                <c:pt idx="1905">
                  <c:v>395</c:v>
                </c:pt>
                <c:pt idx="1906">
                  <c:v>395</c:v>
                </c:pt>
                <c:pt idx="1907">
                  <c:v>395</c:v>
                </c:pt>
                <c:pt idx="1908">
                  <c:v>396</c:v>
                </c:pt>
                <c:pt idx="1909">
                  <c:v>396</c:v>
                </c:pt>
                <c:pt idx="1910">
                  <c:v>396</c:v>
                </c:pt>
                <c:pt idx="1911">
                  <c:v>396</c:v>
                </c:pt>
                <c:pt idx="1912">
                  <c:v>396</c:v>
                </c:pt>
                <c:pt idx="1913">
                  <c:v>396</c:v>
                </c:pt>
                <c:pt idx="1914">
                  <c:v>397</c:v>
                </c:pt>
                <c:pt idx="1915">
                  <c:v>397</c:v>
                </c:pt>
                <c:pt idx="1916">
                  <c:v>397</c:v>
                </c:pt>
                <c:pt idx="1917">
                  <c:v>397</c:v>
                </c:pt>
                <c:pt idx="1918">
                  <c:v>397</c:v>
                </c:pt>
                <c:pt idx="1919">
                  <c:v>397</c:v>
                </c:pt>
                <c:pt idx="1920">
                  <c:v>397</c:v>
                </c:pt>
                <c:pt idx="1921">
                  <c:v>397</c:v>
                </c:pt>
                <c:pt idx="1922">
                  <c:v>398</c:v>
                </c:pt>
                <c:pt idx="1923">
                  <c:v>398</c:v>
                </c:pt>
                <c:pt idx="1924">
                  <c:v>398</c:v>
                </c:pt>
                <c:pt idx="1925">
                  <c:v>399</c:v>
                </c:pt>
                <c:pt idx="1926">
                  <c:v>399</c:v>
                </c:pt>
                <c:pt idx="1927">
                  <c:v>399</c:v>
                </c:pt>
                <c:pt idx="1928">
                  <c:v>399</c:v>
                </c:pt>
                <c:pt idx="1929">
                  <c:v>399</c:v>
                </c:pt>
                <c:pt idx="1930">
                  <c:v>399</c:v>
                </c:pt>
                <c:pt idx="1931">
                  <c:v>399</c:v>
                </c:pt>
                <c:pt idx="1932">
                  <c:v>399</c:v>
                </c:pt>
                <c:pt idx="1933">
                  <c:v>399</c:v>
                </c:pt>
                <c:pt idx="1934">
                  <c:v>399</c:v>
                </c:pt>
                <c:pt idx="1935">
                  <c:v>399</c:v>
                </c:pt>
                <c:pt idx="1936">
                  <c:v>399</c:v>
                </c:pt>
                <c:pt idx="1937">
                  <c:v>399</c:v>
                </c:pt>
                <c:pt idx="1938">
                  <c:v>399</c:v>
                </c:pt>
                <c:pt idx="1939">
                  <c:v>400</c:v>
                </c:pt>
                <c:pt idx="1940">
                  <c:v>400</c:v>
                </c:pt>
                <c:pt idx="1941">
                  <c:v>400</c:v>
                </c:pt>
                <c:pt idx="1942">
                  <c:v>400</c:v>
                </c:pt>
                <c:pt idx="1943">
                  <c:v>400</c:v>
                </c:pt>
                <c:pt idx="1944">
                  <c:v>400</c:v>
                </c:pt>
                <c:pt idx="1945">
                  <c:v>400</c:v>
                </c:pt>
                <c:pt idx="1946">
                  <c:v>400</c:v>
                </c:pt>
                <c:pt idx="1947">
                  <c:v>400</c:v>
                </c:pt>
                <c:pt idx="1948">
                  <c:v>400</c:v>
                </c:pt>
                <c:pt idx="1949">
                  <c:v>400</c:v>
                </c:pt>
                <c:pt idx="1950">
                  <c:v>400</c:v>
                </c:pt>
                <c:pt idx="1951">
                  <c:v>401</c:v>
                </c:pt>
                <c:pt idx="1952">
                  <c:v>402</c:v>
                </c:pt>
                <c:pt idx="1953">
                  <c:v>403</c:v>
                </c:pt>
                <c:pt idx="1954">
                  <c:v>403</c:v>
                </c:pt>
                <c:pt idx="1955">
                  <c:v>403</c:v>
                </c:pt>
                <c:pt idx="1956">
                  <c:v>403</c:v>
                </c:pt>
                <c:pt idx="1957">
                  <c:v>403</c:v>
                </c:pt>
                <c:pt idx="1958">
                  <c:v>403</c:v>
                </c:pt>
                <c:pt idx="1959">
                  <c:v>403</c:v>
                </c:pt>
                <c:pt idx="1960">
                  <c:v>403</c:v>
                </c:pt>
                <c:pt idx="1961">
                  <c:v>403</c:v>
                </c:pt>
                <c:pt idx="1962">
                  <c:v>404</c:v>
                </c:pt>
                <c:pt idx="1963">
                  <c:v>404</c:v>
                </c:pt>
                <c:pt idx="1964">
                  <c:v>404</c:v>
                </c:pt>
                <c:pt idx="1965">
                  <c:v>404</c:v>
                </c:pt>
                <c:pt idx="1966">
                  <c:v>405</c:v>
                </c:pt>
                <c:pt idx="1967">
                  <c:v>405</c:v>
                </c:pt>
                <c:pt idx="1968">
                  <c:v>405</c:v>
                </c:pt>
                <c:pt idx="1969">
                  <c:v>405</c:v>
                </c:pt>
                <c:pt idx="1970">
                  <c:v>406</c:v>
                </c:pt>
                <c:pt idx="1971">
                  <c:v>407</c:v>
                </c:pt>
                <c:pt idx="1972">
                  <c:v>407</c:v>
                </c:pt>
                <c:pt idx="1973">
                  <c:v>407</c:v>
                </c:pt>
                <c:pt idx="1974">
                  <c:v>408</c:v>
                </c:pt>
                <c:pt idx="1975">
                  <c:v>408</c:v>
                </c:pt>
                <c:pt idx="1976">
                  <c:v>408</c:v>
                </c:pt>
                <c:pt idx="1977">
                  <c:v>409</c:v>
                </c:pt>
                <c:pt idx="1978">
                  <c:v>410</c:v>
                </c:pt>
                <c:pt idx="1979">
                  <c:v>411</c:v>
                </c:pt>
                <c:pt idx="1980">
                  <c:v>411</c:v>
                </c:pt>
                <c:pt idx="1981">
                  <c:v>411</c:v>
                </c:pt>
                <c:pt idx="1982">
                  <c:v>411</c:v>
                </c:pt>
                <c:pt idx="1983">
                  <c:v>411</c:v>
                </c:pt>
                <c:pt idx="1984">
                  <c:v>411</c:v>
                </c:pt>
                <c:pt idx="1985">
                  <c:v>411</c:v>
                </c:pt>
                <c:pt idx="1986">
                  <c:v>412</c:v>
                </c:pt>
                <c:pt idx="1987">
                  <c:v>412</c:v>
                </c:pt>
                <c:pt idx="1988">
                  <c:v>412</c:v>
                </c:pt>
                <c:pt idx="1989">
                  <c:v>413</c:v>
                </c:pt>
                <c:pt idx="1990">
                  <c:v>414</c:v>
                </c:pt>
                <c:pt idx="1991">
                  <c:v>414</c:v>
                </c:pt>
                <c:pt idx="1992">
                  <c:v>414</c:v>
                </c:pt>
                <c:pt idx="1993">
                  <c:v>414</c:v>
                </c:pt>
                <c:pt idx="1994">
                  <c:v>415</c:v>
                </c:pt>
                <c:pt idx="1995">
                  <c:v>415</c:v>
                </c:pt>
                <c:pt idx="1996">
                  <c:v>415</c:v>
                </c:pt>
                <c:pt idx="1997">
                  <c:v>415</c:v>
                </c:pt>
                <c:pt idx="1998">
                  <c:v>416</c:v>
                </c:pt>
                <c:pt idx="1999">
                  <c:v>416</c:v>
                </c:pt>
                <c:pt idx="2000">
                  <c:v>416</c:v>
                </c:pt>
                <c:pt idx="2001">
                  <c:v>416</c:v>
                </c:pt>
                <c:pt idx="2002">
                  <c:v>416</c:v>
                </c:pt>
                <c:pt idx="2003">
                  <c:v>416</c:v>
                </c:pt>
                <c:pt idx="2004">
                  <c:v>416</c:v>
                </c:pt>
                <c:pt idx="2005">
                  <c:v>417</c:v>
                </c:pt>
                <c:pt idx="2006">
                  <c:v>418</c:v>
                </c:pt>
                <c:pt idx="2007">
                  <c:v>418</c:v>
                </c:pt>
                <c:pt idx="2008">
                  <c:v>418</c:v>
                </c:pt>
                <c:pt idx="2009">
                  <c:v>418</c:v>
                </c:pt>
                <c:pt idx="2010">
                  <c:v>418</c:v>
                </c:pt>
                <c:pt idx="2011">
                  <c:v>418</c:v>
                </c:pt>
                <c:pt idx="2012">
                  <c:v>418</c:v>
                </c:pt>
                <c:pt idx="2013">
                  <c:v>418</c:v>
                </c:pt>
                <c:pt idx="2014">
                  <c:v>418</c:v>
                </c:pt>
                <c:pt idx="2015">
                  <c:v>418</c:v>
                </c:pt>
                <c:pt idx="2016">
                  <c:v>418</c:v>
                </c:pt>
                <c:pt idx="2017">
                  <c:v>419</c:v>
                </c:pt>
                <c:pt idx="2018">
                  <c:v>420</c:v>
                </c:pt>
                <c:pt idx="2019">
                  <c:v>420</c:v>
                </c:pt>
                <c:pt idx="2020">
                  <c:v>420</c:v>
                </c:pt>
                <c:pt idx="2021">
                  <c:v>420</c:v>
                </c:pt>
                <c:pt idx="2022">
                  <c:v>421</c:v>
                </c:pt>
                <c:pt idx="2023">
                  <c:v>421</c:v>
                </c:pt>
                <c:pt idx="2024">
                  <c:v>421</c:v>
                </c:pt>
                <c:pt idx="2025">
                  <c:v>421</c:v>
                </c:pt>
                <c:pt idx="2026">
                  <c:v>421</c:v>
                </c:pt>
                <c:pt idx="2027">
                  <c:v>421</c:v>
                </c:pt>
                <c:pt idx="2028">
                  <c:v>421</c:v>
                </c:pt>
                <c:pt idx="2029">
                  <c:v>422</c:v>
                </c:pt>
                <c:pt idx="2030">
                  <c:v>423</c:v>
                </c:pt>
                <c:pt idx="2031">
                  <c:v>423</c:v>
                </c:pt>
                <c:pt idx="2032">
                  <c:v>423</c:v>
                </c:pt>
                <c:pt idx="2033">
                  <c:v>423</c:v>
                </c:pt>
                <c:pt idx="2034">
                  <c:v>424</c:v>
                </c:pt>
                <c:pt idx="2035">
                  <c:v>424</c:v>
                </c:pt>
                <c:pt idx="2036">
                  <c:v>424</c:v>
                </c:pt>
                <c:pt idx="2037">
                  <c:v>424</c:v>
                </c:pt>
                <c:pt idx="2038">
                  <c:v>424</c:v>
                </c:pt>
                <c:pt idx="2039">
                  <c:v>424</c:v>
                </c:pt>
                <c:pt idx="2040">
                  <c:v>424</c:v>
                </c:pt>
                <c:pt idx="2041">
                  <c:v>424</c:v>
                </c:pt>
                <c:pt idx="2042">
                  <c:v>425</c:v>
                </c:pt>
                <c:pt idx="2043">
                  <c:v>425</c:v>
                </c:pt>
                <c:pt idx="2044">
                  <c:v>425</c:v>
                </c:pt>
                <c:pt idx="2045">
                  <c:v>425</c:v>
                </c:pt>
                <c:pt idx="2046">
                  <c:v>425</c:v>
                </c:pt>
                <c:pt idx="2047">
                  <c:v>425</c:v>
                </c:pt>
                <c:pt idx="2048">
                  <c:v>425</c:v>
                </c:pt>
                <c:pt idx="2049">
                  <c:v>426</c:v>
                </c:pt>
                <c:pt idx="2050">
                  <c:v>427</c:v>
                </c:pt>
                <c:pt idx="2051">
                  <c:v>427</c:v>
                </c:pt>
                <c:pt idx="2052">
                  <c:v>427</c:v>
                </c:pt>
                <c:pt idx="2053">
                  <c:v>427</c:v>
                </c:pt>
                <c:pt idx="2054">
                  <c:v>427</c:v>
                </c:pt>
                <c:pt idx="2055">
                  <c:v>427</c:v>
                </c:pt>
                <c:pt idx="2056">
                  <c:v>427</c:v>
                </c:pt>
                <c:pt idx="2057">
                  <c:v>427</c:v>
                </c:pt>
                <c:pt idx="2058">
                  <c:v>428</c:v>
                </c:pt>
                <c:pt idx="2059">
                  <c:v>428</c:v>
                </c:pt>
                <c:pt idx="2060">
                  <c:v>428</c:v>
                </c:pt>
                <c:pt idx="2061">
                  <c:v>428</c:v>
                </c:pt>
                <c:pt idx="2062">
                  <c:v>428</c:v>
                </c:pt>
                <c:pt idx="2063">
                  <c:v>428</c:v>
                </c:pt>
                <c:pt idx="2064">
                  <c:v>429</c:v>
                </c:pt>
                <c:pt idx="2065">
                  <c:v>429</c:v>
                </c:pt>
                <c:pt idx="2066">
                  <c:v>429</c:v>
                </c:pt>
                <c:pt idx="2067">
                  <c:v>429</c:v>
                </c:pt>
                <c:pt idx="2068">
                  <c:v>429</c:v>
                </c:pt>
                <c:pt idx="2069">
                  <c:v>429</c:v>
                </c:pt>
                <c:pt idx="2070">
                  <c:v>429</c:v>
                </c:pt>
                <c:pt idx="2071">
                  <c:v>430</c:v>
                </c:pt>
                <c:pt idx="2072">
                  <c:v>430</c:v>
                </c:pt>
                <c:pt idx="2073">
                  <c:v>430</c:v>
                </c:pt>
                <c:pt idx="2074">
                  <c:v>430</c:v>
                </c:pt>
                <c:pt idx="2075">
                  <c:v>431</c:v>
                </c:pt>
                <c:pt idx="2076">
                  <c:v>431</c:v>
                </c:pt>
                <c:pt idx="2077">
                  <c:v>431</c:v>
                </c:pt>
                <c:pt idx="2078">
                  <c:v>431</c:v>
                </c:pt>
                <c:pt idx="2079">
                  <c:v>431</c:v>
                </c:pt>
                <c:pt idx="2080">
                  <c:v>431</c:v>
                </c:pt>
                <c:pt idx="2081">
                  <c:v>431</c:v>
                </c:pt>
                <c:pt idx="2082">
                  <c:v>432</c:v>
                </c:pt>
                <c:pt idx="2083">
                  <c:v>433</c:v>
                </c:pt>
                <c:pt idx="2084">
                  <c:v>433</c:v>
                </c:pt>
                <c:pt idx="2085">
                  <c:v>433</c:v>
                </c:pt>
                <c:pt idx="2086">
                  <c:v>433</c:v>
                </c:pt>
                <c:pt idx="2087">
                  <c:v>433</c:v>
                </c:pt>
                <c:pt idx="2088">
                  <c:v>434</c:v>
                </c:pt>
                <c:pt idx="2089">
                  <c:v>434</c:v>
                </c:pt>
                <c:pt idx="2090">
                  <c:v>434</c:v>
                </c:pt>
                <c:pt idx="2091">
                  <c:v>435</c:v>
                </c:pt>
                <c:pt idx="2092">
                  <c:v>435</c:v>
                </c:pt>
                <c:pt idx="2093">
                  <c:v>435</c:v>
                </c:pt>
                <c:pt idx="2094">
                  <c:v>436</c:v>
                </c:pt>
                <c:pt idx="2095">
                  <c:v>436</c:v>
                </c:pt>
                <c:pt idx="2096">
                  <c:v>437</c:v>
                </c:pt>
                <c:pt idx="2097">
                  <c:v>437</c:v>
                </c:pt>
                <c:pt idx="2098">
                  <c:v>437</c:v>
                </c:pt>
                <c:pt idx="2099">
                  <c:v>437</c:v>
                </c:pt>
                <c:pt idx="2100">
                  <c:v>438</c:v>
                </c:pt>
                <c:pt idx="2101">
                  <c:v>438</c:v>
                </c:pt>
                <c:pt idx="2102">
                  <c:v>438</c:v>
                </c:pt>
                <c:pt idx="2103">
                  <c:v>438</c:v>
                </c:pt>
                <c:pt idx="2104">
                  <c:v>438</c:v>
                </c:pt>
                <c:pt idx="2105">
                  <c:v>438</c:v>
                </c:pt>
                <c:pt idx="2106">
                  <c:v>439</c:v>
                </c:pt>
                <c:pt idx="2107">
                  <c:v>440</c:v>
                </c:pt>
                <c:pt idx="2108">
                  <c:v>440</c:v>
                </c:pt>
                <c:pt idx="2109">
                  <c:v>440</c:v>
                </c:pt>
                <c:pt idx="2110">
                  <c:v>440</c:v>
                </c:pt>
                <c:pt idx="2111">
                  <c:v>440</c:v>
                </c:pt>
                <c:pt idx="2112">
                  <c:v>440</c:v>
                </c:pt>
                <c:pt idx="2113">
                  <c:v>440</c:v>
                </c:pt>
                <c:pt idx="2114">
                  <c:v>441</c:v>
                </c:pt>
                <c:pt idx="2115">
                  <c:v>441</c:v>
                </c:pt>
                <c:pt idx="2116">
                  <c:v>441</c:v>
                </c:pt>
                <c:pt idx="2117">
                  <c:v>442</c:v>
                </c:pt>
                <c:pt idx="2118">
                  <c:v>442</c:v>
                </c:pt>
                <c:pt idx="2119">
                  <c:v>442</c:v>
                </c:pt>
                <c:pt idx="2120">
                  <c:v>442</c:v>
                </c:pt>
                <c:pt idx="2121">
                  <c:v>442</c:v>
                </c:pt>
                <c:pt idx="2122">
                  <c:v>442</c:v>
                </c:pt>
                <c:pt idx="2123">
                  <c:v>442</c:v>
                </c:pt>
                <c:pt idx="2124">
                  <c:v>442</c:v>
                </c:pt>
                <c:pt idx="2125">
                  <c:v>442</c:v>
                </c:pt>
                <c:pt idx="2126">
                  <c:v>442</c:v>
                </c:pt>
                <c:pt idx="2127">
                  <c:v>442</c:v>
                </c:pt>
                <c:pt idx="2128">
                  <c:v>442</c:v>
                </c:pt>
                <c:pt idx="2129">
                  <c:v>442</c:v>
                </c:pt>
                <c:pt idx="2130">
                  <c:v>442</c:v>
                </c:pt>
                <c:pt idx="2131">
                  <c:v>442</c:v>
                </c:pt>
                <c:pt idx="2132">
                  <c:v>443</c:v>
                </c:pt>
                <c:pt idx="2133">
                  <c:v>443</c:v>
                </c:pt>
                <c:pt idx="2134">
                  <c:v>443</c:v>
                </c:pt>
                <c:pt idx="2135">
                  <c:v>443</c:v>
                </c:pt>
                <c:pt idx="2136">
                  <c:v>444</c:v>
                </c:pt>
                <c:pt idx="2137">
                  <c:v>444</c:v>
                </c:pt>
                <c:pt idx="2138">
                  <c:v>445</c:v>
                </c:pt>
                <c:pt idx="2139">
                  <c:v>445</c:v>
                </c:pt>
                <c:pt idx="2140">
                  <c:v>445</c:v>
                </c:pt>
                <c:pt idx="2141">
                  <c:v>445</c:v>
                </c:pt>
                <c:pt idx="2142">
                  <c:v>445</c:v>
                </c:pt>
                <c:pt idx="2143">
                  <c:v>445</c:v>
                </c:pt>
                <c:pt idx="2144">
                  <c:v>445</c:v>
                </c:pt>
                <c:pt idx="2145">
                  <c:v>445</c:v>
                </c:pt>
                <c:pt idx="2146">
                  <c:v>445</c:v>
                </c:pt>
                <c:pt idx="2147">
                  <c:v>445</c:v>
                </c:pt>
                <c:pt idx="2148">
                  <c:v>445</c:v>
                </c:pt>
                <c:pt idx="2149">
                  <c:v>445</c:v>
                </c:pt>
                <c:pt idx="2150">
                  <c:v>445</c:v>
                </c:pt>
                <c:pt idx="2151">
                  <c:v>445</c:v>
                </c:pt>
                <c:pt idx="2152">
                  <c:v>445</c:v>
                </c:pt>
                <c:pt idx="2153">
                  <c:v>446</c:v>
                </c:pt>
                <c:pt idx="2154">
                  <c:v>446</c:v>
                </c:pt>
                <c:pt idx="2155">
                  <c:v>446</c:v>
                </c:pt>
                <c:pt idx="2156">
                  <c:v>447</c:v>
                </c:pt>
                <c:pt idx="2157">
                  <c:v>447</c:v>
                </c:pt>
                <c:pt idx="2158">
                  <c:v>447</c:v>
                </c:pt>
                <c:pt idx="2159">
                  <c:v>447</c:v>
                </c:pt>
                <c:pt idx="2160">
                  <c:v>447</c:v>
                </c:pt>
                <c:pt idx="2161">
                  <c:v>447</c:v>
                </c:pt>
                <c:pt idx="2162">
                  <c:v>447</c:v>
                </c:pt>
                <c:pt idx="2163">
                  <c:v>447</c:v>
                </c:pt>
                <c:pt idx="2164">
                  <c:v>448</c:v>
                </c:pt>
                <c:pt idx="2165">
                  <c:v>449</c:v>
                </c:pt>
                <c:pt idx="2166">
                  <c:v>449</c:v>
                </c:pt>
                <c:pt idx="2167">
                  <c:v>449</c:v>
                </c:pt>
                <c:pt idx="2168">
                  <c:v>450</c:v>
                </c:pt>
                <c:pt idx="2169">
                  <c:v>450</c:v>
                </c:pt>
                <c:pt idx="2170">
                  <c:v>450</c:v>
                </c:pt>
                <c:pt idx="2171">
                  <c:v>451</c:v>
                </c:pt>
                <c:pt idx="2172">
                  <c:v>451</c:v>
                </c:pt>
                <c:pt idx="2173">
                  <c:v>451</c:v>
                </c:pt>
                <c:pt idx="2174">
                  <c:v>451</c:v>
                </c:pt>
                <c:pt idx="2175">
                  <c:v>451</c:v>
                </c:pt>
                <c:pt idx="2176">
                  <c:v>451</c:v>
                </c:pt>
                <c:pt idx="2177">
                  <c:v>451</c:v>
                </c:pt>
                <c:pt idx="2178">
                  <c:v>451</c:v>
                </c:pt>
                <c:pt idx="2179">
                  <c:v>451</c:v>
                </c:pt>
                <c:pt idx="2180">
                  <c:v>452</c:v>
                </c:pt>
                <c:pt idx="2181">
                  <c:v>452</c:v>
                </c:pt>
                <c:pt idx="2182">
                  <c:v>452</c:v>
                </c:pt>
                <c:pt idx="2183">
                  <c:v>452</c:v>
                </c:pt>
                <c:pt idx="2184">
                  <c:v>452</c:v>
                </c:pt>
                <c:pt idx="2185">
                  <c:v>452</c:v>
                </c:pt>
                <c:pt idx="2186">
                  <c:v>453</c:v>
                </c:pt>
                <c:pt idx="2187">
                  <c:v>454</c:v>
                </c:pt>
                <c:pt idx="2188">
                  <c:v>455</c:v>
                </c:pt>
                <c:pt idx="2189">
                  <c:v>456</c:v>
                </c:pt>
                <c:pt idx="2190">
                  <c:v>456</c:v>
                </c:pt>
                <c:pt idx="2191">
                  <c:v>456</c:v>
                </c:pt>
                <c:pt idx="2192">
                  <c:v>457</c:v>
                </c:pt>
                <c:pt idx="2193">
                  <c:v>457</c:v>
                </c:pt>
                <c:pt idx="2194">
                  <c:v>458</c:v>
                </c:pt>
                <c:pt idx="2195">
                  <c:v>458</c:v>
                </c:pt>
                <c:pt idx="2196">
                  <c:v>458</c:v>
                </c:pt>
                <c:pt idx="2197">
                  <c:v>458</c:v>
                </c:pt>
                <c:pt idx="2198">
                  <c:v>459</c:v>
                </c:pt>
                <c:pt idx="2199">
                  <c:v>460</c:v>
                </c:pt>
                <c:pt idx="2200">
                  <c:v>460</c:v>
                </c:pt>
                <c:pt idx="2201">
                  <c:v>460</c:v>
                </c:pt>
                <c:pt idx="2202">
                  <c:v>460</c:v>
                </c:pt>
                <c:pt idx="2203">
                  <c:v>460</c:v>
                </c:pt>
                <c:pt idx="2204">
                  <c:v>461</c:v>
                </c:pt>
                <c:pt idx="2205">
                  <c:v>461</c:v>
                </c:pt>
                <c:pt idx="2206">
                  <c:v>462</c:v>
                </c:pt>
                <c:pt idx="2207">
                  <c:v>462</c:v>
                </c:pt>
                <c:pt idx="2208">
                  <c:v>462</c:v>
                </c:pt>
                <c:pt idx="2209">
                  <c:v>463</c:v>
                </c:pt>
                <c:pt idx="2210">
                  <c:v>464</c:v>
                </c:pt>
                <c:pt idx="2211">
                  <c:v>464</c:v>
                </c:pt>
                <c:pt idx="2212">
                  <c:v>464</c:v>
                </c:pt>
                <c:pt idx="2213">
                  <c:v>465</c:v>
                </c:pt>
                <c:pt idx="2214">
                  <c:v>466</c:v>
                </c:pt>
                <c:pt idx="2215">
                  <c:v>466</c:v>
                </c:pt>
                <c:pt idx="2216">
                  <c:v>466</c:v>
                </c:pt>
                <c:pt idx="2217">
                  <c:v>466</c:v>
                </c:pt>
                <c:pt idx="2218">
                  <c:v>467</c:v>
                </c:pt>
                <c:pt idx="2219">
                  <c:v>467</c:v>
                </c:pt>
                <c:pt idx="2220">
                  <c:v>468</c:v>
                </c:pt>
                <c:pt idx="2221">
                  <c:v>468</c:v>
                </c:pt>
                <c:pt idx="2222">
                  <c:v>468</c:v>
                </c:pt>
                <c:pt idx="2223">
                  <c:v>469</c:v>
                </c:pt>
                <c:pt idx="2224">
                  <c:v>469</c:v>
                </c:pt>
                <c:pt idx="2225">
                  <c:v>469</c:v>
                </c:pt>
                <c:pt idx="2226">
                  <c:v>469</c:v>
                </c:pt>
                <c:pt idx="2227">
                  <c:v>470</c:v>
                </c:pt>
                <c:pt idx="2228">
                  <c:v>470</c:v>
                </c:pt>
                <c:pt idx="2229">
                  <c:v>470</c:v>
                </c:pt>
                <c:pt idx="2230">
                  <c:v>470</c:v>
                </c:pt>
                <c:pt idx="2231">
                  <c:v>471</c:v>
                </c:pt>
                <c:pt idx="2232">
                  <c:v>471</c:v>
                </c:pt>
                <c:pt idx="2233">
                  <c:v>471</c:v>
                </c:pt>
                <c:pt idx="2234">
                  <c:v>472</c:v>
                </c:pt>
                <c:pt idx="2235">
                  <c:v>472</c:v>
                </c:pt>
                <c:pt idx="2236">
                  <c:v>473</c:v>
                </c:pt>
                <c:pt idx="2237">
                  <c:v>474</c:v>
                </c:pt>
                <c:pt idx="2238">
                  <c:v>475</c:v>
                </c:pt>
                <c:pt idx="2239">
                  <c:v>475</c:v>
                </c:pt>
                <c:pt idx="2240">
                  <c:v>475</c:v>
                </c:pt>
                <c:pt idx="2241">
                  <c:v>475</c:v>
                </c:pt>
                <c:pt idx="2242">
                  <c:v>476</c:v>
                </c:pt>
                <c:pt idx="2243">
                  <c:v>476</c:v>
                </c:pt>
                <c:pt idx="2244">
                  <c:v>476</c:v>
                </c:pt>
                <c:pt idx="2245">
                  <c:v>476</c:v>
                </c:pt>
                <c:pt idx="2246">
                  <c:v>477</c:v>
                </c:pt>
                <c:pt idx="2247">
                  <c:v>477</c:v>
                </c:pt>
                <c:pt idx="2248">
                  <c:v>477</c:v>
                </c:pt>
                <c:pt idx="2249">
                  <c:v>477</c:v>
                </c:pt>
                <c:pt idx="2250">
                  <c:v>477</c:v>
                </c:pt>
                <c:pt idx="2251">
                  <c:v>477</c:v>
                </c:pt>
                <c:pt idx="2252">
                  <c:v>477</c:v>
                </c:pt>
                <c:pt idx="2253">
                  <c:v>477</c:v>
                </c:pt>
                <c:pt idx="2254">
                  <c:v>477</c:v>
                </c:pt>
                <c:pt idx="2255">
                  <c:v>477</c:v>
                </c:pt>
                <c:pt idx="2256">
                  <c:v>477</c:v>
                </c:pt>
                <c:pt idx="2257">
                  <c:v>478</c:v>
                </c:pt>
                <c:pt idx="2258">
                  <c:v>479</c:v>
                </c:pt>
                <c:pt idx="2259">
                  <c:v>479</c:v>
                </c:pt>
                <c:pt idx="2260">
                  <c:v>479</c:v>
                </c:pt>
                <c:pt idx="2261">
                  <c:v>479</c:v>
                </c:pt>
                <c:pt idx="2262">
                  <c:v>479</c:v>
                </c:pt>
                <c:pt idx="2263">
                  <c:v>479</c:v>
                </c:pt>
                <c:pt idx="2264">
                  <c:v>479</c:v>
                </c:pt>
                <c:pt idx="2265">
                  <c:v>480</c:v>
                </c:pt>
                <c:pt idx="2266">
                  <c:v>480</c:v>
                </c:pt>
                <c:pt idx="2267">
                  <c:v>480</c:v>
                </c:pt>
                <c:pt idx="2268">
                  <c:v>480</c:v>
                </c:pt>
                <c:pt idx="2269">
                  <c:v>480</c:v>
                </c:pt>
                <c:pt idx="2270">
                  <c:v>480</c:v>
                </c:pt>
                <c:pt idx="2271">
                  <c:v>480</c:v>
                </c:pt>
                <c:pt idx="2272">
                  <c:v>480</c:v>
                </c:pt>
                <c:pt idx="2273">
                  <c:v>480</c:v>
                </c:pt>
                <c:pt idx="2274">
                  <c:v>480</c:v>
                </c:pt>
                <c:pt idx="2275">
                  <c:v>481</c:v>
                </c:pt>
                <c:pt idx="2276">
                  <c:v>482</c:v>
                </c:pt>
                <c:pt idx="2277">
                  <c:v>483</c:v>
                </c:pt>
                <c:pt idx="2278">
                  <c:v>483</c:v>
                </c:pt>
                <c:pt idx="2279">
                  <c:v>484</c:v>
                </c:pt>
                <c:pt idx="2280">
                  <c:v>484</c:v>
                </c:pt>
                <c:pt idx="2281">
                  <c:v>484</c:v>
                </c:pt>
                <c:pt idx="2282">
                  <c:v>484</c:v>
                </c:pt>
                <c:pt idx="2283">
                  <c:v>484</c:v>
                </c:pt>
                <c:pt idx="2284">
                  <c:v>484</c:v>
                </c:pt>
                <c:pt idx="2285">
                  <c:v>484</c:v>
                </c:pt>
                <c:pt idx="2286">
                  <c:v>484</c:v>
                </c:pt>
                <c:pt idx="2287">
                  <c:v>484</c:v>
                </c:pt>
                <c:pt idx="2288">
                  <c:v>484</c:v>
                </c:pt>
                <c:pt idx="2289">
                  <c:v>484</c:v>
                </c:pt>
                <c:pt idx="2290">
                  <c:v>484</c:v>
                </c:pt>
                <c:pt idx="2291">
                  <c:v>484</c:v>
                </c:pt>
                <c:pt idx="2292">
                  <c:v>484</c:v>
                </c:pt>
                <c:pt idx="2293">
                  <c:v>484</c:v>
                </c:pt>
                <c:pt idx="2294">
                  <c:v>484</c:v>
                </c:pt>
                <c:pt idx="2295">
                  <c:v>484</c:v>
                </c:pt>
                <c:pt idx="2296">
                  <c:v>484</c:v>
                </c:pt>
                <c:pt idx="2297">
                  <c:v>484</c:v>
                </c:pt>
                <c:pt idx="2298">
                  <c:v>484</c:v>
                </c:pt>
                <c:pt idx="2299">
                  <c:v>484</c:v>
                </c:pt>
                <c:pt idx="2300">
                  <c:v>484</c:v>
                </c:pt>
                <c:pt idx="2301">
                  <c:v>484</c:v>
                </c:pt>
                <c:pt idx="2302">
                  <c:v>484</c:v>
                </c:pt>
                <c:pt idx="2303">
                  <c:v>484</c:v>
                </c:pt>
                <c:pt idx="2304">
                  <c:v>484</c:v>
                </c:pt>
                <c:pt idx="2305">
                  <c:v>484</c:v>
                </c:pt>
                <c:pt idx="2306">
                  <c:v>484</c:v>
                </c:pt>
                <c:pt idx="2307">
                  <c:v>484</c:v>
                </c:pt>
                <c:pt idx="2308">
                  <c:v>484</c:v>
                </c:pt>
                <c:pt idx="2309">
                  <c:v>484</c:v>
                </c:pt>
                <c:pt idx="2310">
                  <c:v>484</c:v>
                </c:pt>
                <c:pt idx="2311">
                  <c:v>484</c:v>
                </c:pt>
                <c:pt idx="2312">
                  <c:v>484</c:v>
                </c:pt>
                <c:pt idx="2313">
                  <c:v>484</c:v>
                </c:pt>
                <c:pt idx="2314">
                  <c:v>484</c:v>
                </c:pt>
                <c:pt idx="2315">
                  <c:v>484</c:v>
                </c:pt>
                <c:pt idx="2316">
                  <c:v>484</c:v>
                </c:pt>
                <c:pt idx="2317">
                  <c:v>484</c:v>
                </c:pt>
                <c:pt idx="2318">
                  <c:v>485</c:v>
                </c:pt>
                <c:pt idx="2319">
                  <c:v>485</c:v>
                </c:pt>
                <c:pt idx="2320">
                  <c:v>485</c:v>
                </c:pt>
                <c:pt idx="2321">
                  <c:v>485</c:v>
                </c:pt>
                <c:pt idx="2322">
                  <c:v>485</c:v>
                </c:pt>
                <c:pt idx="2323">
                  <c:v>485</c:v>
                </c:pt>
                <c:pt idx="2324">
                  <c:v>485</c:v>
                </c:pt>
                <c:pt idx="2325">
                  <c:v>485</c:v>
                </c:pt>
                <c:pt idx="2326">
                  <c:v>485</c:v>
                </c:pt>
                <c:pt idx="2327">
                  <c:v>485</c:v>
                </c:pt>
                <c:pt idx="2328">
                  <c:v>485</c:v>
                </c:pt>
                <c:pt idx="2329">
                  <c:v>485</c:v>
                </c:pt>
                <c:pt idx="2330">
                  <c:v>485</c:v>
                </c:pt>
                <c:pt idx="2331">
                  <c:v>485</c:v>
                </c:pt>
                <c:pt idx="2332">
                  <c:v>485</c:v>
                </c:pt>
                <c:pt idx="2333">
                  <c:v>485</c:v>
                </c:pt>
                <c:pt idx="2334">
                  <c:v>485</c:v>
                </c:pt>
                <c:pt idx="2335">
                  <c:v>485</c:v>
                </c:pt>
                <c:pt idx="2336">
                  <c:v>485</c:v>
                </c:pt>
                <c:pt idx="2337">
                  <c:v>486</c:v>
                </c:pt>
                <c:pt idx="2338">
                  <c:v>486</c:v>
                </c:pt>
                <c:pt idx="2339">
                  <c:v>486</c:v>
                </c:pt>
                <c:pt idx="2340">
                  <c:v>486</c:v>
                </c:pt>
                <c:pt idx="2341">
                  <c:v>486</c:v>
                </c:pt>
                <c:pt idx="2342">
                  <c:v>486</c:v>
                </c:pt>
                <c:pt idx="2343">
                  <c:v>486</c:v>
                </c:pt>
                <c:pt idx="2344">
                  <c:v>486</c:v>
                </c:pt>
                <c:pt idx="2345">
                  <c:v>486</c:v>
                </c:pt>
                <c:pt idx="2346">
                  <c:v>486</c:v>
                </c:pt>
                <c:pt idx="2347">
                  <c:v>487</c:v>
                </c:pt>
                <c:pt idx="2348">
                  <c:v>487</c:v>
                </c:pt>
                <c:pt idx="2349">
                  <c:v>487</c:v>
                </c:pt>
                <c:pt idx="2350">
                  <c:v>487</c:v>
                </c:pt>
                <c:pt idx="2351">
                  <c:v>487</c:v>
                </c:pt>
                <c:pt idx="2352">
                  <c:v>487</c:v>
                </c:pt>
                <c:pt idx="2353">
                  <c:v>487</c:v>
                </c:pt>
                <c:pt idx="2354">
                  <c:v>487</c:v>
                </c:pt>
                <c:pt idx="2355">
                  <c:v>488</c:v>
                </c:pt>
                <c:pt idx="2356">
                  <c:v>488</c:v>
                </c:pt>
                <c:pt idx="2357">
                  <c:v>488</c:v>
                </c:pt>
                <c:pt idx="2358">
                  <c:v>488</c:v>
                </c:pt>
                <c:pt idx="2359">
                  <c:v>489</c:v>
                </c:pt>
                <c:pt idx="2360">
                  <c:v>489</c:v>
                </c:pt>
                <c:pt idx="2361">
                  <c:v>489</c:v>
                </c:pt>
                <c:pt idx="2362">
                  <c:v>489</c:v>
                </c:pt>
                <c:pt idx="2363">
                  <c:v>490</c:v>
                </c:pt>
                <c:pt idx="2364">
                  <c:v>490</c:v>
                </c:pt>
                <c:pt idx="2365">
                  <c:v>490</c:v>
                </c:pt>
                <c:pt idx="2366">
                  <c:v>490</c:v>
                </c:pt>
                <c:pt idx="2367">
                  <c:v>491</c:v>
                </c:pt>
                <c:pt idx="2368">
                  <c:v>491</c:v>
                </c:pt>
                <c:pt idx="2369">
                  <c:v>491</c:v>
                </c:pt>
                <c:pt idx="2370">
                  <c:v>491</c:v>
                </c:pt>
                <c:pt idx="2371">
                  <c:v>492</c:v>
                </c:pt>
                <c:pt idx="2372">
                  <c:v>492</c:v>
                </c:pt>
                <c:pt idx="2373">
                  <c:v>492</c:v>
                </c:pt>
                <c:pt idx="2374">
                  <c:v>492</c:v>
                </c:pt>
                <c:pt idx="2375">
                  <c:v>492</c:v>
                </c:pt>
                <c:pt idx="2376">
                  <c:v>492</c:v>
                </c:pt>
                <c:pt idx="2377">
                  <c:v>492</c:v>
                </c:pt>
                <c:pt idx="2378">
                  <c:v>493</c:v>
                </c:pt>
                <c:pt idx="2379">
                  <c:v>493</c:v>
                </c:pt>
                <c:pt idx="2380">
                  <c:v>493</c:v>
                </c:pt>
                <c:pt idx="2381">
                  <c:v>493</c:v>
                </c:pt>
                <c:pt idx="2382">
                  <c:v>493</c:v>
                </c:pt>
                <c:pt idx="2383">
                  <c:v>493</c:v>
                </c:pt>
                <c:pt idx="2384">
                  <c:v>493</c:v>
                </c:pt>
                <c:pt idx="2385">
                  <c:v>493</c:v>
                </c:pt>
                <c:pt idx="2386">
                  <c:v>494</c:v>
                </c:pt>
                <c:pt idx="2387">
                  <c:v>494</c:v>
                </c:pt>
                <c:pt idx="2388">
                  <c:v>494</c:v>
                </c:pt>
                <c:pt idx="2389">
                  <c:v>494</c:v>
                </c:pt>
                <c:pt idx="2390">
                  <c:v>494</c:v>
                </c:pt>
                <c:pt idx="2391">
                  <c:v>495</c:v>
                </c:pt>
                <c:pt idx="2392">
                  <c:v>495</c:v>
                </c:pt>
                <c:pt idx="2393">
                  <c:v>495</c:v>
                </c:pt>
                <c:pt idx="2394">
                  <c:v>495</c:v>
                </c:pt>
                <c:pt idx="2395">
                  <c:v>495</c:v>
                </c:pt>
                <c:pt idx="2396">
                  <c:v>495</c:v>
                </c:pt>
                <c:pt idx="2397">
                  <c:v>495</c:v>
                </c:pt>
                <c:pt idx="2398">
                  <c:v>495</c:v>
                </c:pt>
                <c:pt idx="2399">
                  <c:v>495</c:v>
                </c:pt>
                <c:pt idx="2400">
                  <c:v>495</c:v>
                </c:pt>
                <c:pt idx="2401">
                  <c:v>495</c:v>
                </c:pt>
                <c:pt idx="2402">
                  <c:v>495</c:v>
                </c:pt>
                <c:pt idx="2403">
                  <c:v>496</c:v>
                </c:pt>
                <c:pt idx="2404">
                  <c:v>496</c:v>
                </c:pt>
                <c:pt idx="2405">
                  <c:v>496</c:v>
                </c:pt>
                <c:pt idx="2406">
                  <c:v>496</c:v>
                </c:pt>
                <c:pt idx="2407">
                  <c:v>496</c:v>
                </c:pt>
                <c:pt idx="2408">
                  <c:v>496</c:v>
                </c:pt>
                <c:pt idx="2409">
                  <c:v>496</c:v>
                </c:pt>
                <c:pt idx="2410">
                  <c:v>496</c:v>
                </c:pt>
                <c:pt idx="2411">
                  <c:v>496</c:v>
                </c:pt>
                <c:pt idx="2412">
                  <c:v>496</c:v>
                </c:pt>
                <c:pt idx="2413">
                  <c:v>496</c:v>
                </c:pt>
                <c:pt idx="2414">
                  <c:v>496</c:v>
                </c:pt>
                <c:pt idx="2415">
                  <c:v>496</c:v>
                </c:pt>
                <c:pt idx="2416">
                  <c:v>496</c:v>
                </c:pt>
                <c:pt idx="2417">
                  <c:v>496</c:v>
                </c:pt>
                <c:pt idx="2418">
                  <c:v>496</c:v>
                </c:pt>
                <c:pt idx="2419">
                  <c:v>496</c:v>
                </c:pt>
                <c:pt idx="2420">
                  <c:v>496</c:v>
                </c:pt>
                <c:pt idx="2421">
                  <c:v>496</c:v>
                </c:pt>
                <c:pt idx="2422">
                  <c:v>497</c:v>
                </c:pt>
                <c:pt idx="2423">
                  <c:v>497</c:v>
                </c:pt>
                <c:pt idx="2424">
                  <c:v>497</c:v>
                </c:pt>
                <c:pt idx="2425">
                  <c:v>497</c:v>
                </c:pt>
                <c:pt idx="2426">
                  <c:v>497</c:v>
                </c:pt>
                <c:pt idx="2427">
                  <c:v>497</c:v>
                </c:pt>
                <c:pt idx="2428">
                  <c:v>497</c:v>
                </c:pt>
                <c:pt idx="2429">
                  <c:v>497</c:v>
                </c:pt>
                <c:pt idx="2430">
                  <c:v>497</c:v>
                </c:pt>
                <c:pt idx="2431">
                  <c:v>497</c:v>
                </c:pt>
                <c:pt idx="2432">
                  <c:v>497</c:v>
                </c:pt>
                <c:pt idx="2433">
                  <c:v>497</c:v>
                </c:pt>
                <c:pt idx="2434">
                  <c:v>497</c:v>
                </c:pt>
                <c:pt idx="2435">
                  <c:v>497</c:v>
                </c:pt>
                <c:pt idx="2436">
                  <c:v>497</c:v>
                </c:pt>
                <c:pt idx="2437">
                  <c:v>497</c:v>
                </c:pt>
                <c:pt idx="2438">
                  <c:v>497</c:v>
                </c:pt>
                <c:pt idx="2439">
                  <c:v>497</c:v>
                </c:pt>
                <c:pt idx="2440">
                  <c:v>497</c:v>
                </c:pt>
                <c:pt idx="2441">
                  <c:v>497</c:v>
                </c:pt>
                <c:pt idx="2442">
                  <c:v>497</c:v>
                </c:pt>
                <c:pt idx="2443">
                  <c:v>497</c:v>
                </c:pt>
                <c:pt idx="2444">
                  <c:v>497</c:v>
                </c:pt>
                <c:pt idx="2445">
                  <c:v>497</c:v>
                </c:pt>
                <c:pt idx="2446">
                  <c:v>497</c:v>
                </c:pt>
                <c:pt idx="2447">
                  <c:v>497</c:v>
                </c:pt>
                <c:pt idx="2448">
                  <c:v>497</c:v>
                </c:pt>
                <c:pt idx="2449">
                  <c:v>497</c:v>
                </c:pt>
                <c:pt idx="2450">
                  <c:v>497</c:v>
                </c:pt>
                <c:pt idx="2451">
                  <c:v>497</c:v>
                </c:pt>
                <c:pt idx="2452">
                  <c:v>497</c:v>
                </c:pt>
                <c:pt idx="2453">
                  <c:v>497</c:v>
                </c:pt>
                <c:pt idx="2454">
                  <c:v>497</c:v>
                </c:pt>
                <c:pt idx="2455">
                  <c:v>497</c:v>
                </c:pt>
                <c:pt idx="2456">
                  <c:v>497</c:v>
                </c:pt>
                <c:pt idx="2457">
                  <c:v>497</c:v>
                </c:pt>
                <c:pt idx="2458">
                  <c:v>497</c:v>
                </c:pt>
                <c:pt idx="2459">
                  <c:v>497</c:v>
                </c:pt>
                <c:pt idx="2460">
                  <c:v>497</c:v>
                </c:pt>
                <c:pt idx="2461">
                  <c:v>497</c:v>
                </c:pt>
                <c:pt idx="2462">
                  <c:v>497</c:v>
                </c:pt>
                <c:pt idx="2463">
                  <c:v>497</c:v>
                </c:pt>
                <c:pt idx="2464">
                  <c:v>497</c:v>
                </c:pt>
                <c:pt idx="2465">
                  <c:v>497</c:v>
                </c:pt>
                <c:pt idx="2466">
                  <c:v>497</c:v>
                </c:pt>
                <c:pt idx="2467">
                  <c:v>497</c:v>
                </c:pt>
                <c:pt idx="2468">
                  <c:v>497</c:v>
                </c:pt>
                <c:pt idx="2469">
                  <c:v>497</c:v>
                </c:pt>
                <c:pt idx="2470">
                  <c:v>497</c:v>
                </c:pt>
                <c:pt idx="2471">
                  <c:v>497</c:v>
                </c:pt>
                <c:pt idx="2472">
                  <c:v>497</c:v>
                </c:pt>
                <c:pt idx="2473">
                  <c:v>497</c:v>
                </c:pt>
                <c:pt idx="2474">
                  <c:v>497</c:v>
                </c:pt>
                <c:pt idx="2475">
                  <c:v>497</c:v>
                </c:pt>
                <c:pt idx="2476">
                  <c:v>497</c:v>
                </c:pt>
                <c:pt idx="2477">
                  <c:v>497</c:v>
                </c:pt>
                <c:pt idx="2478">
                  <c:v>498</c:v>
                </c:pt>
                <c:pt idx="2479">
                  <c:v>498</c:v>
                </c:pt>
                <c:pt idx="2480">
                  <c:v>498</c:v>
                </c:pt>
                <c:pt idx="2481">
                  <c:v>498</c:v>
                </c:pt>
                <c:pt idx="2482">
                  <c:v>498</c:v>
                </c:pt>
                <c:pt idx="2483">
                  <c:v>498</c:v>
                </c:pt>
                <c:pt idx="2484">
                  <c:v>498</c:v>
                </c:pt>
                <c:pt idx="2485">
                  <c:v>498</c:v>
                </c:pt>
                <c:pt idx="2486">
                  <c:v>498</c:v>
                </c:pt>
                <c:pt idx="2487">
                  <c:v>498</c:v>
                </c:pt>
                <c:pt idx="2488">
                  <c:v>498</c:v>
                </c:pt>
                <c:pt idx="2489">
                  <c:v>498</c:v>
                </c:pt>
                <c:pt idx="2490">
                  <c:v>498</c:v>
                </c:pt>
                <c:pt idx="2491">
                  <c:v>498</c:v>
                </c:pt>
                <c:pt idx="2492">
                  <c:v>498</c:v>
                </c:pt>
                <c:pt idx="2493">
                  <c:v>498</c:v>
                </c:pt>
                <c:pt idx="2494">
                  <c:v>498</c:v>
                </c:pt>
                <c:pt idx="2495">
                  <c:v>498</c:v>
                </c:pt>
                <c:pt idx="2496">
                  <c:v>498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3476864"/>
        <c:axId val="193499520"/>
      </c:scatterChart>
      <c:valAx>
        <c:axId val="193476864"/>
        <c:scaling>
          <c:orientation val="minMax"/>
          <c:max val="25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Decision Cycles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193499520"/>
        <c:crosses val="autoZero"/>
        <c:crossBetween val="midCat"/>
      </c:valAx>
      <c:valAx>
        <c:axId val="1934995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table</a:t>
                </a:r>
                <a:r>
                  <a:rPr lang="en-US" baseline="0"/>
                  <a:t> Size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3476864"/>
        <c:crosses val="autoZero"/>
        <c:crossBetween val="midCat"/>
        <c:majorUnit val="1000"/>
      </c:valAx>
    </c:plotArea>
    <c:legend>
      <c:legendPos val="r"/>
      <c:layout>
        <c:manualLayout>
          <c:xMode val="edge"/>
          <c:yMode val="edge"/>
          <c:x val="0.20140791776028"/>
          <c:y val="8.7579104695246393E-2"/>
          <c:w val="0.21525874890638699"/>
          <c:h val="0.14474171809604899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929885320351601"/>
          <c:y val="4.09448818897638E-2"/>
          <c:w val="0.82088754206554104"/>
          <c:h val="0.80678231756463503"/>
        </c:manualLayout>
      </c:layout>
      <c:scatterChart>
        <c:scatterStyle val="lineMarker"/>
        <c:varyColors val="0"/>
        <c:ser>
          <c:idx val="0"/>
          <c:order val="0"/>
          <c:tx>
            <c:v>No pruning</c:v>
          </c:tx>
          <c:spPr>
            <a:ln w="28575">
              <a:noFill/>
            </a:ln>
          </c:spPr>
          <c:marker>
            <c:symbol val="x"/>
            <c:size val="7"/>
          </c:marker>
          <c:trendline>
            <c:spPr>
              <a:ln w="44450">
                <a:solidFill>
                  <a:srgbClr val="0000FF"/>
                </a:solidFill>
              </a:ln>
            </c:spPr>
            <c:trendlineType val="linear"/>
            <c:dispRSqr val="0"/>
            <c:dispEq val="0"/>
          </c:trendline>
          <c:yVal>
            <c:numRef>
              <c:f>Sheet1!$C$3:$C$2498</c:f>
              <c:numCache>
                <c:formatCode>0.00E+00</c:formatCode>
                <c:ptCount val="2496"/>
                <c:pt idx="0" formatCode="General">
                  <c:v>0</c:v>
                </c:pt>
                <c:pt idx="1">
                  <c:v>9.0000000000000006E-5</c:v>
                </c:pt>
                <c:pt idx="2">
                  <c:v>7.1000000000000005E-5</c:v>
                </c:pt>
                <c:pt idx="3">
                  <c:v>8.8999999999999995E-5</c:v>
                </c:pt>
                <c:pt idx="4">
                  <c:v>5.5999999999999999E-5</c:v>
                </c:pt>
                <c:pt idx="5" formatCode="General">
                  <c:v>1.1400000000000001E-4</c:v>
                </c:pt>
                <c:pt idx="6">
                  <c:v>5.5999999999999999E-5</c:v>
                </c:pt>
                <c:pt idx="7">
                  <c:v>5.8E-5</c:v>
                </c:pt>
                <c:pt idx="8">
                  <c:v>5.8999999999999998E-5</c:v>
                </c:pt>
                <c:pt idx="9">
                  <c:v>5.8999999999999998E-5</c:v>
                </c:pt>
                <c:pt idx="10">
                  <c:v>9.2E-5</c:v>
                </c:pt>
                <c:pt idx="11" formatCode="General">
                  <c:v>1.63E-4</c:v>
                </c:pt>
                <c:pt idx="12" formatCode="General">
                  <c:v>2.1599999999999999E-4</c:v>
                </c:pt>
                <c:pt idx="13" formatCode="General">
                  <c:v>1.2300000000000001E-4</c:v>
                </c:pt>
                <c:pt idx="14">
                  <c:v>8.6000000000000003E-5</c:v>
                </c:pt>
                <c:pt idx="15" formatCode="General">
                  <c:v>4.0200000000000001E-4</c:v>
                </c:pt>
                <c:pt idx="16" formatCode="General">
                  <c:v>2.2900000000000001E-4</c:v>
                </c:pt>
                <c:pt idx="17" formatCode="General">
                  <c:v>1.12E-4</c:v>
                </c:pt>
                <c:pt idx="18" formatCode="General">
                  <c:v>1.92E-4</c:v>
                </c:pt>
                <c:pt idx="19" formatCode="General">
                  <c:v>1.17E-4</c:v>
                </c:pt>
                <c:pt idx="20" formatCode="General">
                  <c:v>1.3999999999999999E-4</c:v>
                </c:pt>
                <c:pt idx="21" formatCode="General">
                  <c:v>1.34E-4</c:v>
                </c:pt>
                <c:pt idx="22" formatCode="General">
                  <c:v>1.7100000000000001E-4</c:v>
                </c:pt>
                <c:pt idx="23" formatCode="General">
                  <c:v>1.36E-4</c:v>
                </c:pt>
                <c:pt idx="24" formatCode="General">
                  <c:v>1.05E-4</c:v>
                </c:pt>
                <c:pt idx="25" formatCode="General">
                  <c:v>1.3300000000000001E-4</c:v>
                </c:pt>
                <c:pt idx="26" formatCode="General">
                  <c:v>1.21E-4</c:v>
                </c:pt>
                <c:pt idx="27" formatCode="General">
                  <c:v>1.12E-4</c:v>
                </c:pt>
                <c:pt idx="28" formatCode="General">
                  <c:v>1.63E-4</c:v>
                </c:pt>
                <c:pt idx="29" formatCode="General">
                  <c:v>1.4799999999999999E-4</c:v>
                </c:pt>
                <c:pt idx="30" formatCode="General">
                  <c:v>1.6200000000000001E-4</c:v>
                </c:pt>
                <c:pt idx="31">
                  <c:v>9.8999999999999994E-5</c:v>
                </c:pt>
                <c:pt idx="32" formatCode="General">
                  <c:v>1.22E-4</c:v>
                </c:pt>
                <c:pt idx="33" formatCode="General">
                  <c:v>2.0100000000000001E-4</c:v>
                </c:pt>
                <c:pt idx="34" formatCode="General">
                  <c:v>1.01E-4</c:v>
                </c:pt>
                <c:pt idx="35" formatCode="General">
                  <c:v>1.21E-4</c:v>
                </c:pt>
                <c:pt idx="36" formatCode="General">
                  <c:v>1.84E-4</c:v>
                </c:pt>
                <c:pt idx="37">
                  <c:v>9.7999999999999997E-5</c:v>
                </c:pt>
                <c:pt idx="38" formatCode="General">
                  <c:v>1.2400000000000001E-4</c:v>
                </c:pt>
                <c:pt idx="39" formatCode="General">
                  <c:v>1.07E-4</c:v>
                </c:pt>
                <c:pt idx="40" formatCode="General">
                  <c:v>2.0100000000000001E-4</c:v>
                </c:pt>
                <c:pt idx="41" formatCode="General">
                  <c:v>1.07E-4</c:v>
                </c:pt>
                <c:pt idx="42" formatCode="General">
                  <c:v>2.1699999999999999E-4</c:v>
                </c:pt>
                <c:pt idx="43" formatCode="General">
                  <c:v>1.6699999999999999E-4</c:v>
                </c:pt>
                <c:pt idx="44" formatCode="General">
                  <c:v>1.2300000000000001E-4</c:v>
                </c:pt>
                <c:pt idx="45">
                  <c:v>9.7E-5</c:v>
                </c:pt>
                <c:pt idx="46" formatCode="General">
                  <c:v>1.35E-4</c:v>
                </c:pt>
                <c:pt idx="47" formatCode="General">
                  <c:v>1.0399999999999999E-4</c:v>
                </c:pt>
                <c:pt idx="48">
                  <c:v>9.7999999999999997E-5</c:v>
                </c:pt>
                <c:pt idx="49" formatCode="General">
                  <c:v>1.05E-4</c:v>
                </c:pt>
                <c:pt idx="50">
                  <c:v>9.8999999999999994E-5</c:v>
                </c:pt>
                <c:pt idx="51" formatCode="General">
                  <c:v>4.8500000000000003E-4</c:v>
                </c:pt>
                <c:pt idx="52" formatCode="General">
                  <c:v>1.08E-4</c:v>
                </c:pt>
                <c:pt idx="53" formatCode="General">
                  <c:v>1.2999999999999999E-4</c:v>
                </c:pt>
                <c:pt idx="54" formatCode="General">
                  <c:v>1.0900000000000001E-4</c:v>
                </c:pt>
                <c:pt idx="55" formatCode="General">
                  <c:v>1.22E-4</c:v>
                </c:pt>
                <c:pt idx="56" formatCode="General">
                  <c:v>2.6800000000000001E-4</c:v>
                </c:pt>
                <c:pt idx="57" formatCode="General">
                  <c:v>1.12E-4</c:v>
                </c:pt>
                <c:pt idx="58" formatCode="General">
                  <c:v>1.66E-4</c:v>
                </c:pt>
                <c:pt idx="59" formatCode="General">
                  <c:v>1E-4</c:v>
                </c:pt>
                <c:pt idx="60" formatCode="General">
                  <c:v>1.1E-4</c:v>
                </c:pt>
                <c:pt idx="61" formatCode="General">
                  <c:v>2.23E-4</c:v>
                </c:pt>
                <c:pt idx="62" formatCode="General">
                  <c:v>1.66E-4</c:v>
                </c:pt>
                <c:pt idx="63" formatCode="General">
                  <c:v>2.0599999999999999E-4</c:v>
                </c:pt>
                <c:pt idx="64">
                  <c:v>9.7999999999999997E-5</c:v>
                </c:pt>
                <c:pt idx="65" formatCode="General">
                  <c:v>1.0900000000000001E-4</c:v>
                </c:pt>
                <c:pt idx="66" formatCode="General">
                  <c:v>1.12E-4</c:v>
                </c:pt>
                <c:pt idx="67" formatCode="General">
                  <c:v>2.4499999999999999E-4</c:v>
                </c:pt>
                <c:pt idx="68">
                  <c:v>9.8999999999999994E-5</c:v>
                </c:pt>
                <c:pt idx="69" formatCode="General">
                  <c:v>1.64E-4</c:v>
                </c:pt>
                <c:pt idx="70" formatCode="General">
                  <c:v>1.3300000000000001E-4</c:v>
                </c:pt>
                <c:pt idx="71" formatCode="General">
                  <c:v>1.01E-4</c:v>
                </c:pt>
                <c:pt idx="72" formatCode="General">
                  <c:v>1.2899999999999999E-4</c:v>
                </c:pt>
                <c:pt idx="73" formatCode="General">
                  <c:v>2.9300000000000002E-4</c:v>
                </c:pt>
                <c:pt idx="74" formatCode="General">
                  <c:v>1.12E-4</c:v>
                </c:pt>
                <c:pt idx="75">
                  <c:v>9.2E-5</c:v>
                </c:pt>
                <c:pt idx="76" formatCode="General">
                  <c:v>1.03E-4</c:v>
                </c:pt>
                <c:pt idx="77" formatCode="General">
                  <c:v>2.1900000000000001E-4</c:v>
                </c:pt>
                <c:pt idx="78" formatCode="General">
                  <c:v>1.07E-4</c:v>
                </c:pt>
                <c:pt idx="79" formatCode="General">
                  <c:v>1.9100000000000001E-4</c:v>
                </c:pt>
                <c:pt idx="80" formatCode="General">
                  <c:v>1.47E-4</c:v>
                </c:pt>
                <c:pt idx="81" formatCode="General">
                  <c:v>1.95E-4</c:v>
                </c:pt>
                <c:pt idx="82" formatCode="General">
                  <c:v>1.5699999999999999E-4</c:v>
                </c:pt>
                <c:pt idx="83" formatCode="General">
                  <c:v>1.25E-4</c:v>
                </c:pt>
                <c:pt idx="84" formatCode="General">
                  <c:v>2.0599999999999999E-4</c:v>
                </c:pt>
                <c:pt idx="85" formatCode="General">
                  <c:v>1.1E-4</c:v>
                </c:pt>
                <c:pt idx="86">
                  <c:v>8.3999999999999995E-5</c:v>
                </c:pt>
                <c:pt idx="87" formatCode="General">
                  <c:v>1.5899999999999999E-4</c:v>
                </c:pt>
                <c:pt idx="88" formatCode="General">
                  <c:v>2.8200000000000002E-4</c:v>
                </c:pt>
                <c:pt idx="89" formatCode="General">
                  <c:v>1.4200000000000001E-4</c:v>
                </c:pt>
                <c:pt idx="90" formatCode="General">
                  <c:v>3.0200000000000002E-4</c:v>
                </c:pt>
                <c:pt idx="91" formatCode="General">
                  <c:v>1.65E-4</c:v>
                </c:pt>
                <c:pt idx="92" formatCode="General">
                  <c:v>1.03E-4</c:v>
                </c:pt>
                <c:pt idx="93" formatCode="General">
                  <c:v>1.2400000000000001E-4</c:v>
                </c:pt>
                <c:pt idx="94" formatCode="General">
                  <c:v>1.13E-4</c:v>
                </c:pt>
                <c:pt idx="95" formatCode="General">
                  <c:v>1.36E-4</c:v>
                </c:pt>
                <c:pt idx="96" formatCode="General">
                  <c:v>1.18E-4</c:v>
                </c:pt>
                <c:pt idx="97" formatCode="General">
                  <c:v>1.17E-4</c:v>
                </c:pt>
                <c:pt idx="98" formatCode="General">
                  <c:v>1.13E-4</c:v>
                </c:pt>
                <c:pt idx="99" formatCode="General">
                  <c:v>1.4200000000000001E-4</c:v>
                </c:pt>
                <c:pt idx="100" formatCode="General">
                  <c:v>2.2599999999999999E-4</c:v>
                </c:pt>
                <c:pt idx="101" formatCode="General">
                  <c:v>1.4999999999999999E-4</c:v>
                </c:pt>
                <c:pt idx="102" formatCode="General">
                  <c:v>1.0399999999999999E-4</c:v>
                </c:pt>
                <c:pt idx="103" formatCode="General">
                  <c:v>1.6899999999999999E-4</c:v>
                </c:pt>
                <c:pt idx="104" formatCode="General">
                  <c:v>1.06E-4</c:v>
                </c:pt>
                <c:pt idx="105" formatCode="General">
                  <c:v>1.16E-4</c:v>
                </c:pt>
                <c:pt idx="106" formatCode="General">
                  <c:v>1.12E-4</c:v>
                </c:pt>
                <c:pt idx="107" formatCode="General">
                  <c:v>6.3100000000000005E-4</c:v>
                </c:pt>
                <c:pt idx="108" formatCode="General">
                  <c:v>0</c:v>
                </c:pt>
                <c:pt idx="109" formatCode="General">
                  <c:v>2.2800000000000001E-4</c:v>
                </c:pt>
                <c:pt idx="110" formatCode="General">
                  <c:v>1.0900000000000001E-4</c:v>
                </c:pt>
                <c:pt idx="111" formatCode="General">
                  <c:v>1.0900000000000001E-4</c:v>
                </c:pt>
                <c:pt idx="112" formatCode="General">
                  <c:v>2.24E-4</c:v>
                </c:pt>
                <c:pt idx="113" formatCode="General">
                  <c:v>1.4799999999999999E-4</c:v>
                </c:pt>
                <c:pt idx="114" formatCode="General">
                  <c:v>2.4699999999999999E-4</c:v>
                </c:pt>
                <c:pt idx="115" formatCode="General">
                  <c:v>1.2799999999999999E-4</c:v>
                </c:pt>
                <c:pt idx="116" formatCode="General">
                  <c:v>1.2E-4</c:v>
                </c:pt>
                <c:pt idx="117" formatCode="General">
                  <c:v>1.2400000000000001E-4</c:v>
                </c:pt>
                <c:pt idx="118" formatCode="General">
                  <c:v>2.31E-4</c:v>
                </c:pt>
                <c:pt idx="119" formatCode="General">
                  <c:v>1.07E-4</c:v>
                </c:pt>
                <c:pt idx="120" formatCode="General">
                  <c:v>1.05E-4</c:v>
                </c:pt>
                <c:pt idx="121" formatCode="General">
                  <c:v>4.6299999999999998E-4</c:v>
                </c:pt>
                <c:pt idx="122" formatCode="General">
                  <c:v>1.1E-4</c:v>
                </c:pt>
                <c:pt idx="123" formatCode="General">
                  <c:v>1.54E-4</c:v>
                </c:pt>
                <c:pt idx="124" formatCode="General">
                  <c:v>1.84E-4</c:v>
                </c:pt>
                <c:pt idx="125" formatCode="General">
                  <c:v>1.12E-4</c:v>
                </c:pt>
                <c:pt idx="126" formatCode="General">
                  <c:v>1.1900000000000001E-4</c:v>
                </c:pt>
                <c:pt idx="127" formatCode="General">
                  <c:v>1.73E-4</c:v>
                </c:pt>
                <c:pt idx="128" formatCode="General">
                  <c:v>1.26E-4</c:v>
                </c:pt>
                <c:pt idx="129" formatCode="General">
                  <c:v>1.15E-4</c:v>
                </c:pt>
                <c:pt idx="130" formatCode="General">
                  <c:v>1.05E-4</c:v>
                </c:pt>
                <c:pt idx="131" formatCode="General">
                  <c:v>1.25E-4</c:v>
                </c:pt>
                <c:pt idx="132" formatCode="General">
                  <c:v>1.1900000000000001E-4</c:v>
                </c:pt>
                <c:pt idx="133" formatCode="General">
                  <c:v>1.17E-4</c:v>
                </c:pt>
                <c:pt idx="134" formatCode="General">
                  <c:v>1.4200000000000001E-4</c:v>
                </c:pt>
                <c:pt idx="135" formatCode="General">
                  <c:v>1.08E-4</c:v>
                </c:pt>
                <c:pt idx="136" formatCode="General">
                  <c:v>1.84E-4</c:v>
                </c:pt>
                <c:pt idx="137" formatCode="General">
                  <c:v>0</c:v>
                </c:pt>
                <c:pt idx="138" formatCode="General">
                  <c:v>1.36E-4</c:v>
                </c:pt>
                <c:pt idx="139" formatCode="General">
                  <c:v>1.35E-4</c:v>
                </c:pt>
                <c:pt idx="140" formatCode="General">
                  <c:v>1.2400000000000001E-4</c:v>
                </c:pt>
                <c:pt idx="141" formatCode="General">
                  <c:v>1.0900000000000001E-4</c:v>
                </c:pt>
                <c:pt idx="142" formatCode="General">
                  <c:v>2.0799999999999999E-4</c:v>
                </c:pt>
                <c:pt idx="143" formatCode="General">
                  <c:v>1.7899999999999999E-4</c:v>
                </c:pt>
                <c:pt idx="144" formatCode="General">
                  <c:v>1.07E-4</c:v>
                </c:pt>
                <c:pt idx="145" formatCode="General">
                  <c:v>1.2799999999999999E-4</c:v>
                </c:pt>
                <c:pt idx="146" formatCode="General">
                  <c:v>1.46E-4</c:v>
                </c:pt>
                <c:pt idx="147" formatCode="General">
                  <c:v>1.65E-4</c:v>
                </c:pt>
                <c:pt idx="148" formatCode="General">
                  <c:v>1.1E-4</c:v>
                </c:pt>
                <c:pt idx="149" formatCode="General">
                  <c:v>1.16E-4</c:v>
                </c:pt>
                <c:pt idx="150" formatCode="General">
                  <c:v>1.01E-4</c:v>
                </c:pt>
                <c:pt idx="151" formatCode="General">
                  <c:v>1.44E-4</c:v>
                </c:pt>
                <c:pt idx="152" formatCode="General">
                  <c:v>1.9699999999999999E-4</c:v>
                </c:pt>
                <c:pt idx="153" formatCode="General">
                  <c:v>1.22E-4</c:v>
                </c:pt>
                <c:pt idx="154" formatCode="General">
                  <c:v>1.4300000000000001E-4</c:v>
                </c:pt>
                <c:pt idx="155" formatCode="General">
                  <c:v>1.1E-4</c:v>
                </c:pt>
                <c:pt idx="156" formatCode="General">
                  <c:v>1.6200000000000001E-4</c:v>
                </c:pt>
                <c:pt idx="157" formatCode="General">
                  <c:v>1.55E-4</c:v>
                </c:pt>
                <c:pt idx="158" formatCode="General">
                  <c:v>1.7000000000000001E-4</c:v>
                </c:pt>
                <c:pt idx="159" formatCode="General">
                  <c:v>1.6899999999999999E-4</c:v>
                </c:pt>
                <c:pt idx="160" formatCode="General">
                  <c:v>1.1E-4</c:v>
                </c:pt>
                <c:pt idx="161" formatCode="General">
                  <c:v>1.0900000000000001E-4</c:v>
                </c:pt>
                <c:pt idx="162" formatCode="General">
                  <c:v>1.18E-4</c:v>
                </c:pt>
                <c:pt idx="163" formatCode="General">
                  <c:v>2.0699999999999999E-4</c:v>
                </c:pt>
                <c:pt idx="164" formatCode="General">
                  <c:v>1.8599999999999999E-4</c:v>
                </c:pt>
                <c:pt idx="165" formatCode="General">
                  <c:v>1.15E-4</c:v>
                </c:pt>
                <c:pt idx="166" formatCode="General">
                  <c:v>1.7799999999999999E-4</c:v>
                </c:pt>
                <c:pt idx="167" formatCode="General">
                  <c:v>1.94E-4</c:v>
                </c:pt>
                <c:pt idx="168" formatCode="General">
                  <c:v>3.79E-4</c:v>
                </c:pt>
                <c:pt idx="169" formatCode="General">
                  <c:v>1.93E-4</c:v>
                </c:pt>
                <c:pt idx="170" formatCode="General">
                  <c:v>2.05E-4</c:v>
                </c:pt>
                <c:pt idx="171" formatCode="General">
                  <c:v>1.22E-4</c:v>
                </c:pt>
                <c:pt idx="172" formatCode="General">
                  <c:v>1.22E-4</c:v>
                </c:pt>
                <c:pt idx="173" formatCode="General">
                  <c:v>1.5899999999999999E-4</c:v>
                </c:pt>
                <c:pt idx="174" formatCode="General">
                  <c:v>1.56E-4</c:v>
                </c:pt>
                <c:pt idx="175" formatCode="General">
                  <c:v>1.35E-4</c:v>
                </c:pt>
                <c:pt idx="176" formatCode="General">
                  <c:v>1.1E-4</c:v>
                </c:pt>
                <c:pt idx="177" formatCode="General">
                  <c:v>1.27E-4</c:v>
                </c:pt>
                <c:pt idx="178" formatCode="General">
                  <c:v>1.12E-4</c:v>
                </c:pt>
                <c:pt idx="179" formatCode="General">
                  <c:v>4.6700000000000002E-4</c:v>
                </c:pt>
                <c:pt idx="180" formatCode="General">
                  <c:v>1.8599999999999999E-4</c:v>
                </c:pt>
                <c:pt idx="181" formatCode="General">
                  <c:v>1.25E-4</c:v>
                </c:pt>
                <c:pt idx="182" formatCode="General">
                  <c:v>1.11E-4</c:v>
                </c:pt>
                <c:pt idx="183" formatCode="General">
                  <c:v>1.56E-4</c:v>
                </c:pt>
                <c:pt idx="184" formatCode="General">
                  <c:v>1.13E-4</c:v>
                </c:pt>
                <c:pt idx="185" formatCode="General">
                  <c:v>1.1400000000000001E-4</c:v>
                </c:pt>
                <c:pt idx="186">
                  <c:v>9.9999999999999995E-7</c:v>
                </c:pt>
                <c:pt idx="187" formatCode="General">
                  <c:v>1.11E-4</c:v>
                </c:pt>
                <c:pt idx="188" formatCode="General">
                  <c:v>1.56E-4</c:v>
                </c:pt>
                <c:pt idx="189" formatCode="General">
                  <c:v>1.1400000000000001E-4</c:v>
                </c:pt>
                <c:pt idx="190" formatCode="General">
                  <c:v>1.74E-4</c:v>
                </c:pt>
                <c:pt idx="191" formatCode="General">
                  <c:v>1.4799999999999999E-4</c:v>
                </c:pt>
                <c:pt idx="192" formatCode="General">
                  <c:v>1.47E-4</c:v>
                </c:pt>
                <c:pt idx="193" formatCode="General">
                  <c:v>1.12E-4</c:v>
                </c:pt>
                <c:pt idx="194" formatCode="General">
                  <c:v>1.2300000000000001E-4</c:v>
                </c:pt>
                <c:pt idx="195" formatCode="General">
                  <c:v>1.8100000000000001E-4</c:v>
                </c:pt>
                <c:pt idx="196" formatCode="General">
                  <c:v>1.16E-4</c:v>
                </c:pt>
                <c:pt idx="197" formatCode="General">
                  <c:v>1.12E-4</c:v>
                </c:pt>
                <c:pt idx="198" formatCode="General">
                  <c:v>1.1900000000000001E-4</c:v>
                </c:pt>
                <c:pt idx="199" formatCode="General">
                  <c:v>1.5899999999999999E-4</c:v>
                </c:pt>
                <c:pt idx="200" formatCode="General">
                  <c:v>1.36E-4</c:v>
                </c:pt>
                <c:pt idx="201" formatCode="General">
                  <c:v>1.7100000000000001E-4</c:v>
                </c:pt>
                <c:pt idx="202" formatCode="General">
                  <c:v>1.1400000000000001E-4</c:v>
                </c:pt>
                <c:pt idx="203" formatCode="General">
                  <c:v>2.9799999999999998E-4</c:v>
                </c:pt>
                <c:pt idx="204" formatCode="General">
                  <c:v>1.1400000000000001E-4</c:v>
                </c:pt>
                <c:pt idx="205" formatCode="General">
                  <c:v>2.4699999999999999E-4</c:v>
                </c:pt>
                <c:pt idx="206" formatCode="General">
                  <c:v>1.55E-4</c:v>
                </c:pt>
                <c:pt idx="207" formatCode="General">
                  <c:v>1.54E-4</c:v>
                </c:pt>
                <c:pt idx="208" formatCode="General">
                  <c:v>1.2300000000000001E-4</c:v>
                </c:pt>
                <c:pt idx="209" formatCode="General">
                  <c:v>1.15E-4</c:v>
                </c:pt>
                <c:pt idx="210" formatCode="General">
                  <c:v>1.4999999999999999E-4</c:v>
                </c:pt>
                <c:pt idx="211" formatCode="General">
                  <c:v>1.1400000000000001E-4</c:v>
                </c:pt>
                <c:pt idx="212" formatCode="General">
                  <c:v>2.1100000000000001E-4</c:v>
                </c:pt>
                <c:pt idx="213" formatCode="General">
                  <c:v>2.92E-4</c:v>
                </c:pt>
                <c:pt idx="214" formatCode="General">
                  <c:v>1.4100000000000001E-4</c:v>
                </c:pt>
                <c:pt idx="215" formatCode="General">
                  <c:v>1.4799999999999999E-4</c:v>
                </c:pt>
                <c:pt idx="216" formatCode="General">
                  <c:v>1.3300000000000001E-4</c:v>
                </c:pt>
                <c:pt idx="217" formatCode="General">
                  <c:v>1.1900000000000001E-4</c:v>
                </c:pt>
                <c:pt idx="218" formatCode="General">
                  <c:v>1.35E-4</c:v>
                </c:pt>
                <c:pt idx="219" formatCode="General">
                  <c:v>1.15E-4</c:v>
                </c:pt>
                <c:pt idx="220" formatCode="General">
                  <c:v>1.2799999999999999E-4</c:v>
                </c:pt>
                <c:pt idx="221" formatCode="General">
                  <c:v>1.6200000000000001E-4</c:v>
                </c:pt>
                <c:pt idx="222" formatCode="General">
                  <c:v>1.3999999999999999E-4</c:v>
                </c:pt>
                <c:pt idx="223" formatCode="General">
                  <c:v>1.36E-4</c:v>
                </c:pt>
                <c:pt idx="224" formatCode="General">
                  <c:v>1.4100000000000001E-4</c:v>
                </c:pt>
                <c:pt idx="225" formatCode="General">
                  <c:v>1.17E-4</c:v>
                </c:pt>
                <c:pt idx="226" formatCode="General">
                  <c:v>2.4899999999999998E-4</c:v>
                </c:pt>
                <c:pt idx="227" formatCode="General">
                  <c:v>1.66E-4</c:v>
                </c:pt>
                <c:pt idx="228" formatCode="General">
                  <c:v>2.5300000000000002E-4</c:v>
                </c:pt>
                <c:pt idx="229" formatCode="General">
                  <c:v>1.27E-4</c:v>
                </c:pt>
                <c:pt idx="230" formatCode="General">
                  <c:v>1.16E-4</c:v>
                </c:pt>
                <c:pt idx="231" formatCode="General">
                  <c:v>1.17E-4</c:v>
                </c:pt>
                <c:pt idx="232" formatCode="General">
                  <c:v>1.34E-4</c:v>
                </c:pt>
                <c:pt idx="233" formatCode="General">
                  <c:v>2.13E-4</c:v>
                </c:pt>
                <c:pt idx="234" formatCode="General">
                  <c:v>2.1599999999999999E-4</c:v>
                </c:pt>
                <c:pt idx="235" formatCode="General">
                  <c:v>3.5100000000000002E-4</c:v>
                </c:pt>
                <c:pt idx="236" formatCode="General">
                  <c:v>1.9799999999999999E-4</c:v>
                </c:pt>
                <c:pt idx="237" formatCode="General">
                  <c:v>0</c:v>
                </c:pt>
                <c:pt idx="238" formatCode="General">
                  <c:v>1.2E-4</c:v>
                </c:pt>
                <c:pt idx="239" formatCode="General">
                  <c:v>2.5300000000000002E-4</c:v>
                </c:pt>
                <c:pt idx="240" formatCode="General">
                  <c:v>1.3899999999999999E-4</c:v>
                </c:pt>
                <c:pt idx="241" formatCode="General">
                  <c:v>2.2599999999999999E-4</c:v>
                </c:pt>
                <c:pt idx="242" formatCode="General">
                  <c:v>3.0299999999999999E-4</c:v>
                </c:pt>
                <c:pt idx="243" formatCode="General">
                  <c:v>1.4300000000000001E-4</c:v>
                </c:pt>
                <c:pt idx="244" formatCode="General">
                  <c:v>1.2799999999999999E-4</c:v>
                </c:pt>
                <c:pt idx="245" formatCode="General">
                  <c:v>1.5699999999999999E-4</c:v>
                </c:pt>
                <c:pt idx="246" formatCode="General">
                  <c:v>2.0699999999999999E-4</c:v>
                </c:pt>
                <c:pt idx="247" formatCode="General">
                  <c:v>1.4100000000000001E-4</c:v>
                </c:pt>
                <c:pt idx="248" formatCode="General">
                  <c:v>1.55E-4</c:v>
                </c:pt>
                <c:pt idx="249" formatCode="General">
                  <c:v>1.17E-4</c:v>
                </c:pt>
                <c:pt idx="250" formatCode="General">
                  <c:v>1.3899999999999999E-4</c:v>
                </c:pt>
                <c:pt idx="251" formatCode="General">
                  <c:v>2.9399999999999999E-4</c:v>
                </c:pt>
                <c:pt idx="252" formatCode="General">
                  <c:v>1.2E-4</c:v>
                </c:pt>
                <c:pt idx="253" formatCode="General">
                  <c:v>1.47E-4</c:v>
                </c:pt>
                <c:pt idx="254" formatCode="General">
                  <c:v>1.22E-4</c:v>
                </c:pt>
                <c:pt idx="255" formatCode="General">
                  <c:v>0</c:v>
                </c:pt>
                <c:pt idx="256" formatCode="General">
                  <c:v>1.65E-4</c:v>
                </c:pt>
                <c:pt idx="257" formatCode="General">
                  <c:v>1.6200000000000001E-4</c:v>
                </c:pt>
                <c:pt idx="258" formatCode="General">
                  <c:v>2.0000000000000001E-4</c:v>
                </c:pt>
                <c:pt idx="259">
                  <c:v>4.5000000000000003E-5</c:v>
                </c:pt>
                <c:pt idx="260" formatCode="General">
                  <c:v>1.63E-4</c:v>
                </c:pt>
                <c:pt idx="261" formatCode="General">
                  <c:v>1.83E-4</c:v>
                </c:pt>
                <c:pt idx="262" formatCode="General">
                  <c:v>1.6200000000000001E-4</c:v>
                </c:pt>
                <c:pt idx="263" formatCode="General">
                  <c:v>7.8799999999999996E-4</c:v>
                </c:pt>
                <c:pt idx="264" formatCode="General">
                  <c:v>1.18E-4</c:v>
                </c:pt>
                <c:pt idx="265" formatCode="General">
                  <c:v>1.44E-4</c:v>
                </c:pt>
                <c:pt idx="266" formatCode="General">
                  <c:v>2.3599999999999999E-4</c:v>
                </c:pt>
                <c:pt idx="267" formatCode="General">
                  <c:v>1.2E-4</c:v>
                </c:pt>
                <c:pt idx="268" formatCode="General">
                  <c:v>1.18E-4</c:v>
                </c:pt>
                <c:pt idx="269" formatCode="General">
                  <c:v>1.2E-4</c:v>
                </c:pt>
                <c:pt idx="270" formatCode="General">
                  <c:v>1.93E-4</c:v>
                </c:pt>
                <c:pt idx="271" formatCode="General">
                  <c:v>1.5699999999999999E-4</c:v>
                </c:pt>
                <c:pt idx="272" formatCode="General">
                  <c:v>1.18E-4</c:v>
                </c:pt>
                <c:pt idx="273" formatCode="General">
                  <c:v>1.18E-4</c:v>
                </c:pt>
                <c:pt idx="274" formatCode="General">
                  <c:v>2.4800000000000001E-4</c:v>
                </c:pt>
                <c:pt idx="275" formatCode="General">
                  <c:v>1.8100000000000001E-4</c:v>
                </c:pt>
                <c:pt idx="276" formatCode="General">
                  <c:v>1.22E-4</c:v>
                </c:pt>
                <c:pt idx="277" formatCode="General">
                  <c:v>1.2300000000000001E-4</c:v>
                </c:pt>
                <c:pt idx="278" formatCode="General">
                  <c:v>1.4799999999999999E-4</c:v>
                </c:pt>
                <c:pt idx="279" formatCode="General">
                  <c:v>2.7500000000000002E-4</c:v>
                </c:pt>
                <c:pt idx="280" formatCode="General">
                  <c:v>1.1900000000000001E-4</c:v>
                </c:pt>
                <c:pt idx="281" formatCode="General">
                  <c:v>1.4100000000000001E-4</c:v>
                </c:pt>
                <c:pt idx="282" formatCode="General">
                  <c:v>1.5799999999999999E-4</c:v>
                </c:pt>
                <c:pt idx="283" formatCode="General">
                  <c:v>1.3300000000000001E-4</c:v>
                </c:pt>
                <c:pt idx="284" formatCode="General">
                  <c:v>2.4499999999999999E-4</c:v>
                </c:pt>
                <c:pt idx="285" formatCode="General">
                  <c:v>1.3100000000000001E-4</c:v>
                </c:pt>
                <c:pt idx="286" formatCode="General">
                  <c:v>1.22E-4</c:v>
                </c:pt>
                <c:pt idx="287" formatCode="General">
                  <c:v>2.7099999999999997E-4</c:v>
                </c:pt>
                <c:pt idx="288" formatCode="General">
                  <c:v>1.64E-4</c:v>
                </c:pt>
                <c:pt idx="289" formatCode="General">
                  <c:v>1.66E-4</c:v>
                </c:pt>
                <c:pt idx="290" formatCode="General">
                  <c:v>1.22E-4</c:v>
                </c:pt>
                <c:pt idx="291" formatCode="General">
                  <c:v>1.44E-4</c:v>
                </c:pt>
                <c:pt idx="292" formatCode="General">
                  <c:v>1.37E-4</c:v>
                </c:pt>
                <c:pt idx="293" formatCode="General">
                  <c:v>1.93E-4</c:v>
                </c:pt>
                <c:pt idx="294" formatCode="General">
                  <c:v>1E-4</c:v>
                </c:pt>
                <c:pt idx="295" formatCode="General">
                  <c:v>1.76E-4</c:v>
                </c:pt>
                <c:pt idx="296" formatCode="General">
                  <c:v>1.4100000000000001E-4</c:v>
                </c:pt>
                <c:pt idx="297" formatCode="General">
                  <c:v>1.3200000000000001E-4</c:v>
                </c:pt>
                <c:pt idx="298" formatCode="General">
                  <c:v>1.9699999999999999E-4</c:v>
                </c:pt>
                <c:pt idx="299" formatCode="General">
                  <c:v>1.35E-4</c:v>
                </c:pt>
                <c:pt idx="300" formatCode="General">
                  <c:v>2.05E-4</c:v>
                </c:pt>
                <c:pt idx="301" formatCode="General">
                  <c:v>1.21E-4</c:v>
                </c:pt>
                <c:pt idx="302" formatCode="General">
                  <c:v>1.65E-4</c:v>
                </c:pt>
                <c:pt idx="303" formatCode="General">
                  <c:v>2.9E-4</c:v>
                </c:pt>
                <c:pt idx="304" formatCode="General">
                  <c:v>3.6400000000000001E-4</c:v>
                </c:pt>
                <c:pt idx="305" formatCode="General">
                  <c:v>1.3300000000000001E-4</c:v>
                </c:pt>
                <c:pt idx="306" formatCode="General">
                  <c:v>1.2999999999999999E-4</c:v>
                </c:pt>
                <c:pt idx="307" formatCode="General">
                  <c:v>1.5699999999999999E-4</c:v>
                </c:pt>
                <c:pt idx="308" formatCode="General">
                  <c:v>2.1000000000000001E-4</c:v>
                </c:pt>
                <c:pt idx="309" formatCode="General">
                  <c:v>1.47E-4</c:v>
                </c:pt>
                <c:pt idx="310" formatCode="General">
                  <c:v>2.41E-4</c:v>
                </c:pt>
                <c:pt idx="311" formatCode="General">
                  <c:v>1.2300000000000001E-4</c:v>
                </c:pt>
                <c:pt idx="312" formatCode="General">
                  <c:v>1.35E-4</c:v>
                </c:pt>
                <c:pt idx="313" formatCode="General">
                  <c:v>1.3200000000000001E-4</c:v>
                </c:pt>
                <c:pt idx="314" formatCode="General">
                  <c:v>1.7799999999999999E-4</c:v>
                </c:pt>
                <c:pt idx="315" formatCode="General">
                  <c:v>1.5300000000000001E-4</c:v>
                </c:pt>
                <c:pt idx="316" formatCode="General">
                  <c:v>1.8599999999999999E-4</c:v>
                </c:pt>
                <c:pt idx="317">
                  <c:v>7.9999999999999996E-6</c:v>
                </c:pt>
                <c:pt idx="318" formatCode="General">
                  <c:v>1.22E-4</c:v>
                </c:pt>
                <c:pt idx="319">
                  <c:v>6.7999999999999999E-5</c:v>
                </c:pt>
                <c:pt idx="320" formatCode="General">
                  <c:v>1.36E-4</c:v>
                </c:pt>
                <c:pt idx="321" formatCode="General">
                  <c:v>2.4800000000000001E-4</c:v>
                </c:pt>
                <c:pt idx="322" formatCode="General">
                  <c:v>1.3799999999999999E-4</c:v>
                </c:pt>
                <c:pt idx="323" formatCode="General">
                  <c:v>1.8799999999999999E-4</c:v>
                </c:pt>
                <c:pt idx="324" formatCode="General">
                  <c:v>1.3100000000000001E-4</c:v>
                </c:pt>
                <c:pt idx="325" formatCode="General">
                  <c:v>1.37E-4</c:v>
                </c:pt>
                <c:pt idx="326" formatCode="General">
                  <c:v>1.76E-4</c:v>
                </c:pt>
                <c:pt idx="327" formatCode="General">
                  <c:v>1.4999999999999999E-4</c:v>
                </c:pt>
                <c:pt idx="328" formatCode="General">
                  <c:v>2.2599999999999999E-4</c:v>
                </c:pt>
                <c:pt idx="329" formatCode="General">
                  <c:v>1.4899999999999999E-4</c:v>
                </c:pt>
                <c:pt idx="330" formatCode="General">
                  <c:v>1.35E-4</c:v>
                </c:pt>
                <c:pt idx="331" formatCode="General">
                  <c:v>1.3999999999999999E-4</c:v>
                </c:pt>
                <c:pt idx="332" formatCode="General">
                  <c:v>1.6200000000000001E-4</c:v>
                </c:pt>
                <c:pt idx="333" formatCode="General">
                  <c:v>1.7699999999999999E-4</c:v>
                </c:pt>
                <c:pt idx="334" formatCode="General">
                  <c:v>1.3899999999999999E-4</c:v>
                </c:pt>
                <c:pt idx="335" formatCode="General">
                  <c:v>1.2400000000000001E-4</c:v>
                </c:pt>
                <c:pt idx="336" formatCode="General">
                  <c:v>2.5000000000000001E-4</c:v>
                </c:pt>
                <c:pt idx="337" formatCode="General">
                  <c:v>1.63E-4</c:v>
                </c:pt>
                <c:pt idx="338" formatCode="General">
                  <c:v>1.2400000000000001E-4</c:v>
                </c:pt>
                <c:pt idx="339" formatCode="General">
                  <c:v>1.35E-4</c:v>
                </c:pt>
                <c:pt idx="340" formatCode="General">
                  <c:v>1.93E-4</c:v>
                </c:pt>
                <c:pt idx="341" formatCode="General">
                  <c:v>1.3200000000000001E-4</c:v>
                </c:pt>
                <c:pt idx="342" formatCode="General">
                  <c:v>0</c:v>
                </c:pt>
                <c:pt idx="343" formatCode="General">
                  <c:v>1.25E-4</c:v>
                </c:pt>
                <c:pt idx="344" formatCode="General">
                  <c:v>1.46E-4</c:v>
                </c:pt>
                <c:pt idx="345" formatCode="General">
                  <c:v>1.3100000000000001E-4</c:v>
                </c:pt>
                <c:pt idx="346" formatCode="General">
                  <c:v>3.5799999999999997E-4</c:v>
                </c:pt>
                <c:pt idx="347" formatCode="General">
                  <c:v>1.26E-4</c:v>
                </c:pt>
                <c:pt idx="348" formatCode="General">
                  <c:v>1.3200000000000001E-4</c:v>
                </c:pt>
                <c:pt idx="349" formatCode="General">
                  <c:v>1.34E-4</c:v>
                </c:pt>
                <c:pt idx="350" formatCode="General">
                  <c:v>2.7399999999999999E-4</c:v>
                </c:pt>
                <c:pt idx="351" formatCode="General">
                  <c:v>1.5300000000000001E-4</c:v>
                </c:pt>
                <c:pt idx="352" formatCode="General">
                  <c:v>2.6800000000000001E-4</c:v>
                </c:pt>
                <c:pt idx="353" formatCode="General">
                  <c:v>1.2300000000000001E-4</c:v>
                </c:pt>
                <c:pt idx="354" formatCode="General">
                  <c:v>2.0699999999999999E-4</c:v>
                </c:pt>
                <c:pt idx="355" formatCode="General">
                  <c:v>1.6799999999999999E-4</c:v>
                </c:pt>
                <c:pt idx="356" formatCode="General">
                  <c:v>1.4100000000000001E-4</c:v>
                </c:pt>
                <c:pt idx="357" formatCode="General">
                  <c:v>1.7000000000000001E-4</c:v>
                </c:pt>
                <c:pt idx="358" formatCode="General">
                  <c:v>1.2300000000000001E-4</c:v>
                </c:pt>
                <c:pt idx="359" formatCode="General">
                  <c:v>1.7799999999999999E-4</c:v>
                </c:pt>
                <c:pt idx="360" formatCode="General">
                  <c:v>4.95E-4</c:v>
                </c:pt>
                <c:pt idx="361" formatCode="General">
                  <c:v>1.3999999999999999E-4</c:v>
                </c:pt>
                <c:pt idx="362" formatCode="General">
                  <c:v>2.3499999999999999E-4</c:v>
                </c:pt>
                <c:pt idx="363" formatCode="General">
                  <c:v>1.2899999999999999E-4</c:v>
                </c:pt>
                <c:pt idx="364" formatCode="General">
                  <c:v>1.7799999999999999E-4</c:v>
                </c:pt>
                <c:pt idx="365" formatCode="General">
                  <c:v>1.7699999999999999E-4</c:v>
                </c:pt>
                <c:pt idx="366" formatCode="General">
                  <c:v>2.81E-4</c:v>
                </c:pt>
                <c:pt idx="367" formatCode="General">
                  <c:v>1.35E-4</c:v>
                </c:pt>
                <c:pt idx="368" formatCode="General">
                  <c:v>1.65E-4</c:v>
                </c:pt>
                <c:pt idx="369" formatCode="General">
                  <c:v>1.5200000000000001E-4</c:v>
                </c:pt>
                <c:pt idx="370" formatCode="General">
                  <c:v>1.6899999999999999E-4</c:v>
                </c:pt>
                <c:pt idx="371" formatCode="General">
                  <c:v>1.6100000000000001E-4</c:v>
                </c:pt>
                <c:pt idx="372" formatCode="General">
                  <c:v>1.4300000000000001E-4</c:v>
                </c:pt>
                <c:pt idx="373" formatCode="General">
                  <c:v>1.5100000000000001E-4</c:v>
                </c:pt>
                <c:pt idx="374" formatCode="General">
                  <c:v>2.1000000000000001E-4</c:v>
                </c:pt>
                <c:pt idx="375" formatCode="General">
                  <c:v>1.5699999999999999E-4</c:v>
                </c:pt>
                <c:pt idx="376" formatCode="General">
                  <c:v>1.4799999999999999E-4</c:v>
                </c:pt>
                <c:pt idx="377" formatCode="General">
                  <c:v>2.6400000000000002E-4</c:v>
                </c:pt>
                <c:pt idx="378" formatCode="General">
                  <c:v>9.2900000000000003E-4</c:v>
                </c:pt>
                <c:pt idx="379" formatCode="General">
                  <c:v>1.4100000000000001E-4</c:v>
                </c:pt>
                <c:pt idx="380">
                  <c:v>6.3E-5</c:v>
                </c:pt>
                <c:pt idx="381" formatCode="General">
                  <c:v>2.34E-4</c:v>
                </c:pt>
                <c:pt idx="382" formatCode="General">
                  <c:v>1.5300000000000001E-4</c:v>
                </c:pt>
                <c:pt idx="383" formatCode="General">
                  <c:v>1.46E-4</c:v>
                </c:pt>
                <c:pt idx="384" formatCode="General">
                  <c:v>1.6100000000000001E-4</c:v>
                </c:pt>
                <c:pt idx="385" formatCode="General">
                  <c:v>1.6799999999999999E-4</c:v>
                </c:pt>
                <c:pt idx="386" formatCode="General">
                  <c:v>1.35E-4</c:v>
                </c:pt>
                <c:pt idx="387" formatCode="General">
                  <c:v>1.73E-4</c:v>
                </c:pt>
                <c:pt idx="388" formatCode="General">
                  <c:v>2.2599999999999999E-4</c:v>
                </c:pt>
                <c:pt idx="389" formatCode="General">
                  <c:v>1.4799999999999999E-4</c:v>
                </c:pt>
                <c:pt idx="390" formatCode="General">
                  <c:v>1.26E-4</c:v>
                </c:pt>
                <c:pt idx="391" formatCode="General">
                  <c:v>1.37E-4</c:v>
                </c:pt>
                <c:pt idx="392" formatCode="General">
                  <c:v>4.6500000000000003E-4</c:v>
                </c:pt>
                <c:pt idx="393" formatCode="General">
                  <c:v>1.3899999999999999E-4</c:v>
                </c:pt>
                <c:pt idx="394" formatCode="General">
                  <c:v>2.81E-4</c:v>
                </c:pt>
                <c:pt idx="395" formatCode="General">
                  <c:v>1.2899999999999999E-4</c:v>
                </c:pt>
                <c:pt idx="396" formatCode="General">
                  <c:v>1.46E-4</c:v>
                </c:pt>
                <c:pt idx="397" formatCode="General">
                  <c:v>1.36E-4</c:v>
                </c:pt>
                <c:pt idx="398" formatCode="General">
                  <c:v>1.9900000000000001E-4</c:v>
                </c:pt>
                <c:pt idx="399" formatCode="General">
                  <c:v>2.2100000000000001E-4</c:v>
                </c:pt>
                <c:pt idx="400" formatCode="General">
                  <c:v>2.0900000000000001E-4</c:v>
                </c:pt>
                <c:pt idx="401" formatCode="General">
                  <c:v>1.5699999999999999E-4</c:v>
                </c:pt>
                <c:pt idx="402" formatCode="General">
                  <c:v>1.36E-4</c:v>
                </c:pt>
                <c:pt idx="403" formatCode="General">
                  <c:v>1.3300000000000001E-4</c:v>
                </c:pt>
                <c:pt idx="404" formatCode="General">
                  <c:v>1.73E-4</c:v>
                </c:pt>
                <c:pt idx="405" formatCode="General">
                  <c:v>1.5200000000000001E-4</c:v>
                </c:pt>
                <c:pt idx="406" formatCode="General">
                  <c:v>1.3899999999999999E-4</c:v>
                </c:pt>
                <c:pt idx="407" formatCode="General">
                  <c:v>1.44E-4</c:v>
                </c:pt>
                <c:pt idx="408" formatCode="General">
                  <c:v>3.1500000000000001E-4</c:v>
                </c:pt>
                <c:pt idx="409" formatCode="General">
                  <c:v>1.4899999999999999E-4</c:v>
                </c:pt>
                <c:pt idx="410" formatCode="General">
                  <c:v>1.4899999999999999E-4</c:v>
                </c:pt>
                <c:pt idx="411" formatCode="General">
                  <c:v>1.45E-4</c:v>
                </c:pt>
                <c:pt idx="412" formatCode="General">
                  <c:v>3.0699999999999998E-4</c:v>
                </c:pt>
                <c:pt idx="413" formatCode="General">
                  <c:v>1.5899999999999999E-4</c:v>
                </c:pt>
                <c:pt idx="414" formatCode="General">
                  <c:v>1.45E-4</c:v>
                </c:pt>
                <c:pt idx="415" formatCode="General">
                  <c:v>1.08E-4</c:v>
                </c:pt>
                <c:pt idx="416" formatCode="General">
                  <c:v>9.8700000000000003E-4</c:v>
                </c:pt>
                <c:pt idx="417" formatCode="General">
                  <c:v>1.66E-4</c:v>
                </c:pt>
                <c:pt idx="418" formatCode="General">
                  <c:v>2.2800000000000001E-4</c:v>
                </c:pt>
                <c:pt idx="419" formatCode="General">
                  <c:v>2.2000000000000001E-4</c:v>
                </c:pt>
                <c:pt idx="420" formatCode="General">
                  <c:v>1.36E-4</c:v>
                </c:pt>
                <c:pt idx="421" formatCode="General">
                  <c:v>1.47E-4</c:v>
                </c:pt>
                <c:pt idx="422" formatCode="General">
                  <c:v>1.2999999999999999E-4</c:v>
                </c:pt>
                <c:pt idx="423" formatCode="General">
                  <c:v>1.3290000000000001E-3</c:v>
                </c:pt>
                <c:pt idx="424" formatCode="General">
                  <c:v>1.75E-4</c:v>
                </c:pt>
                <c:pt idx="425" formatCode="General">
                  <c:v>2.5900000000000001E-4</c:v>
                </c:pt>
                <c:pt idx="426" formatCode="General">
                  <c:v>1.8900000000000001E-4</c:v>
                </c:pt>
                <c:pt idx="427" formatCode="General">
                  <c:v>2.3800000000000001E-4</c:v>
                </c:pt>
                <c:pt idx="428" formatCode="General">
                  <c:v>1.34E-4</c:v>
                </c:pt>
                <c:pt idx="429" formatCode="General">
                  <c:v>1.8599999999999999E-4</c:v>
                </c:pt>
                <c:pt idx="430" formatCode="General">
                  <c:v>1.5899999999999999E-4</c:v>
                </c:pt>
                <c:pt idx="431" formatCode="General">
                  <c:v>4.6299999999999998E-4</c:v>
                </c:pt>
                <c:pt idx="432" formatCode="General">
                  <c:v>2.03E-4</c:v>
                </c:pt>
                <c:pt idx="433" formatCode="General">
                  <c:v>1.3999999999999999E-4</c:v>
                </c:pt>
                <c:pt idx="434" formatCode="General">
                  <c:v>1.3899999999999999E-4</c:v>
                </c:pt>
                <c:pt idx="435" formatCode="General">
                  <c:v>2.0900000000000001E-4</c:v>
                </c:pt>
                <c:pt idx="436" formatCode="General">
                  <c:v>1.4300000000000001E-4</c:v>
                </c:pt>
                <c:pt idx="437" formatCode="General">
                  <c:v>1.3300000000000001E-4</c:v>
                </c:pt>
                <c:pt idx="438" formatCode="General">
                  <c:v>1.3100000000000001E-4</c:v>
                </c:pt>
                <c:pt idx="439" formatCode="General">
                  <c:v>1.3100000000000001E-4</c:v>
                </c:pt>
                <c:pt idx="440" formatCode="General">
                  <c:v>1.56E-4</c:v>
                </c:pt>
                <c:pt idx="441" formatCode="General">
                  <c:v>1.45E-4</c:v>
                </c:pt>
                <c:pt idx="442" formatCode="General">
                  <c:v>3.3E-4</c:v>
                </c:pt>
                <c:pt idx="443" formatCode="General">
                  <c:v>3.3799999999999998E-4</c:v>
                </c:pt>
                <c:pt idx="444" formatCode="General">
                  <c:v>2.72E-4</c:v>
                </c:pt>
                <c:pt idx="445" formatCode="General">
                  <c:v>1.36E-4</c:v>
                </c:pt>
                <c:pt idx="446">
                  <c:v>6.8999999999999997E-5</c:v>
                </c:pt>
                <c:pt idx="447" formatCode="General">
                  <c:v>1.36E-4</c:v>
                </c:pt>
                <c:pt idx="448" formatCode="General">
                  <c:v>1.9699999999999999E-4</c:v>
                </c:pt>
                <c:pt idx="449" formatCode="General">
                  <c:v>3.4099999999999999E-4</c:v>
                </c:pt>
                <c:pt idx="450" formatCode="General">
                  <c:v>1.34E-4</c:v>
                </c:pt>
                <c:pt idx="451" formatCode="General">
                  <c:v>1.5100000000000001E-4</c:v>
                </c:pt>
                <c:pt idx="452" formatCode="General">
                  <c:v>1.7799999999999999E-4</c:v>
                </c:pt>
                <c:pt idx="453" formatCode="General">
                  <c:v>1.45E-4</c:v>
                </c:pt>
                <c:pt idx="454" formatCode="General">
                  <c:v>1.46E-4</c:v>
                </c:pt>
                <c:pt idx="455" formatCode="General">
                  <c:v>1.37E-4</c:v>
                </c:pt>
                <c:pt idx="456" formatCode="General">
                  <c:v>3.8099999999999999E-4</c:v>
                </c:pt>
                <c:pt idx="457" formatCode="General">
                  <c:v>2.8200000000000002E-4</c:v>
                </c:pt>
                <c:pt idx="458" formatCode="General">
                  <c:v>1.3999999999999999E-4</c:v>
                </c:pt>
                <c:pt idx="459" formatCode="General">
                  <c:v>2.4399999999999999E-4</c:v>
                </c:pt>
                <c:pt idx="460" formatCode="General">
                  <c:v>1.4999999999999999E-4</c:v>
                </c:pt>
                <c:pt idx="461" formatCode="General">
                  <c:v>1.3200000000000001E-4</c:v>
                </c:pt>
                <c:pt idx="462" formatCode="General">
                  <c:v>1.7000000000000001E-4</c:v>
                </c:pt>
                <c:pt idx="463" formatCode="General">
                  <c:v>2.13E-4</c:v>
                </c:pt>
                <c:pt idx="464" formatCode="General">
                  <c:v>2.6800000000000001E-4</c:v>
                </c:pt>
                <c:pt idx="465" formatCode="General">
                  <c:v>1.6899999999999999E-4</c:v>
                </c:pt>
                <c:pt idx="466" formatCode="General">
                  <c:v>1.75E-4</c:v>
                </c:pt>
                <c:pt idx="467" formatCode="General">
                  <c:v>3.01E-4</c:v>
                </c:pt>
                <c:pt idx="468" formatCode="General">
                  <c:v>1.45E-4</c:v>
                </c:pt>
                <c:pt idx="469" formatCode="General">
                  <c:v>1.35E-4</c:v>
                </c:pt>
                <c:pt idx="470" formatCode="General">
                  <c:v>2.9700000000000001E-4</c:v>
                </c:pt>
                <c:pt idx="471" formatCode="General">
                  <c:v>1.5699999999999999E-4</c:v>
                </c:pt>
                <c:pt idx="472" formatCode="General">
                  <c:v>1.5300000000000001E-4</c:v>
                </c:pt>
                <c:pt idx="473" formatCode="General">
                  <c:v>1.9799999999999999E-4</c:v>
                </c:pt>
                <c:pt idx="474" formatCode="General">
                  <c:v>2.1100000000000001E-4</c:v>
                </c:pt>
                <c:pt idx="475" formatCode="General">
                  <c:v>1.46E-4</c:v>
                </c:pt>
                <c:pt idx="476" formatCode="General">
                  <c:v>2.6899999999999998E-4</c:v>
                </c:pt>
                <c:pt idx="477" formatCode="General">
                  <c:v>1.34E-4</c:v>
                </c:pt>
                <c:pt idx="478" formatCode="General">
                  <c:v>1.4109999999999999E-3</c:v>
                </c:pt>
                <c:pt idx="479" formatCode="General">
                  <c:v>1.5200000000000001E-4</c:v>
                </c:pt>
                <c:pt idx="480" formatCode="General">
                  <c:v>1.3799999999999999E-4</c:v>
                </c:pt>
                <c:pt idx="481" formatCode="General">
                  <c:v>1.34E-4</c:v>
                </c:pt>
                <c:pt idx="482" formatCode="General">
                  <c:v>1.4200000000000001E-4</c:v>
                </c:pt>
                <c:pt idx="483" formatCode="General">
                  <c:v>1.3799999999999999E-4</c:v>
                </c:pt>
                <c:pt idx="484" formatCode="General">
                  <c:v>1.92E-4</c:v>
                </c:pt>
                <c:pt idx="485" formatCode="General">
                  <c:v>1.3100000000000001E-4</c:v>
                </c:pt>
                <c:pt idx="486" formatCode="General">
                  <c:v>2.9500000000000001E-4</c:v>
                </c:pt>
                <c:pt idx="487" formatCode="General">
                  <c:v>2.8200000000000002E-4</c:v>
                </c:pt>
                <c:pt idx="488" formatCode="General">
                  <c:v>1.7799999999999999E-4</c:v>
                </c:pt>
                <c:pt idx="489" formatCode="General">
                  <c:v>1.4799999999999999E-4</c:v>
                </c:pt>
                <c:pt idx="490" formatCode="General">
                  <c:v>2.4600000000000002E-4</c:v>
                </c:pt>
                <c:pt idx="491" formatCode="General">
                  <c:v>1.4200000000000001E-4</c:v>
                </c:pt>
                <c:pt idx="492" formatCode="General">
                  <c:v>1.85E-4</c:v>
                </c:pt>
                <c:pt idx="493" formatCode="General">
                  <c:v>3.7100000000000002E-4</c:v>
                </c:pt>
                <c:pt idx="494" formatCode="General">
                  <c:v>1.4899999999999999E-4</c:v>
                </c:pt>
                <c:pt idx="495" formatCode="General">
                  <c:v>1.84E-4</c:v>
                </c:pt>
                <c:pt idx="496" formatCode="General">
                  <c:v>1.45E-4</c:v>
                </c:pt>
                <c:pt idx="497" formatCode="General">
                  <c:v>1.6200000000000001E-4</c:v>
                </c:pt>
                <c:pt idx="498" formatCode="General">
                  <c:v>1.37E-4</c:v>
                </c:pt>
                <c:pt idx="499" formatCode="General">
                  <c:v>3.3700000000000001E-4</c:v>
                </c:pt>
                <c:pt idx="500" formatCode="General">
                  <c:v>2.7799999999999998E-4</c:v>
                </c:pt>
                <c:pt idx="501" formatCode="General">
                  <c:v>2.8400000000000002E-4</c:v>
                </c:pt>
                <c:pt idx="502" formatCode="General">
                  <c:v>1.8799999999999999E-4</c:v>
                </c:pt>
                <c:pt idx="503" formatCode="General">
                  <c:v>1.3999999999999999E-4</c:v>
                </c:pt>
                <c:pt idx="504" formatCode="General">
                  <c:v>1.1E-4</c:v>
                </c:pt>
                <c:pt idx="505" formatCode="General">
                  <c:v>1.7699999999999999E-4</c:v>
                </c:pt>
                <c:pt idx="506" formatCode="General">
                  <c:v>2.4800000000000001E-4</c:v>
                </c:pt>
                <c:pt idx="507" formatCode="General">
                  <c:v>1.3899999999999999E-4</c:v>
                </c:pt>
                <c:pt idx="508" formatCode="General">
                  <c:v>1.4100000000000001E-4</c:v>
                </c:pt>
                <c:pt idx="509" formatCode="General">
                  <c:v>2.3800000000000001E-4</c:v>
                </c:pt>
                <c:pt idx="510" formatCode="General">
                  <c:v>1.65E-4</c:v>
                </c:pt>
                <c:pt idx="511" formatCode="General">
                  <c:v>1.4200000000000001E-4</c:v>
                </c:pt>
                <c:pt idx="512" formatCode="General">
                  <c:v>3.5E-4</c:v>
                </c:pt>
                <c:pt idx="513" formatCode="General">
                  <c:v>1.63E-4</c:v>
                </c:pt>
                <c:pt idx="514" formatCode="General">
                  <c:v>1.4200000000000001E-4</c:v>
                </c:pt>
                <c:pt idx="515" formatCode="General">
                  <c:v>1.35E-4</c:v>
                </c:pt>
                <c:pt idx="516" formatCode="General">
                  <c:v>2.9300000000000002E-4</c:v>
                </c:pt>
                <c:pt idx="517" formatCode="General">
                  <c:v>2.4699999999999999E-4</c:v>
                </c:pt>
                <c:pt idx="518" formatCode="General">
                  <c:v>0</c:v>
                </c:pt>
                <c:pt idx="519" formatCode="General">
                  <c:v>1.46E-4</c:v>
                </c:pt>
                <c:pt idx="520" formatCode="General">
                  <c:v>1.3300000000000001E-4</c:v>
                </c:pt>
                <c:pt idx="521" formatCode="General">
                  <c:v>1.34E-4</c:v>
                </c:pt>
                <c:pt idx="522" formatCode="General">
                  <c:v>1.3999999999999999E-4</c:v>
                </c:pt>
                <c:pt idx="523" formatCode="General">
                  <c:v>3.1500000000000001E-4</c:v>
                </c:pt>
                <c:pt idx="524" formatCode="General">
                  <c:v>1.9100000000000001E-4</c:v>
                </c:pt>
                <c:pt idx="525" formatCode="General">
                  <c:v>1.4799999999999999E-4</c:v>
                </c:pt>
                <c:pt idx="526" formatCode="General">
                  <c:v>1.34E-4</c:v>
                </c:pt>
                <c:pt idx="527" formatCode="General">
                  <c:v>2.6499999999999999E-4</c:v>
                </c:pt>
                <c:pt idx="528" formatCode="General">
                  <c:v>1.4300000000000001E-4</c:v>
                </c:pt>
                <c:pt idx="529" formatCode="General">
                  <c:v>1.4999999999999999E-4</c:v>
                </c:pt>
                <c:pt idx="530" formatCode="General">
                  <c:v>1.6200000000000001E-4</c:v>
                </c:pt>
                <c:pt idx="531" formatCode="General">
                  <c:v>2.7500000000000002E-4</c:v>
                </c:pt>
                <c:pt idx="532" formatCode="General">
                  <c:v>1.54E-4</c:v>
                </c:pt>
                <c:pt idx="533" formatCode="General">
                  <c:v>1.36E-4</c:v>
                </c:pt>
                <c:pt idx="534" formatCode="General">
                  <c:v>3.2400000000000001E-4</c:v>
                </c:pt>
                <c:pt idx="535" formatCode="General">
                  <c:v>1.3899999999999999E-4</c:v>
                </c:pt>
                <c:pt idx="536" formatCode="General">
                  <c:v>1.8000000000000001E-4</c:v>
                </c:pt>
                <c:pt idx="537" formatCode="General">
                  <c:v>1.4200000000000001E-4</c:v>
                </c:pt>
                <c:pt idx="538" formatCode="General">
                  <c:v>2.02E-4</c:v>
                </c:pt>
                <c:pt idx="539" formatCode="General">
                  <c:v>2.0900000000000001E-4</c:v>
                </c:pt>
                <c:pt idx="540" formatCode="General">
                  <c:v>2.8800000000000001E-4</c:v>
                </c:pt>
                <c:pt idx="541" formatCode="General">
                  <c:v>1.4100000000000001E-4</c:v>
                </c:pt>
                <c:pt idx="542" formatCode="General">
                  <c:v>2.7E-4</c:v>
                </c:pt>
                <c:pt idx="543" formatCode="General">
                  <c:v>1.55E-4</c:v>
                </c:pt>
                <c:pt idx="544" formatCode="General">
                  <c:v>1.9900000000000001E-4</c:v>
                </c:pt>
                <c:pt idx="545" formatCode="General">
                  <c:v>1.4799999999999999E-4</c:v>
                </c:pt>
                <c:pt idx="546" formatCode="General">
                  <c:v>1.9000000000000001E-4</c:v>
                </c:pt>
                <c:pt idx="547" formatCode="General">
                  <c:v>2.03E-4</c:v>
                </c:pt>
                <c:pt idx="548" formatCode="General">
                  <c:v>3.1599999999999998E-4</c:v>
                </c:pt>
                <c:pt idx="549" formatCode="General">
                  <c:v>1.4100000000000001E-4</c:v>
                </c:pt>
                <c:pt idx="550" formatCode="General">
                  <c:v>1.3999999999999999E-4</c:v>
                </c:pt>
                <c:pt idx="551" formatCode="General">
                  <c:v>2.5799999999999998E-4</c:v>
                </c:pt>
                <c:pt idx="552" formatCode="General">
                  <c:v>2.4000000000000001E-4</c:v>
                </c:pt>
                <c:pt idx="553" formatCode="General">
                  <c:v>2.0900000000000001E-4</c:v>
                </c:pt>
                <c:pt idx="554" formatCode="General">
                  <c:v>2.6600000000000001E-4</c:v>
                </c:pt>
                <c:pt idx="555" formatCode="General">
                  <c:v>3.0699999999999998E-4</c:v>
                </c:pt>
                <c:pt idx="556" formatCode="General">
                  <c:v>2.2800000000000001E-4</c:v>
                </c:pt>
                <c:pt idx="557" formatCode="General">
                  <c:v>1.56E-4</c:v>
                </c:pt>
                <c:pt idx="558" formatCode="General">
                  <c:v>1.4300000000000001E-4</c:v>
                </c:pt>
                <c:pt idx="559" formatCode="General">
                  <c:v>1.37E-4</c:v>
                </c:pt>
                <c:pt idx="560" formatCode="General">
                  <c:v>2.0000000000000001E-4</c:v>
                </c:pt>
                <c:pt idx="561" formatCode="General">
                  <c:v>6.6699999999999995E-4</c:v>
                </c:pt>
                <c:pt idx="562" formatCode="General">
                  <c:v>1.3799999999999999E-4</c:v>
                </c:pt>
                <c:pt idx="563" formatCode="General">
                  <c:v>1.4100000000000001E-4</c:v>
                </c:pt>
                <c:pt idx="564" formatCode="General">
                  <c:v>2.2100000000000001E-4</c:v>
                </c:pt>
                <c:pt idx="565" formatCode="General">
                  <c:v>2.5900000000000001E-4</c:v>
                </c:pt>
                <c:pt idx="566" formatCode="General">
                  <c:v>2.34E-4</c:v>
                </c:pt>
                <c:pt idx="567" formatCode="General">
                  <c:v>1.4899999999999999E-4</c:v>
                </c:pt>
                <c:pt idx="568" formatCode="General">
                  <c:v>3.1300000000000002E-4</c:v>
                </c:pt>
                <c:pt idx="569" formatCode="General">
                  <c:v>2.22E-4</c:v>
                </c:pt>
                <c:pt idx="570" formatCode="General">
                  <c:v>2.9100000000000003E-4</c:v>
                </c:pt>
                <c:pt idx="571" formatCode="General">
                  <c:v>1.37E-4</c:v>
                </c:pt>
                <c:pt idx="572" formatCode="General">
                  <c:v>1.85E-4</c:v>
                </c:pt>
                <c:pt idx="573" formatCode="General">
                  <c:v>1.94E-4</c:v>
                </c:pt>
                <c:pt idx="574" formatCode="General">
                  <c:v>1.3899999999999999E-4</c:v>
                </c:pt>
                <c:pt idx="575" formatCode="General">
                  <c:v>1.9000000000000001E-4</c:v>
                </c:pt>
                <c:pt idx="576" formatCode="General">
                  <c:v>1.3899999999999999E-4</c:v>
                </c:pt>
                <c:pt idx="577" formatCode="General">
                  <c:v>1.6799999999999999E-4</c:v>
                </c:pt>
                <c:pt idx="578" formatCode="General">
                  <c:v>1.3899999999999999E-4</c:v>
                </c:pt>
                <c:pt idx="579" formatCode="General">
                  <c:v>1.36E-4</c:v>
                </c:pt>
                <c:pt idx="580" formatCode="General">
                  <c:v>1.45E-4</c:v>
                </c:pt>
                <c:pt idx="581" formatCode="General">
                  <c:v>2.05E-4</c:v>
                </c:pt>
                <c:pt idx="582" formatCode="General">
                  <c:v>1.9000000000000001E-4</c:v>
                </c:pt>
                <c:pt idx="583" formatCode="General">
                  <c:v>1.585E-3</c:v>
                </c:pt>
                <c:pt idx="584" formatCode="General">
                  <c:v>1.8699999999999999E-4</c:v>
                </c:pt>
                <c:pt idx="585" formatCode="General">
                  <c:v>1.56E-4</c:v>
                </c:pt>
                <c:pt idx="586" formatCode="General">
                  <c:v>1.4100000000000001E-4</c:v>
                </c:pt>
                <c:pt idx="587" formatCode="General">
                  <c:v>2.34E-4</c:v>
                </c:pt>
                <c:pt idx="588" formatCode="General">
                  <c:v>1.3799999999999999E-4</c:v>
                </c:pt>
                <c:pt idx="589" formatCode="General">
                  <c:v>2.33E-4</c:v>
                </c:pt>
                <c:pt idx="590" formatCode="General">
                  <c:v>1.44E-4</c:v>
                </c:pt>
                <c:pt idx="591" formatCode="General">
                  <c:v>1.5200000000000001E-4</c:v>
                </c:pt>
                <c:pt idx="592" formatCode="General">
                  <c:v>1.93E-4</c:v>
                </c:pt>
                <c:pt idx="593" formatCode="General">
                  <c:v>1.4799999999999999E-4</c:v>
                </c:pt>
                <c:pt idx="594" formatCode="General">
                  <c:v>1.4300000000000001E-4</c:v>
                </c:pt>
                <c:pt idx="595" formatCode="General">
                  <c:v>1.74E-4</c:v>
                </c:pt>
                <c:pt idx="596" formatCode="General">
                  <c:v>3.3100000000000002E-4</c:v>
                </c:pt>
                <c:pt idx="597" formatCode="General">
                  <c:v>1.3899999999999999E-4</c:v>
                </c:pt>
                <c:pt idx="598" formatCode="General">
                  <c:v>1.45E-4</c:v>
                </c:pt>
                <c:pt idx="599" formatCode="General">
                  <c:v>1.4100000000000001E-4</c:v>
                </c:pt>
                <c:pt idx="600" formatCode="General">
                  <c:v>1.6100000000000001E-4</c:v>
                </c:pt>
                <c:pt idx="601" formatCode="General">
                  <c:v>1.64E-4</c:v>
                </c:pt>
                <c:pt idx="602" formatCode="General">
                  <c:v>1.7699999999999999E-4</c:v>
                </c:pt>
                <c:pt idx="603" formatCode="General">
                  <c:v>1.37E-4</c:v>
                </c:pt>
                <c:pt idx="604" formatCode="General">
                  <c:v>1.8699999999999999E-4</c:v>
                </c:pt>
                <c:pt idx="605" formatCode="General">
                  <c:v>2.13E-4</c:v>
                </c:pt>
                <c:pt idx="606" formatCode="General">
                  <c:v>2.81E-4</c:v>
                </c:pt>
                <c:pt idx="607" formatCode="General">
                  <c:v>1.63E-4</c:v>
                </c:pt>
                <c:pt idx="608" formatCode="General">
                  <c:v>2.4899999999999998E-4</c:v>
                </c:pt>
                <c:pt idx="609" formatCode="General">
                  <c:v>2.7900000000000001E-4</c:v>
                </c:pt>
                <c:pt idx="610" formatCode="General">
                  <c:v>1.46E-4</c:v>
                </c:pt>
                <c:pt idx="611" formatCode="General">
                  <c:v>1.3999999999999999E-4</c:v>
                </c:pt>
                <c:pt idx="612" formatCode="General">
                  <c:v>1.8699999999999999E-4</c:v>
                </c:pt>
                <c:pt idx="613" formatCode="General">
                  <c:v>1.55E-4</c:v>
                </c:pt>
                <c:pt idx="614" formatCode="General">
                  <c:v>1.4200000000000001E-4</c:v>
                </c:pt>
                <c:pt idx="615" formatCode="General">
                  <c:v>2.0000000000000001E-4</c:v>
                </c:pt>
                <c:pt idx="616" formatCode="General">
                  <c:v>1.85E-4</c:v>
                </c:pt>
                <c:pt idx="617" formatCode="General">
                  <c:v>1.75E-4</c:v>
                </c:pt>
                <c:pt idx="618" formatCode="General">
                  <c:v>3.2499999999999999E-4</c:v>
                </c:pt>
                <c:pt idx="619" formatCode="General">
                  <c:v>1.5300000000000001E-4</c:v>
                </c:pt>
                <c:pt idx="620" formatCode="General">
                  <c:v>1.44E-4</c:v>
                </c:pt>
                <c:pt idx="621" formatCode="General">
                  <c:v>1.3999999999999999E-4</c:v>
                </c:pt>
                <c:pt idx="622" formatCode="General">
                  <c:v>1.3899999999999999E-4</c:v>
                </c:pt>
                <c:pt idx="623" formatCode="General">
                  <c:v>1.5300000000000001E-4</c:v>
                </c:pt>
                <c:pt idx="624" formatCode="General">
                  <c:v>2.7300000000000002E-4</c:v>
                </c:pt>
                <c:pt idx="625" formatCode="General">
                  <c:v>1.4100000000000001E-4</c:v>
                </c:pt>
                <c:pt idx="626" formatCode="General">
                  <c:v>1.54E-4</c:v>
                </c:pt>
                <c:pt idx="627" formatCode="General">
                  <c:v>3.4499999999999998E-4</c:v>
                </c:pt>
                <c:pt idx="628" formatCode="General">
                  <c:v>1.7000000000000001E-4</c:v>
                </c:pt>
                <c:pt idx="629" formatCode="General">
                  <c:v>2.0599999999999999E-4</c:v>
                </c:pt>
                <c:pt idx="630" formatCode="General">
                  <c:v>2.22E-4</c:v>
                </c:pt>
                <c:pt idx="631" formatCode="General">
                  <c:v>1.64E-4</c:v>
                </c:pt>
                <c:pt idx="632" formatCode="General">
                  <c:v>2.6699999999999998E-4</c:v>
                </c:pt>
                <c:pt idx="633" formatCode="General">
                  <c:v>1.44E-4</c:v>
                </c:pt>
                <c:pt idx="634" formatCode="General">
                  <c:v>1.76E-4</c:v>
                </c:pt>
                <c:pt idx="635" formatCode="General">
                  <c:v>2.7799999999999998E-4</c:v>
                </c:pt>
                <c:pt idx="636" formatCode="General">
                  <c:v>1.8799999999999999E-4</c:v>
                </c:pt>
                <c:pt idx="637" formatCode="General">
                  <c:v>1.4300000000000001E-4</c:v>
                </c:pt>
                <c:pt idx="638" formatCode="General">
                  <c:v>1.3899999999999999E-4</c:v>
                </c:pt>
                <c:pt idx="639" formatCode="General">
                  <c:v>1.95E-4</c:v>
                </c:pt>
                <c:pt idx="640" formatCode="General">
                  <c:v>1.7699999999999999E-4</c:v>
                </c:pt>
                <c:pt idx="641" formatCode="General">
                  <c:v>1.44E-4</c:v>
                </c:pt>
                <c:pt idx="642" formatCode="General">
                  <c:v>1.64E-4</c:v>
                </c:pt>
                <c:pt idx="643" formatCode="General">
                  <c:v>1.84E-4</c:v>
                </c:pt>
                <c:pt idx="644" formatCode="General">
                  <c:v>1.8000000000000001E-4</c:v>
                </c:pt>
                <c:pt idx="645" formatCode="General">
                  <c:v>1.47E-4</c:v>
                </c:pt>
                <c:pt idx="646" formatCode="General">
                  <c:v>1.4999999999999999E-4</c:v>
                </c:pt>
                <c:pt idx="647" formatCode="General">
                  <c:v>1.3899999999999999E-4</c:v>
                </c:pt>
                <c:pt idx="648" formatCode="General">
                  <c:v>1.8599999999999999E-4</c:v>
                </c:pt>
                <c:pt idx="649" formatCode="General">
                  <c:v>1.8900000000000001E-4</c:v>
                </c:pt>
                <c:pt idx="650" formatCode="General">
                  <c:v>1.5799999999999999E-4</c:v>
                </c:pt>
                <c:pt idx="651" formatCode="General">
                  <c:v>2.3599999999999999E-4</c:v>
                </c:pt>
                <c:pt idx="652" formatCode="General">
                  <c:v>1.5699999999999999E-4</c:v>
                </c:pt>
                <c:pt idx="653" formatCode="General">
                  <c:v>1.3999999999999999E-4</c:v>
                </c:pt>
                <c:pt idx="654" formatCode="General">
                  <c:v>1.7699999999999999E-4</c:v>
                </c:pt>
                <c:pt idx="655" formatCode="General">
                  <c:v>2.1499999999999999E-4</c:v>
                </c:pt>
                <c:pt idx="656" formatCode="General">
                  <c:v>1.05E-4</c:v>
                </c:pt>
                <c:pt idx="657" formatCode="General">
                  <c:v>1.5899999999999999E-4</c:v>
                </c:pt>
                <c:pt idx="658" formatCode="General">
                  <c:v>1.4899999999999999E-4</c:v>
                </c:pt>
                <c:pt idx="659" formatCode="General">
                  <c:v>1.85E-4</c:v>
                </c:pt>
                <c:pt idx="660" formatCode="General">
                  <c:v>1.92E-4</c:v>
                </c:pt>
                <c:pt idx="661" formatCode="General">
                  <c:v>1.4799999999999999E-4</c:v>
                </c:pt>
                <c:pt idx="662" formatCode="General">
                  <c:v>1.4300000000000001E-4</c:v>
                </c:pt>
                <c:pt idx="663" formatCode="General">
                  <c:v>1.54E-4</c:v>
                </c:pt>
                <c:pt idx="664" formatCode="General">
                  <c:v>1.65E-4</c:v>
                </c:pt>
                <c:pt idx="665" formatCode="General">
                  <c:v>2.7399999999999999E-4</c:v>
                </c:pt>
                <c:pt idx="666" formatCode="General">
                  <c:v>1.65E-4</c:v>
                </c:pt>
                <c:pt idx="667" formatCode="General">
                  <c:v>2.1900000000000001E-4</c:v>
                </c:pt>
                <c:pt idx="668" formatCode="General">
                  <c:v>2.9599999999999998E-4</c:v>
                </c:pt>
                <c:pt idx="669" formatCode="General">
                  <c:v>1.4799999999999999E-4</c:v>
                </c:pt>
                <c:pt idx="670" formatCode="General">
                  <c:v>1.8799999999999999E-4</c:v>
                </c:pt>
                <c:pt idx="671" formatCode="General">
                  <c:v>1.94E-4</c:v>
                </c:pt>
                <c:pt idx="672" formatCode="General">
                  <c:v>1.95E-4</c:v>
                </c:pt>
                <c:pt idx="673" formatCode="General">
                  <c:v>2.9599999999999998E-4</c:v>
                </c:pt>
                <c:pt idx="674" formatCode="General">
                  <c:v>1.4899999999999999E-4</c:v>
                </c:pt>
                <c:pt idx="675" formatCode="General">
                  <c:v>1.5100000000000001E-4</c:v>
                </c:pt>
                <c:pt idx="676" formatCode="General">
                  <c:v>2.2599999999999999E-4</c:v>
                </c:pt>
                <c:pt idx="677" formatCode="General">
                  <c:v>2.02E-4</c:v>
                </c:pt>
                <c:pt idx="678" formatCode="General">
                  <c:v>1.55E-4</c:v>
                </c:pt>
                <c:pt idx="679" formatCode="General">
                  <c:v>2.8600000000000001E-4</c:v>
                </c:pt>
                <c:pt idx="680" formatCode="General">
                  <c:v>1.8799999999999999E-4</c:v>
                </c:pt>
                <c:pt idx="681" formatCode="General">
                  <c:v>1.9599999999999999E-4</c:v>
                </c:pt>
                <c:pt idx="682" formatCode="General">
                  <c:v>1.3999999999999999E-4</c:v>
                </c:pt>
                <c:pt idx="683" formatCode="General">
                  <c:v>1.5799999999999999E-4</c:v>
                </c:pt>
                <c:pt idx="684" formatCode="General">
                  <c:v>2.1800000000000001E-4</c:v>
                </c:pt>
                <c:pt idx="685" formatCode="General">
                  <c:v>1.8200000000000001E-4</c:v>
                </c:pt>
                <c:pt idx="686" formatCode="General">
                  <c:v>1.7899999999999999E-4</c:v>
                </c:pt>
                <c:pt idx="687" formatCode="General">
                  <c:v>1.45E-4</c:v>
                </c:pt>
                <c:pt idx="688" formatCode="General">
                  <c:v>1.46E-4</c:v>
                </c:pt>
                <c:pt idx="689" formatCode="General">
                  <c:v>2.3499999999999999E-4</c:v>
                </c:pt>
                <c:pt idx="690">
                  <c:v>6.7000000000000002E-5</c:v>
                </c:pt>
                <c:pt idx="691" formatCode="General">
                  <c:v>2.7799999999999998E-4</c:v>
                </c:pt>
                <c:pt idx="692" formatCode="General">
                  <c:v>2.3900000000000001E-4</c:v>
                </c:pt>
                <c:pt idx="693" formatCode="General">
                  <c:v>1.76E-4</c:v>
                </c:pt>
                <c:pt idx="694" formatCode="General">
                  <c:v>2.2900000000000001E-4</c:v>
                </c:pt>
                <c:pt idx="695" formatCode="General">
                  <c:v>1.5200000000000001E-4</c:v>
                </c:pt>
                <c:pt idx="696" formatCode="General">
                  <c:v>1.4799999999999999E-4</c:v>
                </c:pt>
                <c:pt idx="697" formatCode="General">
                  <c:v>1.6000000000000001E-4</c:v>
                </c:pt>
                <c:pt idx="698" formatCode="General">
                  <c:v>1.5799999999999999E-4</c:v>
                </c:pt>
                <c:pt idx="699" formatCode="General">
                  <c:v>1.4799999999999999E-4</c:v>
                </c:pt>
                <c:pt idx="700" formatCode="General">
                  <c:v>2.0900000000000001E-4</c:v>
                </c:pt>
                <c:pt idx="701" formatCode="General">
                  <c:v>1.44E-4</c:v>
                </c:pt>
                <c:pt idx="702" formatCode="General">
                  <c:v>3.4099999999999999E-4</c:v>
                </c:pt>
                <c:pt idx="703">
                  <c:v>3.6000000000000001E-5</c:v>
                </c:pt>
                <c:pt idx="704" formatCode="General">
                  <c:v>1.4999999999999999E-4</c:v>
                </c:pt>
                <c:pt idx="705" formatCode="General">
                  <c:v>2.4499999999999999E-4</c:v>
                </c:pt>
                <c:pt idx="706" formatCode="General">
                  <c:v>1.6249999999999999E-3</c:v>
                </c:pt>
                <c:pt idx="707" formatCode="General">
                  <c:v>1.5799999999999999E-4</c:v>
                </c:pt>
                <c:pt idx="708" formatCode="General">
                  <c:v>1.4100000000000001E-4</c:v>
                </c:pt>
                <c:pt idx="709" formatCode="General">
                  <c:v>1.4999999999999999E-4</c:v>
                </c:pt>
                <c:pt idx="710" formatCode="General">
                  <c:v>2.2499999999999999E-4</c:v>
                </c:pt>
                <c:pt idx="711" formatCode="General">
                  <c:v>2.1000000000000001E-4</c:v>
                </c:pt>
                <c:pt idx="712" formatCode="General">
                  <c:v>1.75E-4</c:v>
                </c:pt>
                <c:pt idx="713" formatCode="General">
                  <c:v>1.3999999999999999E-4</c:v>
                </c:pt>
                <c:pt idx="714" formatCode="General">
                  <c:v>1.6899999999999999E-4</c:v>
                </c:pt>
                <c:pt idx="715" formatCode="General">
                  <c:v>1.7899999999999999E-4</c:v>
                </c:pt>
                <c:pt idx="716" formatCode="General">
                  <c:v>2.31E-4</c:v>
                </c:pt>
                <c:pt idx="717" formatCode="General">
                  <c:v>1.5300000000000001E-4</c:v>
                </c:pt>
                <c:pt idx="718" formatCode="General">
                  <c:v>3.01E-4</c:v>
                </c:pt>
                <c:pt idx="719" formatCode="General">
                  <c:v>1.6100000000000001E-4</c:v>
                </c:pt>
                <c:pt idx="720" formatCode="General">
                  <c:v>2.8600000000000001E-4</c:v>
                </c:pt>
                <c:pt idx="721" formatCode="General">
                  <c:v>1.6799999999999999E-4</c:v>
                </c:pt>
                <c:pt idx="722" formatCode="General">
                  <c:v>1.1440000000000001E-3</c:v>
                </c:pt>
                <c:pt idx="723" formatCode="General">
                  <c:v>1.6799999999999999E-4</c:v>
                </c:pt>
                <c:pt idx="724" formatCode="General">
                  <c:v>2.0599999999999999E-4</c:v>
                </c:pt>
                <c:pt idx="725" formatCode="General">
                  <c:v>1.4999999999999999E-4</c:v>
                </c:pt>
                <c:pt idx="726" formatCode="General">
                  <c:v>1.5300000000000001E-4</c:v>
                </c:pt>
                <c:pt idx="727">
                  <c:v>6.7999999999999999E-5</c:v>
                </c:pt>
                <c:pt idx="728" formatCode="General">
                  <c:v>1.5699999999999999E-4</c:v>
                </c:pt>
                <c:pt idx="729" formatCode="General">
                  <c:v>1.4999999999999999E-4</c:v>
                </c:pt>
                <c:pt idx="730" formatCode="General">
                  <c:v>2.03E-4</c:v>
                </c:pt>
                <c:pt idx="731" formatCode="General">
                  <c:v>1.47E-4</c:v>
                </c:pt>
                <c:pt idx="732" formatCode="General">
                  <c:v>1.47E-4</c:v>
                </c:pt>
                <c:pt idx="733" formatCode="General">
                  <c:v>1.54E-4</c:v>
                </c:pt>
                <c:pt idx="734" formatCode="General">
                  <c:v>2.12E-4</c:v>
                </c:pt>
                <c:pt idx="735" formatCode="General">
                  <c:v>1.4899999999999999E-4</c:v>
                </c:pt>
                <c:pt idx="736" formatCode="General">
                  <c:v>1.4899999999999999E-4</c:v>
                </c:pt>
                <c:pt idx="737" formatCode="General">
                  <c:v>1.5100000000000001E-4</c:v>
                </c:pt>
                <c:pt idx="738" formatCode="General">
                  <c:v>1.5200000000000001E-4</c:v>
                </c:pt>
                <c:pt idx="739">
                  <c:v>5.5000000000000002E-5</c:v>
                </c:pt>
                <c:pt idx="740" formatCode="General">
                  <c:v>1.5899999999999999E-4</c:v>
                </c:pt>
                <c:pt idx="741" formatCode="General">
                  <c:v>1.5699999999999999E-4</c:v>
                </c:pt>
                <c:pt idx="742" formatCode="General">
                  <c:v>1.55E-4</c:v>
                </c:pt>
                <c:pt idx="743" formatCode="General">
                  <c:v>2.7999999999999998E-4</c:v>
                </c:pt>
                <c:pt idx="744" formatCode="General">
                  <c:v>1.6000000000000001E-4</c:v>
                </c:pt>
                <c:pt idx="745" formatCode="General">
                  <c:v>1.5899999999999999E-4</c:v>
                </c:pt>
                <c:pt idx="746" formatCode="General">
                  <c:v>5.1699999999999999E-4</c:v>
                </c:pt>
                <c:pt idx="747" formatCode="General">
                  <c:v>5.1800000000000001E-4</c:v>
                </c:pt>
                <c:pt idx="748" formatCode="General">
                  <c:v>1.56E-4</c:v>
                </c:pt>
                <c:pt idx="749" formatCode="General">
                  <c:v>1.7899999999999999E-4</c:v>
                </c:pt>
                <c:pt idx="750" formatCode="General">
                  <c:v>1.7000000000000001E-4</c:v>
                </c:pt>
                <c:pt idx="751" formatCode="General">
                  <c:v>4.4999999999999999E-4</c:v>
                </c:pt>
                <c:pt idx="752" formatCode="General">
                  <c:v>1.4899999999999999E-4</c:v>
                </c:pt>
                <c:pt idx="753" formatCode="General">
                  <c:v>1.5300000000000001E-4</c:v>
                </c:pt>
                <c:pt idx="754" formatCode="General">
                  <c:v>1.45E-4</c:v>
                </c:pt>
                <c:pt idx="755" formatCode="General">
                  <c:v>4.1899999999999999E-4</c:v>
                </c:pt>
                <c:pt idx="756" formatCode="General">
                  <c:v>3.4099999999999999E-4</c:v>
                </c:pt>
                <c:pt idx="757" formatCode="General">
                  <c:v>1.45E-4</c:v>
                </c:pt>
                <c:pt idx="758" formatCode="General">
                  <c:v>1.4999999999999999E-4</c:v>
                </c:pt>
                <c:pt idx="759" formatCode="General">
                  <c:v>1.5899999999999999E-4</c:v>
                </c:pt>
                <c:pt idx="760" formatCode="General">
                  <c:v>1.4999999999999999E-4</c:v>
                </c:pt>
                <c:pt idx="761" formatCode="General">
                  <c:v>2.2699999999999999E-4</c:v>
                </c:pt>
                <c:pt idx="762" formatCode="General">
                  <c:v>2.0599999999999999E-4</c:v>
                </c:pt>
                <c:pt idx="763" formatCode="General">
                  <c:v>1.85E-4</c:v>
                </c:pt>
                <c:pt idx="764" formatCode="General">
                  <c:v>1.5300000000000001E-4</c:v>
                </c:pt>
                <c:pt idx="765" formatCode="General">
                  <c:v>1.4999999999999999E-4</c:v>
                </c:pt>
                <c:pt idx="766" formatCode="General">
                  <c:v>1.46E-4</c:v>
                </c:pt>
                <c:pt idx="767" formatCode="General">
                  <c:v>1.65E-4</c:v>
                </c:pt>
                <c:pt idx="768" formatCode="General">
                  <c:v>2.6200000000000003E-4</c:v>
                </c:pt>
                <c:pt idx="769" formatCode="General">
                  <c:v>4.7100000000000001E-4</c:v>
                </c:pt>
                <c:pt idx="770" formatCode="General">
                  <c:v>1.6000000000000001E-4</c:v>
                </c:pt>
                <c:pt idx="771" formatCode="General">
                  <c:v>1.46E-4</c:v>
                </c:pt>
                <c:pt idx="772" formatCode="General">
                  <c:v>7.7899999999999996E-4</c:v>
                </c:pt>
                <c:pt idx="773" formatCode="General">
                  <c:v>7.1599999999999995E-4</c:v>
                </c:pt>
                <c:pt idx="774" formatCode="General">
                  <c:v>1.5100000000000001E-4</c:v>
                </c:pt>
                <c:pt idx="775" formatCode="General">
                  <c:v>1.64E-4</c:v>
                </c:pt>
                <c:pt idx="776" formatCode="General">
                  <c:v>1.7799999999999999E-4</c:v>
                </c:pt>
                <c:pt idx="777" formatCode="General">
                  <c:v>1.8100000000000001E-4</c:v>
                </c:pt>
                <c:pt idx="778" formatCode="General">
                  <c:v>1.56E-4</c:v>
                </c:pt>
                <c:pt idx="779" formatCode="General">
                  <c:v>2.4699999999999999E-4</c:v>
                </c:pt>
                <c:pt idx="780" formatCode="General">
                  <c:v>1.4899999999999999E-4</c:v>
                </c:pt>
                <c:pt idx="781" formatCode="General">
                  <c:v>1.1329999999999999E-3</c:v>
                </c:pt>
                <c:pt idx="782" formatCode="General">
                  <c:v>3.2000000000000003E-4</c:v>
                </c:pt>
                <c:pt idx="783" formatCode="General">
                  <c:v>2.02E-4</c:v>
                </c:pt>
                <c:pt idx="784" formatCode="General">
                  <c:v>1.7000000000000001E-4</c:v>
                </c:pt>
                <c:pt idx="785" formatCode="General">
                  <c:v>1.5100000000000001E-4</c:v>
                </c:pt>
                <c:pt idx="786" formatCode="General">
                  <c:v>1.4999999999999999E-4</c:v>
                </c:pt>
                <c:pt idx="787" formatCode="General">
                  <c:v>1.84E-4</c:v>
                </c:pt>
                <c:pt idx="788" formatCode="General">
                  <c:v>2.7599999999999999E-4</c:v>
                </c:pt>
                <c:pt idx="789" formatCode="General">
                  <c:v>8.5499999999999997E-4</c:v>
                </c:pt>
                <c:pt idx="790" formatCode="General">
                  <c:v>1.93E-4</c:v>
                </c:pt>
                <c:pt idx="791" formatCode="General">
                  <c:v>1.5300000000000001E-4</c:v>
                </c:pt>
                <c:pt idx="792" formatCode="General">
                  <c:v>1.6699999999999999E-4</c:v>
                </c:pt>
                <c:pt idx="793" formatCode="General">
                  <c:v>2.7099999999999997E-4</c:v>
                </c:pt>
                <c:pt idx="794" formatCode="General">
                  <c:v>2.6200000000000003E-4</c:v>
                </c:pt>
                <c:pt idx="795">
                  <c:v>2.0999999999999999E-5</c:v>
                </c:pt>
                <c:pt idx="796" formatCode="General">
                  <c:v>5.5500000000000005E-4</c:v>
                </c:pt>
                <c:pt idx="797" formatCode="General">
                  <c:v>2.9E-4</c:v>
                </c:pt>
                <c:pt idx="798" formatCode="General">
                  <c:v>1.7100000000000001E-4</c:v>
                </c:pt>
                <c:pt idx="799" formatCode="General">
                  <c:v>1.6699999999999999E-4</c:v>
                </c:pt>
                <c:pt idx="800" formatCode="General">
                  <c:v>3.2699999999999998E-4</c:v>
                </c:pt>
                <c:pt idx="801" formatCode="General">
                  <c:v>1.7799999999999999E-4</c:v>
                </c:pt>
                <c:pt idx="802" formatCode="General">
                  <c:v>1.5799999999999999E-4</c:v>
                </c:pt>
                <c:pt idx="803" formatCode="General">
                  <c:v>1.6100000000000001E-4</c:v>
                </c:pt>
                <c:pt idx="804" formatCode="General">
                  <c:v>3.4299999999999999E-4</c:v>
                </c:pt>
                <c:pt idx="805" formatCode="General">
                  <c:v>1.75E-4</c:v>
                </c:pt>
                <c:pt idx="806" formatCode="General">
                  <c:v>1.83E-4</c:v>
                </c:pt>
                <c:pt idx="807" formatCode="General">
                  <c:v>1.7100000000000001E-4</c:v>
                </c:pt>
                <c:pt idx="808" formatCode="General">
                  <c:v>3.3799999999999998E-4</c:v>
                </c:pt>
                <c:pt idx="809" formatCode="General">
                  <c:v>2.0000000000000001E-4</c:v>
                </c:pt>
                <c:pt idx="810" formatCode="General">
                  <c:v>1.46E-4</c:v>
                </c:pt>
                <c:pt idx="811" formatCode="General">
                  <c:v>1.5100000000000001E-4</c:v>
                </c:pt>
                <c:pt idx="812" formatCode="General">
                  <c:v>2.1599999999999999E-4</c:v>
                </c:pt>
                <c:pt idx="813" formatCode="General">
                  <c:v>1.5799999999999999E-4</c:v>
                </c:pt>
                <c:pt idx="814" formatCode="General">
                  <c:v>3.1E-4</c:v>
                </c:pt>
                <c:pt idx="815" formatCode="General">
                  <c:v>1.73E-4</c:v>
                </c:pt>
                <c:pt idx="816" formatCode="General">
                  <c:v>1.73E-4</c:v>
                </c:pt>
                <c:pt idx="817" formatCode="General">
                  <c:v>1.92E-4</c:v>
                </c:pt>
                <c:pt idx="818" formatCode="General">
                  <c:v>1.6000000000000001E-4</c:v>
                </c:pt>
                <c:pt idx="819" formatCode="General">
                  <c:v>1.6100000000000001E-4</c:v>
                </c:pt>
                <c:pt idx="820" formatCode="General">
                  <c:v>1.7100000000000001E-4</c:v>
                </c:pt>
                <c:pt idx="821" formatCode="General">
                  <c:v>1.5699999999999999E-4</c:v>
                </c:pt>
                <c:pt idx="822" formatCode="General">
                  <c:v>3.5100000000000002E-4</c:v>
                </c:pt>
                <c:pt idx="823" formatCode="General">
                  <c:v>2.1499999999999999E-4</c:v>
                </c:pt>
                <c:pt idx="824" formatCode="General">
                  <c:v>2.7399999999999999E-4</c:v>
                </c:pt>
                <c:pt idx="825" formatCode="General">
                  <c:v>3.1199999999999999E-4</c:v>
                </c:pt>
                <c:pt idx="826" formatCode="General">
                  <c:v>2.2499999999999999E-4</c:v>
                </c:pt>
                <c:pt idx="827" formatCode="General">
                  <c:v>1.8200000000000001E-4</c:v>
                </c:pt>
                <c:pt idx="828" formatCode="General">
                  <c:v>1.56E-4</c:v>
                </c:pt>
                <c:pt idx="829" formatCode="General">
                  <c:v>2.3499999999999999E-4</c:v>
                </c:pt>
                <c:pt idx="830" formatCode="General">
                  <c:v>1.95E-4</c:v>
                </c:pt>
                <c:pt idx="831" formatCode="General">
                  <c:v>1.63E-4</c:v>
                </c:pt>
                <c:pt idx="832" formatCode="General">
                  <c:v>2.7500000000000002E-4</c:v>
                </c:pt>
                <c:pt idx="833" formatCode="General">
                  <c:v>2.1000000000000001E-4</c:v>
                </c:pt>
                <c:pt idx="834" formatCode="General">
                  <c:v>2.2699999999999999E-4</c:v>
                </c:pt>
                <c:pt idx="835" formatCode="General">
                  <c:v>2.32E-4</c:v>
                </c:pt>
                <c:pt idx="836" formatCode="General">
                  <c:v>2.0599999999999999E-4</c:v>
                </c:pt>
                <c:pt idx="837" formatCode="General">
                  <c:v>2.5700000000000001E-4</c:v>
                </c:pt>
                <c:pt idx="838" formatCode="General">
                  <c:v>1.9000000000000001E-4</c:v>
                </c:pt>
                <c:pt idx="839" formatCode="General">
                  <c:v>2.2599999999999999E-4</c:v>
                </c:pt>
                <c:pt idx="840" formatCode="General">
                  <c:v>3.3300000000000002E-4</c:v>
                </c:pt>
                <c:pt idx="841" formatCode="General">
                  <c:v>2.1800000000000001E-4</c:v>
                </c:pt>
                <c:pt idx="842" formatCode="General">
                  <c:v>2.23E-4</c:v>
                </c:pt>
                <c:pt idx="843" formatCode="General">
                  <c:v>1.7699999999999999E-4</c:v>
                </c:pt>
                <c:pt idx="844" formatCode="General">
                  <c:v>1.6200000000000001E-4</c:v>
                </c:pt>
                <c:pt idx="845" formatCode="General">
                  <c:v>2.05E-4</c:v>
                </c:pt>
                <c:pt idx="846" formatCode="General">
                  <c:v>1.63E-4</c:v>
                </c:pt>
                <c:pt idx="847" formatCode="General">
                  <c:v>1.64E-4</c:v>
                </c:pt>
                <c:pt idx="848" formatCode="General">
                  <c:v>2.61E-4</c:v>
                </c:pt>
                <c:pt idx="849" formatCode="General">
                  <c:v>2.0100000000000001E-4</c:v>
                </c:pt>
                <c:pt idx="850" formatCode="General">
                  <c:v>1.9100000000000001E-4</c:v>
                </c:pt>
                <c:pt idx="851" formatCode="General">
                  <c:v>2.41E-4</c:v>
                </c:pt>
                <c:pt idx="852" formatCode="General">
                  <c:v>2.34E-4</c:v>
                </c:pt>
                <c:pt idx="853" formatCode="General">
                  <c:v>1.54E-4</c:v>
                </c:pt>
                <c:pt idx="854" formatCode="General">
                  <c:v>1.5200000000000001E-4</c:v>
                </c:pt>
                <c:pt idx="855" formatCode="General">
                  <c:v>3.7599999999999998E-4</c:v>
                </c:pt>
                <c:pt idx="856" formatCode="General">
                  <c:v>1.7799999999999999E-4</c:v>
                </c:pt>
                <c:pt idx="857" formatCode="General">
                  <c:v>3.5100000000000002E-4</c:v>
                </c:pt>
                <c:pt idx="858" formatCode="General">
                  <c:v>2.03E-4</c:v>
                </c:pt>
                <c:pt idx="859" formatCode="General">
                  <c:v>2.4699999999999999E-4</c:v>
                </c:pt>
                <c:pt idx="860" formatCode="General">
                  <c:v>1.6000000000000001E-4</c:v>
                </c:pt>
                <c:pt idx="861" formatCode="General">
                  <c:v>2.8800000000000001E-4</c:v>
                </c:pt>
                <c:pt idx="862">
                  <c:v>8.5000000000000006E-5</c:v>
                </c:pt>
                <c:pt idx="863" formatCode="General">
                  <c:v>3.5399999999999999E-4</c:v>
                </c:pt>
                <c:pt idx="864" formatCode="General">
                  <c:v>1.7799999999999999E-4</c:v>
                </c:pt>
                <c:pt idx="865" formatCode="General">
                  <c:v>1.56E-4</c:v>
                </c:pt>
                <c:pt idx="866" formatCode="General">
                  <c:v>2.5799999999999998E-4</c:v>
                </c:pt>
                <c:pt idx="867" formatCode="General">
                  <c:v>1.5699999999999999E-4</c:v>
                </c:pt>
                <c:pt idx="868" formatCode="General">
                  <c:v>2.3599999999999999E-4</c:v>
                </c:pt>
                <c:pt idx="869" formatCode="General">
                  <c:v>2.0000000000000001E-4</c:v>
                </c:pt>
                <c:pt idx="870" formatCode="General">
                  <c:v>2.8600000000000001E-4</c:v>
                </c:pt>
                <c:pt idx="871" formatCode="General">
                  <c:v>2.3000000000000001E-4</c:v>
                </c:pt>
                <c:pt idx="872" formatCode="General">
                  <c:v>1.65E-4</c:v>
                </c:pt>
                <c:pt idx="873" formatCode="General">
                  <c:v>1.74E-4</c:v>
                </c:pt>
                <c:pt idx="874" formatCode="General">
                  <c:v>1.6200000000000001E-4</c:v>
                </c:pt>
                <c:pt idx="875" formatCode="General">
                  <c:v>1.6899999999999999E-4</c:v>
                </c:pt>
                <c:pt idx="876" formatCode="General">
                  <c:v>2.1800000000000001E-4</c:v>
                </c:pt>
                <c:pt idx="877" formatCode="General">
                  <c:v>1.6799999999999999E-4</c:v>
                </c:pt>
                <c:pt idx="878" formatCode="General">
                  <c:v>1.7899999999999999E-4</c:v>
                </c:pt>
                <c:pt idx="879" formatCode="General">
                  <c:v>2.04E-4</c:v>
                </c:pt>
                <c:pt idx="880" formatCode="General">
                  <c:v>2.6400000000000002E-4</c:v>
                </c:pt>
                <c:pt idx="881" formatCode="General">
                  <c:v>1.66E-4</c:v>
                </c:pt>
                <c:pt idx="882" formatCode="General">
                  <c:v>1.66E-4</c:v>
                </c:pt>
                <c:pt idx="883" formatCode="General">
                  <c:v>2.9E-4</c:v>
                </c:pt>
                <c:pt idx="884" formatCode="General">
                  <c:v>1.9900000000000001E-4</c:v>
                </c:pt>
                <c:pt idx="885" formatCode="General">
                  <c:v>1.76E-4</c:v>
                </c:pt>
                <c:pt idx="886" formatCode="General">
                  <c:v>5.9400000000000002E-4</c:v>
                </c:pt>
                <c:pt idx="887" formatCode="General">
                  <c:v>2.3599999999999999E-4</c:v>
                </c:pt>
                <c:pt idx="888" formatCode="General">
                  <c:v>1.8000000000000001E-4</c:v>
                </c:pt>
                <c:pt idx="889" formatCode="General">
                  <c:v>5.4500000000000002E-4</c:v>
                </c:pt>
                <c:pt idx="890" formatCode="General">
                  <c:v>6.2799999999999998E-4</c:v>
                </c:pt>
                <c:pt idx="891" formatCode="General">
                  <c:v>1.7699999999999999E-4</c:v>
                </c:pt>
                <c:pt idx="892" formatCode="General">
                  <c:v>2.3499999999999999E-4</c:v>
                </c:pt>
                <c:pt idx="893" formatCode="General">
                  <c:v>1.8699999999999999E-4</c:v>
                </c:pt>
                <c:pt idx="894" formatCode="General">
                  <c:v>1.66E-4</c:v>
                </c:pt>
                <c:pt idx="895" formatCode="General">
                  <c:v>4.06E-4</c:v>
                </c:pt>
                <c:pt idx="896" formatCode="General">
                  <c:v>2.34E-4</c:v>
                </c:pt>
                <c:pt idx="897" formatCode="General">
                  <c:v>2.52E-4</c:v>
                </c:pt>
                <c:pt idx="898" formatCode="General">
                  <c:v>2.5099999999999998E-4</c:v>
                </c:pt>
                <c:pt idx="899" formatCode="General">
                  <c:v>1.9100000000000001E-4</c:v>
                </c:pt>
                <c:pt idx="900" formatCode="General">
                  <c:v>2.2000000000000001E-4</c:v>
                </c:pt>
                <c:pt idx="901" formatCode="General">
                  <c:v>2.5099999999999998E-4</c:v>
                </c:pt>
                <c:pt idx="902" formatCode="General">
                  <c:v>2.34E-4</c:v>
                </c:pt>
                <c:pt idx="903" formatCode="General">
                  <c:v>1.9699999999999999E-4</c:v>
                </c:pt>
                <c:pt idx="904" formatCode="General">
                  <c:v>3.8200000000000002E-4</c:v>
                </c:pt>
                <c:pt idx="905" formatCode="General">
                  <c:v>4.2000000000000002E-4</c:v>
                </c:pt>
                <c:pt idx="906" formatCode="General">
                  <c:v>1.63E-4</c:v>
                </c:pt>
                <c:pt idx="907" formatCode="General">
                  <c:v>1.8799999999999999E-4</c:v>
                </c:pt>
                <c:pt idx="908" formatCode="General">
                  <c:v>1.64E-4</c:v>
                </c:pt>
                <c:pt idx="909" formatCode="General">
                  <c:v>3.2699999999999998E-4</c:v>
                </c:pt>
                <c:pt idx="910" formatCode="General">
                  <c:v>2.6800000000000001E-4</c:v>
                </c:pt>
                <c:pt idx="911" formatCode="General">
                  <c:v>8.5099999999999998E-4</c:v>
                </c:pt>
                <c:pt idx="912" formatCode="General">
                  <c:v>2.61E-4</c:v>
                </c:pt>
                <c:pt idx="913" formatCode="General">
                  <c:v>4.7199999999999998E-4</c:v>
                </c:pt>
                <c:pt idx="914" formatCode="General">
                  <c:v>0</c:v>
                </c:pt>
                <c:pt idx="915" formatCode="General">
                  <c:v>3.8699999999999997E-4</c:v>
                </c:pt>
                <c:pt idx="916" formatCode="General">
                  <c:v>2.4399999999999999E-4</c:v>
                </c:pt>
                <c:pt idx="917" formatCode="General">
                  <c:v>2.0799999999999999E-4</c:v>
                </c:pt>
                <c:pt idx="918" formatCode="General">
                  <c:v>1.7000000000000001E-4</c:v>
                </c:pt>
                <c:pt idx="919" formatCode="General">
                  <c:v>2.4399999999999999E-4</c:v>
                </c:pt>
                <c:pt idx="920" formatCode="General">
                  <c:v>2.7700000000000001E-4</c:v>
                </c:pt>
                <c:pt idx="921" formatCode="General">
                  <c:v>1.6799999999999999E-4</c:v>
                </c:pt>
                <c:pt idx="922" formatCode="General">
                  <c:v>2.3499999999999999E-4</c:v>
                </c:pt>
                <c:pt idx="923" formatCode="General">
                  <c:v>3.6400000000000001E-4</c:v>
                </c:pt>
                <c:pt idx="924" formatCode="General">
                  <c:v>4.1100000000000002E-4</c:v>
                </c:pt>
                <c:pt idx="925" formatCode="General">
                  <c:v>3.2699999999999998E-4</c:v>
                </c:pt>
                <c:pt idx="926" formatCode="General">
                  <c:v>1.54E-4</c:v>
                </c:pt>
                <c:pt idx="927" formatCode="General">
                  <c:v>4.1800000000000002E-4</c:v>
                </c:pt>
                <c:pt idx="928" formatCode="General">
                  <c:v>6.7100000000000005E-4</c:v>
                </c:pt>
                <c:pt idx="929" formatCode="General">
                  <c:v>3.5E-4</c:v>
                </c:pt>
                <c:pt idx="930" formatCode="General">
                  <c:v>2.61E-4</c:v>
                </c:pt>
                <c:pt idx="931" formatCode="General">
                  <c:v>2.3599999999999999E-4</c:v>
                </c:pt>
                <c:pt idx="932" formatCode="General">
                  <c:v>2.0000000000000001E-4</c:v>
                </c:pt>
                <c:pt idx="933" formatCode="General">
                  <c:v>2.0699999999999999E-4</c:v>
                </c:pt>
                <c:pt idx="934" formatCode="General">
                  <c:v>3.5E-4</c:v>
                </c:pt>
                <c:pt idx="935" formatCode="General">
                  <c:v>3.59E-4</c:v>
                </c:pt>
                <c:pt idx="936" formatCode="General">
                  <c:v>3.0400000000000002E-4</c:v>
                </c:pt>
                <c:pt idx="937" formatCode="General">
                  <c:v>3.1E-4</c:v>
                </c:pt>
                <c:pt idx="938" formatCode="General">
                  <c:v>2.0599999999999999E-4</c:v>
                </c:pt>
                <c:pt idx="939" formatCode="General">
                  <c:v>3.86E-4</c:v>
                </c:pt>
                <c:pt idx="940" formatCode="General">
                  <c:v>1.8799999999999999E-4</c:v>
                </c:pt>
                <c:pt idx="941" formatCode="General">
                  <c:v>1.6000000000000001E-4</c:v>
                </c:pt>
                <c:pt idx="942" formatCode="General">
                  <c:v>2.0900000000000001E-4</c:v>
                </c:pt>
                <c:pt idx="943" formatCode="General">
                  <c:v>1.9799999999999999E-4</c:v>
                </c:pt>
                <c:pt idx="944" formatCode="General">
                  <c:v>3.4499999999999998E-4</c:v>
                </c:pt>
                <c:pt idx="945" formatCode="General">
                  <c:v>1.75E-4</c:v>
                </c:pt>
                <c:pt idx="946" formatCode="General">
                  <c:v>2.4399999999999999E-4</c:v>
                </c:pt>
                <c:pt idx="947" formatCode="General">
                  <c:v>2.2599999999999999E-4</c:v>
                </c:pt>
                <c:pt idx="948" formatCode="General">
                  <c:v>1.63E-4</c:v>
                </c:pt>
                <c:pt idx="949" formatCode="General">
                  <c:v>1.5799999999999999E-4</c:v>
                </c:pt>
                <c:pt idx="950" formatCode="General">
                  <c:v>1.1720000000000001E-3</c:v>
                </c:pt>
                <c:pt idx="951" formatCode="General">
                  <c:v>1.8599999999999999E-4</c:v>
                </c:pt>
                <c:pt idx="952" formatCode="General">
                  <c:v>1.7100000000000001E-4</c:v>
                </c:pt>
                <c:pt idx="953" formatCode="General">
                  <c:v>1.25E-4</c:v>
                </c:pt>
                <c:pt idx="954" formatCode="General">
                  <c:v>3.7500000000000001E-4</c:v>
                </c:pt>
                <c:pt idx="955" formatCode="General">
                  <c:v>2.3800000000000001E-4</c:v>
                </c:pt>
                <c:pt idx="956" formatCode="General">
                  <c:v>2.61E-4</c:v>
                </c:pt>
                <c:pt idx="957" formatCode="General">
                  <c:v>2.1000000000000001E-4</c:v>
                </c:pt>
                <c:pt idx="958" formatCode="General">
                  <c:v>1.6799999999999999E-4</c:v>
                </c:pt>
                <c:pt idx="959" formatCode="General">
                  <c:v>3.2600000000000001E-4</c:v>
                </c:pt>
                <c:pt idx="960" formatCode="General">
                  <c:v>2.52E-4</c:v>
                </c:pt>
                <c:pt idx="961" formatCode="General">
                  <c:v>2.3000000000000001E-4</c:v>
                </c:pt>
                <c:pt idx="962" formatCode="General">
                  <c:v>1.6899999999999999E-4</c:v>
                </c:pt>
                <c:pt idx="963" formatCode="General">
                  <c:v>2.4000000000000001E-4</c:v>
                </c:pt>
                <c:pt idx="964" formatCode="General">
                  <c:v>2.22E-4</c:v>
                </c:pt>
                <c:pt idx="965" formatCode="General">
                  <c:v>2.7099999999999997E-4</c:v>
                </c:pt>
                <c:pt idx="966" formatCode="General">
                  <c:v>3.2600000000000001E-4</c:v>
                </c:pt>
                <c:pt idx="967" formatCode="General">
                  <c:v>3.59E-4</c:v>
                </c:pt>
                <c:pt idx="968" formatCode="General">
                  <c:v>4.0000000000000002E-4</c:v>
                </c:pt>
                <c:pt idx="969" formatCode="General">
                  <c:v>3.5E-4</c:v>
                </c:pt>
                <c:pt idx="970" formatCode="General">
                  <c:v>1.7200000000000001E-4</c:v>
                </c:pt>
                <c:pt idx="971" formatCode="General">
                  <c:v>3.88E-4</c:v>
                </c:pt>
                <c:pt idx="972" formatCode="General">
                  <c:v>2.4499999999999999E-4</c:v>
                </c:pt>
                <c:pt idx="973" formatCode="General">
                  <c:v>4.3300000000000001E-4</c:v>
                </c:pt>
                <c:pt idx="974" formatCode="General">
                  <c:v>1.8799999999999999E-4</c:v>
                </c:pt>
                <c:pt idx="975" formatCode="General">
                  <c:v>1.6100000000000001E-4</c:v>
                </c:pt>
                <c:pt idx="976" formatCode="General">
                  <c:v>1.9599999999999999E-4</c:v>
                </c:pt>
                <c:pt idx="977" formatCode="General">
                  <c:v>1.8000000000000001E-4</c:v>
                </c:pt>
                <c:pt idx="978" formatCode="General">
                  <c:v>3.0299999999999999E-4</c:v>
                </c:pt>
                <c:pt idx="979" formatCode="General">
                  <c:v>1.92E-4</c:v>
                </c:pt>
                <c:pt idx="980" formatCode="General">
                  <c:v>1.6799999999999999E-4</c:v>
                </c:pt>
                <c:pt idx="981" formatCode="General">
                  <c:v>2.4000000000000001E-4</c:v>
                </c:pt>
                <c:pt idx="982" formatCode="General">
                  <c:v>2.42E-4</c:v>
                </c:pt>
                <c:pt idx="983" formatCode="General">
                  <c:v>1.6699999999999999E-4</c:v>
                </c:pt>
                <c:pt idx="984" formatCode="General">
                  <c:v>1.65E-4</c:v>
                </c:pt>
                <c:pt idx="985" formatCode="General">
                  <c:v>2.32E-4</c:v>
                </c:pt>
                <c:pt idx="986" formatCode="General">
                  <c:v>2.4499999999999999E-4</c:v>
                </c:pt>
                <c:pt idx="987" formatCode="General">
                  <c:v>1.92E-4</c:v>
                </c:pt>
                <c:pt idx="988" formatCode="General">
                  <c:v>2.63E-4</c:v>
                </c:pt>
                <c:pt idx="989" formatCode="General">
                  <c:v>2.12E-4</c:v>
                </c:pt>
                <c:pt idx="990" formatCode="General">
                  <c:v>1.84E-4</c:v>
                </c:pt>
                <c:pt idx="991" formatCode="General">
                  <c:v>1.8200000000000001E-4</c:v>
                </c:pt>
                <c:pt idx="992" formatCode="General">
                  <c:v>3.4000000000000002E-4</c:v>
                </c:pt>
                <c:pt idx="993" formatCode="General">
                  <c:v>3.6499999999999998E-4</c:v>
                </c:pt>
                <c:pt idx="994" formatCode="General">
                  <c:v>3.7100000000000002E-4</c:v>
                </c:pt>
                <c:pt idx="995" formatCode="General">
                  <c:v>2.5399999999999999E-4</c:v>
                </c:pt>
                <c:pt idx="996" formatCode="General">
                  <c:v>2.5099999999999998E-4</c:v>
                </c:pt>
                <c:pt idx="997" formatCode="General">
                  <c:v>1.8100000000000001E-4</c:v>
                </c:pt>
                <c:pt idx="998" formatCode="General">
                  <c:v>2.3000000000000001E-4</c:v>
                </c:pt>
                <c:pt idx="999" formatCode="General">
                  <c:v>3.0200000000000002E-4</c:v>
                </c:pt>
                <c:pt idx="1000" formatCode="General">
                  <c:v>2.4000000000000001E-4</c:v>
                </c:pt>
                <c:pt idx="1001" formatCode="General">
                  <c:v>1.84E-4</c:v>
                </c:pt>
                <c:pt idx="1002" formatCode="General">
                  <c:v>2.8400000000000002E-4</c:v>
                </c:pt>
                <c:pt idx="1003" formatCode="General">
                  <c:v>2.2000000000000001E-4</c:v>
                </c:pt>
                <c:pt idx="1004" formatCode="General">
                  <c:v>2.3000000000000001E-4</c:v>
                </c:pt>
                <c:pt idx="1005" formatCode="General">
                  <c:v>1.64E-4</c:v>
                </c:pt>
                <c:pt idx="1006" formatCode="General">
                  <c:v>7.4200000000000004E-4</c:v>
                </c:pt>
                <c:pt idx="1007" formatCode="General">
                  <c:v>2.34E-4</c:v>
                </c:pt>
                <c:pt idx="1008" formatCode="General">
                  <c:v>1.7000000000000001E-4</c:v>
                </c:pt>
                <c:pt idx="1009" formatCode="General">
                  <c:v>1.8100000000000001E-4</c:v>
                </c:pt>
                <c:pt idx="1010" formatCode="General">
                  <c:v>2.9599999999999998E-4</c:v>
                </c:pt>
                <c:pt idx="1011" formatCode="General">
                  <c:v>1.7100000000000001E-4</c:v>
                </c:pt>
                <c:pt idx="1012" formatCode="General">
                  <c:v>2.3900000000000001E-4</c:v>
                </c:pt>
                <c:pt idx="1013" formatCode="General">
                  <c:v>1.7200000000000001E-4</c:v>
                </c:pt>
                <c:pt idx="1014" formatCode="General">
                  <c:v>3.57E-4</c:v>
                </c:pt>
                <c:pt idx="1015" formatCode="General">
                  <c:v>1.7699999999999999E-4</c:v>
                </c:pt>
                <c:pt idx="1016" formatCode="General">
                  <c:v>2.4699999999999999E-4</c:v>
                </c:pt>
                <c:pt idx="1017" formatCode="General">
                  <c:v>3.3300000000000002E-4</c:v>
                </c:pt>
                <c:pt idx="1018" formatCode="General">
                  <c:v>2.5700000000000001E-4</c:v>
                </c:pt>
                <c:pt idx="1019" formatCode="General">
                  <c:v>2.9799999999999998E-4</c:v>
                </c:pt>
                <c:pt idx="1020" formatCode="General">
                  <c:v>2.7599999999999999E-4</c:v>
                </c:pt>
                <c:pt idx="1021" formatCode="General">
                  <c:v>1.66E-4</c:v>
                </c:pt>
                <c:pt idx="1022" formatCode="General">
                  <c:v>2.1699999999999999E-4</c:v>
                </c:pt>
                <c:pt idx="1023" formatCode="General">
                  <c:v>2.43E-4</c:v>
                </c:pt>
                <c:pt idx="1024" formatCode="General">
                  <c:v>2.14E-4</c:v>
                </c:pt>
                <c:pt idx="1025" formatCode="General">
                  <c:v>1.6000000000000001E-4</c:v>
                </c:pt>
                <c:pt idx="1026" formatCode="General">
                  <c:v>4.1399999999999998E-4</c:v>
                </c:pt>
                <c:pt idx="1027" formatCode="General">
                  <c:v>1.6799999999999999E-4</c:v>
                </c:pt>
                <c:pt idx="1028" formatCode="General">
                  <c:v>5.0900000000000001E-4</c:v>
                </c:pt>
                <c:pt idx="1029">
                  <c:v>4.6999999999999997E-5</c:v>
                </c:pt>
                <c:pt idx="1030" formatCode="General">
                  <c:v>2.2100000000000001E-4</c:v>
                </c:pt>
                <c:pt idx="1031" formatCode="General">
                  <c:v>2.6899999999999998E-4</c:v>
                </c:pt>
                <c:pt idx="1032" formatCode="General">
                  <c:v>1.8200000000000001E-4</c:v>
                </c:pt>
                <c:pt idx="1033" formatCode="General">
                  <c:v>1.92E-4</c:v>
                </c:pt>
                <c:pt idx="1034" formatCode="General">
                  <c:v>1.9100000000000001E-4</c:v>
                </c:pt>
                <c:pt idx="1035" formatCode="General">
                  <c:v>1.64E-4</c:v>
                </c:pt>
                <c:pt idx="1036" formatCode="General">
                  <c:v>2.7099999999999997E-4</c:v>
                </c:pt>
                <c:pt idx="1037" formatCode="General">
                  <c:v>3.2400000000000001E-4</c:v>
                </c:pt>
                <c:pt idx="1038" formatCode="General">
                  <c:v>1.5899999999999999E-4</c:v>
                </c:pt>
                <c:pt idx="1039" formatCode="General">
                  <c:v>1.6699999999999999E-4</c:v>
                </c:pt>
                <c:pt idx="1040" formatCode="General">
                  <c:v>2.99E-4</c:v>
                </c:pt>
                <c:pt idx="1041" formatCode="General">
                  <c:v>3.8699999999999997E-4</c:v>
                </c:pt>
                <c:pt idx="1042" formatCode="General">
                  <c:v>2.2100000000000001E-4</c:v>
                </c:pt>
                <c:pt idx="1043" formatCode="General">
                  <c:v>2.13E-4</c:v>
                </c:pt>
                <c:pt idx="1044" formatCode="General">
                  <c:v>1.95E-4</c:v>
                </c:pt>
                <c:pt idx="1045" formatCode="General">
                  <c:v>1.63E-4</c:v>
                </c:pt>
                <c:pt idx="1046" formatCode="General">
                  <c:v>1.66E-4</c:v>
                </c:pt>
                <c:pt idx="1047" formatCode="General">
                  <c:v>2.1000000000000001E-4</c:v>
                </c:pt>
                <c:pt idx="1048" formatCode="General">
                  <c:v>1.64E-4</c:v>
                </c:pt>
                <c:pt idx="1049" formatCode="General">
                  <c:v>1.8000000000000001E-4</c:v>
                </c:pt>
                <c:pt idx="1050" formatCode="General">
                  <c:v>2.2599999999999999E-4</c:v>
                </c:pt>
                <c:pt idx="1051" formatCode="General">
                  <c:v>0</c:v>
                </c:pt>
                <c:pt idx="1052" formatCode="General">
                  <c:v>2.92E-4</c:v>
                </c:pt>
                <c:pt idx="1053" formatCode="General">
                  <c:v>2.1100000000000001E-4</c:v>
                </c:pt>
                <c:pt idx="1054" formatCode="General">
                  <c:v>4.4499999999999997E-4</c:v>
                </c:pt>
                <c:pt idx="1055" formatCode="General">
                  <c:v>3.1E-4</c:v>
                </c:pt>
                <c:pt idx="1056" formatCode="General">
                  <c:v>1.9000000000000001E-4</c:v>
                </c:pt>
                <c:pt idx="1057" formatCode="General">
                  <c:v>1.6200000000000001E-4</c:v>
                </c:pt>
                <c:pt idx="1058" formatCode="General">
                  <c:v>1.2470000000000001E-3</c:v>
                </c:pt>
                <c:pt idx="1059" formatCode="General">
                  <c:v>1.6799999999999999E-4</c:v>
                </c:pt>
                <c:pt idx="1060" formatCode="General">
                  <c:v>1.6899999999999999E-4</c:v>
                </c:pt>
                <c:pt idx="1061" formatCode="General">
                  <c:v>1.9699999999999999E-4</c:v>
                </c:pt>
                <c:pt idx="1062" formatCode="General">
                  <c:v>1.55E-4</c:v>
                </c:pt>
                <c:pt idx="1063" formatCode="General">
                  <c:v>2.1599999999999999E-4</c:v>
                </c:pt>
                <c:pt idx="1064" formatCode="General">
                  <c:v>8.4099999999999995E-4</c:v>
                </c:pt>
                <c:pt idx="1065" formatCode="General">
                  <c:v>1.73E-4</c:v>
                </c:pt>
                <c:pt idx="1066" formatCode="General">
                  <c:v>2.31E-4</c:v>
                </c:pt>
                <c:pt idx="1067" formatCode="General">
                  <c:v>1.9699999999999999E-4</c:v>
                </c:pt>
                <c:pt idx="1068" formatCode="General">
                  <c:v>3.5E-4</c:v>
                </c:pt>
                <c:pt idx="1069" formatCode="General">
                  <c:v>2.7999999999999998E-4</c:v>
                </c:pt>
                <c:pt idx="1070" formatCode="General">
                  <c:v>2.5399999999999999E-4</c:v>
                </c:pt>
                <c:pt idx="1071" formatCode="General">
                  <c:v>1.63E-4</c:v>
                </c:pt>
                <c:pt idx="1072" formatCode="General">
                  <c:v>1.8799999999999999E-4</c:v>
                </c:pt>
                <c:pt idx="1073">
                  <c:v>8.8999999999999995E-5</c:v>
                </c:pt>
                <c:pt idx="1074" formatCode="General">
                  <c:v>2.99E-4</c:v>
                </c:pt>
                <c:pt idx="1075" formatCode="General">
                  <c:v>2.04E-4</c:v>
                </c:pt>
                <c:pt idx="1076" formatCode="General">
                  <c:v>1.8100000000000001E-4</c:v>
                </c:pt>
                <c:pt idx="1077" formatCode="General">
                  <c:v>3.4099999999999999E-4</c:v>
                </c:pt>
                <c:pt idx="1078" formatCode="General">
                  <c:v>2.1699999999999999E-4</c:v>
                </c:pt>
                <c:pt idx="1079" formatCode="General">
                  <c:v>2.6499999999999999E-4</c:v>
                </c:pt>
                <c:pt idx="1080" formatCode="General">
                  <c:v>2.1699999999999999E-4</c:v>
                </c:pt>
                <c:pt idx="1081" formatCode="General">
                  <c:v>4.35E-4</c:v>
                </c:pt>
                <c:pt idx="1082" formatCode="General">
                  <c:v>2.7E-4</c:v>
                </c:pt>
                <c:pt idx="1083" formatCode="General">
                  <c:v>1.7200000000000001E-4</c:v>
                </c:pt>
                <c:pt idx="1084" formatCode="General">
                  <c:v>3.2299999999999999E-4</c:v>
                </c:pt>
                <c:pt idx="1085" formatCode="General">
                  <c:v>2.2900000000000001E-4</c:v>
                </c:pt>
                <c:pt idx="1086" formatCode="General">
                  <c:v>2.9999999999999997E-4</c:v>
                </c:pt>
                <c:pt idx="1087" formatCode="General">
                  <c:v>1.93E-4</c:v>
                </c:pt>
                <c:pt idx="1088" formatCode="General">
                  <c:v>1.64E-4</c:v>
                </c:pt>
                <c:pt idx="1089" formatCode="General">
                  <c:v>2.12E-4</c:v>
                </c:pt>
                <c:pt idx="1090" formatCode="General">
                  <c:v>2.2699999999999999E-4</c:v>
                </c:pt>
                <c:pt idx="1091">
                  <c:v>8.7000000000000001E-5</c:v>
                </c:pt>
                <c:pt idx="1092" formatCode="General">
                  <c:v>2.0699999999999999E-4</c:v>
                </c:pt>
                <c:pt idx="1093">
                  <c:v>8.6000000000000003E-5</c:v>
                </c:pt>
                <c:pt idx="1094" formatCode="General">
                  <c:v>1.8200000000000001E-4</c:v>
                </c:pt>
                <c:pt idx="1095" formatCode="General">
                  <c:v>3.28E-4</c:v>
                </c:pt>
                <c:pt idx="1096" formatCode="General">
                  <c:v>1.6200000000000001E-4</c:v>
                </c:pt>
                <c:pt idx="1097" formatCode="General">
                  <c:v>1.92E-4</c:v>
                </c:pt>
                <c:pt idx="1098" formatCode="General">
                  <c:v>1.6200000000000001E-4</c:v>
                </c:pt>
                <c:pt idx="1099" formatCode="General">
                  <c:v>1.6799999999999999E-4</c:v>
                </c:pt>
                <c:pt idx="1100" formatCode="General">
                  <c:v>1.66E-4</c:v>
                </c:pt>
                <c:pt idx="1101" formatCode="General">
                  <c:v>1.7000000000000001E-4</c:v>
                </c:pt>
                <c:pt idx="1102" formatCode="General">
                  <c:v>1.63E-4</c:v>
                </c:pt>
                <c:pt idx="1103" formatCode="General">
                  <c:v>3.9800000000000002E-4</c:v>
                </c:pt>
                <c:pt idx="1104" formatCode="General">
                  <c:v>2.33E-4</c:v>
                </c:pt>
                <c:pt idx="1105" formatCode="General">
                  <c:v>2.1000000000000001E-4</c:v>
                </c:pt>
                <c:pt idx="1106" formatCode="General">
                  <c:v>1.92E-4</c:v>
                </c:pt>
                <c:pt idx="1107" formatCode="General">
                  <c:v>2.12E-4</c:v>
                </c:pt>
                <c:pt idx="1108" formatCode="General">
                  <c:v>1.92E-4</c:v>
                </c:pt>
                <c:pt idx="1109" formatCode="General">
                  <c:v>2.12E-4</c:v>
                </c:pt>
                <c:pt idx="1110" formatCode="General">
                  <c:v>1.9000000000000001E-4</c:v>
                </c:pt>
                <c:pt idx="1111" formatCode="General">
                  <c:v>1.93E-4</c:v>
                </c:pt>
                <c:pt idx="1112" formatCode="General">
                  <c:v>5.22E-4</c:v>
                </c:pt>
                <c:pt idx="1113" formatCode="General">
                  <c:v>1.64E-4</c:v>
                </c:pt>
                <c:pt idx="1114" formatCode="General">
                  <c:v>2.72E-4</c:v>
                </c:pt>
                <c:pt idx="1115" formatCode="General">
                  <c:v>3.1500000000000001E-4</c:v>
                </c:pt>
                <c:pt idx="1116" formatCode="General">
                  <c:v>1.7000000000000001E-4</c:v>
                </c:pt>
                <c:pt idx="1117" formatCode="General">
                  <c:v>1.84E-4</c:v>
                </c:pt>
                <c:pt idx="1118" formatCode="General">
                  <c:v>1.7000000000000001E-4</c:v>
                </c:pt>
                <c:pt idx="1119" formatCode="General">
                  <c:v>2.6499999999999999E-4</c:v>
                </c:pt>
                <c:pt idx="1120" formatCode="General">
                  <c:v>1.8100000000000001E-4</c:v>
                </c:pt>
                <c:pt idx="1121" formatCode="General">
                  <c:v>2.2599999999999999E-4</c:v>
                </c:pt>
                <c:pt idx="1122" formatCode="General">
                  <c:v>1.8599999999999999E-4</c:v>
                </c:pt>
                <c:pt idx="1123" formatCode="General">
                  <c:v>1.8000000000000001E-4</c:v>
                </c:pt>
                <c:pt idx="1124" formatCode="General">
                  <c:v>1.7200000000000001E-4</c:v>
                </c:pt>
                <c:pt idx="1125" formatCode="General">
                  <c:v>2.2599999999999999E-4</c:v>
                </c:pt>
                <c:pt idx="1126" formatCode="General">
                  <c:v>1.7000000000000001E-4</c:v>
                </c:pt>
                <c:pt idx="1127" formatCode="General">
                  <c:v>2.8200000000000002E-4</c:v>
                </c:pt>
                <c:pt idx="1128" formatCode="General">
                  <c:v>0</c:v>
                </c:pt>
                <c:pt idx="1129" formatCode="General">
                  <c:v>2.1599999999999999E-4</c:v>
                </c:pt>
                <c:pt idx="1130" formatCode="General">
                  <c:v>1.9900000000000001E-4</c:v>
                </c:pt>
                <c:pt idx="1131" formatCode="General">
                  <c:v>2.1800000000000001E-4</c:v>
                </c:pt>
                <c:pt idx="1132" formatCode="General">
                  <c:v>1.7100000000000001E-4</c:v>
                </c:pt>
                <c:pt idx="1133" formatCode="General">
                  <c:v>1.95E-4</c:v>
                </c:pt>
                <c:pt idx="1134" formatCode="General">
                  <c:v>1.9000000000000001E-4</c:v>
                </c:pt>
                <c:pt idx="1135">
                  <c:v>5.3000000000000001E-5</c:v>
                </c:pt>
                <c:pt idx="1136" formatCode="General">
                  <c:v>1.6799999999999999E-4</c:v>
                </c:pt>
                <c:pt idx="1137" formatCode="General">
                  <c:v>1.8200000000000001E-4</c:v>
                </c:pt>
                <c:pt idx="1138" formatCode="General">
                  <c:v>1.7799999999999999E-4</c:v>
                </c:pt>
                <c:pt idx="1139" formatCode="General">
                  <c:v>2.2000000000000001E-4</c:v>
                </c:pt>
                <c:pt idx="1140" formatCode="General">
                  <c:v>1.6699999999999999E-4</c:v>
                </c:pt>
                <c:pt idx="1141" formatCode="General">
                  <c:v>1.6899999999999999E-4</c:v>
                </c:pt>
                <c:pt idx="1142" formatCode="General">
                  <c:v>1.8000000000000001E-4</c:v>
                </c:pt>
                <c:pt idx="1143" formatCode="General">
                  <c:v>2.2100000000000001E-4</c:v>
                </c:pt>
                <c:pt idx="1144" formatCode="General">
                  <c:v>1.8900000000000001E-4</c:v>
                </c:pt>
                <c:pt idx="1145" formatCode="General">
                  <c:v>2.3499999999999999E-4</c:v>
                </c:pt>
                <c:pt idx="1146" formatCode="General">
                  <c:v>1.8799999999999999E-4</c:v>
                </c:pt>
                <c:pt idx="1147" formatCode="General">
                  <c:v>2.5300000000000002E-4</c:v>
                </c:pt>
                <c:pt idx="1148" formatCode="General">
                  <c:v>3.19E-4</c:v>
                </c:pt>
                <c:pt idx="1149" formatCode="General">
                  <c:v>2.6200000000000003E-4</c:v>
                </c:pt>
                <c:pt idx="1150" formatCode="General">
                  <c:v>1.95E-4</c:v>
                </c:pt>
                <c:pt idx="1151" formatCode="General">
                  <c:v>3.59E-4</c:v>
                </c:pt>
                <c:pt idx="1152" formatCode="General">
                  <c:v>2.6400000000000002E-4</c:v>
                </c:pt>
                <c:pt idx="1153" formatCode="General">
                  <c:v>3.6000000000000002E-4</c:v>
                </c:pt>
                <c:pt idx="1154" formatCode="General">
                  <c:v>2.1100000000000001E-4</c:v>
                </c:pt>
                <c:pt idx="1155" formatCode="General">
                  <c:v>2.32E-4</c:v>
                </c:pt>
                <c:pt idx="1156" formatCode="General">
                  <c:v>2.8400000000000002E-4</c:v>
                </c:pt>
                <c:pt idx="1157" formatCode="General">
                  <c:v>1.8200000000000001E-4</c:v>
                </c:pt>
                <c:pt idx="1158" formatCode="General">
                  <c:v>1.9799999999999999E-4</c:v>
                </c:pt>
                <c:pt idx="1159" formatCode="General">
                  <c:v>3.1599999999999998E-4</c:v>
                </c:pt>
                <c:pt idx="1160" formatCode="General">
                  <c:v>2.7099999999999997E-4</c:v>
                </c:pt>
                <c:pt idx="1161" formatCode="General">
                  <c:v>3.6499999999999998E-4</c:v>
                </c:pt>
                <c:pt idx="1162" formatCode="General">
                  <c:v>2.9500000000000001E-4</c:v>
                </c:pt>
                <c:pt idx="1163" formatCode="General">
                  <c:v>2.4800000000000001E-4</c:v>
                </c:pt>
                <c:pt idx="1164" formatCode="General">
                  <c:v>1.76E-4</c:v>
                </c:pt>
                <c:pt idx="1165" formatCode="General">
                  <c:v>2.34E-4</c:v>
                </c:pt>
                <c:pt idx="1166" formatCode="General">
                  <c:v>3.4900000000000003E-4</c:v>
                </c:pt>
                <c:pt idx="1167" formatCode="General">
                  <c:v>1.9799999999999999E-4</c:v>
                </c:pt>
                <c:pt idx="1168" formatCode="General">
                  <c:v>2.42E-4</c:v>
                </c:pt>
                <c:pt idx="1169" formatCode="General">
                  <c:v>2.1699999999999999E-4</c:v>
                </c:pt>
                <c:pt idx="1170" formatCode="General">
                  <c:v>2.23E-4</c:v>
                </c:pt>
                <c:pt idx="1171" formatCode="General">
                  <c:v>2.5999999999999998E-4</c:v>
                </c:pt>
                <c:pt idx="1172" formatCode="General">
                  <c:v>1.93E-4</c:v>
                </c:pt>
                <c:pt idx="1173" formatCode="General">
                  <c:v>1.66E-4</c:v>
                </c:pt>
                <c:pt idx="1174" formatCode="General">
                  <c:v>2.0100000000000001E-4</c:v>
                </c:pt>
                <c:pt idx="1175" formatCode="General">
                  <c:v>2.1100000000000001E-4</c:v>
                </c:pt>
                <c:pt idx="1176" formatCode="General">
                  <c:v>1.8900000000000001E-4</c:v>
                </c:pt>
                <c:pt idx="1177" formatCode="General">
                  <c:v>2.1900000000000001E-4</c:v>
                </c:pt>
                <c:pt idx="1178" formatCode="General">
                  <c:v>2.7E-4</c:v>
                </c:pt>
                <c:pt idx="1179" formatCode="General">
                  <c:v>1.9599999999999999E-4</c:v>
                </c:pt>
                <c:pt idx="1180" formatCode="General">
                  <c:v>2.12E-4</c:v>
                </c:pt>
                <c:pt idx="1181" formatCode="General">
                  <c:v>1.7200000000000001E-4</c:v>
                </c:pt>
                <c:pt idx="1182" formatCode="General">
                  <c:v>1.6200000000000001E-4</c:v>
                </c:pt>
                <c:pt idx="1183" formatCode="General">
                  <c:v>2.13E-4</c:v>
                </c:pt>
                <c:pt idx="1184" formatCode="General">
                  <c:v>1.76E-4</c:v>
                </c:pt>
                <c:pt idx="1185" formatCode="General">
                  <c:v>1.8200000000000001E-4</c:v>
                </c:pt>
                <c:pt idx="1186" formatCode="General">
                  <c:v>2.7999999999999998E-4</c:v>
                </c:pt>
                <c:pt idx="1187" formatCode="General">
                  <c:v>2.42E-4</c:v>
                </c:pt>
                <c:pt idx="1188" formatCode="General">
                  <c:v>1.0399999999999999E-4</c:v>
                </c:pt>
                <c:pt idx="1189" formatCode="General">
                  <c:v>1.9799999999999999E-4</c:v>
                </c:pt>
                <c:pt idx="1190" formatCode="General">
                  <c:v>2.7900000000000001E-4</c:v>
                </c:pt>
                <c:pt idx="1191" formatCode="General">
                  <c:v>1.9900000000000001E-4</c:v>
                </c:pt>
                <c:pt idx="1192" formatCode="General">
                  <c:v>1.7799999999999999E-4</c:v>
                </c:pt>
                <c:pt idx="1193" formatCode="General">
                  <c:v>1.7899999999999999E-4</c:v>
                </c:pt>
                <c:pt idx="1194" formatCode="General">
                  <c:v>3.0499999999999999E-4</c:v>
                </c:pt>
                <c:pt idx="1195" formatCode="General">
                  <c:v>1.9699999999999999E-4</c:v>
                </c:pt>
                <c:pt idx="1196" formatCode="General">
                  <c:v>1.7100000000000001E-4</c:v>
                </c:pt>
                <c:pt idx="1197" formatCode="General">
                  <c:v>1.92E-4</c:v>
                </c:pt>
                <c:pt idx="1198" formatCode="General">
                  <c:v>1.7699999999999999E-4</c:v>
                </c:pt>
                <c:pt idx="1199">
                  <c:v>1.5999999999999999E-5</c:v>
                </c:pt>
                <c:pt idx="1200" formatCode="General">
                  <c:v>2.2699999999999999E-4</c:v>
                </c:pt>
                <c:pt idx="1201" formatCode="General">
                  <c:v>1.75E-4</c:v>
                </c:pt>
                <c:pt idx="1202" formatCode="General">
                  <c:v>1.8799999999999999E-4</c:v>
                </c:pt>
                <c:pt idx="1203" formatCode="General">
                  <c:v>2.43E-4</c:v>
                </c:pt>
                <c:pt idx="1204" formatCode="General">
                  <c:v>1.94E-4</c:v>
                </c:pt>
                <c:pt idx="1205" formatCode="General">
                  <c:v>2.0699999999999999E-4</c:v>
                </c:pt>
                <c:pt idx="1206" formatCode="General">
                  <c:v>6.4199999999999999E-4</c:v>
                </c:pt>
                <c:pt idx="1207" formatCode="General">
                  <c:v>1.73E-4</c:v>
                </c:pt>
                <c:pt idx="1208" formatCode="General">
                  <c:v>1.93E-4</c:v>
                </c:pt>
                <c:pt idx="1209" formatCode="General">
                  <c:v>1.7699999999999999E-4</c:v>
                </c:pt>
                <c:pt idx="1210" formatCode="General">
                  <c:v>2.1699999999999999E-4</c:v>
                </c:pt>
                <c:pt idx="1211" formatCode="General">
                  <c:v>1.8799999999999999E-4</c:v>
                </c:pt>
                <c:pt idx="1212" formatCode="General">
                  <c:v>1.7100000000000001E-4</c:v>
                </c:pt>
                <c:pt idx="1213" formatCode="General">
                  <c:v>2.3599999999999999E-4</c:v>
                </c:pt>
                <c:pt idx="1214" formatCode="General">
                  <c:v>2.0000000000000001E-4</c:v>
                </c:pt>
                <c:pt idx="1215" formatCode="General">
                  <c:v>9.8299999999999993E-4</c:v>
                </c:pt>
                <c:pt idx="1216" formatCode="General">
                  <c:v>1.073E-3</c:v>
                </c:pt>
                <c:pt idx="1217" formatCode="General">
                  <c:v>1.85E-4</c:v>
                </c:pt>
                <c:pt idx="1218" formatCode="General">
                  <c:v>1.93E-4</c:v>
                </c:pt>
                <c:pt idx="1219" formatCode="General">
                  <c:v>4.8200000000000001E-4</c:v>
                </c:pt>
                <c:pt idx="1220" formatCode="General">
                  <c:v>3.2200000000000002E-4</c:v>
                </c:pt>
                <c:pt idx="1221" formatCode="General">
                  <c:v>1.92E-4</c:v>
                </c:pt>
                <c:pt idx="1222" formatCode="General">
                  <c:v>2.03E-4</c:v>
                </c:pt>
                <c:pt idx="1223" formatCode="General">
                  <c:v>1.93E-4</c:v>
                </c:pt>
                <c:pt idx="1224" formatCode="General">
                  <c:v>2.5900000000000001E-4</c:v>
                </c:pt>
                <c:pt idx="1225" formatCode="General">
                  <c:v>2.4699999999999999E-4</c:v>
                </c:pt>
                <c:pt idx="1226" formatCode="General">
                  <c:v>3.2600000000000001E-4</c:v>
                </c:pt>
                <c:pt idx="1227" formatCode="General">
                  <c:v>1.66E-4</c:v>
                </c:pt>
                <c:pt idx="1228" formatCode="General">
                  <c:v>3.0699999999999998E-4</c:v>
                </c:pt>
                <c:pt idx="1229">
                  <c:v>5.0000000000000004E-6</c:v>
                </c:pt>
                <c:pt idx="1230" formatCode="General">
                  <c:v>3.2899999999999997E-4</c:v>
                </c:pt>
                <c:pt idx="1231" formatCode="General">
                  <c:v>1.84E-4</c:v>
                </c:pt>
                <c:pt idx="1232" formatCode="General">
                  <c:v>1.9100000000000001E-4</c:v>
                </c:pt>
                <c:pt idx="1233" formatCode="General">
                  <c:v>1.73E-4</c:v>
                </c:pt>
                <c:pt idx="1234" formatCode="General">
                  <c:v>3.1599999999999998E-4</c:v>
                </c:pt>
                <c:pt idx="1235" formatCode="General">
                  <c:v>1.8699999999999999E-4</c:v>
                </c:pt>
                <c:pt idx="1236" formatCode="General">
                  <c:v>5.4299999999999997E-4</c:v>
                </c:pt>
                <c:pt idx="1237" formatCode="General">
                  <c:v>1.93E-4</c:v>
                </c:pt>
                <c:pt idx="1238" formatCode="General">
                  <c:v>1.8200000000000001E-4</c:v>
                </c:pt>
                <c:pt idx="1239" formatCode="General">
                  <c:v>2.5000000000000001E-4</c:v>
                </c:pt>
                <c:pt idx="1240" formatCode="General">
                  <c:v>2.2900000000000001E-4</c:v>
                </c:pt>
                <c:pt idx="1241" formatCode="General">
                  <c:v>4.2099999999999999E-4</c:v>
                </c:pt>
                <c:pt idx="1242" formatCode="General">
                  <c:v>2.5000000000000001E-4</c:v>
                </c:pt>
                <c:pt idx="1243">
                  <c:v>7.6000000000000004E-5</c:v>
                </c:pt>
                <c:pt idx="1244" formatCode="General">
                  <c:v>1.8599999999999999E-4</c:v>
                </c:pt>
                <c:pt idx="1245" formatCode="General">
                  <c:v>2.5399999999999999E-4</c:v>
                </c:pt>
                <c:pt idx="1246" formatCode="General">
                  <c:v>1.9799999999999999E-4</c:v>
                </c:pt>
                <c:pt idx="1247" formatCode="General">
                  <c:v>2.13E-4</c:v>
                </c:pt>
                <c:pt idx="1248" formatCode="General">
                  <c:v>2.2800000000000001E-4</c:v>
                </c:pt>
                <c:pt idx="1249" formatCode="General">
                  <c:v>2.4800000000000001E-4</c:v>
                </c:pt>
                <c:pt idx="1250" formatCode="General">
                  <c:v>2.05E-4</c:v>
                </c:pt>
                <c:pt idx="1251" formatCode="General">
                  <c:v>2.6600000000000001E-4</c:v>
                </c:pt>
                <c:pt idx="1252" formatCode="General">
                  <c:v>1.84E-4</c:v>
                </c:pt>
                <c:pt idx="1253" formatCode="General">
                  <c:v>3.0600000000000001E-4</c:v>
                </c:pt>
                <c:pt idx="1254" formatCode="General">
                  <c:v>1.9100000000000001E-4</c:v>
                </c:pt>
                <c:pt idx="1255" formatCode="General">
                  <c:v>2.5799999999999998E-4</c:v>
                </c:pt>
                <c:pt idx="1256" formatCode="General">
                  <c:v>2.33E-4</c:v>
                </c:pt>
                <c:pt idx="1257" formatCode="General">
                  <c:v>1.83E-4</c:v>
                </c:pt>
                <c:pt idx="1258" formatCode="General">
                  <c:v>2.6899999999999998E-4</c:v>
                </c:pt>
                <c:pt idx="1259" formatCode="General">
                  <c:v>2.7799999999999998E-4</c:v>
                </c:pt>
                <c:pt idx="1260" formatCode="General">
                  <c:v>2.2800000000000001E-4</c:v>
                </c:pt>
                <c:pt idx="1261" formatCode="General">
                  <c:v>2.2499999999999999E-4</c:v>
                </c:pt>
                <c:pt idx="1262" formatCode="General">
                  <c:v>2.99E-4</c:v>
                </c:pt>
                <c:pt idx="1263" formatCode="General">
                  <c:v>2.2000000000000001E-4</c:v>
                </c:pt>
                <c:pt idx="1264" formatCode="General">
                  <c:v>2.7099999999999997E-4</c:v>
                </c:pt>
                <c:pt idx="1265" formatCode="General">
                  <c:v>1.95E-4</c:v>
                </c:pt>
                <c:pt idx="1266" formatCode="General">
                  <c:v>7.1699999999999997E-4</c:v>
                </c:pt>
                <c:pt idx="1267" formatCode="General">
                  <c:v>1.7799999999999999E-4</c:v>
                </c:pt>
                <c:pt idx="1268" formatCode="General">
                  <c:v>2.2699999999999999E-4</c:v>
                </c:pt>
                <c:pt idx="1269" formatCode="General">
                  <c:v>1.8699999999999999E-4</c:v>
                </c:pt>
                <c:pt idx="1270" formatCode="General">
                  <c:v>1.7699999999999999E-4</c:v>
                </c:pt>
                <c:pt idx="1271" formatCode="General">
                  <c:v>2.5300000000000002E-4</c:v>
                </c:pt>
                <c:pt idx="1272" formatCode="General">
                  <c:v>2.3499999999999999E-4</c:v>
                </c:pt>
                <c:pt idx="1273" formatCode="General">
                  <c:v>4.6500000000000003E-4</c:v>
                </c:pt>
                <c:pt idx="1274" formatCode="General">
                  <c:v>1.85E-4</c:v>
                </c:pt>
                <c:pt idx="1275" formatCode="General">
                  <c:v>0</c:v>
                </c:pt>
                <c:pt idx="1276" formatCode="General">
                  <c:v>2.3900000000000001E-4</c:v>
                </c:pt>
                <c:pt idx="1277" formatCode="General">
                  <c:v>4.2299999999999998E-4</c:v>
                </c:pt>
                <c:pt idx="1278" formatCode="General">
                  <c:v>3.9199999999999999E-4</c:v>
                </c:pt>
                <c:pt idx="1279" formatCode="General">
                  <c:v>2.2900000000000001E-4</c:v>
                </c:pt>
                <c:pt idx="1280" formatCode="General">
                  <c:v>3.21E-4</c:v>
                </c:pt>
                <c:pt idx="1281" formatCode="General">
                  <c:v>1.9000000000000001E-4</c:v>
                </c:pt>
                <c:pt idx="1282" formatCode="General">
                  <c:v>2.33E-4</c:v>
                </c:pt>
                <c:pt idx="1283" formatCode="General">
                  <c:v>2.4600000000000002E-4</c:v>
                </c:pt>
                <c:pt idx="1284" formatCode="General">
                  <c:v>3.0600000000000001E-4</c:v>
                </c:pt>
                <c:pt idx="1285" formatCode="General">
                  <c:v>1.3899999999999999E-4</c:v>
                </c:pt>
                <c:pt idx="1286" formatCode="General">
                  <c:v>2.02E-4</c:v>
                </c:pt>
                <c:pt idx="1287">
                  <c:v>8.2000000000000001E-5</c:v>
                </c:pt>
                <c:pt idx="1288" formatCode="General">
                  <c:v>3.3399999999999999E-4</c:v>
                </c:pt>
                <c:pt idx="1289">
                  <c:v>5.0000000000000004E-6</c:v>
                </c:pt>
                <c:pt idx="1290" formatCode="General">
                  <c:v>1.8900000000000001E-4</c:v>
                </c:pt>
                <c:pt idx="1291" formatCode="General">
                  <c:v>3.8099999999999999E-4</c:v>
                </c:pt>
                <c:pt idx="1292" formatCode="General">
                  <c:v>4.5899999999999999E-4</c:v>
                </c:pt>
                <c:pt idx="1293" formatCode="General">
                  <c:v>1.76E-4</c:v>
                </c:pt>
                <c:pt idx="1294">
                  <c:v>8.7999999999999998E-5</c:v>
                </c:pt>
                <c:pt idx="1295" formatCode="General">
                  <c:v>2.0100000000000001E-4</c:v>
                </c:pt>
                <c:pt idx="1296" formatCode="General">
                  <c:v>2.23E-4</c:v>
                </c:pt>
                <c:pt idx="1297" formatCode="General">
                  <c:v>1.6899999999999999E-4</c:v>
                </c:pt>
                <c:pt idx="1298" formatCode="General">
                  <c:v>2.0900000000000001E-4</c:v>
                </c:pt>
                <c:pt idx="1299" formatCode="General">
                  <c:v>2.1900000000000001E-4</c:v>
                </c:pt>
                <c:pt idx="1300" formatCode="General">
                  <c:v>2.2900000000000001E-4</c:v>
                </c:pt>
                <c:pt idx="1301" formatCode="General">
                  <c:v>1.8900000000000001E-4</c:v>
                </c:pt>
                <c:pt idx="1302" formatCode="General">
                  <c:v>1.6699999999999999E-4</c:v>
                </c:pt>
                <c:pt idx="1303" formatCode="General">
                  <c:v>2.24E-4</c:v>
                </c:pt>
                <c:pt idx="1304" formatCode="General">
                  <c:v>4.8200000000000001E-4</c:v>
                </c:pt>
                <c:pt idx="1305" formatCode="General">
                  <c:v>1.64E-4</c:v>
                </c:pt>
                <c:pt idx="1306" formatCode="General">
                  <c:v>2.7700000000000001E-4</c:v>
                </c:pt>
                <c:pt idx="1307" formatCode="General">
                  <c:v>2.6600000000000001E-4</c:v>
                </c:pt>
                <c:pt idx="1308" formatCode="General">
                  <c:v>4.5100000000000001E-4</c:v>
                </c:pt>
                <c:pt idx="1309" formatCode="General">
                  <c:v>3.1E-4</c:v>
                </c:pt>
                <c:pt idx="1310" formatCode="General">
                  <c:v>1.76E-4</c:v>
                </c:pt>
                <c:pt idx="1311" formatCode="General">
                  <c:v>3.4400000000000001E-4</c:v>
                </c:pt>
                <c:pt idx="1312" formatCode="General">
                  <c:v>1.9100000000000001E-4</c:v>
                </c:pt>
                <c:pt idx="1313" formatCode="General">
                  <c:v>3.4699999999999998E-4</c:v>
                </c:pt>
                <c:pt idx="1314" formatCode="General">
                  <c:v>3.1599999999999998E-4</c:v>
                </c:pt>
                <c:pt idx="1315" formatCode="General">
                  <c:v>3.3599999999999998E-4</c:v>
                </c:pt>
                <c:pt idx="1316" formatCode="General">
                  <c:v>1.73E-4</c:v>
                </c:pt>
                <c:pt idx="1317" formatCode="General">
                  <c:v>2.1699999999999999E-4</c:v>
                </c:pt>
                <c:pt idx="1318" formatCode="General">
                  <c:v>2.5900000000000001E-4</c:v>
                </c:pt>
                <c:pt idx="1319" formatCode="General">
                  <c:v>1.6899999999999999E-4</c:v>
                </c:pt>
                <c:pt idx="1320" formatCode="General">
                  <c:v>2.34E-4</c:v>
                </c:pt>
                <c:pt idx="1321" formatCode="General">
                  <c:v>2.32E-4</c:v>
                </c:pt>
                <c:pt idx="1322" formatCode="General">
                  <c:v>3.5799999999999997E-4</c:v>
                </c:pt>
                <c:pt idx="1323" formatCode="General">
                  <c:v>8.4800000000000001E-4</c:v>
                </c:pt>
                <c:pt idx="1324" formatCode="General">
                  <c:v>4.3300000000000001E-4</c:v>
                </c:pt>
                <c:pt idx="1325" formatCode="General">
                  <c:v>1.7100000000000001E-4</c:v>
                </c:pt>
                <c:pt idx="1326" formatCode="General">
                  <c:v>2.1100000000000001E-4</c:v>
                </c:pt>
                <c:pt idx="1327" formatCode="General">
                  <c:v>1.9799999999999999E-4</c:v>
                </c:pt>
                <c:pt idx="1328" formatCode="General">
                  <c:v>1.8200000000000001E-4</c:v>
                </c:pt>
                <c:pt idx="1329" formatCode="General">
                  <c:v>3.0600000000000001E-4</c:v>
                </c:pt>
                <c:pt idx="1330" formatCode="General">
                  <c:v>3.0899999999999998E-4</c:v>
                </c:pt>
                <c:pt idx="1331" formatCode="General">
                  <c:v>2.1000000000000001E-4</c:v>
                </c:pt>
                <c:pt idx="1332" formatCode="General">
                  <c:v>7.2300000000000001E-4</c:v>
                </c:pt>
                <c:pt idx="1333" formatCode="General">
                  <c:v>2.0599999999999999E-4</c:v>
                </c:pt>
                <c:pt idx="1334" formatCode="General">
                  <c:v>2.1699999999999999E-4</c:v>
                </c:pt>
                <c:pt idx="1335" formatCode="General">
                  <c:v>1.8100000000000001E-4</c:v>
                </c:pt>
                <c:pt idx="1336" formatCode="General">
                  <c:v>2.6899999999999998E-4</c:v>
                </c:pt>
                <c:pt idx="1337" formatCode="General">
                  <c:v>2.5300000000000002E-4</c:v>
                </c:pt>
                <c:pt idx="1338" formatCode="General">
                  <c:v>2.4899999999999998E-4</c:v>
                </c:pt>
                <c:pt idx="1339" formatCode="General">
                  <c:v>1.8799999999999999E-4</c:v>
                </c:pt>
                <c:pt idx="1340" formatCode="General">
                  <c:v>1.9699999999999999E-4</c:v>
                </c:pt>
                <c:pt idx="1341" formatCode="General">
                  <c:v>1.126E-3</c:v>
                </c:pt>
                <c:pt idx="1342" formatCode="General">
                  <c:v>2.2000000000000001E-4</c:v>
                </c:pt>
                <c:pt idx="1343" formatCode="General">
                  <c:v>1.6899999999999999E-4</c:v>
                </c:pt>
                <c:pt idx="1344" formatCode="General">
                  <c:v>2.7999999999999998E-4</c:v>
                </c:pt>
                <c:pt idx="1345" formatCode="General">
                  <c:v>1.7799999999999999E-4</c:v>
                </c:pt>
                <c:pt idx="1346" formatCode="General">
                  <c:v>2.1499999999999999E-4</c:v>
                </c:pt>
                <c:pt idx="1347" formatCode="General">
                  <c:v>2.1499999999999999E-4</c:v>
                </c:pt>
                <c:pt idx="1348" formatCode="General">
                  <c:v>1.83E-4</c:v>
                </c:pt>
                <c:pt idx="1349" formatCode="General">
                  <c:v>2.5700000000000001E-4</c:v>
                </c:pt>
                <c:pt idx="1350" formatCode="General">
                  <c:v>1.73E-4</c:v>
                </c:pt>
                <c:pt idx="1351" formatCode="General">
                  <c:v>1.7699999999999999E-4</c:v>
                </c:pt>
                <c:pt idx="1352" formatCode="General">
                  <c:v>2.23E-4</c:v>
                </c:pt>
                <c:pt idx="1353" formatCode="General">
                  <c:v>2.6400000000000002E-4</c:v>
                </c:pt>
                <c:pt idx="1354">
                  <c:v>4.5000000000000003E-5</c:v>
                </c:pt>
                <c:pt idx="1355" formatCode="General">
                  <c:v>2.6800000000000001E-4</c:v>
                </c:pt>
                <c:pt idx="1356" formatCode="General">
                  <c:v>1.76E-4</c:v>
                </c:pt>
                <c:pt idx="1357" formatCode="General">
                  <c:v>2.4499999999999999E-4</c:v>
                </c:pt>
                <c:pt idx="1358" formatCode="General">
                  <c:v>2.1499999999999999E-4</c:v>
                </c:pt>
                <c:pt idx="1359" formatCode="General">
                  <c:v>2.1000000000000001E-4</c:v>
                </c:pt>
                <c:pt idx="1360" formatCode="General">
                  <c:v>1.65E-4</c:v>
                </c:pt>
                <c:pt idx="1361" formatCode="General">
                  <c:v>2.5999999999999998E-4</c:v>
                </c:pt>
                <c:pt idx="1362" formatCode="General">
                  <c:v>7.1500000000000003E-4</c:v>
                </c:pt>
                <c:pt idx="1363" formatCode="General">
                  <c:v>1.2999999999999999E-4</c:v>
                </c:pt>
                <c:pt idx="1364" formatCode="General">
                  <c:v>2.5700000000000001E-4</c:v>
                </c:pt>
                <c:pt idx="1365" formatCode="General">
                  <c:v>1.84E-4</c:v>
                </c:pt>
                <c:pt idx="1366" formatCode="General">
                  <c:v>3.3500000000000001E-4</c:v>
                </c:pt>
                <c:pt idx="1367" formatCode="General">
                  <c:v>1.8699999999999999E-4</c:v>
                </c:pt>
                <c:pt idx="1368" formatCode="General">
                  <c:v>2.24E-4</c:v>
                </c:pt>
                <c:pt idx="1369" formatCode="General">
                  <c:v>2.0000000000000001E-4</c:v>
                </c:pt>
                <c:pt idx="1370" formatCode="General">
                  <c:v>1.95E-4</c:v>
                </c:pt>
                <c:pt idx="1371" formatCode="General">
                  <c:v>1.94E-4</c:v>
                </c:pt>
                <c:pt idx="1372" formatCode="General">
                  <c:v>1.7799999999999999E-4</c:v>
                </c:pt>
                <c:pt idx="1373" formatCode="General">
                  <c:v>1.8200000000000001E-4</c:v>
                </c:pt>
                <c:pt idx="1374" formatCode="General">
                  <c:v>1.7100000000000001E-4</c:v>
                </c:pt>
                <c:pt idx="1375" formatCode="General">
                  <c:v>1.8699999999999999E-4</c:v>
                </c:pt>
                <c:pt idx="1376" formatCode="General">
                  <c:v>2.24E-4</c:v>
                </c:pt>
                <c:pt idx="1377" formatCode="General">
                  <c:v>1.65E-4</c:v>
                </c:pt>
                <c:pt idx="1378" formatCode="General">
                  <c:v>2.0699999999999999E-4</c:v>
                </c:pt>
                <c:pt idx="1379" formatCode="General">
                  <c:v>1.76E-4</c:v>
                </c:pt>
                <c:pt idx="1380" formatCode="General">
                  <c:v>3.9800000000000002E-4</c:v>
                </c:pt>
                <c:pt idx="1381" formatCode="General">
                  <c:v>2.2000000000000001E-4</c:v>
                </c:pt>
                <c:pt idx="1382" formatCode="General">
                  <c:v>2.1800000000000001E-4</c:v>
                </c:pt>
                <c:pt idx="1383" formatCode="General">
                  <c:v>3.0699999999999998E-4</c:v>
                </c:pt>
                <c:pt idx="1384" formatCode="General">
                  <c:v>1.93E-4</c:v>
                </c:pt>
                <c:pt idx="1385" formatCode="General">
                  <c:v>1.9000000000000001E-4</c:v>
                </c:pt>
                <c:pt idx="1386" formatCode="General">
                  <c:v>1.7699999999999999E-4</c:v>
                </c:pt>
                <c:pt idx="1387" formatCode="General">
                  <c:v>3.2400000000000001E-4</c:v>
                </c:pt>
                <c:pt idx="1388" formatCode="General">
                  <c:v>2.2499999999999999E-4</c:v>
                </c:pt>
                <c:pt idx="1389" formatCode="General">
                  <c:v>1.7699999999999999E-4</c:v>
                </c:pt>
                <c:pt idx="1390" formatCode="General">
                  <c:v>1.7200000000000001E-4</c:v>
                </c:pt>
                <c:pt idx="1391" formatCode="General">
                  <c:v>1.8000000000000001E-4</c:v>
                </c:pt>
                <c:pt idx="1392" formatCode="General">
                  <c:v>2.0000000000000001E-4</c:v>
                </c:pt>
                <c:pt idx="1393" formatCode="General">
                  <c:v>2.9300000000000002E-4</c:v>
                </c:pt>
                <c:pt idx="1394" formatCode="General">
                  <c:v>1.8900000000000001E-4</c:v>
                </c:pt>
                <c:pt idx="1395" formatCode="General">
                  <c:v>1.7200000000000001E-4</c:v>
                </c:pt>
                <c:pt idx="1396" formatCode="General">
                  <c:v>1.84E-4</c:v>
                </c:pt>
                <c:pt idx="1397" formatCode="General">
                  <c:v>2.5000000000000001E-4</c:v>
                </c:pt>
                <c:pt idx="1398" formatCode="General">
                  <c:v>1.9900000000000001E-4</c:v>
                </c:pt>
                <c:pt idx="1399" formatCode="General">
                  <c:v>1.7200000000000001E-4</c:v>
                </c:pt>
                <c:pt idx="1400" formatCode="General">
                  <c:v>5.8299999999999997E-4</c:v>
                </c:pt>
                <c:pt idx="1401" formatCode="General">
                  <c:v>2.04E-4</c:v>
                </c:pt>
                <c:pt idx="1402" formatCode="General">
                  <c:v>2.1599999999999999E-4</c:v>
                </c:pt>
                <c:pt idx="1403" formatCode="General">
                  <c:v>1.8900000000000001E-4</c:v>
                </c:pt>
                <c:pt idx="1404" formatCode="General">
                  <c:v>1.7799999999999999E-4</c:v>
                </c:pt>
                <c:pt idx="1405" formatCode="General">
                  <c:v>1.8599999999999999E-4</c:v>
                </c:pt>
                <c:pt idx="1406" formatCode="General">
                  <c:v>3.2699999999999998E-4</c:v>
                </c:pt>
                <c:pt idx="1407" formatCode="General">
                  <c:v>5.0799999999999999E-4</c:v>
                </c:pt>
                <c:pt idx="1408" formatCode="General">
                  <c:v>2.2900000000000001E-4</c:v>
                </c:pt>
                <c:pt idx="1409" formatCode="General">
                  <c:v>2.1499999999999999E-4</c:v>
                </c:pt>
                <c:pt idx="1410" formatCode="General">
                  <c:v>2.02E-4</c:v>
                </c:pt>
                <c:pt idx="1411" formatCode="General">
                  <c:v>1.7200000000000001E-4</c:v>
                </c:pt>
                <c:pt idx="1412" formatCode="General">
                  <c:v>2.05E-4</c:v>
                </c:pt>
                <c:pt idx="1413" formatCode="General">
                  <c:v>2.6499999999999999E-4</c:v>
                </c:pt>
                <c:pt idx="1414" formatCode="General">
                  <c:v>2.6800000000000001E-4</c:v>
                </c:pt>
                <c:pt idx="1415" formatCode="General">
                  <c:v>1.76E-4</c:v>
                </c:pt>
                <c:pt idx="1416" formatCode="General">
                  <c:v>1.7799999999999999E-4</c:v>
                </c:pt>
                <c:pt idx="1417" formatCode="General">
                  <c:v>3.6999999999999999E-4</c:v>
                </c:pt>
                <c:pt idx="1418" formatCode="General">
                  <c:v>2.32E-4</c:v>
                </c:pt>
                <c:pt idx="1419" formatCode="General">
                  <c:v>2.6200000000000003E-4</c:v>
                </c:pt>
                <c:pt idx="1420" formatCode="General">
                  <c:v>3.5199999999999999E-4</c:v>
                </c:pt>
                <c:pt idx="1421" formatCode="General">
                  <c:v>3.59E-4</c:v>
                </c:pt>
                <c:pt idx="1422" formatCode="General">
                  <c:v>1.76E-4</c:v>
                </c:pt>
                <c:pt idx="1423" formatCode="General">
                  <c:v>1.76E-4</c:v>
                </c:pt>
                <c:pt idx="1424" formatCode="General">
                  <c:v>4.5399999999999998E-4</c:v>
                </c:pt>
                <c:pt idx="1425" formatCode="General">
                  <c:v>1.73E-4</c:v>
                </c:pt>
                <c:pt idx="1426" formatCode="General">
                  <c:v>1.8100000000000001E-4</c:v>
                </c:pt>
                <c:pt idx="1427" formatCode="General">
                  <c:v>3.9899999999999999E-4</c:v>
                </c:pt>
                <c:pt idx="1428" formatCode="General">
                  <c:v>1.7060000000000001E-3</c:v>
                </c:pt>
                <c:pt idx="1429" formatCode="General">
                  <c:v>1.8200000000000001E-4</c:v>
                </c:pt>
                <c:pt idx="1430" formatCode="General">
                  <c:v>2.0000000000000001E-4</c:v>
                </c:pt>
                <c:pt idx="1431" formatCode="General">
                  <c:v>3.6000000000000002E-4</c:v>
                </c:pt>
                <c:pt idx="1432" formatCode="General">
                  <c:v>1.9599999999999999E-4</c:v>
                </c:pt>
                <c:pt idx="1433" formatCode="General">
                  <c:v>1.8900000000000001E-4</c:v>
                </c:pt>
                <c:pt idx="1434" formatCode="General">
                  <c:v>2.7399999999999999E-4</c:v>
                </c:pt>
                <c:pt idx="1435" formatCode="General">
                  <c:v>3.9399999999999998E-4</c:v>
                </c:pt>
                <c:pt idx="1436" formatCode="General">
                  <c:v>1.7699999999999999E-4</c:v>
                </c:pt>
                <c:pt idx="1437" formatCode="General">
                  <c:v>1.7799999999999999E-4</c:v>
                </c:pt>
                <c:pt idx="1438" formatCode="General">
                  <c:v>1.238E-3</c:v>
                </c:pt>
                <c:pt idx="1439" formatCode="General">
                  <c:v>2.1100000000000001E-4</c:v>
                </c:pt>
                <c:pt idx="1440" formatCode="General">
                  <c:v>3.2299999999999999E-4</c:v>
                </c:pt>
                <c:pt idx="1441" formatCode="General">
                  <c:v>8.7000000000000001E-4</c:v>
                </c:pt>
                <c:pt idx="1442" formatCode="General">
                  <c:v>2.81E-4</c:v>
                </c:pt>
                <c:pt idx="1443" formatCode="General">
                  <c:v>3.9800000000000002E-4</c:v>
                </c:pt>
                <c:pt idx="1444" formatCode="General">
                  <c:v>1.92E-4</c:v>
                </c:pt>
                <c:pt idx="1445" formatCode="General">
                  <c:v>2.7099999999999997E-4</c:v>
                </c:pt>
                <c:pt idx="1446" formatCode="General">
                  <c:v>1.9799999999999999E-4</c:v>
                </c:pt>
                <c:pt idx="1447" formatCode="General">
                  <c:v>2.02E-4</c:v>
                </c:pt>
                <c:pt idx="1448" formatCode="General">
                  <c:v>2.9599999999999998E-4</c:v>
                </c:pt>
                <c:pt idx="1449" formatCode="General">
                  <c:v>2.0100000000000001E-4</c:v>
                </c:pt>
                <c:pt idx="1450" formatCode="General">
                  <c:v>3.8200000000000002E-4</c:v>
                </c:pt>
                <c:pt idx="1451" formatCode="General">
                  <c:v>3.7599999999999998E-4</c:v>
                </c:pt>
                <c:pt idx="1452" formatCode="General">
                  <c:v>6.1600000000000001E-4</c:v>
                </c:pt>
                <c:pt idx="1453" formatCode="General">
                  <c:v>1.8100000000000001E-4</c:v>
                </c:pt>
                <c:pt idx="1454" formatCode="General">
                  <c:v>1.7100000000000001E-4</c:v>
                </c:pt>
                <c:pt idx="1455">
                  <c:v>9.8999999999999994E-5</c:v>
                </c:pt>
                <c:pt idx="1456" formatCode="General">
                  <c:v>2.6200000000000003E-4</c:v>
                </c:pt>
                <c:pt idx="1457" formatCode="General">
                  <c:v>1.8100000000000001E-4</c:v>
                </c:pt>
                <c:pt idx="1458" formatCode="General">
                  <c:v>2.3900000000000001E-4</c:v>
                </c:pt>
                <c:pt idx="1459" formatCode="General">
                  <c:v>2.24E-4</c:v>
                </c:pt>
                <c:pt idx="1460" formatCode="General">
                  <c:v>1.8000000000000001E-4</c:v>
                </c:pt>
                <c:pt idx="1461" formatCode="General">
                  <c:v>1.7799999999999999E-4</c:v>
                </c:pt>
                <c:pt idx="1462" formatCode="General">
                  <c:v>0</c:v>
                </c:pt>
                <c:pt idx="1463" formatCode="General">
                  <c:v>1.85E-4</c:v>
                </c:pt>
                <c:pt idx="1464" formatCode="General">
                  <c:v>2.1000000000000001E-4</c:v>
                </c:pt>
                <c:pt idx="1465" formatCode="General">
                  <c:v>2.12E-4</c:v>
                </c:pt>
                <c:pt idx="1466" formatCode="General">
                  <c:v>1.9100000000000001E-4</c:v>
                </c:pt>
                <c:pt idx="1467" formatCode="General">
                  <c:v>2.0900000000000001E-4</c:v>
                </c:pt>
                <c:pt idx="1468" formatCode="General">
                  <c:v>1.13E-4</c:v>
                </c:pt>
                <c:pt idx="1469" formatCode="General">
                  <c:v>2.33E-4</c:v>
                </c:pt>
                <c:pt idx="1470" formatCode="General">
                  <c:v>2.0000000000000001E-4</c:v>
                </c:pt>
                <c:pt idx="1471" formatCode="General">
                  <c:v>3.4699999999999998E-4</c:v>
                </c:pt>
                <c:pt idx="1472" formatCode="General">
                  <c:v>2.0599999999999999E-4</c:v>
                </c:pt>
                <c:pt idx="1473">
                  <c:v>6.7000000000000002E-5</c:v>
                </c:pt>
                <c:pt idx="1474" formatCode="General">
                  <c:v>2.52E-4</c:v>
                </c:pt>
                <c:pt idx="1475" formatCode="General">
                  <c:v>3.2400000000000001E-4</c:v>
                </c:pt>
                <c:pt idx="1476" formatCode="General">
                  <c:v>3.2499999999999999E-4</c:v>
                </c:pt>
                <c:pt idx="1477" formatCode="General">
                  <c:v>1.8799999999999999E-4</c:v>
                </c:pt>
                <c:pt idx="1478" formatCode="General">
                  <c:v>1.8000000000000001E-4</c:v>
                </c:pt>
                <c:pt idx="1479" formatCode="General">
                  <c:v>2.9500000000000001E-4</c:v>
                </c:pt>
                <c:pt idx="1480" formatCode="General">
                  <c:v>1.8599999999999999E-4</c:v>
                </c:pt>
                <c:pt idx="1481" formatCode="General">
                  <c:v>2.1499999999999999E-4</c:v>
                </c:pt>
                <c:pt idx="1482" formatCode="General">
                  <c:v>1.379E-3</c:v>
                </c:pt>
                <c:pt idx="1483" formatCode="General">
                  <c:v>2.03E-4</c:v>
                </c:pt>
                <c:pt idx="1484" formatCode="General">
                  <c:v>3.6299999999999999E-4</c:v>
                </c:pt>
                <c:pt idx="1485" formatCode="General">
                  <c:v>3.6600000000000001E-4</c:v>
                </c:pt>
                <c:pt idx="1486" formatCode="General">
                  <c:v>3.3E-4</c:v>
                </c:pt>
                <c:pt idx="1487" formatCode="General">
                  <c:v>2.33E-4</c:v>
                </c:pt>
                <c:pt idx="1488" formatCode="General">
                  <c:v>1.9100000000000001E-4</c:v>
                </c:pt>
                <c:pt idx="1489" formatCode="General">
                  <c:v>1.83E-4</c:v>
                </c:pt>
                <c:pt idx="1490" formatCode="General">
                  <c:v>4.9799999999999996E-4</c:v>
                </c:pt>
                <c:pt idx="1491" formatCode="General">
                  <c:v>2.1800000000000001E-4</c:v>
                </c:pt>
                <c:pt idx="1492" formatCode="General">
                  <c:v>1.9000000000000001E-4</c:v>
                </c:pt>
                <c:pt idx="1493" formatCode="General">
                  <c:v>1.95E-4</c:v>
                </c:pt>
                <c:pt idx="1494" formatCode="General">
                  <c:v>2.02E-4</c:v>
                </c:pt>
                <c:pt idx="1495" formatCode="General">
                  <c:v>1.83E-4</c:v>
                </c:pt>
                <c:pt idx="1496" formatCode="General">
                  <c:v>1.92E-4</c:v>
                </c:pt>
                <c:pt idx="1497" formatCode="General">
                  <c:v>2.0599999999999999E-4</c:v>
                </c:pt>
                <c:pt idx="1498" formatCode="General">
                  <c:v>2.0000000000000001E-4</c:v>
                </c:pt>
                <c:pt idx="1499" formatCode="General">
                  <c:v>2.5999999999999998E-4</c:v>
                </c:pt>
                <c:pt idx="1500" formatCode="General">
                  <c:v>1.9699999999999999E-4</c:v>
                </c:pt>
                <c:pt idx="1501" formatCode="General">
                  <c:v>2.0799999999999999E-4</c:v>
                </c:pt>
                <c:pt idx="1502" formatCode="General">
                  <c:v>2.13E-4</c:v>
                </c:pt>
                <c:pt idx="1503" formatCode="General">
                  <c:v>1.85E-4</c:v>
                </c:pt>
                <c:pt idx="1504" formatCode="General">
                  <c:v>1.7899999999999999E-4</c:v>
                </c:pt>
                <c:pt idx="1505" formatCode="General">
                  <c:v>3.1700000000000001E-4</c:v>
                </c:pt>
                <c:pt idx="1506" formatCode="General">
                  <c:v>2.1900000000000001E-4</c:v>
                </c:pt>
                <c:pt idx="1507" formatCode="General">
                  <c:v>3.0899999999999998E-4</c:v>
                </c:pt>
                <c:pt idx="1508" formatCode="General">
                  <c:v>1.8200000000000001E-4</c:v>
                </c:pt>
                <c:pt idx="1509" formatCode="General">
                  <c:v>1.8200000000000001E-4</c:v>
                </c:pt>
                <c:pt idx="1510" formatCode="General">
                  <c:v>1.9100000000000001E-4</c:v>
                </c:pt>
                <c:pt idx="1511" formatCode="General">
                  <c:v>1.8599999999999999E-4</c:v>
                </c:pt>
                <c:pt idx="1512" formatCode="General">
                  <c:v>2.3900000000000001E-4</c:v>
                </c:pt>
                <c:pt idx="1513" formatCode="General">
                  <c:v>2.6499999999999999E-4</c:v>
                </c:pt>
                <c:pt idx="1514" formatCode="General">
                  <c:v>1.93E-4</c:v>
                </c:pt>
                <c:pt idx="1515" formatCode="General">
                  <c:v>2.41E-4</c:v>
                </c:pt>
                <c:pt idx="1516" formatCode="General">
                  <c:v>3.0499999999999999E-4</c:v>
                </c:pt>
                <c:pt idx="1517" formatCode="General">
                  <c:v>2.0599999999999999E-4</c:v>
                </c:pt>
                <c:pt idx="1518" formatCode="General">
                  <c:v>2.0000000000000001E-4</c:v>
                </c:pt>
                <c:pt idx="1519" formatCode="General">
                  <c:v>3.9399999999999998E-4</c:v>
                </c:pt>
                <c:pt idx="1520" formatCode="General">
                  <c:v>4.2400000000000001E-4</c:v>
                </c:pt>
                <c:pt idx="1521" formatCode="General">
                  <c:v>2.8200000000000002E-4</c:v>
                </c:pt>
                <c:pt idx="1522" formatCode="General">
                  <c:v>2.61E-4</c:v>
                </c:pt>
                <c:pt idx="1523" formatCode="General">
                  <c:v>2.0900000000000001E-4</c:v>
                </c:pt>
                <c:pt idx="1524" formatCode="General">
                  <c:v>2.7399999999999999E-4</c:v>
                </c:pt>
                <c:pt idx="1525" formatCode="General">
                  <c:v>2.04E-4</c:v>
                </c:pt>
                <c:pt idx="1526" formatCode="General">
                  <c:v>2.1000000000000001E-4</c:v>
                </c:pt>
                <c:pt idx="1527" formatCode="General">
                  <c:v>4.1399999999999998E-4</c:v>
                </c:pt>
                <c:pt idx="1528" formatCode="General">
                  <c:v>2.04E-4</c:v>
                </c:pt>
                <c:pt idx="1529" formatCode="General">
                  <c:v>1.9100000000000001E-4</c:v>
                </c:pt>
                <c:pt idx="1530" formatCode="General">
                  <c:v>2.34E-4</c:v>
                </c:pt>
                <c:pt idx="1531" formatCode="General">
                  <c:v>1.8799999999999999E-4</c:v>
                </c:pt>
                <c:pt idx="1532" formatCode="General">
                  <c:v>1.84E-4</c:v>
                </c:pt>
                <c:pt idx="1533" formatCode="General">
                  <c:v>2.43E-4</c:v>
                </c:pt>
                <c:pt idx="1534" formatCode="General">
                  <c:v>2.3699999999999999E-4</c:v>
                </c:pt>
                <c:pt idx="1535" formatCode="General">
                  <c:v>2.0100000000000001E-4</c:v>
                </c:pt>
                <c:pt idx="1536" formatCode="General">
                  <c:v>3.0299999999999999E-4</c:v>
                </c:pt>
                <c:pt idx="1537" formatCode="General">
                  <c:v>4.15E-4</c:v>
                </c:pt>
                <c:pt idx="1538" formatCode="General">
                  <c:v>4.3899999999999999E-4</c:v>
                </c:pt>
                <c:pt idx="1539" formatCode="General">
                  <c:v>1.95E-4</c:v>
                </c:pt>
                <c:pt idx="1540" formatCode="General">
                  <c:v>2.3900000000000001E-4</c:v>
                </c:pt>
                <c:pt idx="1541" formatCode="General">
                  <c:v>1.8900000000000001E-4</c:v>
                </c:pt>
                <c:pt idx="1542" formatCode="General">
                  <c:v>2.12E-4</c:v>
                </c:pt>
                <c:pt idx="1543" formatCode="General">
                  <c:v>3.68E-4</c:v>
                </c:pt>
                <c:pt idx="1544" formatCode="General">
                  <c:v>4.4299999999999998E-4</c:v>
                </c:pt>
                <c:pt idx="1545" formatCode="General">
                  <c:v>2.31E-4</c:v>
                </c:pt>
                <c:pt idx="1546" formatCode="General">
                  <c:v>3.7199999999999999E-4</c:v>
                </c:pt>
                <c:pt idx="1547" formatCode="General">
                  <c:v>1.8699999999999999E-4</c:v>
                </c:pt>
                <c:pt idx="1548" formatCode="General">
                  <c:v>3.57E-4</c:v>
                </c:pt>
                <c:pt idx="1549">
                  <c:v>7.7999999999999999E-5</c:v>
                </c:pt>
                <c:pt idx="1550" formatCode="General">
                  <c:v>2.12E-4</c:v>
                </c:pt>
                <c:pt idx="1551" formatCode="General">
                  <c:v>2.05E-4</c:v>
                </c:pt>
                <c:pt idx="1552" formatCode="General">
                  <c:v>2.6699999999999998E-4</c:v>
                </c:pt>
                <c:pt idx="1553" formatCode="General">
                  <c:v>2.8600000000000001E-4</c:v>
                </c:pt>
                <c:pt idx="1554" formatCode="General">
                  <c:v>4.44E-4</c:v>
                </c:pt>
                <c:pt idx="1555" formatCode="General">
                  <c:v>1.9000000000000001E-4</c:v>
                </c:pt>
                <c:pt idx="1556" formatCode="General">
                  <c:v>5.0299999999999997E-4</c:v>
                </c:pt>
                <c:pt idx="1557" formatCode="General">
                  <c:v>1.9100000000000001E-4</c:v>
                </c:pt>
                <c:pt idx="1558" formatCode="General">
                  <c:v>1.1400000000000001E-4</c:v>
                </c:pt>
                <c:pt idx="1559" formatCode="General">
                  <c:v>1.8200000000000001E-4</c:v>
                </c:pt>
                <c:pt idx="1560" formatCode="General">
                  <c:v>2.5000000000000001E-4</c:v>
                </c:pt>
                <c:pt idx="1561" formatCode="General">
                  <c:v>3.6099999999999999E-4</c:v>
                </c:pt>
                <c:pt idx="1562" formatCode="General">
                  <c:v>2.4699999999999999E-4</c:v>
                </c:pt>
                <c:pt idx="1563" formatCode="General">
                  <c:v>2.3800000000000001E-4</c:v>
                </c:pt>
                <c:pt idx="1564" formatCode="General">
                  <c:v>3.3799999999999998E-4</c:v>
                </c:pt>
                <c:pt idx="1565" formatCode="General">
                  <c:v>2.7700000000000001E-4</c:v>
                </c:pt>
                <c:pt idx="1566" formatCode="General">
                  <c:v>2.6899999999999998E-4</c:v>
                </c:pt>
                <c:pt idx="1567" formatCode="General">
                  <c:v>1.0120000000000001E-3</c:v>
                </c:pt>
                <c:pt idx="1568" formatCode="General">
                  <c:v>1.8599999999999999E-4</c:v>
                </c:pt>
                <c:pt idx="1569" formatCode="General">
                  <c:v>1.8699999999999999E-4</c:v>
                </c:pt>
                <c:pt idx="1570" formatCode="General">
                  <c:v>2.6600000000000001E-4</c:v>
                </c:pt>
                <c:pt idx="1571" formatCode="General">
                  <c:v>2.5799999999999998E-4</c:v>
                </c:pt>
                <c:pt idx="1572" formatCode="General">
                  <c:v>2.24E-4</c:v>
                </c:pt>
                <c:pt idx="1573" formatCode="General">
                  <c:v>2.2599999999999999E-4</c:v>
                </c:pt>
                <c:pt idx="1574" formatCode="General">
                  <c:v>1.8799999999999999E-4</c:v>
                </c:pt>
                <c:pt idx="1575" formatCode="General">
                  <c:v>2.1100000000000001E-4</c:v>
                </c:pt>
                <c:pt idx="1576" formatCode="General">
                  <c:v>4.0900000000000002E-4</c:v>
                </c:pt>
                <c:pt idx="1577" formatCode="General">
                  <c:v>2.8400000000000002E-4</c:v>
                </c:pt>
                <c:pt idx="1578" formatCode="General">
                  <c:v>1.9900000000000001E-4</c:v>
                </c:pt>
                <c:pt idx="1579" formatCode="General">
                  <c:v>2.13E-4</c:v>
                </c:pt>
                <c:pt idx="1580" formatCode="General">
                  <c:v>2.0000000000000001E-4</c:v>
                </c:pt>
                <c:pt idx="1581" formatCode="General">
                  <c:v>2.4000000000000001E-4</c:v>
                </c:pt>
                <c:pt idx="1582" formatCode="General">
                  <c:v>2.2499999999999999E-4</c:v>
                </c:pt>
                <c:pt idx="1583" formatCode="General">
                  <c:v>2.3599999999999999E-4</c:v>
                </c:pt>
                <c:pt idx="1584" formatCode="General">
                  <c:v>1.92E-4</c:v>
                </c:pt>
                <c:pt idx="1585" formatCode="General">
                  <c:v>3.5199999999999999E-4</c:v>
                </c:pt>
                <c:pt idx="1586" formatCode="General">
                  <c:v>2.9999999999999997E-4</c:v>
                </c:pt>
                <c:pt idx="1587" formatCode="General">
                  <c:v>2.0599999999999999E-4</c:v>
                </c:pt>
                <c:pt idx="1588" formatCode="General">
                  <c:v>2.5000000000000001E-4</c:v>
                </c:pt>
                <c:pt idx="1589" formatCode="General">
                  <c:v>3.3300000000000002E-4</c:v>
                </c:pt>
                <c:pt idx="1590" formatCode="General">
                  <c:v>2.99E-4</c:v>
                </c:pt>
                <c:pt idx="1591" formatCode="General">
                  <c:v>2.1800000000000001E-4</c:v>
                </c:pt>
                <c:pt idx="1592" formatCode="General">
                  <c:v>2.6499999999999999E-4</c:v>
                </c:pt>
                <c:pt idx="1593" formatCode="General">
                  <c:v>1.9799999999999999E-4</c:v>
                </c:pt>
                <c:pt idx="1594" formatCode="General">
                  <c:v>1.8699999999999999E-4</c:v>
                </c:pt>
                <c:pt idx="1595" formatCode="General">
                  <c:v>4.0499999999999998E-4</c:v>
                </c:pt>
                <c:pt idx="1596" formatCode="General">
                  <c:v>2.33E-4</c:v>
                </c:pt>
                <c:pt idx="1597" formatCode="General">
                  <c:v>3.0299999999999999E-4</c:v>
                </c:pt>
                <c:pt idx="1598" formatCode="General">
                  <c:v>1.9599999999999999E-4</c:v>
                </c:pt>
                <c:pt idx="1599" formatCode="General">
                  <c:v>1.8799999999999999E-4</c:v>
                </c:pt>
                <c:pt idx="1600" formatCode="General">
                  <c:v>2.5399999999999999E-4</c:v>
                </c:pt>
                <c:pt idx="1601" formatCode="General">
                  <c:v>5.9900000000000003E-4</c:v>
                </c:pt>
                <c:pt idx="1602" formatCode="General">
                  <c:v>1.9000000000000001E-4</c:v>
                </c:pt>
                <c:pt idx="1603" formatCode="General">
                  <c:v>5.1000000000000004E-4</c:v>
                </c:pt>
                <c:pt idx="1604" formatCode="General">
                  <c:v>5.0000000000000001E-4</c:v>
                </c:pt>
                <c:pt idx="1605" formatCode="General">
                  <c:v>3.2299999999999999E-4</c:v>
                </c:pt>
                <c:pt idx="1606" formatCode="General">
                  <c:v>6.3199999999999997E-4</c:v>
                </c:pt>
                <c:pt idx="1607" formatCode="General">
                  <c:v>2.5500000000000002E-4</c:v>
                </c:pt>
                <c:pt idx="1608" formatCode="General">
                  <c:v>2.6200000000000003E-4</c:v>
                </c:pt>
                <c:pt idx="1609" formatCode="General">
                  <c:v>3.19E-4</c:v>
                </c:pt>
                <c:pt idx="1610" formatCode="General">
                  <c:v>2.0900000000000001E-4</c:v>
                </c:pt>
                <c:pt idx="1611" formatCode="General">
                  <c:v>3.9399999999999998E-4</c:v>
                </c:pt>
                <c:pt idx="1612" formatCode="General">
                  <c:v>2.9799999999999998E-4</c:v>
                </c:pt>
                <c:pt idx="1613" formatCode="General">
                  <c:v>2.7799999999999998E-4</c:v>
                </c:pt>
                <c:pt idx="1614" formatCode="General">
                  <c:v>2.3599999999999999E-4</c:v>
                </c:pt>
                <c:pt idx="1615" formatCode="General">
                  <c:v>2.9100000000000003E-4</c:v>
                </c:pt>
                <c:pt idx="1616" formatCode="General">
                  <c:v>2.9399999999999999E-4</c:v>
                </c:pt>
                <c:pt idx="1617" formatCode="General">
                  <c:v>1.9699999999999999E-4</c:v>
                </c:pt>
                <c:pt idx="1618" formatCode="General">
                  <c:v>3.77E-4</c:v>
                </c:pt>
                <c:pt idx="1619" formatCode="General">
                  <c:v>3.0499999999999999E-4</c:v>
                </c:pt>
                <c:pt idx="1620" formatCode="General">
                  <c:v>3.0400000000000002E-4</c:v>
                </c:pt>
                <c:pt idx="1621" formatCode="General">
                  <c:v>2.32E-4</c:v>
                </c:pt>
                <c:pt idx="1622" formatCode="General">
                  <c:v>1.9699999999999999E-4</c:v>
                </c:pt>
                <c:pt idx="1623" formatCode="General">
                  <c:v>3.4900000000000003E-4</c:v>
                </c:pt>
                <c:pt idx="1624" formatCode="General">
                  <c:v>1.93E-4</c:v>
                </c:pt>
                <c:pt idx="1625" formatCode="General">
                  <c:v>2.8899999999999998E-4</c:v>
                </c:pt>
                <c:pt idx="1626" formatCode="General">
                  <c:v>8.9599999999999999E-4</c:v>
                </c:pt>
                <c:pt idx="1627" formatCode="General">
                  <c:v>2.3900000000000001E-4</c:v>
                </c:pt>
                <c:pt idx="1628" formatCode="General">
                  <c:v>5.7300000000000005E-4</c:v>
                </c:pt>
                <c:pt idx="1629" formatCode="General">
                  <c:v>2.1900000000000001E-4</c:v>
                </c:pt>
                <c:pt idx="1630">
                  <c:v>5.8999999999999998E-5</c:v>
                </c:pt>
                <c:pt idx="1631" formatCode="General">
                  <c:v>2.2499999999999999E-4</c:v>
                </c:pt>
                <c:pt idx="1632" formatCode="General">
                  <c:v>2.1499999999999999E-4</c:v>
                </c:pt>
                <c:pt idx="1633" formatCode="General">
                  <c:v>2.3800000000000001E-4</c:v>
                </c:pt>
                <c:pt idx="1634" formatCode="General">
                  <c:v>1.9100000000000001E-4</c:v>
                </c:pt>
                <c:pt idx="1635" formatCode="General">
                  <c:v>9.3300000000000002E-4</c:v>
                </c:pt>
                <c:pt idx="1636" formatCode="General">
                  <c:v>2.1000000000000001E-4</c:v>
                </c:pt>
                <c:pt idx="1637" formatCode="General">
                  <c:v>1.2400000000000001E-4</c:v>
                </c:pt>
                <c:pt idx="1638" formatCode="General">
                  <c:v>1.8900000000000001E-4</c:v>
                </c:pt>
                <c:pt idx="1639" formatCode="General">
                  <c:v>2.8699999999999998E-4</c:v>
                </c:pt>
                <c:pt idx="1640" formatCode="General">
                  <c:v>4.4200000000000001E-4</c:v>
                </c:pt>
                <c:pt idx="1641">
                  <c:v>9.7999999999999997E-5</c:v>
                </c:pt>
                <c:pt idx="1642" formatCode="General">
                  <c:v>3.1100000000000002E-4</c:v>
                </c:pt>
                <c:pt idx="1643" formatCode="General">
                  <c:v>2.31E-4</c:v>
                </c:pt>
                <c:pt idx="1644" formatCode="General">
                  <c:v>1.94E-4</c:v>
                </c:pt>
                <c:pt idx="1645">
                  <c:v>3.8000000000000002E-5</c:v>
                </c:pt>
                <c:pt idx="1646" formatCode="General">
                  <c:v>4.4200000000000001E-4</c:v>
                </c:pt>
                <c:pt idx="1647" formatCode="General">
                  <c:v>2.05E-4</c:v>
                </c:pt>
                <c:pt idx="1648" formatCode="General">
                  <c:v>2.1599999999999999E-4</c:v>
                </c:pt>
                <c:pt idx="1649" formatCode="General">
                  <c:v>2.7799999999999998E-4</c:v>
                </c:pt>
                <c:pt idx="1650" formatCode="General">
                  <c:v>2.2000000000000001E-4</c:v>
                </c:pt>
                <c:pt idx="1651" formatCode="General">
                  <c:v>2.14E-4</c:v>
                </c:pt>
                <c:pt idx="1652" formatCode="General">
                  <c:v>2.03E-4</c:v>
                </c:pt>
                <c:pt idx="1653" formatCode="General">
                  <c:v>1.92E-4</c:v>
                </c:pt>
                <c:pt idx="1654" formatCode="General">
                  <c:v>3.6900000000000002E-4</c:v>
                </c:pt>
                <c:pt idx="1655" formatCode="General">
                  <c:v>1.9699999999999999E-4</c:v>
                </c:pt>
                <c:pt idx="1656" formatCode="General">
                  <c:v>3.9899999999999999E-4</c:v>
                </c:pt>
                <c:pt idx="1657" formatCode="General">
                  <c:v>2.1900000000000001E-4</c:v>
                </c:pt>
                <c:pt idx="1658" formatCode="General">
                  <c:v>2.22E-4</c:v>
                </c:pt>
                <c:pt idx="1659" formatCode="General">
                  <c:v>1.9799999999999999E-4</c:v>
                </c:pt>
                <c:pt idx="1660" formatCode="General">
                  <c:v>3.6999999999999999E-4</c:v>
                </c:pt>
                <c:pt idx="1661" formatCode="General">
                  <c:v>3.9300000000000001E-4</c:v>
                </c:pt>
                <c:pt idx="1662" formatCode="General">
                  <c:v>2.0599999999999999E-4</c:v>
                </c:pt>
                <c:pt idx="1663" formatCode="General">
                  <c:v>2.7799999999999998E-4</c:v>
                </c:pt>
                <c:pt idx="1664" formatCode="General">
                  <c:v>3.2400000000000001E-4</c:v>
                </c:pt>
                <c:pt idx="1665" formatCode="General">
                  <c:v>1.9900000000000001E-4</c:v>
                </c:pt>
                <c:pt idx="1666" formatCode="General">
                  <c:v>2.02E-4</c:v>
                </c:pt>
                <c:pt idx="1667" formatCode="General">
                  <c:v>2.2800000000000001E-4</c:v>
                </c:pt>
                <c:pt idx="1668" formatCode="General">
                  <c:v>3.19E-4</c:v>
                </c:pt>
                <c:pt idx="1669" formatCode="General">
                  <c:v>1.9100000000000001E-4</c:v>
                </c:pt>
                <c:pt idx="1670" formatCode="General">
                  <c:v>1.9900000000000001E-4</c:v>
                </c:pt>
                <c:pt idx="1671" formatCode="General">
                  <c:v>2.8600000000000001E-4</c:v>
                </c:pt>
                <c:pt idx="1672" formatCode="General">
                  <c:v>2.0900000000000001E-4</c:v>
                </c:pt>
                <c:pt idx="1673" formatCode="General">
                  <c:v>2.02E-4</c:v>
                </c:pt>
                <c:pt idx="1674" formatCode="General">
                  <c:v>3.9399999999999998E-4</c:v>
                </c:pt>
                <c:pt idx="1675" formatCode="General">
                  <c:v>2.9100000000000003E-4</c:v>
                </c:pt>
                <c:pt idx="1676" formatCode="General">
                  <c:v>2.2599999999999999E-4</c:v>
                </c:pt>
                <c:pt idx="1677" formatCode="General">
                  <c:v>1.9900000000000001E-4</c:v>
                </c:pt>
                <c:pt idx="1678" formatCode="General">
                  <c:v>4.4499999999999997E-4</c:v>
                </c:pt>
                <c:pt idx="1679" formatCode="General">
                  <c:v>4.8999999999999998E-4</c:v>
                </c:pt>
                <c:pt idx="1680" formatCode="General">
                  <c:v>2.72E-4</c:v>
                </c:pt>
                <c:pt idx="1681" formatCode="General">
                  <c:v>2.5399999999999999E-4</c:v>
                </c:pt>
                <c:pt idx="1682" formatCode="General">
                  <c:v>4.8799999999999999E-4</c:v>
                </c:pt>
                <c:pt idx="1683" formatCode="General">
                  <c:v>5.0500000000000002E-4</c:v>
                </c:pt>
                <c:pt idx="1684" formatCode="General">
                  <c:v>3.3100000000000002E-4</c:v>
                </c:pt>
                <c:pt idx="1685">
                  <c:v>7.9999999999999996E-6</c:v>
                </c:pt>
                <c:pt idx="1686" formatCode="General">
                  <c:v>2.3699999999999999E-4</c:v>
                </c:pt>
                <c:pt idx="1687" formatCode="General">
                  <c:v>3.1399999999999999E-4</c:v>
                </c:pt>
                <c:pt idx="1688" formatCode="General">
                  <c:v>2.14E-4</c:v>
                </c:pt>
                <c:pt idx="1689" formatCode="General">
                  <c:v>3.8299999999999999E-4</c:v>
                </c:pt>
                <c:pt idx="1690" formatCode="General">
                  <c:v>3.1500000000000001E-4</c:v>
                </c:pt>
                <c:pt idx="1691" formatCode="General">
                  <c:v>2.0699999999999999E-4</c:v>
                </c:pt>
                <c:pt idx="1692" formatCode="General">
                  <c:v>1.1969999999999999E-3</c:v>
                </c:pt>
                <c:pt idx="1693" formatCode="General">
                  <c:v>6.0599999999999998E-4</c:v>
                </c:pt>
                <c:pt idx="1694" formatCode="General">
                  <c:v>1.9000000000000001E-4</c:v>
                </c:pt>
                <c:pt idx="1695" formatCode="General">
                  <c:v>2.24E-4</c:v>
                </c:pt>
                <c:pt idx="1696" formatCode="General">
                  <c:v>2.9399999999999999E-4</c:v>
                </c:pt>
                <c:pt idx="1697" formatCode="General">
                  <c:v>3.0400000000000002E-4</c:v>
                </c:pt>
                <c:pt idx="1698" formatCode="General">
                  <c:v>3.8099999999999999E-4</c:v>
                </c:pt>
                <c:pt idx="1699" formatCode="General">
                  <c:v>2.04E-4</c:v>
                </c:pt>
                <c:pt idx="1700" formatCode="General">
                  <c:v>2.1499999999999999E-4</c:v>
                </c:pt>
                <c:pt idx="1701" formatCode="General">
                  <c:v>2.9700000000000001E-4</c:v>
                </c:pt>
                <c:pt idx="1702" formatCode="General">
                  <c:v>2.92E-4</c:v>
                </c:pt>
                <c:pt idx="1703" formatCode="General">
                  <c:v>2.3800000000000001E-4</c:v>
                </c:pt>
                <c:pt idx="1704" formatCode="General">
                  <c:v>2.6400000000000002E-4</c:v>
                </c:pt>
                <c:pt idx="1705" formatCode="General">
                  <c:v>3.5599999999999998E-4</c:v>
                </c:pt>
                <c:pt idx="1706" formatCode="General">
                  <c:v>2.34E-4</c:v>
                </c:pt>
                <c:pt idx="1707" formatCode="General">
                  <c:v>2.34E-4</c:v>
                </c:pt>
                <c:pt idx="1708" formatCode="General">
                  <c:v>2.3699999999999999E-4</c:v>
                </c:pt>
                <c:pt idx="1709" formatCode="General">
                  <c:v>1.8599999999999999E-4</c:v>
                </c:pt>
                <c:pt idx="1710" formatCode="General">
                  <c:v>2.4899999999999998E-4</c:v>
                </c:pt>
                <c:pt idx="1711" formatCode="General">
                  <c:v>2.1699999999999999E-4</c:v>
                </c:pt>
                <c:pt idx="1712" formatCode="General">
                  <c:v>2.7999999999999998E-4</c:v>
                </c:pt>
                <c:pt idx="1713" formatCode="General">
                  <c:v>2.8200000000000002E-4</c:v>
                </c:pt>
                <c:pt idx="1714" formatCode="General">
                  <c:v>1.6200000000000001E-4</c:v>
                </c:pt>
                <c:pt idx="1715" formatCode="General">
                  <c:v>5.3300000000000005E-4</c:v>
                </c:pt>
                <c:pt idx="1716" formatCode="General">
                  <c:v>2.0100000000000001E-4</c:v>
                </c:pt>
                <c:pt idx="1717" formatCode="General">
                  <c:v>2.9E-4</c:v>
                </c:pt>
                <c:pt idx="1718" formatCode="General">
                  <c:v>2.3900000000000001E-4</c:v>
                </c:pt>
                <c:pt idx="1719" formatCode="General">
                  <c:v>2.6600000000000001E-4</c:v>
                </c:pt>
                <c:pt idx="1720" formatCode="General">
                  <c:v>5.8500000000000002E-4</c:v>
                </c:pt>
                <c:pt idx="1721">
                  <c:v>1.8E-5</c:v>
                </c:pt>
                <c:pt idx="1722" formatCode="General">
                  <c:v>2.34E-4</c:v>
                </c:pt>
                <c:pt idx="1723" formatCode="General">
                  <c:v>3.0299999999999999E-4</c:v>
                </c:pt>
                <c:pt idx="1724" formatCode="General">
                  <c:v>2.4499999999999999E-4</c:v>
                </c:pt>
                <c:pt idx="1725" formatCode="General">
                  <c:v>3.5100000000000002E-4</c:v>
                </c:pt>
                <c:pt idx="1726" formatCode="General">
                  <c:v>2.0100000000000001E-4</c:v>
                </c:pt>
                <c:pt idx="1727" formatCode="General">
                  <c:v>2.5799999999999998E-4</c:v>
                </c:pt>
                <c:pt idx="1728" formatCode="General">
                  <c:v>1.7799999999999999E-4</c:v>
                </c:pt>
                <c:pt idx="1729" formatCode="General">
                  <c:v>2.2599999999999999E-4</c:v>
                </c:pt>
                <c:pt idx="1730" formatCode="General">
                  <c:v>2.5000000000000001E-4</c:v>
                </c:pt>
                <c:pt idx="1731" formatCode="General">
                  <c:v>2.1000000000000001E-4</c:v>
                </c:pt>
                <c:pt idx="1732" formatCode="General">
                  <c:v>1.9900000000000001E-4</c:v>
                </c:pt>
                <c:pt idx="1733" formatCode="General">
                  <c:v>2.23E-4</c:v>
                </c:pt>
                <c:pt idx="1734" formatCode="General">
                  <c:v>1.12E-4</c:v>
                </c:pt>
                <c:pt idx="1735" formatCode="General">
                  <c:v>2.0000000000000001E-4</c:v>
                </c:pt>
                <c:pt idx="1736" formatCode="General">
                  <c:v>1.9799999999999999E-4</c:v>
                </c:pt>
                <c:pt idx="1737" formatCode="General">
                  <c:v>4.0999999999999999E-4</c:v>
                </c:pt>
                <c:pt idx="1738" formatCode="General">
                  <c:v>2.24E-4</c:v>
                </c:pt>
                <c:pt idx="1739" formatCode="General">
                  <c:v>0</c:v>
                </c:pt>
                <c:pt idx="1740" formatCode="General">
                  <c:v>2.0900000000000001E-4</c:v>
                </c:pt>
                <c:pt idx="1741" formatCode="General">
                  <c:v>2.3699999999999999E-4</c:v>
                </c:pt>
                <c:pt idx="1742" formatCode="General">
                  <c:v>2.4899999999999998E-4</c:v>
                </c:pt>
                <c:pt idx="1743" formatCode="General">
                  <c:v>2.7500000000000002E-4</c:v>
                </c:pt>
                <c:pt idx="1744" formatCode="General">
                  <c:v>2.9399999999999999E-4</c:v>
                </c:pt>
                <c:pt idx="1745" formatCode="General">
                  <c:v>2.0000000000000001E-4</c:v>
                </c:pt>
                <c:pt idx="1746" formatCode="General">
                  <c:v>2.2800000000000001E-4</c:v>
                </c:pt>
                <c:pt idx="1747" formatCode="General">
                  <c:v>2.52E-4</c:v>
                </c:pt>
                <c:pt idx="1748" formatCode="General">
                  <c:v>2.2000000000000001E-4</c:v>
                </c:pt>
                <c:pt idx="1749" formatCode="General">
                  <c:v>2.4399999999999999E-4</c:v>
                </c:pt>
                <c:pt idx="1750" formatCode="General">
                  <c:v>2.0799999999999999E-4</c:v>
                </c:pt>
                <c:pt idx="1751" formatCode="General">
                  <c:v>2.9300000000000002E-4</c:v>
                </c:pt>
                <c:pt idx="1752" formatCode="General">
                  <c:v>2.5799999999999998E-4</c:v>
                </c:pt>
                <c:pt idx="1753" formatCode="General">
                  <c:v>2.2800000000000001E-4</c:v>
                </c:pt>
                <c:pt idx="1754" formatCode="General">
                  <c:v>2.13E-4</c:v>
                </c:pt>
                <c:pt idx="1755" formatCode="General">
                  <c:v>2.1599999999999999E-4</c:v>
                </c:pt>
                <c:pt idx="1756" formatCode="General">
                  <c:v>2.0100000000000001E-4</c:v>
                </c:pt>
                <c:pt idx="1757" formatCode="General">
                  <c:v>2.31E-4</c:v>
                </c:pt>
                <c:pt idx="1758" formatCode="General">
                  <c:v>2.3900000000000001E-4</c:v>
                </c:pt>
                <c:pt idx="1759" formatCode="General">
                  <c:v>2.0000000000000001E-4</c:v>
                </c:pt>
                <c:pt idx="1760" formatCode="General">
                  <c:v>2.2900000000000001E-4</c:v>
                </c:pt>
                <c:pt idx="1761" formatCode="General">
                  <c:v>2.4000000000000001E-4</c:v>
                </c:pt>
                <c:pt idx="1762" formatCode="General">
                  <c:v>2.63E-4</c:v>
                </c:pt>
                <c:pt idx="1763" formatCode="General">
                  <c:v>2.9799999999999998E-4</c:v>
                </c:pt>
                <c:pt idx="1764" formatCode="General">
                  <c:v>2.32E-4</c:v>
                </c:pt>
                <c:pt idx="1765">
                  <c:v>9.6000000000000002E-5</c:v>
                </c:pt>
                <c:pt idx="1766" formatCode="General">
                  <c:v>2.1599999999999999E-4</c:v>
                </c:pt>
                <c:pt idx="1767" formatCode="General">
                  <c:v>2.0000000000000001E-4</c:v>
                </c:pt>
                <c:pt idx="1768" formatCode="General">
                  <c:v>2.2100000000000001E-4</c:v>
                </c:pt>
                <c:pt idx="1769" formatCode="General">
                  <c:v>2.52E-4</c:v>
                </c:pt>
                <c:pt idx="1770" formatCode="General">
                  <c:v>2.3599999999999999E-4</c:v>
                </c:pt>
                <c:pt idx="1771" formatCode="General">
                  <c:v>4.1300000000000001E-4</c:v>
                </c:pt>
                <c:pt idx="1772" formatCode="General">
                  <c:v>2.31E-4</c:v>
                </c:pt>
                <c:pt idx="1773" formatCode="General">
                  <c:v>2.23E-4</c:v>
                </c:pt>
                <c:pt idx="1774" formatCode="General">
                  <c:v>2.7999999999999998E-4</c:v>
                </c:pt>
                <c:pt idx="1775" formatCode="General">
                  <c:v>2.1599999999999999E-4</c:v>
                </c:pt>
                <c:pt idx="1776" formatCode="General">
                  <c:v>3.3799999999999998E-4</c:v>
                </c:pt>
                <c:pt idx="1777" formatCode="General">
                  <c:v>3.2699999999999998E-4</c:v>
                </c:pt>
                <c:pt idx="1778" formatCode="General">
                  <c:v>0</c:v>
                </c:pt>
                <c:pt idx="1779" formatCode="General">
                  <c:v>4.26E-4</c:v>
                </c:pt>
                <c:pt idx="1780" formatCode="General">
                  <c:v>2.23E-4</c:v>
                </c:pt>
                <c:pt idx="1781" formatCode="General">
                  <c:v>2.1900000000000001E-4</c:v>
                </c:pt>
                <c:pt idx="1782" formatCode="General">
                  <c:v>2.0900000000000001E-4</c:v>
                </c:pt>
                <c:pt idx="1783" formatCode="General">
                  <c:v>7.4399999999999998E-4</c:v>
                </c:pt>
                <c:pt idx="1784" formatCode="General">
                  <c:v>2.2599999999999999E-4</c:v>
                </c:pt>
                <c:pt idx="1785" formatCode="General">
                  <c:v>5.04E-4</c:v>
                </c:pt>
                <c:pt idx="1786" formatCode="General">
                  <c:v>0</c:v>
                </c:pt>
                <c:pt idx="1787" formatCode="General">
                  <c:v>2.8699999999999998E-4</c:v>
                </c:pt>
                <c:pt idx="1788" formatCode="General">
                  <c:v>2.7799999999999998E-4</c:v>
                </c:pt>
                <c:pt idx="1789" formatCode="General">
                  <c:v>2.1000000000000001E-4</c:v>
                </c:pt>
                <c:pt idx="1790" formatCode="General">
                  <c:v>3.1500000000000001E-4</c:v>
                </c:pt>
                <c:pt idx="1791" formatCode="General">
                  <c:v>2.4399999999999999E-4</c:v>
                </c:pt>
                <c:pt idx="1792" formatCode="General">
                  <c:v>2.32E-4</c:v>
                </c:pt>
                <c:pt idx="1793" formatCode="General">
                  <c:v>2.31E-4</c:v>
                </c:pt>
                <c:pt idx="1794" formatCode="General">
                  <c:v>2.72E-4</c:v>
                </c:pt>
                <c:pt idx="1795" formatCode="General">
                  <c:v>2.2699999999999999E-4</c:v>
                </c:pt>
                <c:pt idx="1796" formatCode="General">
                  <c:v>2.22E-4</c:v>
                </c:pt>
                <c:pt idx="1797" formatCode="General">
                  <c:v>2.1499999999999999E-4</c:v>
                </c:pt>
                <c:pt idx="1798" formatCode="General">
                  <c:v>3.3300000000000002E-4</c:v>
                </c:pt>
                <c:pt idx="1799" formatCode="General">
                  <c:v>2.4600000000000002E-4</c:v>
                </c:pt>
                <c:pt idx="1800" formatCode="General">
                  <c:v>3.2000000000000003E-4</c:v>
                </c:pt>
                <c:pt idx="1801" formatCode="General">
                  <c:v>2.6699999999999998E-4</c:v>
                </c:pt>
                <c:pt idx="1802" formatCode="General">
                  <c:v>1.9900000000000001E-4</c:v>
                </c:pt>
                <c:pt idx="1803" formatCode="General">
                  <c:v>3.6099999999999999E-4</c:v>
                </c:pt>
                <c:pt idx="1804" formatCode="General">
                  <c:v>2.4600000000000002E-4</c:v>
                </c:pt>
                <c:pt idx="1805" formatCode="General">
                  <c:v>2.34E-4</c:v>
                </c:pt>
                <c:pt idx="1806" formatCode="General">
                  <c:v>2.43E-4</c:v>
                </c:pt>
                <c:pt idx="1807" formatCode="General">
                  <c:v>2.5799999999999998E-4</c:v>
                </c:pt>
                <c:pt idx="1808" formatCode="General">
                  <c:v>2.14E-4</c:v>
                </c:pt>
                <c:pt idx="1809" formatCode="General">
                  <c:v>2.1100000000000001E-4</c:v>
                </c:pt>
                <c:pt idx="1810" formatCode="General">
                  <c:v>2.0000000000000001E-4</c:v>
                </c:pt>
                <c:pt idx="1811" formatCode="General">
                  <c:v>3.7300000000000001E-4</c:v>
                </c:pt>
                <c:pt idx="1812" formatCode="General">
                  <c:v>5.5999999999999995E-4</c:v>
                </c:pt>
                <c:pt idx="1813" formatCode="General">
                  <c:v>2.12E-4</c:v>
                </c:pt>
                <c:pt idx="1814" formatCode="General">
                  <c:v>0</c:v>
                </c:pt>
                <c:pt idx="1815" formatCode="General">
                  <c:v>2.8699999999999998E-4</c:v>
                </c:pt>
                <c:pt idx="1816" formatCode="General">
                  <c:v>6.0999999999999997E-4</c:v>
                </c:pt>
                <c:pt idx="1817" formatCode="General">
                  <c:v>2.4000000000000001E-4</c:v>
                </c:pt>
                <c:pt idx="1818" formatCode="General">
                  <c:v>2.5900000000000001E-4</c:v>
                </c:pt>
                <c:pt idx="1819" formatCode="General">
                  <c:v>2.61E-4</c:v>
                </c:pt>
                <c:pt idx="1820" formatCode="General">
                  <c:v>2.1900000000000001E-4</c:v>
                </c:pt>
                <c:pt idx="1821" formatCode="General">
                  <c:v>2.3699999999999999E-4</c:v>
                </c:pt>
                <c:pt idx="1822" formatCode="General">
                  <c:v>2.43E-4</c:v>
                </c:pt>
                <c:pt idx="1823" formatCode="General">
                  <c:v>2.2100000000000001E-4</c:v>
                </c:pt>
                <c:pt idx="1824" formatCode="General">
                  <c:v>7.4700000000000005E-4</c:v>
                </c:pt>
                <c:pt idx="1825" formatCode="General">
                  <c:v>1.84E-4</c:v>
                </c:pt>
                <c:pt idx="1826" formatCode="General">
                  <c:v>3.7399999999999998E-4</c:v>
                </c:pt>
                <c:pt idx="1827" formatCode="General">
                  <c:v>2.31E-4</c:v>
                </c:pt>
                <c:pt idx="1828" formatCode="General">
                  <c:v>2.41E-4</c:v>
                </c:pt>
                <c:pt idx="1829" formatCode="General">
                  <c:v>2.12E-4</c:v>
                </c:pt>
                <c:pt idx="1830" formatCode="General">
                  <c:v>2.5500000000000002E-4</c:v>
                </c:pt>
                <c:pt idx="1831" formatCode="General">
                  <c:v>2.6200000000000003E-4</c:v>
                </c:pt>
                <c:pt idx="1832" formatCode="General">
                  <c:v>2.1900000000000001E-4</c:v>
                </c:pt>
                <c:pt idx="1833" formatCode="General">
                  <c:v>2.03E-4</c:v>
                </c:pt>
                <c:pt idx="1834" formatCode="General">
                  <c:v>2.4800000000000001E-4</c:v>
                </c:pt>
                <c:pt idx="1835" formatCode="General">
                  <c:v>4.4999999999999999E-4</c:v>
                </c:pt>
                <c:pt idx="1836" formatCode="General">
                  <c:v>4.0999999999999999E-4</c:v>
                </c:pt>
                <c:pt idx="1837" formatCode="General">
                  <c:v>6.11E-4</c:v>
                </c:pt>
                <c:pt idx="1838" formatCode="General">
                  <c:v>3.5100000000000002E-4</c:v>
                </c:pt>
                <c:pt idx="1839" formatCode="General">
                  <c:v>5.0000000000000001E-4</c:v>
                </c:pt>
                <c:pt idx="1840" formatCode="General">
                  <c:v>4.9799999999999996E-4</c:v>
                </c:pt>
                <c:pt idx="1841" formatCode="General">
                  <c:v>2.34E-4</c:v>
                </c:pt>
                <c:pt idx="1842" formatCode="General">
                  <c:v>1.204E-3</c:v>
                </c:pt>
                <c:pt idx="1843" formatCode="General">
                  <c:v>5.31E-4</c:v>
                </c:pt>
                <c:pt idx="1844" formatCode="General">
                  <c:v>6.11E-4</c:v>
                </c:pt>
                <c:pt idx="1845" formatCode="General">
                  <c:v>1.03E-4</c:v>
                </c:pt>
                <c:pt idx="1846" formatCode="General">
                  <c:v>2.2100000000000001E-4</c:v>
                </c:pt>
                <c:pt idx="1847" formatCode="General">
                  <c:v>2.5799999999999998E-4</c:v>
                </c:pt>
                <c:pt idx="1848" formatCode="General">
                  <c:v>3.3399999999999999E-4</c:v>
                </c:pt>
                <c:pt idx="1849" formatCode="General">
                  <c:v>2.2100000000000001E-4</c:v>
                </c:pt>
                <c:pt idx="1850" formatCode="General">
                  <c:v>2.6400000000000002E-4</c:v>
                </c:pt>
                <c:pt idx="1851" formatCode="General">
                  <c:v>3.3799999999999998E-4</c:v>
                </c:pt>
                <c:pt idx="1852" formatCode="General">
                  <c:v>3.39E-4</c:v>
                </c:pt>
                <c:pt idx="1853" formatCode="General">
                  <c:v>4.0499999999999998E-4</c:v>
                </c:pt>
                <c:pt idx="1854" formatCode="General">
                  <c:v>4.0099999999999999E-4</c:v>
                </c:pt>
                <c:pt idx="1855" formatCode="General">
                  <c:v>2.9599999999999998E-4</c:v>
                </c:pt>
                <c:pt idx="1856" formatCode="General">
                  <c:v>2.8600000000000001E-4</c:v>
                </c:pt>
                <c:pt idx="1857" formatCode="General">
                  <c:v>2.4399999999999999E-4</c:v>
                </c:pt>
                <c:pt idx="1858" formatCode="General">
                  <c:v>2.23E-4</c:v>
                </c:pt>
                <c:pt idx="1859" formatCode="General">
                  <c:v>2.52E-4</c:v>
                </c:pt>
                <c:pt idx="1860" formatCode="General">
                  <c:v>3.3599999999999998E-4</c:v>
                </c:pt>
                <c:pt idx="1861" formatCode="General">
                  <c:v>2.72E-4</c:v>
                </c:pt>
                <c:pt idx="1862" formatCode="General">
                  <c:v>4.6999999999999999E-4</c:v>
                </c:pt>
                <c:pt idx="1863" formatCode="General">
                  <c:v>2.43E-4</c:v>
                </c:pt>
                <c:pt idx="1864" formatCode="General">
                  <c:v>2.05E-4</c:v>
                </c:pt>
                <c:pt idx="1865" formatCode="General">
                  <c:v>4.5199999999999998E-4</c:v>
                </c:pt>
                <c:pt idx="1866" formatCode="General">
                  <c:v>2.4699999999999999E-4</c:v>
                </c:pt>
                <c:pt idx="1867" formatCode="General">
                  <c:v>4.5100000000000001E-4</c:v>
                </c:pt>
                <c:pt idx="1868" formatCode="General">
                  <c:v>4.4099999999999999E-4</c:v>
                </c:pt>
                <c:pt idx="1869" formatCode="General">
                  <c:v>2.72E-4</c:v>
                </c:pt>
                <c:pt idx="1870" formatCode="General">
                  <c:v>8.43E-4</c:v>
                </c:pt>
                <c:pt idx="1871" formatCode="General">
                  <c:v>3.79E-4</c:v>
                </c:pt>
                <c:pt idx="1872" formatCode="General">
                  <c:v>2.61E-4</c:v>
                </c:pt>
                <c:pt idx="1873" formatCode="General">
                  <c:v>2.0900000000000001E-4</c:v>
                </c:pt>
                <c:pt idx="1874" formatCode="General">
                  <c:v>3.5399999999999999E-4</c:v>
                </c:pt>
                <c:pt idx="1875" formatCode="General">
                  <c:v>5.5000000000000003E-4</c:v>
                </c:pt>
                <c:pt idx="1876" formatCode="General">
                  <c:v>2.3499999999999999E-4</c:v>
                </c:pt>
                <c:pt idx="1877" formatCode="General">
                  <c:v>2.5900000000000001E-4</c:v>
                </c:pt>
                <c:pt idx="1878" formatCode="General">
                  <c:v>2.92E-4</c:v>
                </c:pt>
                <c:pt idx="1879" formatCode="General">
                  <c:v>2.3000000000000001E-4</c:v>
                </c:pt>
                <c:pt idx="1880" formatCode="General">
                  <c:v>1.6230000000000001E-3</c:v>
                </c:pt>
                <c:pt idx="1881" formatCode="General">
                  <c:v>2.24E-4</c:v>
                </c:pt>
                <c:pt idx="1882" formatCode="General">
                  <c:v>2.8699999999999998E-4</c:v>
                </c:pt>
                <c:pt idx="1883" formatCode="General">
                  <c:v>2.4399999999999999E-4</c:v>
                </c:pt>
                <c:pt idx="1884" formatCode="General">
                  <c:v>2.6499999999999999E-4</c:v>
                </c:pt>
                <c:pt idx="1885" formatCode="General">
                  <c:v>2.0799999999999999E-4</c:v>
                </c:pt>
                <c:pt idx="1886" formatCode="General">
                  <c:v>2.2499999999999999E-4</c:v>
                </c:pt>
                <c:pt idx="1887" formatCode="General">
                  <c:v>3.0899999999999998E-4</c:v>
                </c:pt>
                <c:pt idx="1888" formatCode="General">
                  <c:v>2.0699999999999999E-4</c:v>
                </c:pt>
                <c:pt idx="1889" formatCode="General">
                  <c:v>3.3500000000000001E-4</c:v>
                </c:pt>
                <c:pt idx="1890" formatCode="General">
                  <c:v>3.6200000000000002E-4</c:v>
                </c:pt>
                <c:pt idx="1891" formatCode="General">
                  <c:v>3.8999999999999999E-4</c:v>
                </c:pt>
                <c:pt idx="1892" formatCode="General">
                  <c:v>2.3900000000000001E-4</c:v>
                </c:pt>
                <c:pt idx="1893" formatCode="General">
                  <c:v>2.2100000000000001E-4</c:v>
                </c:pt>
                <c:pt idx="1894" formatCode="General">
                  <c:v>3.6499999999999998E-4</c:v>
                </c:pt>
                <c:pt idx="1895" formatCode="General">
                  <c:v>3.2299999999999999E-4</c:v>
                </c:pt>
                <c:pt idx="1896" formatCode="General">
                  <c:v>2.24E-4</c:v>
                </c:pt>
                <c:pt idx="1897" formatCode="General">
                  <c:v>2.1000000000000001E-4</c:v>
                </c:pt>
                <c:pt idx="1898" formatCode="General">
                  <c:v>2.7500000000000002E-4</c:v>
                </c:pt>
                <c:pt idx="1899" formatCode="General">
                  <c:v>2.4499999999999999E-4</c:v>
                </c:pt>
                <c:pt idx="1900" formatCode="General">
                  <c:v>2.1900000000000001E-4</c:v>
                </c:pt>
                <c:pt idx="1901" formatCode="General">
                  <c:v>1.05E-4</c:v>
                </c:pt>
                <c:pt idx="1902" formatCode="General">
                  <c:v>3.6400000000000001E-4</c:v>
                </c:pt>
                <c:pt idx="1903" formatCode="General">
                  <c:v>2.4499999999999999E-4</c:v>
                </c:pt>
                <c:pt idx="1904" formatCode="General">
                  <c:v>2.1100000000000001E-4</c:v>
                </c:pt>
                <c:pt idx="1905" formatCode="General">
                  <c:v>2.2900000000000001E-4</c:v>
                </c:pt>
                <c:pt idx="1906" formatCode="General">
                  <c:v>2.4399999999999999E-4</c:v>
                </c:pt>
                <c:pt idx="1907" formatCode="General">
                  <c:v>2.23E-4</c:v>
                </c:pt>
                <c:pt idx="1908" formatCode="General">
                  <c:v>2.1800000000000001E-4</c:v>
                </c:pt>
                <c:pt idx="1909" formatCode="General">
                  <c:v>2.2000000000000001E-4</c:v>
                </c:pt>
                <c:pt idx="1910" formatCode="General">
                  <c:v>4.64E-4</c:v>
                </c:pt>
                <c:pt idx="1911" formatCode="General">
                  <c:v>2.6899999999999998E-4</c:v>
                </c:pt>
                <c:pt idx="1912" formatCode="General">
                  <c:v>4.64E-4</c:v>
                </c:pt>
                <c:pt idx="1913" formatCode="General">
                  <c:v>4.6099999999999998E-4</c:v>
                </c:pt>
                <c:pt idx="1914" formatCode="General">
                  <c:v>2.3499999999999999E-4</c:v>
                </c:pt>
                <c:pt idx="1915" formatCode="General">
                  <c:v>1.415E-3</c:v>
                </c:pt>
                <c:pt idx="1916" formatCode="General">
                  <c:v>2.4899999999999998E-4</c:v>
                </c:pt>
                <c:pt idx="1917" formatCode="General">
                  <c:v>2.5500000000000002E-4</c:v>
                </c:pt>
                <c:pt idx="1918" formatCode="General">
                  <c:v>4.15E-4</c:v>
                </c:pt>
                <c:pt idx="1919" formatCode="General">
                  <c:v>2.9700000000000001E-4</c:v>
                </c:pt>
                <c:pt idx="1920" formatCode="General">
                  <c:v>2.63E-4</c:v>
                </c:pt>
                <c:pt idx="1921" formatCode="General">
                  <c:v>3.6999999999999999E-4</c:v>
                </c:pt>
                <c:pt idx="1922" formatCode="General">
                  <c:v>7.9799999999999999E-4</c:v>
                </c:pt>
                <c:pt idx="1923" formatCode="General">
                  <c:v>2.24E-4</c:v>
                </c:pt>
                <c:pt idx="1924" formatCode="General">
                  <c:v>2.22E-4</c:v>
                </c:pt>
                <c:pt idx="1925" formatCode="General">
                  <c:v>1.02E-4</c:v>
                </c:pt>
                <c:pt idx="1926" formatCode="General">
                  <c:v>2.1599999999999999E-4</c:v>
                </c:pt>
                <c:pt idx="1927" formatCode="General">
                  <c:v>2.23E-4</c:v>
                </c:pt>
                <c:pt idx="1928" formatCode="General">
                  <c:v>2.03E-4</c:v>
                </c:pt>
                <c:pt idx="1929" formatCode="General">
                  <c:v>4.6999999999999999E-4</c:v>
                </c:pt>
                <c:pt idx="1930" formatCode="General">
                  <c:v>1.2290000000000001E-3</c:v>
                </c:pt>
                <c:pt idx="1931" formatCode="General">
                  <c:v>2.41E-4</c:v>
                </c:pt>
                <c:pt idx="1932" formatCode="General">
                  <c:v>2.8299999999999999E-4</c:v>
                </c:pt>
                <c:pt idx="1933" formatCode="General">
                  <c:v>2.0799999999999999E-4</c:v>
                </c:pt>
                <c:pt idx="1934" formatCode="General">
                  <c:v>2.3800000000000001E-4</c:v>
                </c:pt>
                <c:pt idx="1935" formatCode="General">
                  <c:v>4.4499999999999997E-4</c:v>
                </c:pt>
                <c:pt idx="1936" formatCode="General">
                  <c:v>1.65E-4</c:v>
                </c:pt>
                <c:pt idx="1937" formatCode="General">
                  <c:v>2.4899999999999998E-4</c:v>
                </c:pt>
                <c:pt idx="1938" formatCode="General">
                  <c:v>6.7500000000000004E-4</c:v>
                </c:pt>
                <c:pt idx="1939" formatCode="General">
                  <c:v>1.0399999999999999E-4</c:v>
                </c:pt>
                <c:pt idx="1940" formatCode="General">
                  <c:v>4.9299999999999995E-4</c:v>
                </c:pt>
                <c:pt idx="1941" formatCode="General">
                  <c:v>4.4299999999999998E-4</c:v>
                </c:pt>
                <c:pt idx="1942" formatCode="General">
                  <c:v>2.5099999999999998E-4</c:v>
                </c:pt>
                <c:pt idx="1943" formatCode="General">
                  <c:v>3.1700000000000001E-4</c:v>
                </c:pt>
                <c:pt idx="1944" formatCode="General">
                  <c:v>2.1599999999999999E-4</c:v>
                </c:pt>
                <c:pt idx="1945" formatCode="General">
                  <c:v>2.4699999999999999E-4</c:v>
                </c:pt>
                <c:pt idx="1946" formatCode="General">
                  <c:v>1.16E-3</c:v>
                </c:pt>
                <c:pt idx="1947" formatCode="General">
                  <c:v>2.1900000000000001E-4</c:v>
                </c:pt>
                <c:pt idx="1948" formatCode="General">
                  <c:v>2.3000000000000001E-4</c:v>
                </c:pt>
                <c:pt idx="1949" formatCode="General">
                  <c:v>2.6200000000000003E-4</c:v>
                </c:pt>
                <c:pt idx="1950" formatCode="General">
                  <c:v>2.5399999999999999E-4</c:v>
                </c:pt>
                <c:pt idx="1951" formatCode="General">
                  <c:v>3.2000000000000003E-4</c:v>
                </c:pt>
                <c:pt idx="1952" formatCode="General">
                  <c:v>3.1799999999999998E-4</c:v>
                </c:pt>
                <c:pt idx="1953" formatCode="General">
                  <c:v>2.92E-4</c:v>
                </c:pt>
                <c:pt idx="1954" formatCode="General">
                  <c:v>2.3900000000000001E-4</c:v>
                </c:pt>
                <c:pt idx="1955" formatCode="General">
                  <c:v>2.9799999999999998E-4</c:v>
                </c:pt>
                <c:pt idx="1956" formatCode="General">
                  <c:v>2.6400000000000002E-4</c:v>
                </c:pt>
                <c:pt idx="1957" formatCode="General">
                  <c:v>3.8099999999999999E-4</c:v>
                </c:pt>
                <c:pt idx="1958" formatCode="General">
                  <c:v>2.24E-4</c:v>
                </c:pt>
                <c:pt idx="1959" formatCode="General">
                  <c:v>2.5599999999999999E-4</c:v>
                </c:pt>
                <c:pt idx="1960" formatCode="General">
                  <c:v>2.3499999999999999E-4</c:v>
                </c:pt>
                <c:pt idx="1961" formatCode="General">
                  <c:v>4.3300000000000001E-4</c:v>
                </c:pt>
                <c:pt idx="1962" formatCode="General">
                  <c:v>2.14E-4</c:v>
                </c:pt>
                <c:pt idx="1963" formatCode="General">
                  <c:v>3.0400000000000002E-4</c:v>
                </c:pt>
                <c:pt idx="1964" formatCode="General">
                  <c:v>2.1699999999999999E-4</c:v>
                </c:pt>
                <c:pt idx="1965" formatCode="General">
                  <c:v>3.3100000000000002E-4</c:v>
                </c:pt>
                <c:pt idx="1966" formatCode="General">
                  <c:v>9.4899999999999997E-4</c:v>
                </c:pt>
                <c:pt idx="1967" formatCode="General">
                  <c:v>2.81E-4</c:v>
                </c:pt>
                <c:pt idx="1968" formatCode="General">
                  <c:v>3.9899999999999999E-4</c:v>
                </c:pt>
                <c:pt idx="1969" formatCode="General">
                  <c:v>4.6000000000000001E-4</c:v>
                </c:pt>
                <c:pt idx="1970" formatCode="General">
                  <c:v>1.8599999999999999E-4</c:v>
                </c:pt>
                <c:pt idx="1971" formatCode="General">
                  <c:v>2.8600000000000001E-4</c:v>
                </c:pt>
                <c:pt idx="1972" formatCode="General">
                  <c:v>2.81E-4</c:v>
                </c:pt>
                <c:pt idx="1973" formatCode="General">
                  <c:v>2.6899999999999998E-4</c:v>
                </c:pt>
                <c:pt idx="1974" formatCode="General">
                  <c:v>2.14E-4</c:v>
                </c:pt>
                <c:pt idx="1975" formatCode="General">
                  <c:v>2.8499999999999999E-4</c:v>
                </c:pt>
                <c:pt idx="1976" formatCode="General">
                  <c:v>2.8400000000000002E-4</c:v>
                </c:pt>
                <c:pt idx="1977" formatCode="General">
                  <c:v>2.43E-4</c:v>
                </c:pt>
                <c:pt idx="1978" formatCode="General">
                  <c:v>7.7999999999999999E-4</c:v>
                </c:pt>
                <c:pt idx="1979" formatCode="General">
                  <c:v>1.6200000000000001E-4</c:v>
                </c:pt>
                <c:pt idx="1980" formatCode="General">
                  <c:v>3.6600000000000001E-4</c:v>
                </c:pt>
                <c:pt idx="1981" formatCode="General">
                  <c:v>2.32E-4</c:v>
                </c:pt>
                <c:pt idx="1982" formatCode="General">
                  <c:v>2.7E-4</c:v>
                </c:pt>
                <c:pt idx="1983" formatCode="General">
                  <c:v>2.24E-4</c:v>
                </c:pt>
                <c:pt idx="1984" formatCode="General">
                  <c:v>2.8800000000000001E-4</c:v>
                </c:pt>
                <c:pt idx="1985" formatCode="General">
                  <c:v>2.14E-4</c:v>
                </c:pt>
                <c:pt idx="1986" formatCode="General">
                  <c:v>2.5500000000000002E-4</c:v>
                </c:pt>
                <c:pt idx="1987" formatCode="General">
                  <c:v>2.3499999999999999E-4</c:v>
                </c:pt>
                <c:pt idx="1988" formatCode="General">
                  <c:v>2.1900000000000001E-4</c:v>
                </c:pt>
                <c:pt idx="1989" formatCode="General">
                  <c:v>3.0200000000000002E-4</c:v>
                </c:pt>
                <c:pt idx="1990" formatCode="General">
                  <c:v>2.2699999999999999E-4</c:v>
                </c:pt>
                <c:pt idx="1991" formatCode="General">
                  <c:v>1.6799999999999999E-4</c:v>
                </c:pt>
                <c:pt idx="1992" formatCode="General">
                  <c:v>2.4000000000000001E-4</c:v>
                </c:pt>
                <c:pt idx="1993" formatCode="General">
                  <c:v>3.01E-4</c:v>
                </c:pt>
                <c:pt idx="1994" formatCode="General">
                  <c:v>2.4399999999999999E-4</c:v>
                </c:pt>
                <c:pt idx="1995" formatCode="General">
                  <c:v>3.9399999999999998E-4</c:v>
                </c:pt>
                <c:pt idx="1996" formatCode="General">
                  <c:v>2.4899999999999998E-4</c:v>
                </c:pt>
                <c:pt idx="1997" formatCode="General">
                  <c:v>3.6099999999999999E-4</c:v>
                </c:pt>
                <c:pt idx="1998" formatCode="General">
                  <c:v>3.1300000000000002E-4</c:v>
                </c:pt>
                <c:pt idx="1999" formatCode="General">
                  <c:v>3.4400000000000001E-4</c:v>
                </c:pt>
                <c:pt idx="2000" formatCode="General">
                  <c:v>2.3599999999999999E-4</c:v>
                </c:pt>
                <c:pt idx="2001" formatCode="General">
                  <c:v>2.4899999999999998E-4</c:v>
                </c:pt>
                <c:pt idx="2002" formatCode="General">
                  <c:v>2.23E-4</c:v>
                </c:pt>
                <c:pt idx="2003" formatCode="General">
                  <c:v>2.5099999999999998E-4</c:v>
                </c:pt>
                <c:pt idx="2004" formatCode="General">
                  <c:v>2.41E-4</c:v>
                </c:pt>
                <c:pt idx="2005" formatCode="General">
                  <c:v>2.43E-4</c:v>
                </c:pt>
                <c:pt idx="2006" formatCode="General">
                  <c:v>4.9600000000000002E-4</c:v>
                </c:pt>
                <c:pt idx="2007" formatCode="General">
                  <c:v>6.4700000000000001E-4</c:v>
                </c:pt>
                <c:pt idx="2008" formatCode="General">
                  <c:v>3.2400000000000001E-4</c:v>
                </c:pt>
                <c:pt idx="2009" formatCode="General">
                  <c:v>3.5500000000000001E-4</c:v>
                </c:pt>
                <c:pt idx="2010" formatCode="General">
                  <c:v>2.3599999999999999E-4</c:v>
                </c:pt>
                <c:pt idx="2011" formatCode="General">
                  <c:v>4.75E-4</c:v>
                </c:pt>
                <c:pt idx="2012" formatCode="General">
                  <c:v>2.4800000000000001E-4</c:v>
                </c:pt>
                <c:pt idx="2013" formatCode="General">
                  <c:v>2.31E-4</c:v>
                </c:pt>
                <c:pt idx="2014" formatCode="General">
                  <c:v>2.2499999999999999E-4</c:v>
                </c:pt>
                <c:pt idx="2015" formatCode="General">
                  <c:v>2.7599999999999999E-4</c:v>
                </c:pt>
                <c:pt idx="2016" formatCode="General">
                  <c:v>2.31E-4</c:v>
                </c:pt>
                <c:pt idx="2017" formatCode="General">
                  <c:v>2.2900000000000001E-4</c:v>
                </c:pt>
                <c:pt idx="2018" formatCode="General">
                  <c:v>2.8499999999999999E-4</c:v>
                </c:pt>
                <c:pt idx="2019" formatCode="General">
                  <c:v>2.5999999999999998E-4</c:v>
                </c:pt>
                <c:pt idx="2020" formatCode="General">
                  <c:v>2.3599999999999999E-4</c:v>
                </c:pt>
                <c:pt idx="2021" formatCode="General">
                  <c:v>2.2100000000000001E-4</c:v>
                </c:pt>
                <c:pt idx="2022" formatCode="General">
                  <c:v>5.5599999999999996E-4</c:v>
                </c:pt>
                <c:pt idx="2023" formatCode="General">
                  <c:v>2.7E-4</c:v>
                </c:pt>
                <c:pt idx="2024" formatCode="General">
                  <c:v>2.31E-4</c:v>
                </c:pt>
                <c:pt idx="2025" formatCode="General">
                  <c:v>2.24E-4</c:v>
                </c:pt>
                <c:pt idx="2026" formatCode="General">
                  <c:v>3.4400000000000001E-4</c:v>
                </c:pt>
                <c:pt idx="2027" formatCode="General">
                  <c:v>1.7000000000000001E-4</c:v>
                </c:pt>
                <c:pt idx="2028" formatCode="General">
                  <c:v>2.14E-4</c:v>
                </c:pt>
                <c:pt idx="2029" formatCode="General">
                  <c:v>2.31E-4</c:v>
                </c:pt>
                <c:pt idx="2030" formatCode="General">
                  <c:v>2.5900000000000001E-4</c:v>
                </c:pt>
                <c:pt idx="2031" formatCode="General">
                  <c:v>2.2699999999999999E-4</c:v>
                </c:pt>
                <c:pt idx="2032" formatCode="General">
                  <c:v>2.2800000000000001E-4</c:v>
                </c:pt>
                <c:pt idx="2033" formatCode="General">
                  <c:v>7.6199999999999998E-4</c:v>
                </c:pt>
                <c:pt idx="2034" formatCode="General">
                  <c:v>3.6400000000000001E-4</c:v>
                </c:pt>
                <c:pt idx="2035" formatCode="General">
                  <c:v>3.5399999999999999E-4</c:v>
                </c:pt>
                <c:pt idx="2036" formatCode="General">
                  <c:v>3.79E-4</c:v>
                </c:pt>
                <c:pt idx="2037" formatCode="General">
                  <c:v>3.1100000000000002E-4</c:v>
                </c:pt>
                <c:pt idx="2038" formatCode="General">
                  <c:v>2.13E-4</c:v>
                </c:pt>
                <c:pt idx="2039" formatCode="General">
                  <c:v>3.57E-4</c:v>
                </c:pt>
                <c:pt idx="2040" formatCode="General">
                  <c:v>3.5500000000000001E-4</c:v>
                </c:pt>
                <c:pt idx="2041" formatCode="General">
                  <c:v>2.5799999999999998E-4</c:v>
                </c:pt>
                <c:pt idx="2042" formatCode="General">
                  <c:v>7.9000000000000001E-4</c:v>
                </c:pt>
                <c:pt idx="2043" formatCode="General">
                  <c:v>3.2299999999999999E-4</c:v>
                </c:pt>
                <c:pt idx="2044" formatCode="General">
                  <c:v>2.6699999999999998E-4</c:v>
                </c:pt>
                <c:pt idx="2045" formatCode="General">
                  <c:v>2.31E-4</c:v>
                </c:pt>
                <c:pt idx="2046" formatCode="General">
                  <c:v>2.9599999999999998E-4</c:v>
                </c:pt>
                <c:pt idx="2047" formatCode="General">
                  <c:v>3.0400000000000002E-4</c:v>
                </c:pt>
                <c:pt idx="2048" formatCode="General">
                  <c:v>2.32E-4</c:v>
                </c:pt>
                <c:pt idx="2049" formatCode="General">
                  <c:v>4.35E-4</c:v>
                </c:pt>
                <c:pt idx="2050" formatCode="General">
                  <c:v>2.6800000000000001E-4</c:v>
                </c:pt>
                <c:pt idx="2051" formatCode="General">
                  <c:v>2.6800000000000001E-4</c:v>
                </c:pt>
                <c:pt idx="2052" formatCode="General">
                  <c:v>1.36E-4</c:v>
                </c:pt>
                <c:pt idx="2053" formatCode="General">
                  <c:v>5.3600000000000002E-4</c:v>
                </c:pt>
                <c:pt idx="2054" formatCode="General">
                  <c:v>2.5599999999999999E-4</c:v>
                </c:pt>
                <c:pt idx="2055" formatCode="General">
                  <c:v>4.3800000000000002E-4</c:v>
                </c:pt>
                <c:pt idx="2056" formatCode="General">
                  <c:v>2.5099999999999998E-4</c:v>
                </c:pt>
                <c:pt idx="2057" formatCode="General">
                  <c:v>2.6800000000000001E-4</c:v>
                </c:pt>
                <c:pt idx="2058" formatCode="General">
                  <c:v>3.1100000000000002E-4</c:v>
                </c:pt>
                <c:pt idx="2059" formatCode="General">
                  <c:v>2.6699999999999998E-4</c:v>
                </c:pt>
                <c:pt idx="2060" formatCode="General">
                  <c:v>4.5399999999999998E-4</c:v>
                </c:pt>
                <c:pt idx="2061" formatCode="General">
                  <c:v>2.9100000000000003E-4</c:v>
                </c:pt>
                <c:pt idx="2062" formatCode="General">
                  <c:v>2.7599999999999999E-4</c:v>
                </c:pt>
                <c:pt idx="2063" formatCode="General">
                  <c:v>3.0600000000000001E-4</c:v>
                </c:pt>
                <c:pt idx="2064" formatCode="General">
                  <c:v>1.65E-4</c:v>
                </c:pt>
                <c:pt idx="2065" formatCode="General">
                  <c:v>2.3499999999999999E-4</c:v>
                </c:pt>
                <c:pt idx="2066" formatCode="General">
                  <c:v>2.7300000000000002E-4</c:v>
                </c:pt>
                <c:pt idx="2067" formatCode="General">
                  <c:v>3.4400000000000001E-4</c:v>
                </c:pt>
                <c:pt idx="2068" formatCode="General">
                  <c:v>4.0299999999999998E-4</c:v>
                </c:pt>
                <c:pt idx="2069" formatCode="General">
                  <c:v>2.6200000000000003E-4</c:v>
                </c:pt>
                <c:pt idx="2070" formatCode="General">
                  <c:v>3.5300000000000002E-4</c:v>
                </c:pt>
                <c:pt idx="2071" formatCode="General">
                  <c:v>6.8000000000000005E-4</c:v>
                </c:pt>
                <c:pt idx="2072" formatCode="General">
                  <c:v>2.3599999999999999E-4</c:v>
                </c:pt>
                <c:pt idx="2073" formatCode="General">
                  <c:v>2.5099999999999998E-4</c:v>
                </c:pt>
                <c:pt idx="2074" formatCode="General">
                  <c:v>3.9500000000000001E-4</c:v>
                </c:pt>
                <c:pt idx="2075" formatCode="General">
                  <c:v>3.2600000000000001E-4</c:v>
                </c:pt>
                <c:pt idx="2076" formatCode="General">
                  <c:v>2.9399999999999999E-4</c:v>
                </c:pt>
                <c:pt idx="2077" formatCode="General">
                  <c:v>2.2800000000000001E-4</c:v>
                </c:pt>
                <c:pt idx="2078" formatCode="General">
                  <c:v>2.5399999999999999E-4</c:v>
                </c:pt>
                <c:pt idx="2079" formatCode="General">
                  <c:v>3.5799999999999997E-4</c:v>
                </c:pt>
                <c:pt idx="2080" formatCode="General">
                  <c:v>2.9599999999999998E-4</c:v>
                </c:pt>
                <c:pt idx="2081" formatCode="General">
                  <c:v>2.3800000000000001E-4</c:v>
                </c:pt>
                <c:pt idx="2082" formatCode="General">
                  <c:v>2.6400000000000002E-4</c:v>
                </c:pt>
                <c:pt idx="2083" formatCode="General">
                  <c:v>4.7199999999999998E-4</c:v>
                </c:pt>
                <c:pt idx="2084" formatCode="General">
                  <c:v>3.2699999999999998E-4</c:v>
                </c:pt>
                <c:pt idx="2085" formatCode="General">
                  <c:v>2.4800000000000001E-4</c:v>
                </c:pt>
                <c:pt idx="2086" formatCode="General">
                  <c:v>3.5E-4</c:v>
                </c:pt>
                <c:pt idx="2087" formatCode="General">
                  <c:v>2.41E-4</c:v>
                </c:pt>
                <c:pt idx="2088" formatCode="General">
                  <c:v>2.7300000000000002E-4</c:v>
                </c:pt>
                <c:pt idx="2089" formatCode="General">
                  <c:v>3.0299999999999999E-4</c:v>
                </c:pt>
                <c:pt idx="2090" formatCode="General">
                  <c:v>3.9399999999999998E-4</c:v>
                </c:pt>
                <c:pt idx="2091" formatCode="General">
                  <c:v>2.8899999999999998E-4</c:v>
                </c:pt>
                <c:pt idx="2092" formatCode="General">
                  <c:v>2.3000000000000001E-4</c:v>
                </c:pt>
                <c:pt idx="2093" formatCode="General">
                  <c:v>4.4799999999999999E-4</c:v>
                </c:pt>
                <c:pt idx="2094" formatCode="General">
                  <c:v>2.3599999999999999E-4</c:v>
                </c:pt>
                <c:pt idx="2095" formatCode="General">
                  <c:v>3.1199999999999999E-4</c:v>
                </c:pt>
                <c:pt idx="2096" formatCode="General">
                  <c:v>4.64E-4</c:v>
                </c:pt>
                <c:pt idx="2097" formatCode="General">
                  <c:v>2.6800000000000001E-4</c:v>
                </c:pt>
                <c:pt idx="2098" formatCode="General">
                  <c:v>3.3E-4</c:v>
                </c:pt>
                <c:pt idx="2099" formatCode="General">
                  <c:v>4.8000000000000001E-4</c:v>
                </c:pt>
                <c:pt idx="2100" formatCode="General">
                  <c:v>2.4699999999999999E-4</c:v>
                </c:pt>
                <c:pt idx="2101" formatCode="General">
                  <c:v>2.7399999999999999E-4</c:v>
                </c:pt>
                <c:pt idx="2102" formatCode="General">
                  <c:v>3.5599999999999998E-4</c:v>
                </c:pt>
                <c:pt idx="2103" formatCode="General">
                  <c:v>3.2899999999999997E-4</c:v>
                </c:pt>
                <c:pt idx="2104" formatCode="General">
                  <c:v>2.9399999999999999E-4</c:v>
                </c:pt>
                <c:pt idx="2105" formatCode="General">
                  <c:v>3.4400000000000001E-4</c:v>
                </c:pt>
                <c:pt idx="2106" formatCode="General">
                  <c:v>2.52E-4</c:v>
                </c:pt>
                <c:pt idx="2107" formatCode="General">
                  <c:v>2.8699999999999998E-4</c:v>
                </c:pt>
                <c:pt idx="2108" formatCode="General">
                  <c:v>3.1199999999999999E-4</c:v>
                </c:pt>
                <c:pt idx="2109" formatCode="General">
                  <c:v>2.22E-4</c:v>
                </c:pt>
                <c:pt idx="2110" formatCode="General">
                  <c:v>3.7300000000000001E-4</c:v>
                </c:pt>
                <c:pt idx="2111" formatCode="General">
                  <c:v>3.86E-4</c:v>
                </c:pt>
                <c:pt idx="2112" formatCode="General">
                  <c:v>3.2499999999999999E-4</c:v>
                </c:pt>
                <c:pt idx="2113" formatCode="General">
                  <c:v>7.5299999999999998E-4</c:v>
                </c:pt>
                <c:pt idx="2114" formatCode="General">
                  <c:v>2.8499999999999999E-4</c:v>
                </c:pt>
                <c:pt idx="2115" formatCode="General">
                  <c:v>2.2000000000000001E-4</c:v>
                </c:pt>
                <c:pt idx="2116" formatCode="General">
                  <c:v>3.6699999999999998E-4</c:v>
                </c:pt>
                <c:pt idx="2117">
                  <c:v>4.6999999999999997E-5</c:v>
                </c:pt>
                <c:pt idx="2118" formatCode="General">
                  <c:v>2.4499999999999999E-4</c:v>
                </c:pt>
                <c:pt idx="2119" formatCode="General">
                  <c:v>3.6999999999999999E-4</c:v>
                </c:pt>
                <c:pt idx="2120" formatCode="General">
                  <c:v>2.7999999999999998E-4</c:v>
                </c:pt>
                <c:pt idx="2121" formatCode="General">
                  <c:v>2.24E-4</c:v>
                </c:pt>
                <c:pt idx="2122" formatCode="General">
                  <c:v>2.3599999999999999E-4</c:v>
                </c:pt>
                <c:pt idx="2123" formatCode="General">
                  <c:v>5.2300000000000003E-4</c:v>
                </c:pt>
                <c:pt idx="2124" formatCode="General">
                  <c:v>4.9899999999999999E-4</c:v>
                </c:pt>
                <c:pt idx="2125" formatCode="General">
                  <c:v>2.6200000000000003E-4</c:v>
                </c:pt>
                <c:pt idx="2126" formatCode="General">
                  <c:v>3.5500000000000001E-4</c:v>
                </c:pt>
                <c:pt idx="2127" formatCode="General">
                  <c:v>3.1500000000000001E-4</c:v>
                </c:pt>
                <c:pt idx="2128" formatCode="General">
                  <c:v>2.81E-4</c:v>
                </c:pt>
                <c:pt idx="2129" formatCode="General">
                  <c:v>2.9700000000000001E-4</c:v>
                </c:pt>
                <c:pt idx="2130" formatCode="General">
                  <c:v>1.072E-3</c:v>
                </c:pt>
                <c:pt idx="2131" formatCode="General">
                  <c:v>2.1100000000000001E-4</c:v>
                </c:pt>
                <c:pt idx="2132" formatCode="General">
                  <c:v>2.6400000000000002E-4</c:v>
                </c:pt>
                <c:pt idx="2133" formatCode="General">
                  <c:v>3.7800000000000003E-4</c:v>
                </c:pt>
                <c:pt idx="2134" formatCode="General">
                  <c:v>2.7599999999999999E-4</c:v>
                </c:pt>
                <c:pt idx="2135" formatCode="General">
                  <c:v>3.7500000000000001E-4</c:v>
                </c:pt>
                <c:pt idx="2136" formatCode="General">
                  <c:v>2.7300000000000002E-4</c:v>
                </c:pt>
                <c:pt idx="2137" formatCode="General">
                  <c:v>3.5300000000000002E-4</c:v>
                </c:pt>
                <c:pt idx="2138" formatCode="General">
                  <c:v>2.5399999999999999E-4</c:v>
                </c:pt>
                <c:pt idx="2139" formatCode="General">
                  <c:v>4.3199999999999998E-4</c:v>
                </c:pt>
                <c:pt idx="2140" formatCode="General">
                  <c:v>2.5999999999999998E-4</c:v>
                </c:pt>
                <c:pt idx="2141" formatCode="General">
                  <c:v>5.3700000000000004E-4</c:v>
                </c:pt>
                <c:pt idx="2142" formatCode="General">
                  <c:v>3.8000000000000002E-4</c:v>
                </c:pt>
                <c:pt idx="2143" formatCode="General">
                  <c:v>2.5500000000000002E-4</c:v>
                </c:pt>
                <c:pt idx="2144" formatCode="General">
                  <c:v>4.8200000000000001E-4</c:v>
                </c:pt>
                <c:pt idx="2145" formatCode="General">
                  <c:v>8.2899999999999998E-4</c:v>
                </c:pt>
                <c:pt idx="2146" formatCode="General">
                  <c:v>3.3300000000000002E-4</c:v>
                </c:pt>
                <c:pt idx="2147" formatCode="General">
                  <c:v>5.9100000000000005E-4</c:v>
                </c:pt>
                <c:pt idx="2148" formatCode="General">
                  <c:v>2.41E-4</c:v>
                </c:pt>
                <c:pt idx="2149" formatCode="General">
                  <c:v>4.4200000000000001E-4</c:v>
                </c:pt>
                <c:pt idx="2150" formatCode="General">
                  <c:v>3.86E-4</c:v>
                </c:pt>
                <c:pt idx="2151" formatCode="General">
                  <c:v>8.0900000000000004E-4</c:v>
                </c:pt>
                <c:pt idx="2152" formatCode="General">
                  <c:v>2.31E-4</c:v>
                </c:pt>
                <c:pt idx="2153" formatCode="General">
                  <c:v>2.34E-4</c:v>
                </c:pt>
                <c:pt idx="2154" formatCode="General">
                  <c:v>2.4399999999999999E-4</c:v>
                </c:pt>
                <c:pt idx="2155" formatCode="General">
                  <c:v>4.8799999999999999E-4</c:v>
                </c:pt>
                <c:pt idx="2156" formatCode="General">
                  <c:v>2.2599999999999999E-4</c:v>
                </c:pt>
                <c:pt idx="2157" formatCode="General">
                  <c:v>2.9300000000000002E-4</c:v>
                </c:pt>
                <c:pt idx="2158" formatCode="General">
                  <c:v>2.7799999999999998E-4</c:v>
                </c:pt>
                <c:pt idx="2159" formatCode="General">
                  <c:v>3.0699999999999998E-4</c:v>
                </c:pt>
                <c:pt idx="2160" formatCode="General">
                  <c:v>7.5600000000000005E-4</c:v>
                </c:pt>
                <c:pt idx="2161" formatCode="General">
                  <c:v>2.8600000000000001E-4</c:v>
                </c:pt>
                <c:pt idx="2162" formatCode="General">
                  <c:v>4.5199999999999998E-4</c:v>
                </c:pt>
                <c:pt idx="2163" formatCode="General">
                  <c:v>3.8099999999999999E-4</c:v>
                </c:pt>
                <c:pt idx="2164" formatCode="General">
                  <c:v>3.2699999999999998E-4</c:v>
                </c:pt>
                <c:pt idx="2165" formatCode="General">
                  <c:v>4.4799999999999999E-4</c:v>
                </c:pt>
                <c:pt idx="2166" formatCode="General">
                  <c:v>3.86E-4</c:v>
                </c:pt>
                <c:pt idx="2167" formatCode="General">
                  <c:v>5.9500000000000004E-4</c:v>
                </c:pt>
                <c:pt idx="2168" formatCode="General">
                  <c:v>2.8299999999999999E-4</c:v>
                </c:pt>
                <c:pt idx="2169" formatCode="General">
                  <c:v>3.77E-4</c:v>
                </c:pt>
                <c:pt idx="2170" formatCode="General">
                  <c:v>3.3799999999999998E-4</c:v>
                </c:pt>
                <c:pt idx="2171" formatCode="General">
                  <c:v>2.4600000000000002E-4</c:v>
                </c:pt>
                <c:pt idx="2172" formatCode="General">
                  <c:v>3.2899999999999997E-4</c:v>
                </c:pt>
                <c:pt idx="2173" formatCode="General">
                  <c:v>2.34E-4</c:v>
                </c:pt>
                <c:pt idx="2174" formatCode="General">
                  <c:v>2.6400000000000002E-4</c:v>
                </c:pt>
                <c:pt idx="2175" formatCode="General">
                  <c:v>3.1700000000000001E-4</c:v>
                </c:pt>
                <c:pt idx="2176" formatCode="General">
                  <c:v>3.0699999999999998E-4</c:v>
                </c:pt>
                <c:pt idx="2177" formatCode="General">
                  <c:v>2.6400000000000002E-4</c:v>
                </c:pt>
                <c:pt idx="2178" formatCode="General">
                  <c:v>2.2599999999999999E-4</c:v>
                </c:pt>
                <c:pt idx="2179" formatCode="General">
                  <c:v>4.6700000000000002E-4</c:v>
                </c:pt>
                <c:pt idx="2180" formatCode="General">
                  <c:v>3.4900000000000003E-4</c:v>
                </c:pt>
                <c:pt idx="2181" formatCode="General">
                  <c:v>1.7799999999999999E-4</c:v>
                </c:pt>
                <c:pt idx="2182" formatCode="General">
                  <c:v>4.17E-4</c:v>
                </c:pt>
                <c:pt idx="2183" formatCode="General">
                  <c:v>3.1100000000000002E-4</c:v>
                </c:pt>
                <c:pt idx="2184" formatCode="General">
                  <c:v>2.8800000000000001E-4</c:v>
                </c:pt>
                <c:pt idx="2185" formatCode="General">
                  <c:v>2.2900000000000001E-4</c:v>
                </c:pt>
                <c:pt idx="2186" formatCode="General">
                  <c:v>2.7999999999999998E-4</c:v>
                </c:pt>
                <c:pt idx="2187" formatCode="General">
                  <c:v>4.5100000000000001E-4</c:v>
                </c:pt>
                <c:pt idx="2188" formatCode="General">
                  <c:v>2.99E-4</c:v>
                </c:pt>
                <c:pt idx="2189" formatCode="General">
                  <c:v>3.1500000000000001E-4</c:v>
                </c:pt>
                <c:pt idx="2190" formatCode="General">
                  <c:v>2.6699999999999998E-4</c:v>
                </c:pt>
                <c:pt idx="2191" formatCode="General">
                  <c:v>4.75E-4</c:v>
                </c:pt>
                <c:pt idx="2192" formatCode="General">
                  <c:v>2.61E-4</c:v>
                </c:pt>
                <c:pt idx="2193" formatCode="General">
                  <c:v>4.6999999999999999E-4</c:v>
                </c:pt>
                <c:pt idx="2194" formatCode="General">
                  <c:v>1.37E-4</c:v>
                </c:pt>
                <c:pt idx="2195" formatCode="General">
                  <c:v>5.31E-4</c:v>
                </c:pt>
                <c:pt idx="2196" formatCode="General">
                  <c:v>3.88E-4</c:v>
                </c:pt>
                <c:pt idx="2197" formatCode="General">
                  <c:v>0</c:v>
                </c:pt>
                <c:pt idx="2198" formatCode="General">
                  <c:v>3.6200000000000002E-4</c:v>
                </c:pt>
                <c:pt idx="2199" formatCode="General">
                  <c:v>5.2099999999999998E-4</c:v>
                </c:pt>
                <c:pt idx="2200" formatCode="General">
                  <c:v>4.5399999999999998E-4</c:v>
                </c:pt>
                <c:pt idx="2201" formatCode="General">
                  <c:v>0</c:v>
                </c:pt>
                <c:pt idx="2202" formatCode="General">
                  <c:v>5.7399999999999997E-4</c:v>
                </c:pt>
                <c:pt idx="2203" formatCode="General">
                  <c:v>3.6900000000000002E-4</c:v>
                </c:pt>
                <c:pt idx="2204" formatCode="General">
                  <c:v>3.5300000000000002E-4</c:v>
                </c:pt>
                <c:pt idx="2205" formatCode="General">
                  <c:v>2.3000000000000001E-4</c:v>
                </c:pt>
                <c:pt idx="2206" formatCode="General">
                  <c:v>2.7099999999999997E-4</c:v>
                </c:pt>
                <c:pt idx="2207" formatCode="General">
                  <c:v>2.6499999999999999E-4</c:v>
                </c:pt>
                <c:pt idx="2208" formatCode="General">
                  <c:v>2.23E-4</c:v>
                </c:pt>
                <c:pt idx="2209" formatCode="General">
                  <c:v>2.5799999999999998E-4</c:v>
                </c:pt>
                <c:pt idx="2210" formatCode="General">
                  <c:v>2.5999999999999998E-4</c:v>
                </c:pt>
                <c:pt idx="2211" formatCode="General">
                  <c:v>2.7E-4</c:v>
                </c:pt>
                <c:pt idx="2212" formatCode="General">
                  <c:v>2.33E-4</c:v>
                </c:pt>
                <c:pt idx="2213" formatCode="General">
                  <c:v>3.4299999999999999E-4</c:v>
                </c:pt>
                <c:pt idx="2214" formatCode="General">
                  <c:v>2.1699999999999999E-4</c:v>
                </c:pt>
                <c:pt idx="2215" formatCode="General">
                  <c:v>3.0499999999999999E-4</c:v>
                </c:pt>
                <c:pt idx="2216" formatCode="General">
                  <c:v>8.3699999999999996E-4</c:v>
                </c:pt>
                <c:pt idx="2217" formatCode="General">
                  <c:v>2.81E-4</c:v>
                </c:pt>
                <c:pt idx="2218" formatCode="General">
                  <c:v>4.4799999999999999E-4</c:v>
                </c:pt>
                <c:pt idx="2219" formatCode="General">
                  <c:v>2.8400000000000002E-4</c:v>
                </c:pt>
                <c:pt idx="2220" formatCode="General">
                  <c:v>3.6200000000000002E-4</c:v>
                </c:pt>
                <c:pt idx="2221" formatCode="General">
                  <c:v>3.6499999999999998E-4</c:v>
                </c:pt>
                <c:pt idx="2222" formatCode="General">
                  <c:v>4.0000000000000002E-4</c:v>
                </c:pt>
                <c:pt idx="2223" formatCode="General">
                  <c:v>2.5300000000000002E-4</c:v>
                </c:pt>
                <c:pt idx="2224" formatCode="General">
                  <c:v>4.6200000000000001E-4</c:v>
                </c:pt>
                <c:pt idx="2225" formatCode="General">
                  <c:v>2.7500000000000002E-4</c:v>
                </c:pt>
                <c:pt idx="2226" formatCode="General">
                  <c:v>3.2499999999999999E-4</c:v>
                </c:pt>
                <c:pt idx="2227" formatCode="General">
                  <c:v>2.4800000000000001E-4</c:v>
                </c:pt>
                <c:pt idx="2228" formatCode="General">
                  <c:v>2.2900000000000001E-4</c:v>
                </c:pt>
                <c:pt idx="2229" formatCode="General">
                  <c:v>3.01E-4</c:v>
                </c:pt>
                <c:pt idx="2230" formatCode="General">
                  <c:v>2.6699999999999998E-4</c:v>
                </c:pt>
                <c:pt idx="2231" formatCode="General">
                  <c:v>3.6400000000000001E-4</c:v>
                </c:pt>
                <c:pt idx="2232" formatCode="General">
                  <c:v>3.5199999999999999E-4</c:v>
                </c:pt>
                <c:pt idx="2233" formatCode="General">
                  <c:v>3.1700000000000001E-4</c:v>
                </c:pt>
                <c:pt idx="2234" formatCode="General">
                  <c:v>3.2299999999999999E-4</c:v>
                </c:pt>
                <c:pt idx="2235" formatCode="General">
                  <c:v>3.0600000000000001E-4</c:v>
                </c:pt>
                <c:pt idx="2236" formatCode="General">
                  <c:v>4.0099999999999999E-4</c:v>
                </c:pt>
                <c:pt idx="2237" formatCode="General">
                  <c:v>2.4699999999999999E-4</c:v>
                </c:pt>
                <c:pt idx="2238" formatCode="General">
                  <c:v>2.5099999999999998E-4</c:v>
                </c:pt>
                <c:pt idx="2239" formatCode="General">
                  <c:v>3.5599999999999998E-4</c:v>
                </c:pt>
                <c:pt idx="2240" formatCode="General">
                  <c:v>4.4099999999999999E-4</c:v>
                </c:pt>
                <c:pt idx="2241" formatCode="General">
                  <c:v>4.8999999999999998E-4</c:v>
                </c:pt>
                <c:pt idx="2242" formatCode="General">
                  <c:v>3.6600000000000001E-4</c:v>
                </c:pt>
                <c:pt idx="2243" formatCode="General">
                  <c:v>2.3499999999999999E-4</c:v>
                </c:pt>
                <c:pt idx="2244" formatCode="General">
                  <c:v>3.8400000000000001E-4</c:v>
                </c:pt>
                <c:pt idx="2245" formatCode="General">
                  <c:v>4.2099999999999999E-4</c:v>
                </c:pt>
                <c:pt idx="2246" formatCode="General">
                  <c:v>3.4200000000000002E-4</c:v>
                </c:pt>
                <c:pt idx="2247" formatCode="General">
                  <c:v>2.7799999999999998E-4</c:v>
                </c:pt>
                <c:pt idx="2248" formatCode="General">
                  <c:v>3.7399999999999998E-4</c:v>
                </c:pt>
                <c:pt idx="2249" formatCode="General">
                  <c:v>4.0499999999999998E-4</c:v>
                </c:pt>
                <c:pt idx="2250" formatCode="General">
                  <c:v>3.7399999999999998E-4</c:v>
                </c:pt>
                <c:pt idx="2251" formatCode="General">
                  <c:v>3.77E-4</c:v>
                </c:pt>
                <c:pt idx="2252" formatCode="General">
                  <c:v>2.6800000000000001E-4</c:v>
                </c:pt>
                <c:pt idx="2253" formatCode="General">
                  <c:v>2.6600000000000001E-4</c:v>
                </c:pt>
                <c:pt idx="2254" formatCode="General">
                  <c:v>2.99E-4</c:v>
                </c:pt>
                <c:pt idx="2255" formatCode="General">
                  <c:v>2.6800000000000001E-4</c:v>
                </c:pt>
                <c:pt idx="2256" formatCode="General">
                  <c:v>4.0000000000000002E-4</c:v>
                </c:pt>
                <c:pt idx="2257" formatCode="General">
                  <c:v>3.5500000000000001E-4</c:v>
                </c:pt>
                <c:pt idx="2258" formatCode="General">
                  <c:v>6.4099999999999997E-4</c:v>
                </c:pt>
                <c:pt idx="2259" formatCode="General">
                  <c:v>6.7400000000000001E-4</c:v>
                </c:pt>
                <c:pt idx="2260" formatCode="General">
                  <c:v>2.4000000000000001E-4</c:v>
                </c:pt>
                <c:pt idx="2261" formatCode="General">
                  <c:v>3.4400000000000001E-4</c:v>
                </c:pt>
                <c:pt idx="2262" formatCode="General">
                  <c:v>2.3800000000000001E-4</c:v>
                </c:pt>
                <c:pt idx="2263" formatCode="General">
                  <c:v>1.07E-4</c:v>
                </c:pt>
                <c:pt idx="2264" formatCode="General">
                  <c:v>2.52E-4</c:v>
                </c:pt>
                <c:pt idx="2265" formatCode="General">
                  <c:v>0</c:v>
                </c:pt>
                <c:pt idx="2266" formatCode="General">
                  <c:v>3.1399999999999999E-4</c:v>
                </c:pt>
                <c:pt idx="2267" formatCode="General">
                  <c:v>2.4499999999999999E-4</c:v>
                </c:pt>
                <c:pt idx="2268" formatCode="General">
                  <c:v>3.2400000000000001E-4</c:v>
                </c:pt>
                <c:pt idx="2269" formatCode="General">
                  <c:v>3.77E-4</c:v>
                </c:pt>
                <c:pt idx="2270" formatCode="General">
                  <c:v>3.2400000000000001E-4</c:v>
                </c:pt>
                <c:pt idx="2271" formatCode="General">
                  <c:v>4.5199999999999998E-4</c:v>
                </c:pt>
                <c:pt idx="2272" formatCode="General">
                  <c:v>2.8400000000000002E-4</c:v>
                </c:pt>
                <c:pt idx="2273" formatCode="General">
                  <c:v>3.4000000000000002E-4</c:v>
                </c:pt>
                <c:pt idx="2274" formatCode="General">
                  <c:v>3.4000000000000002E-4</c:v>
                </c:pt>
                <c:pt idx="2275" formatCode="General">
                  <c:v>2.43E-4</c:v>
                </c:pt>
                <c:pt idx="2276" formatCode="General">
                  <c:v>8.6600000000000002E-4</c:v>
                </c:pt>
                <c:pt idx="2277">
                  <c:v>9.0000000000000006E-5</c:v>
                </c:pt>
                <c:pt idx="2278" formatCode="General">
                  <c:v>2.31E-4</c:v>
                </c:pt>
                <c:pt idx="2279" formatCode="General">
                  <c:v>6.3900000000000003E-4</c:v>
                </c:pt>
                <c:pt idx="2280" formatCode="General">
                  <c:v>2.3699999999999999E-4</c:v>
                </c:pt>
                <c:pt idx="2281" formatCode="General">
                  <c:v>3.4299999999999999E-4</c:v>
                </c:pt>
                <c:pt idx="2282" formatCode="General">
                  <c:v>0</c:v>
                </c:pt>
                <c:pt idx="2283" formatCode="General">
                  <c:v>7.0200000000000004E-4</c:v>
                </c:pt>
                <c:pt idx="2284" formatCode="General">
                  <c:v>2.9799999999999998E-4</c:v>
                </c:pt>
                <c:pt idx="2285" formatCode="General">
                  <c:v>2.6200000000000003E-4</c:v>
                </c:pt>
                <c:pt idx="2286" formatCode="General">
                  <c:v>2.12E-4</c:v>
                </c:pt>
                <c:pt idx="2287" formatCode="General">
                  <c:v>2.3900000000000001E-4</c:v>
                </c:pt>
                <c:pt idx="2288" formatCode="General">
                  <c:v>2.14E-4</c:v>
                </c:pt>
                <c:pt idx="2289" formatCode="General">
                  <c:v>2.7599999999999999E-4</c:v>
                </c:pt>
                <c:pt idx="2290" formatCode="General">
                  <c:v>2.1800000000000001E-4</c:v>
                </c:pt>
                <c:pt idx="2291" formatCode="General">
                  <c:v>2.3000000000000001E-4</c:v>
                </c:pt>
                <c:pt idx="2292" formatCode="General">
                  <c:v>2.2900000000000001E-4</c:v>
                </c:pt>
                <c:pt idx="2293" formatCode="General">
                  <c:v>2.4000000000000001E-4</c:v>
                </c:pt>
                <c:pt idx="2294" formatCode="General">
                  <c:v>2.6499999999999999E-4</c:v>
                </c:pt>
                <c:pt idx="2295" formatCode="General">
                  <c:v>1.851E-3</c:v>
                </c:pt>
                <c:pt idx="2296" formatCode="General">
                  <c:v>3.6999999999999999E-4</c:v>
                </c:pt>
                <c:pt idx="2297" formatCode="General">
                  <c:v>3.2499999999999999E-4</c:v>
                </c:pt>
                <c:pt idx="2298" formatCode="General">
                  <c:v>2.3599999999999999E-4</c:v>
                </c:pt>
                <c:pt idx="2299" formatCode="General">
                  <c:v>2.8200000000000002E-4</c:v>
                </c:pt>
                <c:pt idx="2300" formatCode="General">
                  <c:v>2.2699999999999999E-4</c:v>
                </c:pt>
                <c:pt idx="2301" formatCode="General">
                  <c:v>3.1500000000000001E-4</c:v>
                </c:pt>
                <c:pt idx="2302" formatCode="General">
                  <c:v>2.43E-4</c:v>
                </c:pt>
                <c:pt idx="2303" formatCode="General">
                  <c:v>9.9099999999999991E-4</c:v>
                </c:pt>
                <c:pt idx="2304" formatCode="General">
                  <c:v>4.06E-4</c:v>
                </c:pt>
                <c:pt idx="2305" formatCode="General">
                  <c:v>2.7599999999999999E-4</c:v>
                </c:pt>
                <c:pt idx="2306" formatCode="General">
                  <c:v>2.5399999999999999E-4</c:v>
                </c:pt>
                <c:pt idx="2307" formatCode="General">
                  <c:v>9.3099999999999997E-4</c:v>
                </c:pt>
                <c:pt idx="2308" formatCode="General">
                  <c:v>2.5700000000000001E-4</c:v>
                </c:pt>
                <c:pt idx="2309" formatCode="General">
                  <c:v>4.08E-4</c:v>
                </c:pt>
                <c:pt idx="2310" formatCode="General">
                  <c:v>2.8699999999999998E-4</c:v>
                </c:pt>
                <c:pt idx="2311" formatCode="General">
                  <c:v>3.0699999999999998E-4</c:v>
                </c:pt>
                <c:pt idx="2312" formatCode="General">
                  <c:v>2.2499999999999999E-4</c:v>
                </c:pt>
                <c:pt idx="2313" formatCode="General">
                  <c:v>2.34E-4</c:v>
                </c:pt>
                <c:pt idx="2314" formatCode="General">
                  <c:v>5.9699999999999998E-4</c:v>
                </c:pt>
                <c:pt idx="2315" formatCode="General">
                  <c:v>3.7300000000000001E-4</c:v>
                </c:pt>
                <c:pt idx="2316" formatCode="General">
                  <c:v>2.32E-4</c:v>
                </c:pt>
                <c:pt idx="2317" formatCode="General">
                  <c:v>2.8699999999999998E-4</c:v>
                </c:pt>
                <c:pt idx="2318" formatCode="General">
                  <c:v>2.5799999999999998E-4</c:v>
                </c:pt>
                <c:pt idx="2319" formatCode="General">
                  <c:v>2.4600000000000002E-4</c:v>
                </c:pt>
                <c:pt idx="2320" formatCode="General">
                  <c:v>2.6600000000000001E-4</c:v>
                </c:pt>
                <c:pt idx="2321" formatCode="General">
                  <c:v>2.8200000000000002E-4</c:v>
                </c:pt>
                <c:pt idx="2322" formatCode="General">
                  <c:v>2.63E-4</c:v>
                </c:pt>
                <c:pt idx="2323" formatCode="General">
                  <c:v>2.3699999999999999E-4</c:v>
                </c:pt>
                <c:pt idx="2324" formatCode="General">
                  <c:v>3.0299999999999999E-4</c:v>
                </c:pt>
                <c:pt idx="2325" formatCode="General">
                  <c:v>2.5700000000000001E-4</c:v>
                </c:pt>
                <c:pt idx="2326" formatCode="General">
                  <c:v>2.52E-4</c:v>
                </c:pt>
                <c:pt idx="2327" formatCode="General">
                  <c:v>2.3000000000000001E-4</c:v>
                </c:pt>
                <c:pt idx="2328" formatCode="General">
                  <c:v>2.7999999999999998E-4</c:v>
                </c:pt>
                <c:pt idx="2329" formatCode="General">
                  <c:v>3.6499999999999998E-4</c:v>
                </c:pt>
                <c:pt idx="2330" formatCode="General">
                  <c:v>2.5300000000000002E-4</c:v>
                </c:pt>
                <c:pt idx="2331" formatCode="General">
                  <c:v>2.3900000000000001E-4</c:v>
                </c:pt>
                <c:pt idx="2332" formatCode="General">
                  <c:v>3.01E-4</c:v>
                </c:pt>
                <c:pt idx="2333" formatCode="General">
                  <c:v>3.86E-4</c:v>
                </c:pt>
                <c:pt idx="2334" formatCode="General">
                  <c:v>3.6900000000000002E-4</c:v>
                </c:pt>
                <c:pt idx="2335" formatCode="General">
                  <c:v>2.31E-4</c:v>
                </c:pt>
                <c:pt idx="2336" formatCode="General">
                  <c:v>2.2699999999999999E-4</c:v>
                </c:pt>
                <c:pt idx="2337" formatCode="General">
                  <c:v>2.5599999999999999E-4</c:v>
                </c:pt>
                <c:pt idx="2338" formatCode="General">
                  <c:v>2.6400000000000002E-4</c:v>
                </c:pt>
                <c:pt idx="2339" formatCode="General">
                  <c:v>2.5799999999999998E-4</c:v>
                </c:pt>
                <c:pt idx="2340" formatCode="General">
                  <c:v>2.7999999999999998E-4</c:v>
                </c:pt>
                <c:pt idx="2341" formatCode="General">
                  <c:v>2.3499999999999999E-4</c:v>
                </c:pt>
                <c:pt idx="2342" formatCode="General">
                  <c:v>2.32E-4</c:v>
                </c:pt>
                <c:pt idx="2343" formatCode="General">
                  <c:v>2.7099999999999997E-4</c:v>
                </c:pt>
                <c:pt idx="2344" formatCode="General">
                  <c:v>2.34E-4</c:v>
                </c:pt>
                <c:pt idx="2345" formatCode="General">
                  <c:v>2.0000000000000001E-4</c:v>
                </c:pt>
                <c:pt idx="2346" formatCode="General">
                  <c:v>2.7399999999999999E-4</c:v>
                </c:pt>
                <c:pt idx="2347" formatCode="General">
                  <c:v>2.4000000000000001E-4</c:v>
                </c:pt>
                <c:pt idx="2348" formatCode="General">
                  <c:v>3.7800000000000003E-4</c:v>
                </c:pt>
                <c:pt idx="2349" formatCode="General">
                  <c:v>5.1199999999999998E-4</c:v>
                </c:pt>
                <c:pt idx="2350" formatCode="General">
                  <c:v>2.5700000000000001E-4</c:v>
                </c:pt>
                <c:pt idx="2351" formatCode="General">
                  <c:v>5.6899999999999995E-4</c:v>
                </c:pt>
                <c:pt idx="2352" formatCode="General">
                  <c:v>2.7399999999999999E-4</c:v>
                </c:pt>
                <c:pt idx="2353" formatCode="General">
                  <c:v>2.5700000000000001E-4</c:v>
                </c:pt>
                <c:pt idx="2354" formatCode="General">
                  <c:v>2.33E-4</c:v>
                </c:pt>
                <c:pt idx="2355" formatCode="General">
                  <c:v>3.0899999999999998E-4</c:v>
                </c:pt>
                <c:pt idx="2356" formatCode="General">
                  <c:v>3.28E-4</c:v>
                </c:pt>
                <c:pt idx="2357" formatCode="General">
                  <c:v>3.9100000000000002E-4</c:v>
                </c:pt>
                <c:pt idx="2358" formatCode="General">
                  <c:v>2.3699999999999999E-4</c:v>
                </c:pt>
                <c:pt idx="2359" formatCode="General">
                  <c:v>2.2699999999999999E-4</c:v>
                </c:pt>
                <c:pt idx="2360" formatCode="General">
                  <c:v>2.61E-4</c:v>
                </c:pt>
                <c:pt idx="2361" formatCode="General">
                  <c:v>2.5099999999999998E-4</c:v>
                </c:pt>
                <c:pt idx="2362" formatCode="General">
                  <c:v>2.5300000000000002E-4</c:v>
                </c:pt>
                <c:pt idx="2363" formatCode="General">
                  <c:v>2.5599999999999999E-4</c:v>
                </c:pt>
                <c:pt idx="2364" formatCode="General">
                  <c:v>2.5399999999999999E-4</c:v>
                </c:pt>
                <c:pt idx="2365" formatCode="General">
                  <c:v>5.7499999999999999E-4</c:v>
                </c:pt>
                <c:pt idx="2366" formatCode="General">
                  <c:v>2.61E-4</c:v>
                </c:pt>
                <c:pt idx="2367" formatCode="General">
                  <c:v>2.72E-4</c:v>
                </c:pt>
                <c:pt idx="2368" formatCode="General">
                  <c:v>2.7399999999999999E-4</c:v>
                </c:pt>
                <c:pt idx="2369" formatCode="General">
                  <c:v>2.3599999999999999E-4</c:v>
                </c:pt>
                <c:pt idx="2370" formatCode="General">
                  <c:v>3.0800000000000001E-4</c:v>
                </c:pt>
                <c:pt idx="2371" formatCode="General">
                  <c:v>2.7099999999999997E-4</c:v>
                </c:pt>
                <c:pt idx="2372" formatCode="General">
                  <c:v>2.6699999999999998E-4</c:v>
                </c:pt>
                <c:pt idx="2373" formatCode="General">
                  <c:v>2.2699999999999999E-4</c:v>
                </c:pt>
                <c:pt idx="2374" formatCode="General">
                  <c:v>2.99E-4</c:v>
                </c:pt>
                <c:pt idx="2375" formatCode="General">
                  <c:v>2.6400000000000002E-4</c:v>
                </c:pt>
                <c:pt idx="2376" formatCode="General">
                  <c:v>2.5700000000000001E-4</c:v>
                </c:pt>
                <c:pt idx="2377" formatCode="General">
                  <c:v>2.4800000000000001E-4</c:v>
                </c:pt>
                <c:pt idx="2378" formatCode="General">
                  <c:v>2.9399999999999999E-4</c:v>
                </c:pt>
                <c:pt idx="2379" formatCode="General">
                  <c:v>2.5599999999999999E-4</c:v>
                </c:pt>
                <c:pt idx="2380" formatCode="General">
                  <c:v>2.3800000000000001E-4</c:v>
                </c:pt>
                <c:pt idx="2381" formatCode="General">
                  <c:v>2.3499999999999999E-4</c:v>
                </c:pt>
                <c:pt idx="2382" formatCode="General">
                  <c:v>2.7300000000000002E-4</c:v>
                </c:pt>
                <c:pt idx="2383" formatCode="General">
                  <c:v>2.4499999999999999E-4</c:v>
                </c:pt>
                <c:pt idx="2384" formatCode="General">
                  <c:v>3.1799999999999998E-4</c:v>
                </c:pt>
                <c:pt idx="2385" formatCode="General">
                  <c:v>1.4710000000000001E-3</c:v>
                </c:pt>
                <c:pt idx="2386" formatCode="General">
                  <c:v>8.8699999999999998E-4</c:v>
                </c:pt>
                <c:pt idx="2387" formatCode="General">
                  <c:v>2.63E-4</c:v>
                </c:pt>
                <c:pt idx="2388" formatCode="General">
                  <c:v>3.0699999999999998E-4</c:v>
                </c:pt>
                <c:pt idx="2389" formatCode="General">
                  <c:v>3.68E-4</c:v>
                </c:pt>
                <c:pt idx="2390" formatCode="General">
                  <c:v>2.3599999999999999E-4</c:v>
                </c:pt>
                <c:pt idx="2391" formatCode="General">
                  <c:v>2.1900000000000001E-4</c:v>
                </c:pt>
                <c:pt idx="2392" formatCode="General">
                  <c:v>1.84E-4</c:v>
                </c:pt>
                <c:pt idx="2393" formatCode="General">
                  <c:v>2.42E-4</c:v>
                </c:pt>
                <c:pt idx="2394" formatCode="General">
                  <c:v>2.41E-4</c:v>
                </c:pt>
                <c:pt idx="2395" formatCode="General">
                  <c:v>2.7700000000000001E-4</c:v>
                </c:pt>
                <c:pt idx="2396" formatCode="General">
                  <c:v>2.33E-4</c:v>
                </c:pt>
                <c:pt idx="2397" formatCode="General">
                  <c:v>0</c:v>
                </c:pt>
                <c:pt idx="2398" formatCode="General">
                  <c:v>3.6499999999999998E-4</c:v>
                </c:pt>
                <c:pt idx="2399" formatCode="General">
                  <c:v>2.6400000000000002E-4</c:v>
                </c:pt>
                <c:pt idx="2400" formatCode="General">
                  <c:v>2.43E-4</c:v>
                </c:pt>
                <c:pt idx="2401" formatCode="General">
                  <c:v>3.1799999999999998E-4</c:v>
                </c:pt>
                <c:pt idx="2402" formatCode="General">
                  <c:v>2.5399999999999999E-4</c:v>
                </c:pt>
                <c:pt idx="2403" formatCode="General">
                  <c:v>2.6200000000000003E-4</c:v>
                </c:pt>
                <c:pt idx="2404" formatCode="General">
                  <c:v>2.7599999999999999E-4</c:v>
                </c:pt>
                <c:pt idx="2405" formatCode="General">
                  <c:v>2.8800000000000001E-4</c:v>
                </c:pt>
                <c:pt idx="2406" formatCode="General">
                  <c:v>3.0699999999999998E-4</c:v>
                </c:pt>
                <c:pt idx="2407" formatCode="General">
                  <c:v>3.3E-4</c:v>
                </c:pt>
                <c:pt idx="2408" formatCode="General">
                  <c:v>2.6800000000000001E-4</c:v>
                </c:pt>
                <c:pt idx="2409" formatCode="General">
                  <c:v>2.4699999999999999E-4</c:v>
                </c:pt>
                <c:pt idx="2410" formatCode="General">
                  <c:v>7.7700000000000002E-4</c:v>
                </c:pt>
                <c:pt idx="2411" formatCode="General">
                  <c:v>2.4600000000000002E-4</c:v>
                </c:pt>
                <c:pt idx="2412" formatCode="General">
                  <c:v>2.3599999999999999E-4</c:v>
                </c:pt>
                <c:pt idx="2413" formatCode="General">
                  <c:v>2.8800000000000001E-4</c:v>
                </c:pt>
                <c:pt idx="2414" formatCode="General">
                  <c:v>2.9399999999999999E-4</c:v>
                </c:pt>
                <c:pt idx="2415" formatCode="General">
                  <c:v>2.43E-4</c:v>
                </c:pt>
                <c:pt idx="2416" formatCode="General">
                  <c:v>3.1799999999999998E-4</c:v>
                </c:pt>
                <c:pt idx="2417" formatCode="General">
                  <c:v>2.5000000000000001E-4</c:v>
                </c:pt>
                <c:pt idx="2418" formatCode="General">
                  <c:v>2.4499999999999999E-4</c:v>
                </c:pt>
                <c:pt idx="2419" formatCode="General">
                  <c:v>2.5000000000000001E-4</c:v>
                </c:pt>
                <c:pt idx="2420" formatCode="General">
                  <c:v>2.5500000000000002E-4</c:v>
                </c:pt>
                <c:pt idx="2421" formatCode="General">
                  <c:v>2.6200000000000003E-4</c:v>
                </c:pt>
                <c:pt idx="2422" formatCode="General">
                  <c:v>2.9399999999999999E-4</c:v>
                </c:pt>
                <c:pt idx="2423" formatCode="General">
                  <c:v>2.4499999999999999E-4</c:v>
                </c:pt>
                <c:pt idx="2424" formatCode="General">
                  <c:v>2.6499999999999999E-4</c:v>
                </c:pt>
                <c:pt idx="2425" formatCode="General">
                  <c:v>2.5999999999999998E-4</c:v>
                </c:pt>
                <c:pt idx="2426" formatCode="General">
                  <c:v>2.4899999999999998E-4</c:v>
                </c:pt>
                <c:pt idx="2427" formatCode="General">
                  <c:v>2.2499999999999999E-4</c:v>
                </c:pt>
                <c:pt idx="2428" formatCode="General">
                  <c:v>2.3599999999999999E-4</c:v>
                </c:pt>
                <c:pt idx="2429" formatCode="General">
                  <c:v>2.1100000000000001E-4</c:v>
                </c:pt>
                <c:pt idx="2430" formatCode="General">
                  <c:v>2.3800000000000001E-4</c:v>
                </c:pt>
                <c:pt idx="2431" formatCode="General">
                  <c:v>3.28E-4</c:v>
                </c:pt>
                <c:pt idx="2432" formatCode="General">
                  <c:v>2.61E-4</c:v>
                </c:pt>
                <c:pt idx="2433" formatCode="General">
                  <c:v>5.2400000000000005E-4</c:v>
                </c:pt>
                <c:pt idx="2434" formatCode="General">
                  <c:v>2.6600000000000001E-4</c:v>
                </c:pt>
                <c:pt idx="2435" formatCode="General">
                  <c:v>2.6200000000000003E-4</c:v>
                </c:pt>
                <c:pt idx="2436" formatCode="General">
                  <c:v>3.9399999999999998E-4</c:v>
                </c:pt>
                <c:pt idx="2437" formatCode="General">
                  <c:v>2.31E-4</c:v>
                </c:pt>
                <c:pt idx="2438" formatCode="General">
                  <c:v>2.5700000000000001E-4</c:v>
                </c:pt>
                <c:pt idx="2439" formatCode="General">
                  <c:v>2.43E-4</c:v>
                </c:pt>
                <c:pt idx="2440" formatCode="General">
                  <c:v>2.4499999999999999E-4</c:v>
                </c:pt>
                <c:pt idx="2441" formatCode="General">
                  <c:v>2.5999999999999998E-4</c:v>
                </c:pt>
                <c:pt idx="2442" formatCode="General">
                  <c:v>2.9599999999999998E-4</c:v>
                </c:pt>
                <c:pt idx="2443" formatCode="General">
                  <c:v>2.4399999999999999E-4</c:v>
                </c:pt>
                <c:pt idx="2444" formatCode="General">
                  <c:v>4.3100000000000001E-4</c:v>
                </c:pt>
                <c:pt idx="2445" formatCode="General">
                  <c:v>1.359E-3</c:v>
                </c:pt>
                <c:pt idx="2446" formatCode="General">
                  <c:v>2.5000000000000001E-4</c:v>
                </c:pt>
                <c:pt idx="2447" formatCode="General">
                  <c:v>2.6699999999999998E-4</c:v>
                </c:pt>
                <c:pt idx="2448" formatCode="General">
                  <c:v>2.7900000000000001E-4</c:v>
                </c:pt>
                <c:pt idx="2449" formatCode="General">
                  <c:v>2.4699999999999999E-4</c:v>
                </c:pt>
                <c:pt idx="2450" formatCode="General">
                  <c:v>2.5999999999999998E-4</c:v>
                </c:pt>
                <c:pt idx="2451" formatCode="General">
                  <c:v>2.4899999999999998E-4</c:v>
                </c:pt>
                <c:pt idx="2452" formatCode="General">
                  <c:v>2.5500000000000002E-4</c:v>
                </c:pt>
                <c:pt idx="2453" formatCode="General">
                  <c:v>2.7900000000000001E-4</c:v>
                </c:pt>
                <c:pt idx="2454" formatCode="General">
                  <c:v>2.52E-4</c:v>
                </c:pt>
                <c:pt idx="2455" formatCode="General">
                  <c:v>2.5099999999999998E-4</c:v>
                </c:pt>
                <c:pt idx="2456" formatCode="General">
                  <c:v>2.8400000000000002E-4</c:v>
                </c:pt>
                <c:pt idx="2457" formatCode="General">
                  <c:v>2.5399999999999999E-4</c:v>
                </c:pt>
                <c:pt idx="2458" formatCode="General">
                  <c:v>2.7799999999999998E-4</c:v>
                </c:pt>
                <c:pt idx="2459" formatCode="General">
                  <c:v>1.652E-3</c:v>
                </c:pt>
                <c:pt idx="2460" formatCode="General">
                  <c:v>5.04E-4</c:v>
                </c:pt>
                <c:pt idx="2461" formatCode="General">
                  <c:v>2.8299999999999999E-4</c:v>
                </c:pt>
                <c:pt idx="2462" formatCode="General">
                  <c:v>3.1500000000000001E-4</c:v>
                </c:pt>
                <c:pt idx="2463" formatCode="General">
                  <c:v>2.6899999999999998E-4</c:v>
                </c:pt>
                <c:pt idx="2464" formatCode="General">
                  <c:v>0</c:v>
                </c:pt>
                <c:pt idx="2465" formatCode="General">
                  <c:v>3.3199999999999999E-4</c:v>
                </c:pt>
                <c:pt idx="2466" formatCode="General">
                  <c:v>2.7799999999999998E-4</c:v>
                </c:pt>
                <c:pt idx="2467" formatCode="General">
                  <c:v>2.6200000000000003E-4</c:v>
                </c:pt>
                <c:pt idx="2468" formatCode="General">
                  <c:v>2.5000000000000001E-4</c:v>
                </c:pt>
                <c:pt idx="2469" formatCode="General">
                  <c:v>2.5900000000000001E-4</c:v>
                </c:pt>
                <c:pt idx="2470" formatCode="General">
                  <c:v>2.4800000000000001E-4</c:v>
                </c:pt>
                <c:pt idx="2471" formatCode="General">
                  <c:v>2.31E-4</c:v>
                </c:pt>
                <c:pt idx="2472" formatCode="General">
                  <c:v>3.0200000000000002E-4</c:v>
                </c:pt>
                <c:pt idx="2473" formatCode="General">
                  <c:v>3.59E-4</c:v>
                </c:pt>
                <c:pt idx="2474" formatCode="General">
                  <c:v>1.668E-3</c:v>
                </c:pt>
                <c:pt idx="2475" formatCode="General">
                  <c:v>2.7700000000000001E-4</c:v>
                </c:pt>
                <c:pt idx="2476" formatCode="General">
                  <c:v>2.8800000000000001E-4</c:v>
                </c:pt>
                <c:pt idx="2477" formatCode="General">
                  <c:v>3.3799999999999998E-4</c:v>
                </c:pt>
                <c:pt idx="2478" formatCode="General">
                  <c:v>2.61E-4</c:v>
                </c:pt>
                <c:pt idx="2479" formatCode="General">
                  <c:v>2.6499999999999999E-4</c:v>
                </c:pt>
                <c:pt idx="2480" formatCode="General">
                  <c:v>2.72E-4</c:v>
                </c:pt>
                <c:pt idx="2481" formatCode="General">
                  <c:v>2.9700000000000001E-4</c:v>
                </c:pt>
                <c:pt idx="2482" formatCode="General">
                  <c:v>2.5300000000000002E-4</c:v>
                </c:pt>
                <c:pt idx="2483" formatCode="General">
                  <c:v>2.6600000000000001E-4</c:v>
                </c:pt>
                <c:pt idx="2484" formatCode="General">
                  <c:v>2.6600000000000001E-4</c:v>
                </c:pt>
                <c:pt idx="2485" formatCode="General">
                  <c:v>3.1100000000000002E-4</c:v>
                </c:pt>
                <c:pt idx="2486" formatCode="General">
                  <c:v>2.7E-4</c:v>
                </c:pt>
                <c:pt idx="2487" formatCode="General">
                  <c:v>1.072E-3</c:v>
                </c:pt>
                <c:pt idx="2488" formatCode="General">
                  <c:v>1.75E-4</c:v>
                </c:pt>
                <c:pt idx="2489" formatCode="General">
                  <c:v>3.4499999999999998E-4</c:v>
                </c:pt>
                <c:pt idx="2490" formatCode="General">
                  <c:v>2.5900000000000001E-4</c:v>
                </c:pt>
                <c:pt idx="2491" formatCode="General">
                  <c:v>2.6899999999999998E-4</c:v>
                </c:pt>
                <c:pt idx="2492" formatCode="General">
                  <c:v>2.4899999999999998E-4</c:v>
                </c:pt>
                <c:pt idx="2493" formatCode="General">
                  <c:v>3.1300000000000002E-4</c:v>
                </c:pt>
                <c:pt idx="2494" formatCode="General">
                  <c:v>3.6299999999999999E-4</c:v>
                </c:pt>
                <c:pt idx="2495" formatCode="General">
                  <c:v>2.6899999999999998E-4</c:v>
                </c:pt>
              </c:numCache>
            </c:numRef>
          </c:yVal>
          <c:smooth val="0"/>
        </c:ser>
        <c:ser>
          <c:idx val="1"/>
          <c:order val="1"/>
          <c:tx>
            <c:v>Pruning</c:v>
          </c:tx>
          <c:spPr>
            <a:ln w="28575">
              <a:noFill/>
            </a:ln>
          </c:spPr>
          <c:marker>
            <c:symbol val="plus"/>
            <c:size val="7"/>
          </c:marker>
          <c:trendline>
            <c:spPr>
              <a:ln w="44450">
                <a:solidFill>
                  <a:srgbClr val="FFFF00"/>
                </a:solidFill>
              </a:ln>
            </c:spPr>
            <c:trendlineType val="linear"/>
            <c:dispRSqr val="0"/>
            <c:dispEq val="0"/>
          </c:trendline>
          <c:yVal>
            <c:numRef>
              <c:f>Sheet1!$F$3:$F$2499</c:f>
              <c:numCache>
                <c:formatCode>0.00E+00</c:formatCode>
                <c:ptCount val="2497"/>
                <c:pt idx="0">
                  <c:v>8.2999999999999998E-5</c:v>
                </c:pt>
                <c:pt idx="1">
                  <c:v>7.1000000000000005E-5</c:v>
                </c:pt>
                <c:pt idx="2">
                  <c:v>6.3999999999999997E-5</c:v>
                </c:pt>
                <c:pt idx="3">
                  <c:v>7.4999999999999993E-5</c:v>
                </c:pt>
                <c:pt idx="4">
                  <c:v>6.7000000000000002E-5</c:v>
                </c:pt>
                <c:pt idx="5">
                  <c:v>6.0000000000000002E-5</c:v>
                </c:pt>
                <c:pt idx="6">
                  <c:v>5.5999999999999999E-5</c:v>
                </c:pt>
                <c:pt idx="7">
                  <c:v>7.6000000000000004E-5</c:v>
                </c:pt>
                <c:pt idx="8">
                  <c:v>6.2000000000000003E-5</c:v>
                </c:pt>
                <c:pt idx="9">
                  <c:v>6.3999999999999997E-5</c:v>
                </c:pt>
                <c:pt idx="10" formatCode="General">
                  <c:v>1.44E-4</c:v>
                </c:pt>
                <c:pt idx="11" formatCode="General">
                  <c:v>1.0399999999999999E-4</c:v>
                </c:pt>
                <c:pt idx="12" formatCode="General">
                  <c:v>1.12E-4</c:v>
                </c:pt>
                <c:pt idx="13">
                  <c:v>9.7E-5</c:v>
                </c:pt>
                <c:pt idx="14">
                  <c:v>8.8999999999999995E-5</c:v>
                </c:pt>
                <c:pt idx="15">
                  <c:v>8.7000000000000001E-5</c:v>
                </c:pt>
                <c:pt idx="16">
                  <c:v>9.3999999999999994E-5</c:v>
                </c:pt>
                <c:pt idx="17" formatCode="General">
                  <c:v>1.4200000000000001E-4</c:v>
                </c:pt>
                <c:pt idx="18" formatCode="General">
                  <c:v>1.64E-4</c:v>
                </c:pt>
                <c:pt idx="19" formatCode="General">
                  <c:v>1.21E-4</c:v>
                </c:pt>
                <c:pt idx="20" formatCode="General">
                  <c:v>1.06E-4</c:v>
                </c:pt>
                <c:pt idx="21">
                  <c:v>9.6000000000000002E-5</c:v>
                </c:pt>
                <c:pt idx="22" formatCode="General">
                  <c:v>2.3900000000000001E-4</c:v>
                </c:pt>
                <c:pt idx="23" formatCode="General">
                  <c:v>1.85E-4</c:v>
                </c:pt>
                <c:pt idx="24">
                  <c:v>9.6000000000000002E-5</c:v>
                </c:pt>
                <c:pt idx="25" formatCode="General">
                  <c:v>1.55E-4</c:v>
                </c:pt>
                <c:pt idx="26" formatCode="General">
                  <c:v>1.2400000000000001E-4</c:v>
                </c:pt>
                <c:pt idx="27" formatCode="General">
                  <c:v>1.56E-4</c:v>
                </c:pt>
                <c:pt idx="28" formatCode="General">
                  <c:v>1.8100000000000001E-4</c:v>
                </c:pt>
                <c:pt idx="29" formatCode="General">
                  <c:v>1.73E-4</c:v>
                </c:pt>
                <c:pt idx="30" formatCode="General">
                  <c:v>1.3300000000000001E-4</c:v>
                </c:pt>
                <c:pt idx="31" formatCode="General">
                  <c:v>1.6799999999999999E-4</c:v>
                </c:pt>
                <c:pt idx="32" formatCode="General">
                  <c:v>1.21E-4</c:v>
                </c:pt>
                <c:pt idx="33" formatCode="General">
                  <c:v>1.3999999999999999E-4</c:v>
                </c:pt>
                <c:pt idx="34" formatCode="General">
                  <c:v>1.5200000000000001E-4</c:v>
                </c:pt>
                <c:pt idx="35" formatCode="General">
                  <c:v>1.22E-4</c:v>
                </c:pt>
                <c:pt idx="36">
                  <c:v>9.7999999999999997E-5</c:v>
                </c:pt>
                <c:pt idx="37" formatCode="General">
                  <c:v>1.11E-4</c:v>
                </c:pt>
                <c:pt idx="38" formatCode="General">
                  <c:v>1.2E-4</c:v>
                </c:pt>
                <c:pt idx="39" formatCode="General">
                  <c:v>1.1900000000000001E-4</c:v>
                </c:pt>
                <c:pt idx="40" formatCode="General">
                  <c:v>2.02E-4</c:v>
                </c:pt>
                <c:pt idx="41" formatCode="General">
                  <c:v>1.9599999999999999E-4</c:v>
                </c:pt>
                <c:pt idx="42" formatCode="General">
                  <c:v>2.8299999999999999E-4</c:v>
                </c:pt>
                <c:pt idx="43">
                  <c:v>9.5000000000000005E-5</c:v>
                </c:pt>
                <c:pt idx="44" formatCode="General">
                  <c:v>1.56E-4</c:v>
                </c:pt>
                <c:pt idx="45" formatCode="General">
                  <c:v>2.1100000000000001E-4</c:v>
                </c:pt>
                <c:pt idx="46" formatCode="General">
                  <c:v>2.04E-4</c:v>
                </c:pt>
                <c:pt idx="47">
                  <c:v>9.7999999999999997E-5</c:v>
                </c:pt>
                <c:pt idx="48" formatCode="General">
                  <c:v>1.35E-4</c:v>
                </c:pt>
                <c:pt idx="49" formatCode="General">
                  <c:v>1.18E-4</c:v>
                </c:pt>
                <c:pt idx="50" formatCode="General">
                  <c:v>2.7500000000000002E-4</c:v>
                </c:pt>
                <c:pt idx="51" formatCode="General">
                  <c:v>1.6200000000000001E-4</c:v>
                </c:pt>
                <c:pt idx="52" formatCode="General">
                  <c:v>1.3300000000000001E-4</c:v>
                </c:pt>
                <c:pt idx="53" formatCode="General">
                  <c:v>1.5100000000000001E-4</c:v>
                </c:pt>
                <c:pt idx="54">
                  <c:v>9.5000000000000005E-5</c:v>
                </c:pt>
                <c:pt idx="55" formatCode="General">
                  <c:v>1.27E-4</c:v>
                </c:pt>
                <c:pt idx="56">
                  <c:v>9.6000000000000002E-5</c:v>
                </c:pt>
                <c:pt idx="57" formatCode="General">
                  <c:v>1.2300000000000001E-4</c:v>
                </c:pt>
                <c:pt idx="58" formatCode="General">
                  <c:v>1.1900000000000001E-4</c:v>
                </c:pt>
                <c:pt idx="59" formatCode="General">
                  <c:v>1.2300000000000001E-4</c:v>
                </c:pt>
                <c:pt idx="60" formatCode="General">
                  <c:v>2.05E-4</c:v>
                </c:pt>
                <c:pt idx="61" formatCode="General">
                  <c:v>1.36E-4</c:v>
                </c:pt>
                <c:pt idx="62" formatCode="General">
                  <c:v>1.4200000000000001E-4</c:v>
                </c:pt>
                <c:pt idx="63">
                  <c:v>9.7999999999999997E-5</c:v>
                </c:pt>
                <c:pt idx="64" formatCode="General">
                  <c:v>3.1E-4</c:v>
                </c:pt>
                <c:pt idx="65" formatCode="General">
                  <c:v>1.18E-4</c:v>
                </c:pt>
                <c:pt idx="66" formatCode="General">
                  <c:v>2.12E-4</c:v>
                </c:pt>
                <c:pt idx="67" formatCode="General">
                  <c:v>1.63E-4</c:v>
                </c:pt>
                <c:pt idx="68" formatCode="General">
                  <c:v>1.18E-4</c:v>
                </c:pt>
                <c:pt idx="69" formatCode="General">
                  <c:v>2.1499999999999999E-4</c:v>
                </c:pt>
                <c:pt idx="70" formatCode="General">
                  <c:v>1.0399999999999999E-4</c:v>
                </c:pt>
                <c:pt idx="71">
                  <c:v>9.7999999999999997E-5</c:v>
                </c:pt>
                <c:pt idx="72" formatCode="General">
                  <c:v>1.5799999999999999E-4</c:v>
                </c:pt>
                <c:pt idx="73" formatCode="General">
                  <c:v>1E-4</c:v>
                </c:pt>
                <c:pt idx="74">
                  <c:v>9.7E-5</c:v>
                </c:pt>
                <c:pt idx="75" formatCode="General">
                  <c:v>1.5300000000000001E-4</c:v>
                </c:pt>
                <c:pt idx="76" formatCode="General">
                  <c:v>1.93E-4</c:v>
                </c:pt>
                <c:pt idx="77" formatCode="General">
                  <c:v>1.06E-4</c:v>
                </c:pt>
                <c:pt idx="78" formatCode="General">
                  <c:v>1.8200000000000001E-4</c:v>
                </c:pt>
                <c:pt idx="79" formatCode="General">
                  <c:v>1.03E-4</c:v>
                </c:pt>
                <c:pt idx="80" formatCode="General">
                  <c:v>1E-4</c:v>
                </c:pt>
                <c:pt idx="81" formatCode="General">
                  <c:v>4.17E-4</c:v>
                </c:pt>
                <c:pt idx="82" formatCode="General">
                  <c:v>2.5799999999999998E-4</c:v>
                </c:pt>
                <c:pt idx="83" formatCode="General">
                  <c:v>2.81E-4</c:v>
                </c:pt>
                <c:pt idx="84" formatCode="General">
                  <c:v>1.2899999999999999E-4</c:v>
                </c:pt>
                <c:pt idx="85" formatCode="General">
                  <c:v>3.5199999999999999E-4</c:v>
                </c:pt>
                <c:pt idx="86" formatCode="General">
                  <c:v>2.6699999999999998E-4</c:v>
                </c:pt>
                <c:pt idx="87" formatCode="General">
                  <c:v>3.0499999999999999E-4</c:v>
                </c:pt>
                <c:pt idx="88">
                  <c:v>9.8999999999999994E-5</c:v>
                </c:pt>
                <c:pt idx="89" formatCode="General">
                  <c:v>1.15E-4</c:v>
                </c:pt>
                <c:pt idx="90" formatCode="General">
                  <c:v>1.05E-4</c:v>
                </c:pt>
                <c:pt idx="91" formatCode="General">
                  <c:v>1.1E-4</c:v>
                </c:pt>
                <c:pt idx="92" formatCode="General">
                  <c:v>5.1800000000000001E-4</c:v>
                </c:pt>
                <c:pt idx="93" formatCode="General">
                  <c:v>1.02E-4</c:v>
                </c:pt>
                <c:pt idx="94" formatCode="General">
                  <c:v>1.01E-4</c:v>
                </c:pt>
                <c:pt idx="95" formatCode="General">
                  <c:v>2.2900000000000001E-4</c:v>
                </c:pt>
                <c:pt idx="96" formatCode="General">
                  <c:v>1.07E-4</c:v>
                </c:pt>
                <c:pt idx="97" formatCode="General">
                  <c:v>1.17E-4</c:v>
                </c:pt>
                <c:pt idx="98" formatCode="General">
                  <c:v>1.3799999999999999E-4</c:v>
                </c:pt>
                <c:pt idx="99" formatCode="General">
                  <c:v>1.15E-4</c:v>
                </c:pt>
                <c:pt idx="100">
                  <c:v>9.7999999999999997E-5</c:v>
                </c:pt>
                <c:pt idx="101">
                  <c:v>9.7E-5</c:v>
                </c:pt>
                <c:pt idx="102" formatCode="General">
                  <c:v>1.4300000000000001E-4</c:v>
                </c:pt>
                <c:pt idx="103">
                  <c:v>9.7999999999999997E-5</c:v>
                </c:pt>
                <c:pt idx="104">
                  <c:v>9.7999999999999997E-5</c:v>
                </c:pt>
                <c:pt idx="105" formatCode="General">
                  <c:v>1.16E-4</c:v>
                </c:pt>
                <c:pt idx="106" formatCode="General">
                  <c:v>2.03E-4</c:v>
                </c:pt>
                <c:pt idx="107" formatCode="General">
                  <c:v>1.36E-4</c:v>
                </c:pt>
                <c:pt idx="108" formatCode="General">
                  <c:v>1.8000000000000001E-4</c:v>
                </c:pt>
                <c:pt idx="109" formatCode="General">
                  <c:v>1.08E-4</c:v>
                </c:pt>
                <c:pt idx="110">
                  <c:v>9.8999999999999994E-5</c:v>
                </c:pt>
                <c:pt idx="111" formatCode="General">
                  <c:v>2.2000000000000001E-4</c:v>
                </c:pt>
                <c:pt idx="112" formatCode="General">
                  <c:v>1.2400000000000001E-4</c:v>
                </c:pt>
                <c:pt idx="113" formatCode="General">
                  <c:v>2.23E-4</c:v>
                </c:pt>
                <c:pt idx="114" formatCode="General">
                  <c:v>1.55E-4</c:v>
                </c:pt>
                <c:pt idx="115" formatCode="General">
                  <c:v>1.9100000000000001E-4</c:v>
                </c:pt>
                <c:pt idx="116" formatCode="General">
                  <c:v>1.01E-4</c:v>
                </c:pt>
                <c:pt idx="117" formatCode="General">
                  <c:v>1.02E-4</c:v>
                </c:pt>
                <c:pt idx="118" formatCode="General">
                  <c:v>1.08E-4</c:v>
                </c:pt>
                <c:pt idx="119" formatCode="General">
                  <c:v>2.7599999999999999E-4</c:v>
                </c:pt>
                <c:pt idx="120" formatCode="General">
                  <c:v>1.55E-4</c:v>
                </c:pt>
                <c:pt idx="121" formatCode="General">
                  <c:v>3.5199999999999999E-4</c:v>
                </c:pt>
                <c:pt idx="122" formatCode="General">
                  <c:v>1E-4</c:v>
                </c:pt>
                <c:pt idx="123" formatCode="General">
                  <c:v>1.02E-4</c:v>
                </c:pt>
                <c:pt idx="124" formatCode="General">
                  <c:v>1.44E-4</c:v>
                </c:pt>
                <c:pt idx="125" formatCode="General">
                  <c:v>1.3899999999999999E-4</c:v>
                </c:pt>
                <c:pt idx="126" formatCode="General">
                  <c:v>1.22E-4</c:v>
                </c:pt>
                <c:pt idx="127" formatCode="General">
                  <c:v>6.29E-4</c:v>
                </c:pt>
                <c:pt idx="128" formatCode="General">
                  <c:v>1.4300000000000001E-4</c:v>
                </c:pt>
                <c:pt idx="129" formatCode="General">
                  <c:v>1.6200000000000001E-4</c:v>
                </c:pt>
                <c:pt idx="130">
                  <c:v>2.8E-5</c:v>
                </c:pt>
                <c:pt idx="131" formatCode="General">
                  <c:v>1.08E-4</c:v>
                </c:pt>
                <c:pt idx="132" formatCode="General">
                  <c:v>1.21E-4</c:v>
                </c:pt>
                <c:pt idx="133" formatCode="General">
                  <c:v>1.26E-4</c:v>
                </c:pt>
                <c:pt idx="134" formatCode="General">
                  <c:v>1.26E-4</c:v>
                </c:pt>
                <c:pt idx="135" formatCode="General">
                  <c:v>1.45E-4</c:v>
                </c:pt>
                <c:pt idx="136" formatCode="General">
                  <c:v>1.22E-4</c:v>
                </c:pt>
                <c:pt idx="137" formatCode="General">
                  <c:v>2.7599999999999999E-4</c:v>
                </c:pt>
                <c:pt idx="138" formatCode="General">
                  <c:v>1.6200000000000001E-4</c:v>
                </c:pt>
                <c:pt idx="139" formatCode="General">
                  <c:v>1.11E-4</c:v>
                </c:pt>
                <c:pt idx="140" formatCode="General">
                  <c:v>1.3200000000000001E-4</c:v>
                </c:pt>
                <c:pt idx="141" formatCode="General">
                  <c:v>2.2000000000000001E-4</c:v>
                </c:pt>
                <c:pt idx="142" formatCode="General">
                  <c:v>2.31E-4</c:v>
                </c:pt>
                <c:pt idx="143" formatCode="General">
                  <c:v>1.8799999999999999E-4</c:v>
                </c:pt>
                <c:pt idx="144" formatCode="General">
                  <c:v>1.92E-4</c:v>
                </c:pt>
                <c:pt idx="145" formatCode="General">
                  <c:v>4.6299999999999998E-4</c:v>
                </c:pt>
                <c:pt idx="146" formatCode="General">
                  <c:v>1.26E-4</c:v>
                </c:pt>
                <c:pt idx="147" formatCode="General">
                  <c:v>1.15E-4</c:v>
                </c:pt>
                <c:pt idx="148">
                  <c:v>9.8999999999999994E-5</c:v>
                </c:pt>
                <c:pt idx="149" formatCode="General">
                  <c:v>1.02E-4</c:v>
                </c:pt>
                <c:pt idx="150" formatCode="General">
                  <c:v>1.08E-4</c:v>
                </c:pt>
                <c:pt idx="151" formatCode="General">
                  <c:v>1E-4</c:v>
                </c:pt>
                <c:pt idx="152" formatCode="General">
                  <c:v>1.1E-4</c:v>
                </c:pt>
                <c:pt idx="153" formatCode="General">
                  <c:v>1.3999999999999999E-4</c:v>
                </c:pt>
                <c:pt idx="154">
                  <c:v>9.8999999999999994E-5</c:v>
                </c:pt>
                <c:pt idx="155" formatCode="General">
                  <c:v>1.8200000000000001E-4</c:v>
                </c:pt>
                <c:pt idx="156" formatCode="General">
                  <c:v>1.9599999999999999E-4</c:v>
                </c:pt>
                <c:pt idx="157" formatCode="General">
                  <c:v>1.34E-4</c:v>
                </c:pt>
                <c:pt idx="158" formatCode="General">
                  <c:v>1.12E-4</c:v>
                </c:pt>
                <c:pt idx="159" formatCode="General">
                  <c:v>1.74E-4</c:v>
                </c:pt>
                <c:pt idx="160" formatCode="General">
                  <c:v>1.47E-4</c:v>
                </c:pt>
                <c:pt idx="161" formatCode="General">
                  <c:v>1.01E-4</c:v>
                </c:pt>
                <c:pt idx="162" formatCode="General">
                  <c:v>1.1E-4</c:v>
                </c:pt>
                <c:pt idx="163">
                  <c:v>9.8999999999999994E-5</c:v>
                </c:pt>
                <c:pt idx="164" formatCode="General">
                  <c:v>1.1400000000000001E-4</c:v>
                </c:pt>
                <c:pt idx="165" formatCode="General">
                  <c:v>1.25E-4</c:v>
                </c:pt>
                <c:pt idx="166" formatCode="General">
                  <c:v>1.3300000000000001E-4</c:v>
                </c:pt>
                <c:pt idx="167" formatCode="General">
                  <c:v>1.65E-4</c:v>
                </c:pt>
                <c:pt idx="168" formatCode="General">
                  <c:v>3.68E-4</c:v>
                </c:pt>
                <c:pt idx="169" formatCode="General">
                  <c:v>1.02E-4</c:v>
                </c:pt>
                <c:pt idx="170" formatCode="General">
                  <c:v>1.2300000000000001E-4</c:v>
                </c:pt>
                <c:pt idx="171" formatCode="General">
                  <c:v>1.7100000000000001E-4</c:v>
                </c:pt>
                <c:pt idx="172" formatCode="General">
                  <c:v>1.2E-4</c:v>
                </c:pt>
                <c:pt idx="173" formatCode="General">
                  <c:v>1.1E-4</c:v>
                </c:pt>
                <c:pt idx="174" formatCode="General">
                  <c:v>1.12E-4</c:v>
                </c:pt>
                <c:pt idx="175" formatCode="General">
                  <c:v>1.0900000000000001E-4</c:v>
                </c:pt>
                <c:pt idx="176" formatCode="General">
                  <c:v>1.9699999999999999E-4</c:v>
                </c:pt>
                <c:pt idx="177" formatCode="General">
                  <c:v>1.25E-4</c:v>
                </c:pt>
                <c:pt idx="178" formatCode="General">
                  <c:v>1.01E-4</c:v>
                </c:pt>
                <c:pt idx="179" formatCode="General">
                  <c:v>1.7799999999999999E-4</c:v>
                </c:pt>
                <c:pt idx="180" formatCode="General">
                  <c:v>1.2E-4</c:v>
                </c:pt>
                <c:pt idx="181" formatCode="General">
                  <c:v>1.13E-4</c:v>
                </c:pt>
                <c:pt idx="182" formatCode="General">
                  <c:v>1.55E-4</c:v>
                </c:pt>
                <c:pt idx="183" formatCode="General">
                  <c:v>2.12E-4</c:v>
                </c:pt>
                <c:pt idx="184" formatCode="General">
                  <c:v>2.8600000000000001E-4</c:v>
                </c:pt>
                <c:pt idx="185" formatCode="General">
                  <c:v>1.01E-4</c:v>
                </c:pt>
                <c:pt idx="186" formatCode="General">
                  <c:v>1.26E-4</c:v>
                </c:pt>
                <c:pt idx="187" formatCode="General">
                  <c:v>1.12E-4</c:v>
                </c:pt>
                <c:pt idx="188" formatCode="General">
                  <c:v>1.13E-4</c:v>
                </c:pt>
                <c:pt idx="189" formatCode="General">
                  <c:v>1.7799999999999999E-4</c:v>
                </c:pt>
                <c:pt idx="190" formatCode="General">
                  <c:v>1.02E-4</c:v>
                </c:pt>
                <c:pt idx="191" formatCode="General">
                  <c:v>2.8299999999999999E-4</c:v>
                </c:pt>
                <c:pt idx="192" formatCode="General">
                  <c:v>1.4100000000000001E-4</c:v>
                </c:pt>
                <c:pt idx="193" formatCode="General">
                  <c:v>1.16E-4</c:v>
                </c:pt>
                <c:pt idx="194" formatCode="General">
                  <c:v>1.93E-4</c:v>
                </c:pt>
                <c:pt idx="195" formatCode="General">
                  <c:v>3.0200000000000002E-4</c:v>
                </c:pt>
                <c:pt idx="196" formatCode="General">
                  <c:v>1.08E-4</c:v>
                </c:pt>
                <c:pt idx="197" formatCode="General">
                  <c:v>1.1400000000000001E-4</c:v>
                </c:pt>
                <c:pt idx="198" formatCode="General">
                  <c:v>1.6699999999999999E-4</c:v>
                </c:pt>
                <c:pt idx="199" formatCode="General">
                  <c:v>1.8900000000000001E-4</c:v>
                </c:pt>
                <c:pt idx="200" formatCode="General">
                  <c:v>1.02E-4</c:v>
                </c:pt>
                <c:pt idx="201" formatCode="General">
                  <c:v>1.01E-4</c:v>
                </c:pt>
                <c:pt idx="202" formatCode="General">
                  <c:v>1.02E-4</c:v>
                </c:pt>
                <c:pt idx="203" formatCode="General">
                  <c:v>1.7100000000000001E-4</c:v>
                </c:pt>
                <c:pt idx="204" formatCode="General">
                  <c:v>1.1E-4</c:v>
                </c:pt>
                <c:pt idx="205" formatCode="General">
                  <c:v>1.4300000000000001E-4</c:v>
                </c:pt>
                <c:pt idx="206" formatCode="General">
                  <c:v>1.15E-4</c:v>
                </c:pt>
                <c:pt idx="207" formatCode="General">
                  <c:v>1.18E-4</c:v>
                </c:pt>
                <c:pt idx="208" formatCode="General">
                  <c:v>1E-4</c:v>
                </c:pt>
                <c:pt idx="209" formatCode="General">
                  <c:v>1.1E-4</c:v>
                </c:pt>
                <c:pt idx="210" formatCode="General">
                  <c:v>1.1400000000000001E-4</c:v>
                </c:pt>
                <c:pt idx="211" formatCode="General">
                  <c:v>1.06E-4</c:v>
                </c:pt>
                <c:pt idx="212" formatCode="General">
                  <c:v>1.4999999999999999E-4</c:v>
                </c:pt>
                <c:pt idx="213" formatCode="General">
                  <c:v>2.3599999999999999E-4</c:v>
                </c:pt>
                <c:pt idx="214" formatCode="General">
                  <c:v>1.06E-4</c:v>
                </c:pt>
                <c:pt idx="215" formatCode="General">
                  <c:v>1.02E-4</c:v>
                </c:pt>
                <c:pt idx="216" formatCode="General">
                  <c:v>1.2799999999999999E-4</c:v>
                </c:pt>
                <c:pt idx="217" formatCode="General">
                  <c:v>1.02E-4</c:v>
                </c:pt>
                <c:pt idx="218" formatCode="General">
                  <c:v>1.02E-4</c:v>
                </c:pt>
                <c:pt idx="219" formatCode="General">
                  <c:v>1.01E-4</c:v>
                </c:pt>
                <c:pt idx="220" formatCode="General">
                  <c:v>1.2300000000000001E-4</c:v>
                </c:pt>
                <c:pt idx="221" formatCode="General">
                  <c:v>1.0399999999999999E-4</c:v>
                </c:pt>
                <c:pt idx="222" formatCode="General">
                  <c:v>1.5899999999999999E-4</c:v>
                </c:pt>
                <c:pt idx="223" formatCode="General">
                  <c:v>1.13E-4</c:v>
                </c:pt>
                <c:pt idx="224" formatCode="General">
                  <c:v>1.75E-4</c:v>
                </c:pt>
                <c:pt idx="225" formatCode="General">
                  <c:v>1.21E-4</c:v>
                </c:pt>
                <c:pt idx="226" formatCode="General">
                  <c:v>1.06E-4</c:v>
                </c:pt>
                <c:pt idx="227" formatCode="General">
                  <c:v>2.32E-4</c:v>
                </c:pt>
                <c:pt idx="228" formatCode="General">
                  <c:v>1.08E-4</c:v>
                </c:pt>
                <c:pt idx="229" formatCode="General">
                  <c:v>1.4200000000000001E-4</c:v>
                </c:pt>
                <c:pt idx="230" formatCode="General">
                  <c:v>1.17E-4</c:v>
                </c:pt>
                <c:pt idx="231" formatCode="General">
                  <c:v>1.44E-4</c:v>
                </c:pt>
                <c:pt idx="232" formatCode="General">
                  <c:v>1.06E-4</c:v>
                </c:pt>
                <c:pt idx="233" formatCode="General">
                  <c:v>1.15E-4</c:v>
                </c:pt>
                <c:pt idx="234" formatCode="General">
                  <c:v>1.13E-4</c:v>
                </c:pt>
                <c:pt idx="235" formatCode="General">
                  <c:v>1.27E-4</c:v>
                </c:pt>
                <c:pt idx="236" formatCode="General">
                  <c:v>1.03E-4</c:v>
                </c:pt>
                <c:pt idx="237" formatCode="General">
                  <c:v>1.0399999999999999E-4</c:v>
                </c:pt>
                <c:pt idx="238" formatCode="General">
                  <c:v>1.02E-4</c:v>
                </c:pt>
                <c:pt idx="239" formatCode="General">
                  <c:v>1.5200000000000001E-4</c:v>
                </c:pt>
                <c:pt idx="240" formatCode="General">
                  <c:v>2.2100000000000001E-4</c:v>
                </c:pt>
                <c:pt idx="241" formatCode="General">
                  <c:v>1.12E-4</c:v>
                </c:pt>
                <c:pt idx="242" formatCode="General">
                  <c:v>2.33E-4</c:v>
                </c:pt>
                <c:pt idx="243" formatCode="General">
                  <c:v>1.7000000000000001E-4</c:v>
                </c:pt>
                <c:pt idx="244" formatCode="General">
                  <c:v>1.73E-4</c:v>
                </c:pt>
                <c:pt idx="245" formatCode="General">
                  <c:v>1.9900000000000001E-4</c:v>
                </c:pt>
                <c:pt idx="246" formatCode="General">
                  <c:v>1.16E-4</c:v>
                </c:pt>
                <c:pt idx="247" formatCode="General">
                  <c:v>1.27E-4</c:v>
                </c:pt>
                <c:pt idx="248" formatCode="General">
                  <c:v>1.06E-4</c:v>
                </c:pt>
                <c:pt idx="249" formatCode="General">
                  <c:v>1.4799999999999999E-4</c:v>
                </c:pt>
                <c:pt idx="250" formatCode="General">
                  <c:v>1.13E-4</c:v>
                </c:pt>
                <c:pt idx="251" formatCode="General">
                  <c:v>1.22E-4</c:v>
                </c:pt>
                <c:pt idx="252" formatCode="General">
                  <c:v>1.17E-4</c:v>
                </c:pt>
                <c:pt idx="253" formatCode="General">
                  <c:v>1.9900000000000001E-4</c:v>
                </c:pt>
                <c:pt idx="254" formatCode="General">
                  <c:v>1.02E-4</c:v>
                </c:pt>
                <c:pt idx="255" formatCode="General">
                  <c:v>1.03E-4</c:v>
                </c:pt>
                <c:pt idx="256" formatCode="General">
                  <c:v>1.44E-4</c:v>
                </c:pt>
                <c:pt idx="257" formatCode="General">
                  <c:v>1.8799999999999999E-4</c:v>
                </c:pt>
                <c:pt idx="258" formatCode="General">
                  <c:v>1.07E-4</c:v>
                </c:pt>
                <c:pt idx="259" formatCode="General">
                  <c:v>1.02E-4</c:v>
                </c:pt>
                <c:pt idx="260" formatCode="General">
                  <c:v>1.0399999999999999E-4</c:v>
                </c:pt>
                <c:pt idx="261" formatCode="General">
                  <c:v>1.17E-4</c:v>
                </c:pt>
                <c:pt idx="262">
                  <c:v>9.5000000000000005E-5</c:v>
                </c:pt>
                <c:pt idx="263" formatCode="General">
                  <c:v>2.3800000000000001E-4</c:v>
                </c:pt>
                <c:pt idx="264" formatCode="General">
                  <c:v>1.12E-4</c:v>
                </c:pt>
                <c:pt idx="265" formatCode="General">
                  <c:v>2.05E-4</c:v>
                </c:pt>
                <c:pt idx="266" formatCode="General">
                  <c:v>1.05E-4</c:v>
                </c:pt>
                <c:pt idx="267" formatCode="General">
                  <c:v>1.03E-4</c:v>
                </c:pt>
                <c:pt idx="268" formatCode="General">
                  <c:v>1.9699999999999999E-4</c:v>
                </c:pt>
                <c:pt idx="269" formatCode="General">
                  <c:v>1.47E-4</c:v>
                </c:pt>
                <c:pt idx="270" formatCode="General">
                  <c:v>1.9000000000000001E-4</c:v>
                </c:pt>
                <c:pt idx="271" formatCode="General">
                  <c:v>1.7100000000000001E-4</c:v>
                </c:pt>
                <c:pt idx="272" formatCode="General">
                  <c:v>1.37E-4</c:v>
                </c:pt>
                <c:pt idx="273" formatCode="General">
                  <c:v>1.02E-4</c:v>
                </c:pt>
                <c:pt idx="274" formatCode="General">
                  <c:v>1.6100000000000001E-4</c:v>
                </c:pt>
                <c:pt idx="275" formatCode="General">
                  <c:v>1.0900000000000001E-4</c:v>
                </c:pt>
                <c:pt idx="276" formatCode="General">
                  <c:v>3.3300000000000002E-4</c:v>
                </c:pt>
                <c:pt idx="277" formatCode="General">
                  <c:v>3.1300000000000002E-4</c:v>
                </c:pt>
                <c:pt idx="278" formatCode="General">
                  <c:v>1.76E-4</c:v>
                </c:pt>
                <c:pt idx="279" formatCode="General">
                  <c:v>3.5300000000000002E-4</c:v>
                </c:pt>
                <c:pt idx="280" formatCode="General">
                  <c:v>1.2E-4</c:v>
                </c:pt>
                <c:pt idx="281" formatCode="General">
                  <c:v>2.8400000000000002E-4</c:v>
                </c:pt>
                <c:pt idx="282" formatCode="General">
                  <c:v>1.1400000000000001E-4</c:v>
                </c:pt>
                <c:pt idx="283" formatCode="General">
                  <c:v>1.0399999999999999E-4</c:v>
                </c:pt>
                <c:pt idx="284" formatCode="General">
                  <c:v>1.65E-4</c:v>
                </c:pt>
                <c:pt idx="285" formatCode="General">
                  <c:v>1.4799999999999999E-4</c:v>
                </c:pt>
                <c:pt idx="286" formatCode="General">
                  <c:v>1.3100000000000001E-4</c:v>
                </c:pt>
                <c:pt idx="287" formatCode="General">
                  <c:v>0</c:v>
                </c:pt>
                <c:pt idx="288" formatCode="General">
                  <c:v>1.75E-4</c:v>
                </c:pt>
                <c:pt idx="289" formatCode="General">
                  <c:v>1.2899999999999999E-4</c:v>
                </c:pt>
                <c:pt idx="290" formatCode="General">
                  <c:v>1.0399999999999999E-4</c:v>
                </c:pt>
                <c:pt idx="291" formatCode="General">
                  <c:v>1.7100000000000001E-4</c:v>
                </c:pt>
                <c:pt idx="292" formatCode="General">
                  <c:v>1.06E-4</c:v>
                </c:pt>
                <c:pt idx="293" formatCode="General">
                  <c:v>1.1900000000000001E-4</c:v>
                </c:pt>
                <c:pt idx="294" formatCode="General">
                  <c:v>1.03E-4</c:v>
                </c:pt>
                <c:pt idx="295" formatCode="General">
                  <c:v>1.11E-4</c:v>
                </c:pt>
                <c:pt idx="296" formatCode="General">
                  <c:v>1.63E-4</c:v>
                </c:pt>
                <c:pt idx="297" formatCode="General">
                  <c:v>1.27E-4</c:v>
                </c:pt>
                <c:pt idx="298" formatCode="General">
                  <c:v>2.12E-4</c:v>
                </c:pt>
                <c:pt idx="299" formatCode="General">
                  <c:v>1.4799999999999999E-4</c:v>
                </c:pt>
                <c:pt idx="300" formatCode="General">
                  <c:v>2.7799999999999998E-4</c:v>
                </c:pt>
                <c:pt idx="301" formatCode="General">
                  <c:v>1.12E-4</c:v>
                </c:pt>
                <c:pt idx="302" formatCode="General">
                  <c:v>4.26E-4</c:v>
                </c:pt>
                <c:pt idx="303" formatCode="General">
                  <c:v>1.2300000000000001E-4</c:v>
                </c:pt>
                <c:pt idx="304" formatCode="General">
                  <c:v>0</c:v>
                </c:pt>
                <c:pt idx="305" formatCode="General">
                  <c:v>1.4999999999999999E-4</c:v>
                </c:pt>
                <c:pt idx="306" formatCode="General">
                  <c:v>1.0399999999999999E-4</c:v>
                </c:pt>
                <c:pt idx="307" formatCode="General">
                  <c:v>3.21E-4</c:v>
                </c:pt>
                <c:pt idx="308" formatCode="General">
                  <c:v>1.2210000000000001E-3</c:v>
                </c:pt>
                <c:pt idx="309" formatCode="General">
                  <c:v>1.1E-4</c:v>
                </c:pt>
                <c:pt idx="310" formatCode="General">
                  <c:v>1.35E-4</c:v>
                </c:pt>
                <c:pt idx="311" formatCode="General">
                  <c:v>2.1000000000000001E-4</c:v>
                </c:pt>
                <c:pt idx="312" formatCode="General">
                  <c:v>1.13E-4</c:v>
                </c:pt>
                <c:pt idx="313" formatCode="General">
                  <c:v>1.13E-4</c:v>
                </c:pt>
                <c:pt idx="314" formatCode="General">
                  <c:v>2.7999999999999998E-4</c:v>
                </c:pt>
                <c:pt idx="315" formatCode="General">
                  <c:v>1.9900000000000001E-4</c:v>
                </c:pt>
                <c:pt idx="316" formatCode="General">
                  <c:v>1.05E-4</c:v>
                </c:pt>
                <c:pt idx="317">
                  <c:v>8.5000000000000006E-5</c:v>
                </c:pt>
                <c:pt idx="318" formatCode="General">
                  <c:v>3.8900000000000002E-4</c:v>
                </c:pt>
                <c:pt idx="319" formatCode="General">
                  <c:v>1.15E-4</c:v>
                </c:pt>
                <c:pt idx="320" formatCode="General">
                  <c:v>2.99E-4</c:v>
                </c:pt>
                <c:pt idx="321" formatCode="General">
                  <c:v>1.05E-4</c:v>
                </c:pt>
                <c:pt idx="322" formatCode="General">
                  <c:v>1.27E-4</c:v>
                </c:pt>
                <c:pt idx="323" formatCode="General">
                  <c:v>2.1800000000000001E-4</c:v>
                </c:pt>
                <c:pt idx="324" formatCode="General">
                  <c:v>1.3899999999999999E-4</c:v>
                </c:pt>
                <c:pt idx="325" formatCode="General">
                  <c:v>1.0900000000000001E-4</c:v>
                </c:pt>
                <c:pt idx="326" formatCode="General">
                  <c:v>1.03E-4</c:v>
                </c:pt>
                <c:pt idx="327" formatCode="General">
                  <c:v>1.02E-4</c:v>
                </c:pt>
                <c:pt idx="328" formatCode="General">
                  <c:v>1.44E-4</c:v>
                </c:pt>
                <c:pt idx="329" formatCode="General">
                  <c:v>2.7300000000000002E-4</c:v>
                </c:pt>
                <c:pt idx="330" formatCode="General">
                  <c:v>2.14E-4</c:v>
                </c:pt>
                <c:pt idx="331" formatCode="General">
                  <c:v>1.36E-4</c:v>
                </c:pt>
                <c:pt idx="332" formatCode="General">
                  <c:v>1.06E-4</c:v>
                </c:pt>
                <c:pt idx="333" formatCode="General">
                  <c:v>1.02E-4</c:v>
                </c:pt>
                <c:pt idx="334" formatCode="General">
                  <c:v>1.36E-4</c:v>
                </c:pt>
                <c:pt idx="335" formatCode="General">
                  <c:v>1.56E-4</c:v>
                </c:pt>
                <c:pt idx="336" formatCode="General">
                  <c:v>1.46E-4</c:v>
                </c:pt>
                <c:pt idx="337" formatCode="General">
                  <c:v>1.73E-4</c:v>
                </c:pt>
                <c:pt idx="338" formatCode="General">
                  <c:v>1.7200000000000001E-4</c:v>
                </c:pt>
                <c:pt idx="339" formatCode="General">
                  <c:v>1.0399999999999999E-4</c:v>
                </c:pt>
                <c:pt idx="340" formatCode="General">
                  <c:v>1.16E-4</c:v>
                </c:pt>
                <c:pt idx="341" formatCode="General">
                  <c:v>5.0100000000000003E-4</c:v>
                </c:pt>
                <c:pt idx="342" formatCode="General">
                  <c:v>1.4200000000000001E-4</c:v>
                </c:pt>
                <c:pt idx="343" formatCode="General">
                  <c:v>0</c:v>
                </c:pt>
                <c:pt idx="344" formatCode="General">
                  <c:v>2.0699999999999999E-4</c:v>
                </c:pt>
                <c:pt idx="345" formatCode="General">
                  <c:v>1.5699999999999999E-4</c:v>
                </c:pt>
                <c:pt idx="346" formatCode="General">
                  <c:v>1.8599999999999999E-4</c:v>
                </c:pt>
                <c:pt idx="347" formatCode="General">
                  <c:v>1.35E-4</c:v>
                </c:pt>
                <c:pt idx="348" formatCode="General">
                  <c:v>2.1800000000000001E-4</c:v>
                </c:pt>
                <c:pt idx="349" formatCode="General">
                  <c:v>2.1100000000000001E-4</c:v>
                </c:pt>
                <c:pt idx="350" formatCode="General">
                  <c:v>1.4100000000000001E-4</c:v>
                </c:pt>
                <c:pt idx="351" formatCode="General">
                  <c:v>2.03E-4</c:v>
                </c:pt>
                <c:pt idx="352" formatCode="General">
                  <c:v>2.8299999999999999E-4</c:v>
                </c:pt>
                <c:pt idx="353" formatCode="General">
                  <c:v>2.4800000000000001E-4</c:v>
                </c:pt>
                <c:pt idx="354" formatCode="General">
                  <c:v>2.1900000000000001E-4</c:v>
                </c:pt>
                <c:pt idx="355" formatCode="General">
                  <c:v>1.63E-4</c:v>
                </c:pt>
                <c:pt idx="356" formatCode="General">
                  <c:v>4.0999999999999999E-4</c:v>
                </c:pt>
                <c:pt idx="357" formatCode="General">
                  <c:v>2.1000000000000001E-4</c:v>
                </c:pt>
                <c:pt idx="358" formatCode="General">
                  <c:v>1.05E-4</c:v>
                </c:pt>
                <c:pt idx="359" formatCode="General">
                  <c:v>4.15E-4</c:v>
                </c:pt>
                <c:pt idx="360" formatCode="General">
                  <c:v>1.47E-4</c:v>
                </c:pt>
                <c:pt idx="361" formatCode="General">
                  <c:v>1.35E-4</c:v>
                </c:pt>
                <c:pt idx="362" formatCode="General">
                  <c:v>1.3799999999999999E-4</c:v>
                </c:pt>
                <c:pt idx="363" formatCode="General">
                  <c:v>1.4899999999999999E-4</c:v>
                </c:pt>
                <c:pt idx="364" formatCode="General">
                  <c:v>1.3200000000000001E-4</c:v>
                </c:pt>
                <c:pt idx="365" formatCode="General">
                  <c:v>1.0900000000000001E-4</c:v>
                </c:pt>
                <c:pt idx="366" formatCode="General">
                  <c:v>2.3599999999999999E-4</c:v>
                </c:pt>
                <c:pt idx="367" formatCode="General">
                  <c:v>1.3100000000000001E-4</c:v>
                </c:pt>
                <c:pt idx="368" formatCode="General">
                  <c:v>1.73E-4</c:v>
                </c:pt>
                <c:pt idx="369" formatCode="General">
                  <c:v>1.11E-4</c:v>
                </c:pt>
                <c:pt idx="370" formatCode="General">
                  <c:v>1.07E-4</c:v>
                </c:pt>
                <c:pt idx="371" formatCode="General">
                  <c:v>1.17E-4</c:v>
                </c:pt>
                <c:pt idx="372" formatCode="General">
                  <c:v>1.4100000000000001E-4</c:v>
                </c:pt>
                <c:pt idx="373" formatCode="General">
                  <c:v>1.4200000000000001E-4</c:v>
                </c:pt>
                <c:pt idx="374" formatCode="General">
                  <c:v>1.27E-4</c:v>
                </c:pt>
                <c:pt idx="375" formatCode="General">
                  <c:v>1.16E-4</c:v>
                </c:pt>
                <c:pt idx="376" formatCode="General">
                  <c:v>1.2999999999999999E-4</c:v>
                </c:pt>
                <c:pt idx="377" formatCode="General">
                  <c:v>8.0500000000000005E-4</c:v>
                </c:pt>
                <c:pt idx="378" formatCode="General">
                  <c:v>1.2999999999999999E-4</c:v>
                </c:pt>
                <c:pt idx="379" formatCode="General">
                  <c:v>1.06E-4</c:v>
                </c:pt>
                <c:pt idx="380" formatCode="General">
                  <c:v>1.13E-4</c:v>
                </c:pt>
                <c:pt idx="381" formatCode="General">
                  <c:v>1.16E-4</c:v>
                </c:pt>
                <c:pt idx="382" formatCode="General">
                  <c:v>1.36E-4</c:v>
                </c:pt>
                <c:pt idx="383" formatCode="General">
                  <c:v>1.8200000000000001E-4</c:v>
                </c:pt>
                <c:pt idx="384" formatCode="General">
                  <c:v>1.46E-4</c:v>
                </c:pt>
                <c:pt idx="385" formatCode="General">
                  <c:v>1.1400000000000001E-4</c:v>
                </c:pt>
                <c:pt idx="386" formatCode="General">
                  <c:v>1.13E-4</c:v>
                </c:pt>
                <c:pt idx="387" formatCode="General">
                  <c:v>2.9799999999999998E-4</c:v>
                </c:pt>
                <c:pt idx="388" formatCode="General">
                  <c:v>2.23E-4</c:v>
                </c:pt>
                <c:pt idx="389" formatCode="General">
                  <c:v>1.25E-4</c:v>
                </c:pt>
                <c:pt idx="390" formatCode="General">
                  <c:v>1.4999999999999999E-4</c:v>
                </c:pt>
                <c:pt idx="391" formatCode="General">
                  <c:v>1.4300000000000001E-4</c:v>
                </c:pt>
                <c:pt idx="392" formatCode="General">
                  <c:v>1.94E-4</c:v>
                </c:pt>
                <c:pt idx="393" formatCode="General">
                  <c:v>1.011E-3</c:v>
                </c:pt>
                <c:pt idx="394" formatCode="General">
                  <c:v>1.05E-4</c:v>
                </c:pt>
                <c:pt idx="395" formatCode="General">
                  <c:v>1.5300000000000001E-4</c:v>
                </c:pt>
                <c:pt idx="396" formatCode="General">
                  <c:v>1.1900000000000001E-4</c:v>
                </c:pt>
                <c:pt idx="397" formatCode="General">
                  <c:v>1.3300000000000001E-4</c:v>
                </c:pt>
                <c:pt idx="398" formatCode="General">
                  <c:v>1.06E-4</c:v>
                </c:pt>
                <c:pt idx="399" formatCode="General">
                  <c:v>2.0900000000000001E-4</c:v>
                </c:pt>
                <c:pt idx="400" formatCode="General">
                  <c:v>0</c:v>
                </c:pt>
                <c:pt idx="401" formatCode="General">
                  <c:v>1.3799999999999999E-4</c:v>
                </c:pt>
                <c:pt idx="402" formatCode="General">
                  <c:v>1.11E-4</c:v>
                </c:pt>
                <c:pt idx="403" formatCode="General">
                  <c:v>2.32E-4</c:v>
                </c:pt>
                <c:pt idx="404" formatCode="General">
                  <c:v>1.08E-4</c:v>
                </c:pt>
                <c:pt idx="405" formatCode="General">
                  <c:v>1.6799999999999999E-4</c:v>
                </c:pt>
                <c:pt idx="406" formatCode="General">
                  <c:v>1.4200000000000001E-4</c:v>
                </c:pt>
                <c:pt idx="407" formatCode="General">
                  <c:v>3.6400000000000001E-4</c:v>
                </c:pt>
                <c:pt idx="408" formatCode="General">
                  <c:v>1.07E-4</c:v>
                </c:pt>
                <c:pt idx="409" formatCode="General">
                  <c:v>1.9799999999999999E-4</c:v>
                </c:pt>
                <c:pt idx="410" formatCode="General">
                  <c:v>1.07E-4</c:v>
                </c:pt>
                <c:pt idx="411" formatCode="General">
                  <c:v>1.0399999999999999E-4</c:v>
                </c:pt>
                <c:pt idx="412" formatCode="General">
                  <c:v>1.4100000000000001E-4</c:v>
                </c:pt>
                <c:pt idx="413" formatCode="General">
                  <c:v>1.4100000000000001E-4</c:v>
                </c:pt>
                <c:pt idx="414" formatCode="General">
                  <c:v>1.0399999999999999E-4</c:v>
                </c:pt>
                <c:pt idx="415" formatCode="General">
                  <c:v>1.64E-4</c:v>
                </c:pt>
                <c:pt idx="416" formatCode="General">
                  <c:v>1.37E-4</c:v>
                </c:pt>
                <c:pt idx="417" formatCode="General">
                  <c:v>1.2300000000000001E-4</c:v>
                </c:pt>
                <c:pt idx="418" formatCode="General">
                  <c:v>1.15E-4</c:v>
                </c:pt>
                <c:pt idx="419" formatCode="General">
                  <c:v>1.07E-4</c:v>
                </c:pt>
                <c:pt idx="420" formatCode="General">
                  <c:v>1.4799999999999999E-4</c:v>
                </c:pt>
                <c:pt idx="421" formatCode="General">
                  <c:v>1.21E-4</c:v>
                </c:pt>
                <c:pt idx="422" formatCode="General">
                  <c:v>1.3200000000000001E-4</c:v>
                </c:pt>
                <c:pt idx="423" formatCode="General">
                  <c:v>1.95E-4</c:v>
                </c:pt>
                <c:pt idx="424" formatCode="General">
                  <c:v>1.07E-4</c:v>
                </c:pt>
                <c:pt idx="425" formatCode="General">
                  <c:v>2.3000000000000001E-4</c:v>
                </c:pt>
                <c:pt idx="426" formatCode="General">
                  <c:v>1.06E-4</c:v>
                </c:pt>
                <c:pt idx="427" formatCode="General">
                  <c:v>1.1400000000000001E-4</c:v>
                </c:pt>
                <c:pt idx="428" formatCode="General">
                  <c:v>1.06E-4</c:v>
                </c:pt>
                <c:pt idx="429" formatCode="General">
                  <c:v>1.47E-4</c:v>
                </c:pt>
                <c:pt idx="430" formatCode="General">
                  <c:v>1.3799999999999999E-4</c:v>
                </c:pt>
                <c:pt idx="431" formatCode="General">
                  <c:v>1.06E-4</c:v>
                </c:pt>
                <c:pt idx="432" formatCode="General">
                  <c:v>1.4200000000000001E-4</c:v>
                </c:pt>
                <c:pt idx="433" formatCode="General">
                  <c:v>1.3999999999999999E-4</c:v>
                </c:pt>
                <c:pt idx="434" formatCode="General">
                  <c:v>1.08E-4</c:v>
                </c:pt>
                <c:pt idx="435" formatCode="General">
                  <c:v>1.16E-4</c:v>
                </c:pt>
                <c:pt idx="436" formatCode="General">
                  <c:v>2.8400000000000002E-4</c:v>
                </c:pt>
                <c:pt idx="437" formatCode="General">
                  <c:v>1.3200000000000001E-4</c:v>
                </c:pt>
                <c:pt idx="438" formatCode="General">
                  <c:v>1.34E-4</c:v>
                </c:pt>
                <c:pt idx="439" formatCode="General">
                  <c:v>1.5100000000000001E-4</c:v>
                </c:pt>
                <c:pt idx="440" formatCode="General">
                  <c:v>2.8499999999999999E-4</c:v>
                </c:pt>
                <c:pt idx="441" formatCode="General">
                  <c:v>0</c:v>
                </c:pt>
                <c:pt idx="442" formatCode="General">
                  <c:v>2.8899999999999998E-4</c:v>
                </c:pt>
                <c:pt idx="443" formatCode="General">
                  <c:v>1.18E-4</c:v>
                </c:pt>
                <c:pt idx="444" formatCode="General">
                  <c:v>2.5099999999999998E-4</c:v>
                </c:pt>
                <c:pt idx="445" formatCode="General">
                  <c:v>1.1400000000000001E-4</c:v>
                </c:pt>
                <c:pt idx="446" formatCode="General">
                  <c:v>1.1400000000000001E-4</c:v>
                </c:pt>
                <c:pt idx="447" formatCode="General">
                  <c:v>1.5100000000000001E-4</c:v>
                </c:pt>
                <c:pt idx="448" formatCode="General">
                  <c:v>1.63E-4</c:v>
                </c:pt>
                <c:pt idx="449" formatCode="General">
                  <c:v>1.07E-4</c:v>
                </c:pt>
                <c:pt idx="450">
                  <c:v>8.7000000000000001E-5</c:v>
                </c:pt>
                <c:pt idx="451" formatCode="General">
                  <c:v>0</c:v>
                </c:pt>
                <c:pt idx="452" formatCode="General">
                  <c:v>1.07E-4</c:v>
                </c:pt>
                <c:pt idx="453" formatCode="General">
                  <c:v>2.14E-4</c:v>
                </c:pt>
                <c:pt idx="454" formatCode="General">
                  <c:v>1.3300000000000001E-4</c:v>
                </c:pt>
                <c:pt idx="455" formatCode="General">
                  <c:v>1.46E-4</c:v>
                </c:pt>
                <c:pt idx="456" formatCode="General">
                  <c:v>1.9699999999999999E-4</c:v>
                </c:pt>
                <c:pt idx="457" formatCode="General">
                  <c:v>1.13E-4</c:v>
                </c:pt>
                <c:pt idx="458" formatCode="General">
                  <c:v>1.1E-4</c:v>
                </c:pt>
                <c:pt idx="459" formatCode="General">
                  <c:v>4.1100000000000002E-4</c:v>
                </c:pt>
                <c:pt idx="460" formatCode="General">
                  <c:v>1.2999999999999999E-4</c:v>
                </c:pt>
                <c:pt idx="461" formatCode="General">
                  <c:v>1.37E-4</c:v>
                </c:pt>
                <c:pt idx="462" formatCode="General">
                  <c:v>1.25E-4</c:v>
                </c:pt>
                <c:pt idx="463" formatCode="General">
                  <c:v>1.05E-4</c:v>
                </c:pt>
                <c:pt idx="464" formatCode="General">
                  <c:v>2.1100000000000001E-4</c:v>
                </c:pt>
                <c:pt idx="465" formatCode="General">
                  <c:v>1.8699999999999999E-4</c:v>
                </c:pt>
                <c:pt idx="466" formatCode="General">
                  <c:v>1.06E-4</c:v>
                </c:pt>
                <c:pt idx="467" formatCode="General">
                  <c:v>1.5200000000000001E-4</c:v>
                </c:pt>
                <c:pt idx="468" formatCode="General">
                  <c:v>1.06E-4</c:v>
                </c:pt>
                <c:pt idx="469" formatCode="General">
                  <c:v>2.22E-4</c:v>
                </c:pt>
                <c:pt idx="470" formatCode="General">
                  <c:v>1.07E-4</c:v>
                </c:pt>
                <c:pt idx="471" formatCode="General">
                  <c:v>1.07E-4</c:v>
                </c:pt>
                <c:pt idx="472" formatCode="General">
                  <c:v>1.95E-4</c:v>
                </c:pt>
                <c:pt idx="473" formatCode="General">
                  <c:v>1.07E-4</c:v>
                </c:pt>
                <c:pt idx="474" formatCode="General">
                  <c:v>1.5200000000000001E-4</c:v>
                </c:pt>
                <c:pt idx="475" formatCode="General">
                  <c:v>1.17E-4</c:v>
                </c:pt>
                <c:pt idx="476" formatCode="General">
                  <c:v>1.55E-4</c:v>
                </c:pt>
                <c:pt idx="477" formatCode="General">
                  <c:v>1.15E-4</c:v>
                </c:pt>
                <c:pt idx="478" formatCode="General">
                  <c:v>2.6600000000000001E-4</c:v>
                </c:pt>
                <c:pt idx="479" formatCode="General">
                  <c:v>1.46E-4</c:v>
                </c:pt>
                <c:pt idx="480" formatCode="General">
                  <c:v>1.2999999999999999E-4</c:v>
                </c:pt>
                <c:pt idx="481" formatCode="General">
                  <c:v>1.2799999999999999E-4</c:v>
                </c:pt>
                <c:pt idx="482" formatCode="General">
                  <c:v>1.8100000000000001E-4</c:v>
                </c:pt>
                <c:pt idx="483" formatCode="General">
                  <c:v>1.08E-4</c:v>
                </c:pt>
                <c:pt idx="484" formatCode="General">
                  <c:v>1.2400000000000001E-4</c:v>
                </c:pt>
                <c:pt idx="485" formatCode="General">
                  <c:v>1.18E-4</c:v>
                </c:pt>
                <c:pt idx="486" formatCode="General">
                  <c:v>1.06E-4</c:v>
                </c:pt>
                <c:pt idx="487" formatCode="General">
                  <c:v>1.35E-4</c:v>
                </c:pt>
                <c:pt idx="488" formatCode="General">
                  <c:v>1.6799999999999999E-4</c:v>
                </c:pt>
                <c:pt idx="489" formatCode="General">
                  <c:v>1.18E-4</c:v>
                </c:pt>
                <c:pt idx="490" formatCode="General">
                  <c:v>2.0000000000000001E-4</c:v>
                </c:pt>
                <c:pt idx="491" formatCode="General">
                  <c:v>1.1900000000000001E-4</c:v>
                </c:pt>
                <c:pt idx="492" formatCode="General">
                  <c:v>1.7699999999999999E-4</c:v>
                </c:pt>
                <c:pt idx="493" formatCode="General">
                  <c:v>1.25E-4</c:v>
                </c:pt>
                <c:pt idx="494" formatCode="General">
                  <c:v>1.08E-4</c:v>
                </c:pt>
                <c:pt idx="495" formatCode="General">
                  <c:v>1.08E-4</c:v>
                </c:pt>
                <c:pt idx="496" formatCode="General">
                  <c:v>1.5899999999999999E-4</c:v>
                </c:pt>
                <c:pt idx="497" formatCode="General">
                  <c:v>1.07E-4</c:v>
                </c:pt>
                <c:pt idx="498" formatCode="General">
                  <c:v>1.1E-4</c:v>
                </c:pt>
                <c:pt idx="499">
                  <c:v>1.4E-5</c:v>
                </c:pt>
                <c:pt idx="500" formatCode="General">
                  <c:v>1.3100000000000001E-4</c:v>
                </c:pt>
                <c:pt idx="501" formatCode="General">
                  <c:v>1.5100000000000001E-4</c:v>
                </c:pt>
                <c:pt idx="502" formatCode="General">
                  <c:v>1.0900000000000001E-4</c:v>
                </c:pt>
                <c:pt idx="503" formatCode="General">
                  <c:v>3.1599999999999998E-4</c:v>
                </c:pt>
                <c:pt idx="504" formatCode="General">
                  <c:v>1.1E-4</c:v>
                </c:pt>
                <c:pt idx="505" formatCode="General">
                  <c:v>1.37E-4</c:v>
                </c:pt>
                <c:pt idx="506" formatCode="General">
                  <c:v>2.1000000000000001E-4</c:v>
                </c:pt>
                <c:pt idx="507" formatCode="General">
                  <c:v>4.9600000000000002E-4</c:v>
                </c:pt>
                <c:pt idx="508" formatCode="General">
                  <c:v>2.12E-4</c:v>
                </c:pt>
                <c:pt idx="509" formatCode="General">
                  <c:v>1.06E-4</c:v>
                </c:pt>
                <c:pt idx="510" formatCode="General">
                  <c:v>1.06E-4</c:v>
                </c:pt>
                <c:pt idx="511" formatCode="General">
                  <c:v>2.6200000000000003E-4</c:v>
                </c:pt>
                <c:pt idx="512" formatCode="General">
                  <c:v>1.0900000000000001E-4</c:v>
                </c:pt>
                <c:pt idx="513" formatCode="General">
                  <c:v>1.12E-4</c:v>
                </c:pt>
                <c:pt idx="514" formatCode="General">
                  <c:v>2.3699999999999999E-4</c:v>
                </c:pt>
                <c:pt idx="515" formatCode="General">
                  <c:v>1.06E-4</c:v>
                </c:pt>
                <c:pt idx="516" formatCode="General">
                  <c:v>2.34E-4</c:v>
                </c:pt>
                <c:pt idx="517" formatCode="General">
                  <c:v>5.4600000000000004E-4</c:v>
                </c:pt>
                <c:pt idx="518" formatCode="General">
                  <c:v>1.3899999999999999E-4</c:v>
                </c:pt>
                <c:pt idx="519" formatCode="General">
                  <c:v>1.9799999999999999E-4</c:v>
                </c:pt>
                <c:pt idx="520" formatCode="General">
                  <c:v>1.35E-4</c:v>
                </c:pt>
                <c:pt idx="521" formatCode="General">
                  <c:v>1.8900000000000001E-4</c:v>
                </c:pt>
                <c:pt idx="522" formatCode="General">
                  <c:v>1.74E-4</c:v>
                </c:pt>
                <c:pt idx="523" formatCode="General">
                  <c:v>1.27E-4</c:v>
                </c:pt>
                <c:pt idx="524" formatCode="General">
                  <c:v>1.9699999999999999E-4</c:v>
                </c:pt>
                <c:pt idx="525" formatCode="General">
                  <c:v>2.0799999999999999E-4</c:v>
                </c:pt>
                <c:pt idx="526" formatCode="General">
                  <c:v>1.4999999999999999E-4</c:v>
                </c:pt>
                <c:pt idx="527" formatCode="General">
                  <c:v>2.31E-4</c:v>
                </c:pt>
                <c:pt idx="528" formatCode="General">
                  <c:v>1.4799999999999999E-4</c:v>
                </c:pt>
                <c:pt idx="529" formatCode="General">
                  <c:v>1.08E-4</c:v>
                </c:pt>
                <c:pt idx="530" formatCode="General">
                  <c:v>1.4100000000000001E-4</c:v>
                </c:pt>
                <c:pt idx="531" formatCode="General">
                  <c:v>1.9799999999999999E-4</c:v>
                </c:pt>
                <c:pt idx="532" formatCode="General">
                  <c:v>1.08E-4</c:v>
                </c:pt>
                <c:pt idx="533" formatCode="General">
                  <c:v>1.2400000000000001E-4</c:v>
                </c:pt>
                <c:pt idx="534" formatCode="General">
                  <c:v>1.45E-4</c:v>
                </c:pt>
                <c:pt idx="535" formatCode="General">
                  <c:v>1.22E-4</c:v>
                </c:pt>
                <c:pt idx="536" formatCode="General">
                  <c:v>1.35E-4</c:v>
                </c:pt>
                <c:pt idx="537" formatCode="General">
                  <c:v>1.07E-4</c:v>
                </c:pt>
                <c:pt idx="538" formatCode="General">
                  <c:v>2.0100000000000001E-4</c:v>
                </c:pt>
                <c:pt idx="539" formatCode="General">
                  <c:v>1.0900000000000001E-4</c:v>
                </c:pt>
                <c:pt idx="540" formatCode="General">
                  <c:v>5.3700000000000004E-4</c:v>
                </c:pt>
                <c:pt idx="541" formatCode="General">
                  <c:v>1.15E-4</c:v>
                </c:pt>
                <c:pt idx="542" formatCode="General">
                  <c:v>1.6699999999999999E-4</c:v>
                </c:pt>
                <c:pt idx="543" formatCode="General">
                  <c:v>1.5200000000000001E-4</c:v>
                </c:pt>
                <c:pt idx="544" formatCode="General">
                  <c:v>3.2200000000000002E-4</c:v>
                </c:pt>
                <c:pt idx="545" formatCode="General">
                  <c:v>1.4100000000000001E-4</c:v>
                </c:pt>
                <c:pt idx="546" formatCode="General">
                  <c:v>1.5899999999999999E-4</c:v>
                </c:pt>
                <c:pt idx="547" formatCode="General">
                  <c:v>1.4300000000000001E-4</c:v>
                </c:pt>
                <c:pt idx="548" formatCode="General">
                  <c:v>1.5100000000000001E-4</c:v>
                </c:pt>
                <c:pt idx="549" formatCode="General">
                  <c:v>1.15E-4</c:v>
                </c:pt>
                <c:pt idx="550">
                  <c:v>9.9999999999999995E-7</c:v>
                </c:pt>
                <c:pt idx="551" formatCode="General">
                  <c:v>1.5899999999999999E-4</c:v>
                </c:pt>
                <c:pt idx="552" formatCode="General">
                  <c:v>1.1E-4</c:v>
                </c:pt>
                <c:pt idx="553" formatCode="General">
                  <c:v>1.4999999999999999E-4</c:v>
                </c:pt>
                <c:pt idx="554" formatCode="General">
                  <c:v>1.0900000000000001E-4</c:v>
                </c:pt>
                <c:pt idx="555" formatCode="General">
                  <c:v>1.11E-4</c:v>
                </c:pt>
                <c:pt idx="556" formatCode="General">
                  <c:v>2.02E-4</c:v>
                </c:pt>
                <c:pt idx="557" formatCode="General">
                  <c:v>1.5100000000000001E-4</c:v>
                </c:pt>
                <c:pt idx="558">
                  <c:v>8.0000000000000007E-5</c:v>
                </c:pt>
                <c:pt idx="559" formatCode="General">
                  <c:v>1.1900000000000001E-4</c:v>
                </c:pt>
                <c:pt idx="560" formatCode="General">
                  <c:v>1.0900000000000001E-4</c:v>
                </c:pt>
                <c:pt idx="561" formatCode="General">
                  <c:v>1.3899999999999999E-4</c:v>
                </c:pt>
                <c:pt idx="562" formatCode="General">
                  <c:v>1.2E-4</c:v>
                </c:pt>
                <c:pt idx="563" formatCode="General">
                  <c:v>1.95E-4</c:v>
                </c:pt>
                <c:pt idx="564" formatCode="General">
                  <c:v>4.4900000000000002E-4</c:v>
                </c:pt>
                <c:pt idx="565" formatCode="General">
                  <c:v>2.3800000000000001E-4</c:v>
                </c:pt>
                <c:pt idx="566" formatCode="General">
                  <c:v>1.8900000000000001E-4</c:v>
                </c:pt>
                <c:pt idx="567" formatCode="General">
                  <c:v>2.2100000000000001E-4</c:v>
                </c:pt>
                <c:pt idx="568" formatCode="General">
                  <c:v>1.34E-4</c:v>
                </c:pt>
                <c:pt idx="569" formatCode="General">
                  <c:v>2.4399999999999999E-4</c:v>
                </c:pt>
                <c:pt idx="570" formatCode="General">
                  <c:v>1.0900000000000001E-4</c:v>
                </c:pt>
                <c:pt idx="571" formatCode="General">
                  <c:v>1.8100000000000001E-4</c:v>
                </c:pt>
                <c:pt idx="572" formatCode="General">
                  <c:v>4.8299999999999998E-4</c:v>
                </c:pt>
                <c:pt idx="573" formatCode="General">
                  <c:v>1.4200000000000001E-4</c:v>
                </c:pt>
                <c:pt idx="574" formatCode="General">
                  <c:v>2.3599999999999999E-4</c:v>
                </c:pt>
                <c:pt idx="575" formatCode="General">
                  <c:v>1.9900000000000001E-4</c:v>
                </c:pt>
                <c:pt idx="576" formatCode="General">
                  <c:v>1.3300000000000001E-4</c:v>
                </c:pt>
                <c:pt idx="577" formatCode="General">
                  <c:v>1.3999999999999999E-4</c:v>
                </c:pt>
                <c:pt idx="578" formatCode="General">
                  <c:v>1.11E-4</c:v>
                </c:pt>
                <c:pt idx="579" formatCode="General">
                  <c:v>0</c:v>
                </c:pt>
                <c:pt idx="580" formatCode="General">
                  <c:v>2.63E-4</c:v>
                </c:pt>
                <c:pt idx="581" formatCode="General">
                  <c:v>1.94E-4</c:v>
                </c:pt>
                <c:pt idx="582" formatCode="General">
                  <c:v>2.41E-4</c:v>
                </c:pt>
                <c:pt idx="583" formatCode="General">
                  <c:v>1.44E-4</c:v>
                </c:pt>
                <c:pt idx="584" formatCode="General">
                  <c:v>1.07E-4</c:v>
                </c:pt>
                <c:pt idx="585" formatCode="General">
                  <c:v>1.06E-4</c:v>
                </c:pt>
                <c:pt idx="586" formatCode="General">
                  <c:v>1.17E-4</c:v>
                </c:pt>
                <c:pt idx="587" formatCode="General">
                  <c:v>1.11E-4</c:v>
                </c:pt>
                <c:pt idx="588" formatCode="General">
                  <c:v>1.8100000000000001E-4</c:v>
                </c:pt>
                <c:pt idx="589" formatCode="General">
                  <c:v>1.18E-4</c:v>
                </c:pt>
                <c:pt idx="590" formatCode="General">
                  <c:v>0</c:v>
                </c:pt>
                <c:pt idx="591" formatCode="General">
                  <c:v>1.2300000000000001E-4</c:v>
                </c:pt>
                <c:pt idx="592" formatCode="General">
                  <c:v>1.55E-4</c:v>
                </c:pt>
                <c:pt idx="593" formatCode="General">
                  <c:v>1.2999999999999999E-4</c:v>
                </c:pt>
                <c:pt idx="594" formatCode="General">
                  <c:v>2.0699999999999999E-4</c:v>
                </c:pt>
                <c:pt idx="595" formatCode="General">
                  <c:v>1.0889999999999999E-3</c:v>
                </c:pt>
                <c:pt idx="596" formatCode="General">
                  <c:v>2.0900000000000001E-4</c:v>
                </c:pt>
                <c:pt idx="597" formatCode="General">
                  <c:v>1.15E-4</c:v>
                </c:pt>
                <c:pt idx="598" formatCode="General">
                  <c:v>1.25E-4</c:v>
                </c:pt>
                <c:pt idx="599" formatCode="General">
                  <c:v>1.44E-4</c:v>
                </c:pt>
                <c:pt idx="600" formatCode="General">
                  <c:v>1.1E-4</c:v>
                </c:pt>
                <c:pt idx="601" formatCode="General">
                  <c:v>1.5300000000000001E-4</c:v>
                </c:pt>
                <c:pt idx="602" formatCode="General">
                  <c:v>1.3300000000000001E-4</c:v>
                </c:pt>
                <c:pt idx="603" formatCode="General">
                  <c:v>1.54E-4</c:v>
                </c:pt>
                <c:pt idx="604" formatCode="General">
                  <c:v>1.3100000000000001E-4</c:v>
                </c:pt>
                <c:pt idx="605" formatCode="General">
                  <c:v>2.1699999999999999E-4</c:v>
                </c:pt>
                <c:pt idx="606" formatCode="General">
                  <c:v>1.0900000000000001E-4</c:v>
                </c:pt>
                <c:pt idx="607" formatCode="General">
                  <c:v>1.3100000000000001E-4</c:v>
                </c:pt>
                <c:pt idx="608" formatCode="General">
                  <c:v>1.8000000000000001E-4</c:v>
                </c:pt>
                <c:pt idx="609" formatCode="General">
                  <c:v>1.21E-4</c:v>
                </c:pt>
                <c:pt idx="610" formatCode="General">
                  <c:v>2.1000000000000001E-4</c:v>
                </c:pt>
                <c:pt idx="611" formatCode="General">
                  <c:v>7.4299999999999995E-4</c:v>
                </c:pt>
                <c:pt idx="612" formatCode="General">
                  <c:v>1.4300000000000001E-4</c:v>
                </c:pt>
                <c:pt idx="613" formatCode="General">
                  <c:v>1.5300000000000001E-4</c:v>
                </c:pt>
                <c:pt idx="614" formatCode="General">
                  <c:v>1.9599999999999999E-4</c:v>
                </c:pt>
                <c:pt idx="615" formatCode="General">
                  <c:v>1.0900000000000001E-4</c:v>
                </c:pt>
                <c:pt idx="616" formatCode="General">
                  <c:v>1.56E-4</c:v>
                </c:pt>
                <c:pt idx="617" formatCode="General">
                  <c:v>2.12E-4</c:v>
                </c:pt>
                <c:pt idx="618" formatCode="General">
                  <c:v>3.79E-4</c:v>
                </c:pt>
                <c:pt idx="619" formatCode="General">
                  <c:v>1.22E-4</c:v>
                </c:pt>
                <c:pt idx="620" formatCode="General">
                  <c:v>1.47E-4</c:v>
                </c:pt>
                <c:pt idx="621" formatCode="General">
                  <c:v>3.8200000000000002E-4</c:v>
                </c:pt>
                <c:pt idx="622" formatCode="General">
                  <c:v>1.65E-4</c:v>
                </c:pt>
                <c:pt idx="623" formatCode="General">
                  <c:v>1.083E-3</c:v>
                </c:pt>
                <c:pt idx="624" formatCode="General">
                  <c:v>1.21E-4</c:v>
                </c:pt>
                <c:pt idx="625" formatCode="General">
                  <c:v>1.07E-4</c:v>
                </c:pt>
                <c:pt idx="626" formatCode="General">
                  <c:v>1.07E-4</c:v>
                </c:pt>
                <c:pt idx="627" formatCode="General">
                  <c:v>1.9000000000000001E-4</c:v>
                </c:pt>
                <c:pt idx="628" formatCode="General">
                  <c:v>3.5100000000000002E-4</c:v>
                </c:pt>
                <c:pt idx="629" formatCode="General">
                  <c:v>1.08E-4</c:v>
                </c:pt>
                <c:pt idx="630" formatCode="General">
                  <c:v>1.37E-4</c:v>
                </c:pt>
                <c:pt idx="631" formatCode="General">
                  <c:v>1.7200000000000001E-4</c:v>
                </c:pt>
                <c:pt idx="632" formatCode="General">
                  <c:v>1.9599999999999999E-4</c:v>
                </c:pt>
                <c:pt idx="633" formatCode="General">
                  <c:v>2.12E-4</c:v>
                </c:pt>
                <c:pt idx="634" formatCode="General">
                  <c:v>1.55E-4</c:v>
                </c:pt>
                <c:pt idx="635" formatCode="General">
                  <c:v>1.2300000000000001E-4</c:v>
                </c:pt>
                <c:pt idx="636" formatCode="General">
                  <c:v>1.18E-4</c:v>
                </c:pt>
                <c:pt idx="637" formatCode="General">
                  <c:v>1.2899999999999999E-4</c:v>
                </c:pt>
                <c:pt idx="638" formatCode="General">
                  <c:v>1.18E-4</c:v>
                </c:pt>
                <c:pt idx="639" formatCode="General">
                  <c:v>1.2E-4</c:v>
                </c:pt>
                <c:pt idx="640" formatCode="General">
                  <c:v>3.3599999999999998E-4</c:v>
                </c:pt>
                <c:pt idx="641" formatCode="General">
                  <c:v>1.11E-4</c:v>
                </c:pt>
                <c:pt idx="642" formatCode="General">
                  <c:v>1.7699999999999999E-4</c:v>
                </c:pt>
                <c:pt idx="643" formatCode="General">
                  <c:v>1.0900000000000001E-4</c:v>
                </c:pt>
                <c:pt idx="644" formatCode="General">
                  <c:v>1.0900000000000001E-4</c:v>
                </c:pt>
                <c:pt idx="645" formatCode="General">
                  <c:v>1.1900000000000001E-4</c:v>
                </c:pt>
                <c:pt idx="646" formatCode="General">
                  <c:v>1.0900000000000001E-4</c:v>
                </c:pt>
                <c:pt idx="647" formatCode="General">
                  <c:v>1.94E-4</c:v>
                </c:pt>
                <c:pt idx="648" formatCode="General">
                  <c:v>1.4300000000000001E-4</c:v>
                </c:pt>
                <c:pt idx="649" formatCode="General">
                  <c:v>2.2900000000000001E-4</c:v>
                </c:pt>
                <c:pt idx="650" formatCode="General">
                  <c:v>1.54E-4</c:v>
                </c:pt>
                <c:pt idx="651" formatCode="General">
                  <c:v>2.1000000000000001E-4</c:v>
                </c:pt>
                <c:pt idx="652" formatCode="General">
                  <c:v>1.7100000000000001E-4</c:v>
                </c:pt>
                <c:pt idx="653" formatCode="General">
                  <c:v>1.5899999999999999E-4</c:v>
                </c:pt>
                <c:pt idx="654" formatCode="General">
                  <c:v>1.55E-4</c:v>
                </c:pt>
                <c:pt idx="655" formatCode="General">
                  <c:v>1.11E-4</c:v>
                </c:pt>
                <c:pt idx="656" formatCode="General">
                  <c:v>1.5799999999999999E-4</c:v>
                </c:pt>
                <c:pt idx="657" formatCode="General">
                  <c:v>1.0900000000000001E-4</c:v>
                </c:pt>
                <c:pt idx="658" formatCode="General">
                  <c:v>1.21E-4</c:v>
                </c:pt>
                <c:pt idx="659" formatCode="General">
                  <c:v>5.0000000000000001E-4</c:v>
                </c:pt>
                <c:pt idx="660" formatCode="General">
                  <c:v>1.3300000000000001E-4</c:v>
                </c:pt>
                <c:pt idx="661" formatCode="General">
                  <c:v>1.3200000000000001E-4</c:v>
                </c:pt>
                <c:pt idx="662" formatCode="General">
                  <c:v>1.2E-4</c:v>
                </c:pt>
                <c:pt idx="663" formatCode="General">
                  <c:v>1.21E-4</c:v>
                </c:pt>
                <c:pt idx="664" formatCode="General">
                  <c:v>1.3899999999999999E-4</c:v>
                </c:pt>
                <c:pt idx="665" formatCode="General">
                  <c:v>1.25E-4</c:v>
                </c:pt>
                <c:pt idx="666" formatCode="General">
                  <c:v>1.73E-4</c:v>
                </c:pt>
                <c:pt idx="667" formatCode="General">
                  <c:v>1.8799999999999999E-4</c:v>
                </c:pt>
                <c:pt idx="668" formatCode="General">
                  <c:v>1.4999999999999999E-4</c:v>
                </c:pt>
                <c:pt idx="669" formatCode="General">
                  <c:v>2.0100000000000001E-4</c:v>
                </c:pt>
                <c:pt idx="670" formatCode="General">
                  <c:v>1.4899999999999999E-4</c:v>
                </c:pt>
                <c:pt idx="671" formatCode="General">
                  <c:v>1.1400000000000001E-4</c:v>
                </c:pt>
                <c:pt idx="672" formatCode="General">
                  <c:v>1.4300000000000001E-4</c:v>
                </c:pt>
                <c:pt idx="673" formatCode="General">
                  <c:v>1.15E-4</c:v>
                </c:pt>
                <c:pt idx="674" formatCode="General">
                  <c:v>1.1E-4</c:v>
                </c:pt>
                <c:pt idx="675" formatCode="General">
                  <c:v>1.08E-4</c:v>
                </c:pt>
                <c:pt idx="676" formatCode="General">
                  <c:v>2.6200000000000003E-4</c:v>
                </c:pt>
                <c:pt idx="677" formatCode="General">
                  <c:v>2.5000000000000001E-4</c:v>
                </c:pt>
                <c:pt idx="678" formatCode="General">
                  <c:v>1.6799999999999999E-4</c:v>
                </c:pt>
                <c:pt idx="679" formatCode="General">
                  <c:v>1.95E-4</c:v>
                </c:pt>
                <c:pt idx="680" formatCode="General">
                  <c:v>1.5899999999999999E-4</c:v>
                </c:pt>
                <c:pt idx="681" formatCode="General">
                  <c:v>1.64E-4</c:v>
                </c:pt>
                <c:pt idx="682" formatCode="General">
                  <c:v>1.8900000000000001E-4</c:v>
                </c:pt>
                <c:pt idx="683" formatCode="General">
                  <c:v>1.2999999999999999E-4</c:v>
                </c:pt>
                <c:pt idx="684" formatCode="General">
                  <c:v>1.1400000000000001E-4</c:v>
                </c:pt>
                <c:pt idx="685" formatCode="General">
                  <c:v>1.8100000000000001E-4</c:v>
                </c:pt>
                <c:pt idx="686" formatCode="General">
                  <c:v>1.92E-4</c:v>
                </c:pt>
                <c:pt idx="687" formatCode="General">
                  <c:v>1.45E-4</c:v>
                </c:pt>
                <c:pt idx="688" formatCode="General">
                  <c:v>2.2499999999999999E-4</c:v>
                </c:pt>
                <c:pt idx="689" formatCode="General">
                  <c:v>1.4999999999999999E-4</c:v>
                </c:pt>
                <c:pt idx="690">
                  <c:v>3.6999999999999998E-5</c:v>
                </c:pt>
                <c:pt idx="691" formatCode="General">
                  <c:v>1.17E-4</c:v>
                </c:pt>
                <c:pt idx="692" formatCode="General">
                  <c:v>1.17E-4</c:v>
                </c:pt>
                <c:pt idx="693" formatCode="General">
                  <c:v>1.11E-4</c:v>
                </c:pt>
                <c:pt idx="694" formatCode="General">
                  <c:v>1.6699999999999999E-4</c:v>
                </c:pt>
                <c:pt idx="695" formatCode="General">
                  <c:v>2.52E-4</c:v>
                </c:pt>
                <c:pt idx="696" formatCode="General">
                  <c:v>1.1E-4</c:v>
                </c:pt>
                <c:pt idx="697" formatCode="General">
                  <c:v>1.74E-4</c:v>
                </c:pt>
                <c:pt idx="698" formatCode="General">
                  <c:v>1.26E-4</c:v>
                </c:pt>
                <c:pt idx="699" formatCode="General">
                  <c:v>1.11E-4</c:v>
                </c:pt>
                <c:pt idx="700" formatCode="General">
                  <c:v>1.4200000000000001E-4</c:v>
                </c:pt>
                <c:pt idx="701" formatCode="General">
                  <c:v>1.45E-4</c:v>
                </c:pt>
                <c:pt idx="702" formatCode="General">
                  <c:v>1.5200000000000001E-4</c:v>
                </c:pt>
                <c:pt idx="703" formatCode="General">
                  <c:v>1.95E-4</c:v>
                </c:pt>
                <c:pt idx="704" formatCode="General">
                  <c:v>3.7199999999999999E-4</c:v>
                </c:pt>
                <c:pt idx="705" formatCode="General">
                  <c:v>1.22E-4</c:v>
                </c:pt>
                <c:pt idx="706" formatCode="General">
                  <c:v>1.6799999999999999E-4</c:v>
                </c:pt>
                <c:pt idx="707" formatCode="General">
                  <c:v>1.7000000000000001E-4</c:v>
                </c:pt>
                <c:pt idx="708" formatCode="General">
                  <c:v>1.5200000000000001E-4</c:v>
                </c:pt>
                <c:pt idx="709" formatCode="General">
                  <c:v>3.2600000000000001E-4</c:v>
                </c:pt>
                <c:pt idx="710" formatCode="General">
                  <c:v>1.4200000000000001E-4</c:v>
                </c:pt>
                <c:pt idx="711" formatCode="General">
                  <c:v>1.2300000000000001E-4</c:v>
                </c:pt>
                <c:pt idx="712" formatCode="General">
                  <c:v>1.2999999999999999E-4</c:v>
                </c:pt>
                <c:pt idx="713" formatCode="General">
                  <c:v>2.0799999999999999E-4</c:v>
                </c:pt>
                <c:pt idx="714" formatCode="General">
                  <c:v>1.12E-4</c:v>
                </c:pt>
                <c:pt idx="715" formatCode="General">
                  <c:v>1.3100000000000001E-4</c:v>
                </c:pt>
                <c:pt idx="716" formatCode="General">
                  <c:v>1.13E-4</c:v>
                </c:pt>
                <c:pt idx="717" formatCode="General">
                  <c:v>1.27E-4</c:v>
                </c:pt>
                <c:pt idx="718" formatCode="General">
                  <c:v>1.3200000000000001E-4</c:v>
                </c:pt>
                <c:pt idx="719" formatCode="General">
                  <c:v>2.4800000000000001E-4</c:v>
                </c:pt>
                <c:pt idx="720" formatCode="General">
                  <c:v>1.17E-4</c:v>
                </c:pt>
                <c:pt idx="721" formatCode="General">
                  <c:v>2.2599999999999999E-4</c:v>
                </c:pt>
                <c:pt idx="722" formatCode="General">
                  <c:v>1.18E-4</c:v>
                </c:pt>
                <c:pt idx="723" formatCode="General">
                  <c:v>1.0900000000000001E-4</c:v>
                </c:pt>
                <c:pt idx="724" formatCode="General">
                  <c:v>2.23E-4</c:v>
                </c:pt>
                <c:pt idx="725" formatCode="General">
                  <c:v>1.13E-4</c:v>
                </c:pt>
                <c:pt idx="726" formatCode="General">
                  <c:v>1.3200000000000001E-4</c:v>
                </c:pt>
                <c:pt idx="727" formatCode="General">
                  <c:v>1.56E-4</c:v>
                </c:pt>
                <c:pt idx="728" formatCode="General">
                  <c:v>1.37E-4</c:v>
                </c:pt>
                <c:pt idx="729" formatCode="General">
                  <c:v>1.1E-4</c:v>
                </c:pt>
                <c:pt idx="730" formatCode="General">
                  <c:v>1.1E-4</c:v>
                </c:pt>
                <c:pt idx="731" formatCode="General">
                  <c:v>1.7899999999999999E-4</c:v>
                </c:pt>
                <c:pt idx="732" formatCode="General">
                  <c:v>3.0600000000000001E-4</c:v>
                </c:pt>
                <c:pt idx="733" formatCode="General">
                  <c:v>1.65E-4</c:v>
                </c:pt>
                <c:pt idx="734" formatCode="General">
                  <c:v>1.13E-4</c:v>
                </c:pt>
                <c:pt idx="735" formatCode="General">
                  <c:v>4.1599999999999997E-4</c:v>
                </c:pt>
                <c:pt idx="736" formatCode="General">
                  <c:v>1.11E-4</c:v>
                </c:pt>
                <c:pt idx="737">
                  <c:v>3.9999999999999998E-6</c:v>
                </c:pt>
                <c:pt idx="738" formatCode="General">
                  <c:v>1.21E-4</c:v>
                </c:pt>
                <c:pt idx="739" formatCode="General">
                  <c:v>1.1E-4</c:v>
                </c:pt>
                <c:pt idx="740" formatCode="General">
                  <c:v>1.3799999999999999E-4</c:v>
                </c:pt>
                <c:pt idx="741" formatCode="General">
                  <c:v>1.17E-4</c:v>
                </c:pt>
                <c:pt idx="742" formatCode="General">
                  <c:v>1.12E-4</c:v>
                </c:pt>
                <c:pt idx="743" formatCode="General">
                  <c:v>1.3100000000000001E-4</c:v>
                </c:pt>
                <c:pt idx="744" formatCode="General">
                  <c:v>2.6699999999999998E-4</c:v>
                </c:pt>
                <c:pt idx="745" formatCode="General">
                  <c:v>2.13E-4</c:v>
                </c:pt>
                <c:pt idx="746" formatCode="General">
                  <c:v>1.18E-4</c:v>
                </c:pt>
                <c:pt idx="747" formatCode="General">
                  <c:v>2.1699999999999999E-4</c:v>
                </c:pt>
                <c:pt idx="748" formatCode="General">
                  <c:v>1.9799999999999999E-4</c:v>
                </c:pt>
                <c:pt idx="749" formatCode="General">
                  <c:v>1.35E-4</c:v>
                </c:pt>
                <c:pt idx="750" formatCode="General">
                  <c:v>1.13E-4</c:v>
                </c:pt>
                <c:pt idx="751" formatCode="General">
                  <c:v>1.2799999999999999E-4</c:v>
                </c:pt>
                <c:pt idx="752" formatCode="General">
                  <c:v>1.45E-4</c:v>
                </c:pt>
                <c:pt idx="753" formatCode="General">
                  <c:v>2.43E-4</c:v>
                </c:pt>
                <c:pt idx="754">
                  <c:v>6.0000000000000002E-6</c:v>
                </c:pt>
                <c:pt idx="755" formatCode="General">
                  <c:v>1.7100000000000001E-4</c:v>
                </c:pt>
                <c:pt idx="756" formatCode="General">
                  <c:v>2.1900000000000001E-4</c:v>
                </c:pt>
                <c:pt idx="757" formatCode="General">
                  <c:v>1.64E-4</c:v>
                </c:pt>
                <c:pt idx="758" formatCode="General">
                  <c:v>1.12E-4</c:v>
                </c:pt>
                <c:pt idx="759" formatCode="General">
                  <c:v>1.3899999999999999E-4</c:v>
                </c:pt>
                <c:pt idx="760" formatCode="General">
                  <c:v>2.4000000000000001E-4</c:v>
                </c:pt>
                <c:pt idx="761" formatCode="General">
                  <c:v>1.27E-4</c:v>
                </c:pt>
                <c:pt idx="762" formatCode="General">
                  <c:v>1.9100000000000001E-4</c:v>
                </c:pt>
                <c:pt idx="763" formatCode="General">
                  <c:v>1.12E-4</c:v>
                </c:pt>
                <c:pt idx="764" formatCode="General">
                  <c:v>1.5200000000000001E-4</c:v>
                </c:pt>
                <c:pt idx="765" formatCode="General">
                  <c:v>1.2999999999999999E-4</c:v>
                </c:pt>
                <c:pt idx="766" formatCode="General">
                  <c:v>1.0900000000000001E-4</c:v>
                </c:pt>
                <c:pt idx="767" formatCode="General">
                  <c:v>1.12E-4</c:v>
                </c:pt>
                <c:pt idx="768" formatCode="General">
                  <c:v>1.2300000000000001E-4</c:v>
                </c:pt>
                <c:pt idx="769" formatCode="General">
                  <c:v>1.34E-4</c:v>
                </c:pt>
                <c:pt idx="770" formatCode="General">
                  <c:v>9.4600000000000001E-4</c:v>
                </c:pt>
                <c:pt idx="771" formatCode="General">
                  <c:v>1.9900000000000001E-4</c:v>
                </c:pt>
                <c:pt idx="772" formatCode="General">
                  <c:v>1.1400000000000001E-4</c:v>
                </c:pt>
                <c:pt idx="773" formatCode="General">
                  <c:v>1.7200000000000001E-4</c:v>
                </c:pt>
                <c:pt idx="774" formatCode="General">
                  <c:v>1.16E-4</c:v>
                </c:pt>
                <c:pt idx="775" formatCode="General">
                  <c:v>3.4200000000000002E-4</c:v>
                </c:pt>
                <c:pt idx="776" formatCode="General">
                  <c:v>1.2300000000000001E-4</c:v>
                </c:pt>
                <c:pt idx="777" formatCode="General">
                  <c:v>3.7100000000000002E-4</c:v>
                </c:pt>
                <c:pt idx="778" formatCode="General">
                  <c:v>1.16E-4</c:v>
                </c:pt>
                <c:pt idx="779" formatCode="General">
                  <c:v>2.8200000000000002E-4</c:v>
                </c:pt>
                <c:pt idx="780" formatCode="General">
                  <c:v>1.7000000000000001E-4</c:v>
                </c:pt>
                <c:pt idx="781" formatCode="General">
                  <c:v>1.73E-4</c:v>
                </c:pt>
                <c:pt idx="782" formatCode="General">
                  <c:v>1.5799999999999999E-4</c:v>
                </c:pt>
                <c:pt idx="783" formatCode="General">
                  <c:v>2.4600000000000002E-4</c:v>
                </c:pt>
                <c:pt idx="784" formatCode="General">
                  <c:v>1.22E-4</c:v>
                </c:pt>
                <c:pt idx="785" formatCode="General">
                  <c:v>1.66E-4</c:v>
                </c:pt>
                <c:pt idx="786" formatCode="General">
                  <c:v>1.6200000000000001E-4</c:v>
                </c:pt>
                <c:pt idx="787" formatCode="General">
                  <c:v>1.5699999999999999E-4</c:v>
                </c:pt>
                <c:pt idx="788" formatCode="General">
                  <c:v>2.6499999999999999E-4</c:v>
                </c:pt>
                <c:pt idx="789" formatCode="General">
                  <c:v>1.15E-4</c:v>
                </c:pt>
                <c:pt idx="790" formatCode="General">
                  <c:v>1.4999999999999999E-4</c:v>
                </c:pt>
                <c:pt idx="791" formatCode="General">
                  <c:v>1.4300000000000001E-4</c:v>
                </c:pt>
                <c:pt idx="792" formatCode="General">
                  <c:v>1.15E-4</c:v>
                </c:pt>
                <c:pt idx="793" formatCode="General">
                  <c:v>1.64E-4</c:v>
                </c:pt>
                <c:pt idx="794" formatCode="General">
                  <c:v>1.9699999999999999E-4</c:v>
                </c:pt>
                <c:pt idx="795" formatCode="General">
                  <c:v>1.22E-4</c:v>
                </c:pt>
                <c:pt idx="796" formatCode="General">
                  <c:v>1.4200000000000001E-4</c:v>
                </c:pt>
                <c:pt idx="797" formatCode="General">
                  <c:v>1.12E-4</c:v>
                </c:pt>
                <c:pt idx="798" formatCode="General">
                  <c:v>1.7200000000000001E-4</c:v>
                </c:pt>
                <c:pt idx="799" formatCode="General">
                  <c:v>3.6499999999999998E-4</c:v>
                </c:pt>
                <c:pt idx="800" formatCode="General">
                  <c:v>1.2300000000000001E-4</c:v>
                </c:pt>
                <c:pt idx="801" formatCode="General">
                  <c:v>2.4600000000000002E-4</c:v>
                </c:pt>
                <c:pt idx="802" formatCode="General">
                  <c:v>1.45E-4</c:v>
                </c:pt>
                <c:pt idx="803" formatCode="General">
                  <c:v>2.23E-4</c:v>
                </c:pt>
                <c:pt idx="804" formatCode="General">
                  <c:v>1.12E-4</c:v>
                </c:pt>
                <c:pt idx="805" formatCode="General">
                  <c:v>1.7100000000000001E-4</c:v>
                </c:pt>
                <c:pt idx="806" formatCode="General">
                  <c:v>1.27E-4</c:v>
                </c:pt>
                <c:pt idx="807" formatCode="General">
                  <c:v>2.0900000000000001E-4</c:v>
                </c:pt>
                <c:pt idx="808" formatCode="General">
                  <c:v>4.4099999999999999E-4</c:v>
                </c:pt>
                <c:pt idx="809" formatCode="General">
                  <c:v>1.5200000000000001E-4</c:v>
                </c:pt>
                <c:pt idx="810" formatCode="General">
                  <c:v>1.11E-4</c:v>
                </c:pt>
                <c:pt idx="811" formatCode="General">
                  <c:v>1.55E-4</c:v>
                </c:pt>
                <c:pt idx="812" formatCode="General">
                  <c:v>1.15E-4</c:v>
                </c:pt>
                <c:pt idx="813" formatCode="General">
                  <c:v>1.66E-4</c:v>
                </c:pt>
                <c:pt idx="814" formatCode="General">
                  <c:v>1.1E-4</c:v>
                </c:pt>
                <c:pt idx="815" formatCode="General">
                  <c:v>5.4100000000000003E-4</c:v>
                </c:pt>
                <c:pt idx="816" formatCode="General">
                  <c:v>1.47E-4</c:v>
                </c:pt>
                <c:pt idx="817" formatCode="General">
                  <c:v>1.1E-4</c:v>
                </c:pt>
                <c:pt idx="818" formatCode="General">
                  <c:v>1.1E-4</c:v>
                </c:pt>
                <c:pt idx="819" formatCode="General">
                  <c:v>1.94E-4</c:v>
                </c:pt>
                <c:pt idx="820" formatCode="General">
                  <c:v>1.6699999999999999E-4</c:v>
                </c:pt>
                <c:pt idx="821" formatCode="General">
                  <c:v>2.7399999999999999E-4</c:v>
                </c:pt>
                <c:pt idx="822" formatCode="General">
                  <c:v>1.12E-4</c:v>
                </c:pt>
                <c:pt idx="823" formatCode="General">
                  <c:v>2.0799999999999999E-4</c:v>
                </c:pt>
                <c:pt idx="824" formatCode="General">
                  <c:v>2.61E-4</c:v>
                </c:pt>
                <c:pt idx="825" formatCode="General">
                  <c:v>2.3499999999999999E-4</c:v>
                </c:pt>
                <c:pt idx="826" formatCode="General">
                  <c:v>2.43E-4</c:v>
                </c:pt>
                <c:pt idx="827" formatCode="General">
                  <c:v>1.94E-4</c:v>
                </c:pt>
                <c:pt idx="828" formatCode="General">
                  <c:v>3.1100000000000002E-4</c:v>
                </c:pt>
                <c:pt idx="829" formatCode="General">
                  <c:v>1.46E-4</c:v>
                </c:pt>
                <c:pt idx="830" formatCode="General">
                  <c:v>1.54E-4</c:v>
                </c:pt>
                <c:pt idx="831" formatCode="General">
                  <c:v>1.25E-4</c:v>
                </c:pt>
                <c:pt idx="832" formatCode="General">
                  <c:v>1.5899999999999999E-4</c:v>
                </c:pt>
                <c:pt idx="833" formatCode="General">
                  <c:v>1.22E-4</c:v>
                </c:pt>
                <c:pt idx="834" formatCode="General">
                  <c:v>1.2300000000000001E-4</c:v>
                </c:pt>
                <c:pt idx="835" formatCode="General">
                  <c:v>1.9799999999999999E-4</c:v>
                </c:pt>
                <c:pt idx="836" formatCode="General">
                  <c:v>1.25E-4</c:v>
                </c:pt>
                <c:pt idx="837" formatCode="General">
                  <c:v>1.75E-4</c:v>
                </c:pt>
                <c:pt idx="838" formatCode="General">
                  <c:v>1.5899999999999999E-4</c:v>
                </c:pt>
                <c:pt idx="839" formatCode="General">
                  <c:v>1.2E-4</c:v>
                </c:pt>
                <c:pt idx="840" formatCode="General">
                  <c:v>1.3200000000000001E-4</c:v>
                </c:pt>
                <c:pt idx="841" formatCode="General">
                  <c:v>1.7000000000000001E-4</c:v>
                </c:pt>
                <c:pt idx="842" formatCode="General">
                  <c:v>3.0800000000000001E-4</c:v>
                </c:pt>
                <c:pt idx="843" formatCode="General">
                  <c:v>1.1E-4</c:v>
                </c:pt>
                <c:pt idx="844" formatCode="General">
                  <c:v>3.0200000000000002E-4</c:v>
                </c:pt>
                <c:pt idx="845" formatCode="General">
                  <c:v>1.12E-4</c:v>
                </c:pt>
                <c:pt idx="846" formatCode="General">
                  <c:v>2.32E-4</c:v>
                </c:pt>
                <c:pt idx="847">
                  <c:v>2.8E-5</c:v>
                </c:pt>
                <c:pt idx="848" formatCode="General">
                  <c:v>1.9599999999999999E-4</c:v>
                </c:pt>
                <c:pt idx="849" formatCode="General">
                  <c:v>1.1400000000000001E-4</c:v>
                </c:pt>
                <c:pt idx="850" formatCode="General">
                  <c:v>1.2E-4</c:v>
                </c:pt>
                <c:pt idx="851" formatCode="General">
                  <c:v>1.7899999999999999E-4</c:v>
                </c:pt>
                <c:pt idx="852" formatCode="General">
                  <c:v>1.12E-4</c:v>
                </c:pt>
                <c:pt idx="853" formatCode="General">
                  <c:v>1.25E-4</c:v>
                </c:pt>
                <c:pt idx="854" formatCode="General">
                  <c:v>2.1499999999999999E-4</c:v>
                </c:pt>
                <c:pt idx="855" formatCode="General">
                  <c:v>1.13E-4</c:v>
                </c:pt>
                <c:pt idx="856" formatCode="General">
                  <c:v>1.15E-4</c:v>
                </c:pt>
                <c:pt idx="857" formatCode="General">
                  <c:v>1.6899999999999999E-4</c:v>
                </c:pt>
                <c:pt idx="858" formatCode="General">
                  <c:v>1.25E-4</c:v>
                </c:pt>
                <c:pt idx="859" formatCode="General">
                  <c:v>1.2300000000000001E-4</c:v>
                </c:pt>
                <c:pt idx="860" formatCode="General">
                  <c:v>1.13E-4</c:v>
                </c:pt>
                <c:pt idx="861" formatCode="General">
                  <c:v>1.4100000000000001E-4</c:v>
                </c:pt>
                <c:pt idx="862" formatCode="General">
                  <c:v>1.9100000000000001E-4</c:v>
                </c:pt>
                <c:pt idx="863" formatCode="General">
                  <c:v>1.9799999999999999E-4</c:v>
                </c:pt>
                <c:pt idx="864" formatCode="General">
                  <c:v>1.25E-4</c:v>
                </c:pt>
                <c:pt idx="865" formatCode="General">
                  <c:v>1.2799999999999999E-4</c:v>
                </c:pt>
                <c:pt idx="866" formatCode="General">
                  <c:v>1.3999999999999999E-4</c:v>
                </c:pt>
                <c:pt idx="867" formatCode="General">
                  <c:v>1.55E-4</c:v>
                </c:pt>
                <c:pt idx="868" formatCode="General">
                  <c:v>1.1E-4</c:v>
                </c:pt>
                <c:pt idx="869" formatCode="General">
                  <c:v>1.016E-3</c:v>
                </c:pt>
                <c:pt idx="870" formatCode="General">
                  <c:v>1.13E-4</c:v>
                </c:pt>
                <c:pt idx="871" formatCode="General">
                  <c:v>1.12E-4</c:v>
                </c:pt>
                <c:pt idx="872" formatCode="General">
                  <c:v>1.1400000000000001E-4</c:v>
                </c:pt>
                <c:pt idx="873" formatCode="General">
                  <c:v>1.1400000000000001E-4</c:v>
                </c:pt>
                <c:pt idx="874" formatCode="General">
                  <c:v>1.16E-4</c:v>
                </c:pt>
                <c:pt idx="875" formatCode="General">
                  <c:v>1.13E-4</c:v>
                </c:pt>
                <c:pt idx="876" formatCode="General">
                  <c:v>1.11E-4</c:v>
                </c:pt>
                <c:pt idx="877" formatCode="General">
                  <c:v>1.2E-4</c:v>
                </c:pt>
                <c:pt idx="878" formatCode="General">
                  <c:v>1.12E-4</c:v>
                </c:pt>
                <c:pt idx="879" formatCode="General">
                  <c:v>1.13E-4</c:v>
                </c:pt>
                <c:pt idx="880" formatCode="General">
                  <c:v>1.3999999999999999E-4</c:v>
                </c:pt>
                <c:pt idx="881" formatCode="General">
                  <c:v>1.5300000000000001E-4</c:v>
                </c:pt>
                <c:pt idx="882" formatCode="General">
                  <c:v>0</c:v>
                </c:pt>
                <c:pt idx="883" formatCode="General">
                  <c:v>1.35E-4</c:v>
                </c:pt>
                <c:pt idx="884" formatCode="General">
                  <c:v>2.5300000000000002E-4</c:v>
                </c:pt>
                <c:pt idx="885" formatCode="General">
                  <c:v>1.8599999999999999E-4</c:v>
                </c:pt>
                <c:pt idx="886" formatCode="General">
                  <c:v>1.75E-4</c:v>
                </c:pt>
                <c:pt idx="887" formatCode="General">
                  <c:v>2.1699999999999999E-4</c:v>
                </c:pt>
                <c:pt idx="888" formatCode="General">
                  <c:v>1.36E-4</c:v>
                </c:pt>
                <c:pt idx="889" formatCode="General">
                  <c:v>1.92E-4</c:v>
                </c:pt>
                <c:pt idx="890" formatCode="General">
                  <c:v>1.7699999999999999E-4</c:v>
                </c:pt>
                <c:pt idx="891" formatCode="General">
                  <c:v>1.13E-4</c:v>
                </c:pt>
                <c:pt idx="892" formatCode="General">
                  <c:v>1.76E-4</c:v>
                </c:pt>
                <c:pt idx="893" formatCode="General">
                  <c:v>1.4799999999999999E-4</c:v>
                </c:pt>
                <c:pt idx="894" formatCode="General">
                  <c:v>1.25E-4</c:v>
                </c:pt>
                <c:pt idx="895" formatCode="General">
                  <c:v>2.1599999999999999E-4</c:v>
                </c:pt>
                <c:pt idx="896" formatCode="General">
                  <c:v>1.22E-4</c:v>
                </c:pt>
                <c:pt idx="897" formatCode="General">
                  <c:v>1.25E-4</c:v>
                </c:pt>
                <c:pt idx="898" formatCode="General">
                  <c:v>1.4200000000000001E-4</c:v>
                </c:pt>
                <c:pt idx="899" formatCode="General">
                  <c:v>1.56E-4</c:v>
                </c:pt>
                <c:pt idx="900" formatCode="General">
                  <c:v>2.2900000000000001E-4</c:v>
                </c:pt>
                <c:pt idx="901" formatCode="General">
                  <c:v>1.2999999999999999E-4</c:v>
                </c:pt>
                <c:pt idx="902" formatCode="General">
                  <c:v>1.5300000000000001E-4</c:v>
                </c:pt>
                <c:pt idx="903" formatCode="General">
                  <c:v>1.2999999999999999E-4</c:v>
                </c:pt>
                <c:pt idx="904" formatCode="General">
                  <c:v>2.13E-4</c:v>
                </c:pt>
                <c:pt idx="905" formatCode="General">
                  <c:v>1.35E-4</c:v>
                </c:pt>
                <c:pt idx="906" formatCode="General">
                  <c:v>1.2799999999999999E-4</c:v>
                </c:pt>
                <c:pt idx="907" formatCode="General">
                  <c:v>1.11E-4</c:v>
                </c:pt>
                <c:pt idx="908" formatCode="General">
                  <c:v>1.65E-4</c:v>
                </c:pt>
                <c:pt idx="909" formatCode="General">
                  <c:v>1.13E-4</c:v>
                </c:pt>
                <c:pt idx="910" formatCode="General">
                  <c:v>1.939E-3</c:v>
                </c:pt>
                <c:pt idx="911" formatCode="General">
                  <c:v>2.04E-4</c:v>
                </c:pt>
                <c:pt idx="912" formatCode="General">
                  <c:v>2.63E-4</c:v>
                </c:pt>
                <c:pt idx="913" formatCode="General">
                  <c:v>1.4300000000000001E-4</c:v>
                </c:pt>
                <c:pt idx="914" formatCode="General">
                  <c:v>1.8699999999999999E-4</c:v>
                </c:pt>
                <c:pt idx="915" formatCode="General">
                  <c:v>2.7399999999999999E-4</c:v>
                </c:pt>
                <c:pt idx="916">
                  <c:v>4.6999999999999997E-5</c:v>
                </c:pt>
                <c:pt idx="917" formatCode="General">
                  <c:v>1.36E-4</c:v>
                </c:pt>
                <c:pt idx="918" formatCode="General">
                  <c:v>1.56E-4</c:v>
                </c:pt>
                <c:pt idx="919" formatCode="General">
                  <c:v>2.3699999999999999E-4</c:v>
                </c:pt>
                <c:pt idx="920" formatCode="General">
                  <c:v>1.92E-4</c:v>
                </c:pt>
                <c:pt idx="921" formatCode="General">
                  <c:v>3.7500000000000001E-4</c:v>
                </c:pt>
                <c:pt idx="922" formatCode="General">
                  <c:v>1.26E-4</c:v>
                </c:pt>
                <c:pt idx="923" formatCode="General">
                  <c:v>1.4799999999999999E-4</c:v>
                </c:pt>
                <c:pt idx="924" formatCode="General">
                  <c:v>1.7200000000000001E-4</c:v>
                </c:pt>
                <c:pt idx="925" formatCode="General">
                  <c:v>1.3300000000000001E-4</c:v>
                </c:pt>
                <c:pt idx="926" formatCode="General">
                  <c:v>2.4000000000000001E-4</c:v>
                </c:pt>
                <c:pt idx="927" formatCode="General">
                  <c:v>2.4399999999999999E-4</c:v>
                </c:pt>
                <c:pt idx="928" formatCode="General">
                  <c:v>2.2699999999999999E-4</c:v>
                </c:pt>
                <c:pt idx="929" formatCode="General">
                  <c:v>1.25E-4</c:v>
                </c:pt>
                <c:pt idx="930" formatCode="General">
                  <c:v>2.1800000000000001E-4</c:v>
                </c:pt>
                <c:pt idx="931" formatCode="General">
                  <c:v>1.6000000000000001E-4</c:v>
                </c:pt>
                <c:pt idx="932" formatCode="General">
                  <c:v>2.3699999999999999E-4</c:v>
                </c:pt>
                <c:pt idx="933" formatCode="General">
                  <c:v>1.18E-4</c:v>
                </c:pt>
                <c:pt idx="934" formatCode="General">
                  <c:v>2.0699999999999999E-4</c:v>
                </c:pt>
                <c:pt idx="935" formatCode="General">
                  <c:v>1.12E-4</c:v>
                </c:pt>
                <c:pt idx="936" formatCode="General">
                  <c:v>2.8200000000000002E-4</c:v>
                </c:pt>
                <c:pt idx="937" formatCode="General">
                  <c:v>1.2300000000000001E-4</c:v>
                </c:pt>
                <c:pt idx="938" formatCode="General">
                  <c:v>1.15E-4</c:v>
                </c:pt>
                <c:pt idx="939" formatCode="General">
                  <c:v>2.4399999999999999E-4</c:v>
                </c:pt>
                <c:pt idx="940" formatCode="General">
                  <c:v>2.2000000000000001E-4</c:v>
                </c:pt>
                <c:pt idx="941" formatCode="General">
                  <c:v>2.34E-4</c:v>
                </c:pt>
                <c:pt idx="942" formatCode="General">
                  <c:v>1.3100000000000001E-4</c:v>
                </c:pt>
                <c:pt idx="943" formatCode="General">
                  <c:v>2.4899999999999998E-4</c:v>
                </c:pt>
                <c:pt idx="944" formatCode="General">
                  <c:v>1.2E-4</c:v>
                </c:pt>
                <c:pt idx="945" formatCode="General">
                  <c:v>1.2400000000000001E-4</c:v>
                </c:pt>
                <c:pt idx="946" formatCode="General">
                  <c:v>1.3300000000000001E-4</c:v>
                </c:pt>
                <c:pt idx="947" formatCode="General">
                  <c:v>1.95E-4</c:v>
                </c:pt>
                <c:pt idx="948" formatCode="General">
                  <c:v>1.17E-4</c:v>
                </c:pt>
                <c:pt idx="949" formatCode="General">
                  <c:v>1.47E-4</c:v>
                </c:pt>
                <c:pt idx="950" formatCode="General">
                  <c:v>1.1900000000000001E-4</c:v>
                </c:pt>
                <c:pt idx="951" formatCode="General">
                  <c:v>1.2300000000000001E-4</c:v>
                </c:pt>
                <c:pt idx="952" formatCode="General">
                  <c:v>1.3999999999999999E-4</c:v>
                </c:pt>
                <c:pt idx="953" formatCode="General">
                  <c:v>3.8299999999999999E-4</c:v>
                </c:pt>
                <c:pt idx="954" formatCode="General">
                  <c:v>1.2400000000000001E-4</c:v>
                </c:pt>
                <c:pt idx="955" formatCode="General">
                  <c:v>1.15E-4</c:v>
                </c:pt>
                <c:pt idx="956" formatCode="General">
                  <c:v>1.18E-4</c:v>
                </c:pt>
                <c:pt idx="957" formatCode="General">
                  <c:v>1.92E-4</c:v>
                </c:pt>
                <c:pt idx="958" formatCode="General">
                  <c:v>1.6100000000000001E-4</c:v>
                </c:pt>
                <c:pt idx="959" formatCode="General">
                  <c:v>1.21E-4</c:v>
                </c:pt>
                <c:pt idx="960" formatCode="General">
                  <c:v>2.22E-4</c:v>
                </c:pt>
                <c:pt idx="961" formatCode="General">
                  <c:v>1.1400000000000001E-4</c:v>
                </c:pt>
                <c:pt idx="962" formatCode="General">
                  <c:v>1.6000000000000001E-4</c:v>
                </c:pt>
                <c:pt idx="963" formatCode="General">
                  <c:v>2.1800000000000001E-4</c:v>
                </c:pt>
                <c:pt idx="964" formatCode="General">
                  <c:v>1.2E-4</c:v>
                </c:pt>
                <c:pt idx="965" formatCode="General">
                  <c:v>1.27E-4</c:v>
                </c:pt>
                <c:pt idx="966" formatCode="General">
                  <c:v>1.5300000000000001E-4</c:v>
                </c:pt>
                <c:pt idx="967" formatCode="General">
                  <c:v>1.1400000000000001E-4</c:v>
                </c:pt>
                <c:pt idx="968" formatCode="General">
                  <c:v>2.3800000000000001E-4</c:v>
                </c:pt>
                <c:pt idx="969" formatCode="General">
                  <c:v>1.1400000000000001E-4</c:v>
                </c:pt>
                <c:pt idx="970" formatCode="General">
                  <c:v>1.92E-4</c:v>
                </c:pt>
                <c:pt idx="971" formatCode="General">
                  <c:v>1.37E-4</c:v>
                </c:pt>
                <c:pt idx="972" formatCode="General">
                  <c:v>1.93E-4</c:v>
                </c:pt>
                <c:pt idx="973" formatCode="General">
                  <c:v>1.2899999999999999E-4</c:v>
                </c:pt>
                <c:pt idx="974" formatCode="General">
                  <c:v>1.1400000000000001E-4</c:v>
                </c:pt>
                <c:pt idx="975" formatCode="General">
                  <c:v>1.6000000000000001E-4</c:v>
                </c:pt>
                <c:pt idx="976" formatCode="General">
                  <c:v>1.94E-4</c:v>
                </c:pt>
                <c:pt idx="977" formatCode="General">
                  <c:v>1.13E-4</c:v>
                </c:pt>
                <c:pt idx="978" formatCode="General">
                  <c:v>2.2000000000000001E-4</c:v>
                </c:pt>
                <c:pt idx="979" formatCode="General">
                  <c:v>1.15E-4</c:v>
                </c:pt>
                <c:pt idx="980" formatCode="General">
                  <c:v>1.17E-4</c:v>
                </c:pt>
                <c:pt idx="981" formatCode="General">
                  <c:v>1.3100000000000001E-4</c:v>
                </c:pt>
                <c:pt idx="982" formatCode="General">
                  <c:v>5.1800000000000001E-4</c:v>
                </c:pt>
                <c:pt idx="983" formatCode="General">
                  <c:v>2.2900000000000001E-4</c:v>
                </c:pt>
                <c:pt idx="984" formatCode="General">
                  <c:v>1.18E-4</c:v>
                </c:pt>
                <c:pt idx="985" formatCode="General">
                  <c:v>2.3800000000000001E-4</c:v>
                </c:pt>
                <c:pt idx="986" formatCode="General">
                  <c:v>2.3499999999999999E-4</c:v>
                </c:pt>
                <c:pt idx="987" formatCode="General">
                  <c:v>1.13E-4</c:v>
                </c:pt>
                <c:pt idx="988" formatCode="General">
                  <c:v>1.7000000000000001E-4</c:v>
                </c:pt>
                <c:pt idx="989" formatCode="General">
                  <c:v>3.4699999999999998E-4</c:v>
                </c:pt>
                <c:pt idx="990" formatCode="General">
                  <c:v>6.0400000000000004E-4</c:v>
                </c:pt>
                <c:pt idx="991" formatCode="General">
                  <c:v>1.12E-4</c:v>
                </c:pt>
                <c:pt idx="992" formatCode="General">
                  <c:v>2.1499999999999999E-4</c:v>
                </c:pt>
                <c:pt idx="993" formatCode="General">
                  <c:v>1.214E-3</c:v>
                </c:pt>
                <c:pt idx="994">
                  <c:v>3.8999999999999999E-5</c:v>
                </c:pt>
                <c:pt idx="995" formatCode="General">
                  <c:v>2.33E-4</c:v>
                </c:pt>
                <c:pt idx="996" formatCode="General">
                  <c:v>1.16E-4</c:v>
                </c:pt>
                <c:pt idx="997" formatCode="General">
                  <c:v>1.2300000000000001E-4</c:v>
                </c:pt>
                <c:pt idx="998" formatCode="General">
                  <c:v>3.28E-4</c:v>
                </c:pt>
                <c:pt idx="999" formatCode="General">
                  <c:v>1.2400000000000001E-4</c:v>
                </c:pt>
                <c:pt idx="1000" formatCode="General">
                  <c:v>1.9599999999999999E-4</c:v>
                </c:pt>
                <c:pt idx="1001" formatCode="General">
                  <c:v>1.13E-4</c:v>
                </c:pt>
                <c:pt idx="1002" formatCode="General">
                  <c:v>1.1900000000000001E-4</c:v>
                </c:pt>
                <c:pt idx="1003" formatCode="General">
                  <c:v>1.12E-4</c:v>
                </c:pt>
                <c:pt idx="1004" formatCode="General">
                  <c:v>1.3300000000000001E-4</c:v>
                </c:pt>
                <c:pt idx="1005" formatCode="General">
                  <c:v>1.1900000000000001E-4</c:v>
                </c:pt>
                <c:pt idx="1006" formatCode="General">
                  <c:v>1.36E-4</c:v>
                </c:pt>
                <c:pt idx="1007" formatCode="General">
                  <c:v>1.44E-4</c:v>
                </c:pt>
                <c:pt idx="1008" formatCode="General">
                  <c:v>2.4699999999999999E-4</c:v>
                </c:pt>
                <c:pt idx="1009" formatCode="General">
                  <c:v>1.1400000000000001E-4</c:v>
                </c:pt>
                <c:pt idx="1010" formatCode="General">
                  <c:v>1.34E-4</c:v>
                </c:pt>
                <c:pt idx="1011" formatCode="General">
                  <c:v>3.19E-4</c:v>
                </c:pt>
                <c:pt idx="1012" formatCode="General">
                  <c:v>1.1400000000000001E-4</c:v>
                </c:pt>
                <c:pt idx="1013" formatCode="General">
                  <c:v>1.1400000000000001E-4</c:v>
                </c:pt>
                <c:pt idx="1014" formatCode="General">
                  <c:v>1.1400000000000001E-4</c:v>
                </c:pt>
                <c:pt idx="1015" formatCode="General">
                  <c:v>1.16E-4</c:v>
                </c:pt>
                <c:pt idx="1016" formatCode="General">
                  <c:v>1.18E-4</c:v>
                </c:pt>
                <c:pt idx="1017" formatCode="General">
                  <c:v>1.15E-4</c:v>
                </c:pt>
                <c:pt idx="1018" formatCode="General">
                  <c:v>1.25E-4</c:v>
                </c:pt>
                <c:pt idx="1019" formatCode="General">
                  <c:v>2.8699999999999998E-4</c:v>
                </c:pt>
                <c:pt idx="1020" formatCode="General">
                  <c:v>1.35E-4</c:v>
                </c:pt>
                <c:pt idx="1021" formatCode="General">
                  <c:v>1.6699999999999999E-4</c:v>
                </c:pt>
                <c:pt idx="1022" formatCode="General">
                  <c:v>1.1900000000000001E-4</c:v>
                </c:pt>
                <c:pt idx="1023" formatCode="General">
                  <c:v>1.8599999999999999E-4</c:v>
                </c:pt>
                <c:pt idx="1024" formatCode="General">
                  <c:v>2.4800000000000001E-4</c:v>
                </c:pt>
                <c:pt idx="1025" formatCode="General">
                  <c:v>1.36E-4</c:v>
                </c:pt>
                <c:pt idx="1026" formatCode="General">
                  <c:v>2.2599999999999999E-4</c:v>
                </c:pt>
                <c:pt idx="1027" formatCode="General">
                  <c:v>2.05E-4</c:v>
                </c:pt>
                <c:pt idx="1028" formatCode="General">
                  <c:v>1.85E-4</c:v>
                </c:pt>
                <c:pt idx="1029" formatCode="General">
                  <c:v>2.33E-4</c:v>
                </c:pt>
                <c:pt idx="1030" formatCode="General">
                  <c:v>2.3800000000000001E-4</c:v>
                </c:pt>
                <c:pt idx="1031" formatCode="General">
                  <c:v>1.18E-4</c:v>
                </c:pt>
                <c:pt idx="1032" formatCode="General">
                  <c:v>1.5200000000000001E-4</c:v>
                </c:pt>
                <c:pt idx="1033" formatCode="General">
                  <c:v>2.61E-4</c:v>
                </c:pt>
                <c:pt idx="1034" formatCode="General">
                  <c:v>1.34E-4</c:v>
                </c:pt>
                <c:pt idx="1035" formatCode="General">
                  <c:v>1.47E-4</c:v>
                </c:pt>
                <c:pt idx="1036" formatCode="General">
                  <c:v>2.6499999999999999E-4</c:v>
                </c:pt>
                <c:pt idx="1037" formatCode="General">
                  <c:v>1.4799999999999999E-4</c:v>
                </c:pt>
                <c:pt idx="1038" formatCode="General">
                  <c:v>1.27E-4</c:v>
                </c:pt>
                <c:pt idx="1039" formatCode="General">
                  <c:v>3.8379999999999998E-3</c:v>
                </c:pt>
                <c:pt idx="1040" formatCode="General">
                  <c:v>0</c:v>
                </c:pt>
                <c:pt idx="1041" formatCode="General">
                  <c:v>1.6899999999999999E-4</c:v>
                </c:pt>
                <c:pt idx="1042" formatCode="General">
                  <c:v>1.7699999999999999E-4</c:v>
                </c:pt>
                <c:pt idx="1043" formatCode="General">
                  <c:v>1.5100000000000001E-4</c:v>
                </c:pt>
                <c:pt idx="1044" formatCode="General">
                  <c:v>2.3800000000000001E-4</c:v>
                </c:pt>
                <c:pt idx="1045" formatCode="General">
                  <c:v>2.6400000000000002E-4</c:v>
                </c:pt>
                <c:pt idx="1046" formatCode="General">
                  <c:v>1.1900000000000001E-4</c:v>
                </c:pt>
                <c:pt idx="1047" formatCode="General">
                  <c:v>1.18E-4</c:v>
                </c:pt>
                <c:pt idx="1048" formatCode="General">
                  <c:v>1.16E-4</c:v>
                </c:pt>
                <c:pt idx="1049" formatCode="General">
                  <c:v>1.7000000000000001E-4</c:v>
                </c:pt>
                <c:pt idx="1050" formatCode="General">
                  <c:v>1.8599999999999999E-4</c:v>
                </c:pt>
                <c:pt idx="1051" formatCode="General">
                  <c:v>1.27E-4</c:v>
                </c:pt>
                <c:pt idx="1052" formatCode="General">
                  <c:v>2.22E-4</c:v>
                </c:pt>
                <c:pt idx="1053" formatCode="General">
                  <c:v>2.8200000000000002E-4</c:v>
                </c:pt>
                <c:pt idx="1054" formatCode="General">
                  <c:v>1.35E-4</c:v>
                </c:pt>
                <c:pt idx="1055" formatCode="General">
                  <c:v>1.95E-4</c:v>
                </c:pt>
                <c:pt idx="1056" formatCode="General">
                  <c:v>1.6899999999999999E-4</c:v>
                </c:pt>
                <c:pt idx="1057" formatCode="General">
                  <c:v>3.1E-4</c:v>
                </c:pt>
                <c:pt idx="1058" formatCode="General">
                  <c:v>1.2899999999999999E-4</c:v>
                </c:pt>
                <c:pt idx="1059" formatCode="General">
                  <c:v>1.5100000000000001E-4</c:v>
                </c:pt>
                <c:pt idx="1060" formatCode="General">
                  <c:v>1.1400000000000001E-4</c:v>
                </c:pt>
                <c:pt idx="1061" formatCode="General">
                  <c:v>1.9100000000000001E-4</c:v>
                </c:pt>
                <c:pt idx="1062" formatCode="General">
                  <c:v>1.2899999999999999E-4</c:v>
                </c:pt>
                <c:pt idx="1063" formatCode="General">
                  <c:v>1.26E-4</c:v>
                </c:pt>
                <c:pt idx="1064" formatCode="General">
                  <c:v>1.13E-4</c:v>
                </c:pt>
                <c:pt idx="1065" formatCode="General">
                  <c:v>1.34E-4</c:v>
                </c:pt>
                <c:pt idx="1066" formatCode="General">
                  <c:v>2.3599999999999999E-4</c:v>
                </c:pt>
                <c:pt idx="1067" formatCode="General">
                  <c:v>2.1499999999999999E-4</c:v>
                </c:pt>
                <c:pt idx="1068" formatCode="General">
                  <c:v>1.15E-4</c:v>
                </c:pt>
                <c:pt idx="1069" formatCode="General">
                  <c:v>2.8200000000000002E-4</c:v>
                </c:pt>
                <c:pt idx="1070" formatCode="General">
                  <c:v>1.1400000000000001E-4</c:v>
                </c:pt>
                <c:pt idx="1071" formatCode="General">
                  <c:v>1.63E-4</c:v>
                </c:pt>
                <c:pt idx="1072" formatCode="General">
                  <c:v>2.5500000000000002E-4</c:v>
                </c:pt>
                <c:pt idx="1073" formatCode="General">
                  <c:v>2.9300000000000002E-4</c:v>
                </c:pt>
                <c:pt idx="1074" formatCode="General">
                  <c:v>1.16E-4</c:v>
                </c:pt>
                <c:pt idx="1075" formatCode="General">
                  <c:v>1.26E-4</c:v>
                </c:pt>
                <c:pt idx="1076" formatCode="General">
                  <c:v>3.4499999999999998E-4</c:v>
                </c:pt>
                <c:pt idx="1077" formatCode="General">
                  <c:v>2.23E-4</c:v>
                </c:pt>
                <c:pt idx="1078" formatCode="General">
                  <c:v>1.75E-4</c:v>
                </c:pt>
                <c:pt idx="1079">
                  <c:v>4.5000000000000003E-5</c:v>
                </c:pt>
                <c:pt idx="1080" formatCode="General">
                  <c:v>2.5999999999999998E-4</c:v>
                </c:pt>
                <c:pt idx="1081" formatCode="General">
                  <c:v>2.02E-4</c:v>
                </c:pt>
                <c:pt idx="1082" formatCode="General">
                  <c:v>1.7799999999999999E-4</c:v>
                </c:pt>
                <c:pt idx="1083" formatCode="General">
                  <c:v>1.85E-4</c:v>
                </c:pt>
                <c:pt idx="1084" formatCode="General">
                  <c:v>2.0799999999999999E-4</c:v>
                </c:pt>
                <c:pt idx="1085" formatCode="General">
                  <c:v>1.2E-4</c:v>
                </c:pt>
                <c:pt idx="1086" formatCode="General">
                  <c:v>1.45E-4</c:v>
                </c:pt>
                <c:pt idx="1087" formatCode="General">
                  <c:v>1.9100000000000001E-4</c:v>
                </c:pt>
                <c:pt idx="1088" formatCode="General">
                  <c:v>1.9100000000000001E-4</c:v>
                </c:pt>
                <c:pt idx="1089" formatCode="General">
                  <c:v>1.18E-4</c:v>
                </c:pt>
                <c:pt idx="1090" formatCode="General">
                  <c:v>1.55E-4</c:v>
                </c:pt>
                <c:pt idx="1091" formatCode="General">
                  <c:v>1.84E-4</c:v>
                </c:pt>
                <c:pt idx="1092" formatCode="General">
                  <c:v>2.34E-4</c:v>
                </c:pt>
                <c:pt idx="1093" formatCode="General">
                  <c:v>1.44E-4</c:v>
                </c:pt>
                <c:pt idx="1094" formatCode="General">
                  <c:v>1.75E-4</c:v>
                </c:pt>
                <c:pt idx="1095" formatCode="General">
                  <c:v>2.7700000000000001E-4</c:v>
                </c:pt>
                <c:pt idx="1096" formatCode="General">
                  <c:v>1.84E-4</c:v>
                </c:pt>
                <c:pt idx="1097" formatCode="General">
                  <c:v>1.3100000000000001E-4</c:v>
                </c:pt>
                <c:pt idx="1098" formatCode="General">
                  <c:v>1.6000000000000001E-4</c:v>
                </c:pt>
                <c:pt idx="1099" formatCode="General">
                  <c:v>1.2799999999999999E-4</c:v>
                </c:pt>
                <c:pt idx="1100" formatCode="General">
                  <c:v>3.3700000000000001E-4</c:v>
                </c:pt>
                <c:pt idx="1101" formatCode="General">
                  <c:v>1.2999999999999999E-4</c:v>
                </c:pt>
                <c:pt idx="1102" formatCode="General">
                  <c:v>1.65E-4</c:v>
                </c:pt>
                <c:pt idx="1103" formatCode="General">
                  <c:v>2.7900000000000001E-4</c:v>
                </c:pt>
                <c:pt idx="1104" formatCode="General">
                  <c:v>2.2699999999999999E-4</c:v>
                </c:pt>
                <c:pt idx="1105" formatCode="General">
                  <c:v>1.7899999999999999E-4</c:v>
                </c:pt>
                <c:pt idx="1106" formatCode="General">
                  <c:v>1.5300000000000001E-4</c:v>
                </c:pt>
                <c:pt idx="1107" formatCode="General">
                  <c:v>2.61E-4</c:v>
                </c:pt>
                <c:pt idx="1108" formatCode="General">
                  <c:v>1.2E-4</c:v>
                </c:pt>
                <c:pt idx="1109" formatCode="General">
                  <c:v>1.27E-4</c:v>
                </c:pt>
                <c:pt idx="1110" formatCode="General">
                  <c:v>2.3900000000000001E-4</c:v>
                </c:pt>
                <c:pt idx="1111" formatCode="General">
                  <c:v>2.4499999999999999E-4</c:v>
                </c:pt>
                <c:pt idx="1112" formatCode="General">
                  <c:v>1.25E-4</c:v>
                </c:pt>
                <c:pt idx="1113">
                  <c:v>9.8999999999999994E-5</c:v>
                </c:pt>
                <c:pt idx="1114" formatCode="General">
                  <c:v>1.7000000000000001E-4</c:v>
                </c:pt>
                <c:pt idx="1115" formatCode="General">
                  <c:v>1.7200000000000001E-4</c:v>
                </c:pt>
                <c:pt idx="1116" formatCode="General">
                  <c:v>1.5300000000000001E-4</c:v>
                </c:pt>
                <c:pt idx="1117" formatCode="General">
                  <c:v>1.54E-4</c:v>
                </c:pt>
                <c:pt idx="1118" formatCode="General">
                  <c:v>2.5799999999999998E-4</c:v>
                </c:pt>
                <c:pt idx="1119" formatCode="General">
                  <c:v>1.22E-4</c:v>
                </c:pt>
                <c:pt idx="1120" formatCode="General">
                  <c:v>1.7899999999999999E-4</c:v>
                </c:pt>
                <c:pt idx="1121" formatCode="General">
                  <c:v>2.7500000000000002E-4</c:v>
                </c:pt>
                <c:pt idx="1122" formatCode="General">
                  <c:v>4.1800000000000002E-4</c:v>
                </c:pt>
                <c:pt idx="1123" formatCode="General">
                  <c:v>1.6899999999999999E-4</c:v>
                </c:pt>
                <c:pt idx="1124" formatCode="General">
                  <c:v>1.2300000000000001E-4</c:v>
                </c:pt>
                <c:pt idx="1125" formatCode="General">
                  <c:v>2.22E-4</c:v>
                </c:pt>
                <c:pt idx="1126" formatCode="General">
                  <c:v>2.0799999999999999E-4</c:v>
                </c:pt>
                <c:pt idx="1127" formatCode="General">
                  <c:v>1.6699999999999999E-4</c:v>
                </c:pt>
                <c:pt idx="1128" formatCode="General">
                  <c:v>1.65E-4</c:v>
                </c:pt>
                <c:pt idx="1129" formatCode="General">
                  <c:v>2.2699999999999999E-4</c:v>
                </c:pt>
                <c:pt idx="1130" formatCode="General">
                  <c:v>1.3899999999999999E-4</c:v>
                </c:pt>
                <c:pt idx="1131" formatCode="General">
                  <c:v>1.4300000000000001E-4</c:v>
                </c:pt>
                <c:pt idx="1132" formatCode="General">
                  <c:v>1.5100000000000001E-4</c:v>
                </c:pt>
                <c:pt idx="1133" formatCode="General">
                  <c:v>1.15E-4</c:v>
                </c:pt>
                <c:pt idx="1134" formatCode="General">
                  <c:v>1.4799999999999999E-4</c:v>
                </c:pt>
                <c:pt idx="1135" formatCode="General">
                  <c:v>2.4000000000000001E-4</c:v>
                </c:pt>
                <c:pt idx="1136" formatCode="General">
                  <c:v>1.2400000000000001E-4</c:v>
                </c:pt>
                <c:pt idx="1137" formatCode="General">
                  <c:v>1.27E-4</c:v>
                </c:pt>
                <c:pt idx="1138" formatCode="General">
                  <c:v>1.2400000000000001E-4</c:v>
                </c:pt>
                <c:pt idx="1139" formatCode="General">
                  <c:v>1.6100000000000001E-4</c:v>
                </c:pt>
                <c:pt idx="1140" formatCode="General">
                  <c:v>1.18E-4</c:v>
                </c:pt>
                <c:pt idx="1141" formatCode="General">
                  <c:v>1.16E-4</c:v>
                </c:pt>
                <c:pt idx="1142" formatCode="General">
                  <c:v>1.3799999999999999E-4</c:v>
                </c:pt>
                <c:pt idx="1143" formatCode="General">
                  <c:v>2.2000000000000001E-4</c:v>
                </c:pt>
                <c:pt idx="1144" formatCode="General">
                  <c:v>1.34E-4</c:v>
                </c:pt>
                <c:pt idx="1145" formatCode="General">
                  <c:v>1.4200000000000001E-4</c:v>
                </c:pt>
                <c:pt idx="1146">
                  <c:v>5.0000000000000004E-6</c:v>
                </c:pt>
                <c:pt idx="1147" formatCode="General">
                  <c:v>1.18E-4</c:v>
                </c:pt>
                <c:pt idx="1148" formatCode="General">
                  <c:v>2.34E-4</c:v>
                </c:pt>
                <c:pt idx="1149" formatCode="General">
                  <c:v>2.0900000000000001E-4</c:v>
                </c:pt>
                <c:pt idx="1150" formatCode="General">
                  <c:v>1.35E-4</c:v>
                </c:pt>
                <c:pt idx="1151" formatCode="General">
                  <c:v>1.54E-4</c:v>
                </c:pt>
                <c:pt idx="1152" formatCode="General">
                  <c:v>2.0000000000000001E-4</c:v>
                </c:pt>
                <c:pt idx="1153" formatCode="General">
                  <c:v>2.2699999999999999E-4</c:v>
                </c:pt>
                <c:pt idx="1154" formatCode="General">
                  <c:v>1.2E-4</c:v>
                </c:pt>
                <c:pt idx="1155" formatCode="General">
                  <c:v>1.7699999999999999E-4</c:v>
                </c:pt>
                <c:pt idx="1156" formatCode="General">
                  <c:v>1.0900000000000001E-4</c:v>
                </c:pt>
                <c:pt idx="1157" formatCode="General">
                  <c:v>2.6699999999999998E-4</c:v>
                </c:pt>
                <c:pt idx="1158" formatCode="General">
                  <c:v>1.16E-4</c:v>
                </c:pt>
                <c:pt idx="1159" formatCode="General">
                  <c:v>1.1900000000000001E-4</c:v>
                </c:pt>
                <c:pt idx="1160" formatCode="General">
                  <c:v>1.36E-4</c:v>
                </c:pt>
                <c:pt idx="1161" formatCode="General">
                  <c:v>1.46E-4</c:v>
                </c:pt>
                <c:pt idx="1162" formatCode="General">
                  <c:v>1.2400000000000001E-4</c:v>
                </c:pt>
                <c:pt idx="1163" formatCode="General">
                  <c:v>1.26E-4</c:v>
                </c:pt>
                <c:pt idx="1164" formatCode="General">
                  <c:v>2.1900000000000001E-4</c:v>
                </c:pt>
                <c:pt idx="1165" formatCode="General">
                  <c:v>2.2699999999999999E-4</c:v>
                </c:pt>
                <c:pt idx="1166" formatCode="General">
                  <c:v>2.5999999999999998E-4</c:v>
                </c:pt>
                <c:pt idx="1167" formatCode="General">
                  <c:v>2.04E-4</c:v>
                </c:pt>
                <c:pt idx="1168" formatCode="General">
                  <c:v>2.7099999999999997E-4</c:v>
                </c:pt>
                <c:pt idx="1169" formatCode="General">
                  <c:v>1.4899999999999999E-4</c:v>
                </c:pt>
                <c:pt idx="1170" formatCode="General">
                  <c:v>1.7799999999999999E-4</c:v>
                </c:pt>
                <c:pt idx="1171" formatCode="General">
                  <c:v>2.8699999999999998E-4</c:v>
                </c:pt>
                <c:pt idx="1172" formatCode="General">
                  <c:v>1.2899999999999999E-4</c:v>
                </c:pt>
                <c:pt idx="1173" formatCode="General">
                  <c:v>1.26E-4</c:v>
                </c:pt>
                <c:pt idx="1174" formatCode="General">
                  <c:v>2.3699999999999999E-4</c:v>
                </c:pt>
                <c:pt idx="1175" formatCode="General">
                  <c:v>1.7899999999999999E-4</c:v>
                </c:pt>
                <c:pt idx="1176" formatCode="General">
                  <c:v>1.84E-4</c:v>
                </c:pt>
                <c:pt idx="1177" formatCode="General">
                  <c:v>1.7000000000000001E-4</c:v>
                </c:pt>
                <c:pt idx="1178" formatCode="General">
                  <c:v>1.66E-4</c:v>
                </c:pt>
                <c:pt idx="1179" formatCode="General">
                  <c:v>1.5699999999999999E-4</c:v>
                </c:pt>
                <c:pt idx="1180" formatCode="General">
                  <c:v>4.5100000000000001E-4</c:v>
                </c:pt>
                <c:pt idx="1181" formatCode="General">
                  <c:v>1.17E-4</c:v>
                </c:pt>
                <c:pt idx="1182" formatCode="General">
                  <c:v>1.2300000000000001E-4</c:v>
                </c:pt>
                <c:pt idx="1183" formatCode="General">
                  <c:v>1.9900000000000001E-4</c:v>
                </c:pt>
                <c:pt idx="1184" formatCode="General">
                  <c:v>2.0799999999999999E-4</c:v>
                </c:pt>
                <c:pt idx="1185" formatCode="General">
                  <c:v>1.36E-4</c:v>
                </c:pt>
                <c:pt idx="1186" formatCode="General">
                  <c:v>1.18E-4</c:v>
                </c:pt>
                <c:pt idx="1187" formatCode="General">
                  <c:v>1.1900000000000001E-4</c:v>
                </c:pt>
                <c:pt idx="1188" formatCode="General">
                  <c:v>1.45E-4</c:v>
                </c:pt>
                <c:pt idx="1189" formatCode="General">
                  <c:v>1.3200000000000001E-4</c:v>
                </c:pt>
                <c:pt idx="1190" formatCode="General">
                  <c:v>1.2799999999999999E-4</c:v>
                </c:pt>
                <c:pt idx="1191" formatCode="General">
                  <c:v>1.83E-4</c:v>
                </c:pt>
                <c:pt idx="1192" formatCode="General">
                  <c:v>1.6799999999999999E-4</c:v>
                </c:pt>
                <c:pt idx="1193" formatCode="General">
                  <c:v>2.2900000000000001E-4</c:v>
                </c:pt>
                <c:pt idx="1194" formatCode="General">
                  <c:v>2.1000000000000001E-4</c:v>
                </c:pt>
                <c:pt idx="1195" formatCode="General">
                  <c:v>1.15E-4</c:v>
                </c:pt>
                <c:pt idx="1196" formatCode="General">
                  <c:v>1.17E-4</c:v>
                </c:pt>
                <c:pt idx="1197" formatCode="General">
                  <c:v>1.93E-4</c:v>
                </c:pt>
                <c:pt idx="1198" formatCode="General">
                  <c:v>1.85E-4</c:v>
                </c:pt>
                <c:pt idx="1199" formatCode="General">
                  <c:v>2.33E-4</c:v>
                </c:pt>
                <c:pt idx="1200" formatCode="General">
                  <c:v>1.1900000000000001E-4</c:v>
                </c:pt>
                <c:pt idx="1201" formatCode="General">
                  <c:v>2.1000000000000001E-4</c:v>
                </c:pt>
                <c:pt idx="1202" formatCode="General">
                  <c:v>1.18E-4</c:v>
                </c:pt>
                <c:pt idx="1203" formatCode="General">
                  <c:v>1.2799999999999999E-4</c:v>
                </c:pt>
                <c:pt idx="1204" formatCode="General">
                  <c:v>2.1499999999999999E-4</c:v>
                </c:pt>
                <c:pt idx="1205" formatCode="General">
                  <c:v>2.9799999999999998E-4</c:v>
                </c:pt>
                <c:pt idx="1206" formatCode="General">
                  <c:v>1.18E-4</c:v>
                </c:pt>
                <c:pt idx="1207" formatCode="General">
                  <c:v>1.9599999999999999E-4</c:v>
                </c:pt>
                <c:pt idx="1208" formatCode="General">
                  <c:v>1.4999999999999999E-4</c:v>
                </c:pt>
                <c:pt idx="1209" formatCode="General">
                  <c:v>1.1900000000000001E-4</c:v>
                </c:pt>
                <c:pt idx="1210" formatCode="General">
                  <c:v>1.63E-4</c:v>
                </c:pt>
                <c:pt idx="1211" formatCode="General">
                  <c:v>1.1900000000000001E-4</c:v>
                </c:pt>
                <c:pt idx="1212" formatCode="General">
                  <c:v>1.1E-4</c:v>
                </c:pt>
                <c:pt idx="1213" formatCode="General">
                  <c:v>1.8000000000000001E-4</c:v>
                </c:pt>
                <c:pt idx="1214" formatCode="General">
                  <c:v>2.41E-4</c:v>
                </c:pt>
                <c:pt idx="1215" formatCode="General">
                  <c:v>2.9599999999999998E-4</c:v>
                </c:pt>
                <c:pt idx="1216" formatCode="General">
                  <c:v>2.41E-4</c:v>
                </c:pt>
                <c:pt idx="1217" formatCode="General">
                  <c:v>1.8200000000000001E-4</c:v>
                </c:pt>
                <c:pt idx="1218" formatCode="General">
                  <c:v>1.7899999999999999E-4</c:v>
                </c:pt>
                <c:pt idx="1219" formatCode="General">
                  <c:v>3.0899999999999998E-4</c:v>
                </c:pt>
                <c:pt idx="1220" formatCode="General">
                  <c:v>1.27E-4</c:v>
                </c:pt>
                <c:pt idx="1221" formatCode="General">
                  <c:v>1.9000000000000001E-4</c:v>
                </c:pt>
                <c:pt idx="1222" formatCode="General">
                  <c:v>1.2E-4</c:v>
                </c:pt>
                <c:pt idx="1223" formatCode="General">
                  <c:v>1.18E-4</c:v>
                </c:pt>
                <c:pt idx="1224" formatCode="General">
                  <c:v>2.52E-4</c:v>
                </c:pt>
                <c:pt idx="1225" formatCode="General">
                  <c:v>1.2E-4</c:v>
                </c:pt>
                <c:pt idx="1226" formatCode="General">
                  <c:v>1.54E-4</c:v>
                </c:pt>
                <c:pt idx="1227" formatCode="General">
                  <c:v>2.2499999999999999E-4</c:v>
                </c:pt>
                <c:pt idx="1228" formatCode="General">
                  <c:v>1.21E-4</c:v>
                </c:pt>
                <c:pt idx="1229" formatCode="General">
                  <c:v>1.4300000000000001E-4</c:v>
                </c:pt>
                <c:pt idx="1230" formatCode="General">
                  <c:v>1.9599999999999999E-4</c:v>
                </c:pt>
                <c:pt idx="1231" formatCode="General">
                  <c:v>1.45E-4</c:v>
                </c:pt>
                <c:pt idx="1232" formatCode="General">
                  <c:v>1.83E-4</c:v>
                </c:pt>
                <c:pt idx="1233" formatCode="General">
                  <c:v>1.5899999999999999E-4</c:v>
                </c:pt>
                <c:pt idx="1234" formatCode="General">
                  <c:v>1.7899999999999999E-4</c:v>
                </c:pt>
                <c:pt idx="1235" formatCode="General">
                  <c:v>3.5799999999999997E-4</c:v>
                </c:pt>
                <c:pt idx="1236" formatCode="General">
                  <c:v>1.3999999999999999E-4</c:v>
                </c:pt>
                <c:pt idx="1237" formatCode="General">
                  <c:v>2.0100000000000001E-4</c:v>
                </c:pt>
                <c:pt idx="1238" formatCode="General">
                  <c:v>1.9900000000000001E-4</c:v>
                </c:pt>
                <c:pt idx="1239" formatCode="General">
                  <c:v>1.55E-4</c:v>
                </c:pt>
                <c:pt idx="1240" formatCode="General">
                  <c:v>2.9100000000000003E-4</c:v>
                </c:pt>
                <c:pt idx="1241" formatCode="General">
                  <c:v>3.1100000000000002E-4</c:v>
                </c:pt>
                <c:pt idx="1242" formatCode="General">
                  <c:v>1.54E-4</c:v>
                </c:pt>
                <c:pt idx="1243" formatCode="General">
                  <c:v>1.18E-4</c:v>
                </c:pt>
                <c:pt idx="1244" formatCode="General">
                  <c:v>2.8400000000000002E-4</c:v>
                </c:pt>
                <c:pt idx="1245" formatCode="General">
                  <c:v>1.9900000000000001E-4</c:v>
                </c:pt>
                <c:pt idx="1246" formatCode="General">
                  <c:v>1.74E-4</c:v>
                </c:pt>
                <c:pt idx="1247" formatCode="General">
                  <c:v>1.17E-4</c:v>
                </c:pt>
                <c:pt idx="1248" formatCode="General">
                  <c:v>1.9699999999999999E-4</c:v>
                </c:pt>
                <c:pt idx="1249" formatCode="General">
                  <c:v>1.2400000000000001E-4</c:v>
                </c:pt>
                <c:pt idx="1250" formatCode="General">
                  <c:v>2.4699999999999999E-4</c:v>
                </c:pt>
                <c:pt idx="1251" formatCode="General">
                  <c:v>1.9599999999999999E-4</c:v>
                </c:pt>
                <c:pt idx="1252" formatCode="General">
                  <c:v>1.2999999999999999E-4</c:v>
                </c:pt>
                <c:pt idx="1253" formatCode="General">
                  <c:v>2.1900000000000001E-4</c:v>
                </c:pt>
                <c:pt idx="1254" formatCode="General">
                  <c:v>8.5599999999999999E-4</c:v>
                </c:pt>
                <c:pt idx="1255" formatCode="General">
                  <c:v>3.3599999999999998E-4</c:v>
                </c:pt>
                <c:pt idx="1256" formatCode="General">
                  <c:v>3.6299999999999999E-4</c:v>
                </c:pt>
                <c:pt idx="1257" formatCode="General">
                  <c:v>1.6000000000000001E-4</c:v>
                </c:pt>
                <c:pt idx="1258" formatCode="General">
                  <c:v>2.03E-4</c:v>
                </c:pt>
                <c:pt idx="1259" formatCode="General">
                  <c:v>1.5699999999999999E-4</c:v>
                </c:pt>
                <c:pt idx="1260" formatCode="General">
                  <c:v>2.2900000000000001E-4</c:v>
                </c:pt>
                <c:pt idx="1261" formatCode="General">
                  <c:v>2.2800000000000001E-4</c:v>
                </c:pt>
                <c:pt idx="1262" formatCode="General">
                  <c:v>4.6700000000000002E-4</c:v>
                </c:pt>
                <c:pt idx="1263" formatCode="General">
                  <c:v>2.2000000000000001E-4</c:v>
                </c:pt>
                <c:pt idx="1264" formatCode="General">
                  <c:v>6.5700000000000003E-4</c:v>
                </c:pt>
                <c:pt idx="1265" formatCode="General">
                  <c:v>2.0900000000000001E-4</c:v>
                </c:pt>
                <c:pt idx="1266" formatCode="General">
                  <c:v>1.7699999999999999E-4</c:v>
                </c:pt>
                <c:pt idx="1267" formatCode="General">
                  <c:v>1.7000000000000001E-4</c:v>
                </c:pt>
                <c:pt idx="1268" formatCode="General">
                  <c:v>1.22E-4</c:v>
                </c:pt>
                <c:pt idx="1269" formatCode="General">
                  <c:v>1.2400000000000001E-4</c:v>
                </c:pt>
                <c:pt idx="1270" formatCode="General">
                  <c:v>1.27E-4</c:v>
                </c:pt>
                <c:pt idx="1271" formatCode="General">
                  <c:v>2.7999999999999998E-4</c:v>
                </c:pt>
                <c:pt idx="1272" formatCode="General">
                  <c:v>1.22E-4</c:v>
                </c:pt>
                <c:pt idx="1273" formatCode="General">
                  <c:v>1.54E-4</c:v>
                </c:pt>
                <c:pt idx="1274" formatCode="General">
                  <c:v>1.17E-4</c:v>
                </c:pt>
                <c:pt idx="1275" formatCode="General">
                  <c:v>4.6999999999999999E-4</c:v>
                </c:pt>
                <c:pt idx="1276" formatCode="General">
                  <c:v>1.2999999999999999E-4</c:v>
                </c:pt>
                <c:pt idx="1277" formatCode="General">
                  <c:v>1.18E-4</c:v>
                </c:pt>
                <c:pt idx="1278" formatCode="General">
                  <c:v>1.27E-4</c:v>
                </c:pt>
                <c:pt idx="1279" formatCode="General">
                  <c:v>1.2E-4</c:v>
                </c:pt>
                <c:pt idx="1280" formatCode="General">
                  <c:v>1.6799999999999999E-4</c:v>
                </c:pt>
                <c:pt idx="1281" formatCode="General">
                  <c:v>1.06E-4</c:v>
                </c:pt>
                <c:pt idx="1282" formatCode="General">
                  <c:v>1.75E-4</c:v>
                </c:pt>
                <c:pt idx="1283" formatCode="General">
                  <c:v>1.17E-4</c:v>
                </c:pt>
                <c:pt idx="1284" formatCode="General">
                  <c:v>1.45E-4</c:v>
                </c:pt>
                <c:pt idx="1285" formatCode="General">
                  <c:v>1.3300000000000001E-4</c:v>
                </c:pt>
                <c:pt idx="1286" formatCode="General">
                  <c:v>1.2799999999999999E-4</c:v>
                </c:pt>
                <c:pt idx="1287" formatCode="General">
                  <c:v>1.6699999999999999E-4</c:v>
                </c:pt>
                <c:pt idx="1288" formatCode="General">
                  <c:v>1.35E-4</c:v>
                </c:pt>
                <c:pt idx="1289" formatCode="General">
                  <c:v>1.16E-4</c:v>
                </c:pt>
                <c:pt idx="1290" formatCode="General">
                  <c:v>1.18E-4</c:v>
                </c:pt>
                <c:pt idx="1291" formatCode="General">
                  <c:v>3.3599999999999998E-4</c:v>
                </c:pt>
                <c:pt idx="1292" formatCode="General">
                  <c:v>1.25E-4</c:v>
                </c:pt>
                <c:pt idx="1293" formatCode="General">
                  <c:v>1.66E-4</c:v>
                </c:pt>
                <c:pt idx="1294" formatCode="General">
                  <c:v>1.12E-4</c:v>
                </c:pt>
                <c:pt idx="1295" formatCode="General">
                  <c:v>1.74E-4</c:v>
                </c:pt>
                <c:pt idx="1296" formatCode="General">
                  <c:v>2.5900000000000001E-4</c:v>
                </c:pt>
                <c:pt idx="1297" formatCode="General">
                  <c:v>1.2E-4</c:v>
                </c:pt>
                <c:pt idx="1298" formatCode="General">
                  <c:v>2.3599999999999999E-4</c:v>
                </c:pt>
                <c:pt idx="1299" formatCode="General">
                  <c:v>1.6799999999999999E-4</c:v>
                </c:pt>
                <c:pt idx="1300" formatCode="General">
                  <c:v>1.4999999999999999E-4</c:v>
                </c:pt>
                <c:pt idx="1301" formatCode="General">
                  <c:v>1.16E-4</c:v>
                </c:pt>
                <c:pt idx="1302" formatCode="General">
                  <c:v>1.8000000000000001E-4</c:v>
                </c:pt>
                <c:pt idx="1303">
                  <c:v>9.2999999999999997E-5</c:v>
                </c:pt>
                <c:pt idx="1304" formatCode="General">
                  <c:v>1.2400000000000001E-4</c:v>
                </c:pt>
                <c:pt idx="1305" formatCode="General">
                  <c:v>1.6799999999999999E-4</c:v>
                </c:pt>
                <c:pt idx="1306" formatCode="General">
                  <c:v>1.1900000000000001E-4</c:v>
                </c:pt>
                <c:pt idx="1307" formatCode="General">
                  <c:v>2.8600000000000001E-4</c:v>
                </c:pt>
                <c:pt idx="1308" formatCode="General">
                  <c:v>1.03E-4</c:v>
                </c:pt>
                <c:pt idx="1309" formatCode="General">
                  <c:v>5.2400000000000005E-4</c:v>
                </c:pt>
                <c:pt idx="1310" formatCode="General">
                  <c:v>1.63E-4</c:v>
                </c:pt>
                <c:pt idx="1311" formatCode="General">
                  <c:v>0</c:v>
                </c:pt>
                <c:pt idx="1312" formatCode="General">
                  <c:v>1.2400000000000001E-4</c:v>
                </c:pt>
                <c:pt idx="1313" formatCode="General">
                  <c:v>2.4499999999999999E-4</c:v>
                </c:pt>
                <c:pt idx="1314" formatCode="General">
                  <c:v>1.13E-4</c:v>
                </c:pt>
                <c:pt idx="1315" formatCode="General">
                  <c:v>1.2300000000000001E-4</c:v>
                </c:pt>
                <c:pt idx="1316" formatCode="General">
                  <c:v>5.9599999999999996E-4</c:v>
                </c:pt>
                <c:pt idx="1317" formatCode="General">
                  <c:v>1.65E-4</c:v>
                </c:pt>
                <c:pt idx="1318" formatCode="General">
                  <c:v>1.5300000000000001E-4</c:v>
                </c:pt>
                <c:pt idx="1319" formatCode="General">
                  <c:v>2.42E-4</c:v>
                </c:pt>
                <c:pt idx="1320" formatCode="General">
                  <c:v>1.15E-4</c:v>
                </c:pt>
                <c:pt idx="1321" formatCode="General">
                  <c:v>1.2400000000000001E-4</c:v>
                </c:pt>
                <c:pt idx="1322" formatCode="General">
                  <c:v>1.2999999999999999E-4</c:v>
                </c:pt>
                <c:pt idx="1323" formatCode="General">
                  <c:v>1.66E-4</c:v>
                </c:pt>
                <c:pt idx="1324" formatCode="General">
                  <c:v>1.63E-4</c:v>
                </c:pt>
                <c:pt idx="1325" formatCode="General">
                  <c:v>2.8299999999999999E-4</c:v>
                </c:pt>
                <c:pt idx="1326" formatCode="General">
                  <c:v>1.3100000000000001E-4</c:v>
                </c:pt>
                <c:pt idx="1327" formatCode="General">
                  <c:v>1.45E-4</c:v>
                </c:pt>
                <c:pt idx="1328" formatCode="General">
                  <c:v>1.1400000000000001E-4</c:v>
                </c:pt>
                <c:pt idx="1329" formatCode="General">
                  <c:v>1.1E-4</c:v>
                </c:pt>
                <c:pt idx="1330" formatCode="General">
                  <c:v>1.35E-4</c:v>
                </c:pt>
                <c:pt idx="1331" formatCode="General">
                  <c:v>1.8599999999999999E-4</c:v>
                </c:pt>
                <c:pt idx="1332" formatCode="General">
                  <c:v>1.1400000000000001E-4</c:v>
                </c:pt>
                <c:pt idx="1333" formatCode="General">
                  <c:v>1.13E-4</c:v>
                </c:pt>
                <c:pt idx="1334" formatCode="General">
                  <c:v>2.61E-4</c:v>
                </c:pt>
                <c:pt idx="1335" formatCode="General">
                  <c:v>6.3100000000000005E-4</c:v>
                </c:pt>
                <c:pt idx="1336" formatCode="General">
                  <c:v>1.6100000000000001E-4</c:v>
                </c:pt>
                <c:pt idx="1337" formatCode="General">
                  <c:v>1.55E-4</c:v>
                </c:pt>
                <c:pt idx="1338" formatCode="General">
                  <c:v>2.4399999999999999E-4</c:v>
                </c:pt>
                <c:pt idx="1339" formatCode="General">
                  <c:v>1.3200000000000001E-4</c:v>
                </c:pt>
                <c:pt idx="1340" formatCode="General">
                  <c:v>1.4899999999999999E-4</c:v>
                </c:pt>
                <c:pt idx="1341" formatCode="General">
                  <c:v>1.2999999999999999E-4</c:v>
                </c:pt>
                <c:pt idx="1342" formatCode="General">
                  <c:v>2.1900000000000001E-4</c:v>
                </c:pt>
                <c:pt idx="1343" formatCode="General">
                  <c:v>1.8599999999999999E-4</c:v>
                </c:pt>
                <c:pt idx="1344" formatCode="General">
                  <c:v>1.5799999999999999E-4</c:v>
                </c:pt>
                <c:pt idx="1345" formatCode="General">
                  <c:v>2.5000000000000001E-4</c:v>
                </c:pt>
                <c:pt idx="1346" formatCode="General">
                  <c:v>1.2799999999999999E-4</c:v>
                </c:pt>
                <c:pt idx="1347" formatCode="General">
                  <c:v>1.15E-4</c:v>
                </c:pt>
                <c:pt idx="1348" formatCode="General">
                  <c:v>1.17E-4</c:v>
                </c:pt>
                <c:pt idx="1349" formatCode="General">
                  <c:v>1.15E-4</c:v>
                </c:pt>
                <c:pt idx="1350" formatCode="General">
                  <c:v>3.0699999999999998E-4</c:v>
                </c:pt>
                <c:pt idx="1351" formatCode="General">
                  <c:v>2.2499999999999999E-4</c:v>
                </c:pt>
                <c:pt idx="1352" formatCode="General">
                  <c:v>2.6899999999999998E-4</c:v>
                </c:pt>
                <c:pt idx="1353" formatCode="General">
                  <c:v>1.2400000000000001E-4</c:v>
                </c:pt>
                <c:pt idx="1354" formatCode="General">
                  <c:v>1.13E-4</c:v>
                </c:pt>
                <c:pt idx="1355">
                  <c:v>9.9999999999999995E-7</c:v>
                </c:pt>
                <c:pt idx="1356" formatCode="General">
                  <c:v>1.5100000000000001E-4</c:v>
                </c:pt>
                <c:pt idx="1357" formatCode="General">
                  <c:v>1.2E-4</c:v>
                </c:pt>
                <c:pt idx="1358" formatCode="General">
                  <c:v>2.31E-4</c:v>
                </c:pt>
                <c:pt idx="1359" formatCode="General">
                  <c:v>3.1599999999999998E-4</c:v>
                </c:pt>
                <c:pt idx="1360" formatCode="General">
                  <c:v>2.4000000000000001E-4</c:v>
                </c:pt>
                <c:pt idx="1361" formatCode="General">
                  <c:v>1.63E-4</c:v>
                </c:pt>
                <c:pt idx="1362" formatCode="General">
                  <c:v>1.22E-4</c:v>
                </c:pt>
                <c:pt idx="1363" formatCode="General">
                  <c:v>1.7100000000000001E-4</c:v>
                </c:pt>
                <c:pt idx="1364" formatCode="General">
                  <c:v>3.5100000000000002E-4</c:v>
                </c:pt>
                <c:pt idx="1365" formatCode="General">
                  <c:v>1.6899999999999999E-4</c:v>
                </c:pt>
                <c:pt idx="1366" formatCode="General">
                  <c:v>1.74E-4</c:v>
                </c:pt>
                <c:pt idx="1367" formatCode="General">
                  <c:v>8.1099999999999998E-4</c:v>
                </c:pt>
                <c:pt idx="1368" formatCode="General">
                  <c:v>1.17E-4</c:v>
                </c:pt>
                <c:pt idx="1369" formatCode="General">
                  <c:v>1.21E-4</c:v>
                </c:pt>
                <c:pt idx="1370" formatCode="General">
                  <c:v>1.2E-4</c:v>
                </c:pt>
                <c:pt idx="1371" formatCode="General">
                  <c:v>1.93E-4</c:v>
                </c:pt>
                <c:pt idx="1372" formatCode="General">
                  <c:v>1.16E-4</c:v>
                </c:pt>
                <c:pt idx="1373" formatCode="General">
                  <c:v>1.66E-4</c:v>
                </c:pt>
                <c:pt idx="1374" formatCode="General">
                  <c:v>2.5000000000000001E-4</c:v>
                </c:pt>
                <c:pt idx="1375" formatCode="General">
                  <c:v>1.5699999999999999E-4</c:v>
                </c:pt>
                <c:pt idx="1376" formatCode="General">
                  <c:v>1.95E-4</c:v>
                </c:pt>
                <c:pt idx="1377" formatCode="General">
                  <c:v>2.9100000000000003E-4</c:v>
                </c:pt>
                <c:pt idx="1378" formatCode="General">
                  <c:v>1.55E-4</c:v>
                </c:pt>
                <c:pt idx="1379" formatCode="General">
                  <c:v>1.1400000000000001E-4</c:v>
                </c:pt>
                <c:pt idx="1380" formatCode="General">
                  <c:v>1.35E-4</c:v>
                </c:pt>
                <c:pt idx="1381" formatCode="General">
                  <c:v>1.25E-4</c:v>
                </c:pt>
                <c:pt idx="1382" formatCode="General">
                  <c:v>1.6899999999999999E-4</c:v>
                </c:pt>
                <c:pt idx="1383" formatCode="General">
                  <c:v>1.21E-4</c:v>
                </c:pt>
                <c:pt idx="1384" formatCode="General">
                  <c:v>1.781E-3</c:v>
                </c:pt>
                <c:pt idx="1385" formatCode="General">
                  <c:v>1.1400000000000001E-4</c:v>
                </c:pt>
                <c:pt idx="1386" formatCode="General">
                  <c:v>1.2799999999999999E-4</c:v>
                </c:pt>
                <c:pt idx="1387" formatCode="General">
                  <c:v>1.26E-4</c:v>
                </c:pt>
                <c:pt idx="1388" formatCode="General">
                  <c:v>1.22E-4</c:v>
                </c:pt>
                <c:pt idx="1389" formatCode="General">
                  <c:v>1.1400000000000001E-4</c:v>
                </c:pt>
                <c:pt idx="1390" formatCode="General">
                  <c:v>1.2799999999999999E-4</c:v>
                </c:pt>
                <c:pt idx="1391" formatCode="General">
                  <c:v>1.3300000000000001E-4</c:v>
                </c:pt>
                <c:pt idx="1392" formatCode="General">
                  <c:v>1.5200000000000001E-4</c:v>
                </c:pt>
                <c:pt idx="1393" formatCode="General">
                  <c:v>3.3500000000000001E-4</c:v>
                </c:pt>
                <c:pt idx="1394" formatCode="General">
                  <c:v>1.5799999999999999E-4</c:v>
                </c:pt>
                <c:pt idx="1395">
                  <c:v>8.6000000000000003E-5</c:v>
                </c:pt>
                <c:pt idx="1396" formatCode="General">
                  <c:v>1.235E-3</c:v>
                </c:pt>
                <c:pt idx="1397" formatCode="General">
                  <c:v>1.27E-4</c:v>
                </c:pt>
                <c:pt idx="1398" formatCode="General">
                  <c:v>2.6499999999999999E-4</c:v>
                </c:pt>
                <c:pt idx="1399" formatCode="General">
                  <c:v>1.6100000000000001E-4</c:v>
                </c:pt>
                <c:pt idx="1400" formatCode="General">
                  <c:v>1.1900000000000001E-4</c:v>
                </c:pt>
                <c:pt idx="1401" formatCode="General">
                  <c:v>2.41E-4</c:v>
                </c:pt>
                <c:pt idx="1402" formatCode="General">
                  <c:v>1.6899999999999999E-4</c:v>
                </c:pt>
                <c:pt idx="1403" formatCode="General">
                  <c:v>2.7900000000000001E-4</c:v>
                </c:pt>
                <c:pt idx="1404" formatCode="General">
                  <c:v>1.7000000000000001E-4</c:v>
                </c:pt>
                <c:pt idx="1405" formatCode="General">
                  <c:v>3.2499999999999999E-4</c:v>
                </c:pt>
                <c:pt idx="1406" formatCode="General">
                  <c:v>2.4600000000000002E-4</c:v>
                </c:pt>
                <c:pt idx="1407" formatCode="General">
                  <c:v>2.2499999999999999E-4</c:v>
                </c:pt>
                <c:pt idx="1408" formatCode="General">
                  <c:v>1.3300000000000001E-4</c:v>
                </c:pt>
                <c:pt idx="1409" formatCode="General">
                  <c:v>1.18E-4</c:v>
                </c:pt>
                <c:pt idx="1410" formatCode="General">
                  <c:v>1.7699999999999999E-4</c:v>
                </c:pt>
                <c:pt idx="1411" formatCode="General">
                  <c:v>1.17E-4</c:v>
                </c:pt>
                <c:pt idx="1412" formatCode="General">
                  <c:v>1.17E-4</c:v>
                </c:pt>
                <c:pt idx="1413" formatCode="General">
                  <c:v>1.7000000000000001E-4</c:v>
                </c:pt>
                <c:pt idx="1414" formatCode="General">
                  <c:v>1.1900000000000001E-4</c:v>
                </c:pt>
                <c:pt idx="1415" formatCode="General">
                  <c:v>1.63E-4</c:v>
                </c:pt>
                <c:pt idx="1416" formatCode="General">
                  <c:v>2.2800000000000001E-4</c:v>
                </c:pt>
                <c:pt idx="1417" formatCode="General">
                  <c:v>1.5100000000000001E-4</c:v>
                </c:pt>
                <c:pt idx="1418" formatCode="General">
                  <c:v>1.1900000000000001E-4</c:v>
                </c:pt>
                <c:pt idx="1419" formatCode="General">
                  <c:v>1.7200000000000001E-4</c:v>
                </c:pt>
                <c:pt idx="1420" formatCode="General">
                  <c:v>1.4200000000000001E-4</c:v>
                </c:pt>
                <c:pt idx="1421" formatCode="General">
                  <c:v>2.2499999999999999E-4</c:v>
                </c:pt>
                <c:pt idx="1422" formatCode="General">
                  <c:v>1.8599999999999999E-4</c:v>
                </c:pt>
                <c:pt idx="1423" formatCode="General">
                  <c:v>1.22E-4</c:v>
                </c:pt>
                <c:pt idx="1424" formatCode="General">
                  <c:v>1.4999999999999999E-4</c:v>
                </c:pt>
                <c:pt idx="1425" formatCode="General">
                  <c:v>1.76E-4</c:v>
                </c:pt>
                <c:pt idx="1426" formatCode="General">
                  <c:v>2.5300000000000002E-4</c:v>
                </c:pt>
                <c:pt idx="1427" formatCode="General">
                  <c:v>5.1000000000000004E-4</c:v>
                </c:pt>
                <c:pt idx="1428" formatCode="General">
                  <c:v>1.2E-4</c:v>
                </c:pt>
                <c:pt idx="1429" formatCode="General">
                  <c:v>1.7100000000000001E-4</c:v>
                </c:pt>
                <c:pt idx="1430" formatCode="General">
                  <c:v>1.18E-4</c:v>
                </c:pt>
                <c:pt idx="1431" formatCode="General">
                  <c:v>1.76E-4</c:v>
                </c:pt>
                <c:pt idx="1432" formatCode="General">
                  <c:v>1.1900000000000001E-4</c:v>
                </c:pt>
                <c:pt idx="1433" formatCode="General">
                  <c:v>1.18E-4</c:v>
                </c:pt>
                <c:pt idx="1434" formatCode="General">
                  <c:v>2.4699999999999999E-4</c:v>
                </c:pt>
                <c:pt idx="1435" formatCode="General">
                  <c:v>1.5799999999999999E-4</c:v>
                </c:pt>
                <c:pt idx="1436" formatCode="General">
                  <c:v>1.34E-4</c:v>
                </c:pt>
                <c:pt idx="1437" formatCode="General">
                  <c:v>2.1800000000000001E-4</c:v>
                </c:pt>
                <c:pt idx="1438" formatCode="General">
                  <c:v>1.18E-4</c:v>
                </c:pt>
                <c:pt idx="1439" formatCode="General">
                  <c:v>1.2300000000000001E-4</c:v>
                </c:pt>
                <c:pt idx="1440" formatCode="General">
                  <c:v>2.0000000000000001E-4</c:v>
                </c:pt>
                <c:pt idx="1441" formatCode="General">
                  <c:v>3.1100000000000002E-4</c:v>
                </c:pt>
                <c:pt idx="1442" formatCode="General">
                  <c:v>1.6200000000000001E-4</c:v>
                </c:pt>
                <c:pt idx="1443" formatCode="General">
                  <c:v>1.2E-4</c:v>
                </c:pt>
                <c:pt idx="1444" formatCode="General">
                  <c:v>1.15E-4</c:v>
                </c:pt>
                <c:pt idx="1445" formatCode="General">
                  <c:v>2.1100000000000001E-4</c:v>
                </c:pt>
                <c:pt idx="1446" formatCode="General">
                  <c:v>1.2E-4</c:v>
                </c:pt>
                <c:pt idx="1447" formatCode="General">
                  <c:v>1.8599999999999999E-4</c:v>
                </c:pt>
                <c:pt idx="1448" formatCode="General">
                  <c:v>1.22E-4</c:v>
                </c:pt>
                <c:pt idx="1449" formatCode="General">
                  <c:v>1.2400000000000001E-4</c:v>
                </c:pt>
                <c:pt idx="1450" formatCode="General">
                  <c:v>2.8499999999999999E-4</c:v>
                </c:pt>
                <c:pt idx="1451" formatCode="General">
                  <c:v>2.41E-4</c:v>
                </c:pt>
                <c:pt idx="1452" formatCode="General">
                  <c:v>1.5899999999999999E-4</c:v>
                </c:pt>
                <c:pt idx="1453" formatCode="General">
                  <c:v>1.36E-4</c:v>
                </c:pt>
                <c:pt idx="1454" formatCode="General">
                  <c:v>1.17E-4</c:v>
                </c:pt>
                <c:pt idx="1455" formatCode="General">
                  <c:v>1.21E-4</c:v>
                </c:pt>
                <c:pt idx="1456" formatCode="General">
                  <c:v>1.25E-4</c:v>
                </c:pt>
                <c:pt idx="1457" formatCode="General">
                  <c:v>1.63E-4</c:v>
                </c:pt>
                <c:pt idx="1458" formatCode="General">
                  <c:v>2.14E-4</c:v>
                </c:pt>
                <c:pt idx="1459" formatCode="General">
                  <c:v>1.22E-4</c:v>
                </c:pt>
                <c:pt idx="1460" formatCode="General">
                  <c:v>1.17E-4</c:v>
                </c:pt>
                <c:pt idx="1461" formatCode="General">
                  <c:v>1.74E-4</c:v>
                </c:pt>
                <c:pt idx="1462" formatCode="General">
                  <c:v>1.21E-4</c:v>
                </c:pt>
                <c:pt idx="1463" formatCode="General">
                  <c:v>1.35E-4</c:v>
                </c:pt>
                <c:pt idx="1464" formatCode="General">
                  <c:v>2.5999999999999998E-4</c:v>
                </c:pt>
                <c:pt idx="1465" formatCode="General">
                  <c:v>2.32E-4</c:v>
                </c:pt>
                <c:pt idx="1466" formatCode="General">
                  <c:v>1.9000000000000001E-4</c:v>
                </c:pt>
                <c:pt idx="1467" formatCode="General">
                  <c:v>1.4300000000000001E-4</c:v>
                </c:pt>
                <c:pt idx="1468" formatCode="General">
                  <c:v>1.94E-4</c:v>
                </c:pt>
                <c:pt idx="1469" formatCode="General">
                  <c:v>1.7000000000000001E-4</c:v>
                </c:pt>
                <c:pt idx="1470" formatCode="General">
                  <c:v>1.26E-4</c:v>
                </c:pt>
                <c:pt idx="1471" formatCode="General">
                  <c:v>1.17E-4</c:v>
                </c:pt>
                <c:pt idx="1472" formatCode="General">
                  <c:v>1.3300000000000001E-4</c:v>
                </c:pt>
                <c:pt idx="1473" formatCode="General">
                  <c:v>1.7100000000000001E-4</c:v>
                </c:pt>
                <c:pt idx="1474" formatCode="General">
                  <c:v>1.75E-4</c:v>
                </c:pt>
                <c:pt idx="1475" formatCode="General">
                  <c:v>1.22E-4</c:v>
                </c:pt>
                <c:pt idx="1476" formatCode="General">
                  <c:v>1.1900000000000001E-4</c:v>
                </c:pt>
                <c:pt idx="1477" formatCode="General">
                  <c:v>1.1900000000000001E-4</c:v>
                </c:pt>
                <c:pt idx="1478" formatCode="General">
                  <c:v>1.2999999999999999E-4</c:v>
                </c:pt>
                <c:pt idx="1479" formatCode="General">
                  <c:v>1.1900000000000001E-4</c:v>
                </c:pt>
                <c:pt idx="1480" formatCode="General">
                  <c:v>1.536E-3</c:v>
                </c:pt>
                <c:pt idx="1481" formatCode="General">
                  <c:v>1.6899999999999999E-4</c:v>
                </c:pt>
                <c:pt idx="1482" formatCode="General">
                  <c:v>1.22E-4</c:v>
                </c:pt>
                <c:pt idx="1483" formatCode="General">
                  <c:v>1.3200000000000001E-4</c:v>
                </c:pt>
                <c:pt idx="1484" formatCode="General">
                  <c:v>1.17E-4</c:v>
                </c:pt>
                <c:pt idx="1485" formatCode="General">
                  <c:v>3.0699999999999998E-4</c:v>
                </c:pt>
                <c:pt idx="1486" formatCode="General">
                  <c:v>1.2300000000000001E-4</c:v>
                </c:pt>
                <c:pt idx="1487" formatCode="General">
                  <c:v>1.18E-4</c:v>
                </c:pt>
                <c:pt idx="1488" formatCode="General">
                  <c:v>1.1900000000000001E-4</c:v>
                </c:pt>
                <c:pt idx="1489" formatCode="General">
                  <c:v>1.18E-4</c:v>
                </c:pt>
                <c:pt idx="1490" formatCode="General">
                  <c:v>2.33E-4</c:v>
                </c:pt>
                <c:pt idx="1491" formatCode="General">
                  <c:v>1.6799999999999999E-4</c:v>
                </c:pt>
                <c:pt idx="1492" formatCode="General">
                  <c:v>1.1900000000000001E-4</c:v>
                </c:pt>
                <c:pt idx="1493" formatCode="General">
                  <c:v>1.25E-4</c:v>
                </c:pt>
                <c:pt idx="1494" formatCode="General">
                  <c:v>1.16E-4</c:v>
                </c:pt>
                <c:pt idx="1495" formatCode="General">
                  <c:v>1.17E-4</c:v>
                </c:pt>
                <c:pt idx="1496" formatCode="General">
                  <c:v>1.22E-4</c:v>
                </c:pt>
                <c:pt idx="1497" formatCode="General">
                  <c:v>0</c:v>
                </c:pt>
                <c:pt idx="1498" formatCode="General">
                  <c:v>1.17E-4</c:v>
                </c:pt>
                <c:pt idx="1499" formatCode="General">
                  <c:v>2.31E-4</c:v>
                </c:pt>
                <c:pt idx="1500" formatCode="General">
                  <c:v>1.73E-4</c:v>
                </c:pt>
                <c:pt idx="1501" formatCode="General">
                  <c:v>2.43E-4</c:v>
                </c:pt>
                <c:pt idx="1502" formatCode="General">
                  <c:v>1.46E-4</c:v>
                </c:pt>
                <c:pt idx="1503" formatCode="General">
                  <c:v>1.2999999999999999E-4</c:v>
                </c:pt>
                <c:pt idx="1504" formatCode="General">
                  <c:v>1.75E-4</c:v>
                </c:pt>
                <c:pt idx="1505" formatCode="General">
                  <c:v>3.3199999999999999E-4</c:v>
                </c:pt>
                <c:pt idx="1506" formatCode="General">
                  <c:v>1.2300000000000001E-4</c:v>
                </c:pt>
                <c:pt idx="1507" formatCode="General">
                  <c:v>1.2300000000000001E-4</c:v>
                </c:pt>
                <c:pt idx="1508" formatCode="General">
                  <c:v>1.7699999999999999E-4</c:v>
                </c:pt>
                <c:pt idx="1509" formatCode="General">
                  <c:v>1.2899999999999999E-4</c:v>
                </c:pt>
                <c:pt idx="1510" formatCode="General">
                  <c:v>1.5100000000000001E-4</c:v>
                </c:pt>
                <c:pt idx="1511" formatCode="General">
                  <c:v>1.9900000000000001E-4</c:v>
                </c:pt>
                <c:pt idx="1512" formatCode="General">
                  <c:v>1.8100000000000001E-4</c:v>
                </c:pt>
                <c:pt idx="1513" formatCode="General">
                  <c:v>1.22E-4</c:v>
                </c:pt>
                <c:pt idx="1514" formatCode="General">
                  <c:v>2.2599999999999999E-4</c:v>
                </c:pt>
                <c:pt idx="1515" formatCode="General">
                  <c:v>1.2300000000000001E-4</c:v>
                </c:pt>
                <c:pt idx="1516" formatCode="General">
                  <c:v>1.22E-4</c:v>
                </c:pt>
                <c:pt idx="1517" formatCode="General">
                  <c:v>1.3999999999999999E-4</c:v>
                </c:pt>
                <c:pt idx="1518" formatCode="General">
                  <c:v>1.37E-4</c:v>
                </c:pt>
                <c:pt idx="1519" formatCode="General">
                  <c:v>2.5799999999999998E-4</c:v>
                </c:pt>
                <c:pt idx="1520" formatCode="General">
                  <c:v>2.2900000000000001E-4</c:v>
                </c:pt>
                <c:pt idx="1521" formatCode="General">
                  <c:v>1.17E-4</c:v>
                </c:pt>
                <c:pt idx="1522" formatCode="General">
                  <c:v>1.37E-4</c:v>
                </c:pt>
                <c:pt idx="1523" formatCode="General">
                  <c:v>1.37E-4</c:v>
                </c:pt>
                <c:pt idx="1524" formatCode="General">
                  <c:v>1.95E-4</c:v>
                </c:pt>
                <c:pt idx="1525" formatCode="General">
                  <c:v>1.37E-4</c:v>
                </c:pt>
                <c:pt idx="1526" formatCode="General">
                  <c:v>1.63E-4</c:v>
                </c:pt>
                <c:pt idx="1527" formatCode="General">
                  <c:v>1.7000000000000001E-4</c:v>
                </c:pt>
                <c:pt idx="1528" formatCode="General">
                  <c:v>2.4600000000000002E-4</c:v>
                </c:pt>
                <c:pt idx="1529" formatCode="General">
                  <c:v>2.34E-4</c:v>
                </c:pt>
                <c:pt idx="1530" formatCode="General">
                  <c:v>1.21E-4</c:v>
                </c:pt>
                <c:pt idx="1531" formatCode="General">
                  <c:v>1.2400000000000001E-4</c:v>
                </c:pt>
                <c:pt idx="1532" formatCode="General">
                  <c:v>1.22E-4</c:v>
                </c:pt>
                <c:pt idx="1533" formatCode="General">
                  <c:v>1.56E-4</c:v>
                </c:pt>
                <c:pt idx="1534" formatCode="General">
                  <c:v>1.7200000000000001E-4</c:v>
                </c:pt>
                <c:pt idx="1535" formatCode="General">
                  <c:v>1.27E-4</c:v>
                </c:pt>
                <c:pt idx="1536" formatCode="General">
                  <c:v>1.6200000000000001E-4</c:v>
                </c:pt>
                <c:pt idx="1537" formatCode="General">
                  <c:v>1.63E-4</c:v>
                </c:pt>
                <c:pt idx="1538" formatCode="General">
                  <c:v>1.2899999999999999E-4</c:v>
                </c:pt>
                <c:pt idx="1539" formatCode="General">
                  <c:v>1.21E-4</c:v>
                </c:pt>
                <c:pt idx="1540" formatCode="General">
                  <c:v>0</c:v>
                </c:pt>
                <c:pt idx="1541" formatCode="General">
                  <c:v>1.2E-4</c:v>
                </c:pt>
                <c:pt idx="1542" formatCode="General">
                  <c:v>2.1599999999999999E-4</c:v>
                </c:pt>
                <c:pt idx="1543" formatCode="General">
                  <c:v>1.0740000000000001E-3</c:v>
                </c:pt>
                <c:pt idx="1544" formatCode="General">
                  <c:v>2.31E-4</c:v>
                </c:pt>
                <c:pt idx="1545" formatCode="General">
                  <c:v>2.3800000000000001E-4</c:v>
                </c:pt>
                <c:pt idx="1546" formatCode="General">
                  <c:v>1.45E-4</c:v>
                </c:pt>
                <c:pt idx="1547" formatCode="General">
                  <c:v>1.73E-4</c:v>
                </c:pt>
                <c:pt idx="1548" formatCode="General">
                  <c:v>1.21E-4</c:v>
                </c:pt>
                <c:pt idx="1549" formatCode="General">
                  <c:v>1.5799999999999999E-4</c:v>
                </c:pt>
                <c:pt idx="1550" formatCode="General">
                  <c:v>1.55E-4</c:v>
                </c:pt>
                <c:pt idx="1551" formatCode="General">
                  <c:v>1.2799999999999999E-4</c:v>
                </c:pt>
                <c:pt idx="1552" formatCode="General">
                  <c:v>1.26E-4</c:v>
                </c:pt>
                <c:pt idx="1553" formatCode="General">
                  <c:v>1.22E-4</c:v>
                </c:pt>
                <c:pt idx="1554" formatCode="General">
                  <c:v>1.35E-4</c:v>
                </c:pt>
                <c:pt idx="1555" formatCode="General">
                  <c:v>1.1410000000000001E-3</c:v>
                </c:pt>
                <c:pt idx="1556" formatCode="General">
                  <c:v>1.2799999999999999E-4</c:v>
                </c:pt>
                <c:pt idx="1557" formatCode="General">
                  <c:v>1.3300000000000001E-4</c:v>
                </c:pt>
                <c:pt idx="1558" formatCode="General">
                  <c:v>1.3899999999999999E-4</c:v>
                </c:pt>
                <c:pt idx="1559" formatCode="General">
                  <c:v>2.0900000000000001E-4</c:v>
                </c:pt>
                <c:pt idx="1560" formatCode="General">
                  <c:v>1.2E-4</c:v>
                </c:pt>
                <c:pt idx="1561" formatCode="General">
                  <c:v>1.34E-4</c:v>
                </c:pt>
                <c:pt idx="1562" formatCode="General">
                  <c:v>2.4600000000000002E-4</c:v>
                </c:pt>
                <c:pt idx="1563" formatCode="General">
                  <c:v>2.02E-4</c:v>
                </c:pt>
                <c:pt idx="1564" formatCode="General">
                  <c:v>2.9100000000000003E-4</c:v>
                </c:pt>
                <c:pt idx="1565" formatCode="General">
                  <c:v>4.1599999999999997E-4</c:v>
                </c:pt>
                <c:pt idx="1566" formatCode="General">
                  <c:v>3.0899999999999998E-4</c:v>
                </c:pt>
                <c:pt idx="1567" formatCode="General">
                  <c:v>1.27E-4</c:v>
                </c:pt>
                <c:pt idx="1568" formatCode="General">
                  <c:v>1.22E-4</c:v>
                </c:pt>
                <c:pt idx="1569" formatCode="General">
                  <c:v>1.47E-4</c:v>
                </c:pt>
                <c:pt idx="1570" formatCode="General">
                  <c:v>1.66E-4</c:v>
                </c:pt>
                <c:pt idx="1571" formatCode="General">
                  <c:v>1.34E-4</c:v>
                </c:pt>
                <c:pt idx="1572" formatCode="General">
                  <c:v>1.3799999999999999E-4</c:v>
                </c:pt>
                <c:pt idx="1573" formatCode="General">
                  <c:v>1.2400000000000001E-4</c:v>
                </c:pt>
                <c:pt idx="1574" formatCode="General">
                  <c:v>3.3500000000000001E-4</c:v>
                </c:pt>
                <c:pt idx="1575" formatCode="General">
                  <c:v>1.21E-4</c:v>
                </c:pt>
                <c:pt idx="1576" formatCode="General">
                  <c:v>1.1900000000000001E-4</c:v>
                </c:pt>
                <c:pt idx="1577" formatCode="General">
                  <c:v>1.65E-4</c:v>
                </c:pt>
                <c:pt idx="1578" formatCode="General">
                  <c:v>2.42E-4</c:v>
                </c:pt>
                <c:pt idx="1579" formatCode="General">
                  <c:v>1.95E-4</c:v>
                </c:pt>
                <c:pt idx="1580" formatCode="General">
                  <c:v>3.6400000000000001E-4</c:v>
                </c:pt>
                <c:pt idx="1581" formatCode="General">
                  <c:v>1.22E-4</c:v>
                </c:pt>
                <c:pt idx="1582" formatCode="General">
                  <c:v>1.9689999999999998E-3</c:v>
                </c:pt>
                <c:pt idx="1583" formatCode="General">
                  <c:v>1.83E-4</c:v>
                </c:pt>
                <c:pt idx="1584" formatCode="General">
                  <c:v>1.4100000000000001E-4</c:v>
                </c:pt>
                <c:pt idx="1585" formatCode="General">
                  <c:v>1.45E-4</c:v>
                </c:pt>
                <c:pt idx="1586" formatCode="General">
                  <c:v>1.21E-4</c:v>
                </c:pt>
                <c:pt idx="1587" formatCode="General">
                  <c:v>1.4200000000000001E-4</c:v>
                </c:pt>
                <c:pt idx="1588" formatCode="General">
                  <c:v>2.05E-4</c:v>
                </c:pt>
                <c:pt idx="1589" formatCode="General">
                  <c:v>2.4000000000000001E-4</c:v>
                </c:pt>
                <c:pt idx="1590" formatCode="General">
                  <c:v>1.9000000000000001E-4</c:v>
                </c:pt>
                <c:pt idx="1591" formatCode="General">
                  <c:v>1.8699999999999999E-4</c:v>
                </c:pt>
                <c:pt idx="1592" formatCode="General">
                  <c:v>2.4699999999999999E-4</c:v>
                </c:pt>
                <c:pt idx="1593" formatCode="General">
                  <c:v>1.73E-4</c:v>
                </c:pt>
                <c:pt idx="1594" formatCode="General">
                  <c:v>1.47E-4</c:v>
                </c:pt>
                <c:pt idx="1595" formatCode="General">
                  <c:v>2.9300000000000002E-4</c:v>
                </c:pt>
                <c:pt idx="1596" formatCode="General">
                  <c:v>2.8200000000000002E-4</c:v>
                </c:pt>
                <c:pt idx="1597" formatCode="General">
                  <c:v>1.4999999999999999E-4</c:v>
                </c:pt>
                <c:pt idx="1598" formatCode="General">
                  <c:v>2.3699999999999999E-4</c:v>
                </c:pt>
                <c:pt idx="1599" formatCode="General">
                  <c:v>1.22E-4</c:v>
                </c:pt>
                <c:pt idx="1600" formatCode="General">
                  <c:v>1.2400000000000001E-4</c:v>
                </c:pt>
                <c:pt idx="1601" formatCode="General">
                  <c:v>1.21E-4</c:v>
                </c:pt>
                <c:pt idx="1602" formatCode="General">
                  <c:v>1.2400000000000001E-4</c:v>
                </c:pt>
                <c:pt idx="1603" formatCode="General">
                  <c:v>1.5799999999999999E-4</c:v>
                </c:pt>
                <c:pt idx="1604" formatCode="General">
                  <c:v>1.25E-4</c:v>
                </c:pt>
                <c:pt idx="1605" formatCode="General">
                  <c:v>1.95E-4</c:v>
                </c:pt>
                <c:pt idx="1606" formatCode="General">
                  <c:v>2.2100000000000001E-4</c:v>
                </c:pt>
                <c:pt idx="1607" formatCode="General">
                  <c:v>1.25E-4</c:v>
                </c:pt>
                <c:pt idx="1608" formatCode="General">
                  <c:v>1.6899999999999999E-4</c:v>
                </c:pt>
                <c:pt idx="1609" formatCode="General">
                  <c:v>4.1399999999999998E-4</c:v>
                </c:pt>
                <c:pt idx="1610" formatCode="General">
                  <c:v>1.3100000000000001E-4</c:v>
                </c:pt>
                <c:pt idx="1611" formatCode="General">
                  <c:v>1.3799999999999999E-4</c:v>
                </c:pt>
                <c:pt idx="1612" formatCode="General">
                  <c:v>4.1899999999999999E-4</c:v>
                </c:pt>
                <c:pt idx="1613" formatCode="General">
                  <c:v>2.05E-4</c:v>
                </c:pt>
                <c:pt idx="1614" formatCode="General">
                  <c:v>1.25E-4</c:v>
                </c:pt>
                <c:pt idx="1615" formatCode="General">
                  <c:v>1.4999999999999999E-4</c:v>
                </c:pt>
                <c:pt idx="1616" formatCode="General">
                  <c:v>1.8699999999999999E-4</c:v>
                </c:pt>
                <c:pt idx="1617" formatCode="General">
                  <c:v>1.27E-4</c:v>
                </c:pt>
                <c:pt idx="1618" formatCode="General">
                  <c:v>1.73E-4</c:v>
                </c:pt>
                <c:pt idx="1619" formatCode="General">
                  <c:v>1.7799999999999999E-4</c:v>
                </c:pt>
                <c:pt idx="1620" formatCode="General">
                  <c:v>2.72E-4</c:v>
                </c:pt>
                <c:pt idx="1621" formatCode="General">
                  <c:v>2.7500000000000002E-4</c:v>
                </c:pt>
                <c:pt idx="1622" formatCode="General">
                  <c:v>1.37E-4</c:v>
                </c:pt>
                <c:pt idx="1623" formatCode="General">
                  <c:v>1.65E-4</c:v>
                </c:pt>
                <c:pt idx="1624" formatCode="General">
                  <c:v>1.4100000000000001E-4</c:v>
                </c:pt>
                <c:pt idx="1625" formatCode="General">
                  <c:v>1.8000000000000001E-4</c:v>
                </c:pt>
                <c:pt idx="1626" formatCode="General">
                  <c:v>1.3300000000000001E-4</c:v>
                </c:pt>
                <c:pt idx="1627" formatCode="General">
                  <c:v>4.6900000000000002E-4</c:v>
                </c:pt>
                <c:pt idx="1628" formatCode="General">
                  <c:v>2.1000000000000001E-4</c:v>
                </c:pt>
                <c:pt idx="1629" formatCode="General">
                  <c:v>2.4800000000000001E-4</c:v>
                </c:pt>
                <c:pt idx="1630" formatCode="General">
                  <c:v>2.2699999999999999E-4</c:v>
                </c:pt>
                <c:pt idx="1631" formatCode="General">
                  <c:v>1.6100000000000001E-4</c:v>
                </c:pt>
                <c:pt idx="1632" formatCode="General">
                  <c:v>1.65E-4</c:v>
                </c:pt>
                <c:pt idx="1633" formatCode="General">
                  <c:v>1.2899999999999999E-4</c:v>
                </c:pt>
                <c:pt idx="1634" formatCode="General">
                  <c:v>1.46E-4</c:v>
                </c:pt>
                <c:pt idx="1635" formatCode="General">
                  <c:v>1.3999999999999999E-4</c:v>
                </c:pt>
                <c:pt idx="1636" formatCode="General">
                  <c:v>1.2799999999999999E-4</c:v>
                </c:pt>
                <c:pt idx="1637" formatCode="General">
                  <c:v>1.7200000000000001E-4</c:v>
                </c:pt>
                <c:pt idx="1638" formatCode="General">
                  <c:v>2.5399999999999999E-4</c:v>
                </c:pt>
                <c:pt idx="1639" formatCode="General">
                  <c:v>1.26E-4</c:v>
                </c:pt>
                <c:pt idx="1640" formatCode="General">
                  <c:v>1.7699999999999999E-4</c:v>
                </c:pt>
                <c:pt idx="1641" formatCode="General">
                  <c:v>6.3500000000000004E-4</c:v>
                </c:pt>
                <c:pt idx="1642" formatCode="General">
                  <c:v>1.7899999999999999E-4</c:v>
                </c:pt>
                <c:pt idx="1643" formatCode="General">
                  <c:v>1.34E-4</c:v>
                </c:pt>
                <c:pt idx="1644" formatCode="General">
                  <c:v>1.5699999999999999E-4</c:v>
                </c:pt>
                <c:pt idx="1645" formatCode="General">
                  <c:v>1.2899999999999999E-4</c:v>
                </c:pt>
                <c:pt idx="1646" formatCode="General">
                  <c:v>1.74E-4</c:v>
                </c:pt>
                <c:pt idx="1647" formatCode="General">
                  <c:v>2.5599999999999999E-4</c:v>
                </c:pt>
                <c:pt idx="1648" formatCode="General">
                  <c:v>2.0100000000000001E-4</c:v>
                </c:pt>
                <c:pt idx="1649" formatCode="General">
                  <c:v>1.2899999999999999E-4</c:v>
                </c:pt>
                <c:pt idx="1650" formatCode="General">
                  <c:v>1.2400000000000001E-4</c:v>
                </c:pt>
                <c:pt idx="1651" formatCode="General">
                  <c:v>1.5699999999999999E-4</c:v>
                </c:pt>
                <c:pt idx="1652" formatCode="General">
                  <c:v>1.2899999999999999E-4</c:v>
                </c:pt>
                <c:pt idx="1653" formatCode="General">
                  <c:v>1.25E-4</c:v>
                </c:pt>
                <c:pt idx="1654" formatCode="General">
                  <c:v>1.26E-4</c:v>
                </c:pt>
                <c:pt idx="1655" formatCode="General">
                  <c:v>1.7899999999999999E-4</c:v>
                </c:pt>
                <c:pt idx="1656" formatCode="General">
                  <c:v>1.45E-4</c:v>
                </c:pt>
                <c:pt idx="1657" formatCode="General">
                  <c:v>2.05E-4</c:v>
                </c:pt>
                <c:pt idx="1658" formatCode="General">
                  <c:v>1.8699999999999999E-4</c:v>
                </c:pt>
                <c:pt idx="1659" formatCode="General">
                  <c:v>1.3300000000000001E-4</c:v>
                </c:pt>
                <c:pt idx="1660" formatCode="General">
                  <c:v>2.3800000000000001E-4</c:v>
                </c:pt>
                <c:pt idx="1661" formatCode="General">
                  <c:v>3.0499999999999999E-4</c:v>
                </c:pt>
                <c:pt idx="1662" formatCode="General">
                  <c:v>1.2799999999999999E-4</c:v>
                </c:pt>
                <c:pt idx="1663" formatCode="General">
                  <c:v>1.2E-4</c:v>
                </c:pt>
                <c:pt idx="1664" formatCode="General">
                  <c:v>2.6800000000000001E-4</c:v>
                </c:pt>
                <c:pt idx="1665">
                  <c:v>5.5999999999999999E-5</c:v>
                </c:pt>
                <c:pt idx="1666" formatCode="General">
                  <c:v>1.25E-4</c:v>
                </c:pt>
                <c:pt idx="1667" formatCode="General">
                  <c:v>1.2999999999999999E-4</c:v>
                </c:pt>
                <c:pt idx="1668" formatCode="General">
                  <c:v>2.04E-4</c:v>
                </c:pt>
                <c:pt idx="1669" formatCode="General">
                  <c:v>1.9000000000000001E-4</c:v>
                </c:pt>
                <c:pt idx="1670" formatCode="General">
                  <c:v>1.8200000000000001E-4</c:v>
                </c:pt>
                <c:pt idx="1671" formatCode="General">
                  <c:v>2.0599999999999999E-4</c:v>
                </c:pt>
                <c:pt idx="1672" formatCode="General">
                  <c:v>1.37E-4</c:v>
                </c:pt>
                <c:pt idx="1673" formatCode="General">
                  <c:v>1.22E-4</c:v>
                </c:pt>
                <c:pt idx="1674" formatCode="General">
                  <c:v>1.6699999999999999E-4</c:v>
                </c:pt>
                <c:pt idx="1675" formatCode="General">
                  <c:v>1.3100000000000001E-4</c:v>
                </c:pt>
                <c:pt idx="1676" formatCode="General">
                  <c:v>1.2799999999999999E-4</c:v>
                </c:pt>
                <c:pt idx="1677" formatCode="General">
                  <c:v>1.2400000000000001E-4</c:v>
                </c:pt>
                <c:pt idx="1678" formatCode="General">
                  <c:v>2.0799999999999999E-4</c:v>
                </c:pt>
                <c:pt idx="1679" formatCode="General">
                  <c:v>1.47E-4</c:v>
                </c:pt>
                <c:pt idx="1680" formatCode="General">
                  <c:v>2.4800000000000001E-4</c:v>
                </c:pt>
                <c:pt idx="1681" formatCode="General">
                  <c:v>4.8299999999999998E-4</c:v>
                </c:pt>
                <c:pt idx="1682" formatCode="General">
                  <c:v>2.5700000000000001E-4</c:v>
                </c:pt>
                <c:pt idx="1683" formatCode="General">
                  <c:v>1.26E-4</c:v>
                </c:pt>
                <c:pt idx="1684" formatCode="General">
                  <c:v>1.54E-4</c:v>
                </c:pt>
                <c:pt idx="1685" formatCode="General">
                  <c:v>2.0799999999999999E-4</c:v>
                </c:pt>
                <c:pt idx="1686" formatCode="General">
                  <c:v>3.3E-4</c:v>
                </c:pt>
                <c:pt idx="1687" formatCode="General">
                  <c:v>1.7200000000000001E-4</c:v>
                </c:pt>
                <c:pt idx="1688" formatCode="General">
                  <c:v>1.47E-4</c:v>
                </c:pt>
                <c:pt idx="1689" formatCode="General">
                  <c:v>2.7399999999999999E-4</c:v>
                </c:pt>
                <c:pt idx="1690" formatCode="General">
                  <c:v>1.7100000000000001E-4</c:v>
                </c:pt>
                <c:pt idx="1691" formatCode="General">
                  <c:v>1.3200000000000001E-4</c:v>
                </c:pt>
                <c:pt idx="1692" formatCode="General">
                  <c:v>1.8100000000000001E-4</c:v>
                </c:pt>
                <c:pt idx="1693" formatCode="General">
                  <c:v>1.8699999999999999E-4</c:v>
                </c:pt>
                <c:pt idx="1694" formatCode="General">
                  <c:v>1.34E-4</c:v>
                </c:pt>
                <c:pt idx="1695" formatCode="General">
                  <c:v>9.6400000000000001E-4</c:v>
                </c:pt>
                <c:pt idx="1696" formatCode="General">
                  <c:v>1.76E-4</c:v>
                </c:pt>
                <c:pt idx="1697" formatCode="General">
                  <c:v>1.2799999999999999E-4</c:v>
                </c:pt>
                <c:pt idx="1698" formatCode="General">
                  <c:v>1.3100000000000001E-4</c:v>
                </c:pt>
                <c:pt idx="1699" formatCode="General">
                  <c:v>2.7399999999999999E-4</c:v>
                </c:pt>
                <c:pt idx="1700" formatCode="General">
                  <c:v>2.7399999999999999E-4</c:v>
                </c:pt>
                <c:pt idx="1701" formatCode="General">
                  <c:v>4.3600000000000003E-4</c:v>
                </c:pt>
                <c:pt idx="1702" formatCode="General">
                  <c:v>1.02E-4</c:v>
                </c:pt>
                <c:pt idx="1703" formatCode="General">
                  <c:v>1.26E-4</c:v>
                </c:pt>
                <c:pt idx="1704" formatCode="General">
                  <c:v>1.3999999999999999E-4</c:v>
                </c:pt>
                <c:pt idx="1705" formatCode="General">
                  <c:v>1.3899999999999999E-4</c:v>
                </c:pt>
                <c:pt idx="1706" formatCode="General">
                  <c:v>2.0100000000000001E-4</c:v>
                </c:pt>
                <c:pt idx="1707" formatCode="General">
                  <c:v>1.27E-4</c:v>
                </c:pt>
                <c:pt idx="1708" formatCode="General">
                  <c:v>1.4100000000000001E-4</c:v>
                </c:pt>
                <c:pt idx="1709" formatCode="General">
                  <c:v>1.95E-4</c:v>
                </c:pt>
                <c:pt idx="1710" formatCode="General">
                  <c:v>1.85E-4</c:v>
                </c:pt>
                <c:pt idx="1711" formatCode="General">
                  <c:v>2.14E-4</c:v>
                </c:pt>
                <c:pt idx="1712" formatCode="General">
                  <c:v>1.8599999999999999E-4</c:v>
                </c:pt>
                <c:pt idx="1713" formatCode="General">
                  <c:v>1.9000000000000001E-4</c:v>
                </c:pt>
                <c:pt idx="1714" formatCode="General">
                  <c:v>1.7100000000000001E-4</c:v>
                </c:pt>
                <c:pt idx="1715" formatCode="General">
                  <c:v>2.0799999999999999E-4</c:v>
                </c:pt>
                <c:pt idx="1716" formatCode="General">
                  <c:v>2.0799999999999999E-4</c:v>
                </c:pt>
                <c:pt idx="1717" formatCode="General">
                  <c:v>1.4100000000000001E-4</c:v>
                </c:pt>
                <c:pt idx="1718" formatCode="General">
                  <c:v>1.5300000000000001E-4</c:v>
                </c:pt>
                <c:pt idx="1719" formatCode="General">
                  <c:v>1.37E-4</c:v>
                </c:pt>
                <c:pt idx="1720" formatCode="General">
                  <c:v>3.3E-4</c:v>
                </c:pt>
                <c:pt idx="1721" formatCode="General">
                  <c:v>1.76E-4</c:v>
                </c:pt>
                <c:pt idx="1722" formatCode="General">
                  <c:v>1.4899999999999999E-4</c:v>
                </c:pt>
                <c:pt idx="1723" formatCode="General">
                  <c:v>1.26E-4</c:v>
                </c:pt>
                <c:pt idx="1724" formatCode="General">
                  <c:v>2.4600000000000002E-4</c:v>
                </c:pt>
                <c:pt idx="1725" formatCode="General">
                  <c:v>1.21E-4</c:v>
                </c:pt>
                <c:pt idx="1726" formatCode="General">
                  <c:v>1.46E-4</c:v>
                </c:pt>
                <c:pt idx="1727" formatCode="General">
                  <c:v>1.3899999999999999E-4</c:v>
                </c:pt>
                <c:pt idx="1728" formatCode="General">
                  <c:v>1.3300000000000001E-4</c:v>
                </c:pt>
                <c:pt idx="1729" formatCode="General">
                  <c:v>2.4699999999999999E-4</c:v>
                </c:pt>
                <c:pt idx="1730" formatCode="General">
                  <c:v>1.3100000000000001E-4</c:v>
                </c:pt>
                <c:pt idx="1731" formatCode="General">
                  <c:v>1.83E-4</c:v>
                </c:pt>
                <c:pt idx="1732" formatCode="General">
                  <c:v>3.0899999999999998E-4</c:v>
                </c:pt>
                <c:pt idx="1733" formatCode="General">
                  <c:v>4.0700000000000003E-4</c:v>
                </c:pt>
                <c:pt idx="1734">
                  <c:v>3.6000000000000001E-5</c:v>
                </c:pt>
                <c:pt idx="1735" formatCode="General">
                  <c:v>1.2799999999999999E-4</c:v>
                </c:pt>
                <c:pt idx="1736" formatCode="General">
                  <c:v>2.8400000000000002E-4</c:v>
                </c:pt>
                <c:pt idx="1737" formatCode="General">
                  <c:v>1.5200000000000001E-4</c:v>
                </c:pt>
                <c:pt idx="1738" formatCode="General">
                  <c:v>2.5000000000000001E-4</c:v>
                </c:pt>
                <c:pt idx="1739" formatCode="General">
                  <c:v>1.2899999999999999E-4</c:v>
                </c:pt>
                <c:pt idx="1740" formatCode="General">
                  <c:v>2.6499999999999999E-4</c:v>
                </c:pt>
                <c:pt idx="1741" formatCode="General">
                  <c:v>2.6699999999999998E-4</c:v>
                </c:pt>
                <c:pt idx="1742" formatCode="General">
                  <c:v>2.1499999999999999E-4</c:v>
                </c:pt>
                <c:pt idx="1743" formatCode="General">
                  <c:v>1.2799999999999999E-4</c:v>
                </c:pt>
                <c:pt idx="1744" formatCode="General">
                  <c:v>1.25E-4</c:v>
                </c:pt>
                <c:pt idx="1745" formatCode="General">
                  <c:v>2.02E-4</c:v>
                </c:pt>
                <c:pt idx="1746">
                  <c:v>4.8000000000000001E-5</c:v>
                </c:pt>
                <c:pt idx="1747" formatCode="General">
                  <c:v>1.2799999999999999E-4</c:v>
                </c:pt>
                <c:pt idx="1748" formatCode="General">
                  <c:v>1.36E-4</c:v>
                </c:pt>
                <c:pt idx="1749" formatCode="General">
                  <c:v>1.4899999999999999E-4</c:v>
                </c:pt>
                <c:pt idx="1750" formatCode="General">
                  <c:v>1.4899999999999999E-4</c:v>
                </c:pt>
                <c:pt idx="1751" formatCode="General">
                  <c:v>1.3200000000000001E-4</c:v>
                </c:pt>
                <c:pt idx="1752" formatCode="General">
                  <c:v>1.74E-4</c:v>
                </c:pt>
                <c:pt idx="1753" formatCode="General">
                  <c:v>2.1599999999999999E-4</c:v>
                </c:pt>
                <c:pt idx="1754" formatCode="General">
                  <c:v>1.94E-4</c:v>
                </c:pt>
                <c:pt idx="1755" formatCode="General">
                  <c:v>2.05E-4</c:v>
                </c:pt>
                <c:pt idx="1756" formatCode="General">
                  <c:v>2.7599999999999999E-4</c:v>
                </c:pt>
                <c:pt idx="1757" formatCode="General">
                  <c:v>1.4200000000000001E-4</c:v>
                </c:pt>
                <c:pt idx="1758" formatCode="General">
                  <c:v>9.3999999999999997E-4</c:v>
                </c:pt>
                <c:pt idx="1759" formatCode="General">
                  <c:v>1.4200000000000001E-4</c:v>
                </c:pt>
                <c:pt idx="1760" formatCode="General">
                  <c:v>1.3100000000000001E-4</c:v>
                </c:pt>
                <c:pt idx="1761" formatCode="General">
                  <c:v>1.76E-4</c:v>
                </c:pt>
                <c:pt idx="1762" formatCode="General">
                  <c:v>1.6699999999999999E-4</c:v>
                </c:pt>
                <c:pt idx="1763" formatCode="General">
                  <c:v>1.8100000000000001E-4</c:v>
                </c:pt>
                <c:pt idx="1764" formatCode="General">
                  <c:v>1.27E-4</c:v>
                </c:pt>
                <c:pt idx="1765" formatCode="General">
                  <c:v>1.3899999999999999E-4</c:v>
                </c:pt>
                <c:pt idx="1766" formatCode="General">
                  <c:v>2.2100000000000001E-4</c:v>
                </c:pt>
                <c:pt idx="1767" formatCode="General">
                  <c:v>1.34E-4</c:v>
                </c:pt>
                <c:pt idx="1768" formatCode="General">
                  <c:v>3.1599999999999998E-4</c:v>
                </c:pt>
                <c:pt idx="1769" formatCode="General">
                  <c:v>1.76E-4</c:v>
                </c:pt>
                <c:pt idx="1770" formatCode="General">
                  <c:v>2.7599999999999999E-4</c:v>
                </c:pt>
                <c:pt idx="1771" formatCode="General">
                  <c:v>1.555E-3</c:v>
                </c:pt>
                <c:pt idx="1772" formatCode="General">
                  <c:v>2.5399999999999999E-4</c:v>
                </c:pt>
                <c:pt idx="1773" formatCode="General">
                  <c:v>1.4899999999999999E-4</c:v>
                </c:pt>
                <c:pt idx="1774" formatCode="General">
                  <c:v>1.6899999999999999E-4</c:v>
                </c:pt>
                <c:pt idx="1775" formatCode="General">
                  <c:v>1.26E-4</c:v>
                </c:pt>
                <c:pt idx="1776" formatCode="General">
                  <c:v>2.0000000000000001E-4</c:v>
                </c:pt>
                <c:pt idx="1777" formatCode="General">
                  <c:v>1.4300000000000001E-4</c:v>
                </c:pt>
                <c:pt idx="1778" formatCode="General">
                  <c:v>2.34E-4</c:v>
                </c:pt>
                <c:pt idx="1779" formatCode="General">
                  <c:v>3.7300000000000001E-4</c:v>
                </c:pt>
                <c:pt idx="1780" formatCode="General">
                  <c:v>2.5999999999999998E-4</c:v>
                </c:pt>
                <c:pt idx="1781" formatCode="General">
                  <c:v>1.7100000000000001E-4</c:v>
                </c:pt>
                <c:pt idx="1782" formatCode="General">
                  <c:v>1.3799999999999999E-4</c:v>
                </c:pt>
                <c:pt idx="1783" formatCode="General">
                  <c:v>1.8699999999999999E-4</c:v>
                </c:pt>
                <c:pt idx="1784" formatCode="General">
                  <c:v>8.0599999999999997E-4</c:v>
                </c:pt>
                <c:pt idx="1785" formatCode="General">
                  <c:v>1.2300000000000001E-4</c:v>
                </c:pt>
                <c:pt idx="1786" formatCode="General">
                  <c:v>1.21E-4</c:v>
                </c:pt>
                <c:pt idx="1787" formatCode="General">
                  <c:v>2.3800000000000001E-4</c:v>
                </c:pt>
                <c:pt idx="1788" formatCode="General">
                  <c:v>1.02E-4</c:v>
                </c:pt>
                <c:pt idx="1789" formatCode="General">
                  <c:v>1.5200000000000001E-4</c:v>
                </c:pt>
                <c:pt idx="1790" formatCode="General">
                  <c:v>1.22E-4</c:v>
                </c:pt>
                <c:pt idx="1791" formatCode="General">
                  <c:v>1.35E-4</c:v>
                </c:pt>
                <c:pt idx="1792" formatCode="General">
                  <c:v>2.7799999999999998E-4</c:v>
                </c:pt>
                <c:pt idx="1793" formatCode="General">
                  <c:v>2.2100000000000001E-4</c:v>
                </c:pt>
                <c:pt idx="1794" formatCode="General">
                  <c:v>2.24E-4</c:v>
                </c:pt>
                <c:pt idx="1795" formatCode="General">
                  <c:v>3.57E-4</c:v>
                </c:pt>
                <c:pt idx="1796" formatCode="General">
                  <c:v>1.9100000000000001E-4</c:v>
                </c:pt>
                <c:pt idx="1797" formatCode="General">
                  <c:v>1.95E-4</c:v>
                </c:pt>
                <c:pt idx="1798" formatCode="General">
                  <c:v>2.0100000000000001E-4</c:v>
                </c:pt>
                <c:pt idx="1799" formatCode="General">
                  <c:v>2.6200000000000003E-4</c:v>
                </c:pt>
                <c:pt idx="1800" formatCode="General">
                  <c:v>1.36E-4</c:v>
                </c:pt>
                <c:pt idx="1801">
                  <c:v>1.2999999999999999E-5</c:v>
                </c:pt>
                <c:pt idx="1802" formatCode="General">
                  <c:v>1.2999999999999999E-4</c:v>
                </c:pt>
                <c:pt idx="1803" formatCode="General">
                  <c:v>1.6000000000000001E-4</c:v>
                </c:pt>
                <c:pt idx="1804" formatCode="General">
                  <c:v>1.25E-4</c:v>
                </c:pt>
                <c:pt idx="1805" formatCode="General">
                  <c:v>2.3699999999999999E-4</c:v>
                </c:pt>
                <c:pt idx="1806" formatCode="General">
                  <c:v>1.7000000000000001E-4</c:v>
                </c:pt>
                <c:pt idx="1807" formatCode="General">
                  <c:v>1.2999999999999999E-4</c:v>
                </c:pt>
                <c:pt idx="1808" formatCode="General">
                  <c:v>1.46E-4</c:v>
                </c:pt>
                <c:pt idx="1809" formatCode="General">
                  <c:v>1.5799999999999999E-4</c:v>
                </c:pt>
                <c:pt idx="1810" formatCode="General">
                  <c:v>2.12E-4</c:v>
                </c:pt>
                <c:pt idx="1811" formatCode="General">
                  <c:v>1.3200000000000001E-4</c:v>
                </c:pt>
                <c:pt idx="1812" formatCode="General">
                  <c:v>5.0299999999999997E-4</c:v>
                </c:pt>
                <c:pt idx="1813" formatCode="General">
                  <c:v>2.72E-4</c:v>
                </c:pt>
                <c:pt idx="1814" formatCode="General">
                  <c:v>1.34E-4</c:v>
                </c:pt>
                <c:pt idx="1815" formatCode="General">
                  <c:v>1.2400000000000001E-4</c:v>
                </c:pt>
                <c:pt idx="1816" formatCode="General">
                  <c:v>1.6100000000000001E-4</c:v>
                </c:pt>
                <c:pt idx="1817" formatCode="General">
                  <c:v>1.47E-4</c:v>
                </c:pt>
                <c:pt idx="1818" formatCode="General">
                  <c:v>4.3600000000000003E-4</c:v>
                </c:pt>
                <c:pt idx="1819" formatCode="General">
                  <c:v>1.08E-4</c:v>
                </c:pt>
                <c:pt idx="1820" formatCode="General">
                  <c:v>2.5399999999999999E-4</c:v>
                </c:pt>
                <c:pt idx="1821" formatCode="General">
                  <c:v>1.8799999999999999E-4</c:v>
                </c:pt>
                <c:pt idx="1822" formatCode="General">
                  <c:v>1.2999999999999999E-4</c:v>
                </c:pt>
                <c:pt idx="1823" formatCode="General">
                  <c:v>1.94E-4</c:v>
                </c:pt>
                <c:pt idx="1824" formatCode="General">
                  <c:v>1.8699999999999999E-4</c:v>
                </c:pt>
                <c:pt idx="1825" formatCode="General">
                  <c:v>1.3999999999999999E-4</c:v>
                </c:pt>
                <c:pt idx="1826" formatCode="General">
                  <c:v>1.26E-4</c:v>
                </c:pt>
                <c:pt idx="1827" formatCode="General">
                  <c:v>1.9599999999999999E-4</c:v>
                </c:pt>
                <c:pt idx="1828" formatCode="General">
                  <c:v>1.6699999999999999E-4</c:v>
                </c:pt>
                <c:pt idx="1829" formatCode="General">
                  <c:v>1.25E-4</c:v>
                </c:pt>
                <c:pt idx="1830" formatCode="General">
                  <c:v>1.25E-4</c:v>
                </c:pt>
                <c:pt idx="1831" formatCode="General">
                  <c:v>3.1E-4</c:v>
                </c:pt>
                <c:pt idx="1832" formatCode="General">
                  <c:v>1.22E-4</c:v>
                </c:pt>
                <c:pt idx="1833" formatCode="General">
                  <c:v>1.35E-4</c:v>
                </c:pt>
                <c:pt idx="1834" formatCode="General">
                  <c:v>1.8100000000000001E-4</c:v>
                </c:pt>
                <c:pt idx="1835" formatCode="General">
                  <c:v>1.3100000000000001E-4</c:v>
                </c:pt>
                <c:pt idx="1836" formatCode="General">
                  <c:v>1.9000000000000001E-4</c:v>
                </c:pt>
                <c:pt idx="1837" formatCode="General">
                  <c:v>1.4100000000000001E-4</c:v>
                </c:pt>
                <c:pt idx="1838">
                  <c:v>2.4000000000000001E-5</c:v>
                </c:pt>
                <c:pt idx="1839" formatCode="General">
                  <c:v>1.9100000000000001E-4</c:v>
                </c:pt>
                <c:pt idx="1840" formatCode="General">
                  <c:v>9.5799999999999998E-4</c:v>
                </c:pt>
                <c:pt idx="1841" formatCode="General">
                  <c:v>2.63E-4</c:v>
                </c:pt>
                <c:pt idx="1842" formatCode="General">
                  <c:v>1.2799999999999999E-4</c:v>
                </c:pt>
                <c:pt idx="1843" formatCode="General">
                  <c:v>8.3699999999999996E-4</c:v>
                </c:pt>
                <c:pt idx="1844" formatCode="General">
                  <c:v>2.41E-4</c:v>
                </c:pt>
                <c:pt idx="1845" formatCode="General">
                  <c:v>1.3100000000000001E-4</c:v>
                </c:pt>
                <c:pt idx="1846" formatCode="General">
                  <c:v>2.03E-4</c:v>
                </c:pt>
                <c:pt idx="1847" formatCode="General">
                  <c:v>1.3929999999999999E-3</c:v>
                </c:pt>
                <c:pt idx="1848" formatCode="General">
                  <c:v>1.45E-4</c:v>
                </c:pt>
                <c:pt idx="1849" formatCode="General">
                  <c:v>1.25E-4</c:v>
                </c:pt>
                <c:pt idx="1850" formatCode="General">
                  <c:v>1.8100000000000001E-4</c:v>
                </c:pt>
                <c:pt idx="1851" formatCode="General">
                  <c:v>1.9100000000000001E-4</c:v>
                </c:pt>
                <c:pt idx="1852" formatCode="General">
                  <c:v>2.4899999999999998E-4</c:v>
                </c:pt>
                <c:pt idx="1853" formatCode="General">
                  <c:v>1.8799999999999999E-4</c:v>
                </c:pt>
                <c:pt idx="1854" formatCode="General">
                  <c:v>2.2800000000000001E-4</c:v>
                </c:pt>
                <c:pt idx="1855" formatCode="General">
                  <c:v>2.5999999999999998E-4</c:v>
                </c:pt>
                <c:pt idx="1856" formatCode="General">
                  <c:v>2.1599999999999999E-4</c:v>
                </c:pt>
                <c:pt idx="1857" formatCode="General">
                  <c:v>1.9900000000000001E-4</c:v>
                </c:pt>
                <c:pt idx="1858" formatCode="General">
                  <c:v>1.83E-4</c:v>
                </c:pt>
                <c:pt idx="1859" formatCode="General">
                  <c:v>2.2900000000000001E-4</c:v>
                </c:pt>
                <c:pt idx="1860" formatCode="General">
                  <c:v>1.64E-4</c:v>
                </c:pt>
                <c:pt idx="1861" formatCode="General">
                  <c:v>1.6899999999999999E-4</c:v>
                </c:pt>
                <c:pt idx="1862" formatCode="General">
                  <c:v>1.95E-4</c:v>
                </c:pt>
                <c:pt idx="1863" formatCode="General">
                  <c:v>1.3100000000000001E-4</c:v>
                </c:pt>
                <c:pt idx="1864" formatCode="General">
                  <c:v>1.08E-4</c:v>
                </c:pt>
                <c:pt idx="1865" formatCode="General">
                  <c:v>2.5999999999999998E-4</c:v>
                </c:pt>
                <c:pt idx="1866" formatCode="General">
                  <c:v>3.5500000000000001E-4</c:v>
                </c:pt>
                <c:pt idx="1867" formatCode="General">
                  <c:v>2.7300000000000002E-4</c:v>
                </c:pt>
                <c:pt idx="1868" formatCode="General">
                  <c:v>1.4999999999999999E-4</c:v>
                </c:pt>
                <c:pt idx="1869" formatCode="General">
                  <c:v>1.93E-4</c:v>
                </c:pt>
                <c:pt idx="1870" formatCode="General">
                  <c:v>1.4100000000000001E-4</c:v>
                </c:pt>
                <c:pt idx="1871" formatCode="General">
                  <c:v>2.4699999999999999E-4</c:v>
                </c:pt>
                <c:pt idx="1872" formatCode="General">
                  <c:v>1.8900000000000001E-4</c:v>
                </c:pt>
                <c:pt idx="1873" formatCode="General">
                  <c:v>1.2300000000000001E-4</c:v>
                </c:pt>
                <c:pt idx="1874" formatCode="General">
                  <c:v>2.1100000000000001E-4</c:v>
                </c:pt>
                <c:pt idx="1875" formatCode="General">
                  <c:v>1.3899999999999999E-4</c:v>
                </c:pt>
                <c:pt idx="1876" formatCode="General">
                  <c:v>1.37E-4</c:v>
                </c:pt>
                <c:pt idx="1877" formatCode="General">
                  <c:v>1.8799999999999999E-4</c:v>
                </c:pt>
                <c:pt idx="1878" formatCode="General">
                  <c:v>1.3100000000000001E-4</c:v>
                </c:pt>
                <c:pt idx="1879" formatCode="General">
                  <c:v>1.35E-4</c:v>
                </c:pt>
                <c:pt idx="1880" formatCode="General">
                  <c:v>8.1800000000000004E-4</c:v>
                </c:pt>
                <c:pt idx="1881" formatCode="General">
                  <c:v>1.2400000000000001E-4</c:v>
                </c:pt>
                <c:pt idx="1882" formatCode="General">
                  <c:v>1.56E-4</c:v>
                </c:pt>
                <c:pt idx="1883" formatCode="General">
                  <c:v>2.8899999999999998E-4</c:v>
                </c:pt>
                <c:pt idx="1884" formatCode="General">
                  <c:v>1.4300000000000001E-4</c:v>
                </c:pt>
                <c:pt idx="1885" formatCode="General">
                  <c:v>1.5899999999999999E-4</c:v>
                </c:pt>
                <c:pt idx="1886" formatCode="General">
                  <c:v>0</c:v>
                </c:pt>
                <c:pt idx="1887" formatCode="General">
                  <c:v>1.54E-4</c:v>
                </c:pt>
                <c:pt idx="1888" formatCode="General">
                  <c:v>1.2899999999999999E-4</c:v>
                </c:pt>
                <c:pt idx="1889" formatCode="General">
                  <c:v>2.9999999999999997E-4</c:v>
                </c:pt>
                <c:pt idx="1890" formatCode="General">
                  <c:v>1.74E-4</c:v>
                </c:pt>
                <c:pt idx="1891" formatCode="General">
                  <c:v>1.5899999999999999E-4</c:v>
                </c:pt>
                <c:pt idx="1892" formatCode="General">
                  <c:v>1.63E-4</c:v>
                </c:pt>
                <c:pt idx="1893" formatCode="General">
                  <c:v>1.37E-4</c:v>
                </c:pt>
                <c:pt idx="1894" formatCode="General">
                  <c:v>1.27E-4</c:v>
                </c:pt>
                <c:pt idx="1895" formatCode="General">
                  <c:v>1.64E-4</c:v>
                </c:pt>
                <c:pt idx="1896" formatCode="General">
                  <c:v>1.2999999999999999E-4</c:v>
                </c:pt>
                <c:pt idx="1897" formatCode="General">
                  <c:v>1.6799999999999999E-4</c:v>
                </c:pt>
                <c:pt idx="1898" formatCode="General">
                  <c:v>1.92E-4</c:v>
                </c:pt>
                <c:pt idx="1899" formatCode="General">
                  <c:v>1.9100000000000001E-4</c:v>
                </c:pt>
                <c:pt idx="1900" formatCode="General">
                  <c:v>1.44E-4</c:v>
                </c:pt>
                <c:pt idx="1901" formatCode="General">
                  <c:v>1.35E-4</c:v>
                </c:pt>
                <c:pt idx="1902" formatCode="General">
                  <c:v>1.8799999999999999E-4</c:v>
                </c:pt>
                <c:pt idx="1903" formatCode="General">
                  <c:v>1.35E-4</c:v>
                </c:pt>
                <c:pt idx="1904" formatCode="General">
                  <c:v>1.2799999999999999E-4</c:v>
                </c:pt>
                <c:pt idx="1905" formatCode="General">
                  <c:v>1.27E-4</c:v>
                </c:pt>
                <c:pt idx="1906" formatCode="General">
                  <c:v>1.7200000000000001E-4</c:v>
                </c:pt>
                <c:pt idx="1907" formatCode="General">
                  <c:v>1.4300000000000001E-4</c:v>
                </c:pt>
                <c:pt idx="1908" formatCode="General">
                  <c:v>2.0900000000000001E-4</c:v>
                </c:pt>
                <c:pt idx="1909" formatCode="General">
                  <c:v>2.2900000000000001E-4</c:v>
                </c:pt>
                <c:pt idx="1910" formatCode="General">
                  <c:v>1.5699999999999999E-4</c:v>
                </c:pt>
                <c:pt idx="1911" formatCode="General">
                  <c:v>1.27E-4</c:v>
                </c:pt>
                <c:pt idx="1912" formatCode="General">
                  <c:v>1.27E-4</c:v>
                </c:pt>
                <c:pt idx="1913" formatCode="General">
                  <c:v>1.3999999999999999E-4</c:v>
                </c:pt>
                <c:pt idx="1914" formatCode="General">
                  <c:v>1.36E-4</c:v>
                </c:pt>
                <c:pt idx="1915" formatCode="General">
                  <c:v>1.46E-4</c:v>
                </c:pt>
                <c:pt idx="1916" formatCode="General">
                  <c:v>1.26E-4</c:v>
                </c:pt>
                <c:pt idx="1917" formatCode="General">
                  <c:v>1.27E-4</c:v>
                </c:pt>
                <c:pt idx="1918" formatCode="General">
                  <c:v>1.2899999999999999E-4</c:v>
                </c:pt>
                <c:pt idx="1919" formatCode="General">
                  <c:v>1.25E-4</c:v>
                </c:pt>
                <c:pt idx="1920" formatCode="General">
                  <c:v>1.2899999999999999E-4</c:v>
                </c:pt>
                <c:pt idx="1921" formatCode="General">
                  <c:v>1.26E-4</c:v>
                </c:pt>
                <c:pt idx="1922" formatCode="General">
                  <c:v>3.5799999999999997E-4</c:v>
                </c:pt>
                <c:pt idx="1923" formatCode="General">
                  <c:v>8.4599999999999996E-4</c:v>
                </c:pt>
                <c:pt idx="1924" formatCode="General">
                  <c:v>1.27E-4</c:v>
                </c:pt>
                <c:pt idx="1925" formatCode="General">
                  <c:v>1.4799999999999999E-4</c:v>
                </c:pt>
                <c:pt idx="1926" formatCode="General">
                  <c:v>1.4999999999999999E-4</c:v>
                </c:pt>
                <c:pt idx="1927" formatCode="General">
                  <c:v>1.54E-4</c:v>
                </c:pt>
                <c:pt idx="1928" formatCode="General">
                  <c:v>1.34E-4</c:v>
                </c:pt>
                <c:pt idx="1929" formatCode="General">
                  <c:v>1.5100000000000001E-4</c:v>
                </c:pt>
                <c:pt idx="1930" formatCode="General">
                  <c:v>1.2799999999999999E-4</c:v>
                </c:pt>
                <c:pt idx="1931" formatCode="General">
                  <c:v>1.27E-4</c:v>
                </c:pt>
                <c:pt idx="1932" formatCode="General">
                  <c:v>1.85E-4</c:v>
                </c:pt>
                <c:pt idx="1933" formatCode="General">
                  <c:v>2.4899999999999998E-4</c:v>
                </c:pt>
                <c:pt idx="1934" formatCode="General">
                  <c:v>1.2300000000000001E-4</c:v>
                </c:pt>
                <c:pt idx="1935" formatCode="General">
                  <c:v>2.8499999999999999E-4</c:v>
                </c:pt>
                <c:pt idx="1936" formatCode="General">
                  <c:v>1.3899999999999999E-4</c:v>
                </c:pt>
                <c:pt idx="1937" formatCode="General">
                  <c:v>1.27E-4</c:v>
                </c:pt>
                <c:pt idx="1938" formatCode="General">
                  <c:v>1.3899999999999999E-4</c:v>
                </c:pt>
                <c:pt idx="1939" formatCode="General">
                  <c:v>1.2999999999999999E-4</c:v>
                </c:pt>
                <c:pt idx="1940" formatCode="General">
                  <c:v>1.54E-4</c:v>
                </c:pt>
                <c:pt idx="1941" formatCode="General">
                  <c:v>3.39E-4</c:v>
                </c:pt>
                <c:pt idx="1942" formatCode="General">
                  <c:v>1.46E-4</c:v>
                </c:pt>
                <c:pt idx="1943" formatCode="General">
                  <c:v>1.9799999999999999E-4</c:v>
                </c:pt>
                <c:pt idx="1944" formatCode="General">
                  <c:v>6.3699999999999998E-4</c:v>
                </c:pt>
                <c:pt idx="1945" formatCode="General">
                  <c:v>1.5100000000000001E-4</c:v>
                </c:pt>
                <c:pt idx="1946" formatCode="General">
                  <c:v>1.93E-4</c:v>
                </c:pt>
                <c:pt idx="1947" formatCode="General">
                  <c:v>2.02E-4</c:v>
                </c:pt>
                <c:pt idx="1948" formatCode="General">
                  <c:v>1.6899999999999999E-4</c:v>
                </c:pt>
                <c:pt idx="1949" formatCode="General">
                  <c:v>1.2300000000000001E-4</c:v>
                </c:pt>
                <c:pt idx="1950" formatCode="General">
                  <c:v>2.32E-4</c:v>
                </c:pt>
                <c:pt idx="1951" formatCode="General">
                  <c:v>1.6000000000000001E-4</c:v>
                </c:pt>
                <c:pt idx="1952" formatCode="General">
                  <c:v>2.24E-4</c:v>
                </c:pt>
                <c:pt idx="1953" formatCode="General">
                  <c:v>1.2799999999999999E-4</c:v>
                </c:pt>
                <c:pt idx="1954" formatCode="General">
                  <c:v>1.9699999999999999E-4</c:v>
                </c:pt>
                <c:pt idx="1955" formatCode="General">
                  <c:v>2.1800000000000001E-4</c:v>
                </c:pt>
                <c:pt idx="1956" formatCode="General">
                  <c:v>1.6100000000000001E-4</c:v>
                </c:pt>
                <c:pt idx="1957" formatCode="General">
                  <c:v>1.34E-4</c:v>
                </c:pt>
                <c:pt idx="1958" formatCode="General">
                  <c:v>1.2999999999999999E-4</c:v>
                </c:pt>
                <c:pt idx="1959" formatCode="General">
                  <c:v>1.75E-4</c:v>
                </c:pt>
                <c:pt idx="1960" formatCode="General">
                  <c:v>2.02E-4</c:v>
                </c:pt>
                <c:pt idx="1961" formatCode="General">
                  <c:v>1.4999999999999999E-4</c:v>
                </c:pt>
                <c:pt idx="1962" formatCode="General">
                  <c:v>1.5100000000000001E-4</c:v>
                </c:pt>
                <c:pt idx="1963" formatCode="General">
                  <c:v>1.4200000000000001E-4</c:v>
                </c:pt>
                <c:pt idx="1964" formatCode="General">
                  <c:v>1.8000000000000001E-4</c:v>
                </c:pt>
                <c:pt idx="1965" formatCode="General">
                  <c:v>2.0100000000000001E-4</c:v>
                </c:pt>
                <c:pt idx="1966" formatCode="General">
                  <c:v>1.3100000000000001E-4</c:v>
                </c:pt>
                <c:pt idx="1967" formatCode="General">
                  <c:v>1.3899999999999999E-4</c:v>
                </c:pt>
                <c:pt idx="1968" formatCode="General">
                  <c:v>1.44E-4</c:v>
                </c:pt>
                <c:pt idx="1969" formatCode="General">
                  <c:v>1.35E-4</c:v>
                </c:pt>
                <c:pt idx="1970" formatCode="General">
                  <c:v>1.2899999999999999E-4</c:v>
                </c:pt>
                <c:pt idx="1971" formatCode="General">
                  <c:v>1.7799999999999999E-4</c:v>
                </c:pt>
                <c:pt idx="1972" formatCode="General">
                  <c:v>1.26E-4</c:v>
                </c:pt>
                <c:pt idx="1973" formatCode="General">
                  <c:v>2.5700000000000001E-4</c:v>
                </c:pt>
                <c:pt idx="1974" formatCode="General">
                  <c:v>1.2999999999999999E-4</c:v>
                </c:pt>
                <c:pt idx="1975" formatCode="General">
                  <c:v>1.2999999999999999E-4</c:v>
                </c:pt>
                <c:pt idx="1976" formatCode="General">
                  <c:v>1.27E-4</c:v>
                </c:pt>
                <c:pt idx="1977" formatCode="General">
                  <c:v>1.6200000000000001E-4</c:v>
                </c:pt>
                <c:pt idx="1978" formatCode="General">
                  <c:v>1.2899999999999999E-4</c:v>
                </c:pt>
                <c:pt idx="1979" formatCode="General">
                  <c:v>1.3100000000000001E-4</c:v>
                </c:pt>
                <c:pt idx="1980" formatCode="General">
                  <c:v>1.26E-4</c:v>
                </c:pt>
                <c:pt idx="1981" formatCode="General">
                  <c:v>1.92E-4</c:v>
                </c:pt>
                <c:pt idx="1982" formatCode="General">
                  <c:v>1.3200000000000001E-4</c:v>
                </c:pt>
                <c:pt idx="1983" formatCode="General">
                  <c:v>1.26E-4</c:v>
                </c:pt>
                <c:pt idx="1984" formatCode="General">
                  <c:v>3.7500000000000001E-4</c:v>
                </c:pt>
                <c:pt idx="1985" formatCode="General">
                  <c:v>2.1100000000000001E-4</c:v>
                </c:pt>
                <c:pt idx="1986" formatCode="General">
                  <c:v>1.3799999999999999E-4</c:v>
                </c:pt>
                <c:pt idx="1987" formatCode="General">
                  <c:v>4.2999999999999999E-4</c:v>
                </c:pt>
                <c:pt idx="1988" formatCode="General">
                  <c:v>1.85E-4</c:v>
                </c:pt>
                <c:pt idx="1989" formatCode="General">
                  <c:v>1.3999999999999999E-4</c:v>
                </c:pt>
                <c:pt idx="1990" formatCode="General">
                  <c:v>1.2899999999999999E-4</c:v>
                </c:pt>
                <c:pt idx="1991" formatCode="General">
                  <c:v>1.47E-4</c:v>
                </c:pt>
                <c:pt idx="1992" formatCode="General">
                  <c:v>1.9900000000000001E-4</c:v>
                </c:pt>
                <c:pt idx="1993" formatCode="General">
                  <c:v>1.2300000000000001E-4</c:v>
                </c:pt>
                <c:pt idx="1994" formatCode="General">
                  <c:v>1.2400000000000001E-4</c:v>
                </c:pt>
                <c:pt idx="1995" formatCode="General">
                  <c:v>3.2600000000000001E-4</c:v>
                </c:pt>
                <c:pt idx="1996" formatCode="General">
                  <c:v>2.42E-4</c:v>
                </c:pt>
                <c:pt idx="1997" formatCode="General">
                  <c:v>1.37E-4</c:v>
                </c:pt>
                <c:pt idx="1998" formatCode="General">
                  <c:v>1.3799999999999999E-4</c:v>
                </c:pt>
                <c:pt idx="1999" formatCode="General">
                  <c:v>1.27E-4</c:v>
                </c:pt>
                <c:pt idx="2000" formatCode="General">
                  <c:v>1.2400000000000001E-4</c:v>
                </c:pt>
                <c:pt idx="2001" formatCode="General">
                  <c:v>1.4799999999999999E-4</c:v>
                </c:pt>
                <c:pt idx="2002" formatCode="General">
                  <c:v>2.0799999999999999E-4</c:v>
                </c:pt>
                <c:pt idx="2003" formatCode="General">
                  <c:v>0</c:v>
                </c:pt>
                <c:pt idx="2004" formatCode="General">
                  <c:v>1.2899999999999999E-4</c:v>
                </c:pt>
                <c:pt idx="2005" formatCode="General">
                  <c:v>1.2400000000000001E-4</c:v>
                </c:pt>
                <c:pt idx="2006" formatCode="General">
                  <c:v>1.25E-4</c:v>
                </c:pt>
                <c:pt idx="2007" formatCode="General">
                  <c:v>1.2999999999999999E-4</c:v>
                </c:pt>
                <c:pt idx="2008" formatCode="General">
                  <c:v>1.4300000000000001E-4</c:v>
                </c:pt>
                <c:pt idx="2009" formatCode="General">
                  <c:v>2.5599999999999999E-4</c:v>
                </c:pt>
                <c:pt idx="2010" formatCode="General">
                  <c:v>1.3200000000000001E-4</c:v>
                </c:pt>
                <c:pt idx="2011" formatCode="General">
                  <c:v>1.3200000000000001E-4</c:v>
                </c:pt>
                <c:pt idx="2012" formatCode="General">
                  <c:v>1.27E-4</c:v>
                </c:pt>
                <c:pt idx="2013" formatCode="General">
                  <c:v>1.9000000000000001E-4</c:v>
                </c:pt>
                <c:pt idx="2014" formatCode="General">
                  <c:v>1.45E-4</c:v>
                </c:pt>
                <c:pt idx="2015" formatCode="General">
                  <c:v>1.4200000000000001E-4</c:v>
                </c:pt>
                <c:pt idx="2016" formatCode="General">
                  <c:v>1.2799999999999999E-4</c:v>
                </c:pt>
                <c:pt idx="2017" formatCode="General">
                  <c:v>1.7899999999999999E-4</c:v>
                </c:pt>
                <c:pt idx="2018" formatCode="General">
                  <c:v>1.73E-4</c:v>
                </c:pt>
                <c:pt idx="2019" formatCode="General">
                  <c:v>1.84E-4</c:v>
                </c:pt>
                <c:pt idx="2020" formatCode="General">
                  <c:v>0</c:v>
                </c:pt>
                <c:pt idx="2021" formatCode="General">
                  <c:v>1.27E-4</c:v>
                </c:pt>
                <c:pt idx="2022" formatCode="General">
                  <c:v>1.26E-4</c:v>
                </c:pt>
                <c:pt idx="2023" formatCode="General">
                  <c:v>1.2400000000000001E-4</c:v>
                </c:pt>
                <c:pt idx="2024" formatCode="General">
                  <c:v>1.4300000000000001E-4</c:v>
                </c:pt>
                <c:pt idx="2025" formatCode="General">
                  <c:v>1.26E-4</c:v>
                </c:pt>
                <c:pt idx="2026" formatCode="General">
                  <c:v>1.4300000000000001E-4</c:v>
                </c:pt>
                <c:pt idx="2027" formatCode="General">
                  <c:v>1.65E-4</c:v>
                </c:pt>
                <c:pt idx="2028" formatCode="General">
                  <c:v>2.0100000000000001E-4</c:v>
                </c:pt>
                <c:pt idx="2029" formatCode="General">
                  <c:v>1.2300000000000001E-4</c:v>
                </c:pt>
                <c:pt idx="2030" formatCode="General">
                  <c:v>1.8100000000000001E-4</c:v>
                </c:pt>
                <c:pt idx="2031" formatCode="General">
                  <c:v>1.4799999999999999E-4</c:v>
                </c:pt>
                <c:pt idx="2032" formatCode="General">
                  <c:v>1.4300000000000001E-4</c:v>
                </c:pt>
                <c:pt idx="2033" formatCode="General">
                  <c:v>1.2999999999999999E-4</c:v>
                </c:pt>
                <c:pt idx="2034" formatCode="General">
                  <c:v>1.2400000000000001E-4</c:v>
                </c:pt>
                <c:pt idx="2035" formatCode="General">
                  <c:v>1.4100000000000001E-4</c:v>
                </c:pt>
                <c:pt idx="2036" formatCode="General">
                  <c:v>1.37E-4</c:v>
                </c:pt>
                <c:pt idx="2037" formatCode="General">
                  <c:v>1.92E-4</c:v>
                </c:pt>
                <c:pt idx="2038" formatCode="General">
                  <c:v>3.7100000000000002E-4</c:v>
                </c:pt>
                <c:pt idx="2039" formatCode="General">
                  <c:v>3.2200000000000002E-4</c:v>
                </c:pt>
                <c:pt idx="2040" formatCode="General">
                  <c:v>1.2799999999999999E-4</c:v>
                </c:pt>
                <c:pt idx="2041" formatCode="General">
                  <c:v>1.3300000000000001E-4</c:v>
                </c:pt>
                <c:pt idx="2042" formatCode="General">
                  <c:v>1.26E-4</c:v>
                </c:pt>
                <c:pt idx="2043" formatCode="General">
                  <c:v>1.9100000000000001E-4</c:v>
                </c:pt>
                <c:pt idx="2044" formatCode="General">
                  <c:v>1.44E-4</c:v>
                </c:pt>
                <c:pt idx="2045" formatCode="General">
                  <c:v>1.3200000000000001E-4</c:v>
                </c:pt>
                <c:pt idx="2046" formatCode="General">
                  <c:v>1.35E-4</c:v>
                </c:pt>
                <c:pt idx="2047" formatCode="General">
                  <c:v>1.12E-4</c:v>
                </c:pt>
                <c:pt idx="2048" formatCode="General">
                  <c:v>1.63E-4</c:v>
                </c:pt>
                <c:pt idx="2049" formatCode="General">
                  <c:v>0</c:v>
                </c:pt>
                <c:pt idx="2050" formatCode="General">
                  <c:v>2.5799999999999998E-4</c:v>
                </c:pt>
                <c:pt idx="2051">
                  <c:v>7.8999999999999996E-5</c:v>
                </c:pt>
                <c:pt idx="2052" formatCode="General">
                  <c:v>1.4899999999999999E-4</c:v>
                </c:pt>
                <c:pt idx="2053" formatCode="General">
                  <c:v>1.3899999999999999E-4</c:v>
                </c:pt>
                <c:pt idx="2054" formatCode="General">
                  <c:v>1.7200000000000001E-4</c:v>
                </c:pt>
                <c:pt idx="2055" formatCode="General">
                  <c:v>1.7200000000000001E-4</c:v>
                </c:pt>
                <c:pt idx="2056" formatCode="General">
                  <c:v>1.2799999999999999E-4</c:v>
                </c:pt>
                <c:pt idx="2057" formatCode="General">
                  <c:v>1.25E-4</c:v>
                </c:pt>
                <c:pt idx="2058" formatCode="General">
                  <c:v>1.4100000000000001E-4</c:v>
                </c:pt>
                <c:pt idx="2059" formatCode="General">
                  <c:v>1.25E-4</c:v>
                </c:pt>
                <c:pt idx="2060" formatCode="General">
                  <c:v>1.4100000000000001E-4</c:v>
                </c:pt>
                <c:pt idx="2061" formatCode="General">
                  <c:v>1.2999999999999999E-4</c:v>
                </c:pt>
                <c:pt idx="2062" formatCode="General">
                  <c:v>1.93E-4</c:v>
                </c:pt>
                <c:pt idx="2063" formatCode="General">
                  <c:v>1.44E-4</c:v>
                </c:pt>
                <c:pt idx="2064" formatCode="General">
                  <c:v>1.36E-4</c:v>
                </c:pt>
                <c:pt idx="2065" formatCode="General">
                  <c:v>1.2899999999999999E-4</c:v>
                </c:pt>
                <c:pt idx="2066" formatCode="General">
                  <c:v>1.36E-4</c:v>
                </c:pt>
                <c:pt idx="2067" formatCode="General">
                  <c:v>1.2300000000000001E-4</c:v>
                </c:pt>
                <c:pt idx="2068" formatCode="General">
                  <c:v>2.14E-4</c:v>
                </c:pt>
                <c:pt idx="2069" formatCode="General">
                  <c:v>1.94E-4</c:v>
                </c:pt>
                <c:pt idx="2070" formatCode="General">
                  <c:v>1.84E-4</c:v>
                </c:pt>
                <c:pt idx="2071" formatCode="General">
                  <c:v>2.6600000000000001E-4</c:v>
                </c:pt>
                <c:pt idx="2072" formatCode="General">
                  <c:v>1.3300000000000001E-4</c:v>
                </c:pt>
                <c:pt idx="2073" formatCode="General">
                  <c:v>1.27E-4</c:v>
                </c:pt>
                <c:pt idx="2074" formatCode="General">
                  <c:v>2.42E-4</c:v>
                </c:pt>
                <c:pt idx="2075" formatCode="General">
                  <c:v>1.66E-4</c:v>
                </c:pt>
                <c:pt idx="2076" formatCode="General">
                  <c:v>2.5599999999999999E-4</c:v>
                </c:pt>
                <c:pt idx="2077" formatCode="General">
                  <c:v>1.27E-4</c:v>
                </c:pt>
                <c:pt idx="2078" formatCode="General">
                  <c:v>1.2400000000000001E-4</c:v>
                </c:pt>
                <c:pt idx="2079" formatCode="General">
                  <c:v>1.3799999999999999E-4</c:v>
                </c:pt>
                <c:pt idx="2080" formatCode="General">
                  <c:v>2.1800000000000001E-4</c:v>
                </c:pt>
                <c:pt idx="2081" formatCode="General">
                  <c:v>1.36E-4</c:v>
                </c:pt>
                <c:pt idx="2082" formatCode="General">
                  <c:v>2.33E-4</c:v>
                </c:pt>
                <c:pt idx="2083" formatCode="General">
                  <c:v>1.85E-4</c:v>
                </c:pt>
                <c:pt idx="2084" formatCode="General">
                  <c:v>1.4999999999999999E-4</c:v>
                </c:pt>
                <c:pt idx="2085" formatCode="General">
                  <c:v>1.83E-4</c:v>
                </c:pt>
                <c:pt idx="2086" formatCode="General">
                  <c:v>1.93E-4</c:v>
                </c:pt>
                <c:pt idx="2087" formatCode="General">
                  <c:v>5.3399999999999997E-4</c:v>
                </c:pt>
                <c:pt idx="2088" formatCode="General">
                  <c:v>1.2400000000000001E-4</c:v>
                </c:pt>
                <c:pt idx="2089" formatCode="General">
                  <c:v>2.7399999999999999E-4</c:v>
                </c:pt>
                <c:pt idx="2090" formatCode="General">
                  <c:v>0</c:v>
                </c:pt>
                <c:pt idx="2091" formatCode="General">
                  <c:v>1.47E-4</c:v>
                </c:pt>
                <c:pt idx="2092" formatCode="General">
                  <c:v>1.5799999999999999E-4</c:v>
                </c:pt>
                <c:pt idx="2093" formatCode="General">
                  <c:v>1.3200000000000001E-4</c:v>
                </c:pt>
                <c:pt idx="2094" formatCode="General">
                  <c:v>1.5699999999999999E-4</c:v>
                </c:pt>
                <c:pt idx="2095" formatCode="General">
                  <c:v>1.25E-4</c:v>
                </c:pt>
                <c:pt idx="2096" formatCode="General">
                  <c:v>1.54E-4</c:v>
                </c:pt>
                <c:pt idx="2097" formatCode="General">
                  <c:v>3.0600000000000001E-4</c:v>
                </c:pt>
                <c:pt idx="2098" formatCode="General">
                  <c:v>1.2999999999999999E-4</c:v>
                </c:pt>
                <c:pt idx="2099" formatCode="General">
                  <c:v>1.3799999999999999E-4</c:v>
                </c:pt>
                <c:pt idx="2100" formatCode="General">
                  <c:v>2.7799999999999998E-4</c:v>
                </c:pt>
                <c:pt idx="2101" formatCode="General">
                  <c:v>1.4899999999999999E-4</c:v>
                </c:pt>
                <c:pt idx="2102" formatCode="General">
                  <c:v>1.8900000000000001E-4</c:v>
                </c:pt>
                <c:pt idx="2103" formatCode="General">
                  <c:v>1.35E-4</c:v>
                </c:pt>
                <c:pt idx="2104" formatCode="General">
                  <c:v>2.7799999999999998E-4</c:v>
                </c:pt>
                <c:pt idx="2105">
                  <c:v>6.8999999999999997E-5</c:v>
                </c:pt>
                <c:pt idx="2106" formatCode="General">
                  <c:v>1.4799999999999999E-4</c:v>
                </c:pt>
                <c:pt idx="2107" formatCode="General">
                  <c:v>1.26E-4</c:v>
                </c:pt>
                <c:pt idx="2108" formatCode="General">
                  <c:v>1.66E-4</c:v>
                </c:pt>
                <c:pt idx="2109" formatCode="General">
                  <c:v>1.75E-4</c:v>
                </c:pt>
                <c:pt idx="2110" formatCode="General">
                  <c:v>1.36E-4</c:v>
                </c:pt>
                <c:pt idx="2111" formatCode="General">
                  <c:v>2.4699999999999999E-4</c:v>
                </c:pt>
                <c:pt idx="2112" formatCode="General">
                  <c:v>3.6699999999999998E-4</c:v>
                </c:pt>
                <c:pt idx="2113" formatCode="General">
                  <c:v>1.34E-4</c:v>
                </c:pt>
                <c:pt idx="2114" formatCode="General">
                  <c:v>1.5699999999999999E-4</c:v>
                </c:pt>
                <c:pt idx="2115" formatCode="General">
                  <c:v>2.0000000000000001E-4</c:v>
                </c:pt>
                <c:pt idx="2116" formatCode="General">
                  <c:v>2.0900000000000001E-4</c:v>
                </c:pt>
                <c:pt idx="2117" formatCode="General">
                  <c:v>1.4300000000000001E-4</c:v>
                </c:pt>
                <c:pt idx="2118" formatCode="General">
                  <c:v>2.0799999999999999E-4</c:v>
                </c:pt>
                <c:pt idx="2119" formatCode="General">
                  <c:v>2.8699999999999998E-4</c:v>
                </c:pt>
                <c:pt idx="2120" formatCode="General">
                  <c:v>2.32E-4</c:v>
                </c:pt>
                <c:pt idx="2121" formatCode="General">
                  <c:v>1.2899999999999999E-4</c:v>
                </c:pt>
                <c:pt idx="2122" formatCode="General">
                  <c:v>1.74E-4</c:v>
                </c:pt>
                <c:pt idx="2123" formatCode="General">
                  <c:v>1.085E-3</c:v>
                </c:pt>
                <c:pt idx="2124" formatCode="General">
                  <c:v>1.6699999999999999E-4</c:v>
                </c:pt>
                <c:pt idx="2125" formatCode="General">
                  <c:v>3.59E-4</c:v>
                </c:pt>
                <c:pt idx="2126" formatCode="General">
                  <c:v>1.2999999999999999E-4</c:v>
                </c:pt>
                <c:pt idx="2127" formatCode="General">
                  <c:v>1.2999999999999999E-4</c:v>
                </c:pt>
                <c:pt idx="2128" formatCode="General">
                  <c:v>1.45E-4</c:v>
                </c:pt>
                <c:pt idx="2129" formatCode="General">
                  <c:v>2.1599999999999999E-4</c:v>
                </c:pt>
                <c:pt idx="2130" formatCode="General">
                  <c:v>6.3000000000000003E-4</c:v>
                </c:pt>
                <c:pt idx="2131" formatCode="General">
                  <c:v>1.5300000000000001E-4</c:v>
                </c:pt>
                <c:pt idx="2132" formatCode="General">
                  <c:v>1.2999999999999999E-4</c:v>
                </c:pt>
                <c:pt idx="2133" formatCode="General">
                  <c:v>1.6799999999999999E-4</c:v>
                </c:pt>
                <c:pt idx="2134" formatCode="General">
                  <c:v>3.3599999999999998E-4</c:v>
                </c:pt>
                <c:pt idx="2135" formatCode="General">
                  <c:v>1.5100000000000001E-4</c:v>
                </c:pt>
                <c:pt idx="2136" formatCode="General">
                  <c:v>1.2899999999999999E-4</c:v>
                </c:pt>
                <c:pt idx="2137" formatCode="General">
                  <c:v>0</c:v>
                </c:pt>
                <c:pt idx="2138" formatCode="General">
                  <c:v>2.5799999999999998E-4</c:v>
                </c:pt>
                <c:pt idx="2139" formatCode="General">
                  <c:v>1.45E-4</c:v>
                </c:pt>
                <c:pt idx="2140" formatCode="General">
                  <c:v>2.1499999999999999E-4</c:v>
                </c:pt>
                <c:pt idx="2141" formatCode="General">
                  <c:v>1.3200000000000001E-4</c:v>
                </c:pt>
                <c:pt idx="2142">
                  <c:v>4.8000000000000001E-5</c:v>
                </c:pt>
                <c:pt idx="2143" formatCode="General">
                  <c:v>1.2799999999999999E-4</c:v>
                </c:pt>
                <c:pt idx="2144" formatCode="General">
                  <c:v>2.1800000000000001E-4</c:v>
                </c:pt>
                <c:pt idx="2145" formatCode="General">
                  <c:v>2.43E-4</c:v>
                </c:pt>
                <c:pt idx="2146" formatCode="General">
                  <c:v>1.2899999999999999E-4</c:v>
                </c:pt>
                <c:pt idx="2147" formatCode="General">
                  <c:v>1.4200000000000001E-4</c:v>
                </c:pt>
                <c:pt idx="2148" formatCode="General">
                  <c:v>1.92E-4</c:v>
                </c:pt>
                <c:pt idx="2149" formatCode="General">
                  <c:v>1.3300000000000001E-4</c:v>
                </c:pt>
                <c:pt idx="2150" formatCode="General">
                  <c:v>2.5500000000000002E-4</c:v>
                </c:pt>
                <c:pt idx="2151" formatCode="General">
                  <c:v>2.8400000000000002E-4</c:v>
                </c:pt>
                <c:pt idx="2152" formatCode="General">
                  <c:v>2.3499999999999999E-4</c:v>
                </c:pt>
                <c:pt idx="2153" formatCode="General">
                  <c:v>1.37E-4</c:v>
                </c:pt>
                <c:pt idx="2154" formatCode="General">
                  <c:v>1.5200000000000001E-4</c:v>
                </c:pt>
                <c:pt idx="2155" formatCode="General">
                  <c:v>1.6799999999999999E-4</c:v>
                </c:pt>
                <c:pt idx="2156" formatCode="General">
                  <c:v>1.37E-4</c:v>
                </c:pt>
                <c:pt idx="2157" formatCode="General">
                  <c:v>1.3799999999999999E-4</c:v>
                </c:pt>
                <c:pt idx="2158" formatCode="General">
                  <c:v>1.2799999999999999E-4</c:v>
                </c:pt>
                <c:pt idx="2159" formatCode="General">
                  <c:v>2.9700000000000001E-4</c:v>
                </c:pt>
                <c:pt idx="2160" formatCode="General">
                  <c:v>2.1699999999999999E-4</c:v>
                </c:pt>
                <c:pt idx="2161" formatCode="General">
                  <c:v>2.61E-4</c:v>
                </c:pt>
                <c:pt idx="2162" formatCode="General">
                  <c:v>3.79E-4</c:v>
                </c:pt>
                <c:pt idx="2163" formatCode="General">
                  <c:v>1.3200000000000001E-4</c:v>
                </c:pt>
                <c:pt idx="2164" formatCode="General">
                  <c:v>1.34E-4</c:v>
                </c:pt>
                <c:pt idx="2165" formatCode="General">
                  <c:v>2.2100000000000001E-4</c:v>
                </c:pt>
                <c:pt idx="2166" formatCode="General">
                  <c:v>1.5799999999999999E-4</c:v>
                </c:pt>
                <c:pt idx="2167" formatCode="General">
                  <c:v>2.1100000000000001E-4</c:v>
                </c:pt>
                <c:pt idx="2168" formatCode="General">
                  <c:v>1.94E-4</c:v>
                </c:pt>
                <c:pt idx="2169" formatCode="General">
                  <c:v>1.2899999999999999E-4</c:v>
                </c:pt>
                <c:pt idx="2170" formatCode="General">
                  <c:v>2.2499999999999999E-4</c:v>
                </c:pt>
                <c:pt idx="2171" formatCode="General">
                  <c:v>1.8699999999999999E-4</c:v>
                </c:pt>
                <c:pt idx="2172" formatCode="General">
                  <c:v>1.63E-4</c:v>
                </c:pt>
                <c:pt idx="2173" formatCode="General">
                  <c:v>1.3300000000000001E-4</c:v>
                </c:pt>
                <c:pt idx="2174" formatCode="General">
                  <c:v>1.4999999999999999E-4</c:v>
                </c:pt>
                <c:pt idx="2175" formatCode="General">
                  <c:v>2.5000000000000001E-4</c:v>
                </c:pt>
                <c:pt idx="2176" formatCode="General">
                  <c:v>1.3200000000000001E-4</c:v>
                </c:pt>
                <c:pt idx="2177" formatCode="General">
                  <c:v>1.2799999999999999E-4</c:v>
                </c:pt>
                <c:pt idx="2178" formatCode="General">
                  <c:v>1.4899999999999999E-4</c:v>
                </c:pt>
                <c:pt idx="2179" formatCode="General">
                  <c:v>3.5500000000000001E-4</c:v>
                </c:pt>
                <c:pt idx="2180" formatCode="General">
                  <c:v>2.0599999999999999E-4</c:v>
                </c:pt>
                <c:pt idx="2181" formatCode="General">
                  <c:v>2.7599999999999999E-4</c:v>
                </c:pt>
                <c:pt idx="2182" formatCode="General">
                  <c:v>2.3699999999999999E-4</c:v>
                </c:pt>
                <c:pt idx="2183" formatCode="General">
                  <c:v>1.8599999999999999E-4</c:v>
                </c:pt>
                <c:pt idx="2184" formatCode="General">
                  <c:v>1.36E-4</c:v>
                </c:pt>
                <c:pt idx="2185" formatCode="General">
                  <c:v>1.3200000000000001E-4</c:v>
                </c:pt>
                <c:pt idx="2186" formatCode="General">
                  <c:v>1.4100000000000001E-4</c:v>
                </c:pt>
                <c:pt idx="2187" formatCode="General">
                  <c:v>2.5399999999999999E-4</c:v>
                </c:pt>
                <c:pt idx="2188" formatCode="General">
                  <c:v>1.3100000000000001E-4</c:v>
                </c:pt>
                <c:pt idx="2189" formatCode="General">
                  <c:v>2.9100000000000003E-4</c:v>
                </c:pt>
                <c:pt idx="2190" formatCode="General">
                  <c:v>2.7599999999999999E-4</c:v>
                </c:pt>
                <c:pt idx="2191" formatCode="General">
                  <c:v>2.4699999999999999E-4</c:v>
                </c:pt>
                <c:pt idx="2192" formatCode="General">
                  <c:v>1.4899999999999999E-4</c:v>
                </c:pt>
                <c:pt idx="2193" formatCode="General">
                  <c:v>1.2799999999999999E-4</c:v>
                </c:pt>
                <c:pt idx="2194" formatCode="General">
                  <c:v>1.37E-4</c:v>
                </c:pt>
                <c:pt idx="2195" formatCode="General">
                  <c:v>1.6100000000000001E-4</c:v>
                </c:pt>
                <c:pt idx="2196" formatCode="General">
                  <c:v>3.1399999999999999E-4</c:v>
                </c:pt>
                <c:pt idx="2197" formatCode="General">
                  <c:v>2.7999999999999998E-4</c:v>
                </c:pt>
                <c:pt idx="2198" formatCode="General">
                  <c:v>1.3999999999999999E-4</c:v>
                </c:pt>
                <c:pt idx="2199" formatCode="General">
                  <c:v>2.7599999999999999E-4</c:v>
                </c:pt>
                <c:pt idx="2200" formatCode="General">
                  <c:v>1.4300000000000001E-4</c:v>
                </c:pt>
                <c:pt idx="2201" formatCode="General">
                  <c:v>1.45E-4</c:v>
                </c:pt>
                <c:pt idx="2202" formatCode="General">
                  <c:v>1.46E-4</c:v>
                </c:pt>
                <c:pt idx="2203" formatCode="General">
                  <c:v>2.7900000000000001E-4</c:v>
                </c:pt>
                <c:pt idx="2204" formatCode="General">
                  <c:v>2.2599999999999999E-4</c:v>
                </c:pt>
                <c:pt idx="2205">
                  <c:v>4.6999999999999997E-5</c:v>
                </c:pt>
                <c:pt idx="2206" formatCode="General">
                  <c:v>2.4399999999999999E-4</c:v>
                </c:pt>
                <c:pt idx="2207" formatCode="General">
                  <c:v>1.2799999999999999E-4</c:v>
                </c:pt>
                <c:pt idx="2208" formatCode="General">
                  <c:v>1.4300000000000001E-4</c:v>
                </c:pt>
                <c:pt idx="2209" formatCode="General">
                  <c:v>1.35E-4</c:v>
                </c:pt>
                <c:pt idx="2210" formatCode="General">
                  <c:v>1.65E-4</c:v>
                </c:pt>
                <c:pt idx="2211" formatCode="General">
                  <c:v>1.73E-4</c:v>
                </c:pt>
                <c:pt idx="2212" formatCode="General">
                  <c:v>1.4899999999999999E-4</c:v>
                </c:pt>
                <c:pt idx="2213" formatCode="General">
                  <c:v>1.06E-3</c:v>
                </c:pt>
                <c:pt idx="2214" formatCode="General">
                  <c:v>1.5100000000000001E-4</c:v>
                </c:pt>
                <c:pt idx="2215" formatCode="General">
                  <c:v>1.93E-4</c:v>
                </c:pt>
                <c:pt idx="2216" formatCode="General">
                  <c:v>1.7699999999999999E-4</c:v>
                </c:pt>
                <c:pt idx="2217" formatCode="General">
                  <c:v>1.34E-4</c:v>
                </c:pt>
                <c:pt idx="2218" formatCode="General">
                  <c:v>1.73E-4</c:v>
                </c:pt>
                <c:pt idx="2219" formatCode="General">
                  <c:v>1.2899999999999999E-4</c:v>
                </c:pt>
                <c:pt idx="2220" formatCode="General">
                  <c:v>1.54E-4</c:v>
                </c:pt>
                <c:pt idx="2221" formatCode="General">
                  <c:v>1.34E-4</c:v>
                </c:pt>
                <c:pt idx="2222" formatCode="General">
                  <c:v>1.46E-4</c:v>
                </c:pt>
                <c:pt idx="2223" formatCode="General">
                  <c:v>1.35E-4</c:v>
                </c:pt>
                <c:pt idx="2224" formatCode="General">
                  <c:v>1.2799999999999999E-4</c:v>
                </c:pt>
                <c:pt idx="2225" formatCode="General">
                  <c:v>1.3899999999999999E-4</c:v>
                </c:pt>
                <c:pt idx="2226" formatCode="General">
                  <c:v>2.6899999999999998E-4</c:v>
                </c:pt>
                <c:pt idx="2227" formatCode="General">
                  <c:v>1.44E-4</c:v>
                </c:pt>
                <c:pt idx="2228" formatCode="General">
                  <c:v>2.03E-4</c:v>
                </c:pt>
                <c:pt idx="2229" formatCode="General">
                  <c:v>2.33E-4</c:v>
                </c:pt>
                <c:pt idx="2230" formatCode="General">
                  <c:v>1.4799999999999999E-4</c:v>
                </c:pt>
                <c:pt idx="2231" formatCode="General">
                  <c:v>3.3300000000000002E-4</c:v>
                </c:pt>
                <c:pt idx="2232" formatCode="General">
                  <c:v>1.4200000000000001E-4</c:v>
                </c:pt>
                <c:pt idx="2233" formatCode="General">
                  <c:v>1.64E-4</c:v>
                </c:pt>
                <c:pt idx="2234" formatCode="General">
                  <c:v>1.46E-4</c:v>
                </c:pt>
                <c:pt idx="2235" formatCode="General">
                  <c:v>1.2899999999999999E-4</c:v>
                </c:pt>
                <c:pt idx="2236" formatCode="General">
                  <c:v>1.9900000000000001E-4</c:v>
                </c:pt>
                <c:pt idx="2237" formatCode="General">
                  <c:v>2.4899999999999998E-4</c:v>
                </c:pt>
                <c:pt idx="2238" formatCode="General">
                  <c:v>1.9599999999999999E-4</c:v>
                </c:pt>
                <c:pt idx="2239" formatCode="General">
                  <c:v>1.45E-4</c:v>
                </c:pt>
                <c:pt idx="2240" formatCode="General">
                  <c:v>1.4200000000000001E-4</c:v>
                </c:pt>
                <c:pt idx="2241" formatCode="General">
                  <c:v>2.0699999999999999E-4</c:v>
                </c:pt>
                <c:pt idx="2242" formatCode="General">
                  <c:v>2.9E-4</c:v>
                </c:pt>
                <c:pt idx="2243" formatCode="General">
                  <c:v>3.3399999999999999E-4</c:v>
                </c:pt>
                <c:pt idx="2244" formatCode="General">
                  <c:v>1.3200000000000001E-4</c:v>
                </c:pt>
                <c:pt idx="2245" formatCode="General">
                  <c:v>1.34E-4</c:v>
                </c:pt>
                <c:pt idx="2246" formatCode="General">
                  <c:v>1.3100000000000001E-4</c:v>
                </c:pt>
                <c:pt idx="2247" formatCode="General">
                  <c:v>1.5899999999999999E-4</c:v>
                </c:pt>
                <c:pt idx="2248" formatCode="General">
                  <c:v>1.4100000000000001E-4</c:v>
                </c:pt>
                <c:pt idx="2249" formatCode="General">
                  <c:v>1.54E-4</c:v>
                </c:pt>
                <c:pt idx="2250" formatCode="General">
                  <c:v>2.03E-4</c:v>
                </c:pt>
                <c:pt idx="2251" formatCode="General">
                  <c:v>1.36E-4</c:v>
                </c:pt>
                <c:pt idx="2252" formatCode="General">
                  <c:v>3.2400000000000001E-4</c:v>
                </c:pt>
                <c:pt idx="2253" formatCode="General">
                  <c:v>1.7000000000000001E-4</c:v>
                </c:pt>
                <c:pt idx="2254" formatCode="General">
                  <c:v>1.65E-4</c:v>
                </c:pt>
                <c:pt idx="2255" formatCode="General">
                  <c:v>1.37E-4</c:v>
                </c:pt>
                <c:pt idx="2256" formatCode="General">
                  <c:v>1.85E-4</c:v>
                </c:pt>
                <c:pt idx="2257" formatCode="General">
                  <c:v>1.3300000000000001E-4</c:v>
                </c:pt>
                <c:pt idx="2258" formatCode="General">
                  <c:v>1.2899999999999999E-4</c:v>
                </c:pt>
                <c:pt idx="2259" formatCode="General">
                  <c:v>1.84E-4</c:v>
                </c:pt>
                <c:pt idx="2260" formatCode="General">
                  <c:v>1.2799999999999999E-4</c:v>
                </c:pt>
                <c:pt idx="2261" formatCode="General">
                  <c:v>1.7100000000000001E-4</c:v>
                </c:pt>
                <c:pt idx="2262" formatCode="General">
                  <c:v>1.34E-4</c:v>
                </c:pt>
                <c:pt idx="2263" formatCode="General">
                  <c:v>1.55E-4</c:v>
                </c:pt>
                <c:pt idx="2264" formatCode="General">
                  <c:v>2.2499999999999999E-4</c:v>
                </c:pt>
                <c:pt idx="2265" formatCode="General">
                  <c:v>1.3300000000000001E-4</c:v>
                </c:pt>
                <c:pt idx="2266" formatCode="General">
                  <c:v>1.36E-4</c:v>
                </c:pt>
                <c:pt idx="2267" formatCode="General">
                  <c:v>1.94E-4</c:v>
                </c:pt>
                <c:pt idx="2268" formatCode="General">
                  <c:v>1.7799999999999999E-4</c:v>
                </c:pt>
                <c:pt idx="2269" formatCode="General">
                  <c:v>1.93E-4</c:v>
                </c:pt>
                <c:pt idx="2270" formatCode="General">
                  <c:v>1.9100000000000001E-4</c:v>
                </c:pt>
                <c:pt idx="2271" formatCode="General">
                  <c:v>1.45E-4</c:v>
                </c:pt>
                <c:pt idx="2272" formatCode="General">
                  <c:v>1.5799999999999999E-4</c:v>
                </c:pt>
                <c:pt idx="2273" formatCode="General">
                  <c:v>1.4999999999999999E-4</c:v>
                </c:pt>
                <c:pt idx="2274" formatCode="General">
                  <c:v>1.66E-4</c:v>
                </c:pt>
                <c:pt idx="2275" formatCode="General">
                  <c:v>2.03E-4</c:v>
                </c:pt>
                <c:pt idx="2276" formatCode="General">
                  <c:v>1.7100000000000001E-4</c:v>
                </c:pt>
                <c:pt idx="2277" formatCode="General">
                  <c:v>1.83E-4</c:v>
                </c:pt>
                <c:pt idx="2278" formatCode="General">
                  <c:v>1.5100000000000001E-4</c:v>
                </c:pt>
                <c:pt idx="2279" formatCode="General">
                  <c:v>1.75E-4</c:v>
                </c:pt>
                <c:pt idx="2280" formatCode="General">
                  <c:v>1.2899999999999999E-4</c:v>
                </c:pt>
                <c:pt idx="2281" formatCode="General">
                  <c:v>1.35E-4</c:v>
                </c:pt>
                <c:pt idx="2282">
                  <c:v>9.6000000000000002E-5</c:v>
                </c:pt>
                <c:pt idx="2283" formatCode="General">
                  <c:v>1.3300000000000001E-4</c:v>
                </c:pt>
                <c:pt idx="2284" formatCode="General">
                  <c:v>1.5699999999999999E-4</c:v>
                </c:pt>
                <c:pt idx="2285" formatCode="General">
                  <c:v>1.7799999999999999E-4</c:v>
                </c:pt>
                <c:pt idx="2286" formatCode="General">
                  <c:v>2.0100000000000001E-4</c:v>
                </c:pt>
                <c:pt idx="2287" formatCode="General">
                  <c:v>1.45E-4</c:v>
                </c:pt>
                <c:pt idx="2288" formatCode="General">
                  <c:v>2.3499999999999999E-4</c:v>
                </c:pt>
                <c:pt idx="2289" formatCode="General">
                  <c:v>1.3200000000000001E-4</c:v>
                </c:pt>
                <c:pt idx="2290" formatCode="General">
                  <c:v>1.3100000000000001E-4</c:v>
                </c:pt>
                <c:pt idx="2291" formatCode="General">
                  <c:v>1.4200000000000001E-4</c:v>
                </c:pt>
                <c:pt idx="2292" formatCode="General">
                  <c:v>1.8699999999999999E-4</c:v>
                </c:pt>
                <c:pt idx="2293" formatCode="General">
                  <c:v>1.4100000000000001E-4</c:v>
                </c:pt>
                <c:pt idx="2294" formatCode="General">
                  <c:v>1.35E-4</c:v>
                </c:pt>
                <c:pt idx="2295" formatCode="General">
                  <c:v>0</c:v>
                </c:pt>
                <c:pt idx="2296" formatCode="General">
                  <c:v>1.5799999999999999E-4</c:v>
                </c:pt>
                <c:pt idx="2297" formatCode="General">
                  <c:v>1.3100000000000001E-4</c:v>
                </c:pt>
                <c:pt idx="2298" formatCode="General">
                  <c:v>1.5200000000000001E-4</c:v>
                </c:pt>
                <c:pt idx="2299" formatCode="General">
                  <c:v>1.7100000000000001E-4</c:v>
                </c:pt>
                <c:pt idx="2300" formatCode="General">
                  <c:v>1.3100000000000001E-4</c:v>
                </c:pt>
                <c:pt idx="2301" formatCode="General">
                  <c:v>1.36E-4</c:v>
                </c:pt>
                <c:pt idx="2302" formatCode="General">
                  <c:v>2.6899999999999998E-4</c:v>
                </c:pt>
                <c:pt idx="2303">
                  <c:v>1.5999999999999999E-5</c:v>
                </c:pt>
                <c:pt idx="2304" formatCode="General">
                  <c:v>1.44E-4</c:v>
                </c:pt>
                <c:pt idx="2305" formatCode="General">
                  <c:v>1.8200000000000001E-4</c:v>
                </c:pt>
                <c:pt idx="2306" formatCode="General">
                  <c:v>3.6200000000000002E-4</c:v>
                </c:pt>
                <c:pt idx="2307" formatCode="General">
                  <c:v>1.8900000000000001E-4</c:v>
                </c:pt>
                <c:pt idx="2308" formatCode="General">
                  <c:v>1.92E-4</c:v>
                </c:pt>
                <c:pt idx="2309" formatCode="General">
                  <c:v>1.4899999999999999E-4</c:v>
                </c:pt>
                <c:pt idx="2310" formatCode="General">
                  <c:v>2.33E-4</c:v>
                </c:pt>
                <c:pt idx="2311" formatCode="General">
                  <c:v>1.3300000000000001E-4</c:v>
                </c:pt>
                <c:pt idx="2312" formatCode="General">
                  <c:v>1.2799999999999999E-4</c:v>
                </c:pt>
                <c:pt idx="2313" formatCode="General">
                  <c:v>1.5200000000000001E-4</c:v>
                </c:pt>
                <c:pt idx="2314" formatCode="General">
                  <c:v>2.31E-4</c:v>
                </c:pt>
                <c:pt idx="2315" formatCode="General">
                  <c:v>1.75E-4</c:v>
                </c:pt>
                <c:pt idx="2316" formatCode="General">
                  <c:v>1.45E-4</c:v>
                </c:pt>
                <c:pt idx="2317" formatCode="General">
                  <c:v>2.02E-4</c:v>
                </c:pt>
                <c:pt idx="2318" formatCode="General">
                  <c:v>1.55E-4</c:v>
                </c:pt>
                <c:pt idx="2319" formatCode="General">
                  <c:v>1.8699999999999999E-4</c:v>
                </c:pt>
                <c:pt idx="2320" formatCode="General">
                  <c:v>2.0699999999999999E-4</c:v>
                </c:pt>
                <c:pt idx="2321" formatCode="General">
                  <c:v>2.7599999999999999E-4</c:v>
                </c:pt>
                <c:pt idx="2322" formatCode="General">
                  <c:v>1.66E-4</c:v>
                </c:pt>
                <c:pt idx="2323" formatCode="General">
                  <c:v>1.3999999999999999E-4</c:v>
                </c:pt>
                <c:pt idx="2324" formatCode="General">
                  <c:v>2.9100000000000003E-4</c:v>
                </c:pt>
                <c:pt idx="2325" formatCode="General">
                  <c:v>1.63E-4</c:v>
                </c:pt>
                <c:pt idx="2326" formatCode="General">
                  <c:v>1.47E-4</c:v>
                </c:pt>
                <c:pt idx="2327" formatCode="General">
                  <c:v>2.1900000000000001E-4</c:v>
                </c:pt>
                <c:pt idx="2328" formatCode="General">
                  <c:v>1.4899999999999999E-4</c:v>
                </c:pt>
                <c:pt idx="2329" formatCode="General">
                  <c:v>2.1599999999999999E-4</c:v>
                </c:pt>
                <c:pt idx="2330" formatCode="General">
                  <c:v>1.2899999999999999E-4</c:v>
                </c:pt>
                <c:pt idx="2331" formatCode="General">
                  <c:v>2.0000000000000001E-4</c:v>
                </c:pt>
                <c:pt idx="2332" formatCode="General">
                  <c:v>1.3100000000000001E-4</c:v>
                </c:pt>
                <c:pt idx="2333" formatCode="General">
                  <c:v>1.63E-4</c:v>
                </c:pt>
                <c:pt idx="2334" formatCode="General">
                  <c:v>1.75E-4</c:v>
                </c:pt>
                <c:pt idx="2335" formatCode="General">
                  <c:v>1.8599999999999999E-4</c:v>
                </c:pt>
                <c:pt idx="2336" formatCode="General">
                  <c:v>2.02E-4</c:v>
                </c:pt>
                <c:pt idx="2337" formatCode="General">
                  <c:v>1.46E-4</c:v>
                </c:pt>
                <c:pt idx="2338" formatCode="General">
                  <c:v>1.6100000000000001E-4</c:v>
                </c:pt>
                <c:pt idx="2339" formatCode="General">
                  <c:v>2.72E-4</c:v>
                </c:pt>
                <c:pt idx="2340" formatCode="General">
                  <c:v>1.3899999999999999E-4</c:v>
                </c:pt>
                <c:pt idx="2341" formatCode="General">
                  <c:v>1.6200000000000001E-4</c:v>
                </c:pt>
                <c:pt idx="2342" formatCode="General">
                  <c:v>1.2999999999999999E-4</c:v>
                </c:pt>
                <c:pt idx="2343" formatCode="General">
                  <c:v>1.9599999999999999E-4</c:v>
                </c:pt>
                <c:pt idx="2344" formatCode="General">
                  <c:v>1.3799999999999999E-4</c:v>
                </c:pt>
                <c:pt idx="2345" formatCode="General">
                  <c:v>1.3999999999999999E-4</c:v>
                </c:pt>
                <c:pt idx="2346" formatCode="General">
                  <c:v>2.31E-4</c:v>
                </c:pt>
                <c:pt idx="2347" formatCode="General">
                  <c:v>1.3100000000000001E-4</c:v>
                </c:pt>
                <c:pt idx="2348" formatCode="General">
                  <c:v>1.27E-4</c:v>
                </c:pt>
                <c:pt idx="2349" formatCode="General">
                  <c:v>1.47E-4</c:v>
                </c:pt>
                <c:pt idx="2350" formatCode="General">
                  <c:v>1.45E-4</c:v>
                </c:pt>
                <c:pt idx="2351" formatCode="General">
                  <c:v>1.4100000000000001E-4</c:v>
                </c:pt>
                <c:pt idx="2352" formatCode="General">
                  <c:v>1.5300000000000001E-4</c:v>
                </c:pt>
                <c:pt idx="2353" formatCode="General">
                  <c:v>1.9599999999999999E-4</c:v>
                </c:pt>
                <c:pt idx="2354" formatCode="General">
                  <c:v>1.37E-4</c:v>
                </c:pt>
                <c:pt idx="2355" formatCode="General">
                  <c:v>1.4899999999999999E-4</c:v>
                </c:pt>
                <c:pt idx="2356" formatCode="General">
                  <c:v>1.3999999999999999E-4</c:v>
                </c:pt>
                <c:pt idx="2357" formatCode="General">
                  <c:v>1.73E-4</c:v>
                </c:pt>
                <c:pt idx="2358" formatCode="General">
                  <c:v>1.36E-4</c:v>
                </c:pt>
                <c:pt idx="2359" formatCode="General">
                  <c:v>1.46E-4</c:v>
                </c:pt>
                <c:pt idx="2360" formatCode="General">
                  <c:v>1.4300000000000001E-4</c:v>
                </c:pt>
                <c:pt idx="2361" formatCode="General">
                  <c:v>1.83E-4</c:v>
                </c:pt>
                <c:pt idx="2362" formatCode="General">
                  <c:v>2.0699999999999999E-4</c:v>
                </c:pt>
                <c:pt idx="2363" formatCode="General">
                  <c:v>3.3300000000000002E-4</c:v>
                </c:pt>
                <c:pt idx="2364" formatCode="General">
                  <c:v>2.3800000000000001E-4</c:v>
                </c:pt>
                <c:pt idx="2365" formatCode="General">
                  <c:v>1.3300000000000001E-4</c:v>
                </c:pt>
                <c:pt idx="2366" formatCode="General">
                  <c:v>1.6100000000000001E-4</c:v>
                </c:pt>
                <c:pt idx="2367" formatCode="General">
                  <c:v>1.3100000000000001E-4</c:v>
                </c:pt>
                <c:pt idx="2368" formatCode="General">
                  <c:v>0</c:v>
                </c:pt>
                <c:pt idx="2369" formatCode="General">
                  <c:v>1.2899999999999999E-4</c:v>
                </c:pt>
                <c:pt idx="2370" formatCode="General">
                  <c:v>1.46E-4</c:v>
                </c:pt>
                <c:pt idx="2371" formatCode="General">
                  <c:v>2.23E-4</c:v>
                </c:pt>
                <c:pt idx="2372" formatCode="General">
                  <c:v>1.9900000000000001E-4</c:v>
                </c:pt>
                <c:pt idx="2373" formatCode="General">
                  <c:v>1.3899999999999999E-4</c:v>
                </c:pt>
                <c:pt idx="2374" formatCode="General">
                  <c:v>1.3100000000000001E-4</c:v>
                </c:pt>
                <c:pt idx="2375" formatCode="General">
                  <c:v>2.31E-4</c:v>
                </c:pt>
                <c:pt idx="2376" formatCode="General">
                  <c:v>2.34E-4</c:v>
                </c:pt>
                <c:pt idx="2377" formatCode="General">
                  <c:v>2.2699999999999999E-4</c:v>
                </c:pt>
                <c:pt idx="2378" formatCode="General">
                  <c:v>2.9500000000000001E-4</c:v>
                </c:pt>
                <c:pt idx="2379" formatCode="General">
                  <c:v>3.7599999999999998E-4</c:v>
                </c:pt>
                <c:pt idx="2380" formatCode="General">
                  <c:v>7.0200000000000004E-4</c:v>
                </c:pt>
                <c:pt idx="2381" formatCode="General">
                  <c:v>1.5799999999999999E-4</c:v>
                </c:pt>
                <c:pt idx="2382" formatCode="General">
                  <c:v>1.44E-4</c:v>
                </c:pt>
                <c:pt idx="2383" formatCode="General">
                  <c:v>2.7300000000000002E-4</c:v>
                </c:pt>
                <c:pt idx="2384" formatCode="General">
                  <c:v>2.8299999999999999E-4</c:v>
                </c:pt>
                <c:pt idx="2385" formatCode="General">
                  <c:v>2.0900000000000001E-4</c:v>
                </c:pt>
                <c:pt idx="2386" formatCode="General">
                  <c:v>1.47E-4</c:v>
                </c:pt>
                <c:pt idx="2387" formatCode="General">
                  <c:v>2.33E-4</c:v>
                </c:pt>
                <c:pt idx="2388" formatCode="General">
                  <c:v>2.1499999999999999E-4</c:v>
                </c:pt>
                <c:pt idx="2389" formatCode="General">
                  <c:v>3.7500000000000001E-4</c:v>
                </c:pt>
                <c:pt idx="2390" formatCode="General">
                  <c:v>1.3999999999999999E-4</c:v>
                </c:pt>
                <c:pt idx="2391" formatCode="General">
                  <c:v>1.56E-4</c:v>
                </c:pt>
                <c:pt idx="2392" formatCode="General">
                  <c:v>1.2799999999999999E-4</c:v>
                </c:pt>
                <c:pt idx="2393" formatCode="General">
                  <c:v>1.4799999999999999E-4</c:v>
                </c:pt>
                <c:pt idx="2394" formatCode="General">
                  <c:v>1.44E-4</c:v>
                </c:pt>
                <c:pt idx="2395" formatCode="General">
                  <c:v>1.6000000000000001E-4</c:v>
                </c:pt>
                <c:pt idx="2396" formatCode="General">
                  <c:v>2.7700000000000001E-4</c:v>
                </c:pt>
                <c:pt idx="2397" formatCode="General">
                  <c:v>1.8699999999999999E-4</c:v>
                </c:pt>
                <c:pt idx="2398" formatCode="General">
                  <c:v>2.34E-4</c:v>
                </c:pt>
                <c:pt idx="2399" formatCode="General">
                  <c:v>2.7700000000000001E-4</c:v>
                </c:pt>
                <c:pt idx="2400" formatCode="General">
                  <c:v>2.13E-4</c:v>
                </c:pt>
                <c:pt idx="2401" formatCode="General">
                  <c:v>1.44E-4</c:v>
                </c:pt>
                <c:pt idx="2402" formatCode="General">
                  <c:v>2.33E-4</c:v>
                </c:pt>
                <c:pt idx="2403" formatCode="General">
                  <c:v>1.47E-4</c:v>
                </c:pt>
                <c:pt idx="2404" formatCode="General">
                  <c:v>2.3900000000000001E-4</c:v>
                </c:pt>
                <c:pt idx="2405" formatCode="General">
                  <c:v>2.4499999999999999E-4</c:v>
                </c:pt>
                <c:pt idx="2406" formatCode="General">
                  <c:v>1.4200000000000001E-4</c:v>
                </c:pt>
                <c:pt idx="2407" formatCode="General">
                  <c:v>2.13E-4</c:v>
                </c:pt>
                <c:pt idx="2408" formatCode="General">
                  <c:v>2.22E-4</c:v>
                </c:pt>
                <c:pt idx="2409" formatCode="General">
                  <c:v>1.47E-4</c:v>
                </c:pt>
                <c:pt idx="2410" formatCode="General">
                  <c:v>2.34E-4</c:v>
                </c:pt>
                <c:pt idx="2411" formatCode="General">
                  <c:v>2.2900000000000001E-4</c:v>
                </c:pt>
                <c:pt idx="2412" formatCode="General">
                  <c:v>2.7399999999999999E-4</c:v>
                </c:pt>
                <c:pt idx="2413" formatCode="General">
                  <c:v>2.31E-4</c:v>
                </c:pt>
                <c:pt idx="2414" formatCode="General">
                  <c:v>1.291E-3</c:v>
                </c:pt>
                <c:pt idx="2415" formatCode="General">
                  <c:v>3.39E-4</c:v>
                </c:pt>
                <c:pt idx="2416" formatCode="General">
                  <c:v>2.3900000000000001E-4</c:v>
                </c:pt>
                <c:pt idx="2417" formatCode="General">
                  <c:v>1.46E-4</c:v>
                </c:pt>
                <c:pt idx="2418" formatCode="General">
                  <c:v>1.5300000000000001E-4</c:v>
                </c:pt>
                <c:pt idx="2419" formatCode="General">
                  <c:v>1.47E-4</c:v>
                </c:pt>
                <c:pt idx="2420" formatCode="General">
                  <c:v>2.2599999999999999E-4</c:v>
                </c:pt>
                <c:pt idx="2421" formatCode="General">
                  <c:v>1.46E-4</c:v>
                </c:pt>
                <c:pt idx="2422" formatCode="General">
                  <c:v>1.46E-4</c:v>
                </c:pt>
                <c:pt idx="2423" formatCode="General">
                  <c:v>1.8599999999999999E-4</c:v>
                </c:pt>
                <c:pt idx="2424" formatCode="General">
                  <c:v>2.8499999999999999E-4</c:v>
                </c:pt>
                <c:pt idx="2425" formatCode="General">
                  <c:v>3.0499999999999999E-4</c:v>
                </c:pt>
                <c:pt idx="2426" formatCode="General">
                  <c:v>2.9500000000000001E-4</c:v>
                </c:pt>
                <c:pt idx="2427" formatCode="General">
                  <c:v>1.5899999999999999E-4</c:v>
                </c:pt>
                <c:pt idx="2428" formatCode="General">
                  <c:v>2.7300000000000002E-4</c:v>
                </c:pt>
                <c:pt idx="2429" formatCode="General">
                  <c:v>1.4100000000000001E-4</c:v>
                </c:pt>
                <c:pt idx="2430" formatCode="General">
                  <c:v>2.0100000000000001E-4</c:v>
                </c:pt>
                <c:pt idx="2431" formatCode="General">
                  <c:v>3.0400000000000002E-4</c:v>
                </c:pt>
                <c:pt idx="2432" formatCode="General">
                  <c:v>1.4100000000000001E-4</c:v>
                </c:pt>
                <c:pt idx="2433" formatCode="General">
                  <c:v>2.4699999999999999E-4</c:v>
                </c:pt>
                <c:pt idx="2434" formatCode="General">
                  <c:v>1.3100000000000001E-4</c:v>
                </c:pt>
                <c:pt idx="2435" formatCode="General">
                  <c:v>1.4200000000000001E-4</c:v>
                </c:pt>
                <c:pt idx="2436" formatCode="General">
                  <c:v>2.12E-4</c:v>
                </c:pt>
                <c:pt idx="2437" formatCode="General">
                  <c:v>1.25E-4</c:v>
                </c:pt>
                <c:pt idx="2438" formatCode="General">
                  <c:v>2.2000000000000001E-4</c:v>
                </c:pt>
                <c:pt idx="2439" formatCode="General">
                  <c:v>1.5200000000000001E-4</c:v>
                </c:pt>
                <c:pt idx="2440" formatCode="General">
                  <c:v>1.6899999999999999E-4</c:v>
                </c:pt>
                <c:pt idx="2441" formatCode="General">
                  <c:v>2.4000000000000001E-4</c:v>
                </c:pt>
                <c:pt idx="2442" formatCode="General">
                  <c:v>1.5300000000000001E-4</c:v>
                </c:pt>
                <c:pt idx="2443" formatCode="General">
                  <c:v>1.4899999999999999E-4</c:v>
                </c:pt>
                <c:pt idx="2444" formatCode="General">
                  <c:v>1.44E-4</c:v>
                </c:pt>
                <c:pt idx="2445" formatCode="General">
                  <c:v>1.37E-4</c:v>
                </c:pt>
                <c:pt idx="2446" formatCode="General">
                  <c:v>2.2800000000000001E-4</c:v>
                </c:pt>
                <c:pt idx="2447" formatCode="General">
                  <c:v>2.1599999999999999E-4</c:v>
                </c:pt>
                <c:pt idx="2448" formatCode="General">
                  <c:v>1.54E-4</c:v>
                </c:pt>
                <c:pt idx="2449" formatCode="General">
                  <c:v>1.74E-4</c:v>
                </c:pt>
                <c:pt idx="2450" formatCode="General">
                  <c:v>1.46E-4</c:v>
                </c:pt>
                <c:pt idx="2451" formatCode="General">
                  <c:v>1.1400000000000001E-4</c:v>
                </c:pt>
                <c:pt idx="2452" formatCode="General">
                  <c:v>1.12E-4</c:v>
                </c:pt>
                <c:pt idx="2453" formatCode="General">
                  <c:v>1.5200000000000001E-4</c:v>
                </c:pt>
                <c:pt idx="2454" formatCode="General">
                  <c:v>1.3799999999999999E-4</c:v>
                </c:pt>
                <c:pt idx="2455" formatCode="General">
                  <c:v>1.92E-4</c:v>
                </c:pt>
                <c:pt idx="2456" formatCode="General">
                  <c:v>2.43E-4</c:v>
                </c:pt>
                <c:pt idx="2457" formatCode="General">
                  <c:v>2.4000000000000001E-4</c:v>
                </c:pt>
                <c:pt idx="2458">
                  <c:v>6.7999999999999999E-5</c:v>
                </c:pt>
                <c:pt idx="2459" formatCode="General">
                  <c:v>1.4300000000000001E-4</c:v>
                </c:pt>
                <c:pt idx="2460" formatCode="General">
                  <c:v>1.4799999999999999E-4</c:v>
                </c:pt>
                <c:pt idx="2461" formatCode="General">
                  <c:v>1.36E-4</c:v>
                </c:pt>
                <c:pt idx="2462" formatCode="General">
                  <c:v>3.7599999999999998E-4</c:v>
                </c:pt>
                <c:pt idx="2463" formatCode="General">
                  <c:v>1.55E-4</c:v>
                </c:pt>
                <c:pt idx="2464" formatCode="General">
                  <c:v>1.54E-4</c:v>
                </c:pt>
                <c:pt idx="2465" formatCode="General">
                  <c:v>1.6100000000000001E-4</c:v>
                </c:pt>
                <c:pt idx="2466" formatCode="General">
                  <c:v>2.04E-4</c:v>
                </c:pt>
                <c:pt idx="2467" formatCode="General">
                  <c:v>1.4899999999999999E-4</c:v>
                </c:pt>
                <c:pt idx="2468" formatCode="General">
                  <c:v>2.7500000000000002E-4</c:v>
                </c:pt>
                <c:pt idx="2469" formatCode="General">
                  <c:v>1.73E-4</c:v>
                </c:pt>
                <c:pt idx="2470" formatCode="General">
                  <c:v>2.1499999999999999E-4</c:v>
                </c:pt>
                <c:pt idx="2471" formatCode="General">
                  <c:v>1.4100000000000001E-4</c:v>
                </c:pt>
                <c:pt idx="2472" formatCode="General">
                  <c:v>2.8899999999999998E-4</c:v>
                </c:pt>
                <c:pt idx="2473" formatCode="General">
                  <c:v>1.8699999999999999E-4</c:v>
                </c:pt>
                <c:pt idx="2474" formatCode="General">
                  <c:v>1.7799999999999999E-4</c:v>
                </c:pt>
                <c:pt idx="2475" formatCode="General">
                  <c:v>1.4100000000000001E-4</c:v>
                </c:pt>
                <c:pt idx="2476" formatCode="General">
                  <c:v>1.8599999999999999E-4</c:v>
                </c:pt>
                <c:pt idx="2477" formatCode="General">
                  <c:v>1.9699999999999999E-4</c:v>
                </c:pt>
                <c:pt idx="2478" formatCode="General">
                  <c:v>1.6000000000000001E-4</c:v>
                </c:pt>
                <c:pt idx="2479" formatCode="General">
                  <c:v>1.93E-4</c:v>
                </c:pt>
                <c:pt idx="2480" formatCode="General">
                  <c:v>1.45E-4</c:v>
                </c:pt>
                <c:pt idx="2481" formatCode="General">
                  <c:v>1.44E-4</c:v>
                </c:pt>
                <c:pt idx="2482" formatCode="General">
                  <c:v>1.46E-4</c:v>
                </c:pt>
                <c:pt idx="2483" formatCode="General">
                  <c:v>1.46E-4</c:v>
                </c:pt>
                <c:pt idx="2484" formatCode="General">
                  <c:v>2.04E-4</c:v>
                </c:pt>
                <c:pt idx="2485" formatCode="General">
                  <c:v>3.5199999999999999E-4</c:v>
                </c:pt>
                <c:pt idx="2486" formatCode="General">
                  <c:v>1.3999999999999999E-4</c:v>
                </c:pt>
                <c:pt idx="2487" formatCode="General">
                  <c:v>2.31E-4</c:v>
                </c:pt>
                <c:pt idx="2488" formatCode="General">
                  <c:v>1.95E-4</c:v>
                </c:pt>
                <c:pt idx="2489" formatCode="General">
                  <c:v>1.7000000000000001E-4</c:v>
                </c:pt>
                <c:pt idx="2490" formatCode="General">
                  <c:v>1.3999999999999999E-4</c:v>
                </c:pt>
                <c:pt idx="2491" formatCode="General">
                  <c:v>2.0699999999999999E-4</c:v>
                </c:pt>
                <c:pt idx="2492" formatCode="General">
                  <c:v>1.3899999999999999E-4</c:v>
                </c:pt>
                <c:pt idx="2493" formatCode="General">
                  <c:v>1.9699999999999999E-4</c:v>
                </c:pt>
                <c:pt idx="2494" formatCode="General">
                  <c:v>1.5699999999999999E-4</c:v>
                </c:pt>
                <c:pt idx="2495" formatCode="General">
                  <c:v>1.2359999999999999E-3</c:v>
                </c:pt>
                <c:pt idx="2496" formatCode="General">
                  <c:v>1.05E-4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3558016"/>
        <c:axId val="193559936"/>
      </c:scatterChart>
      <c:valAx>
        <c:axId val="193558016"/>
        <c:scaling>
          <c:orientation val="minMax"/>
          <c:max val="250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Decision</a:t>
                </a:r>
                <a:r>
                  <a:rPr lang="en-US" baseline="0"/>
                  <a:t> Cycle</a:t>
                </a:r>
                <a:endParaRPr lang="en-US"/>
              </a:p>
            </c:rich>
          </c:tx>
          <c:layout/>
          <c:overlay val="0"/>
        </c:title>
        <c:majorTickMark val="out"/>
        <c:minorTickMark val="none"/>
        <c:tickLblPos val="nextTo"/>
        <c:crossAx val="193559936"/>
        <c:crosses val="autoZero"/>
        <c:crossBetween val="midCat"/>
      </c:valAx>
      <c:valAx>
        <c:axId val="193559936"/>
        <c:scaling>
          <c:orientation val="minMax"/>
          <c:max val="8.0000000000000004E-4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Time</a:t>
                </a:r>
                <a:r>
                  <a:rPr lang="en-US" baseline="0"/>
                  <a:t> in Seconds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93558016"/>
        <c:crosses val="autoZero"/>
        <c:crossBetween val="midCat"/>
      </c:valAx>
    </c:plotArea>
    <c:legend>
      <c:legendPos val="r"/>
      <c:legendEntry>
        <c:idx val="2"/>
        <c:delete val="1"/>
      </c:legendEntry>
      <c:legendEntry>
        <c:idx val="3"/>
        <c:delete val="1"/>
      </c:legendEntry>
      <c:layout>
        <c:manualLayout>
          <c:xMode val="edge"/>
          <c:yMode val="edge"/>
          <c:x val="0.185731041918515"/>
          <c:y val="0.102888461776924"/>
          <c:w val="0.13377103277028099"/>
          <c:h val="0.12650654101308201"/>
        </c:manualLayout>
      </c:layout>
      <c:overlay val="0"/>
      <c:spPr>
        <a:solidFill>
          <a:srgbClr val="FFFFFF"/>
        </a:solidFill>
      </c:spPr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1661619052944"/>
          <c:y val="6.0185185185185203E-2"/>
          <c:w val="0.83418233185237101"/>
          <c:h val="0.84942497557016405"/>
        </c:manualLayout>
      </c:layout>
      <c:scatterChart>
        <c:scatterStyle val="lineMarker"/>
        <c:varyColors val="0"/>
        <c:ser>
          <c:idx val="0"/>
          <c:order val="0"/>
          <c:tx>
            <c:v>No Pruning</c:v>
          </c:tx>
          <c:spPr>
            <a:ln w="28575">
              <a:noFill/>
            </a:ln>
          </c:spPr>
          <c:marker>
            <c:symbol val="plus"/>
            <c:size val="7"/>
          </c:marker>
          <c:yVal>
            <c:numRef>
              <c:f>Sheet1!$B$13:$B$2490</c:f>
              <c:numCache>
                <c:formatCode>General</c:formatCode>
                <c:ptCount val="2478"/>
                <c:pt idx="10">
                  <c:v>9.226774E-6</c:v>
                </c:pt>
                <c:pt idx="11">
                  <c:v>1.2085749090909099E-5</c:v>
                </c:pt>
                <c:pt idx="12">
                  <c:v>1.1905571666666701E-5</c:v>
                </c:pt>
                <c:pt idx="13">
                  <c:v>1.5774873846153801E-5</c:v>
                </c:pt>
                <c:pt idx="14">
                  <c:v>1.64784257142857E-5</c:v>
                </c:pt>
                <c:pt idx="15">
                  <c:v>1.7707243999999999E-5</c:v>
                </c:pt>
                <c:pt idx="16">
                  <c:v>1.7623022499999999E-5</c:v>
                </c:pt>
                <c:pt idx="17">
                  <c:v>1.7255350588235299E-5</c:v>
                </c:pt>
                <c:pt idx="18">
                  <c:v>1.7793447777777799E-5</c:v>
                </c:pt>
                <c:pt idx="19">
                  <c:v>1.7630666315789499E-5</c:v>
                </c:pt>
                <c:pt idx="20">
                  <c:v>1.8139692999999999E-5</c:v>
                </c:pt>
                <c:pt idx="21">
                  <c:v>1.9411645714285699E-5</c:v>
                </c:pt>
                <c:pt idx="22">
                  <c:v>2.0655029047619E-5</c:v>
                </c:pt>
                <c:pt idx="23">
                  <c:v>2.0912969047618999E-5</c:v>
                </c:pt>
                <c:pt idx="24">
                  <c:v>2.12470047619048E-5</c:v>
                </c:pt>
                <c:pt idx="25">
                  <c:v>2.10588666666667E-5</c:v>
                </c:pt>
                <c:pt idx="26">
                  <c:v>2.2797699523809499E-5</c:v>
                </c:pt>
                <c:pt idx="27">
                  <c:v>2.37178628571429E-5</c:v>
                </c:pt>
                <c:pt idx="28">
                  <c:v>2.4436889999999999E-5</c:v>
                </c:pt>
                <c:pt idx="29">
                  <c:v>2.63756757142857E-5</c:v>
                </c:pt>
                <c:pt idx="30">
                  <c:v>3.2638173809523802E-5</c:v>
                </c:pt>
                <c:pt idx="31">
                  <c:v>3.4724536666666701E-5</c:v>
                </c:pt>
                <c:pt idx="32">
                  <c:v>3.3415422380952403E-5</c:v>
                </c:pt>
                <c:pt idx="33">
                  <c:v>3.8207202380952398E-5</c:v>
                </c:pt>
                <c:pt idx="34">
                  <c:v>4.28578452380952E-5</c:v>
                </c:pt>
                <c:pt idx="35">
                  <c:v>4.4204640476190501E-5</c:v>
                </c:pt>
                <c:pt idx="36">
                  <c:v>4.5387283333333301E-5</c:v>
                </c:pt>
                <c:pt idx="37">
                  <c:v>4.8687892857142797E-5</c:v>
                </c:pt>
                <c:pt idx="38">
                  <c:v>5.0194459523809501E-5</c:v>
                </c:pt>
                <c:pt idx="39">
                  <c:v>5.0782654761904799E-5</c:v>
                </c:pt>
                <c:pt idx="40">
                  <c:v>5.0962650000000002E-5</c:v>
                </c:pt>
                <c:pt idx="41">
                  <c:v>5.05889214285714E-5</c:v>
                </c:pt>
                <c:pt idx="42">
                  <c:v>4.96058404761905E-5</c:v>
                </c:pt>
                <c:pt idx="43">
                  <c:v>4.9137654761904797E-5</c:v>
                </c:pt>
                <c:pt idx="44">
                  <c:v>4.9945423809523802E-5</c:v>
                </c:pt>
                <c:pt idx="45">
                  <c:v>5.0738533333333302E-5</c:v>
                </c:pt>
                <c:pt idx="46">
                  <c:v>5.0742033333333303E-5</c:v>
                </c:pt>
                <c:pt idx="47">
                  <c:v>5.0171209523809501E-5</c:v>
                </c:pt>
                <c:pt idx="48">
                  <c:v>4.9796452380952403E-5</c:v>
                </c:pt>
                <c:pt idx="49">
                  <c:v>4.9786747619047603E-5</c:v>
                </c:pt>
                <c:pt idx="50">
                  <c:v>4.7532514285714301E-5</c:v>
                </c:pt>
                <c:pt idx="51">
                  <c:v>4.2005328571428598E-5</c:v>
                </c:pt>
                <c:pt idx="52">
                  <c:v>4.0961976190476201E-5</c:v>
                </c:pt>
                <c:pt idx="53">
                  <c:v>4.1228314285714301E-5</c:v>
                </c:pt>
                <c:pt idx="54">
                  <c:v>4.0180476190476202E-5</c:v>
                </c:pt>
                <c:pt idx="55">
                  <c:v>3.7789857142857098E-5</c:v>
                </c:pt>
                <c:pt idx="56">
                  <c:v>3.7203252380952403E-5</c:v>
                </c:pt>
                <c:pt idx="57">
                  <c:v>3.9704052380952397E-5</c:v>
                </c:pt>
                <c:pt idx="58">
                  <c:v>4.1125552380952397E-5</c:v>
                </c:pt>
                <c:pt idx="59">
                  <c:v>4.16531428571429E-5</c:v>
                </c:pt>
                <c:pt idx="60">
                  <c:v>4.2419919047619002E-5</c:v>
                </c:pt>
                <c:pt idx="61">
                  <c:v>4.3594171428571401E-5</c:v>
                </c:pt>
                <c:pt idx="62">
                  <c:v>4.8620223809523803E-5</c:v>
                </c:pt>
                <c:pt idx="63">
                  <c:v>5.0889728571428597E-5</c:v>
                </c:pt>
                <c:pt idx="64">
                  <c:v>5.9976247619047598E-5</c:v>
                </c:pt>
                <c:pt idx="65">
                  <c:v>6.1914314285714306E-5</c:v>
                </c:pt>
                <c:pt idx="66">
                  <c:v>6.7065852380952397E-5</c:v>
                </c:pt>
                <c:pt idx="67">
                  <c:v>6.7317747619047595E-5</c:v>
                </c:pt>
                <c:pt idx="68">
                  <c:v>7.1284480952380898E-5</c:v>
                </c:pt>
                <c:pt idx="69">
                  <c:v>7.2285414285714299E-5</c:v>
                </c:pt>
                <c:pt idx="70">
                  <c:v>7.5503009523809501E-5</c:v>
                </c:pt>
                <c:pt idx="71">
                  <c:v>8.0057723809523801E-5</c:v>
                </c:pt>
                <c:pt idx="72">
                  <c:v>8.5982576190476195E-5</c:v>
                </c:pt>
                <c:pt idx="73">
                  <c:v>8.6896361904762102E-5</c:v>
                </c:pt>
                <c:pt idx="74">
                  <c:v>9.1051495238095195E-5</c:v>
                </c:pt>
                <c:pt idx="75">
                  <c:v>8.9060319047619003E-5</c:v>
                </c:pt>
                <c:pt idx="76">
                  <c:v>8.9800747619047603E-5</c:v>
                </c:pt>
                <c:pt idx="77">
                  <c:v>8.9817647619047606E-5</c:v>
                </c:pt>
                <c:pt idx="78">
                  <c:v>8.7341438095238095E-5</c:v>
                </c:pt>
                <c:pt idx="79">
                  <c:v>8.6066890476190505E-5</c:v>
                </c:pt>
                <c:pt idx="80">
                  <c:v>8.7076785714285698E-5</c:v>
                </c:pt>
                <c:pt idx="81">
                  <c:v>8.5529242857142898E-5</c:v>
                </c:pt>
                <c:pt idx="82">
                  <c:v>8.4686295238095197E-5</c:v>
                </c:pt>
                <c:pt idx="83">
                  <c:v>8.0237100000000005E-5</c:v>
                </c:pt>
                <c:pt idx="84">
                  <c:v>7.8040200000000005E-5</c:v>
                </c:pt>
                <c:pt idx="85">
                  <c:v>7.2298180952380905E-5</c:v>
                </c:pt>
                <c:pt idx="86">
                  <c:v>7.36577095238095E-5</c:v>
                </c:pt>
                <c:pt idx="87">
                  <c:v>7.1173947619047594E-5</c:v>
                </c:pt>
                <c:pt idx="88">
                  <c:v>7.1981000000000001E-5</c:v>
                </c:pt>
                <c:pt idx="89">
                  <c:v>7.0726633333333301E-5</c:v>
                </c:pt>
                <c:pt idx="90">
                  <c:v>7.2070366666666599E-5</c:v>
                </c:pt>
                <c:pt idx="91">
                  <c:v>6.9715071428571397E-5</c:v>
                </c:pt>
                <c:pt idx="92">
                  <c:v>6.4321138095238095E-5</c:v>
                </c:pt>
                <c:pt idx="93">
                  <c:v>6.0993738095238097E-5</c:v>
                </c:pt>
                <c:pt idx="94">
                  <c:v>6.2115199999999998E-5</c:v>
                </c:pt>
                <c:pt idx="95">
                  <c:v>5.8666276190476201E-5</c:v>
                </c:pt>
                <c:pt idx="96">
                  <c:v>6.0268052380952399E-5</c:v>
                </c:pt>
                <c:pt idx="97">
                  <c:v>5.6206452380952397E-5</c:v>
                </c:pt>
                <c:pt idx="98">
                  <c:v>6.1441523809523802E-5</c:v>
                </c:pt>
                <c:pt idx="99">
                  <c:v>5.9171280952381002E-5</c:v>
                </c:pt>
                <c:pt idx="100">
                  <c:v>5.7643871428571403E-5</c:v>
                </c:pt>
                <c:pt idx="101">
                  <c:v>5.4576071428571398E-5</c:v>
                </c:pt>
                <c:pt idx="102">
                  <c:v>5.4699942857142898E-5</c:v>
                </c:pt>
                <c:pt idx="103">
                  <c:v>5.4982876190476201E-5</c:v>
                </c:pt>
                <c:pt idx="104">
                  <c:v>5.4443066666666701E-5</c:v>
                </c:pt>
                <c:pt idx="105">
                  <c:v>7.2527509523809502E-5</c:v>
                </c:pt>
                <c:pt idx="106">
                  <c:v>7.0033157142857102E-5</c:v>
                </c:pt>
                <c:pt idx="107">
                  <c:v>6.6032809523809498E-5</c:v>
                </c:pt>
                <c:pt idx="108">
                  <c:v>6.5157038095238105E-5</c:v>
                </c:pt>
                <c:pt idx="109">
                  <c:v>6.7209623809523798E-5</c:v>
                </c:pt>
                <c:pt idx="110">
                  <c:v>6.3790823809523796E-5</c:v>
                </c:pt>
                <c:pt idx="111">
                  <c:v>6.1862380952380994E-5</c:v>
                </c:pt>
                <c:pt idx="112">
                  <c:v>6.1367514285714299E-5</c:v>
                </c:pt>
                <c:pt idx="113">
                  <c:v>6.2645590476190506E-5</c:v>
                </c:pt>
                <c:pt idx="114">
                  <c:v>6.0217985714285697E-5</c:v>
                </c:pt>
                <c:pt idx="115">
                  <c:v>5.9627457142857101E-5</c:v>
                </c:pt>
                <c:pt idx="116">
                  <c:v>6.0071614285714297E-5</c:v>
                </c:pt>
                <c:pt idx="117">
                  <c:v>6.0322138095238101E-5</c:v>
                </c:pt>
                <c:pt idx="118">
                  <c:v>6.0948304761904698E-5</c:v>
                </c:pt>
                <c:pt idx="119">
                  <c:v>5.7341542857142802E-5</c:v>
                </c:pt>
                <c:pt idx="120">
                  <c:v>5.7595842857142797E-5</c:v>
                </c:pt>
                <c:pt idx="121">
                  <c:v>5.7161823809523803E-5</c:v>
                </c:pt>
                <c:pt idx="122">
                  <c:v>5.9829423809523797E-5</c:v>
                </c:pt>
                <c:pt idx="123">
                  <c:v>6.1670404761904695E-5</c:v>
                </c:pt>
                <c:pt idx="124">
                  <c:v>6.1010123809523798E-5</c:v>
                </c:pt>
                <c:pt idx="125">
                  <c:v>6.6049557142857095E-5</c:v>
                </c:pt>
                <c:pt idx="126">
                  <c:v>4.9676542857142901E-5</c:v>
                </c:pt>
                <c:pt idx="127">
                  <c:v>4.9178752380952397E-5</c:v>
                </c:pt>
                <c:pt idx="128">
                  <c:v>4.98234857142857E-5</c:v>
                </c:pt>
                <c:pt idx="129">
                  <c:v>4.6825089999999999E-5</c:v>
                </c:pt>
                <c:pt idx="130">
                  <c:v>4.3822737619047603E-5</c:v>
                </c:pt>
                <c:pt idx="131">
                  <c:v>4.4283742380952403E-5</c:v>
                </c:pt>
                <c:pt idx="132">
                  <c:v>4.4562123333333297E-5</c:v>
                </c:pt>
                <c:pt idx="133">
                  <c:v>4.4132351904761899E-5</c:v>
                </c:pt>
                <c:pt idx="134">
                  <c:v>4.3485380476190499E-5</c:v>
                </c:pt>
                <c:pt idx="135">
                  <c:v>4.2710205714285703E-5</c:v>
                </c:pt>
                <c:pt idx="136">
                  <c:v>4.0826848571428597E-5</c:v>
                </c:pt>
                <c:pt idx="137">
                  <c:v>3.9922772380952397E-5</c:v>
                </c:pt>
                <c:pt idx="138">
                  <c:v>3.6815229523809497E-5</c:v>
                </c:pt>
                <c:pt idx="139">
                  <c:v>3.4794420000000002E-5</c:v>
                </c:pt>
                <c:pt idx="140">
                  <c:v>3.1527310952381003E-5</c:v>
                </c:pt>
                <c:pt idx="141">
                  <c:v>3.1624110952380998E-5</c:v>
                </c:pt>
                <c:pt idx="142">
                  <c:v>3.0966082380952403E-5</c:v>
                </c:pt>
                <c:pt idx="143">
                  <c:v>3.04526776190476E-5</c:v>
                </c:pt>
                <c:pt idx="144">
                  <c:v>2.77507576190476E-5</c:v>
                </c:pt>
                <c:pt idx="145">
                  <c:v>3.0839076666666702E-5</c:v>
                </c:pt>
                <c:pt idx="146">
                  <c:v>2.4971153809523801E-5</c:v>
                </c:pt>
                <c:pt idx="147">
                  <c:v>2.2986501428571401E-5</c:v>
                </c:pt>
                <c:pt idx="148">
                  <c:v>2.2126820476190499E-5</c:v>
                </c:pt>
                <c:pt idx="149">
                  <c:v>2.1584629999999999E-5</c:v>
                </c:pt>
                <c:pt idx="150">
                  <c:v>2.2081144761904799E-5</c:v>
                </c:pt>
                <c:pt idx="151">
                  <c:v>2.1855896666666701E-5</c:v>
                </c:pt>
                <c:pt idx="152">
                  <c:v>2.2040806190476199E-5</c:v>
                </c:pt>
                <c:pt idx="153">
                  <c:v>2.08498995238095E-5</c:v>
                </c:pt>
                <c:pt idx="154">
                  <c:v>2.0272167619047601E-5</c:v>
                </c:pt>
                <c:pt idx="155">
                  <c:v>1.91611266666667E-5</c:v>
                </c:pt>
                <c:pt idx="156">
                  <c:v>1.91802304761905E-5</c:v>
                </c:pt>
                <c:pt idx="157">
                  <c:v>1.8398339999999999E-5</c:v>
                </c:pt>
                <c:pt idx="158">
                  <c:v>1.7744539999999999E-5</c:v>
                </c:pt>
                <c:pt idx="159">
                  <c:v>1.7325120952380901E-5</c:v>
                </c:pt>
                <c:pt idx="160">
                  <c:v>1.7688359047618999E-5</c:v>
                </c:pt>
                <c:pt idx="161">
                  <c:v>1.8519849047618999E-5</c:v>
                </c:pt>
                <c:pt idx="162">
                  <c:v>1.87624061904762E-5</c:v>
                </c:pt>
                <c:pt idx="163">
                  <c:v>1.8330429999999999E-5</c:v>
                </c:pt>
                <c:pt idx="164">
                  <c:v>1.6547172857142899E-5</c:v>
                </c:pt>
                <c:pt idx="165">
                  <c:v>1.7375973809523801E-5</c:v>
                </c:pt>
                <c:pt idx="166">
                  <c:v>1.6421416666666699E-5</c:v>
                </c:pt>
                <c:pt idx="167">
                  <c:v>1.69602204761905E-5</c:v>
                </c:pt>
                <c:pt idx="168">
                  <c:v>1.6419612380952401E-5</c:v>
                </c:pt>
                <c:pt idx="169">
                  <c:v>1.6285075238095201E-5</c:v>
                </c:pt>
                <c:pt idx="170">
                  <c:v>1.5923718095238102E-5</c:v>
                </c:pt>
                <c:pt idx="171">
                  <c:v>1.54563171428571E-5</c:v>
                </c:pt>
                <c:pt idx="172">
                  <c:v>1.5167975238095199E-5</c:v>
                </c:pt>
                <c:pt idx="173">
                  <c:v>1.42610628571429E-5</c:v>
                </c:pt>
                <c:pt idx="174">
                  <c:v>1.4478126666666701E-5</c:v>
                </c:pt>
                <c:pt idx="175">
                  <c:v>1.4182725238095201E-5</c:v>
                </c:pt>
                <c:pt idx="176">
                  <c:v>1.5600970952380901E-5</c:v>
                </c:pt>
                <c:pt idx="177">
                  <c:v>1.5393075714285702E-5</c:v>
                </c:pt>
                <c:pt idx="178">
                  <c:v>1.5578944285714301E-5</c:v>
                </c:pt>
                <c:pt idx="179">
                  <c:v>1.52022195238095E-5</c:v>
                </c:pt>
                <c:pt idx="180">
                  <c:v>1.47836638095238E-5</c:v>
                </c:pt>
                <c:pt idx="181">
                  <c:v>1.4378084761904799E-5</c:v>
                </c:pt>
                <c:pt idx="182">
                  <c:v>1.3456285238095201E-5</c:v>
                </c:pt>
                <c:pt idx="183">
                  <c:v>1.2325209047618999E-5</c:v>
                </c:pt>
                <c:pt idx="184">
                  <c:v>1.1763623333333299E-5</c:v>
                </c:pt>
                <c:pt idx="185">
                  <c:v>1.1473380476190499E-5</c:v>
                </c:pt>
                <c:pt idx="186">
                  <c:v>1.07000228571429E-5</c:v>
                </c:pt>
                <c:pt idx="187">
                  <c:v>8.2355085714285699E-6</c:v>
                </c:pt>
                <c:pt idx="188">
                  <c:v>8.1512466666666696E-6</c:v>
                </c:pt>
                <c:pt idx="189">
                  <c:v>7.9745199999999993E-6</c:v>
                </c:pt>
                <c:pt idx="190">
                  <c:v>8.1314428571428594E-6</c:v>
                </c:pt>
                <c:pt idx="191">
                  <c:v>8.1628919047618999E-6</c:v>
                </c:pt>
                <c:pt idx="192">
                  <c:v>8.1959628571428498E-6</c:v>
                </c:pt>
                <c:pt idx="193">
                  <c:v>8.2511004761904792E-6</c:v>
                </c:pt>
                <c:pt idx="194">
                  <c:v>8.6147080952380901E-6</c:v>
                </c:pt>
                <c:pt idx="195">
                  <c:v>8.8795604761904705E-6</c:v>
                </c:pt>
                <c:pt idx="196">
                  <c:v>9.6273938095238105E-6</c:v>
                </c:pt>
                <c:pt idx="197">
                  <c:v>1.0017422380952401E-5</c:v>
                </c:pt>
                <c:pt idx="198">
                  <c:v>1.0238321428571399E-5</c:v>
                </c:pt>
                <c:pt idx="199">
                  <c:v>1.0080059999999999E-5</c:v>
                </c:pt>
                <c:pt idx="200">
                  <c:v>1.7000618095238101E-5</c:v>
                </c:pt>
                <c:pt idx="201">
                  <c:v>1.9811778571428601E-5</c:v>
                </c:pt>
                <c:pt idx="202">
                  <c:v>2.0421524285714299E-5</c:v>
                </c:pt>
                <c:pt idx="203">
                  <c:v>2.14367523809524E-5</c:v>
                </c:pt>
                <c:pt idx="204">
                  <c:v>2.2817728571428599E-5</c:v>
                </c:pt>
                <c:pt idx="205">
                  <c:v>2.3215752380952401E-5</c:v>
                </c:pt>
                <c:pt idx="206">
                  <c:v>2.3606214285714299E-5</c:v>
                </c:pt>
                <c:pt idx="207">
                  <c:v>2.40131766666667E-5</c:v>
                </c:pt>
                <c:pt idx="208">
                  <c:v>2.5021576666666699E-5</c:v>
                </c:pt>
                <c:pt idx="209">
                  <c:v>2.7478905238095201E-5</c:v>
                </c:pt>
                <c:pt idx="210">
                  <c:v>3.677424E-5</c:v>
                </c:pt>
                <c:pt idx="211">
                  <c:v>3.9860373333333297E-5</c:v>
                </c:pt>
                <c:pt idx="212">
                  <c:v>4.1132109999999999E-5</c:v>
                </c:pt>
                <c:pt idx="213">
                  <c:v>4.2360435238095199E-5</c:v>
                </c:pt>
                <c:pt idx="214">
                  <c:v>4.33453638095238E-5</c:v>
                </c:pt>
                <c:pt idx="215">
                  <c:v>4.53733495238095E-5</c:v>
                </c:pt>
                <c:pt idx="216">
                  <c:v>4.71119257142857E-5</c:v>
                </c:pt>
                <c:pt idx="217">
                  <c:v>5.0465440000000002E-5</c:v>
                </c:pt>
                <c:pt idx="218">
                  <c:v>5.2040740000000001E-5</c:v>
                </c:pt>
                <c:pt idx="219">
                  <c:v>5.39537357142857E-5</c:v>
                </c:pt>
                <c:pt idx="220">
                  <c:v>5.7793366666666702E-5</c:v>
                </c:pt>
                <c:pt idx="221">
                  <c:v>5.1690347619047603E-5</c:v>
                </c:pt>
                <c:pt idx="222">
                  <c:v>4.9518542857142901E-5</c:v>
                </c:pt>
                <c:pt idx="223">
                  <c:v>4.8523637619047597E-5</c:v>
                </c:pt>
                <c:pt idx="224">
                  <c:v>4.9501332857142903E-5</c:v>
                </c:pt>
                <c:pt idx="225">
                  <c:v>5.1835490000000001E-5</c:v>
                </c:pt>
                <c:pt idx="226">
                  <c:v>5.2697680476190499E-5</c:v>
                </c:pt>
                <c:pt idx="227">
                  <c:v>5.4443909047619E-5</c:v>
                </c:pt>
                <c:pt idx="228">
                  <c:v>5.3974820476190503E-5</c:v>
                </c:pt>
                <c:pt idx="229">
                  <c:v>5.3471958571428603E-5</c:v>
                </c:pt>
                <c:pt idx="230">
                  <c:v>5.2422820476190502E-5</c:v>
                </c:pt>
                <c:pt idx="231">
                  <c:v>4.3631801428571398E-5</c:v>
                </c:pt>
                <c:pt idx="232">
                  <c:v>4.1401925238095197E-5</c:v>
                </c:pt>
                <c:pt idx="233">
                  <c:v>3.9840816666666697E-5</c:v>
                </c:pt>
                <c:pt idx="234">
                  <c:v>3.8700093809523801E-5</c:v>
                </c:pt>
                <c:pt idx="235">
                  <c:v>3.7676695714285697E-5</c:v>
                </c:pt>
                <c:pt idx="236">
                  <c:v>3.9817076666666703E-5</c:v>
                </c:pt>
                <c:pt idx="237">
                  <c:v>3.7432618095238102E-5</c:v>
                </c:pt>
                <c:pt idx="238">
                  <c:v>3.3661353809523802E-5</c:v>
                </c:pt>
                <c:pt idx="239">
                  <c:v>3.1322287142857102E-5</c:v>
                </c:pt>
                <c:pt idx="240">
                  <c:v>2.9807068095238101E-5</c:v>
                </c:pt>
                <c:pt idx="241">
                  <c:v>2.5989406666666699E-5</c:v>
                </c:pt>
                <c:pt idx="242">
                  <c:v>2.5690668571428599E-5</c:v>
                </c:pt>
                <c:pt idx="243">
                  <c:v>2.9368244761904799E-5</c:v>
                </c:pt>
                <c:pt idx="244">
                  <c:v>3.0610688095238103E-5</c:v>
                </c:pt>
                <c:pt idx="245">
                  <c:v>2.8696820952380899E-5</c:v>
                </c:pt>
                <c:pt idx="246">
                  <c:v>2.5290018571428598E-5</c:v>
                </c:pt>
                <c:pt idx="247">
                  <c:v>2.3776956190476201E-5</c:v>
                </c:pt>
                <c:pt idx="248">
                  <c:v>2.1524760952381001E-5</c:v>
                </c:pt>
                <c:pt idx="249">
                  <c:v>2.1898120952380899E-5</c:v>
                </c:pt>
                <c:pt idx="250">
                  <c:v>2.1156439523809501E-5</c:v>
                </c:pt>
                <c:pt idx="251">
                  <c:v>2.0728958571428598E-5</c:v>
                </c:pt>
                <c:pt idx="252">
                  <c:v>2.0418119047618999E-5</c:v>
                </c:pt>
                <c:pt idx="253">
                  <c:v>1.9441723333333299E-5</c:v>
                </c:pt>
                <c:pt idx="254">
                  <c:v>1.98620842857143E-5</c:v>
                </c:pt>
                <c:pt idx="255">
                  <c:v>2.0469145238095202E-5</c:v>
                </c:pt>
                <c:pt idx="256">
                  <c:v>2.04458804761905E-5</c:v>
                </c:pt>
                <c:pt idx="257">
                  <c:v>1.6252637619047601E-5</c:v>
                </c:pt>
                <c:pt idx="258">
                  <c:v>1.6509359523809501E-5</c:v>
                </c:pt>
                <c:pt idx="259">
                  <c:v>1.67888333333333E-5</c:v>
                </c:pt>
                <c:pt idx="260">
                  <c:v>1.84633761904762E-5</c:v>
                </c:pt>
                <c:pt idx="261">
                  <c:v>1.78600266666667E-5</c:v>
                </c:pt>
                <c:pt idx="262">
                  <c:v>1.7787287619047602E-5</c:v>
                </c:pt>
                <c:pt idx="263">
                  <c:v>1.74160204761905E-5</c:v>
                </c:pt>
                <c:pt idx="264">
                  <c:v>1.309175E-5</c:v>
                </c:pt>
                <c:pt idx="265">
                  <c:v>1.1891401428571401E-5</c:v>
                </c:pt>
                <c:pt idx="266">
                  <c:v>1.15846598095238E-5</c:v>
                </c:pt>
                <c:pt idx="267">
                  <c:v>1.1264175523809501E-5</c:v>
                </c:pt>
                <c:pt idx="268">
                  <c:v>1.0999270761904801E-5</c:v>
                </c:pt>
                <c:pt idx="269">
                  <c:v>1.06559007619048E-5</c:v>
                </c:pt>
                <c:pt idx="270">
                  <c:v>1.02570607619048E-5</c:v>
                </c:pt>
                <c:pt idx="271">
                  <c:v>1.01998302857143E-5</c:v>
                </c:pt>
                <c:pt idx="272">
                  <c:v>8.6462346190476208E-6</c:v>
                </c:pt>
                <c:pt idx="273">
                  <c:v>8.6429055714285706E-6</c:v>
                </c:pt>
                <c:pt idx="274">
                  <c:v>8.3225308095238202E-6</c:v>
                </c:pt>
                <c:pt idx="275">
                  <c:v>8.3303736666666699E-6</c:v>
                </c:pt>
                <c:pt idx="276">
                  <c:v>7.7409260476190507E-6</c:v>
                </c:pt>
                <c:pt idx="277">
                  <c:v>7.97232747619048E-6</c:v>
                </c:pt>
                <c:pt idx="278">
                  <c:v>7.5102170000000004E-6</c:v>
                </c:pt>
                <c:pt idx="279">
                  <c:v>7.8129012857142797E-6</c:v>
                </c:pt>
                <c:pt idx="280">
                  <c:v>7.3045074761904703E-6</c:v>
                </c:pt>
                <c:pt idx="281">
                  <c:v>4.5784346190476197E-6</c:v>
                </c:pt>
                <c:pt idx="282">
                  <c:v>5.0594793809523799E-6</c:v>
                </c:pt>
                <c:pt idx="283">
                  <c:v>5.9930369999999996E-6</c:v>
                </c:pt>
                <c:pt idx="284">
                  <c:v>5.9233117619047602E-6</c:v>
                </c:pt>
                <c:pt idx="285">
                  <c:v>6.3454536666666699E-6</c:v>
                </c:pt>
                <c:pt idx="286">
                  <c:v>6.4871274761904802E-6</c:v>
                </c:pt>
                <c:pt idx="287">
                  <c:v>6.6411343333333301E-6</c:v>
                </c:pt>
                <c:pt idx="288">
                  <c:v>8.6470495714285698E-6</c:v>
                </c:pt>
                <c:pt idx="289">
                  <c:v>8.9100638571428598E-6</c:v>
                </c:pt>
                <c:pt idx="290">
                  <c:v>9.1826619523809499E-6</c:v>
                </c:pt>
                <c:pt idx="291">
                  <c:v>9.8074257619047592E-6</c:v>
                </c:pt>
                <c:pt idx="292">
                  <c:v>1.37062329047619E-5</c:v>
                </c:pt>
                <c:pt idx="293">
                  <c:v>1.42146904761905E-5</c:v>
                </c:pt>
                <c:pt idx="294">
                  <c:v>1.58844114285714E-5</c:v>
                </c:pt>
                <c:pt idx="295">
                  <c:v>1.62324152380952E-5</c:v>
                </c:pt>
                <c:pt idx="296">
                  <c:v>1.6077186666666701E-5</c:v>
                </c:pt>
                <c:pt idx="297">
                  <c:v>1.6346220000000001E-5</c:v>
                </c:pt>
                <c:pt idx="298">
                  <c:v>1.70855480952381E-5</c:v>
                </c:pt>
                <c:pt idx="299">
                  <c:v>2.0161001428571399E-5</c:v>
                </c:pt>
                <c:pt idx="300">
                  <c:v>2.1182196666666701E-5</c:v>
                </c:pt>
                <c:pt idx="301">
                  <c:v>2.1774276190476199E-5</c:v>
                </c:pt>
                <c:pt idx="302">
                  <c:v>2.3054534761904798E-5</c:v>
                </c:pt>
                <c:pt idx="303">
                  <c:v>2.4001587142857099E-5</c:v>
                </c:pt>
                <c:pt idx="304">
                  <c:v>2.4078287142857101E-5</c:v>
                </c:pt>
                <c:pt idx="305">
                  <c:v>2.5837127142857102E-5</c:v>
                </c:pt>
                <c:pt idx="306">
                  <c:v>2.80854652380952E-5</c:v>
                </c:pt>
                <c:pt idx="307">
                  <c:v>2.8029469047619001E-5</c:v>
                </c:pt>
                <c:pt idx="308">
                  <c:v>2.8929137619047601E-5</c:v>
                </c:pt>
                <c:pt idx="309">
                  <c:v>2.7338884761904801E-5</c:v>
                </c:pt>
                <c:pt idx="310">
                  <c:v>2.9874775714285699E-5</c:v>
                </c:pt>
                <c:pt idx="311">
                  <c:v>3.1043323809523798E-5</c:v>
                </c:pt>
                <c:pt idx="312">
                  <c:v>3.15690904761905E-5</c:v>
                </c:pt>
                <c:pt idx="313">
                  <c:v>2.7759557619047599E-5</c:v>
                </c:pt>
                <c:pt idx="314">
                  <c:v>2.8710848095238099E-5</c:v>
                </c:pt>
                <c:pt idx="315">
                  <c:v>2.9131457619047598E-5</c:v>
                </c:pt>
                <c:pt idx="316">
                  <c:v>2.88081614285714E-5</c:v>
                </c:pt>
                <c:pt idx="317">
                  <c:v>2.95870614285714E-5</c:v>
                </c:pt>
                <c:pt idx="318">
                  <c:v>2.91593E-5</c:v>
                </c:pt>
                <c:pt idx="319">
                  <c:v>2.83967214285714E-5</c:v>
                </c:pt>
                <c:pt idx="320">
                  <c:v>2.54201328571429E-5</c:v>
                </c:pt>
                <c:pt idx="321">
                  <c:v>2.43188757142857E-5</c:v>
                </c:pt>
                <c:pt idx="322">
                  <c:v>2.3785193333333301E-5</c:v>
                </c:pt>
                <c:pt idx="323">
                  <c:v>2.3407674285714301E-5</c:v>
                </c:pt>
                <c:pt idx="324">
                  <c:v>2.22687028571429E-5</c:v>
                </c:pt>
                <c:pt idx="325">
                  <c:v>2.12547423809524E-5</c:v>
                </c:pt>
                <c:pt idx="326">
                  <c:v>2.19269757142857E-5</c:v>
                </c:pt>
                <c:pt idx="327">
                  <c:v>1.9369084761904801E-5</c:v>
                </c:pt>
                <c:pt idx="328">
                  <c:v>1.9398150476190501E-5</c:v>
                </c:pt>
                <c:pt idx="329">
                  <c:v>1.8462083809523802E-5</c:v>
                </c:pt>
                <c:pt idx="330">
                  <c:v>2.44938271428571E-5</c:v>
                </c:pt>
                <c:pt idx="331">
                  <c:v>2.1973310952380999E-5</c:v>
                </c:pt>
                <c:pt idx="332">
                  <c:v>2.0892496666666699E-5</c:v>
                </c:pt>
                <c:pt idx="333">
                  <c:v>2.3570215714285701E-5</c:v>
                </c:pt>
                <c:pt idx="334">
                  <c:v>2.52565676190476E-5</c:v>
                </c:pt>
                <c:pt idx="335">
                  <c:v>2.5503229523809501E-5</c:v>
                </c:pt>
                <c:pt idx="336">
                  <c:v>2.4075286666666702E-5</c:v>
                </c:pt>
                <c:pt idx="337">
                  <c:v>2.53050352380952E-5</c:v>
                </c:pt>
                <c:pt idx="338">
                  <c:v>2.5555549523809501E-5</c:v>
                </c:pt>
                <c:pt idx="339">
                  <c:v>2.6809149047619001E-5</c:v>
                </c:pt>
                <c:pt idx="340">
                  <c:v>2.7368222857142899E-5</c:v>
                </c:pt>
                <c:pt idx="341">
                  <c:v>2.8090754285714299E-5</c:v>
                </c:pt>
                <c:pt idx="342">
                  <c:v>2.8073949523809501E-5</c:v>
                </c:pt>
                <c:pt idx="343">
                  <c:v>2.9871779523809501E-5</c:v>
                </c:pt>
                <c:pt idx="344">
                  <c:v>2.9247879523809499E-5</c:v>
                </c:pt>
                <c:pt idx="345">
                  <c:v>2.9539550952380899E-5</c:v>
                </c:pt>
                <c:pt idx="346">
                  <c:v>3.11677352380952E-5</c:v>
                </c:pt>
                <c:pt idx="347">
                  <c:v>2.9312630476190501E-5</c:v>
                </c:pt>
                <c:pt idx="348">
                  <c:v>3.1358754761904797E-5</c:v>
                </c:pt>
                <c:pt idx="349">
                  <c:v>3.1987736190476199E-5</c:v>
                </c:pt>
                <c:pt idx="350">
                  <c:v>3.3833326666666698E-5</c:v>
                </c:pt>
                <c:pt idx="351">
                  <c:v>2.75222823809524E-5</c:v>
                </c:pt>
                <c:pt idx="352">
                  <c:v>2.90480319047619E-5</c:v>
                </c:pt>
                <c:pt idx="353">
                  <c:v>2.87575209523809E-5</c:v>
                </c:pt>
                <c:pt idx="354">
                  <c:v>2.62171066666667E-5</c:v>
                </c:pt>
                <c:pt idx="355">
                  <c:v>2.6271730476190502E-5</c:v>
                </c:pt>
                <c:pt idx="356">
                  <c:v>2.4882452857142898E-5</c:v>
                </c:pt>
                <c:pt idx="357">
                  <c:v>2.40877352380952E-5</c:v>
                </c:pt>
                <c:pt idx="358">
                  <c:v>2.3011881428571401E-5</c:v>
                </c:pt>
                <c:pt idx="359">
                  <c:v>2.1921472380952401E-5</c:v>
                </c:pt>
                <c:pt idx="360">
                  <c:v>2.0662929523809499E-5</c:v>
                </c:pt>
                <c:pt idx="361">
                  <c:v>2.1046229523809499E-5</c:v>
                </c:pt>
                <c:pt idx="362">
                  <c:v>2.1727615238095201E-5</c:v>
                </c:pt>
                <c:pt idx="363">
                  <c:v>2.15498076190476E-5</c:v>
                </c:pt>
                <c:pt idx="364">
                  <c:v>2.1623398095238099E-5</c:v>
                </c:pt>
                <c:pt idx="365">
                  <c:v>2.4766888571428601E-5</c:v>
                </c:pt>
                <c:pt idx="366">
                  <c:v>2.8362964761904799E-5</c:v>
                </c:pt>
                <c:pt idx="367">
                  <c:v>2.7911018E-5</c:v>
                </c:pt>
                <c:pt idx="368">
                  <c:v>2.7420374499999999E-5</c:v>
                </c:pt>
                <c:pt idx="369">
                  <c:v>2.6348389500000001E-5</c:v>
                </c:pt>
                <c:pt idx="370">
                  <c:v>2.5907396000000001E-5</c:v>
                </c:pt>
                <c:pt idx="371">
                  <c:v>2.4085440000000001E-5</c:v>
                </c:pt>
                <c:pt idx="372">
                  <c:v>2.60396365E-5</c:v>
                </c:pt>
                <c:pt idx="373">
                  <c:v>2.5649291499999999E-5</c:v>
                </c:pt>
                <c:pt idx="374">
                  <c:v>2.5687393000000002E-5</c:v>
                </c:pt>
                <c:pt idx="375">
                  <c:v>2.4676947999999999E-5</c:v>
                </c:pt>
                <c:pt idx="376">
                  <c:v>2.3168278E-5</c:v>
                </c:pt>
                <c:pt idx="377">
                  <c:v>2.3620074500000001E-5</c:v>
                </c:pt>
                <c:pt idx="378">
                  <c:v>2.3739944999999999E-5</c:v>
                </c:pt>
                <c:pt idx="379">
                  <c:v>2.4289771500000001E-5</c:v>
                </c:pt>
                <c:pt idx="380">
                  <c:v>2.5094510999999998E-5</c:v>
                </c:pt>
                <c:pt idx="381">
                  <c:v>2.7365295999999999E-5</c:v>
                </c:pt>
                <c:pt idx="382">
                  <c:v>2.9267200999999999E-5</c:v>
                </c:pt>
                <c:pt idx="383">
                  <c:v>2.8165871000000002E-5</c:v>
                </c:pt>
                <c:pt idx="384">
                  <c:v>2.9158029E-5</c:v>
                </c:pt>
                <c:pt idx="385">
                  <c:v>2.7927689E-5</c:v>
                </c:pt>
                <c:pt idx="386">
                  <c:v>2.5560813999999999E-5</c:v>
                </c:pt>
                <c:pt idx="387">
                  <c:v>2.1692224000000001E-5</c:v>
                </c:pt>
                <c:pt idx="388">
                  <c:v>2.293258E-5</c:v>
                </c:pt>
                <c:pt idx="389">
                  <c:v>2.5258573809523799E-5</c:v>
                </c:pt>
                <c:pt idx="390">
                  <c:v>2.4391397619047599E-5</c:v>
                </c:pt>
                <c:pt idx="391">
                  <c:v>2.4371579047619001E-5</c:v>
                </c:pt>
                <c:pt idx="392">
                  <c:v>2.4434669523809501E-5</c:v>
                </c:pt>
                <c:pt idx="393">
                  <c:v>2.3289483809523799E-5</c:v>
                </c:pt>
                <c:pt idx="394">
                  <c:v>2.49163647619048E-5</c:v>
                </c:pt>
                <c:pt idx="395">
                  <c:v>2.518786E-5</c:v>
                </c:pt>
                <c:pt idx="396">
                  <c:v>2.4749876190476201E-5</c:v>
                </c:pt>
                <c:pt idx="397">
                  <c:v>2.44577414285714E-5</c:v>
                </c:pt>
                <c:pt idx="398">
                  <c:v>2.4388984285714299E-5</c:v>
                </c:pt>
                <c:pt idx="399">
                  <c:v>2.46059109523809E-5</c:v>
                </c:pt>
                <c:pt idx="400">
                  <c:v>2.42398871428571E-5</c:v>
                </c:pt>
                <c:pt idx="401">
                  <c:v>2.3425880952380899E-5</c:v>
                </c:pt>
                <c:pt idx="402">
                  <c:v>2.15962619047619E-5</c:v>
                </c:pt>
                <c:pt idx="403">
                  <c:v>2.0741933333333302E-5</c:v>
                </c:pt>
                <c:pt idx="404">
                  <c:v>2.1153671428571401E-5</c:v>
                </c:pt>
                <c:pt idx="405">
                  <c:v>2.0385161904761901E-5</c:v>
                </c:pt>
                <c:pt idx="406">
                  <c:v>1.9827252380952402E-5</c:v>
                </c:pt>
                <c:pt idx="407">
                  <c:v>1.8726911428571399E-5</c:v>
                </c:pt>
                <c:pt idx="408">
                  <c:v>1.8734968571428601E-5</c:v>
                </c:pt>
                <c:pt idx="409">
                  <c:v>1.65951195238095E-5</c:v>
                </c:pt>
                <c:pt idx="410">
                  <c:v>1.40661295238095E-5</c:v>
                </c:pt>
                <c:pt idx="411">
                  <c:v>1.43724104761905E-5</c:v>
                </c:pt>
                <c:pt idx="412">
                  <c:v>1.46197942857143E-5</c:v>
                </c:pt>
                <c:pt idx="413">
                  <c:v>1.80237047619048E-5</c:v>
                </c:pt>
                <c:pt idx="414">
                  <c:v>1.78978571428571E-5</c:v>
                </c:pt>
                <c:pt idx="415">
                  <c:v>1.5010583809523799E-5</c:v>
                </c:pt>
                <c:pt idx="416">
                  <c:v>1.5593431428571401E-5</c:v>
                </c:pt>
                <c:pt idx="417">
                  <c:v>1.6648353333333299E-5</c:v>
                </c:pt>
                <c:pt idx="418">
                  <c:v>1.6476764761904801E-5</c:v>
                </c:pt>
                <c:pt idx="419">
                  <c:v>1.6895217142857101E-5</c:v>
                </c:pt>
                <c:pt idx="420">
                  <c:v>1.8648445714285699E-5</c:v>
                </c:pt>
                <c:pt idx="421">
                  <c:v>2.1636974285714302E-5</c:v>
                </c:pt>
                <c:pt idx="422">
                  <c:v>2.1832540476190499E-5</c:v>
                </c:pt>
                <c:pt idx="423">
                  <c:v>2.1817139047619001E-5</c:v>
                </c:pt>
                <c:pt idx="424">
                  <c:v>1.97479480952381E-5</c:v>
                </c:pt>
                <c:pt idx="425">
                  <c:v>1.9855529047618999E-5</c:v>
                </c:pt>
                <c:pt idx="426">
                  <c:v>2.0259571904761901E-5</c:v>
                </c:pt>
                <c:pt idx="427">
                  <c:v>2.0433681428571399E-5</c:v>
                </c:pt>
                <c:pt idx="428">
                  <c:v>2.05807719047619E-5</c:v>
                </c:pt>
                <c:pt idx="429">
                  <c:v>2.1267933809523801E-5</c:v>
                </c:pt>
                <c:pt idx="430">
                  <c:v>2.24122447619048E-5</c:v>
                </c:pt>
                <c:pt idx="431">
                  <c:v>2.409313E-5</c:v>
                </c:pt>
                <c:pt idx="432">
                  <c:v>2.5300115714285699E-5</c:v>
                </c:pt>
                <c:pt idx="433">
                  <c:v>2.5307225238095201E-5</c:v>
                </c:pt>
                <c:pt idx="434">
                  <c:v>2.4479577619047601E-5</c:v>
                </c:pt>
                <c:pt idx="435">
                  <c:v>2.39735195238095E-5</c:v>
                </c:pt>
                <c:pt idx="436">
                  <c:v>2.5348511904761902E-5</c:v>
                </c:pt>
                <c:pt idx="437">
                  <c:v>2.68587357142857E-5</c:v>
                </c:pt>
                <c:pt idx="438">
                  <c:v>2.5977779047618999E-5</c:v>
                </c:pt>
                <c:pt idx="439">
                  <c:v>2.7028945238095199E-5</c:v>
                </c:pt>
                <c:pt idx="440">
                  <c:v>2.68328928571428E-5</c:v>
                </c:pt>
                <c:pt idx="441">
                  <c:v>2.5583126190476199E-5</c:v>
                </c:pt>
                <c:pt idx="442">
                  <c:v>2.351145E-5</c:v>
                </c:pt>
                <c:pt idx="443">
                  <c:v>2.62570614285714E-5</c:v>
                </c:pt>
                <c:pt idx="444">
                  <c:v>2.7579248571428599E-5</c:v>
                </c:pt>
                <c:pt idx="445">
                  <c:v>2.77055547619048E-5</c:v>
                </c:pt>
                <c:pt idx="446">
                  <c:v>3.05721880952381E-5</c:v>
                </c:pt>
                <c:pt idx="447">
                  <c:v>3.0034116666666702E-5</c:v>
                </c:pt>
                <c:pt idx="448">
                  <c:v>2.9654402380952401E-5</c:v>
                </c:pt>
                <c:pt idx="449">
                  <c:v>2.99681766666667E-5</c:v>
                </c:pt>
                <c:pt idx="450">
                  <c:v>2.8894348095238101E-5</c:v>
                </c:pt>
                <c:pt idx="451">
                  <c:v>2.8057091428571398E-5</c:v>
                </c:pt>
                <c:pt idx="452">
                  <c:v>2.63970509523809E-5</c:v>
                </c:pt>
                <c:pt idx="453">
                  <c:v>2.84862461904762E-5</c:v>
                </c:pt>
                <c:pt idx="454">
                  <c:v>3.0050603333333301E-5</c:v>
                </c:pt>
                <c:pt idx="455">
                  <c:v>2.8127389047619001E-5</c:v>
                </c:pt>
                <c:pt idx="456">
                  <c:v>2.99820947619048E-5</c:v>
                </c:pt>
                <c:pt idx="457">
                  <c:v>2.9005280476190498E-5</c:v>
                </c:pt>
                <c:pt idx="458">
                  <c:v>2.9325147142857101E-5</c:v>
                </c:pt>
                <c:pt idx="459">
                  <c:v>3.6063932380952397E-5</c:v>
                </c:pt>
                <c:pt idx="460">
                  <c:v>3.6495522857142899E-5</c:v>
                </c:pt>
                <c:pt idx="461">
                  <c:v>3.6366041904761898E-5</c:v>
                </c:pt>
                <c:pt idx="462">
                  <c:v>3.56529576190476E-5</c:v>
                </c:pt>
                <c:pt idx="463">
                  <c:v>3.4940305238095197E-5</c:v>
                </c:pt>
                <c:pt idx="464">
                  <c:v>3.26329385714286E-5</c:v>
                </c:pt>
                <c:pt idx="465">
                  <c:v>3.1251076666666697E-5</c:v>
                </c:pt>
                <c:pt idx="466">
                  <c:v>3.1692866190476198E-5</c:v>
                </c:pt>
                <c:pt idx="467">
                  <c:v>2.9114223333333299E-5</c:v>
                </c:pt>
                <c:pt idx="468">
                  <c:v>3.0053170952380902E-5</c:v>
                </c:pt>
                <c:pt idx="469">
                  <c:v>3.02022466666667E-5</c:v>
                </c:pt>
                <c:pt idx="470">
                  <c:v>3.10293038095238E-5</c:v>
                </c:pt>
                <c:pt idx="471">
                  <c:v>3.0776323809523802E-5</c:v>
                </c:pt>
                <c:pt idx="472">
                  <c:v>3.0900661428571397E-5</c:v>
                </c:pt>
                <c:pt idx="473">
                  <c:v>3.13801161904762E-5</c:v>
                </c:pt>
                <c:pt idx="474">
                  <c:v>2.8378320952380898E-5</c:v>
                </c:pt>
                <c:pt idx="475">
                  <c:v>2.74683542857143E-5</c:v>
                </c:pt>
                <c:pt idx="476">
                  <c:v>3.1176697142857102E-5</c:v>
                </c:pt>
                <c:pt idx="477">
                  <c:v>2.9496490000000001E-5</c:v>
                </c:pt>
                <c:pt idx="478">
                  <c:v>2.9807832857142899E-5</c:v>
                </c:pt>
                <c:pt idx="479">
                  <c:v>2.7061058571428598E-5</c:v>
                </c:pt>
                <c:pt idx="480">
                  <c:v>2.1756006190476201E-5</c:v>
                </c:pt>
                <c:pt idx="481">
                  <c:v>2.1889163333333298E-5</c:v>
                </c:pt>
                <c:pt idx="482">
                  <c:v>2.27179871428571E-5</c:v>
                </c:pt>
                <c:pt idx="483">
                  <c:v>2.2465925714285699E-5</c:v>
                </c:pt>
                <c:pt idx="484">
                  <c:v>2.2517206666666698E-5</c:v>
                </c:pt>
                <c:pt idx="485">
                  <c:v>2.19284438095238E-5</c:v>
                </c:pt>
                <c:pt idx="486">
                  <c:v>2.54988914285714E-5</c:v>
                </c:pt>
                <c:pt idx="487">
                  <c:v>2.5172496190476201E-5</c:v>
                </c:pt>
                <c:pt idx="488">
                  <c:v>2.44759914285714E-5</c:v>
                </c:pt>
                <c:pt idx="489">
                  <c:v>2.3459848095238101E-5</c:v>
                </c:pt>
                <c:pt idx="490">
                  <c:v>2.3473523809523798E-5</c:v>
                </c:pt>
                <c:pt idx="491">
                  <c:v>2.2883328571428601E-5</c:v>
                </c:pt>
                <c:pt idx="492">
                  <c:v>2.3297284761904799E-5</c:v>
                </c:pt>
                <c:pt idx="493">
                  <c:v>2.2985490000000001E-5</c:v>
                </c:pt>
                <c:pt idx="494">
                  <c:v>2.3997709047619102E-5</c:v>
                </c:pt>
                <c:pt idx="495">
                  <c:v>2.4195132857142901E-5</c:v>
                </c:pt>
                <c:pt idx="496">
                  <c:v>2.5077742380952401E-5</c:v>
                </c:pt>
                <c:pt idx="497">
                  <c:v>2.11471566666667E-5</c:v>
                </c:pt>
                <c:pt idx="498">
                  <c:v>2.48829495238095E-5</c:v>
                </c:pt>
                <c:pt idx="499">
                  <c:v>2.5303154285714299E-5</c:v>
                </c:pt>
                <c:pt idx="500">
                  <c:v>2.6464523809523801E-5</c:v>
                </c:pt>
                <c:pt idx="501">
                  <c:v>2.5541204761904801E-5</c:v>
                </c:pt>
                <c:pt idx="502">
                  <c:v>2.5683276190476202E-5</c:v>
                </c:pt>
                <c:pt idx="503">
                  <c:v>2.4494123333333299E-5</c:v>
                </c:pt>
                <c:pt idx="504">
                  <c:v>3.0277092857142899E-5</c:v>
                </c:pt>
                <c:pt idx="505">
                  <c:v>3.4195992857142903E-5</c:v>
                </c:pt>
                <c:pt idx="506">
                  <c:v>4.0238665238095197E-5</c:v>
                </c:pt>
                <c:pt idx="507">
                  <c:v>3.8411465238095202E-5</c:v>
                </c:pt>
                <c:pt idx="508">
                  <c:v>4.2523655714285697E-5</c:v>
                </c:pt>
                <c:pt idx="509">
                  <c:v>4.2741931904761898E-5</c:v>
                </c:pt>
                <c:pt idx="510">
                  <c:v>4.25240742857143E-5</c:v>
                </c:pt>
                <c:pt idx="511">
                  <c:v>4.2468860476190498E-5</c:v>
                </c:pt>
                <c:pt idx="512">
                  <c:v>4.2091459999999999E-5</c:v>
                </c:pt>
                <c:pt idx="513">
                  <c:v>4.2402083809523799E-5</c:v>
                </c:pt>
                <c:pt idx="514">
                  <c:v>4.2891021428571401E-5</c:v>
                </c:pt>
                <c:pt idx="515">
                  <c:v>4.1490616666666703E-5</c:v>
                </c:pt>
                <c:pt idx="516">
                  <c:v>4.0723054761904798E-5</c:v>
                </c:pt>
                <c:pt idx="517">
                  <c:v>3.9153707142857097E-5</c:v>
                </c:pt>
                <c:pt idx="518">
                  <c:v>3.9222630952380998E-5</c:v>
                </c:pt>
                <c:pt idx="519">
                  <c:v>3.9368764285714299E-5</c:v>
                </c:pt>
                <c:pt idx="520">
                  <c:v>3.86530833333333E-5</c:v>
                </c:pt>
                <c:pt idx="521">
                  <c:v>3.73615561904762E-5</c:v>
                </c:pt>
                <c:pt idx="522">
                  <c:v>3.7778294285714297E-5</c:v>
                </c:pt>
                <c:pt idx="523">
                  <c:v>3.6456651428571402E-5</c:v>
                </c:pt>
                <c:pt idx="524">
                  <c:v>3.67789233333333E-5</c:v>
                </c:pt>
                <c:pt idx="525">
                  <c:v>3.1020034761904799E-5</c:v>
                </c:pt>
                <c:pt idx="526">
                  <c:v>2.6693498571428602E-5</c:v>
                </c:pt>
                <c:pt idx="527">
                  <c:v>2.09977604761905E-5</c:v>
                </c:pt>
                <c:pt idx="528">
                  <c:v>1.8984822380952399E-5</c:v>
                </c:pt>
                <c:pt idx="529">
                  <c:v>1.5279308095238101E-5</c:v>
                </c:pt>
                <c:pt idx="530">
                  <c:v>1.45059119047619E-5</c:v>
                </c:pt>
                <c:pt idx="531">
                  <c:v>1.46520066666667E-5</c:v>
                </c:pt>
                <c:pt idx="532">
                  <c:v>1.45138480952381E-5</c:v>
                </c:pt>
                <c:pt idx="533">
                  <c:v>1.4164048095238099E-5</c:v>
                </c:pt>
                <c:pt idx="534">
                  <c:v>1.4437900476190499E-5</c:v>
                </c:pt>
                <c:pt idx="535">
                  <c:v>1.45904195238095E-5</c:v>
                </c:pt>
                <c:pt idx="536">
                  <c:v>1.51643576190476E-5</c:v>
                </c:pt>
                <c:pt idx="537">
                  <c:v>1.6199557619047601E-5</c:v>
                </c:pt>
                <c:pt idx="538">
                  <c:v>1.6219462380952399E-5</c:v>
                </c:pt>
                <c:pt idx="539">
                  <c:v>1.5972981428571399E-5</c:v>
                </c:pt>
                <c:pt idx="540">
                  <c:v>1.2113669047619E-5</c:v>
                </c:pt>
                <c:pt idx="541">
                  <c:v>1.17345457142857E-5</c:v>
                </c:pt>
                <c:pt idx="542">
                  <c:v>1.2242006190476201E-5</c:v>
                </c:pt>
                <c:pt idx="543">
                  <c:v>1.11004923809524E-5</c:v>
                </c:pt>
                <c:pt idx="544">
                  <c:v>1.121454E-5</c:v>
                </c:pt>
                <c:pt idx="545">
                  <c:v>1.07400538095238E-5</c:v>
                </c:pt>
                <c:pt idx="546">
                  <c:v>1.1196680476190499E-5</c:v>
                </c:pt>
                <c:pt idx="547">
                  <c:v>1.2020892857142901E-5</c:v>
                </c:pt>
                <c:pt idx="548">
                  <c:v>1.29975261904762E-5</c:v>
                </c:pt>
                <c:pt idx="549">
                  <c:v>1.5823497619047599E-5</c:v>
                </c:pt>
                <c:pt idx="550">
                  <c:v>1.5536035714285701E-5</c:v>
                </c:pt>
                <c:pt idx="551">
                  <c:v>1.66949176190476E-5</c:v>
                </c:pt>
                <c:pt idx="552">
                  <c:v>1.6484109523809499E-5</c:v>
                </c:pt>
                <c:pt idx="553">
                  <c:v>1.6528260952380901E-5</c:v>
                </c:pt>
                <c:pt idx="554">
                  <c:v>1.6692993809523799E-5</c:v>
                </c:pt>
                <c:pt idx="555">
                  <c:v>1.58195071428571E-5</c:v>
                </c:pt>
                <c:pt idx="556">
                  <c:v>1.6211945238095201E-5</c:v>
                </c:pt>
                <c:pt idx="557">
                  <c:v>1.6166735714285701E-5</c:v>
                </c:pt>
                <c:pt idx="558">
                  <c:v>1.5159052857142899E-5</c:v>
                </c:pt>
                <c:pt idx="559">
                  <c:v>1.46817261904762E-5</c:v>
                </c:pt>
                <c:pt idx="560">
                  <c:v>1.4316885238095201E-5</c:v>
                </c:pt>
                <c:pt idx="561">
                  <c:v>1.4450383333333299E-5</c:v>
                </c:pt>
                <c:pt idx="562">
                  <c:v>1.4514510952381E-5</c:v>
                </c:pt>
                <c:pt idx="563">
                  <c:v>1.4432091904761901E-5</c:v>
                </c:pt>
                <c:pt idx="564">
                  <c:v>1.46491571428571E-5</c:v>
                </c:pt>
                <c:pt idx="565">
                  <c:v>1.4189480000000001E-5</c:v>
                </c:pt>
                <c:pt idx="566">
                  <c:v>1.42753752380952E-5</c:v>
                </c:pt>
                <c:pt idx="567">
                  <c:v>1.4440970476190501E-5</c:v>
                </c:pt>
                <c:pt idx="568">
                  <c:v>1.3517210952381E-5</c:v>
                </c:pt>
                <c:pt idx="569">
                  <c:v>1.34566585714286E-5</c:v>
                </c:pt>
                <c:pt idx="570">
                  <c:v>1.0961044285714301E-5</c:v>
                </c:pt>
                <c:pt idx="571">
                  <c:v>1.08751566666667E-5</c:v>
                </c:pt>
                <c:pt idx="572">
                  <c:v>1.00392514285714E-5</c:v>
                </c:pt>
                <c:pt idx="573">
                  <c:v>1.01037728571429E-5</c:v>
                </c:pt>
                <c:pt idx="574">
                  <c:v>1.13405233333333E-5</c:v>
                </c:pt>
                <c:pt idx="575">
                  <c:v>1.1491308571428601E-5</c:v>
                </c:pt>
                <c:pt idx="576">
                  <c:v>1.26186857142857E-5</c:v>
                </c:pt>
                <c:pt idx="577">
                  <c:v>1.29703428571429E-5</c:v>
                </c:pt>
                <c:pt idx="578">
                  <c:v>1.44011428571429E-5</c:v>
                </c:pt>
                <c:pt idx="579">
                  <c:v>1.5376535238095202E-5</c:v>
                </c:pt>
                <c:pt idx="580">
                  <c:v>1.6586542857142902E-5</c:v>
                </c:pt>
                <c:pt idx="581">
                  <c:v>1.7152521904761901E-5</c:v>
                </c:pt>
                <c:pt idx="582">
                  <c:v>1.8721398095238099E-5</c:v>
                </c:pt>
                <c:pt idx="583">
                  <c:v>2.1408270000000001E-5</c:v>
                </c:pt>
                <c:pt idx="584">
                  <c:v>2.2341217619047601E-5</c:v>
                </c:pt>
                <c:pt idx="585">
                  <c:v>2.51325471428571E-5</c:v>
                </c:pt>
                <c:pt idx="586">
                  <c:v>2.5506895714285701E-5</c:v>
                </c:pt>
                <c:pt idx="587">
                  <c:v>2.60247961904762E-5</c:v>
                </c:pt>
                <c:pt idx="588">
                  <c:v>2.7464186666666699E-5</c:v>
                </c:pt>
                <c:pt idx="589">
                  <c:v>2.7635191428571402E-5</c:v>
                </c:pt>
                <c:pt idx="590">
                  <c:v>2.7978567619047599E-5</c:v>
                </c:pt>
                <c:pt idx="591">
                  <c:v>2.94511819047619E-5</c:v>
                </c:pt>
                <c:pt idx="592">
                  <c:v>3.2393936190476202E-5</c:v>
                </c:pt>
                <c:pt idx="593">
                  <c:v>3.3700622380952398E-5</c:v>
                </c:pt>
                <c:pt idx="594">
                  <c:v>3.3697487142857099E-5</c:v>
                </c:pt>
                <c:pt idx="595">
                  <c:v>3.4887510952380998E-5</c:v>
                </c:pt>
                <c:pt idx="596">
                  <c:v>3.5103431428571402E-5</c:v>
                </c:pt>
                <c:pt idx="597">
                  <c:v>3.3972951904761903E-5</c:v>
                </c:pt>
                <c:pt idx="598">
                  <c:v>3.6046870952381003E-5</c:v>
                </c:pt>
                <c:pt idx="599">
                  <c:v>3.4950918571428599E-5</c:v>
                </c:pt>
                <c:pt idx="600">
                  <c:v>3.3920081904761897E-5</c:v>
                </c:pt>
                <c:pt idx="601">
                  <c:v>3.3233829523809497E-5</c:v>
                </c:pt>
                <c:pt idx="602">
                  <c:v>3.3864615238095197E-5</c:v>
                </c:pt>
                <c:pt idx="603">
                  <c:v>3.2534148571428601E-5</c:v>
                </c:pt>
                <c:pt idx="604">
                  <c:v>3.1324858095238102E-5</c:v>
                </c:pt>
                <c:pt idx="605">
                  <c:v>3.0168103333333301E-5</c:v>
                </c:pt>
                <c:pt idx="606">
                  <c:v>2.83024461904762E-5</c:v>
                </c:pt>
                <c:pt idx="607">
                  <c:v>2.8249903333333299E-5</c:v>
                </c:pt>
                <c:pt idx="608">
                  <c:v>2.8028808095238101E-5</c:v>
                </c:pt>
                <c:pt idx="609">
                  <c:v>2.7272931904761901E-5</c:v>
                </c:pt>
                <c:pt idx="610">
                  <c:v>2.8007234285714301E-5</c:v>
                </c:pt>
                <c:pt idx="611">
                  <c:v>3.09445628571429E-5</c:v>
                </c:pt>
                <c:pt idx="612">
                  <c:v>2.93830795238095E-5</c:v>
                </c:pt>
                <c:pt idx="613">
                  <c:v>2.7932903333333299E-5</c:v>
                </c:pt>
                <c:pt idx="614">
                  <c:v>2.7292393809523801E-5</c:v>
                </c:pt>
                <c:pt idx="615">
                  <c:v>2.7408208571428601E-5</c:v>
                </c:pt>
                <c:pt idx="616">
                  <c:v>2.6871141904762E-5</c:v>
                </c:pt>
                <c:pt idx="617">
                  <c:v>2.8141113333333299E-5</c:v>
                </c:pt>
                <c:pt idx="618">
                  <c:v>3.06840738095238E-5</c:v>
                </c:pt>
                <c:pt idx="619">
                  <c:v>2.81796595238095E-5</c:v>
                </c:pt>
                <c:pt idx="620">
                  <c:v>3.0888264285714298E-5</c:v>
                </c:pt>
                <c:pt idx="621">
                  <c:v>3.2637929523809499E-5</c:v>
                </c:pt>
                <c:pt idx="622">
                  <c:v>3.4431443809523802E-5</c:v>
                </c:pt>
                <c:pt idx="623">
                  <c:v>3.4653234285714298E-5</c:v>
                </c:pt>
                <c:pt idx="624">
                  <c:v>4.1642400952380901E-5</c:v>
                </c:pt>
                <c:pt idx="625">
                  <c:v>4.3317981904761999E-5</c:v>
                </c:pt>
                <c:pt idx="626">
                  <c:v>4.6991165238095197E-5</c:v>
                </c:pt>
                <c:pt idx="627">
                  <c:v>4.7284770000000003E-5</c:v>
                </c:pt>
                <c:pt idx="628">
                  <c:v>4.8053889047619E-5</c:v>
                </c:pt>
                <c:pt idx="629">
                  <c:v>4.8801850952380997E-5</c:v>
                </c:pt>
                <c:pt idx="630">
                  <c:v>4.7643857142857103E-5</c:v>
                </c:pt>
                <c:pt idx="631">
                  <c:v>4.9716414285714298E-5</c:v>
                </c:pt>
                <c:pt idx="632">
                  <c:v>4.7381333333333299E-5</c:v>
                </c:pt>
                <c:pt idx="633">
                  <c:v>4.8423064285714298E-5</c:v>
                </c:pt>
                <c:pt idx="634">
                  <c:v>5.1020078571428602E-5</c:v>
                </c:pt>
                <c:pt idx="635">
                  <c:v>5.3391369047619E-5</c:v>
                </c:pt>
                <c:pt idx="636">
                  <c:v>5.6914401428571398E-5</c:v>
                </c:pt>
                <c:pt idx="637">
                  <c:v>5.6601801428571397E-5</c:v>
                </c:pt>
                <c:pt idx="638">
                  <c:v>5.8451591904761898E-5</c:v>
                </c:pt>
                <c:pt idx="639">
                  <c:v>5.6990834761904797E-5</c:v>
                </c:pt>
                <c:pt idx="640">
                  <c:v>6.1339472857142795E-5</c:v>
                </c:pt>
                <c:pt idx="641">
                  <c:v>5.9734277619047598E-5</c:v>
                </c:pt>
                <c:pt idx="642">
                  <c:v>6.0071025238095198E-5</c:v>
                </c:pt>
                <c:pt idx="643">
                  <c:v>5.8476449047619097E-5</c:v>
                </c:pt>
                <c:pt idx="644">
                  <c:v>5.8951677619047603E-5</c:v>
                </c:pt>
                <c:pt idx="645">
                  <c:v>5.4591230000000002E-5</c:v>
                </c:pt>
                <c:pt idx="646">
                  <c:v>5.1819791904761899E-5</c:v>
                </c:pt>
                <c:pt idx="647">
                  <c:v>4.8592658571428597E-5</c:v>
                </c:pt>
                <c:pt idx="648">
                  <c:v>5.2422368095238102E-5</c:v>
                </c:pt>
                <c:pt idx="649">
                  <c:v>5.7984606190476199E-5</c:v>
                </c:pt>
                <c:pt idx="650">
                  <c:v>5.8035906190476203E-5</c:v>
                </c:pt>
                <c:pt idx="651">
                  <c:v>5.8329338095238102E-5</c:v>
                </c:pt>
                <c:pt idx="652">
                  <c:v>5.5512279999999999E-5</c:v>
                </c:pt>
                <c:pt idx="653">
                  <c:v>5.4135765714285702E-5</c:v>
                </c:pt>
                <c:pt idx="654">
                  <c:v>5.4461789523809502E-5</c:v>
                </c:pt>
                <c:pt idx="655">
                  <c:v>5.0404129047619101E-5</c:v>
                </c:pt>
                <c:pt idx="656">
                  <c:v>4.7514771904761897E-5</c:v>
                </c:pt>
                <c:pt idx="657">
                  <c:v>4.4958248095238098E-5</c:v>
                </c:pt>
                <c:pt idx="658">
                  <c:v>4.4336738571428602E-5</c:v>
                </c:pt>
                <c:pt idx="659">
                  <c:v>4.17592766666667E-5</c:v>
                </c:pt>
                <c:pt idx="660">
                  <c:v>4.0829475714285697E-5</c:v>
                </c:pt>
                <c:pt idx="661">
                  <c:v>3.69407947619047E-5</c:v>
                </c:pt>
                <c:pt idx="662">
                  <c:v>3.5555047142857097E-5</c:v>
                </c:pt>
                <c:pt idx="663">
                  <c:v>3.4850551904761902E-5</c:v>
                </c:pt>
                <c:pt idx="664">
                  <c:v>3.5001713809523797E-5</c:v>
                </c:pt>
                <c:pt idx="665">
                  <c:v>3.3066527619047599E-5</c:v>
                </c:pt>
                <c:pt idx="666">
                  <c:v>3.05032942857143E-5</c:v>
                </c:pt>
                <c:pt idx="667">
                  <c:v>3.1224551428571402E-5</c:v>
                </c:pt>
                <c:pt idx="668">
                  <c:v>3.06146180952381E-5</c:v>
                </c:pt>
                <c:pt idx="669">
                  <c:v>2.8736970476190499E-5</c:v>
                </c:pt>
                <c:pt idx="670">
                  <c:v>2.4236379999999999E-5</c:v>
                </c:pt>
                <c:pt idx="671">
                  <c:v>2.35130704761905E-5</c:v>
                </c:pt>
                <c:pt idx="672">
                  <c:v>2.3573537142857099E-5</c:v>
                </c:pt>
                <c:pt idx="673">
                  <c:v>2.3691138095238099E-5</c:v>
                </c:pt>
                <c:pt idx="674">
                  <c:v>2.3452333333333299E-5</c:v>
                </c:pt>
                <c:pt idx="675">
                  <c:v>2.2240104761904799E-5</c:v>
                </c:pt>
                <c:pt idx="676">
                  <c:v>2.6610108095238101E-5</c:v>
                </c:pt>
                <c:pt idx="677">
                  <c:v>2.7408479523809501E-5</c:v>
                </c:pt>
                <c:pt idx="678">
                  <c:v>2.95751414285714E-5</c:v>
                </c:pt>
                <c:pt idx="679">
                  <c:v>2.85773552380952E-5</c:v>
                </c:pt>
                <c:pt idx="680">
                  <c:v>2.9292679047619001E-5</c:v>
                </c:pt>
                <c:pt idx="681">
                  <c:v>3.0164580000000001E-5</c:v>
                </c:pt>
                <c:pt idx="682">
                  <c:v>2.88582104761905E-5</c:v>
                </c:pt>
                <c:pt idx="683">
                  <c:v>2.9488858095238101E-5</c:v>
                </c:pt>
                <c:pt idx="684">
                  <c:v>2.80523585714286E-5</c:v>
                </c:pt>
                <c:pt idx="685">
                  <c:v>2.8057239523809501E-5</c:v>
                </c:pt>
                <c:pt idx="686">
                  <c:v>2.80636819047619E-5</c:v>
                </c:pt>
                <c:pt idx="687">
                  <c:v>2.7356735714285701E-5</c:v>
                </c:pt>
                <c:pt idx="688">
                  <c:v>2.5940239523809501E-5</c:v>
                </c:pt>
                <c:pt idx="689">
                  <c:v>2.5947825714285701E-5</c:v>
                </c:pt>
                <c:pt idx="690">
                  <c:v>2.33472780952381E-5</c:v>
                </c:pt>
                <c:pt idx="691">
                  <c:v>2.2088720952380999E-5</c:v>
                </c:pt>
                <c:pt idx="692">
                  <c:v>2.1816011428571399E-5</c:v>
                </c:pt>
                <c:pt idx="693">
                  <c:v>2.3238225714285699E-5</c:v>
                </c:pt>
                <c:pt idx="694">
                  <c:v>2.95181733333333E-5</c:v>
                </c:pt>
                <c:pt idx="695">
                  <c:v>3.3632763809523801E-5</c:v>
                </c:pt>
                <c:pt idx="696">
                  <c:v>3.7917920952381003E-5</c:v>
                </c:pt>
                <c:pt idx="697">
                  <c:v>5.7041873333333302E-5</c:v>
                </c:pt>
                <c:pt idx="698">
                  <c:v>5.6341139999999998E-5</c:v>
                </c:pt>
                <c:pt idx="699">
                  <c:v>5.3446454285714301E-5</c:v>
                </c:pt>
                <c:pt idx="700">
                  <c:v>5.45574595238095E-5</c:v>
                </c:pt>
                <c:pt idx="701">
                  <c:v>5.3089662857142797E-5</c:v>
                </c:pt>
                <c:pt idx="702">
                  <c:v>5.3359039047619002E-5</c:v>
                </c:pt>
                <c:pt idx="703">
                  <c:v>5.5534641904761902E-5</c:v>
                </c:pt>
                <c:pt idx="704">
                  <c:v>5.71137323809524E-5</c:v>
                </c:pt>
                <c:pt idx="705">
                  <c:v>5.7361155714285699E-5</c:v>
                </c:pt>
                <c:pt idx="706">
                  <c:v>5.7351455714285698E-5</c:v>
                </c:pt>
                <c:pt idx="707">
                  <c:v>6.1016294761904799E-5</c:v>
                </c:pt>
                <c:pt idx="708">
                  <c:v>6.2351774285714293E-5</c:v>
                </c:pt>
                <c:pt idx="709">
                  <c:v>6.2509335714285697E-5</c:v>
                </c:pt>
                <c:pt idx="710">
                  <c:v>6.3327739999999996E-5</c:v>
                </c:pt>
                <c:pt idx="711">
                  <c:v>6.2752089047619103E-5</c:v>
                </c:pt>
                <c:pt idx="712">
                  <c:v>6.4162208095238103E-5</c:v>
                </c:pt>
                <c:pt idx="713">
                  <c:v>6.3757982380952403E-5</c:v>
                </c:pt>
                <c:pt idx="714">
                  <c:v>6.81438252380952E-5</c:v>
                </c:pt>
                <c:pt idx="715">
                  <c:v>6.1896810952381004E-5</c:v>
                </c:pt>
                <c:pt idx="716">
                  <c:v>5.9824325238095199E-5</c:v>
                </c:pt>
                <c:pt idx="717">
                  <c:v>5.56551061904762E-5</c:v>
                </c:pt>
                <c:pt idx="718">
                  <c:v>3.2243563333333299E-5</c:v>
                </c:pt>
                <c:pt idx="719">
                  <c:v>3.2972615714285698E-5</c:v>
                </c:pt>
                <c:pt idx="720">
                  <c:v>3.2851625238095199E-5</c:v>
                </c:pt>
                <c:pt idx="721">
                  <c:v>3.4929706190476197E-5</c:v>
                </c:pt>
                <c:pt idx="722">
                  <c:v>3.5170312380952401E-5</c:v>
                </c:pt>
                <c:pt idx="723">
                  <c:v>3.4073474761904802E-5</c:v>
                </c:pt>
                <c:pt idx="724">
                  <c:v>3.2647403333333299E-5</c:v>
                </c:pt>
                <c:pt idx="725">
                  <c:v>3.0587031904761999E-5</c:v>
                </c:pt>
                <c:pt idx="726">
                  <c:v>3.3333774761904799E-5</c:v>
                </c:pt>
                <c:pt idx="727">
                  <c:v>3.4345427142857099E-5</c:v>
                </c:pt>
                <c:pt idx="728">
                  <c:v>3.1195312857142898E-5</c:v>
                </c:pt>
                <c:pt idx="729">
                  <c:v>3.0627708095238101E-5</c:v>
                </c:pt>
                <c:pt idx="730">
                  <c:v>3.1367857142857098E-5</c:v>
                </c:pt>
                <c:pt idx="731">
                  <c:v>3.1984185714285703E-5</c:v>
                </c:pt>
                <c:pt idx="732">
                  <c:v>3.2741722380952403E-5</c:v>
                </c:pt>
                <c:pt idx="733">
                  <c:v>3.5007036666666697E-5</c:v>
                </c:pt>
                <c:pt idx="734">
                  <c:v>3.6746590952380899E-5</c:v>
                </c:pt>
                <c:pt idx="735">
                  <c:v>3.14735528571429E-5</c:v>
                </c:pt>
                <c:pt idx="736">
                  <c:v>3.3808390952381002E-5</c:v>
                </c:pt>
                <c:pt idx="737">
                  <c:v>3.1038803809523801E-5</c:v>
                </c:pt>
                <c:pt idx="738">
                  <c:v>3.0624314761904797E-5</c:v>
                </c:pt>
                <c:pt idx="739">
                  <c:v>3.1872300476190501E-5</c:v>
                </c:pt>
                <c:pt idx="740">
                  <c:v>3.1979433809523799E-5</c:v>
                </c:pt>
                <c:pt idx="741">
                  <c:v>3.1676930952381E-5</c:v>
                </c:pt>
                <c:pt idx="742">
                  <c:v>2.8724606666666699E-5</c:v>
                </c:pt>
                <c:pt idx="743">
                  <c:v>2.8325238095238099E-5</c:v>
                </c:pt>
                <c:pt idx="744">
                  <c:v>2.9953594761904799E-5</c:v>
                </c:pt>
                <c:pt idx="745">
                  <c:v>2.96031185714286E-5</c:v>
                </c:pt>
                <c:pt idx="746">
                  <c:v>3.27187280952381E-5</c:v>
                </c:pt>
                <c:pt idx="747">
                  <c:v>3.0630328095238101E-5</c:v>
                </c:pt>
                <c:pt idx="748">
                  <c:v>3.3255123333333298E-5</c:v>
                </c:pt>
                <c:pt idx="749">
                  <c:v>4.1509009047619003E-5</c:v>
                </c:pt>
                <c:pt idx="750">
                  <c:v>4.3817351904761899E-5</c:v>
                </c:pt>
                <c:pt idx="751">
                  <c:v>4.6364318571428601E-5</c:v>
                </c:pt>
                <c:pt idx="752">
                  <c:v>4.61717661904762E-5</c:v>
                </c:pt>
                <c:pt idx="753">
                  <c:v>4.5444006666666697E-5</c:v>
                </c:pt>
                <c:pt idx="754">
                  <c:v>4.58641971428571E-5</c:v>
                </c:pt>
                <c:pt idx="755">
                  <c:v>4.8387854285714302E-5</c:v>
                </c:pt>
                <c:pt idx="756">
                  <c:v>4.83608304761905E-5</c:v>
                </c:pt>
                <c:pt idx="757">
                  <c:v>4.7880311428571403E-5</c:v>
                </c:pt>
                <c:pt idx="758">
                  <c:v>4.8503569999999999E-5</c:v>
                </c:pt>
                <c:pt idx="759">
                  <c:v>4.9965059047619001E-5</c:v>
                </c:pt>
                <c:pt idx="760">
                  <c:v>4.89421971428571E-5</c:v>
                </c:pt>
                <c:pt idx="761">
                  <c:v>4.8012087619047597E-5</c:v>
                </c:pt>
                <c:pt idx="762">
                  <c:v>5.27646476190476E-5</c:v>
                </c:pt>
                <c:pt idx="763">
                  <c:v>5.2777528095238098E-5</c:v>
                </c:pt>
                <c:pt idx="764">
                  <c:v>5.4386310952381002E-5</c:v>
                </c:pt>
                <c:pt idx="765">
                  <c:v>5.4125034761904802E-5</c:v>
                </c:pt>
                <c:pt idx="766">
                  <c:v>5.3894625238095201E-5</c:v>
                </c:pt>
                <c:pt idx="767">
                  <c:v>5.0476906190476203E-5</c:v>
                </c:pt>
                <c:pt idx="768">
                  <c:v>5.4296901428571398E-5</c:v>
                </c:pt>
                <c:pt idx="769">
                  <c:v>5.1206082380952399E-5</c:v>
                </c:pt>
                <c:pt idx="770">
                  <c:v>4.8567272857142802E-5</c:v>
                </c:pt>
                <c:pt idx="771">
                  <c:v>4.7967406190476203E-5</c:v>
                </c:pt>
                <c:pt idx="772">
                  <c:v>4.5939077619047598E-5</c:v>
                </c:pt>
                <c:pt idx="773">
                  <c:v>4.4857428571428598E-5</c:v>
                </c:pt>
                <c:pt idx="774">
                  <c:v>4.4965735714285698E-5</c:v>
                </c:pt>
                <c:pt idx="775">
                  <c:v>4.0611088095238103E-5</c:v>
                </c:pt>
                <c:pt idx="776">
                  <c:v>3.6475325714285701E-5</c:v>
                </c:pt>
                <c:pt idx="777">
                  <c:v>3.5897306666666703E-5</c:v>
                </c:pt>
                <c:pt idx="778">
                  <c:v>3.5062187619047601E-5</c:v>
                </c:pt>
                <c:pt idx="779">
                  <c:v>3.5282363809523799E-5</c:v>
                </c:pt>
                <c:pt idx="780">
                  <c:v>3.3698037142857097E-5</c:v>
                </c:pt>
                <c:pt idx="781">
                  <c:v>3.5317394285714302E-5</c:v>
                </c:pt>
                <c:pt idx="782">
                  <c:v>3.4912149999999997E-5</c:v>
                </c:pt>
                <c:pt idx="783">
                  <c:v>3.0538897619047597E-5</c:v>
                </c:pt>
                <c:pt idx="784">
                  <c:v>3.1246879523809501E-5</c:v>
                </c:pt>
                <c:pt idx="785">
                  <c:v>3.0410512857142901E-5</c:v>
                </c:pt>
                <c:pt idx="786">
                  <c:v>3.159047E-5</c:v>
                </c:pt>
                <c:pt idx="787">
                  <c:v>3.1476239047619002E-5</c:v>
                </c:pt>
                <c:pt idx="788">
                  <c:v>3.1676505714285701E-5</c:v>
                </c:pt>
                <c:pt idx="789">
                  <c:v>2.7041364285714299E-5</c:v>
                </c:pt>
                <c:pt idx="790">
                  <c:v>2.6470754761904799E-5</c:v>
                </c:pt>
                <c:pt idx="791">
                  <c:v>2.1379473809523801E-5</c:v>
                </c:pt>
                <c:pt idx="792">
                  <c:v>2.5027416666666701E-5</c:v>
                </c:pt>
                <c:pt idx="793">
                  <c:v>2.5788050000000001E-5</c:v>
                </c:pt>
                <c:pt idx="794">
                  <c:v>2.5681436190476202E-5</c:v>
                </c:pt>
                <c:pt idx="795">
                  <c:v>2.59198028571429E-5</c:v>
                </c:pt>
                <c:pt idx="796">
                  <c:v>2.59772409523809E-5</c:v>
                </c:pt>
                <c:pt idx="797">
                  <c:v>3.02883223809524E-5</c:v>
                </c:pt>
                <c:pt idx="798">
                  <c:v>3.18665414285714E-5</c:v>
                </c:pt>
                <c:pt idx="799">
                  <c:v>3.1586065238095198E-5</c:v>
                </c:pt>
                <c:pt idx="800">
                  <c:v>3.1049720476190501E-5</c:v>
                </c:pt>
                <c:pt idx="801">
                  <c:v>4.2669313809523798E-5</c:v>
                </c:pt>
                <c:pt idx="802">
                  <c:v>4.3617447142857103E-5</c:v>
                </c:pt>
                <c:pt idx="803">
                  <c:v>4.3693591904761902E-5</c:v>
                </c:pt>
                <c:pt idx="804">
                  <c:v>4.3476140476190503E-5</c:v>
                </c:pt>
                <c:pt idx="805">
                  <c:v>4.2939978571428598E-5</c:v>
                </c:pt>
                <c:pt idx="806">
                  <c:v>4.3344726190476198E-5</c:v>
                </c:pt>
                <c:pt idx="807">
                  <c:v>4.0681216190476198E-5</c:v>
                </c:pt>
                <c:pt idx="808">
                  <c:v>4.1154861428571398E-5</c:v>
                </c:pt>
                <c:pt idx="809">
                  <c:v>4.4161694761904799E-5</c:v>
                </c:pt>
                <c:pt idx="810">
                  <c:v>4.47844980952381E-5</c:v>
                </c:pt>
                <c:pt idx="811">
                  <c:v>4.5358312380952399E-5</c:v>
                </c:pt>
                <c:pt idx="812">
                  <c:v>4.50486028571428E-5</c:v>
                </c:pt>
                <c:pt idx="813">
                  <c:v>3.8808482380952401E-5</c:v>
                </c:pt>
                <c:pt idx="814">
                  <c:v>3.6775447619047601E-5</c:v>
                </c:pt>
                <c:pt idx="815">
                  <c:v>3.7157658095238098E-5</c:v>
                </c:pt>
                <c:pt idx="816">
                  <c:v>3.6927739047619002E-5</c:v>
                </c:pt>
                <c:pt idx="817">
                  <c:v>3.6728600952381002E-5</c:v>
                </c:pt>
                <c:pt idx="818">
                  <c:v>3.2450308095238099E-5</c:v>
                </c:pt>
                <c:pt idx="819">
                  <c:v>3.1466427142857102E-5</c:v>
                </c:pt>
                <c:pt idx="820">
                  <c:v>3.0818336666666701E-5</c:v>
                </c:pt>
                <c:pt idx="821">
                  <c:v>3.0597546666666699E-5</c:v>
                </c:pt>
                <c:pt idx="822">
                  <c:v>1.9025425714285701E-5</c:v>
                </c:pt>
                <c:pt idx="823">
                  <c:v>1.6174741428571399E-5</c:v>
                </c:pt>
                <c:pt idx="824">
                  <c:v>1.63103004761905E-5</c:v>
                </c:pt>
                <c:pt idx="825">
                  <c:v>1.6113659999999998E-5</c:v>
                </c:pt>
                <c:pt idx="826">
                  <c:v>1.5758480952381E-5</c:v>
                </c:pt>
                <c:pt idx="827">
                  <c:v>1.4504414761904801E-5</c:v>
                </c:pt>
                <c:pt idx="828">
                  <c:v>1.4530777619047601E-5</c:v>
                </c:pt>
                <c:pt idx="829">
                  <c:v>1.41419776190476E-5</c:v>
                </c:pt>
                <c:pt idx="830">
                  <c:v>1.21260395238095E-5</c:v>
                </c:pt>
                <c:pt idx="831">
                  <c:v>1.1483134761904799E-5</c:v>
                </c:pt>
                <c:pt idx="832">
                  <c:v>1.0122849047618999E-5</c:v>
                </c:pt>
                <c:pt idx="833">
                  <c:v>9.8750204761904702E-6</c:v>
                </c:pt>
                <c:pt idx="834">
                  <c:v>1.01038357142857E-5</c:v>
                </c:pt>
                <c:pt idx="835">
                  <c:v>1.27869942857143E-5</c:v>
                </c:pt>
                <c:pt idx="836">
                  <c:v>1.2564879523809499E-5</c:v>
                </c:pt>
                <c:pt idx="837">
                  <c:v>1.2431640000000001E-5</c:v>
                </c:pt>
                <c:pt idx="838">
                  <c:v>1.22842828571429E-5</c:v>
                </c:pt>
                <c:pt idx="839">
                  <c:v>2.23571804761905E-5</c:v>
                </c:pt>
                <c:pt idx="840">
                  <c:v>2.4856889999999998E-5</c:v>
                </c:pt>
                <c:pt idx="841">
                  <c:v>2.5697513809523799E-5</c:v>
                </c:pt>
                <c:pt idx="842">
                  <c:v>2.68233104761905E-5</c:v>
                </c:pt>
                <c:pt idx="843">
                  <c:v>2.82525742857143E-5</c:v>
                </c:pt>
                <c:pt idx="844">
                  <c:v>2.85422585714286E-5</c:v>
                </c:pt>
                <c:pt idx="845">
                  <c:v>2.9948489523809501E-5</c:v>
                </c:pt>
                <c:pt idx="846">
                  <c:v>3.0164422857142901E-5</c:v>
                </c:pt>
                <c:pt idx="847">
                  <c:v>3.0448868571428601E-5</c:v>
                </c:pt>
                <c:pt idx="848">
                  <c:v>3.1632344285714302E-5</c:v>
                </c:pt>
                <c:pt idx="849">
                  <c:v>3.2165024761904801E-5</c:v>
                </c:pt>
                <c:pt idx="850">
                  <c:v>3.1984831428571401E-5</c:v>
                </c:pt>
                <c:pt idx="851">
                  <c:v>3.0390089047618999E-5</c:v>
                </c:pt>
                <c:pt idx="852">
                  <c:v>3.0685327142857097E-5</c:v>
                </c:pt>
                <c:pt idx="853">
                  <c:v>3.1113636666666698E-5</c:v>
                </c:pt>
                <c:pt idx="854">
                  <c:v>3.2690531904761901E-5</c:v>
                </c:pt>
                <c:pt idx="855">
                  <c:v>3.2898370476190499E-5</c:v>
                </c:pt>
                <c:pt idx="856">
                  <c:v>3.1778465714285698E-5</c:v>
                </c:pt>
                <c:pt idx="857">
                  <c:v>3.1580679523809501E-5</c:v>
                </c:pt>
                <c:pt idx="858">
                  <c:v>3.14020395238095E-5</c:v>
                </c:pt>
                <c:pt idx="859">
                  <c:v>3.09081861904762E-5</c:v>
                </c:pt>
                <c:pt idx="860">
                  <c:v>2.1270209999999999E-5</c:v>
                </c:pt>
                <c:pt idx="861">
                  <c:v>1.7696181904761902E-5</c:v>
                </c:pt>
                <c:pt idx="862">
                  <c:v>1.6433039999999999E-5</c:v>
                </c:pt>
                <c:pt idx="863">
                  <c:v>1.5879868571428598E-5</c:v>
                </c:pt>
                <c:pt idx="864">
                  <c:v>1.5446082857142901E-5</c:v>
                </c:pt>
                <c:pt idx="865">
                  <c:v>1.47820647619048E-5</c:v>
                </c:pt>
                <c:pt idx="866">
                  <c:v>1.3492345714285701E-5</c:v>
                </c:pt>
                <c:pt idx="867">
                  <c:v>1.3502551904761899E-5</c:v>
                </c:pt>
                <c:pt idx="868">
                  <c:v>1.31674395238095E-5</c:v>
                </c:pt>
                <c:pt idx="869">
                  <c:v>1.21104819047619E-5</c:v>
                </c:pt>
                <c:pt idx="870">
                  <c:v>1.1408488095238101E-5</c:v>
                </c:pt>
                <c:pt idx="871">
                  <c:v>1.2932609999999999E-5</c:v>
                </c:pt>
                <c:pt idx="872">
                  <c:v>1.34435857142857E-5</c:v>
                </c:pt>
                <c:pt idx="873">
                  <c:v>1.27570406666667E-5</c:v>
                </c:pt>
                <c:pt idx="874">
                  <c:v>1.22768811428571E-5</c:v>
                </c:pt>
                <c:pt idx="875">
                  <c:v>1.30226192380952E-5</c:v>
                </c:pt>
                <c:pt idx="876">
                  <c:v>1.39420954285714E-5</c:v>
                </c:pt>
                <c:pt idx="877">
                  <c:v>1.32027525714286E-5</c:v>
                </c:pt>
                <c:pt idx="878">
                  <c:v>1.4259867809523799E-5</c:v>
                </c:pt>
                <c:pt idx="879">
                  <c:v>1.47588901904762E-5</c:v>
                </c:pt>
                <c:pt idx="880">
                  <c:v>1.62838435238095E-5</c:v>
                </c:pt>
                <c:pt idx="881">
                  <c:v>1.6829272095238099E-5</c:v>
                </c:pt>
                <c:pt idx="882">
                  <c:v>2.22261906666667E-5</c:v>
                </c:pt>
                <c:pt idx="883">
                  <c:v>2.2735223047619001E-5</c:v>
                </c:pt>
                <c:pt idx="884">
                  <c:v>2.2428861142857099E-5</c:v>
                </c:pt>
                <c:pt idx="885">
                  <c:v>2.1408793523809499E-5</c:v>
                </c:pt>
                <c:pt idx="886">
                  <c:v>2.15161711428571E-5</c:v>
                </c:pt>
                <c:pt idx="887">
                  <c:v>2.1556837809523799E-5</c:v>
                </c:pt>
                <c:pt idx="888">
                  <c:v>2.31521711428571E-5</c:v>
                </c:pt>
                <c:pt idx="889">
                  <c:v>2.5464726380952399E-5</c:v>
                </c:pt>
                <c:pt idx="890">
                  <c:v>2.52295359047619E-5</c:v>
                </c:pt>
                <c:pt idx="891">
                  <c:v>2.65465868571428E-5</c:v>
                </c:pt>
                <c:pt idx="892">
                  <c:v>2.4803209714285701E-5</c:v>
                </c:pt>
                <c:pt idx="893">
                  <c:v>2.4356634E-5</c:v>
                </c:pt>
                <c:pt idx="894">
                  <c:v>2.46022695238095E-5</c:v>
                </c:pt>
                <c:pt idx="895">
                  <c:v>2.4621923333333301E-5</c:v>
                </c:pt>
                <c:pt idx="896">
                  <c:v>2.26262138095238E-5</c:v>
                </c:pt>
                <c:pt idx="897">
                  <c:v>2.2005185238095201E-5</c:v>
                </c:pt>
                <c:pt idx="898">
                  <c:v>2.1420772380952401E-5</c:v>
                </c:pt>
                <c:pt idx="899">
                  <c:v>2.0518485714285699E-5</c:v>
                </c:pt>
                <c:pt idx="900">
                  <c:v>1.9957581428571398E-5</c:v>
                </c:pt>
                <c:pt idx="901">
                  <c:v>1.8440959523809501E-5</c:v>
                </c:pt>
                <c:pt idx="902">
                  <c:v>1.8807969047618998E-5</c:v>
                </c:pt>
                <c:pt idx="903">
                  <c:v>1.33161836666667E-5</c:v>
                </c:pt>
                <c:pt idx="904">
                  <c:v>1.28557593809524E-5</c:v>
                </c:pt>
                <c:pt idx="905">
                  <c:v>1.27341393809524E-5</c:v>
                </c:pt>
                <c:pt idx="906">
                  <c:v>1.2815108428571401E-5</c:v>
                </c:pt>
                <c:pt idx="907">
                  <c:v>1.40083774761905E-5</c:v>
                </c:pt>
                <c:pt idx="908">
                  <c:v>1.38207850952381E-5</c:v>
                </c:pt>
                <c:pt idx="909">
                  <c:v>1.2448070809523801E-5</c:v>
                </c:pt>
                <c:pt idx="910">
                  <c:v>1.0154390333333301E-5</c:v>
                </c:pt>
                <c:pt idx="911">
                  <c:v>1.0261078904761901E-5</c:v>
                </c:pt>
                <c:pt idx="912">
                  <c:v>9.1596522380952492E-6</c:v>
                </c:pt>
                <c:pt idx="913">
                  <c:v>1.11318436666667E-5</c:v>
                </c:pt>
                <c:pt idx="914">
                  <c:v>1.2341238428571401E-5</c:v>
                </c:pt>
                <c:pt idx="915">
                  <c:v>1.21871931904762E-5</c:v>
                </c:pt>
                <c:pt idx="916">
                  <c:v>1.2317532238095199E-5</c:v>
                </c:pt>
                <c:pt idx="917">
                  <c:v>1.21894750952381E-5</c:v>
                </c:pt>
                <c:pt idx="918">
                  <c:v>1.2279803666666701E-5</c:v>
                </c:pt>
                <c:pt idx="919">
                  <c:v>1.22361036666667E-5</c:v>
                </c:pt>
                <c:pt idx="920">
                  <c:v>1.30328665238095E-5</c:v>
                </c:pt>
                <c:pt idx="921">
                  <c:v>1.5344099380952399E-5</c:v>
                </c:pt>
                <c:pt idx="922">
                  <c:v>1.6858326047619002E-5</c:v>
                </c:pt>
                <c:pt idx="923">
                  <c:v>1.6074959380952399E-5</c:v>
                </c:pt>
                <c:pt idx="924">
                  <c:v>1.71960304761905E-5</c:v>
                </c:pt>
                <c:pt idx="925">
                  <c:v>1.7477926190476201E-5</c:v>
                </c:pt>
                <c:pt idx="926">
                  <c:v>1.73180933333333E-5</c:v>
                </c:pt>
                <c:pt idx="927">
                  <c:v>1.7312988571428601E-5</c:v>
                </c:pt>
                <c:pt idx="928">
                  <c:v>1.66615123809524E-5</c:v>
                </c:pt>
                <c:pt idx="929">
                  <c:v>1.74435761904762E-5</c:v>
                </c:pt>
                <c:pt idx="930">
                  <c:v>1.89825E-5</c:v>
                </c:pt>
                <c:pt idx="931">
                  <c:v>1.9575356666666699E-5</c:v>
                </c:pt>
                <c:pt idx="932">
                  <c:v>2.4244378095238099E-5</c:v>
                </c:pt>
                <c:pt idx="933">
                  <c:v>2.57865619047619E-5</c:v>
                </c:pt>
                <c:pt idx="934">
                  <c:v>2.80328E-5</c:v>
                </c:pt>
                <c:pt idx="935">
                  <c:v>2.7551357142857102E-5</c:v>
                </c:pt>
                <c:pt idx="936">
                  <c:v>2.76814576190476E-5</c:v>
                </c:pt>
                <c:pt idx="937">
                  <c:v>2.9129810000000001E-5</c:v>
                </c:pt>
                <c:pt idx="938">
                  <c:v>2.9711671904761901E-5</c:v>
                </c:pt>
                <c:pt idx="939">
                  <c:v>3.2482300476190497E-5</c:v>
                </c:pt>
                <c:pt idx="940">
                  <c:v>3.3730475238095198E-5</c:v>
                </c:pt>
                <c:pt idx="941">
                  <c:v>3.36064514285714E-5</c:v>
                </c:pt>
                <c:pt idx="942">
                  <c:v>3.30968371428571E-5</c:v>
                </c:pt>
                <c:pt idx="943">
                  <c:v>3.8353932380952397E-5</c:v>
                </c:pt>
                <c:pt idx="944">
                  <c:v>3.8262037142857102E-5</c:v>
                </c:pt>
                <c:pt idx="945">
                  <c:v>3.7422053809523801E-5</c:v>
                </c:pt>
                <c:pt idx="946">
                  <c:v>3.8278887142857102E-5</c:v>
                </c:pt>
                <c:pt idx="947">
                  <c:v>3.9695944761904802E-5</c:v>
                </c:pt>
                <c:pt idx="948">
                  <c:v>4.2314776666666698E-5</c:v>
                </c:pt>
                <c:pt idx="949">
                  <c:v>4.2686867142857103E-5</c:v>
                </c:pt>
                <c:pt idx="950">
                  <c:v>4.2039210000000003E-5</c:v>
                </c:pt>
                <c:pt idx="951">
                  <c:v>4.07100814285714E-5</c:v>
                </c:pt>
                <c:pt idx="952">
                  <c:v>4.01413495238095E-5</c:v>
                </c:pt>
                <c:pt idx="953">
                  <c:v>3.95457066666667E-5</c:v>
                </c:pt>
                <c:pt idx="954">
                  <c:v>3.8531506666666698E-5</c:v>
                </c:pt>
                <c:pt idx="955">
                  <c:v>3.6818678095238101E-5</c:v>
                </c:pt>
                <c:pt idx="956">
                  <c:v>3.9215059047618997E-5</c:v>
                </c:pt>
                <c:pt idx="957">
                  <c:v>4.174538E-5</c:v>
                </c:pt>
                <c:pt idx="958">
                  <c:v>4.2155703809523803E-5</c:v>
                </c:pt>
                <c:pt idx="959">
                  <c:v>4.1073814761904799E-5</c:v>
                </c:pt>
                <c:pt idx="960">
                  <c:v>3.7673627619047597E-5</c:v>
                </c:pt>
                <c:pt idx="961">
                  <c:v>3.6588089523809497E-5</c:v>
                </c:pt>
                <c:pt idx="962">
                  <c:v>3.5725103333333299E-5</c:v>
                </c:pt>
                <c:pt idx="963">
                  <c:v>3.5961193809523799E-5</c:v>
                </c:pt>
                <c:pt idx="964">
                  <c:v>2.9536632380952399E-5</c:v>
                </c:pt>
                <c:pt idx="965">
                  <c:v>2.9559851428571401E-5</c:v>
                </c:pt>
                <c:pt idx="966">
                  <c:v>2.93271280952381E-5</c:v>
                </c:pt>
                <c:pt idx="967">
                  <c:v>2.8767118571428599E-5</c:v>
                </c:pt>
                <c:pt idx="968">
                  <c:v>2.8135770952381E-5</c:v>
                </c:pt>
                <c:pt idx="969">
                  <c:v>2.5819313809523802E-5</c:v>
                </c:pt>
                <c:pt idx="970">
                  <c:v>2.49279352380952E-5</c:v>
                </c:pt>
                <c:pt idx="971">
                  <c:v>2.49048542857143E-5</c:v>
                </c:pt>
                <c:pt idx="972">
                  <c:v>2.43812876190476E-5</c:v>
                </c:pt>
                <c:pt idx="973">
                  <c:v>2.51295147619048E-5</c:v>
                </c:pt>
                <c:pt idx="974">
                  <c:v>2.1652862380952401E-5</c:v>
                </c:pt>
                <c:pt idx="975">
                  <c:v>2.0957970476190501E-5</c:v>
                </c:pt>
                <c:pt idx="976">
                  <c:v>1.9196703809523801E-5</c:v>
                </c:pt>
                <c:pt idx="977">
                  <c:v>1.6760094285714299E-5</c:v>
                </c:pt>
                <c:pt idx="978">
                  <c:v>1.42252771428571E-5</c:v>
                </c:pt>
                <c:pt idx="979">
                  <c:v>1.22112742857143E-5</c:v>
                </c:pt>
                <c:pt idx="980">
                  <c:v>1.2064916190476199E-5</c:v>
                </c:pt>
                <c:pt idx="981">
                  <c:v>1.2270536666666701E-5</c:v>
                </c:pt>
                <c:pt idx="982">
                  <c:v>1.19425228571429E-5</c:v>
                </c:pt>
                <c:pt idx="983">
                  <c:v>1.21143180952381E-5</c:v>
                </c:pt>
                <c:pt idx="984">
                  <c:v>1.05025752380952E-5</c:v>
                </c:pt>
                <c:pt idx="985">
                  <c:v>1.09253747619048E-5</c:v>
                </c:pt>
                <c:pt idx="986">
                  <c:v>1.1052446190476201E-5</c:v>
                </c:pt>
                <c:pt idx="987">
                  <c:v>1.1316437142857101E-5</c:v>
                </c:pt>
                <c:pt idx="988">
                  <c:v>1.23191895238095E-5</c:v>
                </c:pt>
                <c:pt idx="989">
                  <c:v>1.1527443333333299E-5</c:v>
                </c:pt>
                <c:pt idx="990">
                  <c:v>1.1071E-5</c:v>
                </c:pt>
                <c:pt idx="991">
                  <c:v>1.10123942857143E-5</c:v>
                </c:pt>
                <c:pt idx="992">
                  <c:v>1.0779480476190499E-5</c:v>
                </c:pt>
                <c:pt idx="993">
                  <c:v>1.0686069047619001E-5</c:v>
                </c:pt>
                <c:pt idx="994">
                  <c:v>9.9112466666666697E-6</c:v>
                </c:pt>
                <c:pt idx="995">
                  <c:v>9.3383519047618996E-6</c:v>
                </c:pt>
                <c:pt idx="996">
                  <c:v>9.3256076190476294E-6</c:v>
                </c:pt>
                <c:pt idx="997">
                  <c:v>9.5271933333333298E-6</c:v>
                </c:pt>
                <c:pt idx="998">
                  <c:v>9.0001714285714304E-6</c:v>
                </c:pt>
                <c:pt idx="999">
                  <c:v>9.4286980952381005E-6</c:v>
                </c:pt>
                <c:pt idx="1000">
                  <c:v>9.7664104761904804E-6</c:v>
                </c:pt>
                <c:pt idx="1001">
                  <c:v>1.08065719047619E-5</c:v>
                </c:pt>
                <c:pt idx="1002">
                  <c:v>1.06880314285714E-5</c:v>
                </c:pt>
                <c:pt idx="1003">
                  <c:v>1.11705357142857E-5</c:v>
                </c:pt>
                <c:pt idx="1004">
                  <c:v>1.1405479047619E-5</c:v>
                </c:pt>
                <c:pt idx="1005">
                  <c:v>1.298786E-5</c:v>
                </c:pt>
                <c:pt idx="1006">
                  <c:v>1.2639940952381E-5</c:v>
                </c:pt>
                <c:pt idx="1007">
                  <c:v>1.1882132857142901E-5</c:v>
                </c:pt>
                <c:pt idx="1008">
                  <c:v>1.254372E-5</c:v>
                </c:pt>
                <c:pt idx="1009">
                  <c:v>1.08009061904762E-5</c:v>
                </c:pt>
                <c:pt idx="1010">
                  <c:v>1.11717E-5</c:v>
                </c:pt>
                <c:pt idx="1011">
                  <c:v>1.1650967142857099E-5</c:v>
                </c:pt>
                <c:pt idx="1012">
                  <c:v>1.15882E-5</c:v>
                </c:pt>
                <c:pt idx="1013">
                  <c:v>1.1918170952381E-5</c:v>
                </c:pt>
                <c:pt idx="1014">
                  <c:v>1.20770180952381E-5</c:v>
                </c:pt>
                <c:pt idx="1015">
                  <c:v>1.46496738095238E-5</c:v>
                </c:pt>
                <c:pt idx="1016">
                  <c:v>1.45111028571429E-5</c:v>
                </c:pt>
                <c:pt idx="1017">
                  <c:v>1.6170510476190499E-5</c:v>
                </c:pt>
                <c:pt idx="1018">
                  <c:v>1.65396057142857E-5</c:v>
                </c:pt>
                <c:pt idx="1019">
                  <c:v>1.79634228571429E-5</c:v>
                </c:pt>
                <c:pt idx="1020">
                  <c:v>1.86396276190476E-5</c:v>
                </c:pt>
                <c:pt idx="1021">
                  <c:v>1.9012451428571401E-5</c:v>
                </c:pt>
                <c:pt idx="1022">
                  <c:v>1.8075678571428599E-5</c:v>
                </c:pt>
                <c:pt idx="1023">
                  <c:v>1.9021852380952401E-5</c:v>
                </c:pt>
                <c:pt idx="1024">
                  <c:v>1.8661826666666699E-5</c:v>
                </c:pt>
                <c:pt idx="1025">
                  <c:v>1.8383495238095199E-5</c:v>
                </c:pt>
                <c:pt idx="1026">
                  <c:v>1.65018757142857E-5</c:v>
                </c:pt>
                <c:pt idx="1027">
                  <c:v>1.6030905714285699E-5</c:v>
                </c:pt>
                <c:pt idx="1028">
                  <c:v>1.68501042857143E-5</c:v>
                </c:pt>
                <c:pt idx="1029">
                  <c:v>1.6186830000000001E-5</c:v>
                </c:pt>
                <c:pt idx="1030">
                  <c:v>1.69180485714286E-5</c:v>
                </c:pt>
                <c:pt idx="1031">
                  <c:v>1.64931752380952E-5</c:v>
                </c:pt>
                <c:pt idx="1032">
                  <c:v>1.6174317142857099E-5</c:v>
                </c:pt>
                <c:pt idx="1033">
                  <c:v>1.622484E-5</c:v>
                </c:pt>
                <c:pt idx="1034">
                  <c:v>1.6445473333333299E-5</c:v>
                </c:pt>
                <c:pt idx="1035">
                  <c:v>1.7885423333333299E-5</c:v>
                </c:pt>
                <c:pt idx="1036">
                  <c:v>1.57840614285714E-5</c:v>
                </c:pt>
                <c:pt idx="1037">
                  <c:v>1.70663985714286E-5</c:v>
                </c:pt>
                <c:pt idx="1038">
                  <c:v>1.5976074761904801E-5</c:v>
                </c:pt>
                <c:pt idx="1039">
                  <c:v>1.5094827142857099E-5</c:v>
                </c:pt>
                <c:pt idx="1040">
                  <c:v>1.3718946190476199E-5</c:v>
                </c:pt>
                <c:pt idx="1041">
                  <c:v>1.3405674761904799E-5</c:v>
                </c:pt>
                <c:pt idx="1042">
                  <c:v>1.28348733333333E-5</c:v>
                </c:pt>
                <c:pt idx="1043">
                  <c:v>1.4327779523809501E-5</c:v>
                </c:pt>
                <c:pt idx="1044">
                  <c:v>1.44145652380952E-5</c:v>
                </c:pt>
                <c:pt idx="1045">
                  <c:v>1.473591E-5</c:v>
                </c:pt>
                <c:pt idx="1046">
                  <c:v>1.5903127142857101E-5</c:v>
                </c:pt>
                <c:pt idx="1047">
                  <c:v>1.8347208571428601E-5</c:v>
                </c:pt>
                <c:pt idx="1048">
                  <c:v>1.9166130952381001E-5</c:v>
                </c:pt>
                <c:pt idx="1049">
                  <c:v>1.9794402380952401E-5</c:v>
                </c:pt>
                <c:pt idx="1050">
                  <c:v>1.9914872380952399E-5</c:v>
                </c:pt>
                <c:pt idx="1051">
                  <c:v>2.0762620000000001E-5</c:v>
                </c:pt>
                <c:pt idx="1052">
                  <c:v>2.1431779047618999E-5</c:v>
                </c:pt>
                <c:pt idx="1053">
                  <c:v>2.3076427619047601E-5</c:v>
                </c:pt>
                <c:pt idx="1054">
                  <c:v>2.5359732380952399E-5</c:v>
                </c:pt>
                <c:pt idx="1055">
                  <c:v>2.7377841904762E-5</c:v>
                </c:pt>
                <c:pt idx="1056">
                  <c:v>2.71157561904762E-5</c:v>
                </c:pt>
                <c:pt idx="1057">
                  <c:v>2.8232079999999999E-5</c:v>
                </c:pt>
                <c:pt idx="1058">
                  <c:v>2.739988E-5</c:v>
                </c:pt>
                <c:pt idx="1059">
                  <c:v>2.6908836666666701E-5</c:v>
                </c:pt>
                <c:pt idx="1060">
                  <c:v>2.7251050952380899E-5</c:v>
                </c:pt>
                <c:pt idx="1061">
                  <c:v>2.70522628571429E-5</c:v>
                </c:pt>
                <c:pt idx="1062">
                  <c:v>2.6595577142857101E-5</c:v>
                </c:pt>
                <c:pt idx="1063">
                  <c:v>3.5002169047619003E-5</c:v>
                </c:pt>
                <c:pt idx="1064">
                  <c:v>3.4346521428571402E-5</c:v>
                </c:pt>
                <c:pt idx="1065">
                  <c:v>3.3809135714285697E-5</c:v>
                </c:pt>
                <c:pt idx="1066">
                  <c:v>3.43099119047619E-5</c:v>
                </c:pt>
                <c:pt idx="1067">
                  <c:v>3.3867835714285697E-5</c:v>
                </c:pt>
                <c:pt idx="1068">
                  <c:v>3.21313642857143E-5</c:v>
                </c:pt>
                <c:pt idx="1069">
                  <c:v>3.1635690476190497E-5</c:v>
                </c:pt>
                <c:pt idx="1070">
                  <c:v>3.0288370952380899E-5</c:v>
                </c:pt>
                <c:pt idx="1071">
                  <c:v>2.9936586190476201E-5</c:v>
                </c:pt>
                <c:pt idx="1072">
                  <c:v>2.92465528571429E-5</c:v>
                </c:pt>
                <c:pt idx="1073">
                  <c:v>2.88777795238095E-5</c:v>
                </c:pt>
                <c:pt idx="1074">
                  <c:v>2.9548536666666699E-5</c:v>
                </c:pt>
                <c:pt idx="1075">
                  <c:v>2.7967189047618998E-5</c:v>
                </c:pt>
                <c:pt idx="1076">
                  <c:v>2.5723074761904801E-5</c:v>
                </c:pt>
                <c:pt idx="1077">
                  <c:v>2.6096308095238099E-5</c:v>
                </c:pt>
                <c:pt idx="1078">
                  <c:v>2.54898938095238E-5</c:v>
                </c:pt>
                <c:pt idx="1079">
                  <c:v>2.5075658571428599E-5</c:v>
                </c:pt>
                <c:pt idx="1080">
                  <c:v>2.51222547619048E-5</c:v>
                </c:pt>
                <c:pt idx="1081">
                  <c:v>2.4415015238095198E-5</c:v>
                </c:pt>
                <c:pt idx="1082">
                  <c:v>2.4216501904761899E-5</c:v>
                </c:pt>
                <c:pt idx="1083">
                  <c:v>2.4050177619047602E-5</c:v>
                </c:pt>
                <c:pt idx="1084">
                  <c:v>1.5917720476190501E-5</c:v>
                </c:pt>
                <c:pt idx="1085">
                  <c:v>1.49764361904762E-5</c:v>
                </c:pt>
                <c:pt idx="1086">
                  <c:v>1.4624040952381E-5</c:v>
                </c:pt>
                <c:pt idx="1087">
                  <c:v>1.35237914285714E-5</c:v>
                </c:pt>
                <c:pt idx="1088">
                  <c:v>1.2672753809523801E-5</c:v>
                </c:pt>
                <c:pt idx="1089">
                  <c:v>1.1868457619047599E-5</c:v>
                </c:pt>
                <c:pt idx="1090">
                  <c:v>1.1812014285714299E-5</c:v>
                </c:pt>
                <c:pt idx="1091">
                  <c:v>1.19596633333333E-5</c:v>
                </c:pt>
                <c:pt idx="1092">
                  <c:v>1.195972E-5</c:v>
                </c:pt>
                <c:pt idx="1093">
                  <c:v>1.14445185714286E-5</c:v>
                </c:pt>
                <c:pt idx="1094">
                  <c:v>1.11300814285714E-5</c:v>
                </c:pt>
                <c:pt idx="1095">
                  <c:v>8.9938199999999999E-6</c:v>
                </c:pt>
                <c:pt idx="1096">
                  <c:v>8.8717676190476192E-6</c:v>
                </c:pt>
                <c:pt idx="1097">
                  <c:v>8.8712580952381003E-6</c:v>
                </c:pt>
                <c:pt idx="1098">
                  <c:v>7.1516419047619102E-6</c:v>
                </c:pt>
                <c:pt idx="1099">
                  <c:v>7.55538E-6</c:v>
                </c:pt>
                <c:pt idx="1100">
                  <c:v>9.3162961904762002E-6</c:v>
                </c:pt>
                <c:pt idx="1101">
                  <c:v>1.03944052380952E-5</c:v>
                </c:pt>
                <c:pt idx="1102">
                  <c:v>1.0901435238095199E-5</c:v>
                </c:pt>
                <c:pt idx="1103">
                  <c:v>1.18906795238095E-5</c:v>
                </c:pt>
                <c:pt idx="1104">
                  <c:v>1.31403371428571E-5</c:v>
                </c:pt>
                <c:pt idx="1105">
                  <c:v>1.3522370476190501E-5</c:v>
                </c:pt>
                <c:pt idx="1106">
                  <c:v>1.3524883333333299E-5</c:v>
                </c:pt>
                <c:pt idx="1107">
                  <c:v>1.4055254761904799E-5</c:v>
                </c:pt>
                <c:pt idx="1108">
                  <c:v>1.4142359523809499E-5</c:v>
                </c:pt>
                <c:pt idx="1109">
                  <c:v>1.69171685714286E-5</c:v>
                </c:pt>
                <c:pt idx="1110">
                  <c:v>1.88294885714286E-5</c:v>
                </c:pt>
                <c:pt idx="1111">
                  <c:v>2.0159372380952399E-5</c:v>
                </c:pt>
                <c:pt idx="1112">
                  <c:v>2.1183380952381E-5</c:v>
                </c:pt>
                <c:pt idx="1113">
                  <c:v>2.37694514285714E-5</c:v>
                </c:pt>
                <c:pt idx="1114">
                  <c:v>2.54256290476191E-5</c:v>
                </c:pt>
                <c:pt idx="1115">
                  <c:v>3.2422377619047599E-5</c:v>
                </c:pt>
                <c:pt idx="1116">
                  <c:v>3.5004862857142899E-5</c:v>
                </c:pt>
                <c:pt idx="1117">
                  <c:v>3.5728472380952403E-5</c:v>
                </c:pt>
                <c:pt idx="1118">
                  <c:v>3.5631515238095202E-5</c:v>
                </c:pt>
                <c:pt idx="1119">
                  <c:v>3.7515931428571399E-5</c:v>
                </c:pt>
                <c:pt idx="1120">
                  <c:v>3.6598126666666702E-5</c:v>
                </c:pt>
                <c:pt idx="1121">
                  <c:v>3.5813336190476199E-5</c:v>
                </c:pt>
                <c:pt idx="1122">
                  <c:v>3.5014212380952398E-5</c:v>
                </c:pt>
                <c:pt idx="1123">
                  <c:v>3.4461119523809498E-5</c:v>
                </c:pt>
                <c:pt idx="1124">
                  <c:v>4.0930690952380898E-5</c:v>
                </c:pt>
                <c:pt idx="1125">
                  <c:v>4.1684676666666699E-5</c:v>
                </c:pt>
                <c:pt idx="1126">
                  <c:v>4.17364861904762E-5</c:v>
                </c:pt>
                <c:pt idx="1127">
                  <c:v>4.3395457619047603E-5</c:v>
                </c:pt>
                <c:pt idx="1128">
                  <c:v>4.24825561904762E-5</c:v>
                </c:pt>
                <c:pt idx="1129">
                  <c:v>4.4494610476190498E-5</c:v>
                </c:pt>
                <c:pt idx="1130">
                  <c:v>4.6392034285714302E-5</c:v>
                </c:pt>
                <c:pt idx="1131">
                  <c:v>4.5384310476190497E-5</c:v>
                </c:pt>
                <c:pt idx="1132">
                  <c:v>4.5837481904761899E-5</c:v>
                </c:pt>
                <c:pt idx="1133">
                  <c:v>4.6433162857142798E-5</c:v>
                </c:pt>
                <c:pt idx="1134">
                  <c:v>4.4854996190476201E-5</c:v>
                </c:pt>
                <c:pt idx="1135">
                  <c:v>4.38159771428571E-5</c:v>
                </c:pt>
                <c:pt idx="1136">
                  <c:v>3.8043986666666699E-5</c:v>
                </c:pt>
                <c:pt idx="1137">
                  <c:v>3.5298349999999997E-5</c:v>
                </c:pt>
                <c:pt idx="1138">
                  <c:v>3.5969478571428601E-5</c:v>
                </c:pt>
                <c:pt idx="1139">
                  <c:v>4.16401928571428E-5</c:v>
                </c:pt>
                <c:pt idx="1140">
                  <c:v>4.0924664285714303E-5</c:v>
                </c:pt>
                <c:pt idx="1141">
                  <c:v>4.6214483333333299E-5</c:v>
                </c:pt>
                <c:pt idx="1142">
                  <c:v>5.0860264285714303E-5</c:v>
                </c:pt>
                <c:pt idx="1143">
                  <c:v>5.0925864285714297E-5</c:v>
                </c:pt>
                <c:pt idx="1144">
                  <c:v>5.7735614285714298E-5</c:v>
                </c:pt>
                <c:pt idx="1145">
                  <c:v>5.8597280952380997E-5</c:v>
                </c:pt>
                <c:pt idx="1146">
                  <c:v>6.0038790476190503E-5</c:v>
                </c:pt>
                <c:pt idx="1147">
                  <c:v>6.1951580952380905E-5</c:v>
                </c:pt>
                <c:pt idx="1148">
                  <c:v>6.0897695238095199E-5</c:v>
                </c:pt>
                <c:pt idx="1149">
                  <c:v>6.1997301428571403E-5</c:v>
                </c:pt>
                <c:pt idx="1150">
                  <c:v>6.1347096666666703E-5</c:v>
                </c:pt>
                <c:pt idx="1151">
                  <c:v>6.1019382380952402E-5</c:v>
                </c:pt>
                <c:pt idx="1152">
                  <c:v>6.1281434761904807E-5</c:v>
                </c:pt>
                <c:pt idx="1153">
                  <c:v>6.7004415714285706E-5</c:v>
                </c:pt>
                <c:pt idx="1154">
                  <c:v>6.8066882380952398E-5</c:v>
                </c:pt>
                <c:pt idx="1155">
                  <c:v>6.9650191904761896E-5</c:v>
                </c:pt>
                <c:pt idx="1156">
                  <c:v>6.9618849047619005E-5</c:v>
                </c:pt>
                <c:pt idx="1157">
                  <c:v>6.9389287142857203E-5</c:v>
                </c:pt>
                <c:pt idx="1158">
                  <c:v>6.9993009523809495E-5</c:v>
                </c:pt>
                <c:pt idx="1159">
                  <c:v>7.2607342857142801E-5</c:v>
                </c:pt>
                <c:pt idx="1160">
                  <c:v>6.9165638095238099E-5</c:v>
                </c:pt>
                <c:pt idx="1161">
                  <c:v>7.0972095238095199E-5</c:v>
                </c:pt>
                <c:pt idx="1162">
                  <c:v>6.71612238095238E-5</c:v>
                </c:pt>
                <c:pt idx="1163">
                  <c:v>6.1873315238095199E-5</c:v>
                </c:pt>
                <c:pt idx="1164">
                  <c:v>6.8187543809523796E-5</c:v>
                </c:pt>
                <c:pt idx="1165">
                  <c:v>6.3246458095238104E-5</c:v>
                </c:pt>
                <c:pt idx="1166">
                  <c:v>5.5471143809523803E-5</c:v>
                </c:pt>
                <c:pt idx="1167">
                  <c:v>5.3478581904761903E-5</c:v>
                </c:pt>
                <c:pt idx="1168">
                  <c:v>5.0727769047619001E-5</c:v>
                </c:pt>
                <c:pt idx="1169">
                  <c:v>5.0747621428571403E-5</c:v>
                </c:pt>
                <c:pt idx="1170">
                  <c:v>5.0559021428571403E-5</c:v>
                </c:pt>
                <c:pt idx="1171">
                  <c:v>5.0341202380952401E-5</c:v>
                </c:pt>
                <c:pt idx="1172">
                  <c:v>4.75660547619048E-5</c:v>
                </c:pt>
                <c:pt idx="1173">
                  <c:v>4.7175173809523802E-5</c:v>
                </c:pt>
                <c:pt idx="1174">
                  <c:v>4.0097050000000003E-5</c:v>
                </c:pt>
                <c:pt idx="1175">
                  <c:v>3.7270327619047601E-5</c:v>
                </c:pt>
                <c:pt idx="1176">
                  <c:v>3.6251199047619E-5</c:v>
                </c:pt>
                <c:pt idx="1177">
                  <c:v>3.7311389523809498E-5</c:v>
                </c:pt>
                <c:pt idx="1178">
                  <c:v>3.7128022857142802E-5</c:v>
                </c:pt>
                <c:pt idx="1179">
                  <c:v>4.0718432380952398E-5</c:v>
                </c:pt>
                <c:pt idx="1180">
                  <c:v>4.0371570476190501E-5</c:v>
                </c:pt>
                <c:pt idx="1181">
                  <c:v>3.9433899047618999E-5</c:v>
                </c:pt>
                <c:pt idx="1182">
                  <c:v>3.72125704761905E-5</c:v>
                </c:pt>
                <c:pt idx="1183">
                  <c:v>3.5311447619047603E-5</c:v>
                </c:pt>
                <c:pt idx="1184">
                  <c:v>3.5558813333333301E-5</c:v>
                </c:pt>
                <c:pt idx="1185">
                  <c:v>2.9391241904761901E-5</c:v>
                </c:pt>
                <c:pt idx="1186">
                  <c:v>2.7878741904761898E-5</c:v>
                </c:pt>
                <c:pt idx="1187">
                  <c:v>3.6260056190476197E-5</c:v>
                </c:pt>
                <c:pt idx="1188">
                  <c:v>3.498978E-5</c:v>
                </c:pt>
                <c:pt idx="1189">
                  <c:v>3.5544178571428603E-5</c:v>
                </c:pt>
                <c:pt idx="1190">
                  <c:v>3.4872051428571397E-5</c:v>
                </c:pt>
                <c:pt idx="1191">
                  <c:v>3.4049034285714301E-5</c:v>
                </c:pt>
                <c:pt idx="1192">
                  <c:v>3.3286939047619001E-5</c:v>
                </c:pt>
                <c:pt idx="1193">
                  <c:v>3.2241181904761902E-5</c:v>
                </c:pt>
                <c:pt idx="1194">
                  <c:v>3.2405034285714302E-5</c:v>
                </c:pt>
                <c:pt idx="1195">
                  <c:v>3.2024230952381003E-5</c:v>
                </c:pt>
                <c:pt idx="1196">
                  <c:v>3.2025612380952397E-5</c:v>
                </c:pt>
                <c:pt idx="1197">
                  <c:v>3.10837076190476E-5</c:v>
                </c:pt>
                <c:pt idx="1198">
                  <c:v>2.92154619047619E-5</c:v>
                </c:pt>
                <c:pt idx="1199">
                  <c:v>2.8685465238095201E-5</c:v>
                </c:pt>
                <c:pt idx="1200">
                  <c:v>2.5819360476190501E-5</c:v>
                </c:pt>
                <c:pt idx="1201">
                  <c:v>2.176003E-5</c:v>
                </c:pt>
                <c:pt idx="1202">
                  <c:v>2.03223328571429E-5</c:v>
                </c:pt>
                <c:pt idx="1203">
                  <c:v>2.0237142380952399E-5</c:v>
                </c:pt>
                <c:pt idx="1204">
                  <c:v>2.0340786666666699E-5</c:v>
                </c:pt>
                <c:pt idx="1205">
                  <c:v>2.05823676190476E-5</c:v>
                </c:pt>
                <c:pt idx="1206">
                  <c:v>2.0410267619047599E-5</c:v>
                </c:pt>
                <c:pt idx="1207">
                  <c:v>2.1565410476190501E-5</c:v>
                </c:pt>
                <c:pt idx="1208">
                  <c:v>1.28614319047619E-5</c:v>
                </c:pt>
                <c:pt idx="1209">
                  <c:v>1.27549080952381E-5</c:v>
                </c:pt>
                <c:pt idx="1210">
                  <c:v>1.2610127142857099E-5</c:v>
                </c:pt>
                <c:pt idx="1211">
                  <c:v>1.25546680952381E-5</c:v>
                </c:pt>
                <c:pt idx="1212">
                  <c:v>1.3394542380952401E-5</c:v>
                </c:pt>
                <c:pt idx="1213">
                  <c:v>1.35835757142857E-5</c:v>
                </c:pt>
                <c:pt idx="1214">
                  <c:v>1.4879661428571399E-5</c:v>
                </c:pt>
                <c:pt idx="1215">
                  <c:v>1.86009328571429E-5</c:v>
                </c:pt>
                <c:pt idx="1216">
                  <c:v>1.9301736190476199E-5</c:v>
                </c:pt>
                <c:pt idx="1217">
                  <c:v>1.93802547619048E-5</c:v>
                </c:pt>
                <c:pt idx="1218">
                  <c:v>1.8729859999999999E-5</c:v>
                </c:pt>
                <c:pt idx="1219">
                  <c:v>1.9477462857142899E-5</c:v>
                </c:pt>
                <c:pt idx="1220">
                  <c:v>1.9353391428571399E-5</c:v>
                </c:pt>
                <c:pt idx="1221">
                  <c:v>1.78839933333333E-5</c:v>
                </c:pt>
                <c:pt idx="1222">
                  <c:v>1.8062000000000001E-5</c:v>
                </c:pt>
                <c:pt idx="1223">
                  <c:v>1.81914066666667E-5</c:v>
                </c:pt>
                <c:pt idx="1224">
                  <c:v>1.7573147142857099E-5</c:v>
                </c:pt>
                <c:pt idx="1225">
                  <c:v>1.75031904761905E-5</c:v>
                </c:pt>
                <c:pt idx="1226">
                  <c:v>1.7049314285714301E-5</c:v>
                </c:pt>
                <c:pt idx="1227">
                  <c:v>1.7846695238095201E-5</c:v>
                </c:pt>
                <c:pt idx="1228">
                  <c:v>1.8904138095238099E-5</c:v>
                </c:pt>
                <c:pt idx="1229">
                  <c:v>1.8776816190476199E-5</c:v>
                </c:pt>
                <c:pt idx="1230">
                  <c:v>1.8725592380952401E-5</c:v>
                </c:pt>
                <c:pt idx="1231">
                  <c:v>1.89552971428571E-5</c:v>
                </c:pt>
                <c:pt idx="1232">
                  <c:v>1.9687726190476201E-5</c:v>
                </c:pt>
                <c:pt idx="1233">
                  <c:v>1.9482578571428601E-5</c:v>
                </c:pt>
                <c:pt idx="1234">
                  <c:v>1.89694895238095E-5</c:v>
                </c:pt>
                <c:pt idx="1235">
                  <c:v>1.7591556190476201E-5</c:v>
                </c:pt>
                <c:pt idx="1236">
                  <c:v>1.29632071428571E-5</c:v>
                </c:pt>
                <c:pt idx="1237">
                  <c:v>1.2577192857142901E-5</c:v>
                </c:pt>
                <c:pt idx="1238">
                  <c:v>1.24252852380952E-5</c:v>
                </c:pt>
                <c:pt idx="1239">
                  <c:v>1.3281680000000001E-5</c:v>
                </c:pt>
                <c:pt idx="1240">
                  <c:v>1.2445520476190499E-5</c:v>
                </c:pt>
                <c:pt idx="1241">
                  <c:v>1.23279680952381E-5</c:v>
                </c:pt>
                <c:pt idx="1242">
                  <c:v>1.29667519047619E-5</c:v>
                </c:pt>
                <c:pt idx="1243">
                  <c:v>1.51542757142857E-5</c:v>
                </c:pt>
                <c:pt idx="1244">
                  <c:v>1.50437242857143E-5</c:v>
                </c:pt>
                <c:pt idx="1245">
                  <c:v>1.57169266666667E-5</c:v>
                </c:pt>
                <c:pt idx="1246">
                  <c:v>1.6385104761904799E-5</c:v>
                </c:pt>
                <c:pt idx="1247">
                  <c:v>1.7654719047619001E-5</c:v>
                </c:pt>
                <c:pt idx="1248">
                  <c:v>1.6984219047619001E-5</c:v>
                </c:pt>
                <c:pt idx="1249">
                  <c:v>1.4651370952380899E-5</c:v>
                </c:pt>
                <c:pt idx="1250">
                  <c:v>1.50452857142857E-5</c:v>
                </c:pt>
                <c:pt idx="1251">
                  <c:v>1.5195852380952401E-5</c:v>
                </c:pt>
                <c:pt idx="1252">
                  <c:v>1.61204142857143E-5</c:v>
                </c:pt>
                <c:pt idx="1253">
                  <c:v>1.5530529047618999E-5</c:v>
                </c:pt>
                <c:pt idx="1254">
                  <c:v>1.4734268095238101E-5</c:v>
                </c:pt>
                <c:pt idx="1255">
                  <c:v>1.48332761904762E-5</c:v>
                </c:pt>
                <c:pt idx="1256">
                  <c:v>1.47444795238095E-5</c:v>
                </c:pt>
                <c:pt idx="1257">
                  <c:v>1.5285647619047599E-5</c:v>
                </c:pt>
                <c:pt idx="1258">
                  <c:v>1.47560538095238E-5</c:v>
                </c:pt>
                <c:pt idx="1259">
                  <c:v>1.47018014285714E-5</c:v>
                </c:pt>
                <c:pt idx="1260">
                  <c:v>1.3767761619047599E-5</c:v>
                </c:pt>
                <c:pt idx="1261">
                  <c:v>1.42398354285714E-5</c:v>
                </c:pt>
                <c:pt idx="1262">
                  <c:v>1.64853606666667E-5</c:v>
                </c:pt>
                <c:pt idx="1263">
                  <c:v>1.6432955904761899E-5</c:v>
                </c:pt>
                <c:pt idx="1264">
                  <c:v>1.5063784476190501E-5</c:v>
                </c:pt>
                <c:pt idx="1265">
                  <c:v>1.5265150190476199E-5</c:v>
                </c:pt>
                <c:pt idx="1266">
                  <c:v>1.50548406666667E-5</c:v>
                </c:pt>
                <c:pt idx="1267">
                  <c:v>1.4246945428571401E-5</c:v>
                </c:pt>
                <c:pt idx="1268">
                  <c:v>1.2641462571428599E-5</c:v>
                </c:pt>
                <c:pt idx="1269">
                  <c:v>1.2794914952381E-5</c:v>
                </c:pt>
                <c:pt idx="1270">
                  <c:v>1.3011267809523801E-5</c:v>
                </c:pt>
                <c:pt idx="1271">
                  <c:v>1.6159467809523801E-5</c:v>
                </c:pt>
                <c:pt idx="1272">
                  <c:v>1.6855110666666701E-5</c:v>
                </c:pt>
                <c:pt idx="1273">
                  <c:v>1.60865154285714E-5</c:v>
                </c:pt>
                <c:pt idx="1274">
                  <c:v>1.7421653047619001E-5</c:v>
                </c:pt>
                <c:pt idx="1275">
                  <c:v>1.91135663809524E-5</c:v>
                </c:pt>
                <c:pt idx="1276">
                  <c:v>2.66573187619048E-5</c:v>
                </c:pt>
                <c:pt idx="1277">
                  <c:v>2.82997106666667E-5</c:v>
                </c:pt>
                <c:pt idx="1278">
                  <c:v>2.8654520190476202E-5</c:v>
                </c:pt>
                <c:pt idx="1279">
                  <c:v>2.9465337809523799E-5</c:v>
                </c:pt>
                <c:pt idx="1280">
                  <c:v>3.35277487619048E-5</c:v>
                </c:pt>
                <c:pt idx="1281">
                  <c:v>3.9454650476190502E-5</c:v>
                </c:pt>
                <c:pt idx="1282">
                  <c:v>4.09395933333333E-5</c:v>
                </c:pt>
                <c:pt idx="1283">
                  <c:v>4.6581845714285698E-5</c:v>
                </c:pt>
                <c:pt idx="1284">
                  <c:v>5.4736302857142799E-5</c:v>
                </c:pt>
                <c:pt idx="1285">
                  <c:v>6.7134407619047604E-5</c:v>
                </c:pt>
                <c:pt idx="1286">
                  <c:v>6.8372421904761902E-5</c:v>
                </c:pt>
                <c:pt idx="1287">
                  <c:v>6.8995550476190495E-5</c:v>
                </c:pt>
                <c:pt idx="1288">
                  <c:v>6.9991645714285699E-5</c:v>
                </c:pt>
                <c:pt idx="1289">
                  <c:v>7.0000619523809498E-5</c:v>
                </c:pt>
                <c:pt idx="1290">
                  <c:v>7.2480357619047599E-5</c:v>
                </c:pt>
                <c:pt idx="1291">
                  <c:v>7.2530029047619004E-5</c:v>
                </c:pt>
                <c:pt idx="1292">
                  <c:v>6.9979852857142901E-5</c:v>
                </c:pt>
                <c:pt idx="1293">
                  <c:v>6.9975910000000003E-5</c:v>
                </c:pt>
                <c:pt idx="1294">
                  <c:v>7.0243371904761895E-5</c:v>
                </c:pt>
                <c:pt idx="1295">
                  <c:v>7.0289267142857197E-5</c:v>
                </c:pt>
                <c:pt idx="1296">
                  <c:v>6.9453971904761993E-5</c:v>
                </c:pt>
                <c:pt idx="1297">
                  <c:v>6.4651333809523807E-5</c:v>
                </c:pt>
                <c:pt idx="1298">
                  <c:v>6.4024219523809499E-5</c:v>
                </c:pt>
                <c:pt idx="1299">
                  <c:v>6.4314148095238094E-5</c:v>
                </c:pt>
                <c:pt idx="1300">
                  <c:v>6.4212786190476207E-5</c:v>
                </c:pt>
                <c:pt idx="1301">
                  <c:v>6.0518931428571403E-5</c:v>
                </c:pt>
                <c:pt idx="1302">
                  <c:v>5.5230326666666697E-5</c:v>
                </c:pt>
                <c:pt idx="1303">
                  <c:v>5.3683712380952399E-5</c:v>
                </c:pt>
                <c:pt idx="1304">
                  <c:v>4.6150607619047603E-5</c:v>
                </c:pt>
                <c:pt idx="1305">
                  <c:v>3.7589978571428603E-5</c:v>
                </c:pt>
                <c:pt idx="1306">
                  <c:v>2.4749488095238099E-5</c:v>
                </c:pt>
                <c:pt idx="1307">
                  <c:v>2.32812557142857E-5</c:v>
                </c:pt>
                <c:pt idx="1308">
                  <c:v>2.23047557142857E-5</c:v>
                </c:pt>
                <c:pt idx="1309">
                  <c:v>2.1300864761904801E-5</c:v>
                </c:pt>
                <c:pt idx="1310">
                  <c:v>2.3017702380952401E-5</c:v>
                </c:pt>
                <c:pt idx="1311">
                  <c:v>1.9782671904761899E-5</c:v>
                </c:pt>
                <c:pt idx="1312">
                  <c:v>1.9434396666666701E-5</c:v>
                </c:pt>
                <c:pt idx="1313">
                  <c:v>1.8450274761904798E-5</c:v>
                </c:pt>
                <c:pt idx="1314">
                  <c:v>1.7333105714285699E-5</c:v>
                </c:pt>
                <c:pt idx="1315">
                  <c:v>1.6232155238095199E-5</c:v>
                </c:pt>
                <c:pt idx="1316">
                  <c:v>1.47923904761905E-5</c:v>
                </c:pt>
                <c:pt idx="1317">
                  <c:v>1.39596652380952E-5</c:v>
                </c:pt>
                <c:pt idx="1318">
                  <c:v>1.11503338095238E-5</c:v>
                </c:pt>
                <c:pt idx="1319">
                  <c:v>9.7465826666666594E-6</c:v>
                </c:pt>
                <c:pt idx="1320">
                  <c:v>8.8307207619047602E-6</c:v>
                </c:pt>
                <c:pt idx="1321">
                  <c:v>8.0225955238095196E-6</c:v>
                </c:pt>
                <c:pt idx="1322">
                  <c:v>7.6598093333333301E-6</c:v>
                </c:pt>
                <c:pt idx="1323">
                  <c:v>7.0874640952380902E-6</c:v>
                </c:pt>
                <c:pt idx="1324">
                  <c:v>6.8304507619047596E-6</c:v>
                </c:pt>
                <c:pt idx="1325">
                  <c:v>7.6511888571428608E-6</c:v>
                </c:pt>
                <c:pt idx="1326">
                  <c:v>7.9350893333333293E-6</c:v>
                </c:pt>
                <c:pt idx="1327">
                  <c:v>7.7865226666666706E-6</c:v>
                </c:pt>
                <c:pt idx="1328">
                  <c:v>7.9445455238095195E-6</c:v>
                </c:pt>
                <c:pt idx="1329">
                  <c:v>8.1509936190476204E-6</c:v>
                </c:pt>
                <c:pt idx="1330">
                  <c:v>9.4726179047618997E-6</c:v>
                </c:pt>
                <c:pt idx="1331">
                  <c:v>8.6803988571428601E-6</c:v>
                </c:pt>
                <c:pt idx="1332">
                  <c:v>9.3976198095238092E-6</c:v>
                </c:pt>
                <c:pt idx="1333">
                  <c:v>1.06501379047619E-5</c:v>
                </c:pt>
                <c:pt idx="1334">
                  <c:v>1.1219655047619E-5</c:v>
                </c:pt>
                <c:pt idx="1335">
                  <c:v>1.1626833619047599E-5</c:v>
                </c:pt>
                <c:pt idx="1336">
                  <c:v>1.25297221904762E-5</c:v>
                </c:pt>
                <c:pt idx="1337">
                  <c:v>1.3059977428571399E-5</c:v>
                </c:pt>
                <c:pt idx="1338">
                  <c:v>1.41812026666667E-5</c:v>
                </c:pt>
                <c:pt idx="1339">
                  <c:v>1.5312857904761901E-5</c:v>
                </c:pt>
                <c:pt idx="1340">
                  <c:v>1.6063009047619101E-5</c:v>
                </c:pt>
                <c:pt idx="1341">
                  <c:v>1.6572870952380999E-5</c:v>
                </c:pt>
                <c:pt idx="1342">
                  <c:v>1.81462723809524E-5</c:v>
                </c:pt>
                <c:pt idx="1343">
                  <c:v>2.28273228571429E-5</c:v>
                </c:pt>
                <c:pt idx="1344">
                  <c:v>2.79353204761905E-5</c:v>
                </c:pt>
                <c:pt idx="1345">
                  <c:v>2.89720671428571E-5</c:v>
                </c:pt>
                <c:pt idx="1346">
                  <c:v>2.8757238571428599E-5</c:v>
                </c:pt>
                <c:pt idx="1347">
                  <c:v>2.86573547619048E-5</c:v>
                </c:pt>
                <c:pt idx="1348">
                  <c:v>3.00613309523809E-5</c:v>
                </c:pt>
                <c:pt idx="1349">
                  <c:v>3.1752569047619E-5</c:v>
                </c:pt>
                <c:pt idx="1350">
                  <c:v>3.1827292380952401E-5</c:v>
                </c:pt>
                <c:pt idx="1351">
                  <c:v>3.15952257142857E-5</c:v>
                </c:pt>
                <c:pt idx="1352">
                  <c:v>3.22055495238095E-5</c:v>
                </c:pt>
                <c:pt idx="1353">
                  <c:v>3.2026663809523802E-5</c:v>
                </c:pt>
                <c:pt idx="1354">
                  <c:v>3.1432959047619003E-5</c:v>
                </c:pt>
                <c:pt idx="1355">
                  <c:v>3.30150685714286E-5</c:v>
                </c:pt>
                <c:pt idx="1356">
                  <c:v>3.4161787619047599E-5</c:v>
                </c:pt>
                <c:pt idx="1357">
                  <c:v>3.5563806666666703E-5</c:v>
                </c:pt>
                <c:pt idx="1358">
                  <c:v>4.0343992380952401E-5</c:v>
                </c:pt>
                <c:pt idx="1359">
                  <c:v>3.9707949523809498E-5</c:v>
                </c:pt>
                <c:pt idx="1360">
                  <c:v>4.3139120952380999E-5</c:v>
                </c:pt>
                <c:pt idx="1361">
                  <c:v>4.2818818571428599E-5</c:v>
                </c:pt>
                <c:pt idx="1362">
                  <c:v>4.36115233333333E-5</c:v>
                </c:pt>
                <c:pt idx="1363">
                  <c:v>4.8526904285714298E-5</c:v>
                </c:pt>
                <c:pt idx="1364">
                  <c:v>4.5217032857142901E-5</c:v>
                </c:pt>
                <c:pt idx="1365">
                  <c:v>4.1282937619047597E-5</c:v>
                </c:pt>
                <c:pt idx="1366">
                  <c:v>4.4396947142857098E-5</c:v>
                </c:pt>
                <c:pt idx="1367">
                  <c:v>4.5588137619047598E-5</c:v>
                </c:pt>
                <c:pt idx="1368">
                  <c:v>4.7624511904761903E-5</c:v>
                </c:pt>
                <c:pt idx="1369">
                  <c:v>4.7250816666666702E-5</c:v>
                </c:pt>
                <c:pt idx="1370">
                  <c:v>4.6817378571428602E-5</c:v>
                </c:pt>
                <c:pt idx="1371">
                  <c:v>4.7876649999999998E-5</c:v>
                </c:pt>
                <c:pt idx="1372">
                  <c:v>4.8056326190476202E-5</c:v>
                </c:pt>
                <c:pt idx="1373">
                  <c:v>4.7730421428571401E-5</c:v>
                </c:pt>
                <c:pt idx="1374">
                  <c:v>4.7429526666666702E-5</c:v>
                </c:pt>
                <c:pt idx="1375">
                  <c:v>5.5174526666666703E-5</c:v>
                </c:pt>
                <c:pt idx="1376">
                  <c:v>5.3917350476190501E-5</c:v>
                </c:pt>
                <c:pt idx="1377">
                  <c:v>5.2943964761904803E-5</c:v>
                </c:pt>
                <c:pt idx="1378">
                  <c:v>5.1116217142857097E-5</c:v>
                </c:pt>
                <c:pt idx="1379">
                  <c:v>4.62333123809524E-5</c:v>
                </c:pt>
                <c:pt idx="1380">
                  <c:v>4.7981431428571403E-5</c:v>
                </c:pt>
                <c:pt idx="1381">
                  <c:v>4.5498974285714298E-5</c:v>
                </c:pt>
                <c:pt idx="1382">
                  <c:v>4.5498669523809498E-5</c:v>
                </c:pt>
                <c:pt idx="1383">
                  <c:v>4.4182121428571399E-5</c:v>
                </c:pt>
                <c:pt idx="1384">
                  <c:v>3.8783554761904801E-5</c:v>
                </c:pt>
                <c:pt idx="1385">
                  <c:v>4.7134283333333303E-5</c:v>
                </c:pt>
                <c:pt idx="1386">
                  <c:v>4.6586350000000002E-5</c:v>
                </c:pt>
                <c:pt idx="1387">
                  <c:v>4.2800250000000001E-5</c:v>
                </c:pt>
                <c:pt idx="1388">
                  <c:v>4.1081759523809503E-5</c:v>
                </c:pt>
                <c:pt idx="1389">
                  <c:v>4.0771035714285702E-5</c:v>
                </c:pt>
                <c:pt idx="1390">
                  <c:v>4.0813911904761999E-5</c:v>
                </c:pt>
                <c:pt idx="1391">
                  <c:v>4.1356292857142801E-5</c:v>
                </c:pt>
                <c:pt idx="1392">
                  <c:v>4.1409540476190498E-5</c:v>
                </c:pt>
                <c:pt idx="1393">
                  <c:v>4.5663697619047599E-5</c:v>
                </c:pt>
                <c:pt idx="1394">
                  <c:v>4.6173754761904797E-5</c:v>
                </c:pt>
                <c:pt idx="1395">
                  <c:v>4.8482668571428601E-5</c:v>
                </c:pt>
                <c:pt idx="1396">
                  <c:v>4.0526401904761998E-5</c:v>
                </c:pt>
                <c:pt idx="1397">
                  <c:v>3.9560649523809501E-5</c:v>
                </c:pt>
                <c:pt idx="1398">
                  <c:v>4.6806759047619103E-5</c:v>
                </c:pt>
                <c:pt idx="1399">
                  <c:v>5.4567625714285697E-5</c:v>
                </c:pt>
                <c:pt idx="1400">
                  <c:v>6.1336720952381003E-5</c:v>
                </c:pt>
                <c:pt idx="1401">
                  <c:v>6.0871354285714298E-5</c:v>
                </c:pt>
                <c:pt idx="1402">
                  <c:v>6.1607711428571403E-5</c:v>
                </c:pt>
                <c:pt idx="1403">
                  <c:v>6.6513561428571403E-5</c:v>
                </c:pt>
                <c:pt idx="1404">
                  <c:v>6.9898890476190493E-5</c:v>
                </c:pt>
                <c:pt idx="1405">
                  <c:v>7.1681571428571406E-5</c:v>
                </c:pt>
                <c:pt idx="1406">
                  <c:v>6.7553666666666704E-5</c:v>
                </c:pt>
                <c:pt idx="1407">
                  <c:v>8.1144647619047603E-5</c:v>
                </c:pt>
                <c:pt idx="1408">
                  <c:v>8.9620728571428705E-5</c:v>
                </c:pt>
                <c:pt idx="1409">
                  <c:v>9.2520280952381004E-5</c:v>
                </c:pt>
                <c:pt idx="1410">
                  <c:v>9.67711476190476E-5</c:v>
                </c:pt>
                <c:pt idx="1411">
                  <c:v>1.01069523809524E-4</c:v>
                </c:pt>
                <c:pt idx="1412">
                  <c:v>1.00927571428571E-4</c:v>
                </c:pt>
                <c:pt idx="1413">
                  <c:v>1.0045430952381E-4</c:v>
                </c:pt>
                <c:pt idx="1414">
                  <c:v>1.0148388095238099E-4</c:v>
                </c:pt>
                <c:pt idx="1415">
                  <c:v>1.17775852380952E-4</c:v>
                </c:pt>
                <c:pt idx="1416">
                  <c:v>1.15804228571429E-4</c:v>
                </c:pt>
                <c:pt idx="1417">
                  <c:v>1.18088371428571E-4</c:v>
                </c:pt>
                <c:pt idx="1418">
                  <c:v>1.3019253809523799E-4</c:v>
                </c:pt>
                <c:pt idx="1419">
                  <c:v>1.2349027619047601E-4</c:v>
                </c:pt>
                <c:pt idx="1420">
                  <c:v>1.1724973809523801E-4</c:v>
                </c:pt>
                <c:pt idx="1421">
                  <c:v>1.13562714285714E-4</c:v>
                </c:pt>
                <c:pt idx="1422">
                  <c:v>1.14539904761905E-4</c:v>
                </c:pt>
                <c:pt idx="1423">
                  <c:v>1.13489138095238E-4</c:v>
                </c:pt>
                <c:pt idx="1424">
                  <c:v>1.12945138095238E-4</c:v>
                </c:pt>
                <c:pt idx="1425">
                  <c:v>1.14126619047619E-4</c:v>
                </c:pt>
                <c:pt idx="1426">
                  <c:v>1.1264620000000001E-4</c:v>
                </c:pt>
                <c:pt idx="1427">
                  <c:v>1.08233185714286E-4</c:v>
                </c:pt>
                <c:pt idx="1428">
                  <c:v>9.4733342857142798E-5</c:v>
                </c:pt>
                <c:pt idx="1429">
                  <c:v>8.9778695238095196E-5</c:v>
                </c:pt>
                <c:pt idx="1430">
                  <c:v>8.6547039999999999E-5</c:v>
                </c:pt>
                <c:pt idx="1431">
                  <c:v>8.0421688095238104E-5</c:v>
                </c:pt>
                <c:pt idx="1432">
                  <c:v>7.6476359523809504E-5</c:v>
                </c:pt>
                <c:pt idx="1433">
                  <c:v>7.5177845238095297E-5</c:v>
                </c:pt>
                <c:pt idx="1434">
                  <c:v>7.5588011904761894E-5</c:v>
                </c:pt>
                <c:pt idx="1435">
                  <c:v>7.0625178571428595E-5</c:v>
                </c:pt>
                <c:pt idx="1436">
                  <c:v>5.50392738095238E-5</c:v>
                </c:pt>
                <c:pt idx="1437">
                  <c:v>5.4814345238095199E-5</c:v>
                </c:pt>
                <c:pt idx="1438">
                  <c:v>5.2174110952380901E-5</c:v>
                </c:pt>
                <c:pt idx="1439">
                  <c:v>4.06580919047619E-5</c:v>
                </c:pt>
                <c:pt idx="1440">
                  <c:v>4.2435449047618997E-5</c:v>
                </c:pt>
                <c:pt idx="1441">
                  <c:v>4.3438663333333303E-5</c:v>
                </c:pt>
                <c:pt idx="1442">
                  <c:v>3.98562361904762E-5</c:v>
                </c:pt>
                <c:pt idx="1443">
                  <c:v>4.1767983809523798E-5</c:v>
                </c:pt>
                <c:pt idx="1444">
                  <c:v>4.6267231428571398E-5</c:v>
                </c:pt>
                <c:pt idx="1445">
                  <c:v>4.97319457142857E-5</c:v>
                </c:pt>
                <c:pt idx="1446">
                  <c:v>4.7616498095238103E-5</c:v>
                </c:pt>
                <c:pt idx="1447">
                  <c:v>5.1281945714285697E-5</c:v>
                </c:pt>
                <c:pt idx="1448">
                  <c:v>5.3022321904761901E-5</c:v>
                </c:pt>
                <c:pt idx="1449">
                  <c:v>5.4364050476190498E-5</c:v>
                </c:pt>
                <c:pt idx="1450">
                  <c:v>5.34354361904762E-5</c:v>
                </c:pt>
                <c:pt idx="1451">
                  <c:v>5.6824353333333298E-5</c:v>
                </c:pt>
                <c:pt idx="1452">
                  <c:v>5.8376405238095201E-5</c:v>
                </c:pt>
                <c:pt idx="1453">
                  <c:v>5.6556990952380902E-5</c:v>
                </c:pt>
                <c:pt idx="1454">
                  <c:v>6.1544086190476203E-5</c:v>
                </c:pt>
                <c:pt idx="1455">
                  <c:v>6.0192528571428599E-5</c:v>
                </c:pt>
                <c:pt idx="1456">
                  <c:v>6.0183976190476201E-5</c:v>
                </c:pt>
                <c:pt idx="1457">
                  <c:v>5.8593171428571398E-5</c:v>
                </c:pt>
                <c:pt idx="1458">
                  <c:v>6.3540809523809496E-5</c:v>
                </c:pt>
                <c:pt idx="1459">
                  <c:v>6.4991719999999998E-5</c:v>
                </c:pt>
                <c:pt idx="1460">
                  <c:v>6.5041600952381001E-5</c:v>
                </c:pt>
                <c:pt idx="1461">
                  <c:v>6.3163834285714303E-5</c:v>
                </c:pt>
                <c:pt idx="1462">
                  <c:v>6.3407710476190505E-5</c:v>
                </c:pt>
                <c:pt idx="1463">
                  <c:v>6.3919870952380904E-5</c:v>
                </c:pt>
                <c:pt idx="1464">
                  <c:v>6.0398904285714303E-5</c:v>
                </c:pt>
                <c:pt idx="1465">
                  <c:v>5.9223475714285698E-5</c:v>
                </c:pt>
                <c:pt idx="1466">
                  <c:v>5.1863456666666702E-5</c:v>
                </c:pt>
                <c:pt idx="1467">
                  <c:v>5.1945656666666699E-5</c:v>
                </c:pt>
                <c:pt idx="1468">
                  <c:v>4.7966690000000002E-5</c:v>
                </c:pt>
                <c:pt idx="1469">
                  <c:v>4.6293904285714301E-5</c:v>
                </c:pt>
                <c:pt idx="1470">
                  <c:v>4.5067599523809497E-5</c:v>
                </c:pt>
                <c:pt idx="1471">
                  <c:v>4.41473138095238E-5</c:v>
                </c:pt>
                <c:pt idx="1472">
                  <c:v>4.1737475714285703E-5</c:v>
                </c:pt>
                <c:pt idx="1473">
                  <c:v>4.211549E-5</c:v>
                </c:pt>
                <c:pt idx="1474">
                  <c:v>4.4234628095238103E-5</c:v>
                </c:pt>
                <c:pt idx="1475">
                  <c:v>3.9009342380952398E-5</c:v>
                </c:pt>
                <c:pt idx="1476">
                  <c:v>3.9877180952380898E-5</c:v>
                </c:pt>
                <c:pt idx="1477">
                  <c:v>3.9562776190476203E-5</c:v>
                </c:pt>
                <c:pt idx="1478">
                  <c:v>4.0184276190476197E-5</c:v>
                </c:pt>
                <c:pt idx="1479">
                  <c:v>3.5269652380952398E-5</c:v>
                </c:pt>
                <c:pt idx="1480">
                  <c:v>3.4895671428571403E-5</c:v>
                </c:pt>
                <c:pt idx="1481">
                  <c:v>3.4558691904761902E-5</c:v>
                </c:pt>
                <c:pt idx="1482">
                  <c:v>3.4801825238095199E-5</c:v>
                </c:pt>
                <c:pt idx="1483">
                  <c:v>3.1944277619047601E-5</c:v>
                </c:pt>
                <c:pt idx="1484">
                  <c:v>3.3278815714285698E-5</c:v>
                </c:pt>
                <c:pt idx="1485">
                  <c:v>3.3121891904761903E-5</c:v>
                </c:pt>
                <c:pt idx="1486">
                  <c:v>3.2647463333333297E-5</c:v>
                </c:pt>
                <c:pt idx="1487">
                  <c:v>3.1846571904761897E-5</c:v>
                </c:pt>
                <c:pt idx="1488">
                  <c:v>3.1862438571428598E-5</c:v>
                </c:pt>
                <c:pt idx="1489">
                  <c:v>3.2069819523809499E-5</c:v>
                </c:pt>
                <c:pt idx="1490">
                  <c:v>3.2202800476190501E-5</c:v>
                </c:pt>
                <c:pt idx="1491">
                  <c:v>3.3001814761904799E-5</c:v>
                </c:pt>
                <c:pt idx="1492">
                  <c:v>3.0908584285714303E-5</c:v>
                </c:pt>
                <c:pt idx="1493">
                  <c:v>3.3143684285714298E-5</c:v>
                </c:pt>
                <c:pt idx="1494">
                  <c:v>3.5757303333333301E-5</c:v>
                </c:pt>
                <c:pt idx="1495">
                  <c:v>4.4314098571428597E-5</c:v>
                </c:pt>
                <c:pt idx="1496">
                  <c:v>4.6134427142857098E-5</c:v>
                </c:pt>
                <c:pt idx="1497">
                  <c:v>4.53672423809524E-5</c:v>
                </c:pt>
                <c:pt idx="1498">
                  <c:v>4.7545599523809503E-5</c:v>
                </c:pt>
                <c:pt idx="1499">
                  <c:v>4.6545090000000002E-5</c:v>
                </c:pt>
                <c:pt idx="1500">
                  <c:v>4.9494942380952398E-5</c:v>
                </c:pt>
                <c:pt idx="1501">
                  <c:v>4.8375744285714302E-5</c:v>
                </c:pt>
                <c:pt idx="1502">
                  <c:v>4.9926695238095199E-5</c:v>
                </c:pt>
                <c:pt idx="1503">
                  <c:v>4.8585600476190503E-5</c:v>
                </c:pt>
                <c:pt idx="1504">
                  <c:v>5.6463500476190497E-5</c:v>
                </c:pt>
                <c:pt idx="1505">
                  <c:v>5.4791699047619003E-5</c:v>
                </c:pt>
                <c:pt idx="1506">
                  <c:v>5.8486008571428603E-5</c:v>
                </c:pt>
                <c:pt idx="1507">
                  <c:v>6.0337532380952401E-5</c:v>
                </c:pt>
                <c:pt idx="1508">
                  <c:v>6.2286361904761902E-5</c:v>
                </c:pt>
                <c:pt idx="1509">
                  <c:v>6.1067371428571402E-5</c:v>
                </c:pt>
                <c:pt idx="1510">
                  <c:v>6.0356814285714299E-5</c:v>
                </c:pt>
                <c:pt idx="1511">
                  <c:v>6.0096447619047597E-5</c:v>
                </c:pt>
                <c:pt idx="1512">
                  <c:v>5.9634533333333299E-5</c:v>
                </c:pt>
                <c:pt idx="1513">
                  <c:v>6.1335844761904696E-5</c:v>
                </c:pt>
                <c:pt idx="1514">
                  <c:v>5.8226410000000003E-5</c:v>
                </c:pt>
                <c:pt idx="1515">
                  <c:v>5.5147933809523799E-5</c:v>
                </c:pt>
                <c:pt idx="1516">
                  <c:v>4.4399288095238102E-5</c:v>
                </c:pt>
                <c:pt idx="1517">
                  <c:v>4.3536478571428598E-5</c:v>
                </c:pt>
                <c:pt idx="1518">
                  <c:v>4.3556369523809502E-5</c:v>
                </c:pt>
                <c:pt idx="1519">
                  <c:v>4.0181010952380903E-5</c:v>
                </c:pt>
                <c:pt idx="1520">
                  <c:v>3.9784692380952401E-5</c:v>
                </c:pt>
                <c:pt idx="1521">
                  <c:v>3.7001887619047599E-5</c:v>
                </c:pt>
                <c:pt idx="1522">
                  <c:v>3.67812909523809E-5</c:v>
                </c:pt>
                <c:pt idx="1523">
                  <c:v>3.5561476666666703E-5</c:v>
                </c:pt>
                <c:pt idx="1524">
                  <c:v>3.6774180952380898E-5</c:v>
                </c:pt>
                <c:pt idx="1525">
                  <c:v>4.2771323809523799E-5</c:v>
                </c:pt>
                <c:pt idx="1526">
                  <c:v>4.4625796666666698E-5</c:v>
                </c:pt>
                <c:pt idx="1527">
                  <c:v>4.0873534761904802E-5</c:v>
                </c:pt>
                <c:pt idx="1528">
                  <c:v>3.4445274761904797E-5</c:v>
                </c:pt>
                <c:pt idx="1529">
                  <c:v>3.9507308095238103E-5</c:v>
                </c:pt>
                <c:pt idx="1530">
                  <c:v>3.8941684285714299E-5</c:v>
                </c:pt>
                <c:pt idx="1531">
                  <c:v>3.9087760476190497E-5</c:v>
                </c:pt>
                <c:pt idx="1532">
                  <c:v>3.8046098095238097E-5</c:v>
                </c:pt>
                <c:pt idx="1533">
                  <c:v>3.7762679047618999E-5</c:v>
                </c:pt>
                <c:pt idx="1534">
                  <c:v>3.6173421904761901E-5</c:v>
                </c:pt>
                <c:pt idx="1535">
                  <c:v>3.6850523333333301E-5</c:v>
                </c:pt>
                <c:pt idx="1536">
                  <c:v>3.6612566190476198E-5</c:v>
                </c:pt>
                <c:pt idx="1537">
                  <c:v>3.78015071428571E-5</c:v>
                </c:pt>
                <c:pt idx="1538">
                  <c:v>3.7271721428571399E-5</c:v>
                </c:pt>
                <c:pt idx="1539">
                  <c:v>3.7506819999999999E-5</c:v>
                </c:pt>
                <c:pt idx="1540">
                  <c:v>3.8245302380952401E-5</c:v>
                </c:pt>
                <c:pt idx="1541">
                  <c:v>3.8548149523809503E-5</c:v>
                </c:pt>
                <c:pt idx="1542">
                  <c:v>3.84434257142857E-5</c:v>
                </c:pt>
                <c:pt idx="1543">
                  <c:v>4.4392220476190498E-5</c:v>
                </c:pt>
                <c:pt idx="1544">
                  <c:v>4.6838425238095199E-5</c:v>
                </c:pt>
                <c:pt idx="1545">
                  <c:v>4.57593914285714E-5</c:v>
                </c:pt>
                <c:pt idx="1546">
                  <c:v>3.1617723333333299E-5</c:v>
                </c:pt>
                <c:pt idx="1547">
                  <c:v>3.0385085238095199E-5</c:v>
                </c:pt>
                <c:pt idx="1548">
                  <c:v>3.2024837619047599E-5</c:v>
                </c:pt>
                <c:pt idx="1549">
                  <c:v>3.2199237619047602E-5</c:v>
                </c:pt>
                <c:pt idx="1550">
                  <c:v>2.585289E-5</c:v>
                </c:pt>
                <c:pt idx="1551">
                  <c:v>2.5333289999999999E-5</c:v>
                </c:pt>
                <c:pt idx="1552">
                  <c:v>2.7509980476190499E-5</c:v>
                </c:pt>
                <c:pt idx="1553">
                  <c:v>2.9190028571428599E-5</c:v>
                </c:pt>
                <c:pt idx="1554">
                  <c:v>2.8797580952380999E-5</c:v>
                </c:pt>
                <c:pt idx="1555">
                  <c:v>3.0537195238095198E-5</c:v>
                </c:pt>
                <c:pt idx="1556">
                  <c:v>3.2847538095238098E-5</c:v>
                </c:pt>
                <c:pt idx="1557">
                  <c:v>3.2490176190476199E-5</c:v>
                </c:pt>
                <c:pt idx="1558">
                  <c:v>3.3868752380952403E-5</c:v>
                </c:pt>
                <c:pt idx="1559">
                  <c:v>3.5141600000000002E-5</c:v>
                </c:pt>
                <c:pt idx="1560">
                  <c:v>3.7979552380952397E-5</c:v>
                </c:pt>
                <c:pt idx="1561">
                  <c:v>3.9088380952380897E-5</c:v>
                </c:pt>
                <c:pt idx="1562">
                  <c:v>4.0049200000000003E-5</c:v>
                </c:pt>
                <c:pt idx="1563">
                  <c:v>4.1156085714285703E-5</c:v>
                </c:pt>
                <c:pt idx="1564">
                  <c:v>3.5342715238095199E-5</c:v>
                </c:pt>
                <c:pt idx="1565">
                  <c:v>3.2259088571428597E-5</c:v>
                </c:pt>
                <c:pt idx="1566">
                  <c:v>3.3475574761904798E-5</c:v>
                </c:pt>
                <c:pt idx="1567">
                  <c:v>3.3476809047619002E-5</c:v>
                </c:pt>
                <c:pt idx="1568">
                  <c:v>3.3295718571428602E-5</c:v>
                </c:pt>
                <c:pt idx="1569">
                  <c:v>3.13290661904762E-5</c:v>
                </c:pt>
                <c:pt idx="1570">
                  <c:v>3.2015769047619001E-5</c:v>
                </c:pt>
                <c:pt idx="1571">
                  <c:v>3.2038221428571402E-5</c:v>
                </c:pt>
                <c:pt idx="1572">
                  <c:v>3.3657769047619003E-5</c:v>
                </c:pt>
                <c:pt idx="1573">
                  <c:v>3.3458259523809497E-5</c:v>
                </c:pt>
                <c:pt idx="1574">
                  <c:v>3.3337973809523799E-5</c:v>
                </c:pt>
                <c:pt idx="1575">
                  <c:v>3.3452107142857098E-5</c:v>
                </c:pt>
                <c:pt idx="1576">
                  <c:v>3.39566214285714E-5</c:v>
                </c:pt>
                <c:pt idx="1577">
                  <c:v>3.27819404761905E-5</c:v>
                </c:pt>
                <c:pt idx="1578">
                  <c:v>3.29288976190476E-5</c:v>
                </c:pt>
                <c:pt idx="1579">
                  <c:v>3.1958988095238098E-5</c:v>
                </c:pt>
                <c:pt idx="1580">
                  <c:v>3.3506983333333299E-5</c:v>
                </c:pt>
                <c:pt idx="1581">
                  <c:v>3.6724940476190499E-5</c:v>
                </c:pt>
                <c:pt idx="1582">
                  <c:v>3.61521642857143E-5</c:v>
                </c:pt>
                <c:pt idx="1583">
                  <c:v>3.481328E-5</c:v>
                </c:pt>
                <c:pt idx="1584">
                  <c:v>3.3708665714285702E-5</c:v>
                </c:pt>
                <c:pt idx="1585">
                  <c:v>3.4862088571428599E-5</c:v>
                </c:pt>
                <c:pt idx="1586">
                  <c:v>3.7477324761904801E-5</c:v>
                </c:pt>
                <c:pt idx="1587">
                  <c:v>3.7129539047618997E-5</c:v>
                </c:pt>
                <c:pt idx="1588">
                  <c:v>3.7208676666666703E-5</c:v>
                </c:pt>
                <c:pt idx="1589">
                  <c:v>3.6750726666666698E-5</c:v>
                </c:pt>
                <c:pt idx="1590">
                  <c:v>3.6813745714285699E-5</c:v>
                </c:pt>
                <c:pt idx="1591">
                  <c:v>3.6917255238095198E-5</c:v>
                </c:pt>
                <c:pt idx="1592">
                  <c:v>3.6494093333333297E-5</c:v>
                </c:pt>
                <c:pt idx="1593">
                  <c:v>4.0541760000000003E-5</c:v>
                </c:pt>
                <c:pt idx="1594">
                  <c:v>3.7957791428571403E-5</c:v>
                </c:pt>
                <c:pt idx="1595">
                  <c:v>3.6507098095238097E-5</c:v>
                </c:pt>
                <c:pt idx="1596">
                  <c:v>3.63239171428571E-5</c:v>
                </c:pt>
                <c:pt idx="1597">
                  <c:v>3.3863926666666697E-5</c:v>
                </c:pt>
                <c:pt idx="1598">
                  <c:v>3.1860077142857101E-5</c:v>
                </c:pt>
                <c:pt idx="1599">
                  <c:v>3.0758350476190502E-5</c:v>
                </c:pt>
                <c:pt idx="1600">
                  <c:v>2.8956038571428598E-5</c:v>
                </c:pt>
                <c:pt idx="1601">
                  <c:v>2.8765462380952401E-5</c:v>
                </c:pt>
                <c:pt idx="1602">
                  <c:v>2.2829924285714302E-5</c:v>
                </c:pt>
                <c:pt idx="1603">
                  <c:v>2.15142604761905E-5</c:v>
                </c:pt>
                <c:pt idx="1604">
                  <c:v>2.1511542380952401E-5</c:v>
                </c:pt>
                <c:pt idx="1605">
                  <c:v>2.95592376190476E-5</c:v>
                </c:pt>
                <c:pt idx="1606">
                  <c:v>2.8433315714285698E-5</c:v>
                </c:pt>
                <c:pt idx="1607">
                  <c:v>2.5879236190476202E-5</c:v>
                </c:pt>
                <c:pt idx="1608">
                  <c:v>2.64833742857143E-5</c:v>
                </c:pt>
                <c:pt idx="1609">
                  <c:v>2.6878180000000002E-5</c:v>
                </c:pt>
                <c:pt idx="1610">
                  <c:v>2.7684910952381E-5</c:v>
                </c:pt>
                <c:pt idx="1611">
                  <c:v>2.8213387142857098E-5</c:v>
                </c:pt>
                <c:pt idx="1612">
                  <c:v>2.83991728571429E-5</c:v>
                </c:pt>
                <c:pt idx="1613">
                  <c:v>3.0476268095238098E-5</c:v>
                </c:pt>
                <c:pt idx="1614">
                  <c:v>2.4324675238095201E-5</c:v>
                </c:pt>
                <c:pt idx="1615">
                  <c:v>2.6070243809523802E-5</c:v>
                </c:pt>
                <c:pt idx="1616">
                  <c:v>2.60737676190476E-5</c:v>
                </c:pt>
                <c:pt idx="1617">
                  <c:v>2.57778614285714E-5</c:v>
                </c:pt>
                <c:pt idx="1618">
                  <c:v>2.6742270952380899E-5</c:v>
                </c:pt>
                <c:pt idx="1619">
                  <c:v>2.6717485714285698E-5</c:v>
                </c:pt>
                <c:pt idx="1620">
                  <c:v>2.7105731428571399E-5</c:v>
                </c:pt>
                <c:pt idx="1621">
                  <c:v>2.76720528571429E-5</c:v>
                </c:pt>
                <c:pt idx="1622">
                  <c:v>4.4741148095238103E-5</c:v>
                </c:pt>
                <c:pt idx="1623">
                  <c:v>4.6717671904761999E-5</c:v>
                </c:pt>
                <c:pt idx="1624">
                  <c:v>4.8397850000000003E-5</c:v>
                </c:pt>
                <c:pt idx="1625">
                  <c:v>4.9229371428571398E-5</c:v>
                </c:pt>
                <c:pt idx="1626">
                  <c:v>4.2425547619047603E-5</c:v>
                </c:pt>
                <c:pt idx="1627">
                  <c:v>4.2689712380952402E-5</c:v>
                </c:pt>
                <c:pt idx="1628">
                  <c:v>4.2767175238095199E-5</c:v>
                </c:pt>
                <c:pt idx="1629">
                  <c:v>4.1348682380952401E-5</c:v>
                </c:pt>
                <c:pt idx="1630">
                  <c:v>4.26168061904762E-5</c:v>
                </c:pt>
                <c:pt idx="1631">
                  <c:v>4.1969132857142901E-5</c:v>
                </c:pt>
                <c:pt idx="1632">
                  <c:v>4.1383418571428603E-5</c:v>
                </c:pt>
                <c:pt idx="1633">
                  <c:v>4.2124475714285698E-5</c:v>
                </c:pt>
                <c:pt idx="1634">
                  <c:v>4.0943337619047598E-5</c:v>
                </c:pt>
                <c:pt idx="1635">
                  <c:v>4.1179142857142802E-5</c:v>
                </c:pt>
                <c:pt idx="1636">
                  <c:v>4.0562238095238101E-5</c:v>
                </c:pt>
                <c:pt idx="1637">
                  <c:v>4.0832221904761999E-5</c:v>
                </c:pt>
                <c:pt idx="1638">
                  <c:v>4.0883624285714298E-5</c:v>
                </c:pt>
                <c:pt idx="1639">
                  <c:v>4.09334195238095E-5</c:v>
                </c:pt>
                <c:pt idx="1640">
                  <c:v>4.2177706666666698E-5</c:v>
                </c:pt>
                <c:pt idx="1641">
                  <c:v>4.19054261904762E-5</c:v>
                </c:pt>
                <c:pt idx="1642">
                  <c:v>4.2279640476190502E-5</c:v>
                </c:pt>
                <c:pt idx="1643">
                  <c:v>2.2262397619047599E-5</c:v>
                </c:pt>
                <c:pt idx="1644">
                  <c:v>2.0911616666666699E-5</c:v>
                </c:pt>
                <c:pt idx="1645">
                  <c:v>1.9902135714285699E-5</c:v>
                </c:pt>
                <c:pt idx="1646">
                  <c:v>1.9089189999999999E-5</c:v>
                </c:pt>
                <c:pt idx="1647">
                  <c:v>1.74192152380952E-5</c:v>
                </c:pt>
                <c:pt idx="1648">
                  <c:v>1.7042021428571402E-5</c:v>
                </c:pt>
                <c:pt idx="1649">
                  <c:v>1.7196513333333299E-5</c:v>
                </c:pt>
                <c:pt idx="1650">
                  <c:v>1.7280576190476202E-5</c:v>
                </c:pt>
                <c:pt idx="1651">
                  <c:v>1.57195966666667E-5</c:v>
                </c:pt>
                <c:pt idx="1652">
                  <c:v>1.6096898571428599E-5</c:v>
                </c:pt>
                <c:pt idx="1653">
                  <c:v>1.6574127142857099E-5</c:v>
                </c:pt>
                <c:pt idx="1654">
                  <c:v>1.5851708095238099E-5</c:v>
                </c:pt>
                <c:pt idx="1655">
                  <c:v>1.6021946190476201E-5</c:v>
                </c:pt>
                <c:pt idx="1656">
                  <c:v>1.57626523809524E-5</c:v>
                </c:pt>
                <c:pt idx="1657">
                  <c:v>1.47932928571428E-5</c:v>
                </c:pt>
                <c:pt idx="1658">
                  <c:v>1.5820935714285698E-5</c:v>
                </c:pt>
                <c:pt idx="1659">
                  <c:v>1.5802293809523801E-5</c:v>
                </c:pt>
                <c:pt idx="1660">
                  <c:v>1.60284414285714E-5</c:v>
                </c:pt>
                <c:pt idx="1661">
                  <c:v>1.50458409523809E-5</c:v>
                </c:pt>
                <c:pt idx="1662">
                  <c:v>1.5195069047618999E-5</c:v>
                </c:pt>
                <c:pt idx="1663">
                  <c:v>1.474325E-5</c:v>
                </c:pt>
                <c:pt idx="1664">
                  <c:v>1.43238933333333E-5</c:v>
                </c:pt>
                <c:pt idx="1665">
                  <c:v>1.5989702857142901E-5</c:v>
                </c:pt>
                <c:pt idx="1666">
                  <c:v>1.5776407619047602E-5</c:v>
                </c:pt>
                <c:pt idx="1667">
                  <c:v>1.59607366666667E-5</c:v>
                </c:pt>
                <c:pt idx="1668">
                  <c:v>1.6131921428571402E-5</c:v>
                </c:pt>
                <c:pt idx="1669">
                  <c:v>1.7368958095238099E-5</c:v>
                </c:pt>
                <c:pt idx="1670">
                  <c:v>1.7521359047618999E-5</c:v>
                </c:pt>
                <c:pt idx="1671">
                  <c:v>1.7402991428571402E-5</c:v>
                </c:pt>
                <c:pt idx="1672">
                  <c:v>1.7683118571428599E-5</c:v>
                </c:pt>
                <c:pt idx="1673">
                  <c:v>1.78112614285714E-5</c:v>
                </c:pt>
                <c:pt idx="1674">
                  <c:v>2.0137670952381E-5</c:v>
                </c:pt>
                <c:pt idx="1675">
                  <c:v>1.9112725714285699E-5</c:v>
                </c:pt>
                <c:pt idx="1676">
                  <c:v>2.3265539999999999E-5</c:v>
                </c:pt>
                <c:pt idx="1677">
                  <c:v>2.3286061428571401E-5</c:v>
                </c:pt>
                <c:pt idx="1678">
                  <c:v>2.337657E-5</c:v>
                </c:pt>
                <c:pt idx="1679">
                  <c:v>2.19529038095238E-5</c:v>
                </c:pt>
                <c:pt idx="1680">
                  <c:v>2.2052350952380999E-5</c:v>
                </c:pt>
                <c:pt idx="1681">
                  <c:v>2.11740842857143E-5</c:v>
                </c:pt>
                <c:pt idx="1682">
                  <c:v>2.2553337142857102E-5</c:v>
                </c:pt>
                <c:pt idx="1683">
                  <c:v>2.579748E-5</c:v>
                </c:pt>
                <c:pt idx="1684">
                  <c:v>2.87093752380952E-5</c:v>
                </c:pt>
                <c:pt idx="1685">
                  <c:v>2.9124122380952399E-5</c:v>
                </c:pt>
                <c:pt idx="1686">
                  <c:v>3.1319631904761897E-5</c:v>
                </c:pt>
                <c:pt idx="1687">
                  <c:v>3.1035922857142901E-5</c:v>
                </c:pt>
                <c:pt idx="1688">
                  <c:v>3.2094525238095199E-5</c:v>
                </c:pt>
                <c:pt idx="1689">
                  <c:v>3.75667580952381E-5</c:v>
                </c:pt>
                <c:pt idx="1690">
                  <c:v>3.6823591428571403E-5</c:v>
                </c:pt>
                <c:pt idx="1691">
                  <c:v>3.6594090000000002E-5</c:v>
                </c:pt>
                <c:pt idx="1692">
                  <c:v>3.6799619047618997E-5</c:v>
                </c:pt>
                <c:pt idx="1693">
                  <c:v>3.72066095238095E-5</c:v>
                </c:pt>
                <c:pt idx="1694">
                  <c:v>3.86656428571428E-5</c:v>
                </c:pt>
                <c:pt idx="1695">
                  <c:v>3.5443999047618998E-5</c:v>
                </c:pt>
                <c:pt idx="1696">
                  <c:v>3.58788680952381E-5</c:v>
                </c:pt>
                <c:pt idx="1697">
                  <c:v>3.1192539523809501E-5</c:v>
                </c:pt>
                <c:pt idx="1698">
                  <c:v>3.21758995238095E-5</c:v>
                </c:pt>
                <c:pt idx="1699">
                  <c:v>3.19826552380952E-5</c:v>
                </c:pt>
                <c:pt idx="1700">
                  <c:v>3.2180321428571402E-5</c:v>
                </c:pt>
                <c:pt idx="1701">
                  <c:v>3.2751924761904801E-5</c:v>
                </c:pt>
                <c:pt idx="1702">
                  <c:v>3.51402533333333E-5</c:v>
                </c:pt>
                <c:pt idx="1703">
                  <c:v>3.9244134285714302E-5</c:v>
                </c:pt>
                <c:pt idx="1704">
                  <c:v>3.7521524761904803E-5</c:v>
                </c:pt>
                <c:pt idx="1705">
                  <c:v>3.77541866666667E-5</c:v>
                </c:pt>
                <c:pt idx="1706">
                  <c:v>4.0419943809523801E-5</c:v>
                </c:pt>
                <c:pt idx="1707">
                  <c:v>3.6825639047619002E-5</c:v>
                </c:pt>
                <c:pt idx="1708">
                  <c:v>3.7208476666666702E-5</c:v>
                </c:pt>
                <c:pt idx="1709">
                  <c:v>3.6327171904761903E-5</c:v>
                </c:pt>
                <c:pt idx="1710">
                  <c:v>3.22447433333333E-5</c:v>
                </c:pt>
                <c:pt idx="1711">
                  <c:v>3.1932109523809501E-5</c:v>
                </c:pt>
                <c:pt idx="1712">
                  <c:v>3.20635395238095E-5</c:v>
                </c:pt>
                <c:pt idx="1713">
                  <c:v>3.2094507142857102E-5</c:v>
                </c:pt>
                <c:pt idx="1714">
                  <c:v>3.1606578571428602E-5</c:v>
                </c:pt>
                <c:pt idx="1715">
                  <c:v>3.0525845238095203E-5</c:v>
                </c:pt>
                <c:pt idx="1716">
                  <c:v>3.08302176190476E-5</c:v>
                </c:pt>
                <c:pt idx="1717">
                  <c:v>3.1897493809523799E-5</c:v>
                </c:pt>
                <c:pt idx="1718">
                  <c:v>3.16743033333333E-5</c:v>
                </c:pt>
                <c:pt idx="1719">
                  <c:v>3.0571640476190498E-5</c:v>
                </c:pt>
                <c:pt idx="1720">
                  <c:v>3.0674525238095203E-5</c:v>
                </c:pt>
                <c:pt idx="1721">
                  <c:v>3.0529351428571402E-5</c:v>
                </c:pt>
                <c:pt idx="1722">
                  <c:v>2.96665257142857E-5</c:v>
                </c:pt>
                <c:pt idx="1723">
                  <c:v>2.7438839999999998E-5</c:v>
                </c:pt>
                <c:pt idx="1724">
                  <c:v>2.2299206666666701E-5</c:v>
                </c:pt>
                <c:pt idx="1725">
                  <c:v>2.1144478095238101E-5</c:v>
                </c:pt>
                <c:pt idx="1726">
                  <c:v>1.7506009047618999E-5</c:v>
                </c:pt>
                <c:pt idx="1727">
                  <c:v>1.42472947619048E-5</c:v>
                </c:pt>
                <c:pt idx="1728">
                  <c:v>1.3207718571428601E-5</c:v>
                </c:pt>
                <c:pt idx="1729">
                  <c:v>1.26267085714286E-5</c:v>
                </c:pt>
                <c:pt idx="1730">
                  <c:v>1.29113657142857E-5</c:v>
                </c:pt>
                <c:pt idx="1731">
                  <c:v>1.13929414285714E-5</c:v>
                </c:pt>
                <c:pt idx="1732">
                  <c:v>1.2724465714285701E-5</c:v>
                </c:pt>
                <c:pt idx="1733">
                  <c:v>1.37772419047619E-5</c:v>
                </c:pt>
                <c:pt idx="1734">
                  <c:v>1.36170461904762E-5</c:v>
                </c:pt>
                <c:pt idx="1735">
                  <c:v>1.44640033333333E-5</c:v>
                </c:pt>
                <c:pt idx="1736">
                  <c:v>1.35412623809524E-5</c:v>
                </c:pt>
                <c:pt idx="1737">
                  <c:v>1.4085429047619E-5</c:v>
                </c:pt>
                <c:pt idx="1738">
                  <c:v>1.2638890952380999E-5</c:v>
                </c:pt>
                <c:pt idx="1739">
                  <c:v>1.23980157142857E-5</c:v>
                </c:pt>
                <c:pt idx="1740">
                  <c:v>1.2338775238095199E-5</c:v>
                </c:pt>
                <c:pt idx="1741">
                  <c:v>1.38378E-5</c:v>
                </c:pt>
                <c:pt idx="1742">
                  <c:v>1.6733835714285701E-5</c:v>
                </c:pt>
                <c:pt idx="1743">
                  <c:v>1.7048896666666701E-5</c:v>
                </c:pt>
                <c:pt idx="1744">
                  <c:v>1.8696310952380901E-5</c:v>
                </c:pt>
                <c:pt idx="1745">
                  <c:v>1.8136626190476202E-5</c:v>
                </c:pt>
                <c:pt idx="1746">
                  <c:v>1.8308249999999999E-5</c:v>
                </c:pt>
                <c:pt idx="1747">
                  <c:v>1.85976542857143E-5</c:v>
                </c:pt>
                <c:pt idx="1748">
                  <c:v>1.8729781904761901E-5</c:v>
                </c:pt>
                <c:pt idx="1749">
                  <c:v>1.8544191904761902E-5</c:v>
                </c:pt>
                <c:pt idx="1750">
                  <c:v>1.86865619047619E-5</c:v>
                </c:pt>
                <c:pt idx="1751">
                  <c:v>1.86236904761905E-5</c:v>
                </c:pt>
                <c:pt idx="1752">
                  <c:v>1.8722454285714299E-5</c:v>
                </c:pt>
                <c:pt idx="1753">
                  <c:v>1.8292792380952401E-5</c:v>
                </c:pt>
                <c:pt idx="1754">
                  <c:v>1.76383638095238E-5</c:v>
                </c:pt>
                <c:pt idx="1755">
                  <c:v>1.7732069047619001E-5</c:v>
                </c:pt>
                <c:pt idx="1756">
                  <c:v>1.72529976190476E-5</c:v>
                </c:pt>
                <c:pt idx="1757">
                  <c:v>1.84066480952381E-5</c:v>
                </c:pt>
                <c:pt idx="1758">
                  <c:v>1.7697648571428599E-5</c:v>
                </c:pt>
                <c:pt idx="1759">
                  <c:v>1.81121771428571E-5</c:v>
                </c:pt>
                <c:pt idx="1760">
                  <c:v>1.8133676190476198E-5</c:v>
                </c:pt>
                <c:pt idx="1761">
                  <c:v>1.836658E-5</c:v>
                </c:pt>
                <c:pt idx="1762">
                  <c:v>1.66746314285714E-5</c:v>
                </c:pt>
                <c:pt idx="1763">
                  <c:v>1.50467980952381E-5</c:v>
                </c:pt>
                <c:pt idx="1764">
                  <c:v>1.57217723809524E-5</c:v>
                </c:pt>
                <c:pt idx="1765">
                  <c:v>1.7460039047618999E-5</c:v>
                </c:pt>
                <c:pt idx="1766">
                  <c:v>1.9282471428571401E-5</c:v>
                </c:pt>
                <c:pt idx="1767">
                  <c:v>1.8344592380952399E-5</c:v>
                </c:pt>
                <c:pt idx="1768">
                  <c:v>1.9457347619047602E-5</c:v>
                </c:pt>
                <c:pt idx="1769">
                  <c:v>1.9673067619047602E-5</c:v>
                </c:pt>
                <c:pt idx="1770">
                  <c:v>1.9622637619047601E-5</c:v>
                </c:pt>
                <c:pt idx="1771">
                  <c:v>1.9394520476190502E-5</c:v>
                </c:pt>
                <c:pt idx="1772">
                  <c:v>1.9170772857142902E-5</c:v>
                </c:pt>
                <c:pt idx="1773">
                  <c:v>1.9742276190476199E-5</c:v>
                </c:pt>
                <c:pt idx="1774">
                  <c:v>1.8780669523809501E-5</c:v>
                </c:pt>
                <c:pt idx="1775">
                  <c:v>1.9796193333333299E-5</c:v>
                </c:pt>
                <c:pt idx="1776">
                  <c:v>2.0025256190476201E-5</c:v>
                </c:pt>
                <c:pt idx="1777">
                  <c:v>1.9683418095238099E-5</c:v>
                </c:pt>
                <c:pt idx="1778">
                  <c:v>1.8440997619047599E-5</c:v>
                </c:pt>
                <c:pt idx="1779">
                  <c:v>1.8458246666666702E-5</c:v>
                </c:pt>
                <c:pt idx="1780">
                  <c:v>1.7672521428571402E-5</c:v>
                </c:pt>
                <c:pt idx="1781">
                  <c:v>1.7599765714285701E-5</c:v>
                </c:pt>
                <c:pt idx="1782">
                  <c:v>1.7530028095238101E-5</c:v>
                </c:pt>
                <c:pt idx="1783">
                  <c:v>1.86195719047619E-5</c:v>
                </c:pt>
                <c:pt idx="1784">
                  <c:v>1.7279511904761901E-5</c:v>
                </c:pt>
                <c:pt idx="1785">
                  <c:v>1.69448547619048E-5</c:v>
                </c:pt>
                <c:pt idx="1786">
                  <c:v>1.3415688095238101E-5</c:v>
                </c:pt>
                <c:pt idx="1787">
                  <c:v>1.31748738095238E-5</c:v>
                </c:pt>
                <c:pt idx="1788">
                  <c:v>1.3972290952381001E-5</c:v>
                </c:pt>
                <c:pt idx="1789">
                  <c:v>1.4452771904761901E-5</c:v>
                </c:pt>
                <c:pt idx="1790">
                  <c:v>1.40201242857143E-5</c:v>
                </c:pt>
                <c:pt idx="1791">
                  <c:v>1.3889340952381E-5</c:v>
                </c:pt>
                <c:pt idx="1792">
                  <c:v>1.5470612380952401E-5</c:v>
                </c:pt>
                <c:pt idx="1793">
                  <c:v>1.7107031428571399E-5</c:v>
                </c:pt>
                <c:pt idx="1794">
                  <c:v>1.6872231428571399E-5</c:v>
                </c:pt>
                <c:pt idx="1795">
                  <c:v>1.6710701428571399E-5</c:v>
                </c:pt>
                <c:pt idx="1796">
                  <c:v>1.520176E-5</c:v>
                </c:pt>
                <c:pt idx="1797">
                  <c:v>1.50142614285714E-5</c:v>
                </c:pt>
                <c:pt idx="1798">
                  <c:v>1.44884823809524E-5</c:v>
                </c:pt>
                <c:pt idx="1799">
                  <c:v>1.4574713809523799E-5</c:v>
                </c:pt>
                <c:pt idx="1800">
                  <c:v>1.44059342857143E-5</c:v>
                </c:pt>
                <c:pt idx="1801">
                  <c:v>1.5824597619047602E-5</c:v>
                </c:pt>
                <c:pt idx="1802">
                  <c:v>1.7128696190476198E-5</c:v>
                </c:pt>
                <c:pt idx="1803">
                  <c:v>1.7212125238095201E-5</c:v>
                </c:pt>
                <c:pt idx="1804">
                  <c:v>1.6125489999999999E-5</c:v>
                </c:pt>
                <c:pt idx="1805">
                  <c:v>1.6051782857142901E-5</c:v>
                </c:pt>
                <c:pt idx="1806">
                  <c:v>1.5385941904761898E-5</c:v>
                </c:pt>
                <c:pt idx="1807">
                  <c:v>1.6757732380952399E-5</c:v>
                </c:pt>
                <c:pt idx="1808">
                  <c:v>1.50642347619048E-5</c:v>
                </c:pt>
                <c:pt idx="1809">
                  <c:v>1.42005489047619E-5</c:v>
                </c:pt>
                <c:pt idx="1810">
                  <c:v>1.29191536666667E-5</c:v>
                </c:pt>
                <c:pt idx="1811">
                  <c:v>1.29740236666667E-5</c:v>
                </c:pt>
                <c:pt idx="1812">
                  <c:v>1.3480560333333301E-5</c:v>
                </c:pt>
                <c:pt idx="1813">
                  <c:v>1.21642389047619E-5</c:v>
                </c:pt>
                <c:pt idx="1814">
                  <c:v>1.09758055714286E-5</c:v>
                </c:pt>
                <c:pt idx="1815">
                  <c:v>1.10460436666667E-5</c:v>
                </c:pt>
                <c:pt idx="1816">
                  <c:v>1.3563318428571401E-5</c:v>
                </c:pt>
                <c:pt idx="1817">
                  <c:v>1.5018074142857101E-5</c:v>
                </c:pt>
                <c:pt idx="1818">
                  <c:v>1.5713748904761901E-5</c:v>
                </c:pt>
                <c:pt idx="1819">
                  <c:v>1.5734374619047601E-5</c:v>
                </c:pt>
                <c:pt idx="1820">
                  <c:v>1.6164916047618998E-5</c:v>
                </c:pt>
                <c:pt idx="1821">
                  <c:v>2.1570031761904801E-5</c:v>
                </c:pt>
                <c:pt idx="1822">
                  <c:v>2.1033755571428601E-5</c:v>
                </c:pt>
                <c:pt idx="1823">
                  <c:v>2.0708807952381E-5</c:v>
                </c:pt>
                <c:pt idx="1824">
                  <c:v>2.0756487952381001E-5</c:v>
                </c:pt>
                <c:pt idx="1825">
                  <c:v>2.21237327142857E-5</c:v>
                </c:pt>
                <c:pt idx="1826">
                  <c:v>2.2970185571428601E-5</c:v>
                </c:pt>
                <c:pt idx="1827">
                  <c:v>2.42280074761905E-5</c:v>
                </c:pt>
                <c:pt idx="1828">
                  <c:v>2.27725517619048E-5</c:v>
                </c:pt>
                <c:pt idx="1829">
                  <c:v>2.3136563190476199E-5</c:v>
                </c:pt>
                <c:pt idx="1830">
                  <c:v>2.4646587142857101E-5</c:v>
                </c:pt>
                <c:pt idx="1831">
                  <c:v>2.4385793809523801E-5</c:v>
                </c:pt>
                <c:pt idx="1832">
                  <c:v>2.6150309523809498E-5</c:v>
                </c:pt>
                <c:pt idx="1833">
                  <c:v>2.6055547619047599E-5</c:v>
                </c:pt>
                <c:pt idx="1834">
                  <c:v>2.7353945238095201E-5</c:v>
                </c:pt>
                <c:pt idx="1835">
                  <c:v>2.6545124761904801E-5</c:v>
                </c:pt>
                <c:pt idx="1836">
                  <c:v>3.3484986666666697E-5</c:v>
                </c:pt>
                <c:pt idx="1837">
                  <c:v>3.09613357142857E-5</c:v>
                </c:pt>
                <c:pt idx="1838">
                  <c:v>3.0705497619047603E-5</c:v>
                </c:pt>
                <c:pt idx="1839">
                  <c:v>3.19293404761905E-5</c:v>
                </c:pt>
                <c:pt idx="1840">
                  <c:v>3.2007688095238103E-5</c:v>
                </c:pt>
                <c:pt idx="1841">
                  <c:v>3.1458088571428603E-5</c:v>
                </c:pt>
                <c:pt idx="1842">
                  <c:v>2.6009999047619E-5</c:v>
                </c:pt>
                <c:pt idx="1843">
                  <c:v>2.80920228571429E-5</c:v>
                </c:pt>
                <c:pt idx="1844">
                  <c:v>2.7384189523809499E-5</c:v>
                </c:pt>
                <c:pt idx="1845">
                  <c:v>2.7813112857142901E-5</c:v>
                </c:pt>
                <c:pt idx="1846">
                  <c:v>2.6521207619047601E-5</c:v>
                </c:pt>
                <c:pt idx="1847">
                  <c:v>2.59277614285714E-5</c:v>
                </c:pt>
                <c:pt idx="1848">
                  <c:v>2.5053486666666698E-5</c:v>
                </c:pt>
                <c:pt idx="1849">
                  <c:v>2.46714985714286E-5</c:v>
                </c:pt>
                <c:pt idx="1850">
                  <c:v>2.46143666666667E-5</c:v>
                </c:pt>
                <c:pt idx="1851">
                  <c:v>2.43278047619048E-5</c:v>
                </c:pt>
                <c:pt idx="1852">
                  <c:v>2.4034952380952399E-5</c:v>
                </c:pt>
                <c:pt idx="1853">
                  <c:v>2.24447509523809E-5</c:v>
                </c:pt>
                <c:pt idx="1854">
                  <c:v>2.2060408095238099E-5</c:v>
                </c:pt>
                <c:pt idx="1855">
                  <c:v>2.1183446190476199E-5</c:v>
                </c:pt>
                <c:pt idx="1856">
                  <c:v>2.1833590476190501E-5</c:v>
                </c:pt>
                <c:pt idx="1857">
                  <c:v>1.5583595238095199E-5</c:v>
                </c:pt>
                <c:pt idx="1858">
                  <c:v>1.6703431904762002E-5</c:v>
                </c:pt>
                <c:pt idx="1859">
                  <c:v>1.703017E-5</c:v>
                </c:pt>
                <c:pt idx="1860">
                  <c:v>1.4766975714285701E-5</c:v>
                </c:pt>
                <c:pt idx="1861">
                  <c:v>1.500821E-5</c:v>
                </c:pt>
                <c:pt idx="1862">
                  <c:v>1.5359214285714301E-5</c:v>
                </c:pt>
                <c:pt idx="1863">
                  <c:v>1.6484594285714301E-5</c:v>
                </c:pt>
                <c:pt idx="1864">
                  <c:v>1.5285841904761899E-5</c:v>
                </c:pt>
                <c:pt idx="1865">
                  <c:v>1.62318180952381E-5</c:v>
                </c:pt>
                <c:pt idx="1866">
                  <c:v>1.9160999047618999E-5</c:v>
                </c:pt>
                <c:pt idx="1867">
                  <c:v>1.94297004761905E-5</c:v>
                </c:pt>
                <c:pt idx="1868">
                  <c:v>1.9367853333333299E-5</c:v>
                </c:pt>
                <c:pt idx="1869">
                  <c:v>1.9713913809523801E-5</c:v>
                </c:pt>
                <c:pt idx="1870">
                  <c:v>1.9733969047618999E-5</c:v>
                </c:pt>
                <c:pt idx="1871">
                  <c:v>1.9823268095238101E-5</c:v>
                </c:pt>
                <c:pt idx="1872">
                  <c:v>1.8921226666666699E-5</c:v>
                </c:pt>
                <c:pt idx="1873">
                  <c:v>1.91078204761905E-5</c:v>
                </c:pt>
                <c:pt idx="1874">
                  <c:v>2.0216169523809501E-5</c:v>
                </c:pt>
                <c:pt idx="1875">
                  <c:v>2.06954504761905E-5</c:v>
                </c:pt>
                <c:pt idx="1876">
                  <c:v>2.0646379047619002E-5</c:v>
                </c:pt>
                <c:pt idx="1877">
                  <c:v>2.0246409047619001E-5</c:v>
                </c:pt>
                <c:pt idx="1878">
                  <c:v>1.9856466190476201E-5</c:v>
                </c:pt>
                <c:pt idx="1879">
                  <c:v>1.9859151904761899E-5</c:v>
                </c:pt>
                <c:pt idx="1880">
                  <c:v>1.9563009047619E-5</c:v>
                </c:pt>
                <c:pt idx="1881">
                  <c:v>1.9869744761904799E-5</c:v>
                </c:pt>
                <c:pt idx="1882">
                  <c:v>1.9586559523809499E-5</c:v>
                </c:pt>
                <c:pt idx="1883">
                  <c:v>1.9542830952381E-5</c:v>
                </c:pt>
                <c:pt idx="1884">
                  <c:v>1.8835173809523799E-5</c:v>
                </c:pt>
                <c:pt idx="1885">
                  <c:v>1.82231452380952E-5</c:v>
                </c:pt>
                <c:pt idx="1886">
                  <c:v>1.8039226190476201E-5</c:v>
                </c:pt>
                <c:pt idx="1887">
                  <c:v>1.61037166666667E-5</c:v>
                </c:pt>
                <c:pt idx="1888">
                  <c:v>1.6385491904761901E-5</c:v>
                </c:pt>
                <c:pt idx="1889">
                  <c:v>1.90712423809524E-5</c:v>
                </c:pt>
                <c:pt idx="1890">
                  <c:v>1.9712380476190501E-5</c:v>
                </c:pt>
                <c:pt idx="1891">
                  <c:v>2.1102635714285699E-5</c:v>
                </c:pt>
                <c:pt idx="1892">
                  <c:v>2.1013833333333302E-5</c:v>
                </c:pt>
                <c:pt idx="1893">
                  <c:v>2.07700304761905E-5</c:v>
                </c:pt>
                <c:pt idx="1894">
                  <c:v>2.0791889047619E-5</c:v>
                </c:pt>
                <c:pt idx="1895">
                  <c:v>1.9579299047619001E-5</c:v>
                </c:pt>
                <c:pt idx="1896">
                  <c:v>1.92719342857143E-5</c:v>
                </c:pt>
                <c:pt idx="1897">
                  <c:v>1.8709159047619001E-5</c:v>
                </c:pt>
                <c:pt idx="1898">
                  <c:v>1.8755475714285698E-5</c:v>
                </c:pt>
                <c:pt idx="1899">
                  <c:v>1.8097513333333299E-5</c:v>
                </c:pt>
                <c:pt idx="1900">
                  <c:v>1.7070611904761901E-5</c:v>
                </c:pt>
                <c:pt idx="1901">
                  <c:v>1.6831107142857099E-5</c:v>
                </c:pt>
                <c:pt idx="1902">
                  <c:v>1.6573708571428601E-5</c:v>
                </c:pt>
                <c:pt idx="1903">
                  <c:v>1.65075676190476E-5</c:v>
                </c:pt>
                <c:pt idx="1904">
                  <c:v>1.7127119999999999E-5</c:v>
                </c:pt>
                <c:pt idx="1905">
                  <c:v>1.7483086666666701E-5</c:v>
                </c:pt>
                <c:pt idx="1906">
                  <c:v>1.67011961904762E-5</c:v>
                </c:pt>
                <c:pt idx="1907">
                  <c:v>2.1571472380952399E-5</c:v>
                </c:pt>
                <c:pt idx="1908">
                  <c:v>2.0500948571428599E-5</c:v>
                </c:pt>
                <c:pt idx="1909">
                  <c:v>2.2163239047619001E-5</c:v>
                </c:pt>
                <c:pt idx="1910">
                  <c:v>2.1576486666666701E-5</c:v>
                </c:pt>
                <c:pt idx="1911">
                  <c:v>2.2471486666666698E-5</c:v>
                </c:pt>
                <c:pt idx="1912">
                  <c:v>2.34632723809524E-5</c:v>
                </c:pt>
                <c:pt idx="1913">
                  <c:v>2.4539531904761901E-5</c:v>
                </c:pt>
                <c:pt idx="1914">
                  <c:v>2.4650529999999999E-5</c:v>
                </c:pt>
                <c:pt idx="1915">
                  <c:v>2.4948951904761899E-5</c:v>
                </c:pt>
                <c:pt idx="1916">
                  <c:v>2.5628208571428601E-5</c:v>
                </c:pt>
                <c:pt idx="1917">
                  <c:v>2.62683971428571E-5</c:v>
                </c:pt>
                <c:pt idx="1918">
                  <c:v>2.6987429523809499E-5</c:v>
                </c:pt>
                <c:pt idx="1919">
                  <c:v>3.7560935238095199E-5</c:v>
                </c:pt>
                <c:pt idx="1920">
                  <c:v>3.8648116666666697E-5</c:v>
                </c:pt>
                <c:pt idx="1921">
                  <c:v>3.9971041904761901E-5</c:v>
                </c:pt>
                <c:pt idx="1922">
                  <c:v>4.1468384761904802E-5</c:v>
                </c:pt>
                <c:pt idx="1923">
                  <c:v>4.1705260952381002E-5</c:v>
                </c:pt>
                <c:pt idx="1924">
                  <c:v>4.4244863333333302E-5</c:v>
                </c:pt>
                <c:pt idx="1925">
                  <c:v>4.6228587142857098E-5</c:v>
                </c:pt>
                <c:pt idx="1926">
                  <c:v>4.6402325238095198E-5</c:v>
                </c:pt>
                <c:pt idx="1927">
                  <c:v>4.6573934761904799E-5</c:v>
                </c:pt>
                <c:pt idx="1928">
                  <c:v>4.4091229999999998E-5</c:v>
                </c:pt>
                <c:pt idx="1929">
                  <c:v>4.3834329999999997E-5</c:v>
                </c:pt>
                <c:pt idx="1930">
                  <c:v>4.3120439523809499E-5</c:v>
                </c:pt>
                <c:pt idx="1931">
                  <c:v>4.1623853809523799E-5</c:v>
                </c:pt>
                <c:pt idx="1932">
                  <c:v>4.0245353809523798E-5</c:v>
                </c:pt>
                <c:pt idx="1933">
                  <c:v>4.02643204761905E-5</c:v>
                </c:pt>
                <c:pt idx="1934">
                  <c:v>5.3061977619047597E-5</c:v>
                </c:pt>
                <c:pt idx="1935">
                  <c:v>5.9948166666666697E-5</c:v>
                </c:pt>
                <c:pt idx="1936">
                  <c:v>6.0573938095238098E-5</c:v>
                </c:pt>
                <c:pt idx="1937">
                  <c:v>6.2045819047619E-5</c:v>
                </c:pt>
                <c:pt idx="1938">
                  <c:v>6.5064128571428595E-5</c:v>
                </c:pt>
                <c:pt idx="1939">
                  <c:v>6.5266495238095197E-5</c:v>
                </c:pt>
                <c:pt idx="1940">
                  <c:v>5.4692764761904802E-5</c:v>
                </c:pt>
                <c:pt idx="1941">
                  <c:v>5.5411621904761902E-5</c:v>
                </c:pt>
                <c:pt idx="1942">
                  <c:v>5.5450055238095198E-5</c:v>
                </c:pt>
                <c:pt idx="1943">
                  <c:v>5.4395331428571399E-5</c:v>
                </c:pt>
                <c:pt idx="1944">
                  <c:v>6.1911193333333294E-5</c:v>
                </c:pt>
                <c:pt idx="1945">
                  <c:v>5.9784855238095203E-5</c:v>
                </c:pt>
                <c:pt idx="1946">
                  <c:v>5.7927050476190498E-5</c:v>
                </c:pt>
                <c:pt idx="1947">
                  <c:v>5.7668831428571401E-5</c:v>
                </c:pt>
                <c:pt idx="1948">
                  <c:v>6.0255174285714297E-5</c:v>
                </c:pt>
                <c:pt idx="1949">
                  <c:v>5.7033250476190503E-5</c:v>
                </c:pt>
                <c:pt idx="1950">
                  <c:v>5.8255817142857099E-5</c:v>
                </c:pt>
                <c:pt idx="1951">
                  <c:v>5.9339993333333301E-5</c:v>
                </c:pt>
                <c:pt idx="1952">
                  <c:v>6.46457933333333E-5</c:v>
                </c:pt>
                <c:pt idx="1953">
                  <c:v>6.4860207619047604E-5</c:v>
                </c:pt>
                <c:pt idx="1954">
                  <c:v>6.5088640952380903E-5</c:v>
                </c:pt>
                <c:pt idx="1955">
                  <c:v>5.1963007619047602E-5</c:v>
                </c:pt>
                <c:pt idx="1956">
                  <c:v>4.5173926190476198E-5</c:v>
                </c:pt>
                <c:pt idx="1957">
                  <c:v>4.4218258571428601E-5</c:v>
                </c:pt>
                <c:pt idx="1958">
                  <c:v>4.3309796666666699E-5</c:v>
                </c:pt>
                <c:pt idx="1959">
                  <c:v>3.9903529999999997E-5</c:v>
                </c:pt>
                <c:pt idx="1960">
                  <c:v>3.9098798571428599E-5</c:v>
                </c:pt>
                <c:pt idx="1961">
                  <c:v>3.8789616190476198E-5</c:v>
                </c:pt>
                <c:pt idx="1962">
                  <c:v>3.7036812380952401E-5</c:v>
                </c:pt>
                <c:pt idx="1963">
                  <c:v>3.7966836190476197E-5</c:v>
                </c:pt>
                <c:pt idx="1964">
                  <c:v>3.6867974285714298E-5</c:v>
                </c:pt>
                <c:pt idx="1965">
                  <c:v>3.1274140952380897E-5</c:v>
                </c:pt>
                <c:pt idx="1966">
                  <c:v>3.1207036190476202E-5</c:v>
                </c:pt>
                <c:pt idx="1967">
                  <c:v>3.0704631428571399E-5</c:v>
                </c:pt>
                <c:pt idx="1968">
                  <c:v>2.9914132857142898E-5</c:v>
                </c:pt>
                <c:pt idx="1969">
                  <c:v>2.87352328571428E-5</c:v>
                </c:pt>
                <c:pt idx="1970">
                  <c:v>3.0064489999999999E-5</c:v>
                </c:pt>
                <c:pt idx="1971">
                  <c:v>3.3350247142857101E-5</c:v>
                </c:pt>
                <c:pt idx="1972">
                  <c:v>3.8489604285714299E-5</c:v>
                </c:pt>
                <c:pt idx="1973">
                  <c:v>3.3421889999999999E-5</c:v>
                </c:pt>
                <c:pt idx="1974">
                  <c:v>3.3018137619047602E-5</c:v>
                </c:pt>
                <c:pt idx="1975">
                  <c:v>3.0593375714285702E-5</c:v>
                </c:pt>
                <c:pt idx="1976">
                  <c:v>3.00137709523809E-5</c:v>
                </c:pt>
                <c:pt idx="1977">
                  <c:v>3.00793561904762E-5</c:v>
                </c:pt>
                <c:pt idx="1978">
                  <c:v>3.53128952380952E-5</c:v>
                </c:pt>
                <c:pt idx="1979">
                  <c:v>3.9355076190476202E-5</c:v>
                </c:pt>
                <c:pt idx="1980">
                  <c:v>3.9511528571428598E-5</c:v>
                </c:pt>
                <c:pt idx="1981">
                  <c:v>3.9482685238095201E-5</c:v>
                </c:pt>
                <c:pt idx="1982">
                  <c:v>3.9993388571428602E-5</c:v>
                </c:pt>
                <c:pt idx="1983">
                  <c:v>3.9694538095238102E-5</c:v>
                </c:pt>
                <c:pt idx="1984">
                  <c:v>3.8887000000000002E-5</c:v>
                </c:pt>
                <c:pt idx="1985">
                  <c:v>3.8215477523809502E-5</c:v>
                </c:pt>
                <c:pt idx="1986">
                  <c:v>3.6649715619047602E-5</c:v>
                </c:pt>
                <c:pt idx="1987">
                  <c:v>3.6457507047619E-5</c:v>
                </c:pt>
                <c:pt idx="1988">
                  <c:v>3.5838223714285701E-5</c:v>
                </c:pt>
                <c:pt idx="1989">
                  <c:v>3.6678236571428602E-5</c:v>
                </c:pt>
                <c:pt idx="1990">
                  <c:v>3.8457888952380898E-5</c:v>
                </c:pt>
                <c:pt idx="1991">
                  <c:v>3.76342127619048E-5</c:v>
                </c:pt>
                <c:pt idx="1992">
                  <c:v>3.3220460380952399E-5</c:v>
                </c:pt>
                <c:pt idx="1993">
                  <c:v>2.53563032380952E-5</c:v>
                </c:pt>
                <c:pt idx="1994">
                  <c:v>2.4574988000000002E-5</c:v>
                </c:pt>
                <c:pt idx="1995">
                  <c:v>2.4172926095238099E-5</c:v>
                </c:pt>
                <c:pt idx="1996">
                  <c:v>2.47407356190476E-5</c:v>
                </c:pt>
                <c:pt idx="1997">
                  <c:v>2.42136905714286E-5</c:v>
                </c:pt>
                <c:pt idx="1998">
                  <c:v>2.39812367619048E-5</c:v>
                </c:pt>
                <c:pt idx="1999">
                  <c:v>1.86055972380952E-5</c:v>
                </c:pt>
                <c:pt idx="2000">
                  <c:v>1.3349631523809499E-5</c:v>
                </c:pt>
                <c:pt idx="2001">
                  <c:v>1.2832184857142901E-5</c:v>
                </c:pt>
                <c:pt idx="2002">
                  <c:v>1.27413315238095E-5</c:v>
                </c:pt>
                <c:pt idx="2003">
                  <c:v>1.34809600952381E-5</c:v>
                </c:pt>
                <c:pt idx="2004">
                  <c:v>1.34506972380952E-5</c:v>
                </c:pt>
                <c:pt idx="2005">
                  <c:v>1.2195292E-5</c:v>
                </c:pt>
                <c:pt idx="2006">
                  <c:v>1.23888273333333E-5</c:v>
                </c:pt>
                <c:pt idx="2007">
                  <c:v>1.24605416190476E-5</c:v>
                </c:pt>
                <c:pt idx="2008">
                  <c:v>1.2404151142857101E-5</c:v>
                </c:pt>
                <c:pt idx="2009">
                  <c:v>1.24652925714286E-5</c:v>
                </c:pt>
                <c:pt idx="2010">
                  <c:v>1.37279497142857E-5</c:v>
                </c:pt>
                <c:pt idx="2011">
                  <c:v>1.11218687619048E-5</c:v>
                </c:pt>
                <c:pt idx="2012">
                  <c:v>1.04144711428571E-5</c:v>
                </c:pt>
                <c:pt idx="2013">
                  <c:v>1.2275642571428601E-5</c:v>
                </c:pt>
                <c:pt idx="2014">
                  <c:v>1.6612304476190499E-5</c:v>
                </c:pt>
                <c:pt idx="2015">
                  <c:v>1.6781795904761901E-5</c:v>
                </c:pt>
                <c:pt idx="2016">
                  <c:v>1.70426197142857E-5</c:v>
                </c:pt>
                <c:pt idx="2017">
                  <c:v>1.7548472095238101E-5</c:v>
                </c:pt>
                <c:pt idx="2018">
                  <c:v>1.9497936190476199E-5</c:v>
                </c:pt>
                <c:pt idx="2019">
                  <c:v>1.9689069047618999E-5</c:v>
                </c:pt>
                <c:pt idx="2020">
                  <c:v>2.1782370476190499E-5</c:v>
                </c:pt>
                <c:pt idx="2021">
                  <c:v>2.2272893333333302E-5</c:v>
                </c:pt>
                <c:pt idx="2022">
                  <c:v>2.2084164285714299E-5</c:v>
                </c:pt>
                <c:pt idx="2023">
                  <c:v>2.2137318095238099E-5</c:v>
                </c:pt>
                <c:pt idx="2024">
                  <c:v>2.1453165714285701E-5</c:v>
                </c:pt>
                <c:pt idx="2025">
                  <c:v>2.2233668571428599E-5</c:v>
                </c:pt>
                <c:pt idx="2026">
                  <c:v>2.38441023809524E-5</c:v>
                </c:pt>
                <c:pt idx="2027">
                  <c:v>2.4561946666666699E-5</c:v>
                </c:pt>
                <c:pt idx="2028">
                  <c:v>2.92372561904762E-5</c:v>
                </c:pt>
                <c:pt idx="2029">
                  <c:v>3.1246650476190502E-5</c:v>
                </c:pt>
                <c:pt idx="2030">
                  <c:v>3.15671257142857E-5</c:v>
                </c:pt>
                <c:pt idx="2031">
                  <c:v>3.0951039999999998E-5</c:v>
                </c:pt>
                <c:pt idx="2032">
                  <c:v>3.2033840000000001E-5</c:v>
                </c:pt>
                <c:pt idx="2033">
                  <c:v>3.2120994761904798E-5</c:v>
                </c:pt>
                <c:pt idx="2034">
                  <c:v>3.1746113809523801E-5</c:v>
                </c:pt>
                <c:pt idx="2035">
                  <c:v>2.74486385714286E-5</c:v>
                </c:pt>
                <c:pt idx="2036">
                  <c:v>2.81128433333333E-5</c:v>
                </c:pt>
                <c:pt idx="2037">
                  <c:v>2.8022619523809502E-5</c:v>
                </c:pt>
                <c:pt idx="2038">
                  <c:v>2.8155614761904801E-5</c:v>
                </c:pt>
                <c:pt idx="2039">
                  <c:v>3.8781148095238099E-5</c:v>
                </c:pt>
                <c:pt idx="2040">
                  <c:v>3.9980017619047599E-5</c:v>
                </c:pt>
                <c:pt idx="2041">
                  <c:v>3.8281308095238098E-5</c:v>
                </c:pt>
                <c:pt idx="2042">
                  <c:v>3.86319938095238E-5</c:v>
                </c:pt>
                <c:pt idx="2043">
                  <c:v>3.8771810476190499E-5</c:v>
                </c:pt>
                <c:pt idx="2044">
                  <c:v>3.8784902380952398E-5</c:v>
                </c:pt>
                <c:pt idx="2045">
                  <c:v>3.8563564285714302E-5</c:v>
                </c:pt>
                <c:pt idx="2046">
                  <c:v>3.8695578571428602E-5</c:v>
                </c:pt>
                <c:pt idx="2047">
                  <c:v>3.6981814761904798E-5</c:v>
                </c:pt>
                <c:pt idx="2048">
                  <c:v>3.6209109999999999E-5</c:v>
                </c:pt>
                <c:pt idx="2049">
                  <c:v>3.1152269523809503E-5</c:v>
                </c:pt>
                <c:pt idx="2050">
                  <c:v>2.9072299523809501E-5</c:v>
                </c:pt>
                <c:pt idx="2051">
                  <c:v>2.8920098571428602E-5</c:v>
                </c:pt>
                <c:pt idx="2052">
                  <c:v>3.0997846190476198E-5</c:v>
                </c:pt>
                <c:pt idx="2053">
                  <c:v>2.9046302857142901E-5</c:v>
                </c:pt>
                <c:pt idx="2054">
                  <c:v>2.8955098095238099E-5</c:v>
                </c:pt>
                <c:pt idx="2055">
                  <c:v>2.71096085714286E-5</c:v>
                </c:pt>
                <c:pt idx="2056">
                  <c:v>2.8218055238095199E-5</c:v>
                </c:pt>
                <c:pt idx="2057">
                  <c:v>2.7159263809523799E-5</c:v>
                </c:pt>
                <c:pt idx="2058">
                  <c:v>2.7216725714285701E-5</c:v>
                </c:pt>
                <c:pt idx="2059">
                  <c:v>2.68284447619048E-5</c:v>
                </c:pt>
                <c:pt idx="2060">
                  <c:v>1.5045359047618999E-5</c:v>
                </c:pt>
                <c:pt idx="2061">
                  <c:v>1.35976933333333E-5</c:v>
                </c:pt>
                <c:pt idx="2062">
                  <c:v>1.41341028571429E-5</c:v>
                </c:pt>
                <c:pt idx="2063">
                  <c:v>1.7711031428571399E-5</c:v>
                </c:pt>
                <c:pt idx="2064">
                  <c:v>1.7774350476190499E-5</c:v>
                </c:pt>
                <c:pt idx="2065">
                  <c:v>1.8841209047618999E-5</c:v>
                </c:pt>
                <c:pt idx="2066">
                  <c:v>1.9254389999999999E-5</c:v>
                </c:pt>
                <c:pt idx="2067">
                  <c:v>1.96173852380952E-5</c:v>
                </c:pt>
                <c:pt idx="2068">
                  <c:v>2.0070506190476199E-5</c:v>
                </c:pt>
                <c:pt idx="2069">
                  <c:v>2.0186008571428601E-5</c:v>
                </c:pt>
                <c:pt idx="2070">
                  <c:v>1.9932660476190499E-5</c:v>
                </c:pt>
                <c:pt idx="2071">
                  <c:v>2.0037425238095199E-5</c:v>
                </c:pt>
                <c:pt idx="2072">
                  <c:v>2.1180116666666701E-5</c:v>
                </c:pt>
                <c:pt idx="2073">
                  <c:v>2.0336969047619E-5</c:v>
                </c:pt>
                <c:pt idx="2074">
                  <c:v>2.1195393333333301E-5</c:v>
                </c:pt>
                <c:pt idx="2075">
                  <c:v>2.1769640952381002E-5</c:v>
                </c:pt>
                <c:pt idx="2076">
                  <c:v>2.2947835238095201E-5</c:v>
                </c:pt>
                <c:pt idx="2077">
                  <c:v>2.2364363809523798E-5</c:v>
                </c:pt>
                <c:pt idx="2078">
                  <c:v>3.3904774285714299E-5</c:v>
                </c:pt>
                <c:pt idx="2079">
                  <c:v>3.3751300000000003E-5</c:v>
                </c:pt>
                <c:pt idx="2080">
                  <c:v>3.5376519047619001E-5</c:v>
                </c:pt>
                <c:pt idx="2081">
                  <c:v>3.6100666666666699E-5</c:v>
                </c:pt>
                <c:pt idx="2082">
                  <c:v>3.7840999047619003E-5</c:v>
                </c:pt>
                <c:pt idx="2083">
                  <c:v>3.7078921428571403E-5</c:v>
                </c:pt>
                <c:pt idx="2084">
                  <c:v>3.3700707142857101E-5</c:v>
                </c:pt>
                <c:pt idx="2085">
                  <c:v>3.8343732857142798E-5</c:v>
                </c:pt>
                <c:pt idx="2086">
                  <c:v>4.1239656666666697E-5</c:v>
                </c:pt>
                <c:pt idx="2087">
                  <c:v>4.1235799523809498E-5</c:v>
                </c:pt>
                <c:pt idx="2088">
                  <c:v>4.0027646190476197E-5</c:v>
                </c:pt>
                <c:pt idx="2089">
                  <c:v>4.9243870000000003E-5</c:v>
                </c:pt>
                <c:pt idx="2090">
                  <c:v>5.0594067619047599E-5</c:v>
                </c:pt>
                <c:pt idx="2091">
                  <c:v>5.5644494285714299E-5</c:v>
                </c:pt>
                <c:pt idx="2092">
                  <c:v>5.7020047142857102E-5</c:v>
                </c:pt>
                <c:pt idx="2093">
                  <c:v>5.5792755238095197E-5</c:v>
                </c:pt>
                <c:pt idx="2094">
                  <c:v>5.3917745714285697E-5</c:v>
                </c:pt>
                <c:pt idx="2095">
                  <c:v>5.3562121904762001E-5</c:v>
                </c:pt>
                <c:pt idx="2096">
                  <c:v>5.3825464761904798E-5</c:v>
                </c:pt>
                <c:pt idx="2097">
                  <c:v>5.92016028571429E-5</c:v>
                </c:pt>
                <c:pt idx="2098">
                  <c:v>6.8062407619047606E-5</c:v>
                </c:pt>
                <c:pt idx="2099">
                  <c:v>5.9804574285714298E-5</c:v>
                </c:pt>
                <c:pt idx="2100">
                  <c:v>5.9690847142857097E-5</c:v>
                </c:pt>
                <c:pt idx="2101">
                  <c:v>5.7006990809523798E-5</c:v>
                </c:pt>
                <c:pt idx="2102">
                  <c:v>5.5736326999999997E-5</c:v>
                </c:pt>
                <c:pt idx="2103">
                  <c:v>5.4862831761904799E-5</c:v>
                </c:pt>
                <c:pt idx="2104">
                  <c:v>5.5988718904761899E-5</c:v>
                </c:pt>
                <c:pt idx="2105">
                  <c:v>5.5621209380952397E-5</c:v>
                </c:pt>
                <c:pt idx="2106">
                  <c:v>5.10952208095238E-5</c:v>
                </c:pt>
                <c:pt idx="2107">
                  <c:v>4.7598825571428603E-5</c:v>
                </c:pt>
                <c:pt idx="2108">
                  <c:v>4.8293801761904799E-5</c:v>
                </c:pt>
                <c:pt idx="2109">
                  <c:v>5.3433936047619002E-5</c:v>
                </c:pt>
                <c:pt idx="2110">
                  <c:v>4.9379126523809499E-5</c:v>
                </c:pt>
                <c:pt idx="2111">
                  <c:v>5.0466897952380998E-5</c:v>
                </c:pt>
                <c:pt idx="2112">
                  <c:v>4.6910436047619002E-5</c:v>
                </c:pt>
                <c:pt idx="2113">
                  <c:v>4.6003012238095201E-5</c:v>
                </c:pt>
                <c:pt idx="2114">
                  <c:v>4.5830252714285703E-5</c:v>
                </c:pt>
                <c:pt idx="2115">
                  <c:v>4.5208411761904797E-5</c:v>
                </c:pt>
                <c:pt idx="2116">
                  <c:v>4.66602641428571E-5</c:v>
                </c:pt>
                <c:pt idx="2117">
                  <c:v>4.6529178428571398E-5</c:v>
                </c:pt>
                <c:pt idx="2118">
                  <c:v>4.0067929857142898E-5</c:v>
                </c:pt>
                <c:pt idx="2119">
                  <c:v>3.3953534619047598E-5</c:v>
                </c:pt>
                <c:pt idx="2120">
                  <c:v>4.73438441428571E-5</c:v>
                </c:pt>
                <c:pt idx="2121">
                  <c:v>4.7810188428571403E-5</c:v>
                </c:pt>
                <c:pt idx="2122">
                  <c:v>5.0578716190476203E-5</c:v>
                </c:pt>
                <c:pt idx="2123">
                  <c:v>5.0633325714285697E-5</c:v>
                </c:pt>
                <c:pt idx="2124">
                  <c:v>5.0508316190476198E-5</c:v>
                </c:pt>
                <c:pt idx="2125">
                  <c:v>5.35932638095238E-5</c:v>
                </c:pt>
                <c:pt idx="2126">
                  <c:v>5.3605839999999997E-5</c:v>
                </c:pt>
                <c:pt idx="2127">
                  <c:v>5.3836333333333298E-5</c:v>
                </c:pt>
                <c:pt idx="2128">
                  <c:v>5.4025714285714301E-5</c:v>
                </c:pt>
                <c:pt idx="2129">
                  <c:v>5.3054923809523803E-5</c:v>
                </c:pt>
                <c:pt idx="2130">
                  <c:v>4.9750695238095199E-5</c:v>
                </c:pt>
                <c:pt idx="2131">
                  <c:v>4.4250223809523802E-5</c:v>
                </c:pt>
                <c:pt idx="2132">
                  <c:v>4.3904119047618997E-5</c:v>
                </c:pt>
                <c:pt idx="2133">
                  <c:v>4.2610288571428601E-5</c:v>
                </c:pt>
                <c:pt idx="2134">
                  <c:v>4.4853602857142901E-5</c:v>
                </c:pt>
                <c:pt idx="2135">
                  <c:v>4.7712101904762E-5</c:v>
                </c:pt>
                <c:pt idx="2136">
                  <c:v>4.9520785714285701E-5</c:v>
                </c:pt>
                <c:pt idx="2137">
                  <c:v>5.1865728571428603E-5</c:v>
                </c:pt>
                <c:pt idx="2138">
                  <c:v>5.18715476190476E-5</c:v>
                </c:pt>
                <c:pt idx="2139">
                  <c:v>5.2954020000000003E-5</c:v>
                </c:pt>
                <c:pt idx="2140">
                  <c:v>4.97559409523809E-5</c:v>
                </c:pt>
                <c:pt idx="2141">
                  <c:v>3.3476269523809503E-5</c:v>
                </c:pt>
                <c:pt idx="2142">
                  <c:v>3.3724579047619103E-5</c:v>
                </c:pt>
                <c:pt idx="2143">
                  <c:v>3.2623479047619101E-5</c:v>
                </c:pt>
                <c:pt idx="2144">
                  <c:v>3.2624468571428597E-5</c:v>
                </c:pt>
                <c:pt idx="2145">
                  <c:v>3.2036716666666702E-5</c:v>
                </c:pt>
                <c:pt idx="2146">
                  <c:v>2.79041738095238E-5</c:v>
                </c:pt>
                <c:pt idx="2147">
                  <c:v>2.7574221428571399E-5</c:v>
                </c:pt>
                <c:pt idx="2148">
                  <c:v>2.85932166666667E-5</c:v>
                </c:pt>
                <c:pt idx="2149">
                  <c:v>2.8360697619047598E-5</c:v>
                </c:pt>
                <c:pt idx="2150">
                  <c:v>2.8024633333333299E-5</c:v>
                </c:pt>
                <c:pt idx="2151">
                  <c:v>2.6817542857142801E-5</c:v>
                </c:pt>
                <c:pt idx="2152">
                  <c:v>2.70765333333333E-5</c:v>
                </c:pt>
                <c:pt idx="2153">
                  <c:v>2.7126333333333301E-5</c:v>
                </c:pt>
                <c:pt idx="2154">
                  <c:v>2.6966769999999999E-5</c:v>
                </c:pt>
                <c:pt idx="2155">
                  <c:v>2.6749165238095201E-5</c:v>
                </c:pt>
                <c:pt idx="2156">
                  <c:v>2.50076366666667E-5</c:v>
                </c:pt>
                <c:pt idx="2157">
                  <c:v>2.40064366666667E-5</c:v>
                </c:pt>
                <c:pt idx="2158">
                  <c:v>1.9784127619047599E-5</c:v>
                </c:pt>
                <c:pt idx="2159">
                  <c:v>1.8986518095238099E-5</c:v>
                </c:pt>
                <c:pt idx="2160">
                  <c:v>1.7751085714285699E-5</c:v>
                </c:pt>
                <c:pt idx="2161">
                  <c:v>1.7831718095238101E-5</c:v>
                </c:pt>
                <c:pt idx="2162">
                  <c:v>1.8522770476190501E-5</c:v>
                </c:pt>
                <c:pt idx="2163">
                  <c:v>1.7649943333333299E-5</c:v>
                </c:pt>
                <c:pt idx="2164">
                  <c:v>1.6319386190476199E-5</c:v>
                </c:pt>
                <c:pt idx="2165">
                  <c:v>1.6085690952381E-5</c:v>
                </c:pt>
                <c:pt idx="2166">
                  <c:v>1.5975302380952399E-5</c:v>
                </c:pt>
                <c:pt idx="2167">
                  <c:v>1.5792292857142901E-5</c:v>
                </c:pt>
                <c:pt idx="2168">
                  <c:v>1.5270426285714299E-5</c:v>
                </c:pt>
                <c:pt idx="2169">
                  <c:v>1.38002872380952E-5</c:v>
                </c:pt>
                <c:pt idx="2170">
                  <c:v>1.40454777142857E-5</c:v>
                </c:pt>
                <c:pt idx="2171">
                  <c:v>1.38651072380952E-5</c:v>
                </c:pt>
                <c:pt idx="2172">
                  <c:v>1.3800497714285699E-5</c:v>
                </c:pt>
                <c:pt idx="2173">
                  <c:v>1.3892164380952399E-5</c:v>
                </c:pt>
                <c:pt idx="2174">
                  <c:v>1.1503239142857099E-5</c:v>
                </c:pt>
                <c:pt idx="2175">
                  <c:v>1.1409442952380999E-5</c:v>
                </c:pt>
                <c:pt idx="2176">
                  <c:v>1.13081572380952E-5</c:v>
                </c:pt>
                <c:pt idx="2177">
                  <c:v>1.1065704857142899E-5</c:v>
                </c:pt>
                <c:pt idx="2178">
                  <c:v>1.04645715238095E-5</c:v>
                </c:pt>
                <c:pt idx="2179">
                  <c:v>1.1240671047618999E-5</c:v>
                </c:pt>
                <c:pt idx="2180">
                  <c:v>1.1154203428571401E-5</c:v>
                </c:pt>
                <c:pt idx="2181">
                  <c:v>1.15814739047619E-5</c:v>
                </c:pt>
                <c:pt idx="2182">
                  <c:v>1.18133253333333E-5</c:v>
                </c:pt>
                <c:pt idx="2183">
                  <c:v>1.0789906285714301E-5</c:v>
                </c:pt>
                <c:pt idx="2184">
                  <c:v>1.07517824761905E-5</c:v>
                </c:pt>
                <c:pt idx="2185">
                  <c:v>1.7782196761904801E-5</c:v>
                </c:pt>
                <c:pt idx="2186">
                  <c:v>1.9287966285714299E-5</c:v>
                </c:pt>
                <c:pt idx="2187">
                  <c:v>1.9378985809523798E-5</c:v>
                </c:pt>
                <c:pt idx="2188">
                  <c:v>2.1555657238095202E-5</c:v>
                </c:pt>
                <c:pt idx="2189">
                  <c:v>2.1641116190476201E-5</c:v>
                </c:pt>
                <c:pt idx="2190">
                  <c:v>2.3107874285714301E-5</c:v>
                </c:pt>
                <c:pt idx="2191">
                  <c:v>2.3753469523809499E-5</c:v>
                </c:pt>
                <c:pt idx="2192">
                  <c:v>2.4588566190476199E-5</c:v>
                </c:pt>
                <c:pt idx="2193">
                  <c:v>2.4729999523809501E-5</c:v>
                </c:pt>
                <c:pt idx="2194">
                  <c:v>2.5534175714285698E-5</c:v>
                </c:pt>
                <c:pt idx="2195">
                  <c:v>2.7160472380952399E-5</c:v>
                </c:pt>
                <c:pt idx="2196">
                  <c:v>2.878791E-5</c:v>
                </c:pt>
                <c:pt idx="2197">
                  <c:v>2.6989205238095201E-5</c:v>
                </c:pt>
                <c:pt idx="2198">
                  <c:v>2.8616767142857101E-5</c:v>
                </c:pt>
                <c:pt idx="2199">
                  <c:v>2.8882776666666698E-5</c:v>
                </c:pt>
                <c:pt idx="2200">
                  <c:v>2.9343310000000001E-5</c:v>
                </c:pt>
                <c:pt idx="2201">
                  <c:v>3.3838191904761901E-5</c:v>
                </c:pt>
                <c:pt idx="2202">
                  <c:v>3.4312515714285701E-5</c:v>
                </c:pt>
                <c:pt idx="2203">
                  <c:v>3.4643172857142899E-5</c:v>
                </c:pt>
                <c:pt idx="2204">
                  <c:v>3.55563442857143E-5</c:v>
                </c:pt>
                <c:pt idx="2205">
                  <c:v>3.8427433333333297E-5</c:v>
                </c:pt>
                <c:pt idx="2206">
                  <c:v>3.2138195238095198E-5</c:v>
                </c:pt>
                <c:pt idx="2207">
                  <c:v>3.2478247619047598E-5</c:v>
                </c:pt>
                <c:pt idx="2208">
                  <c:v>3.3513320952380899E-5</c:v>
                </c:pt>
                <c:pt idx="2209">
                  <c:v>3.1618997142857102E-5</c:v>
                </c:pt>
                <c:pt idx="2210">
                  <c:v>3.2307080952380901E-5</c:v>
                </c:pt>
                <c:pt idx="2211">
                  <c:v>3.2951199999999997E-5</c:v>
                </c:pt>
                <c:pt idx="2212">
                  <c:v>3.3324076190476198E-5</c:v>
                </c:pt>
                <c:pt idx="2213">
                  <c:v>3.33912666666667E-5</c:v>
                </c:pt>
                <c:pt idx="2214">
                  <c:v>3.31881380952381E-5</c:v>
                </c:pt>
                <c:pt idx="2215">
                  <c:v>3.3034009523809498E-5</c:v>
                </c:pt>
                <c:pt idx="2216">
                  <c:v>3.3436990476190503E-5</c:v>
                </c:pt>
                <c:pt idx="2217">
                  <c:v>3.1939806666666699E-5</c:v>
                </c:pt>
                <c:pt idx="2218">
                  <c:v>3.2997554285714301E-5</c:v>
                </c:pt>
                <c:pt idx="2219">
                  <c:v>3.09510352380952E-5</c:v>
                </c:pt>
                <c:pt idx="2220">
                  <c:v>3.2731668571428602E-5</c:v>
                </c:pt>
                <c:pt idx="2221">
                  <c:v>3.1444730476190501E-5</c:v>
                </c:pt>
                <c:pt idx="2222">
                  <c:v>2.6804588095238099E-5</c:v>
                </c:pt>
                <c:pt idx="2223">
                  <c:v>2.6944407142857099E-5</c:v>
                </c:pt>
                <c:pt idx="2224">
                  <c:v>3.0565388095238099E-5</c:v>
                </c:pt>
                <c:pt idx="2225">
                  <c:v>3.1445488095238097E-5</c:v>
                </c:pt>
                <c:pt idx="2226">
                  <c:v>3.0029983333333302E-5</c:v>
                </c:pt>
                <c:pt idx="2227">
                  <c:v>2.94140833333333E-5</c:v>
                </c:pt>
                <c:pt idx="2228">
                  <c:v>2.75571276190476E-5</c:v>
                </c:pt>
                <c:pt idx="2229">
                  <c:v>2.8594965714285701E-5</c:v>
                </c:pt>
                <c:pt idx="2230">
                  <c:v>2.9952375238095201E-5</c:v>
                </c:pt>
                <c:pt idx="2231">
                  <c:v>3.0852027619047601E-5</c:v>
                </c:pt>
                <c:pt idx="2232">
                  <c:v>3.1836370476190502E-5</c:v>
                </c:pt>
                <c:pt idx="2233">
                  <c:v>3.1201499047619E-5</c:v>
                </c:pt>
                <c:pt idx="2234">
                  <c:v>3.44616847619048E-5</c:v>
                </c:pt>
                <c:pt idx="2235">
                  <c:v>3.6217180000000001E-5</c:v>
                </c:pt>
                <c:pt idx="2236">
                  <c:v>3.5004947142857097E-5</c:v>
                </c:pt>
                <c:pt idx="2237">
                  <c:v>3.4275475714285699E-5</c:v>
                </c:pt>
                <c:pt idx="2238">
                  <c:v>3.6269969047618998E-5</c:v>
                </c:pt>
                <c:pt idx="2239">
                  <c:v>3.47148047619048E-5</c:v>
                </c:pt>
                <c:pt idx="2240">
                  <c:v>3.61802571428571E-5</c:v>
                </c:pt>
                <c:pt idx="2241">
                  <c:v>3.4051512380952401E-5</c:v>
                </c:pt>
                <c:pt idx="2242">
                  <c:v>3.9589336190476198E-5</c:v>
                </c:pt>
                <c:pt idx="2243">
                  <c:v>4.0376330952381E-5</c:v>
                </c:pt>
                <c:pt idx="2244">
                  <c:v>3.9425181428571402E-5</c:v>
                </c:pt>
                <c:pt idx="2245">
                  <c:v>3.5657748095238101E-5</c:v>
                </c:pt>
                <c:pt idx="2246">
                  <c:v>3.4228386190476203E-5</c:v>
                </c:pt>
                <c:pt idx="2247">
                  <c:v>3.2870831428571399E-5</c:v>
                </c:pt>
                <c:pt idx="2248">
                  <c:v>3.2899931428571402E-5</c:v>
                </c:pt>
                <c:pt idx="2249">
                  <c:v>3.2914949523809497E-5</c:v>
                </c:pt>
                <c:pt idx="2250">
                  <c:v>3.63440876190476E-5</c:v>
                </c:pt>
                <c:pt idx="2251">
                  <c:v>3.5421435238095197E-5</c:v>
                </c:pt>
                <c:pt idx="2252">
                  <c:v>3.6192011428571402E-5</c:v>
                </c:pt>
                <c:pt idx="2253">
                  <c:v>3.3579468571428598E-5</c:v>
                </c:pt>
                <c:pt idx="2254">
                  <c:v>3.3311663809523801E-5</c:v>
                </c:pt>
                <c:pt idx="2255">
                  <c:v>2.9230960952380901E-5</c:v>
                </c:pt>
                <c:pt idx="2256">
                  <c:v>2.7499941904762E-5</c:v>
                </c:pt>
                <c:pt idx="2257">
                  <c:v>2.7452403809523801E-5</c:v>
                </c:pt>
                <c:pt idx="2258">
                  <c:v>2.8393989523809501E-5</c:v>
                </c:pt>
                <c:pt idx="2259">
                  <c:v>3.0769327619047603E-5</c:v>
                </c:pt>
                <c:pt idx="2260">
                  <c:v>3.2696182380952402E-5</c:v>
                </c:pt>
                <c:pt idx="2261">
                  <c:v>3.41977347619048E-5</c:v>
                </c:pt>
                <c:pt idx="2262">
                  <c:v>3.9178722380952402E-5</c:v>
                </c:pt>
                <c:pt idx="2263">
                  <c:v>3.4143450952381002E-5</c:v>
                </c:pt>
                <c:pt idx="2264">
                  <c:v>3.447097E-5</c:v>
                </c:pt>
                <c:pt idx="2265">
                  <c:v>3.4743862380952398E-5</c:v>
                </c:pt>
                <c:pt idx="2266">
                  <c:v>3.5406819523809498E-5</c:v>
                </c:pt>
                <c:pt idx="2267">
                  <c:v>3.49689747619048E-5</c:v>
                </c:pt>
                <c:pt idx="2268">
                  <c:v>3.6500391428571399E-5</c:v>
                </c:pt>
                <c:pt idx="2269">
                  <c:v>3.6137239523809501E-5</c:v>
                </c:pt>
                <c:pt idx="2270">
                  <c:v>3.7523910476190501E-5</c:v>
                </c:pt>
                <c:pt idx="2271">
                  <c:v>3.3299420000000003E-5</c:v>
                </c:pt>
                <c:pt idx="2272">
                  <c:v>3.24609E-5</c:v>
                </c:pt>
                <c:pt idx="2273">
                  <c:v>3.4594171428571399E-5</c:v>
                </c:pt>
                <c:pt idx="2274">
                  <c:v>3.8215714285714302E-5</c:v>
                </c:pt>
                <c:pt idx="2275">
                  <c:v>3.7699705238095203E-5</c:v>
                </c:pt>
                <c:pt idx="2276">
                  <c:v>4.0472665238095202E-5</c:v>
                </c:pt>
                <c:pt idx="2277">
                  <c:v>4.0209836666666701E-5</c:v>
                </c:pt>
                <c:pt idx="2278">
                  <c:v>4.1151126666666698E-5</c:v>
                </c:pt>
                <c:pt idx="2279">
                  <c:v>3.99033552380952E-5</c:v>
                </c:pt>
                <c:pt idx="2280">
                  <c:v>4.1718540952380901E-5</c:v>
                </c:pt>
                <c:pt idx="2281">
                  <c:v>4.0458336190476199E-5</c:v>
                </c:pt>
                <c:pt idx="2282">
                  <c:v>3.7422545714285699E-5</c:v>
                </c:pt>
                <c:pt idx="2283">
                  <c:v>3.7296117142857097E-5</c:v>
                </c:pt>
                <c:pt idx="2284">
                  <c:v>3.8394693333333297E-5</c:v>
                </c:pt>
                <c:pt idx="2285">
                  <c:v>3.8514574285714297E-5</c:v>
                </c:pt>
                <c:pt idx="2286">
                  <c:v>4.4393007619047598E-5</c:v>
                </c:pt>
                <c:pt idx="2287">
                  <c:v>4.3564212380952402E-5</c:v>
                </c:pt>
                <c:pt idx="2288">
                  <c:v>4.5462014285714301E-5</c:v>
                </c:pt>
                <c:pt idx="2289">
                  <c:v>4.7938219047619E-5</c:v>
                </c:pt>
                <c:pt idx="2290">
                  <c:v>4.8014262857142897E-5</c:v>
                </c:pt>
                <c:pt idx="2291">
                  <c:v>4.8629934285714303E-5</c:v>
                </c:pt>
                <c:pt idx="2292">
                  <c:v>4.9994729523809501E-5</c:v>
                </c:pt>
                <c:pt idx="2293">
                  <c:v>5.78993876190476E-5</c:v>
                </c:pt>
                <c:pt idx="2294">
                  <c:v>5.6958811428571401E-5</c:v>
                </c:pt>
                <c:pt idx="2295">
                  <c:v>5.7563468571428597E-5</c:v>
                </c:pt>
                <c:pt idx="2296">
                  <c:v>5.7592420476190501E-5</c:v>
                </c:pt>
                <c:pt idx="2297">
                  <c:v>5.4800048571428601E-5</c:v>
                </c:pt>
                <c:pt idx="2298">
                  <c:v>5.6234705714285699E-5</c:v>
                </c:pt>
                <c:pt idx="2299">
                  <c:v>5.53580928571428E-5</c:v>
                </c:pt>
                <c:pt idx="2300">
                  <c:v>5.5689178571428601E-5</c:v>
                </c:pt>
                <c:pt idx="2301">
                  <c:v>5.2893259523809503E-5</c:v>
                </c:pt>
                <c:pt idx="2302">
                  <c:v>5.2163189523809497E-5</c:v>
                </c:pt>
                <c:pt idx="2303">
                  <c:v>5.73365466666666E-5</c:v>
                </c:pt>
                <c:pt idx="2304">
                  <c:v>5.2278931904761898E-5</c:v>
                </c:pt>
                <c:pt idx="2305">
                  <c:v>5.15622271428571E-5</c:v>
                </c:pt>
                <c:pt idx="2306">
                  <c:v>5.2420984285714297E-5</c:v>
                </c:pt>
                <c:pt idx="2307">
                  <c:v>4.6632379523809498E-5</c:v>
                </c:pt>
                <c:pt idx="2308">
                  <c:v>4.97925366666667E-5</c:v>
                </c:pt>
                <c:pt idx="2309">
                  <c:v>4.8463965238095201E-5</c:v>
                </c:pt>
                <c:pt idx="2310">
                  <c:v>4.74267604761905E-5</c:v>
                </c:pt>
                <c:pt idx="2311">
                  <c:v>4.7442204285714298E-5</c:v>
                </c:pt>
                <c:pt idx="2312">
                  <c:v>4.90148471428571E-5</c:v>
                </c:pt>
                <c:pt idx="2313">
                  <c:v>4.6777351904761898E-5</c:v>
                </c:pt>
                <c:pt idx="2314">
                  <c:v>3.9406566190476199E-5</c:v>
                </c:pt>
                <c:pt idx="2315">
                  <c:v>3.79110804761905E-5</c:v>
                </c:pt>
                <c:pt idx="2316">
                  <c:v>3.3574190000000001E-5</c:v>
                </c:pt>
                <c:pt idx="2317">
                  <c:v>3.4053837619047603E-5</c:v>
                </c:pt>
                <c:pt idx="2318">
                  <c:v>3.7786866666666703E-5</c:v>
                </c:pt>
                <c:pt idx="2319">
                  <c:v>3.6669809523809502E-5</c:v>
                </c:pt>
                <c:pt idx="2320">
                  <c:v>3.6934879523809498E-5</c:v>
                </c:pt>
                <c:pt idx="2321">
                  <c:v>3.5949674285714297E-5</c:v>
                </c:pt>
                <c:pt idx="2322">
                  <c:v>3.2435726666666703E-5</c:v>
                </c:pt>
                <c:pt idx="2323">
                  <c:v>3.4411425238095197E-5</c:v>
                </c:pt>
                <c:pt idx="2324">
                  <c:v>2.9277225238095202E-5</c:v>
                </c:pt>
                <c:pt idx="2325">
                  <c:v>3.1551916190476198E-5</c:v>
                </c:pt>
                <c:pt idx="2326">
                  <c:v>3.32227876190476E-5</c:v>
                </c:pt>
                <c:pt idx="2327">
                  <c:v>3.1366472857142897E-5</c:v>
                </c:pt>
                <c:pt idx="2328">
                  <c:v>3.1999082380952398E-5</c:v>
                </c:pt>
                <c:pt idx="2329">
                  <c:v>2.98940157142857E-5</c:v>
                </c:pt>
                <c:pt idx="2330">
                  <c:v>2.9321579999999999E-5</c:v>
                </c:pt>
                <c:pt idx="2331">
                  <c:v>2.8843008571428599E-5</c:v>
                </c:pt>
                <c:pt idx="2332">
                  <c:v>2.9151349047619E-5</c:v>
                </c:pt>
                <c:pt idx="2333">
                  <c:v>2.96279728571429E-5</c:v>
                </c:pt>
                <c:pt idx="2334">
                  <c:v>3.15145490476191E-5</c:v>
                </c:pt>
                <c:pt idx="2335">
                  <c:v>3.1515287142857098E-5</c:v>
                </c:pt>
                <c:pt idx="2336">
                  <c:v>2.9946496666666701E-5</c:v>
                </c:pt>
                <c:pt idx="2337">
                  <c:v>3.34393776190476E-5</c:v>
                </c:pt>
                <c:pt idx="2338">
                  <c:v>3.3214953809523798E-5</c:v>
                </c:pt>
                <c:pt idx="2339">
                  <c:v>3.0144644285714299E-5</c:v>
                </c:pt>
                <c:pt idx="2340">
                  <c:v>2.97794633333333E-5</c:v>
                </c:pt>
                <c:pt idx="2341">
                  <c:v>3.18703157142857E-5</c:v>
                </c:pt>
                <c:pt idx="2342">
                  <c:v>3.34241923809524E-5</c:v>
                </c:pt>
                <c:pt idx="2343">
                  <c:v>3.4565568571428598E-5</c:v>
                </c:pt>
                <c:pt idx="2344">
                  <c:v>3.3595159047619001E-5</c:v>
                </c:pt>
                <c:pt idx="2345">
                  <c:v>3.5639854285714301E-5</c:v>
                </c:pt>
                <c:pt idx="2346">
                  <c:v>3.3156358761904799E-5</c:v>
                </c:pt>
                <c:pt idx="2347">
                  <c:v>3.2567758761904803E-5</c:v>
                </c:pt>
                <c:pt idx="2348">
                  <c:v>3.3501968761904697E-5</c:v>
                </c:pt>
                <c:pt idx="2349">
                  <c:v>3.5046987809523797E-5</c:v>
                </c:pt>
                <c:pt idx="2350">
                  <c:v>3.6892597333333301E-5</c:v>
                </c:pt>
                <c:pt idx="2351">
                  <c:v>4.0234414000000001E-5</c:v>
                </c:pt>
                <c:pt idx="2352">
                  <c:v>3.8106299714285702E-5</c:v>
                </c:pt>
                <c:pt idx="2353">
                  <c:v>3.93920378095238E-5</c:v>
                </c:pt>
                <c:pt idx="2354">
                  <c:v>3.5795261619047598E-5</c:v>
                </c:pt>
                <c:pt idx="2355">
                  <c:v>3.4421842571428597E-5</c:v>
                </c:pt>
                <c:pt idx="2356">
                  <c:v>3.4292171142857098E-5</c:v>
                </c:pt>
                <c:pt idx="2357">
                  <c:v>3.3715863047618999E-5</c:v>
                </c:pt>
                <c:pt idx="2358">
                  <c:v>3.11307011428571E-5</c:v>
                </c:pt>
                <c:pt idx="2359">
                  <c:v>3.1750120190476203E-5</c:v>
                </c:pt>
                <c:pt idx="2360">
                  <c:v>3.1381489714285701E-5</c:v>
                </c:pt>
                <c:pt idx="2361">
                  <c:v>3.1987723047619001E-5</c:v>
                </c:pt>
                <c:pt idx="2362">
                  <c:v>2.9844071619047601E-5</c:v>
                </c:pt>
                <c:pt idx="2363">
                  <c:v>2.7976889238095201E-5</c:v>
                </c:pt>
                <c:pt idx="2364">
                  <c:v>2.7615536857142799E-5</c:v>
                </c:pt>
                <c:pt idx="2365">
                  <c:v>2.7923636857142899E-5</c:v>
                </c:pt>
                <c:pt idx="2366">
                  <c:v>2.5525165428571399E-5</c:v>
                </c:pt>
                <c:pt idx="2367">
                  <c:v>2.5729924761904799E-5</c:v>
                </c:pt>
                <c:pt idx="2368">
                  <c:v>2.4136800952380999E-5</c:v>
                </c:pt>
                <c:pt idx="2369">
                  <c:v>2.4129267619047601E-5</c:v>
                </c:pt>
                <c:pt idx="2370">
                  <c:v>2.1765119047619001E-5</c:v>
                </c:pt>
                <c:pt idx="2371">
                  <c:v>1.88207842857143E-5</c:v>
                </c:pt>
                <c:pt idx="2372">
                  <c:v>1.56696442857143E-5</c:v>
                </c:pt>
                <c:pt idx="2373">
                  <c:v>1.6069344285714299E-5</c:v>
                </c:pt>
                <c:pt idx="2374">
                  <c:v>1.452783E-5</c:v>
                </c:pt>
                <c:pt idx="2375">
                  <c:v>1.4097944761904801E-5</c:v>
                </c:pt>
                <c:pt idx="2376">
                  <c:v>1.3753149523809501E-5</c:v>
                </c:pt>
                <c:pt idx="2377">
                  <c:v>1.37261261904762E-5</c:v>
                </c:pt>
                <c:pt idx="2378">
                  <c:v>1.40861157142857E-5</c:v>
                </c:pt>
                <c:pt idx="2379">
                  <c:v>1.29961847619048E-5</c:v>
                </c:pt>
                <c:pt idx="2380">
                  <c:v>1.22463704761905E-5</c:v>
                </c:pt>
                <c:pt idx="2381">
                  <c:v>1.31005866666667E-5</c:v>
                </c:pt>
                <c:pt idx="2382">
                  <c:v>1.44948342857143E-5</c:v>
                </c:pt>
                <c:pt idx="2383">
                  <c:v>1.4380971428571399E-5</c:v>
                </c:pt>
                <c:pt idx="2384">
                  <c:v>1.5768868095238101E-5</c:v>
                </c:pt>
                <c:pt idx="2385">
                  <c:v>1.5216334761904799E-5</c:v>
                </c:pt>
                <c:pt idx="2386">
                  <c:v>1.36905514285714E-5</c:v>
                </c:pt>
                <c:pt idx="2387">
                  <c:v>1.35801019047619E-5</c:v>
                </c:pt>
                <c:pt idx="2388">
                  <c:v>1.41207619047619E-5</c:v>
                </c:pt>
                <c:pt idx="2389">
                  <c:v>1.52869523809524E-5</c:v>
                </c:pt>
                <c:pt idx="2390">
                  <c:v>1.4225400952381001E-5</c:v>
                </c:pt>
                <c:pt idx="2391">
                  <c:v>1.4337154285714299E-5</c:v>
                </c:pt>
                <c:pt idx="2392">
                  <c:v>1.42835242857143E-5</c:v>
                </c:pt>
                <c:pt idx="2393">
                  <c:v>1.5348078571428599E-5</c:v>
                </c:pt>
                <c:pt idx="2394">
                  <c:v>1.4543656666666701E-5</c:v>
                </c:pt>
                <c:pt idx="2395">
                  <c:v>1.4242120809523799E-5</c:v>
                </c:pt>
                <c:pt idx="2396">
                  <c:v>1.6249363190476201E-5</c:v>
                </c:pt>
                <c:pt idx="2397">
                  <c:v>1.5608950333333302E-5</c:v>
                </c:pt>
                <c:pt idx="2398">
                  <c:v>1.5649235571428601E-5</c:v>
                </c:pt>
                <c:pt idx="2399">
                  <c:v>1.5544958904761901E-5</c:v>
                </c:pt>
                <c:pt idx="2400">
                  <c:v>1.55580441428571E-5</c:v>
                </c:pt>
                <c:pt idx="2401">
                  <c:v>1.5079885095238099E-5</c:v>
                </c:pt>
                <c:pt idx="2402">
                  <c:v>1.40175503333333E-5</c:v>
                </c:pt>
                <c:pt idx="2403">
                  <c:v>1.25908550952381E-5</c:v>
                </c:pt>
                <c:pt idx="2404">
                  <c:v>1.24831955714286E-5</c:v>
                </c:pt>
                <c:pt idx="2405">
                  <c:v>1.18142336666667E-5</c:v>
                </c:pt>
                <c:pt idx="2406">
                  <c:v>1.3585100333333301E-5</c:v>
                </c:pt>
                <c:pt idx="2407">
                  <c:v>1.42930408095238E-5</c:v>
                </c:pt>
                <c:pt idx="2408">
                  <c:v>1.47952236666667E-5</c:v>
                </c:pt>
                <c:pt idx="2409">
                  <c:v>1.4440267952381001E-5</c:v>
                </c:pt>
                <c:pt idx="2410">
                  <c:v>1.33724203333333E-5</c:v>
                </c:pt>
                <c:pt idx="2411">
                  <c:v>1.3819105095238099E-5</c:v>
                </c:pt>
                <c:pt idx="2412">
                  <c:v>1.51317574761905E-5</c:v>
                </c:pt>
                <c:pt idx="2413">
                  <c:v>1.6001679380952399E-5</c:v>
                </c:pt>
                <c:pt idx="2414">
                  <c:v>1.5025015571428599E-5</c:v>
                </c:pt>
                <c:pt idx="2415">
                  <c:v>1.6668742238095198E-5</c:v>
                </c:pt>
                <c:pt idx="2416">
                  <c:v>1.80715257142857E-5</c:v>
                </c:pt>
                <c:pt idx="2417">
                  <c:v>1.6498820952380901E-5</c:v>
                </c:pt>
                <c:pt idx="2418">
                  <c:v>1.8601100476190499E-5</c:v>
                </c:pt>
                <c:pt idx="2419">
                  <c:v>1.82127847619048E-5</c:v>
                </c:pt>
                <c:pt idx="2420">
                  <c:v>1.9581008571428599E-5</c:v>
                </c:pt>
                <c:pt idx="2421">
                  <c:v>2.06264352380952E-5</c:v>
                </c:pt>
                <c:pt idx="2422">
                  <c:v>2.16750895238095E-5</c:v>
                </c:pt>
                <c:pt idx="2423">
                  <c:v>2.26761480952381E-5</c:v>
                </c:pt>
                <c:pt idx="2424">
                  <c:v>2.21113304761905E-5</c:v>
                </c:pt>
                <c:pt idx="2425">
                  <c:v>2.28132661904762E-5</c:v>
                </c:pt>
                <c:pt idx="2426">
                  <c:v>2.3019789999999999E-5</c:v>
                </c:pt>
                <c:pt idx="2427">
                  <c:v>2.1876409047619E-5</c:v>
                </c:pt>
                <c:pt idx="2428">
                  <c:v>2.1806409047618999E-5</c:v>
                </c:pt>
                <c:pt idx="2429">
                  <c:v>2.4367409047619001E-5</c:v>
                </c:pt>
                <c:pt idx="2430">
                  <c:v>2.55119028571429E-5</c:v>
                </c:pt>
                <c:pt idx="2431">
                  <c:v>2.7002974285714301E-5</c:v>
                </c:pt>
                <c:pt idx="2432">
                  <c:v>2.69950742857143E-5</c:v>
                </c:pt>
                <c:pt idx="2433">
                  <c:v>2.5831969523809499E-5</c:v>
                </c:pt>
                <c:pt idx="2434">
                  <c:v>2.4660978571428599E-5</c:v>
                </c:pt>
                <c:pt idx="2435">
                  <c:v>2.5230185238095198E-5</c:v>
                </c:pt>
                <c:pt idx="2436">
                  <c:v>2.4398194761904801E-5</c:v>
                </c:pt>
                <c:pt idx="2437">
                  <c:v>2.3046455238095199E-5</c:v>
                </c:pt>
                <c:pt idx="2438">
                  <c:v>2.3735960000000002E-5</c:v>
                </c:pt>
                <c:pt idx="2439">
                  <c:v>2.62563504761905E-5</c:v>
                </c:pt>
                <c:pt idx="2440">
                  <c:v>2.6389973333333298E-5</c:v>
                </c:pt>
                <c:pt idx="2441">
                  <c:v>2.6281020952380901E-5</c:v>
                </c:pt>
                <c:pt idx="2442">
                  <c:v>2.75445876190476E-5</c:v>
                </c:pt>
                <c:pt idx="2443">
                  <c:v>3.0233035238095201E-5</c:v>
                </c:pt>
                <c:pt idx="2444">
                  <c:v>3.0388540000000002E-5</c:v>
                </c:pt>
                <c:pt idx="2445">
                  <c:v>3.0212087619047602E-5</c:v>
                </c:pt>
                <c:pt idx="2446">
                  <c:v>3.2879368571428601E-5</c:v>
                </c:pt>
                <c:pt idx="2447">
                  <c:v>3.3721606666666702E-5</c:v>
                </c:pt>
                <c:pt idx="2448">
                  <c:v>3.5712992380952397E-5</c:v>
                </c:pt>
                <c:pt idx="2449">
                  <c:v>3.7318349523809497E-5</c:v>
                </c:pt>
                <c:pt idx="2450">
                  <c:v>3.7236473333333297E-5</c:v>
                </c:pt>
                <c:pt idx="2451">
                  <c:v>4.1351030476190498E-5</c:v>
                </c:pt>
                <c:pt idx="2452">
                  <c:v>3.9933820952380998E-5</c:v>
                </c:pt>
                <c:pt idx="2453">
                  <c:v>4.0187439999999997E-5</c:v>
                </c:pt>
                <c:pt idx="2454">
                  <c:v>4.0035140000000002E-5</c:v>
                </c:pt>
                <c:pt idx="2455">
                  <c:v>4.03427395238095E-5</c:v>
                </c:pt>
                <c:pt idx="2456">
                  <c:v>3.9596469999999997E-5</c:v>
                </c:pt>
                <c:pt idx="2457">
                  <c:v>3.88185971428571E-5</c:v>
                </c:pt>
                <c:pt idx="2458">
                  <c:v>3.8822169047618997E-5</c:v>
                </c:pt>
                <c:pt idx="2459">
                  <c:v>3.9226149999999997E-5</c:v>
                </c:pt>
                <c:pt idx="2460">
                  <c:v>3.5620988095238098E-5</c:v>
                </c:pt>
                <c:pt idx="2461">
                  <c:v>3.7399566666666701E-5</c:v>
                </c:pt>
                <c:pt idx="2462">
                  <c:v>3.7018399999999998E-5</c:v>
                </c:pt>
                <c:pt idx="2463">
                  <c:v>3.4528943333333301E-5</c:v>
                </c:pt>
                <c:pt idx="2464">
                  <c:v>3.0774380476190498E-5</c:v>
                </c:pt>
                <c:pt idx="2465">
                  <c:v>2.97429723809524E-5</c:v>
                </c:pt>
                <c:pt idx="2466">
                  <c:v>2.9956175238095199E-5</c:v>
                </c:pt>
                <c:pt idx="2467">
                  <c:v>2.70087371428571E-5</c:v>
                </c:pt>
                <c:pt idx="2468">
                  <c:v>2.6459346666666699E-5</c:v>
                </c:pt>
                <c:pt idx="2469">
                  <c:v>2.3795233333333302E-5</c:v>
                </c:pt>
                <c:pt idx="2470">
                  <c:v>2.1622923333333301E-5</c:v>
                </c:pt>
                <c:pt idx="2471">
                  <c:v>1.9029761428571399E-5</c:v>
                </c:pt>
                <c:pt idx="2472">
                  <c:v>1.3997961428571401E-5</c:v>
                </c:pt>
                <c:pt idx="2473">
                  <c:v>1.32224666666667E-5</c:v>
                </c:pt>
                <c:pt idx="2474">
                  <c:v>1.38581761904762E-5</c:v>
                </c:pt>
                <c:pt idx="2475">
                  <c:v>1.38563952380952E-5</c:v>
                </c:pt>
                <c:pt idx="2476">
                  <c:v>1.3608389523809499E-5</c:v>
                </c:pt>
                <c:pt idx="2477">
                  <c:v>1.6374044761904801E-5</c:v>
                </c:pt>
              </c:numCache>
            </c:numRef>
          </c:yVal>
          <c:smooth val="0"/>
        </c:ser>
        <c:ser>
          <c:idx val="1"/>
          <c:order val="1"/>
          <c:tx>
            <c:v>Pruning</c:v>
          </c:tx>
          <c:spPr>
            <a:ln w="28575">
              <a:noFill/>
            </a:ln>
          </c:spPr>
          <c:marker>
            <c:symbol val="x"/>
            <c:size val="7"/>
          </c:marker>
          <c:yVal>
            <c:numRef>
              <c:f>Sheet1!$F$13:$F$2490</c:f>
              <c:numCache>
                <c:formatCode>General</c:formatCode>
                <c:ptCount val="2478"/>
                <c:pt idx="10">
                  <c:v>4.4592560999999997E-5</c:v>
                </c:pt>
                <c:pt idx="11">
                  <c:v>4.5652500909090901E-5</c:v>
                </c:pt>
                <c:pt idx="12">
                  <c:v>4.7873367500000003E-5</c:v>
                </c:pt>
                <c:pt idx="13">
                  <c:v>5.0176893076923099E-5</c:v>
                </c:pt>
                <c:pt idx="14">
                  <c:v>6.0481043571428603E-5</c:v>
                </c:pt>
                <c:pt idx="15">
                  <c:v>5.97761073333333E-5</c:v>
                </c:pt>
                <c:pt idx="16">
                  <c:v>5.6301668125000002E-5</c:v>
                </c:pt>
                <c:pt idx="17">
                  <c:v>5.5229587647058797E-5</c:v>
                </c:pt>
                <c:pt idx="18">
                  <c:v>5.5921493888888901E-5</c:v>
                </c:pt>
                <c:pt idx="19">
                  <c:v>5.5097531052631602E-5</c:v>
                </c:pt>
                <c:pt idx="20">
                  <c:v>5.6817409499999998E-5</c:v>
                </c:pt>
                <c:pt idx="21">
                  <c:v>5.9329104285714301E-5</c:v>
                </c:pt>
                <c:pt idx="22">
                  <c:v>5.9918659047619E-5</c:v>
                </c:pt>
                <c:pt idx="23">
                  <c:v>6.27971904761905E-5</c:v>
                </c:pt>
                <c:pt idx="24">
                  <c:v>6.6193449999999999E-5</c:v>
                </c:pt>
                <c:pt idx="25">
                  <c:v>7.2019012380952399E-5</c:v>
                </c:pt>
                <c:pt idx="26">
                  <c:v>7.4418013333333303E-5</c:v>
                </c:pt>
                <c:pt idx="27">
                  <c:v>8.0647780000000003E-5</c:v>
                </c:pt>
                <c:pt idx="28">
                  <c:v>8.0000456190476297E-5</c:v>
                </c:pt>
                <c:pt idx="29">
                  <c:v>8.2413713333333305E-5</c:v>
                </c:pt>
                <c:pt idx="30">
                  <c:v>7.5971027619047601E-5</c:v>
                </c:pt>
                <c:pt idx="31">
                  <c:v>8.0418451428571406E-5</c:v>
                </c:pt>
                <c:pt idx="32">
                  <c:v>8.1940646666666699E-5</c:v>
                </c:pt>
                <c:pt idx="33">
                  <c:v>8.0518903809523795E-5</c:v>
                </c:pt>
                <c:pt idx="34">
                  <c:v>8.0714608571428697E-5</c:v>
                </c:pt>
                <c:pt idx="35">
                  <c:v>7.7897608571428606E-5</c:v>
                </c:pt>
                <c:pt idx="36">
                  <c:v>7.8643551428571396E-5</c:v>
                </c:pt>
                <c:pt idx="37">
                  <c:v>8.3112376190476299E-5</c:v>
                </c:pt>
                <c:pt idx="38">
                  <c:v>8.2214909523809494E-5</c:v>
                </c:pt>
                <c:pt idx="39">
                  <c:v>8.2922590476190502E-5</c:v>
                </c:pt>
                <c:pt idx="40">
                  <c:v>8.4795723809523796E-5</c:v>
                </c:pt>
                <c:pt idx="41">
                  <c:v>8.4378476190476195E-5</c:v>
                </c:pt>
                <c:pt idx="42">
                  <c:v>8.3800742857142801E-5</c:v>
                </c:pt>
                <c:pt idx="43">
                  <c:v>9.1727761904761895E-5</c:v>
                </c:pt>
                <c:pt idx="44">
                  <c:v>9.4642209523809496E-5</c:v>
                </c:pt>
                <c:pt idx="45">
                  <c:v>9.5896009523809602E-5</c:v>
                </c:pt>
                <c:pt idx="46">
                  <c:v>9.1030509523809498E-5</c:v>
                </c:pt>
                <c:pt idx="47">
                  <c:v>9.0686109523809502E-5</c:v>
                </c:pt>
                <c:pt idx="48">
                  <c:v>8.5418314285714303E-5</c:v>
                </c:pt>
                <c:pt idx="49">
                  <c:v>8.8458195238095194E-5</c:v>
                </c:pt>
                <c:pt idx="50">
                  <c:v>8.5799928571428702E-5</c:v>
                </c:pt>
                <c:pt idx="51">
                  <c:v>9.0994519047619003E-5</c:v>
                </c:pt>
                <c:pt idx="52">
                  <c:v>8.9813657142857195E-5</c:v>
                </c:pt>
                <c:pt idx="53">
                  <c:v>9.6738323809523799E-5</c:v>
                </c:pt>
                <c:pt idx="54">
                  <c:v>1.0513592857142901E-4</c:v>
                </c:pt>
                <c:pt idx="55">
                  <c:v>1.11612404761905E-4</c:v>
                </c:pt>
                <c:pt idx="56">
                  <c:v>1.2390040476190501E-4</c:v>
                </c:pt>
                <c:pt idx="57">
                  <c:v>1.4199479523809499E-4</c:v>
                </c:pt>
                <c:pt idx="58">
                  <c:v>1.5405549047618999E-4</c:v>
                </c:pt>
                <c:pt idx="59">
                  <c:v>1.72815228571428E-4</c:v>
                </c:pt>
                <c:pt idx="60">
                  <c:v>1.7494331428571401E-4</c:v>
                </c:pt>
                <c:pt idx="61">
                  <c:v>1.7924488571428599E-4</c:v>
                </c:pt>
                <c:pt idx="62">
                  <c:v>1.8391531904761899E-4</c:v>
                </c:pt>
                <c:pt idx="63">
                  <c:v>1.84966766666667E-4</c:v>
                </c:pt>
                <c:pt idx="64">
                  <c:v>1.8259176666666699E-4</c:v>
                </c:pt>
                <c:pt idx="65">
                  <c:v>1.8670490952380899E-4</c:v>
                </c:pt>
                <c:pt idx="66">
                  <c:v>1.86225947619048E-4</c:v>
                </c:pt>
                <c:pt idx="67">
                  <c:v>1.96486876190476E-4</c:v>
                </c:pt>
                <c:pt idx="68">
                  <c:v>1.96934538095238E-4</c:v>
                </c:pt>
                <c:pt idx="69">
                  <c:v>1.96165995238095E-4</c:v>
                </c:pt>
                <c:pt idx="70">
                  <c:v>1.9208378095238101E-4</c:v>
                </c:pt>
                <c:pt idx="71">
                  <c:v>1.8885856666666701E-4</c:v>
                </c:pt>
                <c:pt idx="72">
                  <c:v>1.8178209523809499E-4</c:v>
                </c:pt>
                <c:pt idx="73">
                  <c:v>1.8069730476190501E-4</c:v>
                </c:pt>
                <c:pt idx="74">
                  <c:v>1.8088097142857101E-4</c:v>
                </c:pt>
                <c:pt idx="75">
                  <c:v>1.711212E-4</c:v>
                </c:pt>
                <c:pt idx="76">
                  <c:v>1.6651467619047599E-4</c:v>
                </c:pt>
                <c:pt idx="77">
                  <c:v>1.54569628571428E-4</c:v>
                </c:pt>
                <c:pt idx="78">
                  <c:v>1.35610342857143E-4</c:v>
                </c:pt>
                <c:pt idx="79">
                  <c:v>1.21445919047619E-4</c:v>
                </c:pt>
                <c:pt idx="80">
                  <c:v>1.0292559047619001E-4</c:v>
                </c:pt>
                <c:pt idx="81">
                  <c:v>1.00256928571429E-4</c:v>
                </c:pt>
                <c:pt idx="82">
                  <c:v>9.3927309523809602E-5</c:v>
                </c:pt>
                <c:pt idx="83">
                  <c:v>8.8171123809523797E-5</c:v>
                </c:pt>
                <c:pt idx="84">
                  <c:v>8.5673371428571403E-5</c:v>
                </c:pt>
                <c:pt idx="85">
                  <c:v>8.5901133333333296E-5</c:v>
                </c:pt>
                <c:pt idx="86">
                  <c:v>7.9941342857142795E-5</c:v>
                </c:pt>
                <c:pt idx="87">
                  <c:v>8.0183319047619E-5</c:v>
                </c:pt>
                <c:pt idx="88">
                  <c:v>8.3675795238095197E-5</c:v>
                </c:pt>
                <c:pt idx="89">
                  <c:v>8.4265461904761897E-5</c:v>
                </c:pt>
                <c:pt idx="90">
                  <c:v>8.4290171428571406E-5</c:v>
                </c:pt>
                <c:pt idx="91">
                  <c:v>8.5767647619047603E-5</c:v>
                </c:pt>
                <c:pt idx="92">
                  <c:v>8.8805052380952495E-5</c:v>
                </c:pt>
                <c:pt idx="93">
                  <c:v>9.1169576190476198E-5</c:v>
                </c:pt>
                <c:pt idx="94">
                  <c:v>9.2204895238095203E-5</c:v>
                </c:pt>
                <c:pt idx="95">
                  <c:v>9.08513714285714E-5</c:v>
                </c:pt>
                <c:pt idx="96">
                  <c:v>9.6830285714285706E-5</c:v>
                </c:pt>
                <c:pt idx="97">
                  <c:v>9.7433238095238106E-5</c:v>
                </c:pt>
                <c:pt idx="98">
                  <c:v>9.3376676190476301E-5</c:v>
                </c:pt>
                <c:pt idx="99">
                  <c:v>1.00044104761905E-4</c:v>
                </c:pt>
                <c:pt idx="100">
                  <c:v>1.01118519047619E-4</c:v>
                </c:pt>
                <c:pt idx="101">
                  <c:v>1.04737276190476E-4</c:v>
                </c:pt>
                <c:pt idx="102">
                  <c:v>1.09060842857143E-4</c:v>
                </c:pt>
                <c:pt idx="103">
                  <c:v>1.0854520952381E-4</c:v>
                </c:pt>
                <c:pt idx="104">
                  <c:v>1.07495776190476E-4</c:v>
                </c:pt>
                <c:pt idx="105">
                  <c:v>1.1898143333333299E-4</c:v>
                </c:pt>
                <c:pt idx="106">
                  <c:v>1.14695714285714E-4</c:v>
                </c:pt>
                <c:pt idx="107">
                  <c:v>1.13099447619048E-4</c:v>
                </c:pt>
                <c:pt idx="108">
                  <c:v>1.09966209523809E-4</c:v>
                </c:pt>
                <c:pt idx="109">
                  <c:v>9.5494566666666706E-5</c:v>
                </c:pt>
                <c:pt idx="110">
                  <c:v>9.3605523809523801E-5</c:v>
                </c:pt>
                <c:pt idx="111">
                  <c:v>9.4943323809523807E-5</c:v>
                </c:pt>
                <c:pt idx="112">
                  <c:v>9.5945704761904804E-5</c:v>
                </c:pt>
                <c:pt idx="113">
                  <c:v>9.5780890476190501E-5</c:v>
                </c:pt>
                <c:pt idx="114">
                  <c:v>9.3360142857142999E-5</c:v>
                </c:pt>
                <c:pt idx="115">
                  <c:v>9.0599319047619098E-5</c:v>
                </c:pt>
                <c:pt idx="116">
                  <c:v>8.3734938095238095E-5</c:v>
                </c:pt>
                <c:pt idx="117">
                  <c:v>7.9141761904761904E-5</c:v>
                </c:pt>
                <c:pt idx="118">
                  <c:v>7.4462314285714295E-5</c:v>
                </c:pt>
                <c:pt idx="119">
                  <c:v>7.3226957142857098E-5</c:v>
                </c:pt>
                <c:pt idx="120">
                  <c:v>6.7730590476190503E-5</c:v>
                </c:pt>
                <c:pt idx="121">
                  <c:v>6.7694061904761895E-5</c:v>
                </c:pt>
                <c:pt idx="122">
                  <c:v>6.5533004761904695E-5</c:v>
                </c:pt>
                <c:pt idx="123">
                  <c:v>6.1314028571428605E-5</c:v>
                </c:pt>
                <c:pt idx="124">
                  <c:v>6.2047885714285698E-5</c:v>
                </c:pt>
                <c:pt idx="125">
                  <c:v>6.61233619047619E-5</c:v>
                </c:pt>
                <c:pt idx="126">
                  <c:v>5.5698176190476198E-5</c:v>
                </c:pt>
                <c:pt idx="127">
                  <c:v>5.5938138095238097E-5</c:v>
                </c:pt>
                <c:pt idx="128">
                  <c:v>5.50319285714286E-5</c:v>
                </c:pt>
                <c:pt idx="129">
                  <c:v>5.5419866666666702E-5</c:v>
                </c:pt>
                <c:pt idx="130">
                  <c:v>5.7615138095238102E-5</c:v>
                </c:pt>
                <c:pt idx="131">
                  <c:v>5.7927652380952397E-5</c:v>
                </c:pt>
                <c:pt idx="132">
                  <c:v>5.91122476190476E-5</c:v>
                </c:pt>
                <c:pt idx="133">
                  <c:v>6.1014747619047598E-5</c:v>
                </c:pt>
                <c:pt idx="134">
                  <c:v>6.0370052380952399E-5</c:v>
                </c:pt>
                <c:pt idx="135">
                  <c:v>6.4364842857142894E-5</c:v>
                </c:pt>
                <c:pt idx="136">
                  <c:v>6.6035219047619006E-5</c:v>
                </c:pt>
                <c:pt idx="137">
                  <c:v>6.3124621904761901E-5</c:v>
                </c:pt>
                <c:pt idx="138">
                  <c:v>6.4214926666666705E-5</c:v>
                </c:pt>
                <c:pt idx="139">
                  <c:v>7.1298659999999999E-5</c:v>
                </c:pt>
                <c:pt idx="140">
                  <c:v>7.2373417142857101E-5</c:v>
                </c:pt>
                <c:pt idx="141">
                  <c:v>7.2385317142857093E-5</c:v>
                </c:pt>
                <c:pt idx="142">
                  <c:v>7.441076E-5</c:v>
                </c:pt>
                <c:pt idx="143">
                  <c:v>8.3425579047618999E-5</c:v>
                </c:pt>
                <c:pt idx="144">
                  <c:v>9.3447936190476204E-5</c:v>
                </c:pt>
                <c:pt idx="145">
                  <c:v>9.6814998095238198E-5</c:v>
                </c:pt>
                <c:pt idx="146">
                  <c:v>9.7867283809523805E-5</c:v>
                </c:pt>
                <c:pt idx="147">
                  <c:v>9.8831136190476298E-5</c:v>
                </c:pt>
                <c:pt idx="148">
                  <c:v>9.9043974285714301E-5</c:v>
                </c:pt>
                <c:pt idx="149">
                  <c:v>1.0673766952381E-4</c:v>
                </c:pt>
                <c:pt idx="150">
                  <c:v>1.0546686E-4</c:v>
                </c:pt>
                <c:pt idx="151">
                  <c:v>1.03589845714286E-4</c:v>
                </c:pt>
                <c:pt idx="152">
                  <c:v>1.0248328380952401E-4</c:v>
                </c:pt>
                <c:pt idx="153">
                  <c:v>1.0079615047619E-4</c:v>
                </c:pt>
                <c:pt idx="154">
                  <c:v>1.01967721904762E-4</c:v>
                </c:pt>
                <c:pt idx="155">
                  <c:v>1.02353079047619E-4</c:v>
                </c:pt>
                <c:pt idx="156">
                  <c:v>1.0652184095238101E-4</c:v>
                </c:pt>
                <c:pt idx="157">
                  <c:v>1.10926240952381E-4</c:v>
                </c:pt>
                <c:pt idx="158">
                  <c:v>1.136502E-4</c:v>
                </c:pt>
                <c:pt idx="159">
                  <c:v>1.156365E-4</c:v>
                </c:pt>
                <c:pt idx="160">
                  <c:v>1.0782169047619E-4</c:v>
                </c:pt>
                <c:pt idx="161">
                  <c:v>1.0985327142857101E-4</c:v>
                </c:pt>
                <c:pt idx="162">
                  <c:v>1.10030780952381E-4</c:v>
                </c:pt>
                <c:pt idx="163">
                  <c:v>1.1299844761904801E-4</c:v>
                </c:pt>
                <c:pt idx="164">
                  <c:v>1.0200843333333301E-4</c:v>
                </c:pt>
                <c:pt idx="165">
                  <c:v>9.0334723809523798E-5</c:v>
                </c:pt>
                <c:pt idx="166">
                  <c:v>9.1531866666666697E-5</c:v>
                </c:pt>
                <c:pt idx="167">
                  <c:v>9.1837961904762001E-5</c:v>
                </c:pt>
                <c:pt idx="168">
                  <c:v>8.7857538095238095E-5</c:v>
                </c:pt>
                <c:pt idx="169">
                  <c:v>8.7086747619047602E-5</c:v>
                </c:pt>
                <c:pt idx="170">
                  <c:v>8.3170557142857096E-5</c:v>
                </c:pt>
                <c:pt idx="171">
                  <c:v>8.4520671428571403E-5</c:v>
                </c:pt>
                <c:pt idx="172">
                  <c:v>8.5685395238095199E-5</c:v>
                </c:pt>
                <c:pt idx="173">
                  <c:v>8.6143771428571404E-5</c:v>
                </c:pt>
                <c:pt idx="174">
                  <c:v>8.5502319047618994E-5</c:v>
                </c:pt>
                <c:pt idx="175">
                  <c:v>8.1463714285714305E-5</c:v>
                </c:pt>
                <c:pt idx="176">
                  <c:v>7.9904438095238105E-5</c:v>
                </c:pt>
                <c:pt idx="177">
                  <c:v>7.4302738095238094E-5</c:v>
                </c:pt>
                <c:pt idx="178">
                  <c:v>7.2527642857142795E-5</c:v>
                </c:pt>
                <c:pt idx="179">
                  <c:v>8.4707376190476299E-5</c:v>
                </c:pt>
                <c:pt idx="180">
                  <c:v>1.0189699523809499E-4</c:v>
                </c:pt>
                <c:pt idx="181">
                  <c:v>1.1494651904761901E-4</c:v>
                </c:pt>
                <c:pt idx="182">
                  <c:v>1.14163171428571E-4</c:v>
                </c:pt>
                <c:pt idx="183">
                  <c:v>1.12598347619048E-4</c:v>
                </c:pt>
                <c:pt idx="184">
                  <c:v>1.07662552380952E-4</c:v>
                </c:pt>
                <c:pt idx="185">
                  <c:v>1.11602561904762E-4</c:v>
                </c:pt>
                <c:pt idx="186">
                  <c:v>1.16268652380952E-4</c:v>
                </c:pt>
                <c:pt idx="187">
                  <c:v>1.1043704285714301E-4</c:v>
                </c:pt>
                <c:pt idx="188">
                  <c:v>1.08209138095238E-4</c:v>
                </c:pt>
                <c:pt idx="189">
                  <c:v>1.09446152380952E-4</c:v>
                </c:pt>
                <c:pt idx="190">
                  <c:v>1.081306E-4</c:v>
                </c:pt>
                <c:pt idx="191">
                  <c:v>1.032738E-4</c:v>
                </c:pt>
                <c:pt idx="192">
                  <c:v>1.02057519047619E-4</c:v>
                </c:pt>
                <c:pt idx="193">
                  <c:v>1.0138986666666699E-4</c:v>
                </c:pt>
                <c:pt idx="194">
                  <c:v>1.01351814285714E-4</c:v>
                </c:pt>
                <c:pt idx="195">
                  <c:v>1.01501047619048E-4</c:v>
                </c:pt>
                <c:pt idx="196">
                  <c:v>1.00926542857143E-4</c:v>
                </c:pt>
                <c:pt idx="197">
                  <c:v>1.0123998095238099E-4</c:v>
                </c:pt>
                <c:pt idx="198">
                  <c:v>9.7607371428571401E-5</c:v>
                </c:pt>
                <c:pt idx="199">
                  <c:v>9.2506388095238196E-5</c:v>
                </c:pt>
                <c:pt idx="200">
                  <c:v>7.9273445238095197E-5</c:v>
                </c:pt>
                <c:pt idx="201">
                  <c:v>5.94357357142857E-5</c:v>
                </c:pt>
                <c:pt idx="202">
                  <c:v>4.87886976190476E-5</c:v>
                </c:pt>
                <c:pt idx="203">
                  <c:v>4.8478178571428598E-5</c:v>
                </c:pt>
                <c:pt idx="204">
                  <c:v>4.8564097619047602E-5</c:v>
                </c:pt>
                <c:pt idx="205">
                  <c:v>5.4996178571428599E-5</c:v>
                </c:pt>
                <c:pt idx="206">
                  <c:v>5.1221821428571399E-5</c:v>
                </c:pt>
                <c:pt idx="207">
                  <c:v>4.58377166666667E-5</c:v>
                </c:pt>
                <c:pt idx="208">
                  <c:v>5.3436611904762003E-5</c:v>
                </c:pt>
                <c:pt idx="209">
                  <c:v>4.9950678571428602E-5</c:v>
                </c:pt>
                <c:pt idx="210">
                  <c:v>5.3790611904762E-5</c:v>
                </c:pt>
                <c:pt idx="211">
                  <c:v>5.3911111904761898E-5</c:v>
                </c:pt>
                <c:pt idx="212">
                  <c:v>5.4761821428571402E-5</c:v>
                </c:pt>
                <c:pt idx="213">
                  <c:v>5.66344928571428E-5</c:v>
                </c:pt>
                <c:pt idx="214">
                  <c:v>5.5939073809523801E-5</c:v>
                </c:pt>
                <c:pt idx="215">
                  <c:v>5.5909626190476197E-5</c:v>
                </c:pt>
                <c:pt idx="216">
                  <c:v>5.6289111904761901E-5</c:v>
                </c:pt>
                <c:pt idx="217">
                  <c:v>5.62441404761905E-5</c:v>
                </c:pt>
                <c:pt idx="218">
                  <c:v>5.4765778571428602E-5</c:v>
                </c:pt>
                <c:pt idx="219">
                  <c:v>5.7725069047619002E-5</c:v>
                </c:pt>
                <c:pt idx="220">
                  <c:v>6.0042857142857199E-5</c:v>
                </c:pt>
                <c:pt idx="221">
                  <c:v>6.1449576190476205E-5</c:v>
                </c:pt>
                <c:pt idx="222">
                  <c:v>6.06891047619048E-5</c:v>
                </c:pt>
                <c:pt idx="223">
                  <c:v>6.2158761904761894E-5</c:v>
                </c:pt>
                <c:pt idx="224">
                  <c:v>5.95783142857143E-5</c:v>
                </c:pt>
                <c:pt idx="225">
                  <c:v>5.8204080952381002E-5</c:v>
                </c:pt>
                <c:pt idx="226">
                  <c:v>4.96416714285714E-5</c:v>
                </c:pt>
                <c:pt idx="227">
                  <c:v>4.99799142857143E-5</c:v>
                </c:pt>
                <c:pt idx="228">
                  <c:v>4.9934742857142898E-5</c:v>
                </c:pt>
                <c:pt idx="229">
                  <c:v>4.3771599999999999E-5</c:v>
                </c:pt>
                <c:pt idx="230">
                  <c:v>4.4325371428571398E-5</c:v>
                </c:pt>
                <c:pt idx="231">
                  <c:v>4.03369571428571E-5</c:v>
                </c:pt>
                <c:pt idx="232">
                  <c:v>4.13744047619048E-5</c:v>
                </c:pt>
                <c:pt idx="233">
                  <c:v>4.2172980952380898E-5</c:v>
                </c:pt>
                <c:pt idx="234">
                  <c:v>4.1240247619047599E-5</c:v>
                </c:pt>
                <c:pt idx="235">
                  <c:v>4.21313523809524E-5</c:v>
                </c:pt>
                <c:pt idx="236">
                  <c:v>4.45599E-5</c:v>
                </c:pt>
                <c:pt idx="237">
                  <c:v>4.6200504761904798E-5</c:v>
                </c:pt>
                <c:pt idx="238">
                  <c:v>5.1170633333333301E-5</c:v>
                </c:pt>
                <c:pt idx="239">
                  <c:v>5.1904295238095198E-5</c:v>
                </c:pt>
                <c:pt idx="240">
                  <c:v>4.9239300000000001E-5</c:v>
                </c:pt>
                <c:pt idx="241">
                  <c:v>4.8268900000000001E-5</c:v>
                </c:pt>
                <c:pt idx="242">
                  <c:v>4.9809742857142902E-5</c:v>
                </c:pt>
                <c:pt idx="243">
                  <c:v>5.3342971428571398E-5</c:v>
                </c:pt>
                <c:pt idx="244">
                  <c:v>5.0075790476190497E-5</c:v>
                </c:pt>
                <c:pt idx="245">
                  <c:v>5.0228252380952401E-5</c:v>
                </c:pt>
                <c:pt idx="246">
                  <c:v>5.1215519047619003E-5</c:v>
                </c:pt>
                <c:pt idx="247">
                  <c:v>5.2401747619047597E-5</c:v>
                </c:pt>
                <c:pt idx="248">
                  <c:v>5.3019157142857099E-5</c:v>
                </c:pt>
                <c:pt idx="249">
                  <c:v>5.5055957142857099E-5</c:v>
                </c:pt>
                <c:pt idx="250">
                  <c:v>5.7001309523809502E-5</c:v>
                </c:pt>
                <c:pt idx="251">
                  <c:v>5.7464252380952397E-5</c:v>
                </c:pt>
                <c:pt idx="252">
                  <c:v>5.8104004761904797E-5</c:v>
                </c:pt>
                <c:pt idx="253">
                  <c:v>6.1788557142857103E-5</c:v>
                </c:pt>
                <c:pt idx="254">
                  <c:v>6.0705314285714298E-5</c:v>
                </c:pt>
                <c:pt idx="255">
                  <c:v>6.1929476190476193E-5</c:v>
                </c:pt>
                <c:pt idx="256">
                  <c:v>6.5003980952380998E-5</c:v>
                </c:pt>
                <c:pt idx="257">
                  <c:v>6.6226699999999994E-5</c:v>
                </c:pt>
                <c:pt idx="258">
                  <c:v>6.5599466666666701E-5</c:v>
                </c:pt>
                <c:pt idx="259">
                  <c:v>6.9910895238095203E-5</c:v>
                </c:pt>
                <c:pt idx="260">
                  <c:v>7.0318152380952406E-5</c:v>
                </c:pt>
                <c:pt idx="261">
                  <c:v>7.3551314285714303E-5</c:v>
                </c:pt>
                <c:pt idx="262">
                  <c:v>7.6432942857142895E-5</c:v>
                </c:pt>
                <c:pt idx="263">
                  <c:v>7.5822761904761999E-5</c:v>
                </c:pt>
                <c:pt idx="264">
                  <c:v>7.8620142857142907E-5</c:v>
                </c:pt>
                <c:pt idx="265">
                  <c:v>7.9197585714285701E-5</c:v>
                </c:pt>
                <c:pt idx="266">
                  <c:v>8.3822161904761894E-5</c:v>
                </c:pt>
                <c:pt idx="267">
                  <c:v>8.5332966666666705E-5</c:v>
                </c:pt>
                <c:pt idx="268">
                  <c:v>8.5686490476190498E-5</c:v>
                </c:pt>
                <c:pt idx="269">
                  <c:v>9.0707247619047605E-5</c:v>
                </c:pt>
                <c:pt idx="270">
                  <c:v>9.0310647619047603E-5</c:v>
                </c:pt>
                <c:pt idx="271">
                  <c:v>8.9790652380952502E-5</c:v>
                </c:pt>
                <c:pt idx="272">
                  <c:v>9.9466157142857103E-5</c:v>
                </c:pt>
                <c:pt idx="273">
                  <c:v>9.88190571428571E-5</c:v>
                </c:pt>
                <c:pt idx="274">
                  <c:v>9.6722266666666694E-5</c:v>
                </c:pt>
                <c:pt idx="275">
                  <c:v>1.015345E-4</c:v>
                </c:pt>
                <c:pt idx="276">
                  <c:v>1.0121092857142901E-4</c:v>
                </c:pt>
                <c:pt idx="277">
                  <c:v>9.7663828571428702E-5</c:v>
                </c:pt>
                <c:pt idx="278">
                  <c:v>9.5857009523809598E-5</c:v>
                </c:pt>
                <c:pt idx="279">
                  <c:v>9.8590785714285697E-5</c:v>
                </c:pt>
                <c:pt idx="280">
                  <c:v>8.9985390476190498E-5</c:v>
                </c:pt>
                <c:pt idx="281">
                  <c:v>9.1666090476190504E-5</c:v>
                </c:pt>
                <c:pt idx="282">
                  <c:v>8.8903138095238098E-5</c:v>
                </c:pt>
                <c:pt idx="283">
                  <c:v>8.9457533333333301E-5</c:v>
                </c:pt>
                <c:pt idx="284">
                  <c:v>8.5830314285714298E-5</c:v>
                </c:pt>
                <c:pt idx="285">
                  <c:v>7.8481547619047598E-5</c:v>
                </c:pt>
                <c:pt idx="286">
                  <c:v>7.7952385714285695E-5</c:v>
                </c:pt>
                <c:pt idx="287">
                  <c:v>7.4104595238095203E-5</c:v>
                </c:pt>
                <c:pt idx="288">
                  <c:v>7.2930719047618994E-5</c:v>
                </c:pt>
                <c:pt idx="289">
                  <c:v>7.1185499999999998E-5</c:v>
                </c:pt>
                <c:pt idx="290">
                  <c:v>6.7646871428571402E-5</c:v>
                </c:pt>
                <c:pt idx="291">
                  <c:v>6.8058552380952398E-5</c:v>
                </c:pt>
                <c:pt idx="292">
                  <c:v>6.8101476190476201E-5</c:v>
                </c:pt>
                <c:pt idx="293">
                  <c:v>5.7960519047619E-5</c:v>
                </c:pt>
                <c:pt idx="294">
                  <c:v>6.0101766666666702E-5</c:v>
                </c:pt>
                <c:pt idx="295">
                  <c:v>6.4697747619047596E-5</c:v>
                </c:pt>
                <c:pt idx="296">
                  <c:v>6.1408052380952405E-5</c:v>
                </c:pt>
                <c:pt idx="297">
                  <c:v>6.1144495238095198E-5</c:v>
                </c:pt>
                <c:pt idx="298">
                  <c:v>6.1645852380952398E-5</c:v>
                </c:pt>
                <c:pt idx="299">
                  <c:v>6.0936471428571399E-5</c:v>
                </c:pt>
                <c:pt idx="300">
                  <c:v>5.5345361904761902E-5</c:v>
                </c:pt>
                <c:pt idx="301">
                  <c:v>5.4867380952380903E-5</c:v>
                </c:pt>
                <c:pt idx="302">
                  <c:v>5.5171957142857103E-5</c:v>
                </c:pt>
                <c:pt idx="303">
                  <c:v>5.6471590476190501E-5</c:v>
                </c:pt>
                <c:pt idx="304">
                  <c:v>5.4921590476190497E-5</c:v>
                </c:pt>
                <c:pt idx="305">
                  <c:v>5.5577161904761902E-5</c:v>
                </c:pt>
                <c:pt idx="306">
                  <c:v>5.7796976190476199E-5</c:v>
                </c:pt>
                <c:pt idx="307">
                  <c:v>5.76059571428571E-5</c:v>
                </c:pt>
                <c:pt idx="308">
                  <c:v>6.0597176190476199E-5</c:v>
                </c:pt>
                <c:pt idx="309">
                  <c:v>6.38282190476191E-5</c:v>
                </c:pt>
                <c:pt idx="310">
                  <c:v>6.9085571428571406E-5</c:v>
                </c:pt>
                <c:pt idx="311">
                  <c:v>6.7356966666666699E-5</c:v>
                </c:pt>
                <c:pt idx="312">
                  <c:v>6.69436857142857E-5</c:v>
                </c:pt>
                <c:pt idx="313">
                  <c:v>6.7274876190476205E-5</c:v>
                </c:pt>
                <c:pt idx="314">
                  <c:v>6.7220038095238102E-5</c:v>
                </c:pt>
                <c:pt idx="315">
                  <c:v>6.7148023809523799E-5</c:v>
                </c:pt>
                <c:pt idx="316">
                  <c:v>6.0548495238095199E-5</c:v>
                </c:pt>
                <c:pt idx="317">
                  <c:v>6.0584633333333302E-5</c:v>
                </c:pt>
                <c:pt idx="318">
                  <c:v>6.0103861904761901E-5</c:v>
                </c:pt>
                <c:pt idx="319">
                  <c:v>6.2045576190476197E-5</c:v>
                </c:pt>
                <c:pt idx="320">
                  <c:v>6.3130071428571405E-5</c:v>
                </c:pt>
                <c:pt idx="321">
                  <c:v>6.8708752380952401E-5</c:v>
                </c:pt>
                <c:pt idx="322">
                  <c:v>6.8005414285714306E-5</c:v>
                </c:pt>
                <c:pt idx="323">
                  <c:v>6.5111738095238094E-5</c:v>
                </c:pt>
                <c:pt idx="324">
                  <c:v>6.5306861904761905E-5</c:v>
                </c:pt>
                <c:pt idx="325">
                  <c:v>6.3012680952381002E-5</c:v>
                </c:pt>
                <c:pt idx="326">
                  <c:v>6.3361123809523796E-5</c:v>
                </c:pt>
                <c:pt idx="327">
                  <c:v>6.2639771428571394E-5</c:v>
                </c:pt>
                <c:pt idx="328">
                  <c:v>6.2836995238095203E-5</c:v>
                </c:pt>
                <c:pt idx="329">
                  <c:v>6.1176371428571397E-5</c:v>
                </c:pt>
                <c:pt idx="330">
                  <c:v>5.8431709523809501E-5</c:v>
                </c:pt>
                <c:pt idx="331">
                  <c:v>5.4244571428571403E-5</c:v>
                </c:pt>
                <c:pt idx="332">
                  <c:v>5.7465542857142803E-5</c:v>
                </c:pt>
                <c:pt idx="333">
                  <c:v>6.0625266666666698E-5</c:v>
                </c:pt>
                <c:pt idx="334">
                  <c:v>5.7671123809523801E-5</c:v>
                </c:pt>
                <c:pt idx="335">
                  <c:v>6.0187171428571403E-5</c:v>
                </c:pt>
                <c:pt idx="336">
                  <c:v>5.9944814285714297E-5</c:v>
                </c:pt>
                <c:pt idx="337">
                  <c:v>6.3463485714285699E-5</c:v>
                </c:pt>
                <c:pt idx="338">
                  <c:v>6.2387604761904804E-5</c:v>
                </c:pt>
                <c:pt idx="339">
                  <c:v>6.1750461904761899E-5</c:v>
                </c:pt>
                <c:pt idx="340">
                  <c:v>5.99654333333333E-5</c:v>
                </c:pt>
                <c:pt idx="341">
                  <c:v>5.9023947619047603E-5</c:v>
                </c:pt>
                <c:pt idx="342">
                  <c:v>5.3925152380952403E-5</c:v>
                </c:pt>
                <c:pt idx="343">
                  <c:v>6.0768009523809501E-5</c:v>
                </c:pt>
                <c:pt idx="344">
                  <c:v>6.24566857142857E-5</c:v>
                </c:pt>
                <c:pt idx="345">
                  <c:v>6.0935509523809502E-5</c:v>
                </c:pt>
                <c:pt idx="346">
                  <c:v>6.0905785714285701E-5</c:v>
                </c:pt>
                <c:pt idx="347">
                  <c:v>6.1177942857142906E-5</c:v>
                </c:pt>
                <c:pt idx="348">
                  <c:v>5.9847271428571403E-5</c:v>
                </c:pt>
                <c:pt idx="349">
                  <c:v>5.9067838095238102E-5</c:v>
                </c:pt>
                <c:pt idx="350">
                  <c:v>5.86025333333333E-5</c:v>
                </c:pt>
                <c:pt idx="351">
                  <c:v>5.7211219047618997E-5</c:v>
                </c:pt>
                <c:pt idx="352">
                  <c:v>5.9083623809523802E-5</c:v>
                </c:pt>
                <c:pt idx="353">
                  <c:v>5.5745114285714297E-5</c:v>
                </c:pt>
                <c:pt idx="354">
                  <c:v>5.1804847619047603E-5</c:v>
                </c:pt>
                <c:pt idx="355">
                  <c:v>5.4480409523809497E-5</c:v>
                </c:pt>
                <c:pt idx="356">
                  <c:v>5.4797314285714299E-5</c:v>
                </c:pt>
                <c:pt idx="357">
                  <c:v>5.42891571428572E-5</c:v>
                </c:pt>
                <c:pt idx="358">
                  <c:v>5.0620628571428597E-5</c:v>
                </c:pt>
                <c:pt idx="359">
                  <c:v>5.3606304761904801E-5</c:v>
                </c:pt>
                <c:pt idx="360">
                  <c:v>5.4010742857142898E-5</c:v>
                </c:pt>
                <c:pt idx="361">
                  <c:v>5.3581452380952401E-5</c:v>
                </c:pt>
                <c:pt idx="362">
                  <c:v>5.5978499999999999E-5</c:v>
                </c:pt>
                <c:pt idx="363">
                  <c:v>5.5964423809523799E-5</c:v>
                </c:pt>
                <c:pt idx="364">
                  <c:v>5.0093928571428601E-5</c:v>
                </c:pt>
                <c:pt idx="365">
                  <c:v>4.7597609523809502E-5</c:v>
                </c:pt>
                <c:pt idx="366">
                  <c:v>4.7182938095238097E-5</c:v>
                </c:pt>
                <c:pt idx="367">
                  <c:v>4.7700519047619E-5</c:v>
                </c:pt>
                <c:pt idx="368">
                  <c:v>4.6222408571428601E-5</c:v>
                </c:pt>
                <c:pt idx="369">
                  <c:v>4.6614208571428599E-5</c:v>
                </c:pt>
                <c:pt idx="370">
                  <c:v>4.7021503809523799E-5</c:v>
                </c:pt>
                <c:pt idx="371">
                  <c:v>4.6051480000000003E-5</c:v>
                </c:pt>
                <c:pt idx="372">
                  <c:v>5.08098847619048E-5</c:v>
                </c:pt>
                <c:pt idx="373">
                  <c:v>4.7463456190476199E-5</c:v>
                </c:pt>
                <c:pt idx="374">
                  <c:v>4.6554289523809497E-5</c:v>
                </c:pt>
                <c:pt idx="375">
                  <c:v>4.54894895238095E-5</c:v>
                </c:pt>
                <c:pt idx="376">
                  <c:v>4.3749894285714299E-5</c:v>
                </c:pt>
                <c:pt idx="377">
                  <c:v>4.0539222857142902E-5</c:v>
                </c:pt>
                <c:pt idx="378">
                  <c:v>3.8874460952381002E-5</c:v>
                </c:pt>
                <c:pt idx="379">
                  <c:v>4.2836275238095202E-5</c:v>
                </c:pt>
                <c:pt idx="380">
                  <c:v>3.9433722857142897E-5</c:v>
                </c:pt>
                <c:pt idx="381">
                  <c:v>3.9305013333333302E-5</c:v>
                </c:pt>
                <c:pt idx="382">
                  <c:v>4.2123022857142899E-5</c:v>
                </c:pt>
                <c:pt idx="383">
                  <c:v>4.12792180952381E-5</c:v>
                </c:pt>
                <c:pt idx="384">
                  <c:v>4.3424122857142899E-5</c:v>
                </c:pt>
                <c:pt idx="385">
                  <c:v>4.1935232380952403E-5</c:v>
                </c:pt>
                <c:pt idx="386">
                  <c:v>4.3733732380952403E-5</c:v>
                </c:pt>
                <c:pt idx="387">
                  <c:v>4.3262484761904799E-5</c:v>
                </c:pt>
                <c:pt idx="388">
                  <c:v>4.1897523333333302E-5</c:v>
                </c:pt>
                <c:pt idx="389">
                  <c:v>4.2358690952380899E-5</c:v>
                </c:pt>
                <c:pt idx="390">
                  <c:v>4.16919433333333E-5</c:v>
                </c:pt>
                <c:pt idx="391">
                  <c:v>4.24773957142857E-5</c:v>
                </c:pt>
                <c:pt idx="392">
                  <c:v>4.2914790952381E-5</c:v>
                </c:pt>
                <c:pt idx="393">
                  <c:v>3.8218105238095201E-5</c:v>
                </c:pt>
                <c:pt idx="394">
                  <c:v>4.0639290952380903E-5</c:v>
                </c:pt>
                <c:pt idx="395">
                  <c:v>4.3165600476190497E-5</c:v>
                </c:pt>
                <c:pt idx="396">
                  <c:v>4.4093095714285699E-5</c:v>
                </c:pt>
                <c:pt idx="397">
                  <c:v>4.3167143333333302E-5</c:v>
                </c:pt>
                <c:pt idx="398">
                  <c:v>4.2775486190476201E-5</c:v>
                </c:pt>
                <c:pt idx="399">
                  <c:v>4.4458319523809497E-5</c:v>
                </c:pt>
                <c:pt idx="400">
                  <c:v>4.1087562380952403E-5</c:v>
                </c:pt>
                <c:pt idx="401">
                  <c:v>4.2826214761904799E-5</c:v>
                </c:pt>
                <c:pt idx="402">
                  <c:v>4.2351571904762E-5</c:v>
                </c:pt>
                <c:pt idx="403">
                  <c:v>4.1977824285714298E-5</c:v>
                </c:pt>
                <c:pt idx="404">
                  <c:v>3.9177724285714298E-5</c:v>
                </c:pt>
                <c:pt idx="405">
                  <c:v>3.8504124285714298E-5</c:v>
                </c:pt>
                <c:pt idx="406">
                  <c:v>3.8440957619047601E-5</c:v>
                </c:pt>
                <c:pt idx="407">
                  <c:v>3.85863957142857E-5</c:v>
                </c:pt>
                <c:pt idx="408">
                  <c:v>4.1819614761904801E-5</c:v>
                </c:pt>
                <c:pt idx="409">
                  <c:v>4.6043590476190498E-5</c:v>
                </c:pt>
                <c:pt idx="410">
                  <c:v>5.2298380952380901E-5</c:v>
                </c:pt>
                <c:pt idx="411">
                  <c:v>5.24266761904762E-5</c:v>
                </c:pt>
                <c:pt idx="412">
                  <c:v>5.1265742857142802E-5</c:v>
                </c:pt>
                <c:pt idx="413">
                  <c:v>4.9919276190476198E-5</c:v>
                </c:pt>
                <c:pt idx="414">
                  <c:v>4.9155823809523798E-5</c:v>
                </c:pt>
                <c:pt idx="415">
                  <c:v>4.7652104761904803E-5</c:v>
                </c:pt>
                <c:pt idx="416">
                  <c:v>5.22917809523809E-5</c:v>
                </c:pt>
                <c:pt idx="417">
                  <c:v>5.1249685714285697E-5</c:v>
                </c:pt>
                <c:pt idx="418">
                  <c:v>5.4337614285714301E-5</c:v>
                </c:pt>
                <c:pt idx="419">
                  <c:v>5.6104757142857102E-5</c:v>
                </c:pt>
                <c:pt idx="420">
                  <c:v>5.5766423809523799E-5</c:v>
                </c:pt>
                <c:pt idx="421">
                  <c:v>5.5335361904762002E-5</c:v>
                </c:pt>
                <c:pt idx="422">
                  <c:v>5.3966304761904797E-5</c:v>
                </c:pt>
                <c:pt idx="423">
                  <c:v>5.5669166666666699E-5</c:v>
                </c:pt>
                <c:pt idx="424">
                  <c:v>5.5296861904761897E-5</c:v>
                </c:pt>
                <c:pt idx="425">
                  <c:v>5.6034523809523797E-5</c:v>
                </c:pt>
                <c:pt idx="426">
                  <c:v>5.5663042857142801E-5</c:v>
                </c:pt>
                <c:pt idx="427">
                  <c:v>5.6961085714285698E-5</c:v>
                </c:pt>
                <c:pt idx="428">
                  <c:v>5.7726595238095198E-5</c:v>
                </c:pt>
                <c:pt idx="429">
                  <c:v>5.7041695238095201E-5</c:v>
                </c:pt>
                <c:pt idx="430">
                  <c:v>5.3065971428571401E-5</c:v>
                </c:pt>
                <c:pt idx="431">
                  <c:v>4.8645333333333299E-5</c:v>
                </c:pt>
                <c:pt idx="432">
                  <c:v>5.2682971428571401E-5</c:v>
                </c:pt>
                <c:pt idx="433">
                  <c:v>5.3550952380952402E-5</c:v>
                </c:pt>
                <c:pt idx="434">
                  <c:v>5.6126995238095201E-5</c:v>
                </c:pt>
                <c:pt idx="435">
                  <c:v>6.0066157142857101E-5</c:v>
                </c:pt>
                <c:pt idx="436">
                  <c:v>6.2613600000000006E-5</c:v>
                </c:pt>
                <c:pt idx="437">
                  <c:v>5.8034923809523799E-5</c:v>
                </c:pt>
                <c:pt idx="438">
                  <c:v>6.1624119047619098E-5</c:v>
                </c:pt>
                <c:pt idx="439">
                  <c:v>6.2742800000000005E-5</c:v>
                </c:pt>
                <c:pt idx="440">
                  <c:v>6.3054490476190502E-5</c:v>
                </c:pt>
                <c:pt idx="441">
                  <c:v>6.2811771428571405E-5</c:v>
                </c:pt>
                <c:pt idx="442">
                  <c:v>6.4630490476190501E-5</c:v>
                </c:pt>
                <c:pt idx="443">
                  <c:v>6.4353076190476195E-5</c:v>
                </c:pt>
                <c:pt idx="444">
                  <c:v>6.4687733333333293E-5</c:v>
                </c:pt>
                <c:pt idx="445">
                  <c:v>6.4690942857142898E-5</c:v>
                </c:pt>
                <c:pt idx="446">
                  <c:v>6.8512852380952398E-5</c:v>
                </c:pt>
                <c:pt idx="447">
                  <c:v>6.7297371428571401E-5</c:v>
                </c:pt>
                <c:pt idx="448">
                  <c:v>6.6491190476190495E-5</c:v>
                </c:pt>
                <c:pt idx="449">
                  <c:v>6.6515509523809506E-5</c:v>
                </c:pt>
                <c:pt idx="450">
                  <c:v>6.5923771428571398E-5</c:v>
                </c:pt>
                <c:pt idx="451">
                  <c:v>6.8440752380952396E-5</c:v>
                </c:pt>
                <c:pt idx="452">
                  <c:v>7.2335009523809494E-5</c:v>
                </c:pt>
                <c:pt idx="453">
                  <c:v>6.9513671428571403E-5</c:v>
                </c:pt>
                <c:pt idx="454">
                  <c:v>6.8705242857142803E-5</c:v>
                </c:pt>
                <c:pt idx="455">
                  <c:v>6.7366047619047599E-5</c:v>
                </c:pt>
                <c:pt idx="456">
                  <c:v>6.5293023809523797E-5</c:v>
                </c:pt>
                <c:pt idx="457">
                  <c:v>6.35514238095238E-5</c:v>
                </c:pt>
                <c:pt idx="458">
                  <c:v>6.6382052380952402E-5</c:v>
                </c:pt>
                <c:pt idx="459">
                  <c:v>7.0494285714285706E-5</c:v>
                </c:pt>
                <c:pt idx="460">
                  <c:v>7.4420380952380897E-5</c:v>
                </c:pt>
                <c:pt idx="461">
                  <c:v>7.5145752380952394E-5</c:v>
                </c:pt>
                <c:pt idx="462">
                  <c:v>7.4913999999999995E-5</c:v>
                </c:pt>
                <c:pt idx="463">
                  <c:v>7.3701571428571404E-5</c:v>
                </c:pt>
                <c:pt idx="464">
                  <c:v>8.2571276190476203E-5</c:v>
                </c:pt>
                <c:pt idx="465">
                  <c:v>8.3537390476190603E-5</c:v>
                </c:pt>
                <c:pt idx="466">
                  <c:v>8.5351219047618995E-5</c:v>
                </c:pt>
                <c:pt idx="467">
                  <c:v>8.8371123809523802E-5</c:v>
                </c:pt>
                <c:pt idx="468">
                  <c:v>8.8234047619047698E-5</c:v>
                </c:pt>
                <c:pt idx="469">
                  <c:v>9.4808071428571395E-5</c:v>
                </c:pt>
                <c:pt idx="470">
                  <c:v>9.9280666666666693E-5</c:v>
                </c:pt>
                <c:pt idx="471">
                  <c:v>9.8341985714285693E-5</c:v>
                </c:pt>
                <c:pt idx="472">
                  <c:v>9.7054909523809602E-5</c:v>
                </c:pt>
                <c:pt idx="473">
                  <c:v>9.4514257142857202E-5</c:v>
                </c:pt>
                <c:pt idx="474">
                  <c:v>9.6664023809523805E-5</c:v>
                </c:pt>
                <c:pt idx="475">
                  <c:v>9.8352366666666806E-5</c:v>
                </c:pt>
                <c:pt idx="476">
                  <c:v>9.9517838095238204E-5</c:v>
                </c:pt>
                <c:pt idx="477">
                  <c:v>1.10109171428571E-4</c:v>
                </c:pt>
                <c:pt idx="478">
                  <c:v>1.0962888095238101E-4</c:v>
                </c:pt>
                <c:pt idx="479">
                  <c:v>1.04859109523809E-4</c:v>
                </c:pt>
                <c:pt idx="480">
                  <c:v>9.9324899999999995E-5</c:v>
                </c:pt>
                <c:pt idx="481">
                  <c:v>9.2686495238095202E-5</c:v>
                </c:pt>
                <c:pt idx="482">
                  <c:v>9.0416285714285696E-5</c:v>
                </c:pt>
                <c:pt idx="483">
                  <c:v>8.9747890476190499E-5</c:v>
                </c:pt>
                <c:pt idx="484">
                  <c:v>9.0083095238095199E-5</c:v>
                </c:pt>
                <c:pt idx="485">
                  <c:v>8.2069033333333303E-5</c:v>
                </c:pt>
                <c:pt idx="486">
                  <c:v>8.2565580952380894E-5</c:v>
                </c:pt>
                <c:pt idx="487">
                  <c:v>8.0879404761904802E-5</c:v>
                </c:pt>
                <c:pt idx="488">
                  <c:v>7.4314642857142797E-5</c:v>
                </c:pt>
                <c:pt idx="489">
                  <c:v>7.5776200000000001E-5</c:v>
                </c:pt>
                <c:pt idx="490">
                  <c:v>6.9194580952380998E-5</c:v>
                </c:pt>
                <c:pt idx="491">
                  <c:v>6.8447866666666605E-5</c:v>
                </c:pt>
                <c:pt idx="492">
                  <c:v>6.7794085714285694E-5</c:v>
                </c:pt>
                <c:pt idx="493">
                  <c:v>6.8490380952380904E-5</c:v>
                </c:pt>
                <c:pt idx="494">
                  <c:v>6.5561904761904805E-5</c:v>
                </c:pt>
                <c:pt idx="495">
                  <c:v>6.5615547619047603E-5</c:v>
                </c:pt>
                <c:pt idx="496">
                  <c:v>6.41049761904762E-5</c:v>
                </c:pt>
                <c:pt idx="497">
                  <c:v>6.5180685714285696E-5</c:v>
                </c:pt>
                <c:pt idx="498">
                  <c:v>5.43468809523809E-5</c:v>
                </c:pt>
                <c:pt idx="499">
                  <c:v>5.6586876190476202E-5</c:v>
                </c:pt>
                <c:pt idx="500">
                  <c:v>5.7738700000000003E-5</c:v>
                </c:pt>
                <c:pt idx="501">
                  <c:v>5.6548257142857098E-5</c:v>
                </c:pt>
                <c:pt idx="502">
                  <c:v>6.6065709523809496E-5</c:v>
                </c:pt>
                <c:pt idx="503">
                  <c:v>6.6224209523809498E-5</c:v>
                </c:pt>
                <c:pt idx="504">
                  <c:v>6.5387938095238103E-5</c:v>
                </c:pt>
                <c:pt idx="505">
                  <c:v>6.5893099999999994E-5</c:v>
                </c:pt>
                <c:pt idx="506">
                  <c:v>6.8271580952380899E-5</c:v>
                </c:pt>
                <c:pt idx="507">
                  <c:v>6.8464966666666703E-5</c:v>
                </c:pt>
                <c:pt idx="508">
                  <c:v>6.8893819047618999E-5</c:v>
                </c:pt>
                <c:pt idx="509">
                  <c:v>7.0363095238095205E-5</c:v>
                </c:pt>
                <c:pt idx="510">
                  <c:v>6.9604757142857098E-5</c:v>
                </c:pt>
                <c:pt idx="511">
                  <c:v>7.1777066666666695E-5</c:v>
                </c:pt>
                <c:pt idx="512">
                  <c:v>6.8153461904761994E-5</c:v>
                </c:pt>
                <c:pt idx="513">
                  <c:v>7.02361428571429E-5</c:v>
                </c:pt>
                <c:pt idx="514">
                  <c:v>7.2236928571428602E-5</c:v>
                </c:pt>
                <c:pt idx="515">
                  <c:v>7.70494857142857E-5</c:v>
                </c:pt>
                <c:pt idx="516">
                  <c:v>7.4707304761904801E-5</c:v>
                </c:pt>
                <c:pt idx="517">
                  <c:v>7.5273838095238102E-5</c:v>
                </c:pt>
                <c:pt idx="518">
                  <c:v>7.3041447619047602E-5</c:v>
                </c:pt>
                <c:pt idx="519">
                  <c:v>7.23430047619048E-5</c:v>
                </c:pt>
                <c:pt idx="520">
                  <c:v>7.2341495238095207E-5</c:v>
                </c:pt>
                <c:pt idx="521">
                  <c:v>7.4468309523809502E-5</c:v>
                </c:pt>
                <c:pt idx="522">
                  <c:v>7.5817476190476193E-5</c:v>
                </c:pt>
                <c:pt idx="523">
                  <c:v>6.7468904761904799E-5</c:v>
                </c:pt>
                <c:pt idx="524">
                  <c:v>6.7030690476190506E-5</c:v>
                </c:pt>
                <c:pt idx="525">
                  <c:v>6.7445138095238101E-5</c:v>
                </c:pt>
                <c:pt idx="526">
                  <c:v>6.7976509523809498E-5</c:v>
                </c:pt>
                <c:pt idx="527">
                  <c:v>6.5228314285714295E-5</c:v>
                </c:pt>
                <c:pt idx="528">
                  <c:v>6.1290157142857094E-5</c:v>
                </c:pt>
                <c:pt idx="529">
                  <c:v>5.9319252380952399E-5</c:v>
                </c:pt>
                <c:pt idx="530">
                  <c:v>5.8789990476190502E-5</c:v>
                </c:pt>
                <c:pt idx="531">
                  <c:v>5.9125195238095202E-5</c:v>
                </c:pt>
                <c:pt idx="532">
                  <c:v>5.8340866666666703E-5</c:v>
                </c:pt>
                <c:pt idx="533">
                  <c:v>5.7033276190476198E-5</c:v>
                </c:pt>
                <c:pt idx="534">
                  <c:v>6.0146904761904797E-5</c:v>
                </c:pt>
                <c:pt idx="535">
                  <c:v>5.62760857142857E-5</c:v>
                </c:pt>
                <c:pt idx="536">
                  <c:v>5.2906347619047599E-5</c:v>
                </c:pt>
                <c:pt idx="537">
                  <c:v>5.1935014285714298E-5</c:v>
                </c:pt>
                <c:pt idx="538">
                  <c:v>5.3098171428571397E-5</c:v>
                </c:pt>
                <c:pt idx="539">
                  <c:v>5.3500814285714302E-5</c:v>
                </c:pt>
                <c:pt idx="540">
                  <c:v>5.36223571428571E-5</c:v>
                </c:pt>
                <c:pt idx="541">
                  <c:v>5.4230966666666697E-5</c:v>
                </c:pt>
                <c:pt idx="542">
                  <c:v>5.0793323809523797E-5</c:v>
                </c:pt>
                <c:pt idx="543">
                  <c:v>4.9142876190476203E-5</c:v>
                </c:pt>
                <c:pt idx="544">
                  <c:v>4.6347133333333302E-5</c:v>
                </c:pt>
                <c:pt idx="545">
                  <c:v>4.6576790476190502E-5</c:v>
                </c:pt>
                <c:pt idx="546">
                  <c:v>4.6065785714285701E-5</c:v>
                </c:pt>
                <c:pt idx="547">
                  <c:v>4.3041504285714298E-5</c:v>
                </c:pt>
                <c:pt idx="548">
                  <c:v>4.3409237619047598E-5</c:v>
                </c:pt>
                <c:pt idx="549">
                  <c:v>4.52745423809524E-5</c:v>
                </c:pt>
                <c:pt idx="550">
                  <c:v>4.6962890000000003E-5</c:v>
                </c:pt>
                <c:pt idx="551">
                  <c:v>4.6701113809523802E-5</c:v>
                </c:pt>
                <c:pt idx="552">
                  <c:v>4.6717151904762003E-5</c:v>
                </c:pt>
                <c:pt idx="553">
                  <c:v>4.8508804285714299E-5</c:v>
                </c:pt>
                <c:pt idx="554">
                  <c:v>4.9968323333333299E-5</c:v>
                </c:pt>
                <c:pt idx="555">
                  <c:v>4.5382842380952401E-5</c:v>
                </c:pt>
                <c:pt idx="556">
                  <c:v>4.9281575714285697E-5</c:v>
                </c:pt>
                <c:pt idx="557">
                  <c:v>5.0193280476190503E-5</c:v>
                </c:pt>
                <c:pt idx="558">
                  <c:v>5.42003804761905E-5</c:v>
                </c:pt>
                <c:pt idx="559">
                  <c:v>5.5692137619047602E-5</c:v>
                </c:pt>
                <c:pt idx="560">
                  <c:v>5.6037089999999998E-5</c:v>
                </c:pt>
                <c:pt idx="561">
                  <c:v>6.0915747142857099E-5</c:v>
                </c:pt>
                <c:pt idx="562">
                  <c:v>5.7947713809523797E-5</c:v>
                </c:pt>
                <c:pt idx="563">
                  <c:v>5.8626689999999998E-5</c:v>
                </c:pt>
                <c:pt idx="564">
                  <c:v>5.9669870952380902E-5</c:v>
                </c:pt>
                <c:pt idx="565">
                  <c:v>6.2404623333333294E-5</c:v>
                </c:pt>
                <c:pt idx="566">
                  <c:v>6.2895232857142802E-5</c:v>
                </c:pt>
                <c:pt idx="567">
                  <c:v>6.8336375714285697E-5</c:v>
                </c:pt>
                <c:pt idx="568">
                  <c:v>7.3139400000000007E-5</c:v>
                </c:pt>
                <c:pt idx="569">
                  <c:v>7.7861252380952405E-5</c:v>
                </c:pt>
                <c:pt idx="570">
                  <c:v>8.1054942857143001E-5</c:v>
                </c:pt>
                <c:pt idx="571">
                  <c:v>7.8523728571428604E-5</c:v>
                </c:pt>
                <c:pt idx="572">
                  <c:v>7.8140880952380903E-5</c:v>
                </c:pt>
                <c:pt idx="573">
                  <c:v>7.72446904761905E-5</c:v>
                </c:pt>
                <c:pt idx="574">
                  <c:v>7.7001119047619002E-5</c:v>
                </c:pt>
                <c:pt idx="575">
                  <c:v>7.7197985714285694E-5</c:v>
                </c:pt>
                <c:pt idx="576">
                  <c:v>7.7204780952380903E-5</c:v>
                </c:pt>
                <c:pt idx="577">
                  <c:v>8.0571104761904797E-5</c:v>
                </c:pt>
                <c:pt idx="578">
                  <c:v>7.8277942857142793E-5</c:v>
                </c:pt>
                <c:pt idx="579">
                  <c:v>7.6429104761904795E-5</c:v>
                </c:pt>
                <c:pt idx="580">
                  <c:v>7.4145804761904701E-5</c:v>
                </c:pt>
                <c:pt idx="581">
                  <c:v>7.3478661904762002E-5</c:v>
                </c:pt>
                <c:pt idx="582">
                  <c:v>6.8898395238095199E-5</c:v>
                </c:pt>
                <c:pt idx="583">
                  <c:v>6.9803709523809506E-5</c:v>
                </c:pt>
                <c:pt idx="584">
                  <c:v>7.0726604761904793E-5</c:v>
                </c:pt>
                <c:pt idx="585">
                  <c:v>7.0527490476190503E-5</c:v>
                </c:pt>
                <c:pt idx="586">
                  <c:v>7.0980247619047596E-5</c:v>
                </c:pt>
                <c:pt idx="587">
                  <c:v>7.1337928571428596E-5</c:v>
                </c:pt>
                <c:pt idx="588">
                  <c:v>6.7299485714285694E-5</c:v>
                </c:pt>
                <c:pt idx="589">
                  <c:v>6.5175033333333298E-5</c:v>
                </c:pt>
                <c:pt idx="590">
                  <c:v>6.1528661904761901E-5</c:v>
                </c:pt>
                <c:pt idx="591">
                  <c:v>5.9617880952380999E-5</c:v>
                </c:pt>
                <c:pt idx="592">
                  <c:v>6.2481371428571399E-5</c:v>
                </c:pt>
                <c:pt idx="593">
                  <c:v>6.2156466666666701E-5</c:v>
                </c:pt>
                <c:pt idx="594">
                  <c:v>6.5655295238095196E-5</c:v>
                </c:pt>
                <c:pt idx="595">
                  <c:v>6.5133247619047596E-5</c:v>
                </c:pt>
                <c:pt idx="596">
                  <c:v>6.3151461904762003E-5</c:v>
                </c:pt>
                <c:pt idx="597">
                  <c:v>6.4885038095238105E-5</c:v>
                </c:pt>
                <c:pt idx="598">
                  <c:v>6.0885538095238103E-5</c:v>
                </c:pt>
                <c:pt idx="599">
                  <c:v>6.41333285714286E-5</c:v>
                </c:pt>
                <c:pt idx="600">
                  <c:v>6.5231990476190499E-5</c:v>
                </c:pt>
                <c:pt idx="601">
                  <c:v>6.7889957142857105E-5</c:v>
                </c:pt>
                <c:pt idx="602">
                  <c:v>6.9245590476190504E-5</c:v>
                </c:pt>
                <c:pt idx="603">
                  <c:v>7.0945690476190498E-5</c:v>
                </c:pt>
                <c:pt idx="604">
                  <c:v>7.0705890476190501E-5</c:v>
                </c:pt>
                <c:pt idx="605">
                  <c:v>7.3154938095238098E-5</c:v>
                </c:pt>
                <c:pt idx="606">
                  <c:v>7.2746342857142902E-5</c:v>
                </c:pt>
                <c:pt idx="607">
                  <c:v>7.45773380952381E-5</c:v>
                </c:pt>
                <c:pt idx="608">
                  <c:v>7.4193461904761902E-5</c:v>
                </c:pt>
                <c:pt idx="609">
                  <c:v>7.3033571428571402E-5</c:v>
                </c:pt>
                <c:pt idx="610">
                  <c:v>7.6036880952380897E-5</c:v>
                </c:pt>
                <c:pt idx="611">
                  <c:v>7.4289714285714296E-5</c:v>
                </c:pt>
                <c:pt idx="612">
                  <c:v>7.1692357142857094E-5</c:v>
                </c:pt>
                <c:pt idx="613">
                  <c:v>6.9482642857142895E-5</c:v>
                </c:pt>
                <c:pt idx="614">
                  <c:v>6.9671747619047607E-5</c:v>
                </c:pt>
                <c:pt idx="615">
                  <c:v>7.1078299999999993E-5</c:v>
                </c:pt>
                <c:pt idx="616">
                  <c:v>6.8660833333333298E-5</c:v>
                </c:pt>
                <c:pt idx="617">
                  <c:v>6.8288319047619006E-5</c:v>
                </c:pt>
                <c:pt idx="618">
                  <c:v>6.70106619047619E-5</c:v>
                </c:pt>
                <c:pt idx="619">
                  <c:v>7.0193828571428601E-5</c:v>
                </c:pt>
                <c:pt idx="620">
                  <c:v>7.2487566666666701E-5</c:v>
                </c:pt>
                <c:pt idx="621">
                  <c:v>7.1465514285714297E-5</c:v>
                </c:pt>
                <c:pt idx="622">
                  <c:v>7.0186147619047596E-5</c:v>
                </c:pt>
                <c:pt idx="623">
                  <c:v>6.8959761904761898E-5</c:v>
                </c:pt>
                <c:pt idx="624">
                  <c:v>7.5729880952380996E-5</c:v>
                </c:pt>
                <c:pt idx="625">
                  <c:v>7.4857652380952406E-5</c:v>
                </c:pt>
                <c:pt idx="626">
                  <c:v>7.1326195238095196E-5</c:v>
                </c:pt>
                <c:pt idx="627">
                  <c:v>7.3292742857142799E-5</c:v>
                </c:pt>
                <c:pt idx="628">
                  <c:v>6.9801152380952398E-5</c:v>
                </c:pt>
                <c:pt idx="629">
                  <c:v>7.0411847619047596E-5</c:v>
                </c:pt>
                <c:pt idx="630">
                  <c:v>7.1483214285714302E-5</c:v>
                </c:pt>
                <c:pt idx="631">
                  <c:v>6.8864461904761994E-5</c:v>
                </c:pt>
                <c:pt idx="632">
                  <c:v>7.1024947619047606E-5</c:v>
                </c:pt>
                <c:pt idx="633">
                  <c:v>7.6965228571428595E-5</c:v>
                </c:pt>
                <c:pt idx="634">
                  <c:v>7.6903119047619004E-5</c:v>
                </c:pt>
                <c:pt idx="635">
                  <c:v>7.9228538095238094E-5</c:v>
                </c:pt>
                <c:pt idx="636">
                  <c:v>7.62497238095238E-5</c:v>
                </c:pt>
                <c:pt idx="637">
                  <c:v>7.7522057142857104E-5</c:v>
                </c:pt>
                <c:pt idx="638">
                  <c:v>8.1406738095238099E-5</c:v>
                </c:pt>
                <c:pt idx="639">
                  <c:v>8.3957428571428694E-5</c:v>
                </c:pt>
                <c:pt idx="640">
                  <c:v>8.0312271428571404E-5</c:v>
                </c:pt>
                <c:pt idx="641">
                  <c:v>7.9539319047618998E-5</c:v>
                </c:pt>
                <c:pt idx="642">
                  <c:v>7.8428071428571501E-5</c:v>
                </c:pt>
                <c:pt idx="643">
                  <c:v>8.3366695238095204E-5</c:v>
                </c:pt>
                <c:pt idx="644">
                  <c:v>8.7539047619047597E-5</c:v>
                </c:pt>
                <c:pt idx="645">
                  <c:v>8.0179847619047602E-5</c:v>
                </c:pt>
                <c:pt idx="646">
                  <c:v>8.2674742857142893E-5</c:v>
                </c:pt>
                <c:pt idx="647">
                  <c:v>8.3822852380952494E-5</c:v>
                </c:pt>
                <c:pt idx="648">
                  <c:v>8.8622147619047594E-5</c:v>
                </c:pt>
                <c:pt idx="649">
                  <c:v>8.8405295238095193E-5</c:v>
                </c:pt>
                <c:pt idx="650">
                  <c:v>8.8708395238095201E-5</c:v>
                </c:pt>
                <c:pt idx="651">
                  <c:v>9.1299790476190494E-5</c:v>
                </c:pt>
                <c:pt idx="652">
                  <c:v>8.9107328571428704E-5</c:v>
                </c:pt>
                <c:pt idx="653">
                  <c:v>8.6732833333333297E-5</c:v>
                </c:pt>
                <c:pt idx="654">
                  <c:v>8.2006614285714296E-5</c:v>
                </c:pt>
                <c:pt idx="655">
                  <c:v>8.1144590476190507E-5</c:v>
                </c:pt>
                <c:pt idx="656">
                  <c:v>7.6621676190476195E-5</c:v>
                </c:pt>
                <c:pt idx="657">
                  <c:v>7.6697299999999995E-5</c:v>
                </c:pt>
                <c:pt idx="658">
                  <c:v>7.5626223809523795E-5</c:v>
                </c:pt>
                <c:pt idx="659">
                  <c:v>7.1468409523809504E-5</c:v>
                </c:pt>
                <c:pt idx="660">
                  <c:v>6.8030928571428595E-5</c:v>
                </c:pt>
                <c:pt idx="661">
                  <c:v>6.5317804761904805E-5</c:v>
                </c:pt>
                <c:pt idx="662">
                  <c:v>6.0113252380952398E-5</c:v>
                </c:pt>
                <c:pt idx="663">
                  <c:v>5.8902833333333301E-5</c:v>
                </c:pt>
                <c:pt idx="664">
                  <c:v>5.2043766666666698E-5</c:v>
                </c:pt>
                <c:pt idx="665">
                  <c:v>4.8014661904762003E-5</c:v>
                </c:pt>
                <c:pt idx="666">
                  <c:v>4.79593523809524E-5</c:v>
                </c:pt>
                <c:pt idx="667">
                  <c:v>4.6476266666666701E-5</c:v>
                </c:pt>
                <c:pt idx="668">
                  <c:v>4.6529999999999997E-5</c:v>
                </c:pt>
                <c:pt idx="669">
                  <c:v>4.3603571428571401E-5</c:v>
                </c:pt>
                <c:pt idx="670">
                  <c:v>5.5613680952380899E-5</c:v>
                </c:pt>
                <c:pt idx="671">
                  <c:v>5.6294442857142898E-5</c:v>
                </c:pt>
                <c:pt idx="672">
                  <c:v>5.77339666666667E-5</c:v>
                </c:pt>
                <c:pt idx="673">
                  <c:v>5.8288452380952402E-5</c:v>
                </c:pt>
                <c:pt idx="674">
                  <c:v>6.2698285714285701E-5</c:v>
                </c:pt>
                <c:pt idx="675">
                  <c:v>6.3038966666666705E-5</c:v>
                </c:pt>
                <c:pt idx="676">
                  <c:v>6.43187285714286E-5</c:v>
                </c:pt>
                <c:pt idx="677">
                  <c:v>6.5518961904761997E-5</c:v>
                </c:pt>
                <c:pt idx="678">
                  <c:v>7.1799676190476206E-5</c:v>
                </c:pt>
                <c:pt idx="679">
                  <c:v>7.2331247619047604E-5</c:v>
                </c:pt>
                <c:pt idx="680">
                  <c:v>7.2445476190476199E-5</c:v>
                </c:pt>
                <c:pt idx="681">
                  <c:v>7.1980500000000007E-5</c:v>
                </c:pt>
                <c:pt idx="682">
                  <c:v>7.1854276190476204E-5</c:v>
                </c:pt>
                <c:pt idx="683">
                  <c:v>7.4849914285714304E-5</c:v>
                </c:pt>
                <c:pt idx="684">
                  <c:v>7.4799647619047595E-5</c:v>
                </c:pt>
                <c:pt idx="685">
                  <c:v>7.3837547619047607E-5</c:v>
                </c:pt>
                <c:pt idx="686">
                  <c:v>7.3708314285714295E-5</c:v>
                </c:pt>
                <c:pt idx="687">
                  <c:v>7.20948476190476E-5</c:v>
                </c:pt>
                <c:pt idx="688">
                  <c:v>7.1707619047619098E-5</c:v>
                </c:pt>
                <c:pt idx="689">
                  <c:v>7.08381380952381E-5</c:v>
                </c:pt>
                <c:pt idx="690">
                  <c:v>7.0069233333333296E-5</c:v>
                </c:pt>
                <c:pt idx="691">
                  <c:v>6.2771899999999994E-5</c:v>
                </c:pt>
                <c:pt idx="692">
                  <c:v>6.2840147619047602E-5</c:v>
                </c:pt>
                <c:pt idx="693">
                  <c:v>5.91078571428571E-5</c:v>
                </c:pt>
                <c:pt idx="694">
                  <c:v>5.9721314285714302E-5</c:v>
                </c:pt>
                <c:pt idx="695">
                  <c:v>5.7464095238095199E-5</c:v>
                </c:pt>
                <c:pt idx="696">
                  <c:v>5.9083866666666597E-5</c:v>
                </c:pt>
                <c:pt idx="697">
                  <c:v>6.0228442857142803E-5</c:v>
                </c:pt>
                <c:pt idx="698">
                  <c:v>5.9225654285714302E-5</c:v>
                </c:pt>
                <c:pt idx="699">
                  <c:v>5.1039916190476198E-5</c:v>
                </c:pt>
                <c:pt idx="700">
                  <c:v>5.0282287619047601E-5</c:v>
                </c:pt>
                <c:pt idx="701">
                  <c:v>5.0471268571428502E-5</c:v>
                </c:pt>
                <c:pt idx="702">
                  <c:v>5.3209587619047603E-5</c:v>
                </c:pt>
                <c:pt idx="703">
                  <c:v>5.60643923809524E-5</c:v>
                </c:pt>
                <c:pt idx="704">
                  <c:v>5.5721006666666701E-5</c:v>
                </c:pt>
                <c:pt idx="705">
                  <c:v>5.8066968571428603E-5</c:v>
                </c:pt>
                <c:pt idx="706">
                  <c:v>5.8676806666666697E-5</c:v>
                </c:pt>
                <c:pt idx="707">
                  <c:v>5.8954387619047603E-5</c:v>
                </c:pt>
                <c:pt idx="708">
                  <c:v>5.8222006666666703E-5</c:v>
                </c:pt>
                <c:pt idx="709">
                  <c:v>6.1967744761904801E-5</c:v>
                </c:pt>
                <c:pt idx="710">
                  <c:v>6.2740840000000004E-5</c:v>
                </c:pt>
                <c:pt idx="711">
                  <c:v>5.9852482857142903E-5</c:v>
                </c:pt>
                <c:pt idx="712">
                  <c:v>5.3995035238095198E-5</c:v>
                </c:pt>
                <c:pt idx="713">
                  <c:v>5.1703039999999999E-5</c:v>
                </c:pt>
                <c:pt idx="714">
                  <c:v>5.19077923809524E-5</c:v>
                </c:pt>
                <c:pt idx="715">
                  <c:v>5.18128447619047E-5</c:v>
                </c:pt>
                <c:pt idx="716">
                  <c:v>5.0543373333333297E-5</c:v>
                </c:pt>
                <c:pt idx="717">
                  <c:v>4.8831011428571401E-5</c:v>
                </c:pt>
                <c:pt idx="718">
                  <c:v>4.74586304761905E-5</c:v>
                </c:pt>
                <c:pt idx="719">
                  <c:v>4.9139180952381E-5</c:v>
                </c:pt>
                <c:pt idx="720">
                  <c:v>5.0105842857142901E-5</c:v>
                </c:pt>
                <c:pt idx="721">
                  <c:v>4.9623733333333297E-5</c:v>
                </c:pt>
                <c:pt idx="722">
                  <c:v>5.25855E-5</c:v>
                </c:pt>
                <c:pt idx="723">
                  <c:v>5.1933490476190498E-5</c:v>
                </c:pt>
                <c:pt idx="724">
                  <c:v>4.9774304761904801E-5</c:v>
                </c:pt>
                <c:pt idx="725">
                  <c:v>4.7971676190476203E-5</c:v>
                </c:pt>
                <c:pt idx="726">
                  <c:v>4.8570914285714301E-5</c:v>
                </c:pt>
                <c:pt idx="727">
                  <c:v>5.3281957142857099E-5</c:v>
                </c:pt>
                <c:pt idx="728">
                  <c:v>5.1924576190476197E-5</c:v>
                </c:pt>
                <c:pt idx="729">
                  <c:v>5.2996828571428603E-5</c:v>
                </c:pt>
                <c:pt idx="730">
                  <c:v>4.7462800000000002E-5</c:v>
                </c:pt>
                <c:pt idx="731">
                  <c:v>4.5036900000000002E-5</c:v>
                </c:pt>
                <c:pt idx="732">
                  <c:v>4.3204489047618999E-5</c:v>
                </c:pt>
                <c:pt idx="733">
                  <c:v>4.2723679523809499E-5</c:v>
                </c:pt>
                <c:pt idx="734">
                  <c:v>4.5811769999999999E-5</c:v>
                </c:pt>
                <c:pt idx="735">
                  <c:v>4.3524293809523801E-5</c:v>
                </c:pt>
                <c:pt idx="736">
                  <c:v>4.1631312857142897E-5</c:v>
                </c:pt>
                <c:pt idx="737">
                  <c:v>4.2525931904761899E-5</c:v>
                </c:pt>
                <c:pt idx="738">
                  <c:v>4.0727489047619002E-5</c:v>
                </c:pt>
                <c:pt idx="739">
                  <c:v>4.0702217619047597E-5</c:v>
                </c:pt>
                <c:pt idx="740">
                  <c:v>4.0512612857142802E-5</c:v>
                </c:pt>
                <c:pt idx="741">
                  <c:v>3.9914703333333297E-5</c:v>
                </c:pt>
                <c:pt idx="742">
                  <c:v>4.0480489047619003E-5</c:v>
                </c:pt>
                <c:pt idx="743">
                  <c:v>3.8038565238095198E-5</c:v>
                </c:pt>
                <c:pt idx="744">
                  <c:v>3.55326795238095E-5</c:v>
                </c:pt>
                <c:pt idx="745">
                  <c:v>3.50365223809524E-5</c:v>
                </c:pt>
                <c:pt idx="746">
                  <c:v>3.5984160476190502E-5</c:v>
                </c:pt>
                <c:pt idx="747">
                  <c:v>3.3284365238095202E-5</c:v>
                </c:pt>
                <c:pt idx="748">
                  <c:v>2.79924319047619E-5</c:v>
                </c:pt>
                <c:pt idx="749">
                  <c:v>2.75073319047619E-5</c:v>
                </c:pt>
                <c:pt idx="750">
                  <c:v>2.6732155714285701E-5</c:v>
                </c:pt>
                <c:pt idx="751">
                  <c:v>3.3977374761904801E-5</c:v>
                </c:pt>
                <c:pt idx="752">
                  <c:v>3.7816627142857101E-5</c:v>
                </c:pt>
                <c:pt idx="753">
                  <c:v>3.85681857142857E-5</c:v>
                </c:pt>
                <c:pt idx="754">
                  <c:v>3.8148421904761901E-5</c:v>
                </c:pt>
                <c:pt idx="755">
                  <c:v>3.5608121904761901E-5</c:v>
                </c:pt>
                <c:pt idx="756">
                  <c:v>4.0008421904762002E-5</c:v>
                </c:pt>
                <c:pt idx="757">
                  <c:v>4.13615885714286E-5</c:v>
                </c:pt>
                <c:pt idx="758">
                  <c:v>3.9207745714285697E-5</c:v>
                </c:pt>
                <c:pt idx="759">
                  <c:v>3.9637621904761901E-5</c:v>
                </c:pt>
                <c:pt idx="760">
                  <c:v>4.04105409523809E-5</c:v>
                </c:pt>
                <c:pt idx="761">
                  <c:v>4.1816950476190498E-5</c:v>
                </c:pt>
                <c:pt idx="762">
                  <c:v>4.0955021904761903E-5</c:v>
                </c:pt>
                <c:pt idx="763">
                  <c:v>4.1055283809523801E-5</c:v>
                </c:pt>
                <c:pt idx="764">
                  <c:v>4.03285314285714E-5</c:v>
                </c:pt>
                <c:pt idx="765">
                  <c:v>4.1217336190476203E-5</c:v>
                </c:pt>
                <c:pt idx="766">
                  <c:v>4.1334245714285698E-5</c:v>
                </c:pt>
                <c:pt idx="767">
                  <c:v>4.1400550476190499E-5</c:v>
                </c:pt>
                <c:pt idx="768">
                  <c:v>4.50405933333333E-5</c:v>
                </c:pt>
                <c:pt idx="769">
                  <c:v>4.8816674285714302E-5</c:v>
                </c:pt>
                <c:pt idx="770">
                  <c:v>4.90705457142857E-5</c:v>
                </c:pt>
                <c:pt idx="771">
                  <c:v>5.0238536190476197E-5</c:v>
                </c:pt>
                <c:pt idx="772">
                  <c:v>4.3396017142857103E-5</c:v>
                </c:pt>
                <c:pt idx="773">
                  <c:v>4.2868469523809498E-5</c:v>
                </c:pt>
                <c:pt idx="774">
                  <c:v>4.2298130476190501E-5</c:v>
                </c:pt>
                <c:pt idx="775">
                  <c:v>4.3397303809523801E-5</c:v>
                </c:pt>
                <c:pt idx="776">
                  <c:v>4.1610297142857103E-5</c:v>
                </c:pt>
                <c:pt idx="777">
                  <c:v>4.0114292380952398E-5</c:v>
                </c:pt>
                <c:pt idx="778">
                  <c:v>4.1051754285714303E-5</c:v>
                </c:pt>
                <c:pt idx="779">
                  <c:v>4.1719692380952402E-5</c:v>
                </c:pt>
                <c:pt idx="780">
                  <c:v>4.3864873333333303E-5</c:v>
                </c:pt>
                <c:pt idx="781">
                  <c:v>4.1836673333333301E-5</c:v>
                </c:pt>
                <c:pt idx="782">
                  <c:v>4.3953063809523797E-5</c:v>
                </c:pt>
                <c:pt idx="783">
                  <c:v>4.5364378095238103E-5</c:v>
                </c:pt>
                <c:pt idx="784">
                  <c:v>4.5183687619047602E-5</c:v>
                </c:pt>
                <c:pt idx="785">
                  <c:v>4.8175597142857099E-5</c:v>
                </c:pt>
                <c:pt idx="786">
                  <c:v>4.7751749523809497E-5</c:v>
                </c:pt>
                <c:pt idx="787">
                  <c:v>5.0073144761904802E-5</c:v>
                </c:pt>
                <c:pt idx="788">
                  <c:v>4.7752695714285701E-5</c:v>
                </c:pt>
                <c:pt idx="789">
                  <c:v>4.4943490952381003E-5</c:v>
                </c:pt>
                <c:pt idx="790">
                  <c:v>4.4944143333333302E-5</c:v>
                </c:pt>
                <c:pt idx="791">
                  <c:v>5.143251E-5</c:v>
                </c:pt>
                <c:pt idx="792">
                  <c:v>5.34146338095238E-5</c:v>
                </c:pt>
                <c:pt idx="793">
                  <c:v>5.3976895714285701E-5</c:v>
                </c:pt>
                <c:pt idx="794">
                  <c:v>5.3904971904761997E-5</c:v>
                </c:pt>
                <c:pt idx="795">
                  <c:v>5.7255363333333302E-5</c:v>
                </c:pt>
                <c:pt idx="796">
                  <c:v>5.83995585714286E-5</c:v>
                </c:pt>
                <c:pt idx="797">
                  <c:v>6.1063579523809496E-5</c:v>
                </c:pt>
                <c:pt idx="798">
                  <c:v>6.009897E-5</c:v>
                </c:pt>
                <c:pt idx="799">
                  <c:v>5.9648712857142797E-5</c:v>
                </c:pt>
                <c:pt idx="800">
                  <c:v>5.9168412857142801E-5</c:v>
                </c:pt>
                <c:pt idx="801">
                  <c:v>5.6872308095238097E-5</c:v>
                </c:pt>
                <c:pt idx="802">
                  <c:v>6.6121117619047598E-5</c:v>
                </c:pt>
                <c:pt idx="803">
                  <c:v>6.4050889047618996E-5</c:v>
                </c:pt>
                <c:pt idx="804">
                  <c:v>6.65938461904762E-5</c:v>
                </c:pt>
                <c:pt idx="805">
                  <c:v>6.9102746190476206E-5</c:v>
                </c:pt>
                <c:pt idx="806">
                  <c:v>6.6223136666666705E-5</c:v>
                </c:pt>
                <c:pt idx="807">
                  <c:v>7.0157308095238096E-5</c:v>
                </c:pt>
                <c:pt idx="808">
                  <c:v>6.8068612857142801E-5</c:v>
                </c:pt>
                <c:pt idx="809">
                  <c:v>7.5382476190476202E-5</c:v>
                </c:pt>
                <c:pt idx="810">
                  <c:v>7.5558595238095207E-5</c:v>
                </c:pt>
                <c:pt idx="811">
                  <c:v>7.5971509523809505E-5</c:v>
                </c:pt>
                <c:pt idx="812">
                  <c:v>6.9868628571428606E-5</c:v>
                </c:pt>
                <c:pt idx="813">
                  <c:v>7.0882223809523801E-5</c:v>
                </c:pt>
                <c:pt idx="814">
                  <c:v>7.0779314285714296E-5</c:v>
                </c:pt>
                <c:pt idx="815">
                  <c:v>6.9140042857142902E-5</c:v>
                </c:pt>
                <c:pt idx="816">
                  <c:v>6.6203990476190503E-5</c:v>
                </c:pt>
                <c:pt idx="817">
                  <c:v>6.6033742857142901E-5</c:v>
                </c:pt>
                <c:pt idx="818">
                  <c:v>6.5591195238095198E-5</c:v>
                </c:pt>
                <c:pt idx="819">
                  <c:v>6.3701990476190505E-5</c:v>
                </c:pt>
                <c:pt idx="820">
                  <c:v>6.4185952380952404E-5</c:v>
                </c:pt>
                <c:pt idx="821">
                  <c:v>6.4294728571428602E-5</c:v>
                </c:pt>
                <c:pt idx="822">
                  <c:v>6.4849938095238102E-5</c:v>
                </c:pt>
                <c:pt idx="823">
                  <c:v>5.63397952380952E-5</c:v>
                </c:pt>
                <c:pt idx="824">
                  <c:v>5.4756157142857099E-5</c:v>
                </c:pt>
                <c:pt idx="825">
                  <c:v>5.3513247619047602E-5</c:v>
                </c:pt>
                <c:pt idx="826">
                  <c:v>5.2105757142857101E-5</c:v>
                </c:pt>
                <c:pt idx="827">
                  <c:v>5.3562776190476198E-5</c:v>
                </c:pt>
                <c:pt idx="828">
                  <c:v>5.1825347619047601E-5</c:v>
                </c:pt>
                <c:pt idx="829">
                  <c:v>5.3453338095238097E-5</c:v>
                </c:pt>
                <c:pt idx="830">
                  <c:v>5.0339366666666702E-5</c:v>
                </c:pt>
                <c:pt idx="831">
                  <c:v>5.0774414285714301E-5</c:v>
                </c:pt>
                <c:pt idx="832">
                  <c:v>4.7793176190476198E-5</c:v>
                </c:pt>
                <c:pt idx="833">
                  <c:v>4.8878514285714298E-5</c:v>
                </c:pt>
                <c:pt idx="834">
                  <c:v>4.6641795238095199E-5</c:v>
                </c:pt>
                <c:pt idx="835">
                  <c:v>5.01444857142857E-5</c:v>
                </c:pt>
                <c:pt idx="836">
                  <c:v>5.1479461904761902E-5</c:v>
                </c:pt>
                <c:pt idx="837">
                  <c:v>5.5113495238095201E-5</c:v>
                </c:pt>
                <c:pt idx="838">
                  <c:v>5.7078838095238098E-5</c:v>
                </c:pt>
                <c:pt idx="839">
                  <c:v>7.2087400000000004E-5</c:v>
                </c:pt>
                <c:pt idx="840">
                  <c:v>7.9605266666666702E-5</c:v>
                </c:pt>
                <c:pt idx="841">
                  <c:v>7.7261180952381E-5</c:v>
                </c:pt>
                <c:pt idx="842">
                  <c:v>7.7859995238095198E-5</c:v>
                </c:pt>
                <c:pt idx="843">
                  <c:v>7.80141904761905E-5</c:v>
                </c:pt>
                <c:pt idx="844">
                  <c:v>7.7793461904761895E-5</c:v>
                </c:pt>
                <c:pt idx="845">
                  <c:v>8.0146976190476207E-5</c:v>
                </c:pt>
                <c:pt idx="846">
                  <c:v>7.9614823809523799E-5</c:v>
                </c:pt>
                <c:pt idx="847">
                  <c:v>7.8459566666666596E-5</c:v>
                </c:pt>
                <c:pt idx="848">
                  <c:v>7.7079847619047594E-5</c:v>
                </c:pt>
                <c:pt idx="849">
                  <c:v>8.3581019047619003E-5</c:v>
                </c:pt>
                <c:pt idx="850">
                  <c:v>8.2084700000000004E-5</c:v>
                </c:pt>
                <c:pt idx="851">
                  <c:v>8.0391814285714306E-5</c:v>
                </c:pt>
                <c:pt idx="852">
                  <c:v>7.9175890476190506E-5</c:v>
                </c:pt>
                <c:pt idx="853">
                  <c:v>7.84162571428571E-5</c:v>
                </c:pt>
                <c:pt idx="854">
                  <c:v>7.8523957142857099E-5</c:v>
                </c:pt>
                <c:pt idx="855">
                  <c:v>7.6035438095238105E-5</c:v>
                </c:pt>
                <c:pt idx="856">
                  <c:v>7.2908080952380894E-5</c:v>
                </c:pt>
                <c:pt idx="857">
                  <c:v>7.0603080952380895E-5</c:v>
                </c:pt>
                <c:pt idx="858">
                  <c:v>6.76577857142857E-5</c:v>
                </c:pt>
                <c:pt idx="859">
                  <c:v>6.6773595238095202E-5</c:v>
                </c:pt>
                <c:pt idx="860">
                  <c:v>5.4208023809523797E-5</c:v>
                </c:pt>
                <c:pt idx="861">
                  <c:v>4.8457066666666701E-5</c:v>
                </c:pt>
                <c:pt idx="862">
                  <c:v>5.1996919047619002E-5</c:v>
                </c:pt>
                <c:pt idx="863">
                  <c:v>5.3553319047618999E-5</c:v>
                </c:pt>
                <c:pt idx="864">
                  <c:v>5.3409533333333297E-5</c:v>
                </c:pt>
                <c:pt idx="865">
                  <c:v>5.5461590476190502E-5</c:v>
                </c:pt>
                <c:pt idx="866">
                  <c:v>5.2936280952380897E-5</c:v>
                </c:pt>
                <c:pt idx="867">
                  <c:v>5.3632499999999999E-5</c:v>
                </c:pt>
                <c:pt idx="868">
                  <c:v>5.6270638095238101E-5</c:v>
                </c:pt>
                <c:pt idx="869">
                  <c:v>5.7423814285714299E-5</c:v>
                </c:pt>
                <c:pt idx="870">
                  <c:v>5.2588861904761902E-5</c:v>
                </c:pt>
                <c:pt idx="871">
                  <c:v>5.4409666666666702E-5</c:v>
                </c:pt>
                <c:pt idx="872">
                  <c:v>5.6881619047618999E-5</c:v>
                </c:pt>
                <c:pt idx="873">
                  <c:v>5.9042700000000003E-5</c:v>
                </c:pt>
                <c:pt idx="874">
                  <c:v>6.0189128571428599E-5</c:v>
                </c:pt>
                <c:pt idx="875">
                  <c:v>6.1982285714285703E-5</c:v>
                </c:pt>
                <c:pt idx="876">
                  <c:v>6.5004899999999998E-5</c:v>
                </c:pt>
                <c:pt idx="877">
                  <c:v>6.6892066666666703E-5</c:v>
                </c:pt>
                <c:pt idx="878">
                  <c:v>7.1323195238095203E-5</c:v>
                </c:pt>
                <c:pt idx="879">
                  <c:v>7.3474309523809505E-5</c:v>
                </c:pt>
                <c:pt idx="880">
                  <c:v>7.1230414285714303E-5</c:v>
                </c:pt>
                <c:pt idx="881">
                  <c:v>6.7255766666666694E-5</c:v>
                </c:pt>
                <c:pt idx="882">
                  <c:v>7.1136628571428595E-5</c:v>
                </c:pt>
                <c:pt idx="883">
                  <c:v>6.9699195238095206E-5</c:v>
                </c:pt>
                <c:pt idx="884">
                  <c:v>6.9948338095238101E-5</c:v>
                </c:pt>
                <c:pt idx="885">
                  <c:v>7.2446057142857101E-5</c:v>
                </c:pt>
                <c:pt idx="886">
                  <c:v>7.3044357142857105E-5</c:v>
                </c:pt>
                <c:pt idx="887">
                  <c:v>7.7480304761904701E-5</c:v>
                </c:pt>
                <c:pt idx="888">
                  <c:v>8.1885980952380895E-5</c:v>
                </c:pt>
                <c:pt idx="889">
                  <c:v>7.9271833333333295E-5</c:v>
                </c:pt>
                <c:pt idx="890">
                  <c:v>7.8155609523809503E-5</c:v>
                </c:pt>
                <c:pt idx="891">
                  <c:v>8.5093847619047602E-5</c:v>
                </c:pt>
                <c:pt idx="892">
                  <c:v>8.3820204761904705E-5</c:v>
                </c:pt>
                <c:pt idx="893">
                  <c:v>8.0005395238095294E-5</c:v>
                </c:pt>
                <c:pt idx="894">
                  <c:v>7.7539057142857101E-5</c:v>
                </c:pt>
                <c:pt idx="895">
                  <c:v>7.6427419047618998E-5</c:v>
                </c:pt>
                <c:pt idx="896">
                  <c:v>7.3247442857142896E-5</c:v>
                </c:pt>
                <c:pt idx="897">
                  <c:v>8.4002304761904799E-5</c:v>
                </c:pt>
                <c:pt idx="898">
                  <c:v>8.22821428571429E-5</c:v>
                </c:pt>
                <c:pt idx="899">
                  <c:v>8.0256647619047594E-5</c:v>
                </c:pt>
                <c:pt idx="900">
                  <c:v>7.7468409523809501E-5</c:v>
                </c:pt>
                <c:pt idx="901">
                  <c:v>7.8259552380952405E-5</c:v>
                </c:pt>
                <c:pt idx="902">
                  <c:v>8.3778199999999997E-5</c:v>
                </c:pt>
                <c:pt idx="903">
                  <c:v>7.7956780952380899E-5</c:v>
                </c:pt>
                <c:pt idx="904">
                  <c:v>7.7116700000000007E-5</c:v>
                </c:pt>
                <c:pt idx="905">
                  <c:v>7.5550490476190499E-5</c:v>
                </c:pt>
                <c:pt idx="906">
                  <c:v>7.4799542857142796E-5</c:v>
                </c:pt>
                <c:pt idx="907">
                  <c:v>7.3107366666666705E-5</c:v>
                </c:pt>
                <c:pt idx="908">
                  <c:v>6.86403857142857E-5</c:v>
                </c:pt>
                <c:pt idx="909">
                  <c:v>6.5571838095238106E-5</c:v>
                </c:pt>
                <c:pt idx="910">
                  <c:v>7.1786938095238094E-5</c:v>
                </c:pt>
                <c:pt idx="911">
                  <c:v>7.24864095238095E-5</c:v>
                </c:pt>
                <c:pt idx="912">
                  <c:v>6.5386314285714302E-5</c:v>
                </c:pt>
                <c:pt idx="913">
                  <c:v>9.1816295238095205E-5</c:v>
                </c:pt>
                <c:pt idx="914">
                  <c:v>9.8719152380952394E-5</c:v>
                </c:pt>
                <c:pt idx="915">
                  <c:v>1.0263608571428599E-4</c:v>
                </c:pt>
                <c:pt idx="916">
                  <c:v>1.0695969047618999E-4</c:v>
                </c:pt>
                <c:pt idx="917">
                  <c:v>1.0861313333333301E-4</c:v>
                </c:pt>
                <c:pt idx="918">
                  <c:v>9.4914618095238098E-5</c:v>
                </c:pt>
                <c:pt idx="919">
                  <c:v>9.5224208571428705E-5</c:v>
                </c:pt>
                <c:pt idx="920">
                  <c:v>9.5529308571428703E-5</c:v>
                </c:pt>
                <c:pt idx="921">
                  <c:v>9.8457913333333303E-5</c:v>
                </c:pt>
                <c:pt idx="922">
                  <c:v>1.04232175238095E-4</c:v>
                </c:pt>
                <c:pt idx="923">
                  <c:v>1.01111889523809E-4</c:v>
                </c:pt>
                <c:pt idx="924">
                  <c:v>1.02687465714286E-4</c:v>
                </c:pt>
                <c:pt idx="925">
                  <c:v>1.04774832380952E-4</c:v>
                </c:pt>
                <c:pt idx="926">
                  <c:v>1.05029294285714E-4</c:v>
                </c:pt>
                <c:pt idx="927">
                  <c:v>1.02924418095238E-4</c:v>
                </c:pt>
                <c:pt idx="928">
                  <c:v>1.01928337142857E-4</c:v>
                </c:pt>
                <c:pt idx="929">
                  <c:v>1.01708727619048E-4</c:v>
                </c:pt>
                <c:pt idx="930">
                  <c:v>1.01837656190476E-4</c:v>
                </c:pt>
                <c:pt idx="931">
                  <c:v>1.02932846666667E-4</c:v>
                </c:pt>
                <c:pt idx="932">
                  <c:v>1.04500594285714E-4</c:v>
                </c:pt>
                <c:pt idx="933">
                  <c:v>1.0453609428571401E-4</c:v>
                </c:pt>
                <c:pt idx="934">
                  <c:v>9.3052046666666804E-5</c:v>
                </c:pt>
                <c:pt idx="935">
                  <c:v>8.7773727619047602E-5</c:v>
                </c:pt>
                <c:pt idx="936">
                  <c:v>9.1689680000000003E-5</c:v>
                </c:pt>
                <c:pt idx="937">
                  <c:v>9.3064394285714404E-5</c:v>
                </c:pt>
                <c:pt idx="938">
                  <c:v>9.28561942857143E-5</c:v>
                </c:pt>
                <c:pt idx="939">
                  <c:v>9.3988804761904802E-5</c:v>
                </c:pt>
                <c:pt idx="940">
                  <c:v>9.4517561904761994E-5</c:v>
                </c:pt>
                <c:pt idx="941">
                  <c:v>9.37098761904763E-5</c:v>
                </c:pt>
                <c:pt idx="942">
                  <c:v>9.1436376190476201E-5</c:v>
                </c:pt>
                <c:pt idx="943">
                  <c:v>8.5731214285714305E-5</c:v>
                </c:pt>
                <c:pt idx="944">
                  <c:v>8.6197490476190493E-5</c:v>
                </c:pt>
                <c:pt idx="945">
                  <c:v>8.7728342857142902E-5</c:v>
                </c:pt>
                <c:pt idx="946">
                  <c:v>9.7252066666666596E-5</c:v>
                </c:pt>
                <c:pt idx="947">
                  <c:v>9.7515633333333305E-5</c:v>
                </c:pt>
                <c:pt idx="948">
                  <c:v>9.9738257142857096E-5</c:v>
                </c:pt>
                <c:pt idx="949">
                  <c:v>1.00088371428571E-4</c:v>
                </c:pt>
                <c:pt idx="950">
                  <c:v>1.0455734285714299E-4</c:v>
                </c:pt>
                <c:pt idx="951">
                  <c:v>9.9892681904761903E-5</c:v>
                </c:pt>
                <c:pt idx="952">
                  <c:v>9.3990724761904801E-5</c:v>
                </c:pt>
                <c:pt idx="953">
                  <c:v>9.3025734285714302E-5</c:v>
                </c:pt>
                <c:pt idx="954">
                  <c:v>8.9964729523809602E-5</c:v>
                </c:pt>
                <c:pt idx="955">
                  <c:v>7.3893724761904794E-5</c:v>
                </c:pt>
                <c:pt idx="956">
                  <c:v>7.3161772380952395E-5</c:v>
                </c:pt>
                <c:pt idx="957">
                  <c:v>6.4861212380952398E-5</c:v>
                </c:pt>
                <c:pt idx="958">
                  <c:v>5.8631760000000001E-5</c:v>
                </c:pt>
                <c:pt idx="959">
                  <c:v>5.6427833333333302E-5</c:v>
                </c:pt>
                <c:pt idx="960">
                  <c:v>5.6440880952380897E-5</c:v>
                </c:pt>
                <c:pt idx="961">
                  <c:v>5.6097457142857099E-5</c:v>
                </c:pt>
                <c:pt idx="962">
                  <c:v>5.7540576190476199E-5</c:v>
                </c:pt>
                <c:pt idx="963">
                  <c:v>7.6752352380952298E-5</c:v>
                </c:pt>
                <c:pt idx="964">
                  <c:v>7.8440319047619E-5</c:v>
                </c:pt>
                <c:pt idx="965">
                  <c:v>7.6940909523809503E-5</c:v>
                </c:pt>
                <c:pt idx="966">
                  <c:v>7.56354904761904E-5</c:v>
                </c:pt>
                <c:pt idx="967">
                  <c:v>6.4208200000000006E-5</c:v>
                </c:pt>
                <c:pt idx="968">
                  <c:v>6.6508571428571406E-5</c:v>
                </c:pt>
                <c:pt idx="969">
                  <c:v>6.4206038095238107E-5</c:v>
                </c:pt>
                <c:pt idx="970">
                  <c:v>6.7315685714285702E-5</c:v>
                </c:pt>
                <c:pt idx="971">
                  <c:v>6.34698E-5</c:v>
                </c:pt>
                <c:pt idx="972">
                  <c:v>6.4255603809523797E-5</c:v>
                </c:pt>
                <c:pt idx="973">
                  <c:v>6.4473584761904796E-5</c:v>
                </c:pt>
                <c:pt idx="974">
                  <c:v>6.3281965714285699E-5</c:v>
                </c:pt>
                <c:pt idx="975">
                  <c:v>7.0243518095238096E-5</c:v>
                </c:pt>
                <c:pt idx="976">
                  <c:v>7.0696060952381003E-5</c:v>
                </c:pt>
                <c:pt idx="977">
                  <c:v>7.0320056190476199E-5</c:v>
                </c:pt>
                <c:pt idx="978">
                  <c:v>7.1762644761904805E-5</c:v>
                </c:pt>
                <c:pt idx="979">
                  <c:v>7.2461140000000006E-5</c:v>
                </c:pt>
                <c:pt idx="980">
                  <c:v>7.3787242857142901E-5</c:v>
                </c:pt>
                <c:pt idx="981">
                  <c:v>8.0759195238095199E-5</c:v>
                </c:pt>
                <c:pt idx="982">
                  <c:v>8.2211033333333302E-5</c:v>
                </c:pt>
                <c:pt idx="983">
                  <c:v>8.1369533333333402E-5</c:v>
                </c:pt>
                <c:pt idx="984">
                  <c:v>6.1344495238095203E-5</c:v>
                </c:pt>
                <c:pt idx="985">
                  <c:v>6.0571961904761897E-5</c:v>
                </c:pt>
                <c:pt idx="986">
                  <c:v>5.9801285714285698E-5</c:v>
                </c:pt>
                <c:pt idx="987">
                  <c:v>6.1168042857142796E-5</c:v>
                </c:pt>
                <c:pt idx="988">
                  <c:v>6.03013428571428E-5</c:v>
                </c:pt>
                <c:pt idx="989">
                  <c:v>5.9641338095238099E-5</c:v>
                </c:pt>
                <c:pt idx="990">
                  <c:v>6.1184014285714297E-5</c:v>
                </c:pt>
                <c:pt idx="991">
                  <c:v>5.7213019047619001E-5</c:v>
                </c:pt>
                <c:pt idx="992">
                  <c:v>5.5709971428571398E-5</c:v>
                </c:pt>
                <c:pt idx="993">
                  <c:v>5.7211771428571398E-5</c:v>
                </c:pt>
                <c:pt idx="994">
                  <c:v>5.5235147619047603E-5</c:v>
                </c:pt>
                <c:pt idx="995">
                  <c:v>5.4602338095238102E-5</c:v>
                </c:pt>
                <c:pt idx="996">
                  <c:v>4.9569076190476202E-5</c:v>
                </c:pt>
                <c:pt idx="997">
                  <c:v>5.1489157142857098E-5</c:v>
                </c:pt>
                <c:pt idx="998">
                  <c:v>5.0754799999999997E-5</c:v>
                </c:pt>
                <c:pt idx="999">
                  <c:v>5.0222561904761898E-5</c:v>
                </c:pt>
                <c:pt idx="1000">
                  <c:v>5.0768895238095202E-5</c:v>
                </c:pt>
                <c:pt idx="1001">
                  <c:v>5.3413166666666699E-5</c:v>
                </c:pt>
                <c:pt idx="1002">
                  <c:v>4.8762257142857102E-5</c:v>
                </c:pt>
                <c:pt idx="1003">
                  <c:v>4.8233509523809501E-5</c:v>
                </c:pt>
                <c:pt idx="1004">
                  <c:v>4.6231590476190497E-5</c:v>
                </c:pt>
                <c:pt idx="1005">
                  <c:v>4.7109942857142898E-5</c:v>
                </c:pt>
                <c:pt idx="1006">
                  <c:v>4.50546523809524E-5</c:v>
                </c:pt>
                <c:pt idx="1007">
                  <c:v>4.4019866666666702E-5</c:v>
                </c:pt>
                <c:pt idx="1008">
                  <c:v>4.1497895238095203E-5</c:v>
                </c:pt>
                <c:pt idx="1009">
                  <c:v>4.1011604761904798E-5</c:v>
                </c:pt>
                <c:pt idx="1010">
                  <c:v>4.4923323809523801E-5</c:v>
                </c:pt>
                <c:pt idx="1011">
                  <c:v>4.62172714285714E-5</c:v>
                </c:pt>
                <c:pt idx="1012">
                  <c:v>4.6717923809523799E-5</c:v>
                </c:pt>
                <c:pt idx="1013">
                  <c:v>5.5340666666666697E-5</c:v>
                </c:pt>
                <c:pt idx="1014">
                  <c:v>5.50054E-5</c:v>
                </c:pt>
                <c:pt idx="1015">
                  <c:v>5.82042333333333E-5</c:v>
                </c:pt>
                <c:pt idx="1016">
                  <c:v>6.0028338095238101E-5</c:v>
                </c:pt>
                <c:pt idx="1017">
                  <c:v>6.1467361904762004E-5</c:v>
                </c:pt>
                <c:pt idx="1018">
                  <c:v>5.88244952380952E-5</c:v>
                </c:pt>
                <c:pt idx="1019">
                  <c:v>6.0883776190476198E-5</c:v>
                </c:pt>
                <c:pt idx="1020">
                  <c:v>6.0269538095238101E-5</c:v>
                </c:pt>
                <c:pt idx="1021">
                  <c:v>6.35061142857143E-5</c:v>
                </c:pt>
                <c:pt idx="1022">
                  <c:v>6.3784704761904798E-5</c:v>
                </c:pt>
                <c:pt idx="1023">
                  <c:v>6.1395309523809501E-5</c:v>
                </c:pt>
                <c:pt idx="1024">
                  <c:v>6.0303033333333301E-5</c:v>
                </c:pt>
                <c:pt idx="1025">
                  <c:v>6.18839952380952E-5</c:v>
                </c:pt>
                <c:pt idx="1026">
                  <c:v>6.1969042857142899E-5</c:v>
                </c:pt>
                <c:pt idx="1027">
                  <c:v>6.2164247619047604E-5</c:v>
                </c:pt>
                <c:pt idx="1028">
                  <c:v>6.2997576190476198E-5</c:v>
                </c:pt>
                <c:pt idx="1029">
                  <c:v>6.4629390476190506E-5</c:v>
                </c:pt>
                <c:pt idx="1030">
                  <c:v>6.8704333333333305E-5</c:v>
                </c:pt>
                <c:pt idx="1031">
                  <c:v>6.2419285714285699E-5</c:v>
                </c:pt>
                <c:pt idx="1032">
                  <c:v>6.3256533333333299E-5</c:v>
                </c:pt>
                <c:pt idx="1033">
                  <c:v>6.3102900000000002E-5</c:v>
                </c:pt>
                <c:pt idx="1034">
                  <c:v>5.57836476190476E-5</c:v>
                </c:pt>
                <c:pt idx="1035">
                  <c:v>5.6292942857142901E-5</c:v>
                </c:pt>
                <c:pt idx="1036">
                  <c:v>5.31958761904762E-5</c:v>
                </c:pt>
                <c:pt idx="1037">
                  <c:v>5.1632333333333303E-5</c:v>
                </c:pt>
                <c:pt idx="1038">
                  <c:v>4.8834742857142899E-5</c:v>
                </c:pt>
                <c:pt idx="1039">
                  <c:v>4.9646333333333299E-5</c:v>
                </c:pt>
                <c:pt idx="1040">
                  <c:v>4.9545161904761903E-5</c:v>
                </c:pt>
                <c:pt idx="1041">
                  <c:v>4.9013295238095202E-5</c:v>
                </c:pt>
                <c:pt idx="1042">
                  <c:v>4.59523095238095E-5</c:v>
                </c:pt>
                <c:pt idx="1043">
                  <c:v>4.3299842857142899E-5</c:v>
                </c:pt>
                <c:pt idx="1044">
                  <c:v>4.2339648571428601E-5</c:v>
                </c:pt>
                <c:pt idx="1045">
                  <c:v>4.7845548571428598E-5</c:v>
                </c:pt>
                <c:pt idx="1046">
                  <c:v>4.6651786666666701E-5</c:v>
                </c:pt>
                <c:pt idx="1047">
                  <c:v>4.5947948571428598E-5</c:v>
                </c:pt>
                <c:pt idx="1048">
                  <c:v>5.4648429523809501E-5</c:v>
                </c:pt>
                <c:pt idx="1049">
                  <c:v>5.4739862857142899E-5</c:v>
                </c:pt>
                <c:pt idx="1050">
                  <c:v>5.3269200952380903E-5</c:v>
                </c:pt>
                <c:pt idx="1051">
                  <c:v>5.1651362857142801E-5</c:v>
                </c:pt>
                <c:pt idx="1052">
                  <c:v>5.7956553333333301E-5</c:v>
                </c:pt>
                <c:pt idx="1053">
                  <c:v>5.4659120000000001E-5</c:v>
                </c:pt>
                <c:pt idx="1054">
                  <c:v>5.8807058095238101E-5</c:v>
                </c:pt>
                <c:pt idx="1055">
                  <c:v>5.92709771428571E-5</c:v>
                </c:pt>
                <c:pt idx="1056">
                  <c:v>5.8438124761904799E-5</c:v>
                </c:pt>
                <c:pt idx="1057">
                  <c:v>6.6613529523809506E-5</c:v>
                </c:pt>
                <c:pt idx="1058">
                  <c:v>6.6333405714285698E-5</c:v>
                </c:pt>
                <c:pt idx="1059">
                  <c:v>6.4506198571428596E-5</c:v>
                </c:pt>
                <c:pt idx="1060">
                  <c:v>6.36614319047619E-5</c:v>
                </c:pt>
                <c:pt idx="1061">
                  <c:v>6.1071031904761898E-5</c:v>
                </c:pt>
                <c:pt idx="1062">
                  <c:v>6.4186741428571396E-5</c:v>
                </c:pt>
                <c:pt idx="1063">
                  <c:v>6.3145265238095206E-5</c:v>
                </c:pt>
                <c:pt idx="1064">
                  <c:v>6.3477936666666703E-5</c:v>
                </c:pt>
                <c:pt idx="1065">
                  <c:v>6.5040235714285697E-5</c:v>
                </c:pt>
                <c:pt idx="1066">
                  <c:v>5.8438849999999997E-5</c:v>
                </c:pt>
                <c:pt idx="1067">
                  <c:v>5.8813654761904798E-5</c:v>
                </c:pt>
                <c:pt idx="1068">
                  <c:v>6.0071130952380898E-5</c:v>
                </c:pt>
                <c:pt idx="1069">
                  <c:v>5.0964797619047601E-5</c:v>
                </c:pt>
                <c:pt idx="1070">
                  <c:v>5.2316016666666601E-5</c:v>
                </c:pt>
                <c:pt idx="1071">
                  <c:v>5.2061773809523797E-5</c:v>
                </c:pt>
                <c:pt idx="1072">
                  <c:v>5.1750202380952401E-5</c:v>
                </c:pt>
                <c:pt idx="1073">
                  <c:v>4.5063935714285703E-5</c:v>
                </c:pt>
                <c:pt idx="1074">
                  <c:v>4.5888016666666702E-5</c:v>
                </c:pt>
                <c:pt idx="1075">
                  <c:v>4.0957653809523801E-5</c:v>
                </c:pt>
                <c:pt idx="1076">
                  <c:v>3.9101077142857102E-5</c:v>
                </c:pt>
                <c:pt idx="1077">
                  <c:v>4.0033215238095197E-5</c:v>
                </c:pt>
                <c:pt idx="1078">
                  <c:v>3.1576100952381001E-5</c:v>
                </c:pt>
                <c:pt idx="1079">
                  <c:v>3.2744105714285697E-5</c:v>
                </c:pt>
                <c:pt idx="1080">
                  <c:v>3.4464889047618999E-5</c:v>
                </c:pt>
                <c:pt idx="1081">
                  <c:v>3.5204836666666697E-5</c:v>
                </c:pt>
                <c:pt idx="1082">
                  <c:v>3.5486193809523801E-5</c:v>
                </c:pt>
                <c:pt idx="1083">
                  <c:v>3.2733498571428601E-5</c:v>
                </c:pt>
                <c:pt idx="1084">
                  <c:v>3.2765770000000002E-5</c:v>
                </c:pt>
                <c:pt idx="1085">
                  <c:v>3.18665604761905E-5</c:v>
                </c:pt>
                <c:pt idx="1086">
                  <c:v>3.1533046190476199E-5</c:v>
                </c:pt>
                <c:pt idx="1087">
                  <c:v>3.1551274761904801E-5</c:v>
                </c:pt>
                <c:pt idx="1088">
                  <c:v>3.0823946190476203E-5</c:v>
                </c:pt>
                <c:pt idx="1089">
                  <c:v>3.0706003333333298E-5</c:v>
                </c:pt>
                <c:pt idx="1090">
                  <c:v>3.1681908095238102E-5</c:v>
                </c:pt>
                <c:pt idx="1091">
                  <c:v>3.1348855714285697E-5</c:v>
                </c:pt>
                <c:pt idx="1092">
                  <c:v>3.18763271428571E-5</c:v>
                </c:pt>
                <c:pt idx="1093">
                  <c:v>3.3808031904761899E-5</c:v>
                </c:pt>
                <c:pt idx="1094">
                  <c:v>3.3102870000000002E-5</c:v>
                </c:pt>
                <c:pt idx="1095">
                  <c:v>3.1519331904762003E-5</c:v>
                </c:pt>
                <c:pt idx="1096">
                  <c:v>3.1960542380952399E-5</c:v>
                </c:pt>
                <c:pt idx="1097">
                  <c:v>3.3961795238095199E-5</c:v>
                </c:pt>
                <c:pt idx="1098">
                  <c:v>3.2727142857142897E-5</c:v>
                </c:pt>
                <c:pt idx="1099">
                  <c:v>3.70847333333333E-5</c:v>
                </c:pt>
                <c:pt idx="1100">
                  <c:v>3.5605300000000003E-5</c:v>
                </c:pt>
                <c:pt idx="1101">
                  <c:v>3.4675147619047597E-5</c:v>
                </c:pt>
                <c:pt idx="1102">
                  <c:v>3.9061671428571403E-5</c:v>
                </c:pt>
                <c:pt idx="1103">
                  <c:v>4.1440142857142799E-5</c:v>
                </c:pt>
                <c:pt idx="1104">
                  <c:v>4.2759838095238102E-5</c:v>
                </c:pt>
                <c:pt idx="1105">
                  <c:v>4.7526885714285699E-5</c:v>
                </c:pt>
                <c:pt idx="1106">
                  <c:v>4.78153047619047E-5</c:v>
                </c:pt>
                <c:pt idx="1107">
                  <c:v>5.2013066666666699E-5</c:v>
                </c:pt>
                <c:pt idx="1108">
                  <c:v>5.1431271428571401E-5</c:v>
                </c:pt>
                <c:pt idx="1109">
                  <c:v>5.2905133333333302E-5</c:v>
                </c:pt>
                <c:pt idx="1110">
                  <c:v>6.3202742857142806E-5</c:v>
                </c:pt>
                <c:pt idx="1111">
                  <c:v>6.3985752380952399E-5</c:v>
                </c:pt>
                <c:pt idx="1112">
                  <c:v>6.2757109523809505E-5</c:v>
                </c:pt>
                <c:pt idx="1113">
                  <c:v>6.27780523809524E-5</c:v>
                </c:pt>
                <c:pt idx="1114">
                  <c:v>5.9973980952381E-5</c:v>
                </c:pt>
                <c:pt idx="1115">
                  <c:v>6.1490504761904796E-5</c:v>
                </c:pt>
                <c:pt idx="1116">
                  <c:v>6.2449309523809494E-5</c:v>
                </c:pt>
                <c:pt idx="1117">
                  <c:v>6.5695733333333295E-5</c:v>
                </c:pt>
                <c:pt idx="1118">
                  <c:v>6.6751423809523796E-5</c:v>
                </c:pt>
                <c:pt idx="1119">
                  <c:v>7.0386723809523805E-5</c:v>
                </c:pt>
                <c:pt idx="1120">
                  <c:v>6.8750238095238096E-5</c:v>
                </c:pt>
                <c:pt idx="1121">
                  <c:v>7.3271342857142901E-5</c:v>
                </c:pt>
                <c:pt idx="1122">
                  <c:v>8.0051842857142895E-5</c:v>
                </c:pt>
                <c:pt idx="1123">
                  <c:v>7.5284123809523797E-5</c:v>
                </c:pt>
                <c:pt idx="1124">
                  <c:v>7.7277552380952406E-5</c:v>
                </c:pt>
                <c:pt idx="1125">
                  <c:v>8.0864442857142901E-5</c:v>
                </c:pt>
                <c:pt idx="1126">
                  <c:v>7.5717904761904794E-5</c:v>
                </c:pt>
                <c:pt idx="1127">
                  <c:v>8.1798966666666803E-5</c:v>
                </c:pt>
                <c:pt idx="1128">
                  <c:v>8.1467442857142801E-5</c:v>
                </c:pt>
                <c:pt idx="1129">
                  <c:v>8.1840128571428598E-5</c:v>
                </c:pt>
                <c:pt idx="1130">
                  <c:v>8.0590752380952393E-5</c:v>
                </c:pt>
                <c:pt idx="1131">
                  <c:v>7.3802466666666704E-5</c:v>
                </c:pt>
                <c:pt idx="1132">
                  <c:v>7.2004519047618996E-5</c:v>
                </c:pt>
                <c:pt idx="1133">
                  <c:v>7.1178960000000001E-5</c:v>
                </c:pt>
                <c:pt idx="1134">
                  <c:v>7.1734169523809501E-5</c:v>
                </c:pt>
                <c:pt idx="1135">
                  <c:v>7.1080083809523805E-5</c:v>
                </c:pt>
                <c:pt idx="1136">
                  <c:v>7.0951050476190494E-5</c:v>
                </c:pt>
                <c:pt idx="1137">
                  <c:v>7.0264821904761904E-5</c:v>
                </c:pt>
                <c:pt idx="1138">
                  <c:v>7.0000331428571403E-5</c:v>
                </c:pt>
                <c:pt idx="1139">
                  <c:v>6.8824521904762006E-5</c:v>
                </c:pt>
                <c:pt idx="1140">
                  <c:v>6.5182607619047606E-5</c:v>
                </c:pt>
                <c:pt idx="1141">
                  <c:v>6.6772807619047597E-5</c:v>
                </c:pt>
                <c:pt idx="1142">
                  <c:v>6.2205826666666698E-5</c:v>
                </c:pt>
                <c:pt idx="1143">
                  <c:v>5.6032321904762003E-5</c:v>
                </c:pt>
                <c:pt idx="1144">
                  <c:v>5.6970360000000003E-5</c:v>
                </c:pt>
                <c:pt idx="1145">
                  <c:v>5.31488266666667E-5</c:v>
                </c:pt>
                <c:pt idx="1146">
                  <c:v>5.0116979047619099E-5</c:v>
                </c:pt>
                <c:pt idx="1147">
                  <c:v>5.2155640952380998E-5</c:v>
                </c:pt>
                <c:pt idx="1148">
                  <c:v>4.5957436190476202E-5</c:v>
                </c:pt>
                <c:pt idx="1149">
                  <c:v>4.3113459999999997E-5</c:v>
                </c:pt>
                <c:pt idx="1150">
                  <c:v>4.5761283809523799E-5</c:v>
                </c:pt>
                <c:pt idx="1151">
                  <c:v>5.4005455238095202E-5</c:v>
                </c:pt>
                <c:pt idx="1152">
                  <c:v>5.17682123809524E-5</c:v>
                </c:pt>
                <c:pt idx="1153">
                  <c:v>5.4806040952381003E-5</c:v>
                </c:pt>
                <c:pt idx="1154">
                  <c:v>5.7686619047619097E-5</c:v>
                </c:pt>
                <c:pt idx="1155">
                  <c:v>5.7715866666666701E-5</c:v>
                </c:pt>
                <c:pt idx="1156">
                  <c:v>6.0875990476190502E-5</c:v>
                </c:pt>
                <c:pt idx="1157">
                  <c:v>6.0164276190476199E-5</c:v>
                </c:pt>
                <c:pt idx="1158">
                  <c:v>6.1455357142857199E-5</c:v>
                </c:pt>
                <c:pt idx="1159">
                  <c:v>6.2520466666666699E-5</c:v>
                </c:pt>
                <c:pt idx="1160">
                  <c:v>6.4760704761904797E-5</c:v>
                </c:pt>
                <c:pt idx="1161">
                  <c:v>6.5882000000000004E-5</c:v>
                </c:pt>
                <c:pt idx="1162">
                  <c:v>6.2765952380952299E-5</c:v>
                </c:pt>
                <c:pt idx="1163">
                  <c:v>6.5151742857142797E-5</c:v>
                </c:pt>
                <c:pt idx="1164">
                  <c:v>7.9077104761904706E-5</c:v>
                </c:pt>
                <c:pt idx="1165">
                  <c:v>8.1603661904761901E-5</c:v>
                </c:pt>
                <c:pt idx="1166">
                  <c:v>8.3176742857142801E-5</c:v>
                </c:pt>
                <c:pt idx="1167">
                  <c:v>8.4185500000000002E-5</c:v>
                </c:pt>
                <c:pt idx="1168">
                  <c:v>8.4455685714285704E-5</c:v>
                </c:pt>
                <c:pt idx="1169">
                  <c:v>8.5849052380952505E-5</c:v>
                </c:pt>
                <c:pt idx="1170">
                  <c:v>8.7884114285714302E-5</c:v>
                </c:pt>
                <c:pt idx="1171">
                  <c:v>8.7654319047619105E-5</c:v>
                </c:pt>
                <c:pt idx="1172">
                  <c:v>8.2832890476190502E-5</c:v>
                </c:pt>
                <c:pt idx="1173">
                  <c:v>8.4581847619047605E-5</c:v>
                </c:pt>
                <c:pt idx="1174">
                  <c:v>8.2609961904761905E-5</c:v>
                </c:pt>
                <c:pt idx="1175">
                  <c:v>8.4677490476190494E-5</c:v>
                </c:pt>
                <c:pt idx="1176">
                  <c:v>9.0921380952380907E-5</c:v>
                </c:pt>
                <c:pt idx="1177">
                  <c:v>9.2327076190476195E-5</c:v>
                </c:pt>
                <c:pt idx="1178">
                  <c:v>9.3399342857143004E-5</c:v>
                </c:pt>
                <c:pt idx="1179">
                  <c:v>9.5385661904761899E-5</c:v>
                </c:pt>
                <c:pt idx="1180">
                  <c:v>9.2804038095238106E-5</c:v>
                </c:pt>
                <c:pt idx="1181">
                  <c:v>9.1459614285714302E-5</c:v>
                </c:pt>
                <c:pt idx="1182">
                  <c:v>9.0319290476190505E-5</c:v>
                </c:pt>
                <c:pt idx="1183">
                  <c:v>9.2177790476190494E-5</c:v>
                </c:pt>
                <c:pt idx="1184">
                  <c:v>9.1686109523809499E-5</c:v>
                </c:pt>
                <c:pt idx="1185">
                  <c:v>7.9298280952380906E-5</c:v>
                </c:pt>
                <c:pt idx="1186">
                  <c:v>7.8251338095238106E-5</c:v>
                </c:pt>
                <c:pt idx="1187">
                  <c:v>8.3275361904761996E-5</c:v>
                </c:pt>
                <c:pt idx="1188">
                  <c:v>8.9481166666666693E-5</c:v>
                </c:pt>
                <c:pt idx="1189">
                  <c:v>8.9974957142857203E-5</c:v>
                </c:pt>
                <c:pt idx="1190">
                  <c:v>9.0114823809523797E-5</c:v>
                </c:pt>
                <c:pt idx="1191">
                  <c:v>8.7436028571428597E-5</c:v>
                </c:pt>
                <c:pt idx="1192">
                  <c:v>8.6372000000000006E-5</c:v>
                </c:pt>
                <c:pt idx="1193">
                  <c:v>9.7326904761904797E-5</c:v>
                </c:pt>
                <c:pt idx="1194">
                  <c:v>9.5434438095238101E-5</c:v>
                </c:pt>
                <c:pt idx="1195">
                  <c:v>9.6785509523809499E-5</c:v>
                </c:pt>
                <c:pt idx="1196">
                  <c:v>9.8367414285714297E-5</c:v>
                </c:pt>
                <c:pt idx="1197">
                  <c:v>9.0288009523809503E-5</c:v>
                </c:pt>
                <c:pt idx="1198">
                  <c:v>8.5821471428571396E-5</c:v>
                </c:pt>
                <c:pt idx="1199">
                  <c:v>8.4513014285714303E-5</c:v>
                </c:pt>
                <c:pt idx="1200">
                  <c:v>8.2656328571428694E-5</c:v>
                </c:pt>
                <c:pt idx="1201">
                  <c:v>8.2322409523809506E-5</c:v>
                </c:pt>
                <c:pt idx="1202">
                  <c:v>8.6488323809523794E-5</c:v>
                </c:pt>
                <c:pt idx="1203">
                  <c:v>8.7155052380952496E-5</c:v>
                </c:pt>
                <c:pt idx="1204">
                  <c:v>8.6555480952381003E-5</c:v>
                </c:pt>
                <c:pt idx="1205">
                  <c:v>8.4806638095238094E-5</c:v>
                </c:pt>
                <c:pt idx="1206">
                  <c:v>8.2549466666666693E-5</c:v>
                </c:pt>
                <c:pt idx="1207">
                  <c:v>8.0294647619047596E-5</c:v>
                </c:pt>
                <c:pt idx="1208">
                  <c:v>7.6529385714285705E-5</c:v>
                </c:pt>
                <c:pt idx="1209">
                  <c:v>6.9924223809523801E-5</c:v>
                </c:pt>
                <c:pt idx="1210">
                  <c:v>6.7759361904762004E-5</c:v>
                </c:pt>
                <c:pt idx="1211">
                  <c:v>6.5856980952380998E-5</c:v>
                </c:pt>
                <c:pt idx="1212">
                  <c:v>6.4969271428571399E-5</c:v>
                </c:pt>
                <c:pt idx="1213">
                  <c:v>6.4837847619047599E-5</c:v>
                </c:pt>
                <c:pt idx="1214">
                  <c:v>5.40522761904762E-5</c:v>
                </c:pt>
                <c:pt idx="1215">
                  <c:v>6.0953742857142903E-5</c:v>
                </c:pt>
                <c:pt idx="1216">
                  <c:v>6.1601966666666698E-5</c:v>
                </c:pt>
                <c:pt idx="1217">
                  <c:v>6.6000776190476196E-5</c:v>
                </c:pt>
                <c:pt idx="1218">
                  <c:v>6.6843919047619106E-5</c:v>
                </c:pt>
                <c:pt idx="1219">
                  <c:v>6.7286980952381003E-5</c:v>
                </c:pt>
                <c:pt idx="1220">
                  <c:v>6.7038428571428594E-5</c:v>
                </c:pt>
                <c:pt idx="1221">
                  <c:v>6.6609890476190505E-5</c:v>
                </c:pt>
                <c:pt idx="1222">
                  <c:v>6.6963485714285702E-5</c:v>
                </c:pt>
                <c:pt idx="1223">
                  <c:v>6.0535995238095199E-5</c:v>
                </c:pt>
                <c:pt idx="1224">
                  <c:v>6.04243571428571E-5</c:v>
                </c:pt>
                <c:pt idx="1225">
                  <c:v>5.8232466666666702E-5</c:v>
                </c:pt>
                <c:pt idx="1226">
                  <c:v>5.8629066666666698E-5</c:v>
                </c:pt>
                <c:pt idx="1227">
                  <c:v>5.8735676190476197E-5</c:v>
                </c:pt>
                <c:pt idx="1228">
                  <c:v>6.1679547619047605E-5</c:v>
                </c:pt>
                <c:pt idx="1229">
                  <c:v>5.8215904761904798E-5</c:v>
                </c:pt>
                <c:pt idx="1230">
                  <c:v>6.17718761904762E-5</c:v>
                </c:pt>
                <c:pt idx="1231">
                  <c:v>6.2718895238095195E-5</c:v>
                </c:pt>
                <c:pt idx="1232">
                  <c:v>6.1713062380952397E-5</c:v>
                </c:pt>
                <c:pt idx="1233">
                  <c:v>6.0892196190476197E-5</c:v>
                </c:pt>
                <c:pt idx="1234">
                  <c:v>6.0085596190476197E-5</c:v>
                </c:pt>
                <c:pt idx="1235">
                  <c:v>5.5353844285714302E-5</c:v>
                </c:pt>
                <c:pt idx="1236">
                  <c:v>4.81114871428571E-5</c:v>
                </c:pt>
                <c:pt idx="1237">
                  <c:v>4.4872711904762002E-5</c:v>
                </c:pt>
                <c:pt idx="1238">
                  <c:v>3.3905934761904797E-5</c:v>
                </c:pt>
                <c:pt idx="1239">
                  <c:v>3.45305966666667E-5</c:v>
                </c:pt>
                <c:pt idx="1240">
                  <c:v>3.55767728571429E-5</c:v>
                </c:pt>
                <c:pt idx="1241">
                  <c:v>3.60013966666667E-5</c:v>
                </c:pt>
                <c:pt idx="1242">
                  <c:v>3.4724272857142901E-5</c:v>
                </c:pt>
                <c:pt idx="1243">
                  <c:v>3.4669591904762003E-5</c:v>
                </c:pt>
                <c:pt idx="1244">
                  <c:v>3.5595401428571401E-5</c:v>
                </c:pt>
                <c:pt idx="1245">
                  <c:v>3.4687720476190503E-5</c:v>
                </c:pt>
                <c:pt idx="1246">
                  <c:v>3.5017877619047598E-5</c:v>
                </c:pt>
                <c:pt idx="1247">
                  <c:v>3.4674196666666697E-5</c:v>
                </c:pt>
                <c:pt idx="1248">
                  <c:v>3.43220538095238E-5</c:v>
                </c:pt>
                <c:pt idx="1249">
                  <c:v>3.1839672857142803E-5</c:v>
                </c:pt>
                <c:pt idx="1250">
                  <c:v>3.3657920476190501E-5</c:v>
                </c:pt>
                <c:pt idx="1251">
                  <c:v>2.8202958571428598E-5</c:v>
                </c:pt>
                <c:pt idx="1252">
                  <c:v>2.8761753809523799E-5</c:v>
                </c:pt>
                <c:pt idx="1253">
                  <c:v>3.04966438095238E-5</c:v>
                </c:pt>
                <c:pt idx="1254">
                  <c:v>3.0756714761904803E-5</c:v>
                </c:pt>
                <c:pt idx="1255">
                  <c:v>3.23224957142857E-5</c:v>
                </c:pt>
                <c:pt idx="1256">
                  <c:v>3.2127740476190502E-5</c:v>
                </c:pt>
                <c:pt idx="1257">
                  <c:v>3.1065521428571397E-5</c:v>
                </c:pt>
                <c:pt idx="1258">
                  <c:v>3.38081157142857E-5</c:v>
                </c:pt>
                <c:pt idx="1259">
                  <c:v>3.8992797619047601E-5</c:v>
                </c:pt>
                <c:pt idx="1260">
                  <c:v>3.9404211904761903E-5</c:v>
                </c:pt>
                <c:pt idx="1261">
                  <c:v>3.7808469047619099E-5</c:v>
                </c:pt>
                <c:pt idx="1262">
                  <c:v>3.7247878571428599E-5</c:v>
                </c:pt>
                <c:pt idx="1263">
                  <c:v>3.68581880952381E-5</c:v>
                </c:pt>
                <c:pt idx="1264">
                  <c:v>3.7972978571428603E-5</c:v>
                </c:pt>
                <c:pt idx="1265">
                  <c:v>3.6602835714285697E-5</c:v>
                </c:pt>
                <c:pt idx="1266">
                  <c:v>3.6568797619047599E-5</c:v>
                </c:pt>
                <c:pt idx="1267">
                  <c:v>3.64204785714286E-5</c:v>
                </c:pt>
                <c:pt idx="1268">
                  <c:v>3.7227021428571402E-5</c:v>
                </c:pt>
                <c:pt idx="1269">
                  <c:v>3.7392492857142898E-5</c:v>
                </c:pt>
                <c:pt idx="1270">
                  <c:v>3.6313878571428597E-5</c:v>
                </c:pt>
                <c:pt idx="1271">
                  <c:v>3.5508726190476201E-5</c:v>
                </c:pt>
                <c:pt idx="1272">
                  <c:v>3.7671716666666698E-5</c:v>
                </c:pt>
                <c:pt idx="1273">
                  <c:v>3.9002550000000001E-5</c:v>
                </c:pt>
                <c:pt idx="1274">
                  <c:v>3.8163588095238103E-5</c:v>
                </c:pt>
                <c:pt idx="1275">
                  <c:v>4.5819516666666701E-5</c:v>
                </c:pt>
                <c:pt idx="1276">
                  <c:v>5.2151788095238099E-5</c:v>
                </c:pt>
                <c:pt idx="1277">
                  <c:v>5.7567866666666702E-5</c:v>
                </c:pt>
                <c:pt idx="1278">
                  <c:v>7.3043014285714306E-5</c:v>
                </c:pt>
                <c:pt idx="1279">
                  <c:v>8.1142085714285702E-5</c:v>
                </c:pt>
                <c:pt idx="1280">
                  <c:v>8.0565180952380994E-5</c:v>
                </c:pt>
                <c:pt idx="1281">
                  <c:v>8.3439699999999993E-5</c:v>
                </c:pt>
                <c:pt idx="1282">
                  <c:v>1.05229314285714E-4</c:v>
                </c:pt>
                <c:pt idx="1283">
                  <c:v>1.11650247619048E-4</c:v>
                </c:pt>
                <c:pt idx="1284">
                  <c:v>1.1395358095238099E-4</c:v>
                </c:pt>
                <c:pt idx="1285">
                  <c:v>1.16042719047619E-4</c:v>
                </c:pt>
                <c:pt idx="1286">
                  <c:v>1.2839740000000001E-4</c:v>
                </c:pt>
                <c:pt idx="1287">
                  <c:v>1.31054547619048E-4</c:v>
                </c:pt>
                <c:pt idx="1288">
                  <c:v>1.34648695238095E-4</c:v>
                </c:pt>
                <c:pt idx="1289">
                  <c:v>1.3748059047618999E-4</c:v>
                </c:pt>
                <c:pt idx="1290">
                  <c:v>1.4232789047619E-4</c:v>
                </c:pt>
                <c:pt idx="1291">
                  <c:v>1.44721080952381E-4</c:v>
                </c:pt>
                <c:pt idx="1292">
                  <c:v>1.4757569047619E-4</c:v>
                </c:pt>
                <c:pt idx="1293">
                  <c:v>1.4844722857142899E-4</c:v>
                </c:pt>
                <c:pt idx="1294">
                  <c:v>1.5167658095238101E-4</c:v>
                </c:pt>
                <c:pt idx="1295">
                  <c:v>1.5785264761904801E-4</c:v>
                </c:pt>
                <c:pt idx="1296">
                  <c:v>1.57528504761905E-4</c:v>
                </c:pt>
                <c:pt idx="1297">
                  <c:v>1.5639221904761901E-4</c:v>
                </c:pt>
                <c:pt idx="1298">
                  <c:v>1.5562269523809499E-4</c:v>
                </c:pt>
                <c:pt idx="1299">
                  <c:v>1.48538171428571E-4</c:v>
                </c:pt>
                <c:pt idx="1300">
                  <c:v>1.4641279047618999E-4</c:v>
                </c:pt>
                <c:pt idx="1301">
                  <c:v>1.4884631428571399E-4</c:v>
                </c:pt>
                <c:pt idx="1302">
                  <c:v>1.5502002857142901E-4</c:v>
                </c:pt>
                <c:pt idx="1303">
                  <c:v>1.3417896190476199E-4</c:v>
                </c:pt>
                <c:pt idx="1304">
                  <c:v>1.329522E-4</c:v>
                </c:pt>
                <c:pt idx="1305">
                  <c:v>1.3340101904761901E-4</c:v>
                </c:pt>
                <c:pt idx="1306">
                  <c:v>1.29286623809524E-4</c:v>
                </c:pt>
                <c:pt idx="1307">
                  <c:v>1.1881770952380899E-4</c:v>
                </c:pt>
                <c:pt idx="1308">
                  <c:v>1.18375180952381E-4</c:v>
                </c:pt>
                <c:pt idx="1309">
                  <c:v>1.16329452380952E-4</c:v>
                </c:pt>
                <c:pt idx="1310">
                  <c:v>1.14605547619048E-4</c:v>
                </c:pt>
                <c:pt idx="1311">
                  <c:v>1.17230119047619E-4</c:v>
                </c:pt>
                <c:pt idx="1312">
                  <c:v>1.18156223809524E-4</c:v>
                </c:pt>
                <c:pt idx="1313">
                  <c:v>1.2887556666666699E-4</c:v>
                </c:pt>
                <c:pt idx="1314">
                  <c:v>1.2796256666666701E-4</c:v>
                </c:pt>
                <c:pt idx="1315">
                  <c:v>1.2368726190476199E-4</c:v>
                </c:pt>
                <c:pt idx="1316">
                  <c:v>1.16859085714286E-4</c:v>
                </c:pt>
                <c:pt idx="1317">
                  <c:v>1.13037047619048E-4</c:v>
                </c:pt>
                <c:pt idx="1318">
                  <c:v>1.1610809523809501E-4</c:v>
                </c:pt>
                <c:pt idx="1319">
                  <c:v>1.2018461904761901E-4</c:v>
                </c:pt>
                <c:pt idx="1320">
                  <c:v>1.1501980952380899E-4</c:v>
                </c:pt>
                <c:pt idx="1321">
                  <c:v>1.08456004761905E-4</c:v>
                </c:pt>
                <c:pt idx="1322">
                  <c:v>1.1060329047619E-4</c:v>
                </c:pt>
                <c:pt idx="1323">
                  <c:v>1.04233576190476E-4</c:v>
                </c:pt>
                <c:pt idx="1324">
                  <c:v>1.03747228571429E-4</c:v>
                </c:pt>
                <c:pt idx="1325">
                  <c:v>1.0191585714285701E-4</c:v>
                </c:pt>
                <c:pt idx="1326">
                  <c:v>9.9427690476190406E-5</c:v>
                </c:pt>
                <c:pt idx="1327">
                  <c:v>9.9540876190476306E-5</c:v>
                </c:pt>
                <c:pt idx="1328">
                  <c:v>1.00933961904762E-4</c:v>
                </c:pt>
                <c:pt idx="1329">
                  <c:v>1.0260500952381E-4</c:v>
                </c:pt>
                <c:pt idx="1330">
                  <c:v>1.04459633333333E-4</c:v>
                </c:pt>
                <c:pt idx="1331">
                  <c:v>1.02883938095238E-4</c:v>
                </c:pt>
                <c:pt idx="1332">
                  <c:v>9.6371495238095205E-5</c:v>
                </c:pt>
                <c:pt idx="1333">
                  <c:v>9.6814371428571397E-5</c:v>
                </c:pt>
                <c:pt idx="1334">
                  <c:v>8.7063466666666698E-5</c:v>
                </c:pt>
                <c:pt idx="1335">
                  <c:v>8.5418433333333301E-5</c:v>
                </c:pt>
                <c:pt idx="1336">
                  <c:v>8.7449261904761898E-5</c:v>
                </c:pt>
                <c:pt idx="1337">
                  <c:v>9.9125771428571396E-5</c:v>
                </c:pt>
                <c:pt idx="1338">
                  <c:v>1.0797E-4</c:v>
                </c:pt>
                <c:pt idx="1339">
                  <c:v>1.1346671428571401E-4</c:v>
                </c:pt>
                <c:pt idx="1340">
                  <c:v>1.06691952380952E-4</c:v>
                </c:pt>
                <c:pt idx="1341">
                  <c:v>1.03739642857143E-4</c:v>
                </c:pt>
                <c:pt idx="1342">
                  <c:v>1.04814157142857E-4</c:v>
                </c:pt>
                <c:pt idx="1343">
                  <c:v>9.8765804761904801E-5</c:v>
                </c:pt>
                <c:pt idx="1344">
                  <c:v>1.06106376190476E-4</c:v>
                </c:pt>
                <c:pt idx="1345">
                  <c:v>1.1723260000000001E-4</c:v>
                </c:pt>
                <c:pt idx="1346">
                  <c:v>1.16853871428571E-4</c:v>
                </c:pt>
                <c:pt idx="1347">
                  <c:v>1.1790919047619E-4</c:v>
                </c:pt>
                <c:pt idx="1348">
                  <c:v>1.2500225714285701E-4</c:v>
                </c:pt>
                <c:pt idx="1349">
                  <c:v>1.26540466666667E-4</c:v>
                </c:pt>
                <c:pt idx="1350">
                  <c:v>1.2661127619047601E-4</c:v>
                </c:pt>
                <c:pt idx="1351">
                  <c:v>1.232409E-4</c:v>
                </c:pt>
                <c:pt idx="1352">
                  <c:v>1.2883038095238099E-4</c:v>
                </c:pt>
                <c:pt idx="1353">
                  <c:v>1.3788572857142899E-4</c:v>
                </c:pt>
                <c:pt idx="1354">
                  <c:v>1.35380752380952E-4</c:v>
                </c:pt>
                <c:pt idx="1355">
                  <c:v>1.349078E-4</c:v>
                </c:pt>
                <c:pt idx="1356">
                  <c:v>1.37517285714286E-4</c:v>
                </c:pt>
                <c:pt idx="1357">
                  <c:v>1.3650799523809499E-4</c:v>
                </c:pt>
                <c:pt idx="1358">
                  <c:v>1.2566020952380899E-4</c:v>
                </c:pt>
                <c:pt idx="1359">
                  <c:v>1.1624709047619E-4</c:v>
                </c:pt>
                <c:pt idx="1360">
                  <c:v>1.03947204761905E-4</c:v>
                </c:pt>
                <c:pt idx="1361">
                  <c:v>1.0775063333333301E-4</c:v>
                </c:pt>
                <c:pt idx="1362">
                  <c:v>1.08232342857143E-4</c:v>
                </c:pt>
                <c:pt idx="1363">
                  <c:v>1.07431033333333E-4</c:v>
                </c:pt>
                <c:pt idx="1364">
                  <c:v>1.0476781428571401E-4</c:v>
                </c:pt>
                <c:pt idx="1365">
                  <c:v>9.4754971428571503E-5</c:v>
                </c:pt>
                <c:pt idx="1366">
                  <c:v>8.4653509523809596E-5</c:v>
                </c:pt>
                <c:pt idx="1367">
                  <c:v>8.6074228571428606E-5</c:v>
                </c:pt>
                <c:pt idx="1368">
                  <c:v>8.8468300000000001E-5</c:v>
                </c:pt>
                <c:pt idx="1369">
                  <c:v>8.0593347619047594E-5</c:v>
                </c:pt>
                <c:pt idx="1370">
                  <c:v>8.6692299999999997E-5</c:v>
                </c:pt>
                <c:pt idx="1371">
                  <c:v>8.2833419047619004E-5</c:v>
                </c:pt>
                <c:pt idx="1372">
                  <c:v>8.2728390476190496E-5</c:v>
                </c:pt>
                <c:pt idx="1373">
                  <c:v>8.53016761904762E-5</c:v>
                </c:pt>
                <c:pt idx="1374">
                  <c:v>7.5095514285714301E-5</c:v>
                </c:pt>
                <c:pt idx="1375">
                  <c:v>8.4781614285714296E-5</c:v>
                </c:pt>
                <c:pt idx="1376">
                  <c:v>8.2001647619047598E-5</c:v>
                </c:pt>
                <c:pt idx="1377">
                  <c:v>7.9088961904762005E-5</c:v>
                </c:pt>
                <c:pt idx="1378">
                  <c:v>7.5231373333333295E-5</c:v>
                </c:pt>
                <c:pt idx="1379">
                  <c:v>8.1222635238095201E-5</c:v>
                </c:pt>
                <c:pt idx="1380">
                  <c:v>7.8581068571428604E-5</c:v>
                </c:pt>
                <c:pt idx="1381">
                  <c:v>8.6887668571428603E-5</c:v>
                </c:pt>
                <c:pt idx="1382">
                  <c:v>8.3321449523809598E-5</c:v>
                </c:pt>
                <c:pt idx="1383">
                  <c:v>8.1319235238095196E-5</c:v>
                </c:pt>
                <c:pt idx="1384">
                  <c:v>7.9369301904762005E-5</c:v>
                </c:pt>
                <c:pt idx="1385">
                  <c:v>8.0188725714285702E-5</c:v>
                </c:pt>
                <c:pt idx="1386">
                  <c:v>7.8750354285714294E-5</c:v>
                </c:pt>
                <c:pt idx="1387">
                  <c:v>8.0571282857142898E-5</c:v>
                </c:pt>
                <c:pt idx="1388">
                  <c:v>7.7527273333333294E-5</c:v>
                </c:pt>
                <c:pt idx="1389">
                  <c:v>8.2291087619047599E-5</c:v>
                </c:pt>
                <c:pt idx="1390">
                  <c:v>8.5276773333333299E-5</c:v>
                </c:pt>
                <c:pt idx="1391">
                  <c:v>7.5215120952380995E-5</c:v>
                </c:pt>
                <c:pt idx="1392">
                  <c:v>7.8311711428571398E-5</c:v>
                </c:pt>
                <c:pt idx="1393">
                  <c:v>7.9960859047618996E-5</c:v>
                </c:pt>
                <c:pt idx="1394">
                  <c:v>7.73427638095238E-5</c:v>
                </c:pt>
                <c:pt idx="1395">
                  <c:v>8.53341638095238E-5</c:v>
                </c:pt>
                <c:pt idx="1396">
                  <c:v>7.6166316190476202E-5</c:v>
                </c:pt>
                <c:pt idx="1397">
                  <c:v>7.5799044761904697E-5</c:v>
                </c:pt>
                <c:pt idx="1398">
                  <c:v>7.6636782857142802E-5</c:v>
                </c:pt>
                <c:pt idx="1399">
                  <c:v>7.9380038095238094E-5</c:v>
                </c:pt>
                <c:pt idx="1400">
                  <c:v>7.6646690476190503E-5</c:v>
                </c:pt>
                <c:pt idx="1401">
                  <c:v>8.1108757142857101E-5</c:v>
                </c:pt>
                <c:pt idx="1402">
                  <c:v>7.0668652380952396E-5</c:v>
                </c:pt>
                <c:pt idx="1403">
                  <c:v>7.0446819047619003E-5</c:v>
                </c:pt>
                <c:pt idx="1404">
                  <c:v>7.2362066666666703E-5</c:v>
                </c:pt>
                <c:pt idx="1405">
                  <c:v>7.32337571428571E-5</c:v>
                </c:pt>
                <c:pt idx="1406">
                  <c:v>7.37937428571428E-5</c:v>
                </c:pt>
                <c:pt idx="1407">
                  <c:v>7.5165557142857094E-5</c:v>
                </c:pt>
                <c:pt idx="1408">
                  <c:v>7.89955666666667E-5</c:v>
                </c:pt>
                <c:pt idx="1409">
                  <c:v>8.1832957142857104E-5</c:v>
                </c:pt>
                <c:pt idx="1410">
                  <c:v>7.4497766666666704E-5</c:v>
                </c:pt>
                <c:pt idx="1411">
                  <c:v>8.5354938095238205E-5</c:v>
                </c:pt>
                <c:pt idx="1412">
                  <c:v>8.4434760476190495E-5</c:v>
                </c:pt>
                <c:pt idx="1413">
                  <c:v>9.1922003333333303E-5</c:v>
                </c:pt>
                <c:pt idx="1414">
                  <c:v>8.99179176190476E-5</c:v>
                </c:pt>
                <c:pt idx="1415">
                  <c:v>8.7791893809523804E-5</c:v>
                </c:pt>
                <c:pt idx="1416">
                  <c:v>8.2483265238095203E-5</c:v>
                </c:pt>
                <c:pt idx="1417">
                  <c:v>9.4573017619047596E-5</c:v>
                </c:pt>
                <c:pt idx="1418">
                  <c:v>9.8834684285714297E-5</c:v>
                </c:pt>
                <c:pt idx="1419">
                  <c:v>1.00901108095238E-4</c:v>
                </c:pt>
                <c:pt idx="1420">
                  <c:v>1.05584017619048E-4</c:v>
                </c:pt>
                <c:pt idx="1421">
                  <c:v>1.05468722380952E-4</c:v>
                </c:pt>
                <c:pt idx="1422">
                  <c:v>1.1147986523809501E-4</c:v>
                </c:pt>
                <c:pt idx="1423">
                  <c:v>1.1605901761904801E-4</c:v>
                </c:pt>
                <c:pt idx="1424">
                  <c:v>1.1801733190476199E-4</c:v>
                </c:pt>
                <c:pt idx="1425">
                  <c:v>1.5351661285714299E-4</c:v>
                </c:pt>
                <c:pt idx="1426">
                  <c:v>1.53901993809524E-4</c:v>
                </c:pt>
                <c:pt idx="1427">
                  <c:v>1.5662925095238101E-4</c:v>
                </c:pt>
                <c:pt idx="1428">
                  <c:v>1.6205579380952401E-4</c:v>
                </c:pt>
                <c:pt idx="1429">
                  <c:v>1.54717898571429E-4</c:v>
                </c:pt>
                <c:pt idx="1430">
                  <c:v>1.52284631904762E-4</c:v>
                </c:pt>
                <c:pt idx="1431">
                  <c:v>1.5587001285714301E-4</c:v>
                </c:pt>
                <c:pt idx="1432">
                  <c:v>1.44460789047619E-4</c:v>
                </c:pt>
                <c:pt idx="1433">
                  <c:v>1.4686219047618999E-4</c:v>
                </c:pt>
                <c:pt idx="1434">
                  <c:v>1.4666423809523799E-4</c:v>
                </c:pt>
                <c:pt idx="1435">
                  <c:v>1.5077970952380901E-4</c:v>
                </c:pt>
                <c:pt idx="1436">
                  <c:v>1.47945452380952E-4</c:v>
                </c:pt>
                <c:pt idx="1437">
                  <c:v>1.4541461904761901E-4</c:v>
                </c:pt>
                <c:pt idx="1438">
                  <c:v>1.3456952857142799E-4</c:v>
                </c:pt>
                <c:pt idx="1439">
                  <c:v>1.3117769047619001E-4</c:v>
                </c:pt>
                <c:pt idx="1440">
                  <c:v>1.29713142857143E-4</c:v>
                </c:pt>
                <c:pt idx="1441">
                  <c:v>1.2486945714285699E-4</c:v>
                </c:pt>
                <c:pt idx="1442">
                  <c:v>1.2631505238095201E-4</c:v>
                </c:pt>
                <c:pt idx="1443">
                  <c:v>1.2265143333333299E-4</c:v>
                </c:pt>
                <c:pt idx="1444">
                  <c:v>1.2810581428571399E-4</c:v>
                </c:pt>
                <c:pt idx="1445">
                  <c:v>1.2805670952380899E-4</c:v>
                </c:pt>
                <c:pt idx="1446">
                  <c:v>9.74265666666667E-5</c:v>
                </c:pt>
                <c:pt idx="1447">
                  <c:v>9.9790823809523804E-5</c:v>
                </c:pt>
                <c:pt idx="1448">
                  <c:v>1.00145823809524E-4</c:v>
                </c:pt>
                <c:pt idx="1449">
                  <c:v>9.4129623809523805E-5</c:v>
                </c:pt>
                <c:pt idx="1450">
                  <c:v>9.5052661904761995E-5</c:v>
                </c:pt>
                <c:pt idx="1451">
                  <c:v>9.4663866666666694E-5</c:v>
                </c:pt>
                <c:pt idx="1452">
                  <c:v>9.3672395238095297E-5</c:v>
                </c:pt>
                <c:pt idx="1453">
                  <c:v>9.26061047619048E-5</c:v>
                </c:pt>
                <c:pt idx="1454">
                  <c:v>9.3273095238095201E-5</c:v>
                </c:pt>
                <c:pt idx="1455">
                  <c:v>8.3608809523809602E-5</c:v>
                </c:pt>
                <c:pt idx="1456">
                  <c:v>8.1870152380952393E-5</c:v>
                </c:pt>
                <c:pt idx="1457">
                  <c:v>8.0470116666666705E-5</c:v>
                </c:pt>
                <c:pt idx="1458">
                  <c:v>8.1670169047618998E-5</c:v>
                </c:pt>
                <c:pt idx="1459">
                  <c:v>8.0366983333333294E-5</c:v>
                </c:pt>
                <c:pt idx="1460">
                  <c:v>8.18971214285714E-5</c:v>
                </c:pt>
                <c:pt idx="1461">
                  <c:v>8.0920745238095197E-5</c:v>
                </c:pt>
                <c:pt idx="1462">
                  <c:v>8.3120811904761999E-5</c:v>
                </c:pt>
                <c:pt idx="1463">
                  <c:v>7.8160549999999995E-5</c:v>
                </c:pt>
                <c:pt idx="1464">
                  <c:v>7.7515073809523806E-5</c:v>
                </c:pt>
                <c:pt idx="1465">
                  <c:v>6.5457747619047596E-5</c:v>
                </c:pt>
                <c:pt idx="1466">
                  <c:v>6.1879709523809506E-5</c:v>
                </c:pt>
                <c:pt idx="1467">
                  <c:v>5.7343961904762002E-5</c:v>
                </c:pt>
                <c:pt idx="1468">
                  <c:v>5.5350652380952398E-5</c:v>
                </c:pt>
                <c:pt idx="1469">
                  <c:v>5.2348804761904801E-5</c:v>
                </c:pt>
                <c:pt idx="1470">
                  <c:v>5.1794057142857102E-5</c:v>
                </c:pt>
                <c:pt idx="1471">
                  <c:v>5.1334571428571399E-5</c:v>
                </c:pt>
                <c:pt idx="1472">
                  <c:v>5.0818204761904799E-5</c:v>
                </c:pt>
                <c:pt idx="1473">
                  <c:v>5.03073952380952E-5</c:v>
                </c:pt>
                <c:pt idx="1474">
                  <c:v>5.1207776190476197E-5</c:v>
                </c:pt>
                <c:pt idx="1475">
                  <c:v>4.9098666666666698E-5</c:v>
                </c:pt>
                <c:pt idx="1476">
                  <c:v>4.9859676190476203E-5</c:v>
                </c:pt>
                <c:pt idx="1477">
                  <c:v>5.1009609523809503E-5</c:v>
                </c:pt>
                <c:pt idx="1478">
                  <c:v>5.1515783333333302E-5</c:v>
                </c:pt>
                <c:pt idx="1479">
                  <c:v>5.4469478571428603E-5</c:v>
                </c:pt>
                <c:pt idx="1480">
                  <c:v>5.3031883333333299E-5</c:v>
                </c:pt>
                <c:pt idx="1481">
                  <c:v>5.0893130952380899E-5</c:v>
                </c:pt>
                <c:pt idx="1482">
                  <c:v>5.0626597619047598E-5</c:v>
                </c:pt>
                <c:pt idx="1483">
                  <c:v>4.8706197619047602E-5</c:v>
                </c:pt>
                <c:pt idx="1484">
                  <c:v>5.6782126190476199E-5</c:v>
                </c:pt>
                <c:pt idx="1485">
                  <c:v>5.4500126190476203E-5</c:v>
                </c:pt>
                <c:pt idx="1486">
                  <c:v>5.5282085714285703E-5</c:v>
                </c:pt>
                <c:pt idx="1487">
                  <c:v>6.1305728571428594E-5</c:v>
                </c:pt>
                <c:pt idx="1488">
                  <c:v>6.27513238095238E-5</c:v>
                </c:pt>
                <c:pt idx="1489">
                  <c:v>6.1133019047619004E-5</c:v>
                </c:pt>
                <c:pt idx="1490">
                  <c:v>5.9275050476190499E-5</c:v>
                </c:pt>
                <c:pt idx="1491">
                  <c:v>5.89037123809524E-5</c:v>
                </c:pt>
                <c:pt idx="1492">
                  <c:v>5.7899243333333303E-5</c:v>
                </c:pt>
                <c:pt idx="1493">
                  <c:v>5.7080919523809501E-5</c:v>
                </c:pt>
                <c:pt idx="1494">
                  <c:v>5.4816990952380901E-5</c:v>
                </c:pt>
                <c:pt idx="1495">
                  <c:v>5.6721257619047603E-5</c:v>
                </c:pt>
                <c:pt idx="1496">
                  <c:v>5.5595404761904697E-5</c:v>
                </c:pt>
                <c:pt idx="1497">
                  <c:v>5.8007680952380897E-5</c:v>
                </c:pt>
                <c:pt idx="1498">
                  <c:v>5.6112200000000001E-5</c:v>
                </c:pt>
                <c:pt idx="1499">
                  <c:v>5.7165257142857103E-5</c:v>
                </c:pt>
                <c:pt idx="1500">
                  <c:v>5.3595390476190503E-5</c:v>
                </c:pt>
                <c:pt idx="1501">
                  <c:v>5.3825390476190499E-5</c:v>
                </c:pt>
                <c:pt idx="1502">
                  <c:v>5.2377823809523802E-5</c:v>
                </c:pt>
                <c:pt idx="1503">
                  <c:v>5.1350381904761899E-5</c:v>
                </c:pt>
                <c:pt idx="1504">
                  <c:v>4.8685710952380997E-5</c:v>
                </c:pt>
                <c:pt idx="1505">
                  <c:v>4.0239482380952401E-5</c:v>
                </c:pt>
                <c:pt idx="1506">
                  <c:v>3.8416949047619002E-5</c:v>
                </c:pt>
                <c:pt idx="1507">
                  <c:v>3.9482453809523799E-5</c:v>
                </c:pt>
                <c:pt idx="1508">
                  <c:v>3.78778823809524E-5</c:v>
                </c:pt>
                <c:pt idx="1509">
                  <c:v>3.4565630000000002E-5</c:v>
                </c:pt>
                <c:pt idx="1510">
                  <c:v>3.4492525238095199E-5</c:v>
                </c:pt>
                <c:pt idx="1511">
                  <c:v>3.4511641428571399E-5</c:v>
                </c:pt>
                <c:pt idx="1512">
                  <c:v>3.7776446190476201E-5</c:v>
                </c:pt>
                <c:pt idx="1513">
                  <c:v>3.81605438095238E-5</c:v>
                </c:pt>
                <c:pt idx="1514">
                  <c:v>3.8624915238095199E-5</c:v>
                </c:pt>
                <c:pt idx="1515">
                  <c:v>4.04398390476191E-5</c:v>
                </c:pt>
                <c:pt idx="1516">
                  <c:v>3.7695739047618999E-5</c:v>
                </c:pt>
                <c:pt idx="1517">
                  <c:v>3.7795278571428599E-5</c:v>
                </c:pt>
                <c:pt idx="1518">
                  <c:v>3.4036169047618999E-5</c:v>
                </c:pt>
                <c:pt idx="1519">
                  <c:v>3.5685492857142903E-5</c:v>
                </c:pt>
                <c:pt idx="1520">
                  <c:v>3.4942126190476198E-5</c:v>
                </c:pt>
                <c:pt idx="1521">
                  <c:v>3.5036140476190503E-5</c:v>
                </c:pt>
                <c:pt idx="1522">
                  <c:v>3.5361669047618999E-5</c:v>
                </c:pt>
                <c:pt idx="1523">
                  <c:v>3.7747073809523797E-5</c:v>
                </c:pt>
                <c:pt idx="1524">
                  <c:v>3.9919244285714299E-5</c:v>
                </c:pt>
                <c:pt idx="1525">
                  <c:v>4.6948362857142803E-5</c:v>
                </c:pt>
                <c:pt idx="1526">
                  <c:v>4.6681528571428599E-5</c:v>
                </c:pt>
                <c:pt idx="1527">
                  <c:v>4.67688952380952E-5</c:v>
                </c:pt>
                <c:pt idx="1528">
                  <c:v>4.5626661904761903E-5</c:v>
                </c:pt>
                <c:pt idx="1529">
                  <c:v>4.4746980952380897E-5</c:v>
                </c:pt>
                <c:pt idx="1530">
                  <c:v>5.9288099999999999E-5</c:v>
                </c:pt>
                <c:pt idx="1531">
                  <c:v>6.7273023809523802E-5</c:v>
                </c:pt>
                <c:pt idx="1532">
                  <c:v>7.0623514285714293E-5</c:v>
                </c:pt>
                <c:pt idx="1533">
                  <c:v>7.2699090476190494E-5</c:v>
                </c:pt>
                <c:pt idx="1534">
                  <c:v>8.2264804761904696E-5</c:v>
                </c:pt>
                <c:pt idx="1535">
                  <c:v>8.2584809523809607E-5</c:v>
                </c:pt>
                <c:pt idx="1536">
                  <c:v>8.5594761904761904E-5</c:v>
                </c:pt>
                <c:pt idx="1537">
                  <c:v>8.5737152380952497E-5</c:v>
                </c:pt>
                <c:pt idx="1538">
                  <c:v>9.1490060952380899E-5</c:v>
                </c:pt>
                <c:pt idx="1539">
                  <c:v>9.2172460952380904E-5</c:v>
                </c:pt>
                <c:pt idx="1540">
                  <c:v>9.1786151428571402E-5</c:v>
                </c:pt>
                <c:pt idx="1541">
                  <c:v>9.4848460952380999E-5</c:v>
                </c:pt>
                <c:pt idx="1542">
                  <c:v>9.4982908571428603E-5</c:v>
                </c:pt>
                <c:pt idx="1543">
                  <c:v>1.0329687047619E-4</c:v>
                </c:pt>
                <c:pt idx="1544">
                  <c:v>1.01838899047619E-4</c:v>
                </c:pt>
                <c:pt idx="1545">
                  <c:v>1.02031694285714E-4</c:v>
                </c:pt>
                <c:pt idx="1546">
                  <c:v>9.9340851428571399E-5</c:v>
                </c:pt>
                <c:pt idx="1547">
                  <c:v>1.0317519523809501E-4</c:v>
                </c:pt>
                <c:pt idx="1548">
                  <c:v>1.01009504761905E-4</c:v>
                </c:pt>
                <c:pt idx="1549">
                  <c:v>1.0232885238095199E-4</c:v>
                </c:pt>
                <c:pt idx="1550">
                  <c:v>9.9287952380952503E-5</c:v>
                </c:pt>
                <c:pt idx="1551">
                  <c:v>8.7440380952380904E-5</c:v>
                </c:pt>
                <c:pt idx="1552">
                  <c:v>8.2324000000000007E-5</c:v>
                </c:pt>
                <c:pt idx="1553">
                  <c:v>8.0787314285714299E-5</c:v>
                </c:pt>
                <c:pt idx="1554">
                  <c:v>7.8270804761904707E-5</c:v>
                </c:pt>
                <c:pt idx="1555">
                  <c:v>7.0755919047618996E-5</c:v>
                </c:pt>
                <c:pt idx="1556">
                  <c:v>7.1860995238095203E-5</c:v>
                </c:pt>
                <c:pt idx="1557">
                  <c:v>6.6242685714285694E-5</c:v>
                </c:pt>
                <c:pt idx="1558">
                  <c:v>6.6987457142857098E-5</c:v>
                </c:pt>
                <c:pt idx="1559">
                  <c:v>6.2056723809523795E-5</c:v>
                </c:pt>
                <c:pt idx="1560">
                  <c:v>6.74335285714286E-5</c:v>
                </c:pt>
                <c:pt idx="1561">
                  <c:v>6.6324276190476194E-5</c:v>
                </c:pt>
                <c:pt idx="1562">
                  <c:v>6.5811980952380899E-5</c:v>
                </c:pt>
                <c:pt idx="1563">
                  <c:v>6.4906590476190504E-5</c:v>
                </c:pt>
                <c:pt idx="1564">
                  <c:v>5.7230571428571398E-5</c:v>
                </c:pt>
                <c:pt idx="1565">
                  <c:v>5.87625142857143E-5</c:v>
                </c:pt>
                <c:pt idx="1566">
                  <c:v>6.0755571428571402E-5</c:v>
                </c:pt>
                <c:pt idx="1567">
                  <c:v>5.7201395238095199E-5</c:v>
                </c:pt>
                <c:pt idx="1568">
                  <c:v>5.3559600000000001E-5</c:v>
                </c:pt>
                <c:pt idx="1569">
                  <c:v>5.5411428571428598E-5</c:v>
                </c:pt>
                <c:pt idx="1570">
                  <c:v>5.6995190476190497E-5</c:v>
                </c:pt>
                <c:pt idx="1571">
                  <c:v>6.1729152380952398E-5</c:v>
                </c:pt>
                <c:pt idx="1572">
                  <c:v>6.5392390476190498E-5</c:v>
                </c:pt>
                <c:pt idx="1573">
                  <c:v>6.6267961904761905E-5</c:v>
                </c:pt>
                <c:pt idx="1574">
                  <c:v>6.8269385714285699E-5</c:v>
                </c:pt>
                <c:pt idx="1575">
                  <c:v>7.35065142857143E-5</c:v>
                </c:pt>
                <c:pt idx="1576">
                  <c:v>7.8680209523809502E-5</c:v>
                </c:pt>
                <c:pt idx="1577">
                  <c:v>8.5294795238095197E-5</c:v>
                </c:pt>
                <c:pt idx="1578">
                  <c:v>8.5575195238095201E-5</c:v>
                </c:pt>
                <c:pt idx="1579">
                  <c:v>8.6465819047619E-5</c:v>
                </c:pt>
                <c:pt idx="1580">
                  <c:v>9.4729266666666702E-5</c:v>
                </c:pt>
                <c:pt idx="1581">
                  <c:v>9.0709357142857201E-5</c:v>
                </c:pt>
                <c:pt idx="1582">
                  <c:v>9.2511771428571395E-5</c:v>
                </c:pt>
                <c:pt idx="1583">
                  <c:v>9.0423333333333305E-5</c:v>
                </c:pt>
                <c:pt idx="1584">
                  <c:v>9.3371799999999999E-5</c:v>
                </c:pt>
                <c:pt idx="1585">
                  <c:v>9.2818400000000006E-5</c:v>
                </c:pt>
                <c:pt idx="1586">
                  <c:v>9.3358876190476303E-5</c:v>
                </c:pt>
                <c:pt idx="1587">
                  <c:v>9.0184328571428694E-5</c:v>
                </c:pt>
                <c:pt idx="1588">
                  <c:v>9.2386119047619005E-5</c:v>
                </c:pt>
                <c:pt idx="1589">
                  <c:v>9.3058142857142906E-5</c:v>
                </c:pt>
                <c:pt idx="1590">
                  <c:v>9.2934933333333296E-5</c:v>
                </c:pt>
                <c:pt idx="1591">
                  <c:v>8.9902747619047596E-5</c:v>
                </c:pt>
                <c:pt idx="1592">
                  <c:v>8.6894938095238099E-5</c:v>
                </c:pt>
                <c:pt idx="1593">
                  <c:v>8.1050690476190497E-5</c:v>
                </c:pt>
                <c:pt idx="1594">
                  <c:v>7.8328600000000001E-5</c:v>
                </c:pt>
                <c:pt idx="1595">
                  <c:v>7.6942171428571394E-5</c:v>
                </c:pt>
                <c:pt idx="1596">
                  <c:v>7.1674038095238097E-5</c:v>
                </c:pt>
                <c:pt idx="1597">
                  <c:v>6.7460795238095204E-5</c:v>
                </c:pt>
                <c:pt idx="1598">
                  <c:v>6.3076938095238104E-5</c:v>
                </c:pt>
                <c:pt idx="1599">
                  <c:v>7.4810133333333303E-5</c:v>
                </c:pt>
                <c:pt idx="1600">
                  <c:v>7.1820919047619E-5</c:v>
                </c:pt>
                <c:pt idx="1601">
                  <c:v>9.5991014285714304E-5</c:v>
                </c:pt>
                <c:pt idx="1602">
                  <c:v>9.92705428571428E-5</c:v>
                </c:pt>
                <c:pt idx="1603">
                  <c:v>1.02699095238095E-4</c:v>
                </c:pt>
                <c:pt idx="1604">
                  <c:v>1.0234570000000001E-4</c:v>
                </c:pt>
                <c:pt idx="1605">
                  <c:v>1.0282914761904799E-4</c:v>
                </c:pt>
                <c:pt idx="1606">
                  <c:v>1.02374819047619E-4</c:v>
                </c:pt>
                <c:pt idx="1607">
                  <c:v>1.03685652380952E-4</c:v>
                </c:pt>
                <c:pt idx="1608">
                  <c:v>1.0381296190476199E-4</c:v>
                </c:pt>
                <c:pt idx="1609">
                  <c:v>1.07260428571429E-4</c:v>
                </c:pt>
                <c:pt idx="1610">
                  <c:v>1.15475157142857E-4</c:v>
                </c:pt>
                <c:pt idx="1611">
                  <c:v>1.24537204761905E-4</c:v>
                </c:pt>
                <c:pt idx="1612">
                  <c:v>1.2760976190476201E-4</c:v>
                </c:pt>
                <c:pt idx="1613">
                  <c:v>1.26758028571429E-4</c:v>
                </c:pt>
                <c:pt idx="1614">
                  <c:v>1.30486609523809E-4</c:v>
                </c:pt>
                <c:pt idx="1615">
                  <c:v>1.3332227619047599E-4</c:v>
                </c:pt>
                <c:pt idx="1616">
                  <c:v>1.3094552380952401E-4</c:v>
                </c:pt>
                <c:pt idx="1617">
                  <c:v>1.3623313333333299E-4</c:v>
                </c:pt>
                <c:pt idx="1618">
                  <c:v>1.3743490000000001E-4</c:v>
                </c:pt>
                <c:pt idx="1619">
                  <c:v>1.33141461904762E-4</c:v>
                </c:pt>
                <c:pt idx="1620">
                  <c:v>1.3251022380952399E-4</c:v>
                </c:pt>
                <c:pt idx="1621">
                  <c:v>1.3266721428571401E-4</c:v>
                </c:pt>
                <c:pt idx="1622">
                  <c:v>1.0025692380952401E-4</c:v>
                </c:pt>
                <c:pt idx="1623">
                  <c:v>9.4050544761904798E-5</c:v>
                </c:pt>
                <c:pt idx="1624">
                  <c:v>8.7649335238095205E-5</c:v>
                </c:pt>
                <c:pt idx="1625">
                  <c:v>9.0625406666666806E-5</c:v>
                </c:pt>
                <c:pt idx="1626">
                  <c:v>8.8912311428571399E-5</c:v>
                </c:pt>
                <c:pt idx="1627">
                  <c:v>9.2459839999999995E-5</c:v>
                </c:pt>
                <c:pt idx="1628">
                  <c:v>9.3025173333333402E-5</c:v>
                </c:pt>
                <c:pt idx="1629">
                  <c:v>9.55211019047619E-5</c:v>
                </c:pt>
                <c:pt idx="1630">
                  <c:v>8.8952401428571399E-5</c:v>
                </c:pt>
                <c:pt idx="1631">
                  <c:v>8.0745539523809499E-5</c:v>
                </c:pt>
                <c:pt idx="1632">
                  <c:v>7.12943347619048E-5</c:v>
                </c:pt>
                <c:pt idx="1633">
                  <c:v>6.7840139523809499E-5</c:v>
                </c:pt>
                <c:pt idx="1634">
                  <c:v>6.7375044285714294E-5</c:v>
                </c:pt>
                <c:pt idx="1635">
                  <c:v>6.6451034761904799E-5</c:v>
                </c:pt>
                <c:pt idx="1636">
                  <c:v>7.0924791904761899E-5</c:v>
                </c:pt>
                <c:pt idx="1637">
                  <c:v>7.3618834761904795E-5</c:v>
                </c:pt>
                <c:pt idx="1638">
                  <c:v>7.3780072857142901E-5</c:v>
                </c:pt>
                <c:pt idx="1639">
                  <c:v>7.0424758571428601E-5</c:v>
                </c:pt>
                <c:pt idx="1640">
                  <c:v>7.3453701428571397E-5</c:v>
                </c:pt>
                <c:pt idx="1641">
                  <c:v>6.1992177619047602E-5</c:v>
                </c:pt>
                <c:pt idx="1642">
                  <c:v>6.3147072857142896E-5</c:v>
                </c:pt>
                <c:pt idx="1643">
                  <c:v>6.4403563333333296E-5</c:v>
                </c:pt>
                <c:pt idx="1644">
                  <c:v>6.8918942380952401E-5</c:v>
                </c:pt>
                <c:pt idx="1645">
                  <c:v>6.8262780476190503E-5</c:v>
                </c:pt>
                <c:pt idx="1646">
                  <c:v>6.5355809047619006E-5</c:v>
                </c:pt>
                <c:pt idx="1647">
                  <c:v>6.3554718571428605E-5</c:v>
                </c:pt>
                <c:pt idx="1648">
                  <c:v>6.7435318571428603E-5</c:v>
                </c:pt>
                <c:pt idx="1649">
                  <c:v>8.114989E-5</c:v>
                </c:pt>
                <c:pt idx="1650">
                  <c:v>8.3235199523809596E-5</c:v>
                </c:pt>
                <c:pt idx="1651">
                  <c:v>1.05129709523809E-4</c:v>
                </c:pt>
                <c:pt idx="1652">
                  <c:v>1.08396276190476E-4</c:v>
                </c:pt>
                <c:pt idx="1653">
                  <c:v>1.1338500476190499E-4</c:v>
                </c:pt>
                <c:pt idx="1654">
                  <c:v>1.13234201904762E-4</c:v>
                </c:pt>
                <c:pt idx="1655">
                  <c:v>1.12697678095238E-4</c:v>
                </c:pt>
                <c:pt idx="1656">
                  <c:v>1.0910374E-4</c:v>
                </c:pt>
                <c:pt idx="1657">
                  <c:v>1.00499797142857E-4</c:v>
                </c:pt>
                <c:pt idx="1658">
                  <c:v>9.8384454285714297E-5</c:v>
                </c:pt>
                <c:pt idx="1659">
                  <c:v>9.4840025714285702E-5</c:v>
                </c:pt>
                <c:pt idx="1660">
                  <c:v>9.5171759047619003E-5</c:v>
                </c:pt>
                <c:pt idx="1661">
                  <c:v>9.2028401904761906E-5</c:v>
                </c:pt>
                <c:pt idx="1662">
                  <c:v>9.2611525714285701E-5</c:v>
                </c:pt>
                <c:pt idx="1663">
                  <c:v>9.1481230476190501E-5</c:v>
                </c:pt>
                <c:pt idx="1664">
                  <c:v>8.9352711904761901E-5</c:v>
                </c:pt>
                <c:pt idx="1665">
                  <c:v>8.4462511476190495E-5</c:v>
                </c:pt>
                <c:pt idx="1666">
                  <c:v>8.4729801952381002E-5</c:v>
                </c:pt>
                <c:pt idx="1667">
                  <c:v>8.5826149571428703E-5</c:v>
                </c:pt>
                <c:pt idx="1668">
                  <c:v>8.6684030523809499E-5</c:v>
                </c:pt>
                <c:pt idx="1669">
                  <c:v>8.2305616238095199E-5</c:v>
                </c:pt>
                <c:pt idx="1670">
                  <c:v>6.3186817190476205E-5</c:v>
                </c:pt>
                <c:pt idx="1671">
                  <c:v>6.06730886190476E-5</c:v>
                </c:pt>
                <c:pt idx="1672">
                  <c:v>4.6722755285714299E-5</c:v>
                </c:pt>
                <c:pt idx="1673">
                  <c:v>4.29725267142857E-5</c:v>
                </c:pt>
                <c:pt idx="1674">
                  <c:v>4.01989695714286E-5</c:v>
                </c:pt>
                <c:pt idx="1675">
                  <c:v>4.1720234333333303E-5</c:v>
                </c:pt>
                <c:pt idx="1676">
                  <c:v>4.2425386714285697E-5</c:v>
                </c:pt>
                <c:pt idx="1677">
                  <c:v>4.5294943857142899E-5</c:v>
                </c:pt>
                <c:pt idx="1678">
                  <c:v>5.4102077190476197E-5</c:v>
                </c:pt>
                <c:pt idx="1679">
                  <c:v>5.3588239095238097E-5</c:v>
                </c:pt>
                <c:pt idx="1680">
                  <c:v>4.8651567666666697E-5</c:v>
                </c:pt>
                <c:pt idx="1681">
                  <c:v>4.7540362904761901E-5</c:v>
                </c:pt>
                <c:pt idx="1682">
                  <c:v>4.9429286714285699E-5</c:v>
                </c:pt>
                <c:pt idx="1683">
                  <c:v>5.1182253380952402E-5</c:v>
                </c:pt>
                <c:pt idx="1684">
                  <c:v>5.2149434333333301E-5</c:v>
                </c:pt>
                <c:pt idx="1685">
                  <c:v>5.45414767142857E-5</c:v>
                </c:pt>
                <c:pt idx="1686">
                  <c:v>5.7382181904761999E-5</c:v>
                </c:pt>
                <c:pt idx="1687">
                  <c:v>5.6874942380952399E-5</c:v>
                </c:pt>
                <c:pt idx="1688">
                  <c:v>6.1033861428571402E-5</c:v>
                </c:pt>
                <c:pt idx="1689">
                  <c:v>6.1752751904762005E-5</c:v>
                </c:pt>
                <c:pt idx="1690">
                  <c:v>5.8317194761904803E-5</c:v>
                </c:pt>
                <c:pt idx="1691">
                  <c:v>6.3301327142857206E-5</c:v>
                </c:pt>
                <c:pt idx="1692">
                  <c:v>6.0721479523809498E-5</c:v>
                </c:pt>
                <c:pt idx="1693">
                  <c:v>5.431087E-5</c:v>
                </c:pt>
                <c:pt idx="1694">
                  <c:v>5.5337527142857199E-5</c:v>
                </c:pt>
                <c:pt idx="1695">
                  <c:v>5.3202131904761903E-5</c:v>
                </c:pt>
                <c:pt idx="1696">
                  <c:v>5.49177604761905E-5</c:v>
                </c:pt>
                <c:pt idx="1697">
                  <c:v>5.5352646190476197E-5</c:v>
                </c:pt>
                <c:pt idx="1698">
                  <c:v>5.4955484285714298E-5</c:v>
                </c:pt>
                <c:pt idx="1699">
                  <c:v>5.1612627142857102E-5</c:v>
                </c:pt>
                <c:pt idx="1700">
                  <c:v>5.3677484285714301E-5</c:v>
                </c:pt>
                <c:pt idx="1701">
                  <c:v>5.5097465238095198E-5</c:v>
                </c:pt>
                <c:pt idx="1702">
                  <c:v>5.6545817619047602E-5</c:v>
                </c:pt>
                <c:pt idx="1703">
                  <c:v>6.1542746190476204E-5</c:v>
                </c:pt>
                <c:pt idx="1704">
                  <c:v>5.8751715714285703E-5</c:v>
                </c:pt>
                <c:pt idx="1705">
                  <c:v>5.7348701428571402E-5</c:v>
                </c:pt>
                <c:pt idx="1706">
                  <c:v>6.2015263333333297E-5</c:v>
                </c:pt>
                <c:pt idx="1707">
                  <c:v>6.2775720476190502E-5</c:v>
                </c:pt>
                <c:pt idx="1708">
                  <c:v>6.2847936190476206E-5</c:v>
                </c:pt>
                <c:pt idx="1709">
                  <c:v>5.7128379047619002E-5</c:v>
                </c:pt>
                <c:pt idx="1710">
                  <c:v>5.5872540952380902E-5</c:v>
                </c:pt>
                <c:pt idx="1711">
                  <c:v>5.7861188571428601E-5</c:v>
                </c:pt>
                <c:pt idx="1712">
                  <c:v>5.6036874285714297E-5</c:v>
                </c:pt>
                <c:pt idx="1713">
                  <c:v>5.5721379047619E-5</c:v>
                </c:pt>
                <c:pt idx="1714">
                  <c:v>5.5282083809523798E-5</c:v>
                </c:pt>
                <c:pt idx="1715">
                  <c:v>5.4034645714285702E-5</c:v>
                </c:pt>
                <c:pt idx="1716">
                  <c:v>5.25819504761905E-5</c:v>
                </c:pt>
                <c:pt idx="1717">
                  <c:v>4.9149157619047602E-5</c:v>
                </c:pt>
                <c:pt idx="1718">
                  <c:v>4.9210781428571398E-5</c:v>
                </c:pt>
                <c:pt idx="1719">
                  <c:v>4.85936004761905E-5</c:v>
                </c:pt>
                <c:pt idx="1720">
                  <c:v>4.5566643333333299E-5</c:v>
                </c:pt>
                <c:pt idx="1721">
                  <c:v>4.5089990952380898E-5</c:v>
                </c:pt>
                <c:pt idx="1722">
                  <c:v>4.5398881428571402E-5</c:v>
                </c:pt>
                <c:pt idx="1723">
                  <c:v>4.3168372380952399E-5</c:v>
                </c:pt>
                <c:pt idx="1724">
                  <c:v>4.0964753333333299E-5</c:v>
                </c:pt>
                <c:pt idx="1725">
                  <c:v>4.4088121904761901E-5</c:v>
                </c:pt>
                <c:pt idx="1726">
                  <c:v>4.6192769523809502E-5</c:v>
                </c:pt>
                <c:pt idx="1727">
                  <c:v>4.24837742857143E-5</c:v>
                </c:pt>
                <c:pt idx="1728">
                  <c:v>4.0976898095238099E-5</c:v>
                </c:pt>
                <c:pt idx="1729">
                  <c:v>4.0886164285714299E-5</c:v>
                </c:pt>
                <c:pt idx="1730">
                  <c:v>4.4505611904761901E-5</c:v>
                </c:pt>
                <c:pt idx="1731">
                  <c:v>4.7554059523809498E-5</c:v>
                </c:pt>
                <c:pt idx="1732">
                  <c:v>4.7734073809523801E-5</c:v>
                </c:pt>
                <c:pt idx="1733">
                  <c:v>4.498785E-5</c:v>
                </c:pt>
                <c:pt idx="1734">
                  <c:v>4.4832230952380898E-5</c:v>
                </c:pt>
                <c:pt idx="1735">
                  <c:v>4.3988980952380902E-5</c:v>
                </c:pt>
                <c:pt idx="1736">
                  <c:v>4.3722497142857099E-5</c:v>
                </c:pt>
                <c:pt idx="1737">
                  <c:v>4.5632268571428598E-5</c:v>
                </c:pt>
                <c:pt idx="1738">
                  <c:v>4.6338537619047597E-5</c:v>
                </c:pt>
                <c:pt idx="1739">
                  <c:v>4.7194547142857099E-5</c:v>
                </c:pt>
                <c:pt idx="1740">
                  <c:v>4.9099042380952397E-5</c:v>
                </c:pt>
                <c:pt idx="1741">
                  <c:v>4.8725099523809501E-5</c:v>
                </c:pt>
                <c:pt idx="1742">
                  <c:v>5.1951304285714299E-5</c:v>
                </c:pt>
                <c:pt idx="1743">
                  <c:v>5.2509713809523799E-5</c:v>
                </c:pt>
                <c:pt idx="1744">
                  <c:v>5.5647351428571401E-5</c:v>
                </c:pt>
                <c:pt idx="1745">
                  <c:v>5.3159922857142901E-5</c:v>
                </c:pt>
                <c:pt idx="1746">
                  <c:v>5.5424256190476199E-5</c:v>
                </c:pt>
                <c:pt idx="1747">
                  <c:v>5.4886951428571401E-5</c:v>
                </c:pt>
                <c:pt idx="1748">
                  <c:v>5.2213813333333303E-5</c:v>
                </c:pt>
                <c:pt idx="1749">
                  <c:v>5.0890860952380903E-5</c:v>
                </c:pt>
                <c:pt idx="1750">
                  <c:v>5.35466709523809E-5</c:v>
                </c:pt>
                <c:pt idx="1751">
                  <c:v>5.0635013809523802E-5</c:v>
                </c:pt>
                <c:pt idx="1752">
                  <c:v>4.8046599523809497E-5</c:v>
                </c:pt>
                <c:pt idx="1753">
                  <c:v>5.2281290000000003E-5</c:v>
                </c:pt>
                <c:pt idx="1754">
                  <c:v>5.4060032857142802E-5</c:v>
                </c:pt>
                <c:pt idx="1755">
                  <c:v>5.4566875714285699E-5</c:v>
                </c:pt>
                <c:pt idx="1756">
                  <c:v>5.8868268571428598E-5</c:v>
                </c:pt>
                <c:pt idx="1757">
                  <c:v>5.9885319047618999E-5</c:v>
                </c:pt>
                <c:pt idx="1758">
                  <c:v>5.77207619047619E-5</c:v>
                </c:pt>
                <c:pt idx="1759">
                  <c:v>6.2099433333333303E-5</c:v>
                </c:pt>
                <c:pt idx="1760">
                  <c:v>6.3778790476190497E-5</c:v>
                </c:pt>
                <c:pt idx="1761">
                  <c:v>6.2332714285714302E-5</c:v>
                </c:pt>
                <c:pt idx="1762">
                  <c:v>6.1462695238095205E-5</c:v>
                </c:pt>
                <c:pt idx="1763">
                  <c:v>5.8572233333333301E-5</c:v>
                </c:pt>
                <c:pt idx="1764">
                  <c:v>5.6921252380952399E-5</c:v>
                </c:pt>
                <c:pt idx="1765">
                  <c:v>5.4844990476190498E-5</c:v>
                </c:pt>
                <c:pt idx="1766">
                  <c:v>5.5684090476190502E-5</c:v>
                </c:pt>
                <c:pt idx="1767">
                  <c:v>5.1186209523809497E-5</c:v>
                </c:pt>
                <c:pt idx="1768">
                  <c:v>5.0402414285714298E-5</c:v>
                </c:pt>
                <c:pt idx="1769">
                  <c:v>5.1718714285714298E-5</c:v>
                </c:pt>
                <c:pt idx="1770">
                  <c:v>5.1843985714285699E-5</c:v>
                </c:pt>
                <c:pt idx="1771">
                  <c:v>5.0321119047619E-5</c:v>
                </c:pt>
                <c:pt idx="1772">
                  <c:v>5.0700157142857103E-5</c:v>
                </c:pt>
                <c:pt idx="1773">
                  <c:v>5.00436428571429E-5</c:v>
                </c:pt>
                <c:pt idx="1774">
                  <c:v>4.3542188095238099E-5</c:v>
                </c:pt>
                <c:pt idx="1775">
                  <c:v>4.25950119047619E-5</c:v>
                </c:pt>
                <c:pt idx="1776">
                  <c:v>4.5585664285714297E-5</c:v>
                </c:pt>
                <c:pt idx="1777">
                  <c:v>4.3493350000000003E-5</c:v>
                </c:pt>
                <c:pt idx="1778">
                  <c:v>4.9486373809523801E-5</c:v>
                </c:pt>
                <c:pt idx="1779">
                  <c:v>5.2428954761904798E-5</c:v>
                </c:pt>
                <c:pt idx="1780">
                  <c:v>4.8957435714285702E-5</c:v>
                </c:pt>
                <c:pt idx="1781">
                  <c:v>4.7593269047618999E-5</c:v>
                </c:pt>
                <c:pt idx="1782">
                  <c:v>5.4732011904761902E-5</c:v>
                </c:pt>
                <c:pt idx="1783">
                  <c:v>5.42070357142857E-5</c:v>
                </c:pt>
                <c:pt idx="1784">
                  <c:v>5.4399749999999997E-5</c:v>
                </c:pt>
                <c:pt idx="1785">
                  <c:v>5.7346878571428597E-5</c:v>
                </c:pt>
                <c:pt idx="1786">
                  <c:v>5.6734326190476203E-5</c:v>
                </c:pt>
                <c:pt idx="1787">
                  <c:v>5.5687116666666701E-5</c:v>
                </c:pt>
                <c:pt idx="1788">
                  <c:v>5.79347738095238E-5</c:v>
                </c:pt>
                <c:pt idx="1789">
                  <c:v>6.4873769047619004E-5</c:v>
                </c:pt>
                <c:pt idx="1790">
                  <c:v>6.7535221428571398E-5</c:v>
                </c:pt>
                <c:pt idx="1791">
                  <c:v>7.0046745238095206E-5</c:v>
                </c:pt>
                <c:pt idx="1792">
                  <c:v>6.8931479047619099E-5</c:v>
                </c:pt>
                <c:pt idx="1793">
                  <c:v>6.93225171428571E-5</c:v>
                </c:pt>
                <c:pt idx="1794">
                  <c:v>6.95711266666667E-5</c:v>
                </c:pt>
                <c:pt idx="1795">
                  <c:v>7.1821129047619002E-5</c:v>
                </c:pt>
                <c:pt idx="1796">
                  <c:v>7.3747348095238097E-5</c:v>
                </c:pt>
                <c:pt idx="1797">
                  <c:v>7.2303367142857093E-5</c:v>
                </c:pt>
                <c:pt idx="1798">
                  <c:v>7.4864110000000001E-5</c:v>
                </c:pt>
                <c:pt idx="1799">
                  <c:v>6.8243600476190503E-5</c:v>
                </c:pt>
                <c:pt idx="1800">
                  <c:v>6.7454629047619002E-5</c:v>
                </c:pt>
                <c:pt idx="1801">
                  <c:v>6.7641657619047594E-5</c:v>
                </c:pt>
                <c:pt idx="1802">
                  <c:v>7.5833433809523897E-5</c:v>
                </c:pt>
                <c:pt idx="1803">
                  <c:v>6.7739857619047606E-5</c:v>
                </c:pt>
                <c:pt idx="1804">
                  <c:v>6.9399952857142802E-5</c:v>
                </c:pt>
                <c:pt idx="1805">
                  <c:v>7.3852129047618996E-5</c:v>
                </c:pt>
                <c:pt idx="1806">
                  <c:v>7.1210348095238104E-5</c:v>
                </c:pt>
                <c:pt idx="1807">
                  <c:v>7.2474648095238105E-5</c:v>
                </c:pt>
                <c:pt idx="1808">
                  <c:v>7.15568576190476E-5</c:v>
                </c:pt>
                <c:pt idx="1809">
                  <c:v>7.1533100476190499E-5</c:v>
                </c:pt>
                <c:pt idx="1810">
                  <c:v>6.5649181428571407E-5</c:v>
                </c:pt>
                <c:pt idx="1811">
                  <c:v>6.6163276666666705E-5</c:v>
                </c:pt>
                <c:pt idx="1812">
                  <c:v>6.4265590952380897E-5</c:v>
                </c:pt>
                <c:pt idx="1813">
                  <c:v>6.5445095238095196E-5</c:v>
                </c:pt>
                <c:pt idx="1814">
                  <c:v>8.55889285714287E-5</c:v>
                </c:pt>
                <c:pt idx="1815">
                  <c:v>8.6565309523809505E-5</c:v>
                </c:pt>
                <c:pt idx="1816">
                  <c:v>8.4430299999999997E-5</c:v>
                </c:pt>
                <c:pt idx="1817">
                  <c:v>8.2012899999999995E-5</c:v>
                </c:pt>
                <c:pt idx="1818">
                  <c:v>7.9392658571428594E-5</c:v>
                </c:pt>
                <c:pt idx="1819">
                  <c:v>7.5739377619047605E-5</c:v>
                </c:pt>
                <c:pt idx="1820">
                  <c:v>7.7573172857142903E-5</c:v>
                </c:pt>
                <c:pt idx="1821">
                  <c:v>7.6995682380952298E-5</c:v>
                </c:pt>
                <c:pt idx="1822">
                  <c:v>7.7996549047619005E-5</c:v>
                </c:pt>
                <c:pt idx="1823">
                  <c:v>6.8096910952380904E-5</c:v>
                </c:pt>
                <c:pt idx="1824">
                  <c:v>6.6684482380952403E-5</c:v>
                </c:pt>
                <c:pt idx="1825">
                  <c:v>6.4724963333333296E-5</c:v>
                </c:pt>
                <c:pt idx="1826">
                  <c:v>6.4234201428571395E-5</c:v>
                </c:pt>
                <c:pt idx="1827">
                  <c:v>6.4392215714285697E-5</c:v>
                </c:pt>
                <c:pt idx="1828">
                  <c:v>6.3338772857142903E-5</c:v>
                </c:pt>
                <c:pt idx="1829">
                  <c:v>6.3215391904761895E-5</c:v>
                </c:pt>
                <c:pt idx="1830">
                  <c:v>6.0656515714285699E-5</c:v>
                </c:pt>
                <c:pt idx="1831">
                  <c:v>6.0829315714285698E-5</c:v>
                </c:pt>
                <c:pt idx="1832">
                  <c:v>6.0915410952381E-5</c:v>
                </c:pt>
                <c:pt idx="1833">
                  <c:v>6.0001406190476203E-5</c:v>
                </c:pt>
                <c:pt idx="1834">
                  <c:v>5.8628156190476197E-5</c:v>
                </c:pt>
                <c:pt idx="1835">
                  <c:v>3.75011419047619E-5</c:v>
                </c:pt>
                <c:pt idx="1836">
                  <c:v>3.69855752380952E-5</c:v>
                </c:pt>
                <c:pt idx="1837">
                  <c:v>3.6650818095238102E-5</c:v>
                </c:pt>
                <c:pt idx="1838">
                  <c:v>3.655968E-5</c:v>
                </c:pt>
                <c:pt idx="1839">
                  <c:v>3.6973554761904803E-5</c:v>
                </c:pt>
                <c:pt idx="1840">
                  <c:v>3.5778341428571398E-5</c:v>
                </c:pt>
                <c:pt idx="1841">
                  <c:v>3.35839847619048E-5</c:v>
                </c:pt>
                <c:pt idx="1842">
                  <c:v>3.3588308571428599E-5</c:v>
                </c:pt>
                <c:pt idx="1843">
                  <c:v>3.6232789523809498E-5</c:v>
                </c:pt>
                <c:pt idx="1844">
                  <c:v>3.8905527619047602E-5</c:v>
                </c:pt>
                <c:pt idx="1845">
                  <c:v>4.1459779999999998E-5</c:v>
                </c:pt>
                <c:pt idx="1846">
                  <c:v>4.2735365714285702E-5</c:v>
                </c:pt>
                <c:pt idx="1847">
                  <c:v>3.6625841904762E-5</c:v>
                </c:pt>
                <c:pt idx="1848">
                  <c:v>3.57770752380952E-5</c:v>
                </c:pt>
                <c:pt idx="1849">
                  <c:v>3.69569371428571E-5</c:v>
                </c:pt>
                <c:pt idx="1850">
                  <c:v>3.6748151428571398E-5</c:v>
                </c:pt>
                <c:pt idx="1851">
                  <c:v>3.7727556190476203E-5</c:v>
                </c:pt>
                <c:pt idx="1852">
                  <c:v>3.6095132380952397E-5</c:v>
                </c:pt>
                <c:pt idx="1853">
                  <c:v>3.3746779999999999E-5</c:v>
                </c:pt>
                <c:pt idx="1854">
                  <c:v>3.8026351428571402E-5</c:v>
                </c:pt>
                <c:pt idx="1855">
                  <c:v>3.9384796666666699E-5</c:v>
                </c:pt>
                <c:pt idx="1856">
                  <c:v>4.1832687142857102E-5</c:v>
                </c:pt>
                <c:pt idx="1857">
                  <c:v>5.0547258571428601E-5</c:v>
                </c:pt>
                <c:pt idx="1858">
                  <c:v>5.3431825238095202E-5</c:v>
                </c:pt>
                <c:pt idx="1859">
                  <c:v>7.3305068095238097E-5</c:v>
                </c:pt>
                <c:pt idx="1860">
                  <c:v>7.40674395238095E-5</c:v>
                </c:pt>
                <c:pt idx="1861">
                  <c:v>7.8179100476190503E-5</c:v>
                </c:pt>
                <c:pt idx="1862">
                  <c:v>8.4039838095238106E-5</c:v>
                </c:pt>
                <c:pt idx="1863">
                  <c:v>9.4224114285714299E-5</c:v>
                </c:pt>
                <c:pt idx="1864">
                  <c:v>9.1391019047618998E-5</c:v>
                </c:pt>
                <c:pt idx="1865">
                  <c:v>8.8014952380952504E-5</c:v>
                </c:pt>
                <c:pt idx="1866">
                  <c:v>8.5485976190476204E-5</c:v>
                </c:pt>
                <c:pt idx="1867">
                  <c:v>8.4065795238095199E-5</c:v>
                </c:pt>
                <c:pt idx="1868">
                  <c:v>8.4797028571428706E-5</c:v>
                </c:pt>
                <c:pt idx="1869">
                  <c:v>8.8950995238095394E-5</c:v>
                </c:pt>
                <c:pt idx="1870">
                  <c:v>8.8206147619047603E-5</c:v>
                </c:pt>
                <c:pt idx="1871">
                  <c:v>9.5135357142857202E-5</c:v>
                </c:pt>
                <c:pt idx="1872">
                  <c:v>9.41880333333333E-5</c:v>
                </c:pt>
                <c:pt idx="1873">
                  <c:v>9.3661329047618996E-5</c:v>
                </c:pt>
                <c:pt idx="1874">
                  <c:v>9.1823562380952494E-5</c:v>
                </c:pt>
                <c:pt idx="1875">
                  <c:v>9.5950419523809505E-5</c:v>
                </c:pt>
                <c:pt idx="1876">
                  <c:v>9.6794971904762001E-5</c:v>
                </c:pt>
                <c:pt idx="1877">
                  <c:v>9.3608529047619002E-5</c:v>
                </c:pt>
                <c:pt idx="1878">
                  <c:v>8.5906938571428694E-5</c:v>
                </c:pt>
                <c:pt idx="1879">
                  <c:v>8.6551857619047602E-5</c:v>
                </c:pt>
                <c:pt idx="1880">
                  <c:v>6.64848528571428E-5</c:v>
                </c:pt>
                <c:pt idx="1881">
                  <c:v>7.1371405238095201E-5</c:v>
                </c:pt>
                <c:pt idx="1882">
                  <c:v>6.9146019523809495E-5</c:v>
                </c:pt>
                <c:pt idx="1883">
                  <c:v>6.5453881428571405E-5</c:v>
                </c:pt>
                <c:pt idx="1884">
                  <c:v>5.3402144285714298E-5</c:v>
                </c:pt>
                <c:pt idx="1885">
                  <c:v>5.1601849047618998E-5</c:v>
                </c:pt>
                <c:pt idx="1886">
                  <c:v>5.1316934761904797E-5</c:v>
                </c:pt>
                <c:pt idx="1887">
                  <c:v>5.33834061904762E-5</c:v>
                </c:pt>
                <c:pt idx="1888">
                  <c:v>5.5307872857142898E-5</c:v>
                </c:pt>
                <c:pt idx="1889">
                  <c:v>6.5271306190476205E-5</c:v>
                </c:pt>
                <c:pt idx="1890">
                  <c:v>6.3593839523809506E-5</c:v>
                </c:pt>
                <c:pt idx="1891">
                  <c:v>6.4638153809523806E-5</c:v>
                </c:pt>
                <c:pt idx="1892">
                  <c:v>5.7323234761904801E-5</c:v>
                </c:pt>
                <c:pt idx="1893">
                  <c:v>5.9549201428571402E-5</c:v>
                </c:pt>
                <c:pt idx="1894">
                  <c:v>5.9395207619047601E-5</c:v>
                </c:pt>
                <c:pt idx="1895">
                  <c:v>6.4917136190476203E-5</c:v>
                </c:pt>
                <c:pt idx="1896">
                  <c:v>5.9819307619047603E-5</c:v>
                </c:pt>
                <c:pt idx="1897">
                  <c:v>5.7991536190476202E-5</c:v>
                </c:pt>
                <c:pt idx="1898">
                  <c:v>6.0894117142857097E-5</c:v>
                </c:pt>
                <c:pt idx="1899">
                  <c:v>6.1939864761904802E-5</c:v>
                </c:pt>
                <c:pt idx="1900">
                  <c:v>6.09951742857143E-5</c:v>
                </c:pt>
                <c:pt idx="1901">
                  <c:v>6.40152123809524E-5</c:v>
                </c:pt>
                <c:pt idx="1902">
                  <c:v>6.2374888571428604E-5</c:v>
                </c:pt>
                <c:pt idx="1903">
                  <c:v>6.8097536190476197E-5</c:v>
                </c:pt>
                <c:pt idx="1904">
                  <c:v>6.7013240952380895E-5</c:v>
                </c:pt>
                <c:pt idx="1905">
                  <c:v>6.7146841428571401E-5</c:v>
                </c:pt>
                <c:pt idx="1906">
                  <c:v>7.0909993809523805E-5</c:v>
                </c:pt>
                <c:pt idx="1907">
                  <c:v>7.48093223809524E-5</c:v>
                </c:pt>
                <c:pt idx="1908">
                  <c:v>7.3698684285714299E-5</c:v>
                </c:pt>
                <c:pt idx="1909">
                  <c:v>7.2643779523809504E-5</c:v>
                </c:pt>
                <c:pt idx="1910">
                  <c:v>6.1675740952380894E-5</c:v>
                </c:pt>
                <c:pt idx="1911">
                  <c:v>6.2303340952380901E-5</c:v>
                </c:pt>
                <c:pt idx="1912">
                  <c:v>6.2933698095238099E-5</c:v>
                </c:pt>
                <c:pt idx="1913">
                  <c:v>6.3716636190476206E-5</c:v>
                </c:pt>
                <c:pt idx="1914">
                  <c:v>6.3473531428571403E-5</c:v>
                </c:pt>
                <c:pt idx="1915">
                  <c:v>6.3703071904761994E-5</c:v>
                </c:pt>
                <c:pt idx="1916">
                  <c:v>5.7567129047618999E-5</c:v>
                </c:pt>
                <c:pt idx="1917">
                  <c:v>5.6819148095238098E-5</c:v>
                </c:pt>
                <c:pt idx="1918">
                  <c:v>6.0117171904761897E-5</c:v>
                </c:pt>
                <c:pt idx="1919">
                  <c:v>5.84942766666666E-5</c:v>
                </c:pt>
                <c:pt idx="1920">
                  <c:v>6.0786690952380899E-5</c:v>
                </c:pt>
                <c:pt idx="1921">
                  <c:v>5.8494314761904698E-5</c:v>
                </c:pt>
                <c:pt idx="1922">
                  <c:v>5.7538481428571403E-5</c:v>
                </c:pt>
                <c:pt idx="1923">
                  <c:v>5.5394524285714302E-5</c:v>
                </c:pt>
                <c:pt idx="1924">
                  <c:v>4.9124381428571398E-5</c:v>
                </c:pt>
                <c:pt idx="1925">
                  <c:v>5.1551657619047598E-5</c:v>
                </c:pt>
                <c:pt idx="1926">
                  <c:v>5.2484713333333301E-5</c:v>
                </c:pt>
                <c:pt idx="1927">
                  <c:v>5.0068160952381003E-5</c:v>
                </c:pt>
                <c:pt idx="1928">
                  <c:v>4.6159132380952401E-5</c:v>
                </c:pt>
                <c:pt idx="1929">
                  <c:v>4.5320437142857103E-5</c:v>
                </c:pt>
                <c:pt idx="1930">
                  <c:v>4.4530080000000001E-5</c:v>
                </c:pt>
                <c:pt idx="1931">
                  <c:v>4.8183366190476199E-5</c:v>
                </c:pt>
                <c:pt idx="1932">
                  <c:v>4.9308804285714298E-5</c:v>
                </c:pt>
                <c:pt idx="1933">
                  <c:v>5.14130471428571E-5</c:v>
                </c:pt>
                <c:pt idx="1934">
                  <c:v>5.7064932857142899E-5</c:v>
                </c:pt>
                <c:pt idx="1935">
                  <c:v>5.4974409047618998E-5</c:v>
                </c:pt>
                <c:pt idx="1936">
                  <c:v>5.5496785714285699E-5</c:v>
                </c:pt>
                <c:pt idx="1937">
                  <c:v>5.9262623809523801E-5</c:v>
                </c:pt>
                <c:pt idx="1938">
                  <c:v>5.74517285714286E-5</c:v>
                </c:pt>
                <c:pt idx="1939">
                  <c:v>5.5849223809523798E-5</c:v>
                </c:pt>
                <c:pt idx="1940">
                  <c:v>5.5539490476190503E-5</c:v>
                </c:pt>
                <c:pt idx="1941">
                  <c:v>5.4505861904761898E-5</c:v>
                </c:pt>
                <c:pt idx="1942">
                  <c:v>5.6853061904761901E-5</c:v>
                </c:pt>
                <c:pt idx="1943">
                  <c:v>6.0019338095238101E-5</c:v>
                </c:pt>
                <c:pt idx="1944">
                  <c:v>6.0690199999999997E-5</c:v>
                </c:pt>
                <c:pt idx="1945">
                  <c:v>6.3354409523809493E-5</c:v>
                </c:pt>
                <c:pt idx="1946">
                  <c:v>6.0182238095238099E-5</c:v>
                </c:pt>
                <c:pt idx="1947">
                  <c:v>6.7007842857142903E-5</c:v>
                </c:pt>
                <c:pt idx="1948">
                  <c:v>6.7412661904761996E-5</c:v>
                </c:pt>
                <c:pt idx="1949">
                  <c:v>7.0661209523809496E-5</c:v>
                </c:pt>
                <c:pt idx="1950">
                  <c:v>7.06381571428571E-5</c:v>
                </c:pt>
                <c:pt idx="1951">
                  <c:v>7.6177390476190498E-5</c:v>
                </c:pt>
                <c:pt idx="1952">
                  <c:v>7.8992285714285705E-5</c:v>
                </c:pt>
                <c:pt idx="1953">
                  <c:v>7.7265785714285693E-5</c:v>
                </c:pt>
                <c:pt idx="1954">
                  <c:v>7.5495580952380896E-5</c:v>
                </c:pt>
                <c:pt idx="1955">
                  <c:v>7.3746104761904794E-5</c:v>
                </c:pt>
                <c:pt idx="1956">
                  <c:v>7.6516652380952398E-5</c:v>
                </c:pt>
                <c:pt idx="1957">
                  <c:v>7.7215699999999993E-5</c:v>
                </c:pt>
                <c:pt idx="1958">
                  <c:v>7.9118614285714306E-5</c:v>
                </c:pt>
                <c:pt idx="1959">
                  <c:v>8.5922033333333294E-5</c:v>
                </c:pt>
                <c:pt idx="1960">
                  <c:v>9.2400719047618996E-5</c:v>
                </c:pt>
                <c:pt idx="1961">
                  <c:v>9.2800180952380906E-5</c:v>
                </c:pt>
                <c:pt idx="1962">
                  <c:v>8.9270490476190496E-5</c:v>
                </c:pt>
                <c:pt idx="1963">
                  <c:v>8.8752452380952502E-5</c:v>
                </c:pt>
                <c:pt idx="1964">
                  <c:v>8.5384757142857099E-5</c:v>
                </c:pt>
                <c:pt idx="1965">
                  <c:v>8.4227019047618997E-5</c:v>
                </c:pt>
                <c:pt idx="1966">
                  <c:v>8.25980285714286E-5</c:v>
                </c:pt>
                <c:pt idx="1967">
                  <c:v>8.9626642857142897E-5</c:v>
                </c:pt>
                <c:pt idx="1968">
                  <c:v>8.2256071428571398E-5</c:v>
                </c:pt>
                <c:pt idx="1969">
                  <c:v>8.1044538095238105E-5</c:v>
                </c:pt>
                <c:pt idx="1970">
                  <c:v>8.2454285714285707E-5</c:v>
                </c:pt>
                <c:pt idx="1971">
                  <c:v>9.4671833333333303E-5</c:v>
                </c:pt>
                <c:pt idx="1972">
                  <c:v>9.0329895238095199E-5</c:v>
                </c:pt>
                <c:pt idx="1973">
                  <c:v>8.5302680952380994E-5</c:v>
                </c:pt>
                <c:pt idx="1974">
                  <c:v>8.4225138095238194E-5</c:v>
                </c:pt>
                <c:pt idx="1975">
                  <c:v>8.7399342857142899E-5</c:v>
                </c:pt>
                <c:pt idx="1976">
                  <c:v>8.4475109523809503E-5</c:v>
                </c:pt>
                <c:pt idx="1977">
                  <c:v>8.4069219047619098E-5</c:v>
                </c:pt>
                <c:pt idx="1978">
                  <c:v>8.4078423809523802E-5</c:v>
                </c:pt>
                <c:pt idx="1979">
                  <c:v>8.5406709523809499E-5</c:v>
                </c:pt>
                <c:pt idx="1980">
                  <c:v>8.08865666666667E-5</c:v>
                </c:pt>
                <c:pt idx="1981">
                  <c:v>7.4151961904761994E-5</c:v>
                </c:pt>
                <c:pt idx="1982">
                  <c:v>7.55914238095238E-5</c:v>
                </c:pt>
                <c:pt idx="1983">
                  <c:v>7.7542223809523795E-5</c:v>
                </c:pt>
                <c:pt idx="1984">
                  <c:v>7.6962066666666693E-5</c:v>
                </c:pt>
                <c:pt idx="1985">
                  <c:v>7.7359333333333296E-5</c:v>
                </c:pt>
                <c:pt idx="1986">
                  <c:v>8.2335395238095199E-5</c:v>
                </c:pt>
                <c:pt idx="1987">
                  <c:v>8.91895095238095E-5</c:v>
                </c:pt>
                <c:pt idx="1988">
                  <c:v>8.5634561904762005E-5</c:v>
                </c:pt>
                <c:pt idx="1989">
                  <c:v>8.6733733333333306E-5</c:v>
                </c:pt>
                <c:pt idx="1990">
                  <c:v>8.5818466666666597E-5</c:v>
                </c:pt>
                <c:pt idx="1991">
                  <c:v>8.2491142857142802E-5</c:v>
                </c:pt>
                <c:pt idx="1992">
                  <c:v>7.0142090476190498E-5</c:v>
                </c:pt>
                <c:pt idx="1993">
                  <c:v>7.0266771428571394E-5</c:v>
                </c:pt>
                <c:pt idx="1994">
                  <c:v>7.1176861904761901E-5</c:v>
                </c:pt>
                <c:pt idx="1995">
                  <c:v>7.14926857142857E-5</c:v>
                </c:pt>
                <c:pt idx="1996">
                  <c:v>6.8221928571428499E-5</c:v>
                </c:pt>
                <c:pt idx="1997">
                  <c:v>7.0314738095238105E-5</c:v>
                </c:pt>
                <c:pt idx="1998">
                  <c:v>7.2438614285714296E-5</c:v>
                </c:pt>
                <c:pt idx="1999">
                  <c:v>7.77498285714285E-5</c:v>
                </c:pt>
                <c:pt idx="2000">
                  <c:v>7.4095504761904801E-5</c:v>
                </c:pt>
                <c:pt idx="2001">
                  <c:v>7.3339952380952405E-5</c:v>
                </c:pt>
                <c:pt idx="2002">
                  <c:v>7.4617752380952402E-5</c:v>
                </c:pt>
                <c:pt idx="2003">
                  <c:v>8.7831823809523805E-5</c:v>
                </c:pt>
                <c:pt idx="2004">
                  <c:v>8.4999767619047594E-5</c:v>
                </c:pt>
                <c:pt idx="2005">
                  <c:v>8.4291943809523804E-5</c:v>
                </c:pt>
                <c:pt idx="2006">
                  <c:v>8.2332834285714295E-5</c:v>
                </c:pt>
                <c:pt idx="2007">
                  <c:v>7.6506581904761995E-5</c:v>
                </c:pt>
                <c:pt idx="2008">
                  <c:v>6.80802723809524E-5</c:v>
                </c:pt>
                <c:pt idx="2009">
                  <c:v>6.6164496190476197E-5</c:v>
                </c:pt>
                <c:pt idx="2010">
                  <c:v>8.16726104761905E-5</c:v>
                </c:pt>
                <c:pt idx="2011">
                  <c:v>8.8152667619047602E-5</c:v>
                </c:pt>
                <c:pt idx="2012">
                  <c:v>8.6453747142857098E-5</c:v>
                </c:pt>
                <c:pt idx="2013">
                  <c:v>8.6605909047619096E-5</c:v>
                </c:pt>
                <c:pt idx="2014">
                  <c:v>8.6122670952380894E-5</c:v>
                </c:pt>
                <c:pt idx="2015">
                  <c:v>8.9034509047619E-5</c:v>
                </c:pt>
                <c:pt idx="2016">
                  <c:v>8.8948694761904694E-5</c:v>
                </c:pt>
                <c:pt idx="2017">
                  <c:v>8.7140794761904694E-5</c:v>
                </c:pt>
                <c:pt idx="2018">
                  <c:v>8.3249918571428504E-5</c:v>
                </c:pt>
                <c:pt idx="2019">
                  <c:v>7.9600204285714305E-5</c:v>
                </c:pt>
                <c:pt idx="2020">
                  <c:v>7.3838670952380901E-5</c:v>
                </c:pt>
                <c:pt idx="2021">
                  <c:v>7.0883470952380899E-5</c:v>
                </c:pt>
                <c:pt idx="2022">
                  <c:v>6.8571523333333298E-5</c:v>
                </c:pt>
                <c:pt idx="2023">
                  <c:v>7.8867185238095197E-5</c:v>
                </c:pt>
                <c:pt idx="2024">
                  <c:v>6.4788804285714299E-5</c:v>
                </c:pt>
                <c:pt idx="2025">
                  <c:v>6.6324555714285702E-5</c:v>
                </c:pt>
                <c:pt idx="2026">
                  <c:v>6.8418370000000007E-5</c:v>
                </c:pt>
                <c:pt idx="2027">
                  <c:v>7.0277036666666697E-5</c:v>
                </c:pt>
                <c:pt idx="2028">
                  <c:v>7.2823860476190495E-5</c:v>
                </c:pt>
                <c:pt idx="2029">
                  <c:v>7.4169165238095194E-5</c:v>
                </c:pt>
                <c:pt idx="2030">
                  <c:v>7.7831412857142903E-5</c:v>
                </c:pt>
                <c:pt idx="2031">
                  <c:v>6.8725269999999995E-5</c:v>
                </c:pt>
                <c:pt idx="2032">
                  <c:v>6.1692098571428599E-5</c:v>
                </c:pt>
                <c:pt idx="2033">
                  <c:v>6.4220757142857096E-5</c:v>
                </c:pt>
                <c:pt idx="2034">
                  <c:v>6.55706952380952E-5</c:v>
                </c:pt>
                <c:pt idx="2035">
                  <c:v>6.4575900000000006E-5</c:v>
                </c:pt>
                <c:pt idx="2036">
                  <c:v>6.2036980952380997E-5</c:v>
                </c:pt>
                <c:pt idx="2037">
                  <c:v>6.2648833333333302E-5</c:v>
                </c:pt>
                <c:pt idx="2038">
                  <c:v>6.2739576190476201E-5</c:v>
                </c:pt>
                <c:pt idx="2039">
                  <c:v>9.0228780952381001E-5</c:v>
                </c:pt>
                <c:pt idx="2040">
                  <c:v>9.0293214285714306E-5</c:v>
                </c:pt>
                <c:pt idx="2041">
                  <c:v>9.1245942857142904E-5</c:v>
                </c:pt>
                <c:pt idx="2042">
                  <c:v>9.2408466666666695E-5</c:v>
                </c:pt>
                <c:pt idx="2043">
                  <c:v>9.32667666666667E-5</c:v>
                </c:pt>
                <c:pt idx="2044">
                  <c:v>8.2046009523809496E-5</c:v>
                </c:pt>
                <c:pt idx="2045">
                  <c:v>8.6857199999999999E-5</c:v>
                </c:pt>
                <c:pt idx="2046">
                  <c:v>8.7176423809523805E-5</c:v>
                </c:pt>
                <c:pt idx="2047">
                  <c:v>8.6330676190476206E-5</c:v>
                </c:pt>
                <c:pt idx="2048">
                  <c:v>8.5937728571428598E-5</c:v>
                </c:pt>
                <c:pt idx="2049">
                  <c:v>8.4979514285714303E-5</c:v>
                </c:pt>
                <c:pt idx="2050">
                  <c:v>8.6822776190476194E-5</c:v>
                </c:pt>
                <c:pt idx="2051">
                  <c:v>8.1980071428571402E-5</c:v>
                </c:pt>
                <c:pt idx="2052">
                  <c:v>8.2791452380952496E-5</c:v>
                </c:pt>
                <c:pt idx="2053">
                  <c:v>8.3290399999999998E-5</c:v>
                </c:pt>
                <c:pt idx="2054">
                  <c:v>8.1379680952380998E-5</c:v>
                </c:pt>
                <c:pt idx="2055">
                  <c:v>8.0561057142857195E-5</c:v>
                </c:pt>
                <c:pt idx="2056">
                  <c:v>8.6475157142857105E-5</c:v>
                </c:pt>
                <c:pt idx="2057">
                  <c:v>8.3734821428571398E-5</c:v>
                </c:pt>
                <c:pt idx="2058">
                  <c:v>8.4873145238095204E-5</c:v>
                </c:pt>
                <c:pt idx="2059">
                  <c:v>8.7153188095238099E-5</c:v>
                </c:pt>
                <c:pt idx="2060">
                  <c:v>6.1892745238095203E-5</c:v>
                </c:pt>
                <c:pt idx="2061">
                  <c:v>6.2738492857142896E-5</c:v>
                </c:pt>
                <c:pt idx="2062">
                  <c:v>6.4649607142857105E-5</c:v>
                </c:pt>
                <c:pt idx="2063">
                  <c:v>6.98768928571428E-5</c:v>
                </c:pt>
                <c:pt idx="2064">
                  <c:v>7.7494235714285696E-5</c:v>
                </c:pt>
                <c:pt idx="2065">
                  <c:v>7.82691214285714E-5</c:v>
                </c:pt>
                <c:pt idx="2066">
                  <c:v>7.2813692857142802E-5</c:v>
                </c:pt>
                <c:pt idx="2067">
                  <c:v>7.1107040476190496E-5</c:v>
                </c:pt>
                <c:pt idx="2068">
                  <c:v>7.0138630952380998E-5</c:v>
                </c:pt>
                <c:pt idx="2069">
                  <c:v>7.3436021428571394E-5</c:v>
                </c:pt>
                <c:pt idx="2070">
                  <c:v>7.1186726190476194E-5</c:v>
                </c:pt>
                <c:pt idx="2071">
                  <c:v>6.9053592857142804E-5</c:v>
                </c:pt>
                <c:pt idx="2072">
                  <c:v>8.8477869047618997E-5</c:v>
                </c:pt>
                <c:pt idx="2073">
                  <c:v>8.2607883333333295E-5</c:v>
                </c:pt>
                <c:pt idx="2074">
                  <c:v>8.3484849999999994E-5</c:v>
                </c:pt>
                <c:pt idx="2075">
                  <c:v>8.8081630952380904E-5</c:v>
                </c:pt>
                <c:pt idx="2076">
                  <c:v>8.8872264285714297E-5</c:v>
                </c:pt>
                <c:pt idx="2077">
                  <c:v>8.9067597619047598E-5</c:v>
                </c:pt>
                <c:pt idx="2078">
                  <c:v>9.0683133333333305E-5</c:v>
                </c:pt>
                <c:pt idx="2079">
                  <c:v>8.8709009523809496E-5</c:v>
                </c:pt>
                <c:pt idx="2080">
                  <c:v>8.8331319047619004E-5</c:v>
                </c:pt>
                <c:pt idx="2081">
                  <c:v>9.3071619047618997E-5</c:v>
                </c:pt>
                <c:pt idx="2082">
                  <c:v>9.2045299999999998E-5</c:v>
                </c:pt>
                <c:pt idx="2083">
                  <c:v>8.9933833333333296E-5</c:v>
                </c:pt>
                <c:pt idx="2084">
                  <c:v>8.5126380952380899E-5</c:v>
                </c:pt>
                <c:pt idx="2085">
                  <c:v>7.9201380952380999E-5</c:v>
                </c:pt>
                <c:pt idx="2086">
                  <c:v>7.6584904761904703E-5</c:v>
                </c:pt>
                <c:pt idx="2087">
                  <c:v>8.1907428571428699E-5</c:v>
                </c:pt>
                <c:pt idx="2088">
                  <c:v>9.3300680952380899E-5</c:v>
                </c:pt>
                <c:pt idx="2089">
                  <c:v>9.4276557142857094E-5</c:v>
                </c:pt>
                <c:pt idx="2090">
                  <c:v>8.88348647619047E-5</c:v>
                </c:pt>
                <c:pt idx="2091">
                  <c:v>9.2512460000000003E-5</c:v>
                </c:pt>
                <c:pt idx="2092">
                  <c:v>9.2568526666666698E-5</c:v>
                </c:pt>
                <c:pt idx="2093">
                  <c:v>7.37388171428571E-5</c:v>
                </c:pt>
                <c:pt idx="2094">
                  <c:v>7.5109550476190498E-5</c:v>
                </c:pt>
                <c:pt idx="2095">
                  <c:v>8.0705236190476296E-5</c:v>
                </c:pt>
                <c:pt idx="2096">
                  <c:v>7.8451531428571394E-5</c:v>
                </c:pt>
                <c:pt idx="2097">
                  <c:v>7.9726545714285706E-5</c:v>
                </c:pt>
                <c:pt idx="2098">
                  <c:v>8.0906688571428595E-5</c:v>
                </c:pt>
                <c:pt idx="2099">
                  <c:v>8.0766745714285697E-5</c:v>
                </c:pt>
                <c:pt idx="2100">
                  <c:v>8.1525183809523798E-5</c:v>
                </c:pt>
                <c:pt idx="2101">
                  <c:v>8.0567217142857097E-5</c:v>
                </c:pt>
                <c:pt idx="2102">
                  <c:v>7.2993109047618995E-5</c:v>
                </c:pt>
                <c:pt idx="2103">
                  <c:v>7.4586428095238099E-5</c:v>
                </c:pt>
                <c:pt idx="2104">
                  <c:v>7.4919009047618996E-5</c:v>
                </c:pt>
                <c:pt idx="2105">
                  <c:v>7.3432999523809502E-5</c:v>
                </c:pt>
                <c:pt idx="2106">
                  <c:v>7.2078604285714305E-5</c:v>
                </c:pt>
                <c:pt idx="2107">
                  <c:v>7.3477161428571399E-5</c:v>
                </c:pt>
                <c:pt idx="2108">
                  <c:v>6.9299499523809498E-5</c:v>
                </c:pt>
                <c:pt idx="2109">
                  <c:v>5.8666875714285697E-5</c:v>
                </c:pt>
                <c:pt idx="2110">
                  <c:v>6.0542209047619002E-5</c:v>
                </c:pt>
                <c:pt idx="2111">
                  <c:v>6.0786110952380899E-5</c:v>
                </c:pt>
                <c:pt idx="2112">
                  <c:v>5.9393815714285701E-5</c:v>
                </c:pt>
                <c:pt idx="2113">
                  <c:v>6.1915244285714303E-5</c:v>
                </c:pt>
                <c:pt idx="2114">
                  <c:v>6.3506344285714302E-5</c:v>
                </c:pt>
                <c:pt idx="2115">
                  <c:v>6.06979204761905E-5</c:v>
                </c:pt>
                <c:pt idx="2116">
                  <c:v>5.6468091904762001E-5</c:v>
                </c:pt>
                <c:pt idx="2117">
                  <c:v>5.8771415714285699E-5</c:v>
                </c:pt>
                <c:pt idx="2118">
                  <c:v>5.5505743333333401E-5</c:v>
                </c:pt>
                <c:pt idx="2119">
                  <c:v>5.2348219523809498E-5</c:v>
                </c:pt>
                <c:pt idx="2120">
                  <c:v>5.2476862380952399E-5</c:v>
                </c:pt>
                <c:pt idx="2121">
                  <c:v>5.0162424285714301E-5</c:v>
                </c:pt>
                <c:pt idx="2122">
                  <c:v>4.946401E-5</c:v>
                </c:pt>
                <c:pt idx="2123">
                  <c:v>4.9403817142857097E-5</c:v>
                </c:pt>
                <c:pt idx="2124">
                  <c:v>4.7557764761904803E-5</c:v>
                </c:pt>
                <c:pt idx="2125">
                  <c:v>4.6038183809523797E-5</c:v>
                </c:pt>
                <c:pt idx="2126">
                  <c:v>4.58040457142857E-5</c:v>
                </c:pt>
                <c:pt idx="2127">
                  <c:v>4.4323181904761899E-5</c:v>
                </c:pt>
                <c:pt idx="2128">
                  <c:v>4.46051866666667E-5</c:v>
                </c:pt>
                <c:pt idx="2129">
                  <c:v>4.6332372380952398E-5</c:v>
                </c:pt>
                <c:pt idx="2130">
                  <c:v>4.9717862857142899E-5</c:v>
                </c:pt>
                <c:pt idx="2131">
                  <c:v>4.7155739047619E-5</c:v>
                </c:pt>
                <c:pt idx="2132">
                  <c:v>4.7099448571428602E-5</c:v>
                </c:pt>
                <c:pt idx="2133">
                  <c:v>4.6800781904761897E-5</c:v>
                </c:pt>
                <c:pt idx="2134">
                  <c:v>4.7486353333333301E-5</c:v>
                </c:pt>
                <c:pt idx="2135">
                  <c:v>4.6632300952380899E-5</c:v>
                </c:pt>
                <c:pt idx="2136">
                  <c:v>4.8522015238095203E-5</c:v>
                </c:pt>
                <c:pt idx="2137">
                  <c:v>5.4440700952380897E-5</c:v>
                </c:pt>
                <c:pt idx="2138">
                  <c:v>5.2193715238095197E-5</c:v>
                </c:pt>
                <c:pt idx="2139">
                  <c:v>5.5718197142857097E-5</c:v>
                </c:pt>
                <c:pt idx="2140">
                  <c:v>5.1219841904761901E-5</c:v>
                </c:pt>
                <c:pt idx="2141">
                  <c:v>5.37337704761905E-5</c:v>
                </c:pt>
                <c:pt idx="2142">
                  <c:v>5.6141246666666703E-5</c:v>
                </c:pt>
                <c:pt idx="2143">
                  <c:v>5.8318218095238097E-5</c:v>
                </c:pt>
                <c:pt idx="2144">
                  <c:v>6.0136923809523801E-5</c:v>
                </c:pt>
                <c:pt idx="2145">
                  <c:v>6.3832890476190501E-5</c:v>
                </c:pt>
                <c:pt idx="2146">
                  <c:v>6.7856285714285695E-5</c:v>
                </c:pt>
                <c:pt idx="2147">
                  <c:v>6.9276119047619004E-5</c:v>
                </c:pt>
                <c:pt idx="2148">
                  <c:v>7.3197935238095203E-5</c:v>
                </c:pt>
                <c:pt idx="2149">
                  <c:v>7.6726387619047601E-5</c:v>
                </c:pt>
                <c:pt idx="2150">
                  <c:v>7.2690549523809497E-5</c:v>
                </c:pt>
                <c:pt idx="2151">
                  <c:v>7.2128116190476197E-5</c:v>
                </c:pt>
                <c:pt idx="2152">
                  <c:v>7.5856706666666698E-5</c:v>
                </c:pt>
                <c:pt idx="2153">
                  <c:v>7.6575725714285694E-5</c:v>
                </c:pt>
                <c:pt idx="2154">
                  <c:v>7.6235682857142906E-5</c:v>
                </c:pt>
                <c:pt idx="2155">
                  <c:v>7.1402944761904795E-5</c:v>
                </c:pt>
                <c:pt idx="2156">
                  <c:v>6.9281334761904804E-5</c:v>
                </c:pt>
                <c:pt idx="2157">
                  <c:v>6.7582910952380902E-5</c:v>
                </c:pt>
                <c:pt idx="2158">
                  <c:v>5.9712068095238101E-5</c:v>
                </c:pt>
                <c:pt idx="2159">
                  <c:v>5.6995353809523799E-5</c:v>
                </c:pt>
                <c:pt idx="2160">
                  <c:v>5.5351996666666602E-5</c:v>
                </c:pt>
                <c:pt idx="2161">
                  <c:v>6.1328447142857103E-5</c:v>
                </c:pt>
                <c:pt idx="2162">
                  <c:v>6.0097485238095199E-5</c:v>
                </c:pt>
                <c:pt idx="2163">
                  <c:v>5.82878423809524E-5</c:v>
                </c:pt>
                <c:pt idx="2164">
                  <c:v>5.6222699523809501E-5</c:v>
                </c:pt>
                <c:pt idx="2165">
                  <c:v>5.6176818571428602E-5</c:v>
                </c:pt>
                <c:pt idx="2166">
                  <c:v>5.39711280952381E-5</c:v>
                </c:pt>
                <c:pt idx="2167">
                  <c:v>5.6844651904761902E-5</c:v>
                </c:pt>
                <c:pt idx="2168">
                  <c:v>6.1734990000000004E-5</c:v>
                </c:pt>
                <c:pt idx="2169">
                  <c:v>6.5309004285714302E-5</c:v>
                </c:pt>
                <c:pt idx="2170">
                  <c:v>6.7991766190476197E-5</c:v>
                </c:pt>
                <c:pt idx="2171">
                  <c:v>7.1218423333333294E-5</c:v>
                </c:pt>
                <c:pt idx="2172">
                  <c:v>7.1040204285714305E-5</c:v>
                </c:pt>
                <c:pt idx="2173">
                  <c:v>8.2353394761904795E-5</c:v>
                </c:pt>
                <c:pt idx="2174">
                  <c:v>8.3952242380952506E-5</c:v>
                </c:pt>
                <c:pt idx="2175">
                  <c:v>9.0568923333333298E-5</c:v>
                </c:pt>
                <c:pt idx="2176">
                  <c:v>9.3687409047619194E-5</c:v>
                </c:pt>
                <c:pt idx="2177">
                  <c:v>9.72631523809524E-5</c:v>
                </c:pt>
                <c:pt idx="2178">
                  <c:v>9.9858428571428703E-5</c:v>
                </c:pt>
                <c:pt idx="2179">
                  <c:v>1.09572461904762E-4</c:v>
                </c:pt>
                <c:pt idx="2180">
                  <c:v>1.16504304761905E-4</c:v>
                </c:pt>
                <c:pt idx="2181">
                  <c:v>1.16322609523809E-4</c:v>
                </c:pt>
                <c:pt idx="2182">
                  <c:v>1.13997438095238E-4</c:v>
                </c:pt>
                <c:pt idx="2183">
                  <c:v>1.1363410952381E-4</c:v>
                </c:pt>
                <c:pt idx="2184">
                  <c:v>1.1551891428571401E-4</c:v>
                </c:pt>
                <c:pt idx="2185">
                  <c:v>1.2214788571428601E-4</c:v>
                </c:pt>
                <c:pt idx="2186">
                  <c:v>1.2452121904761899E-4</c:v>
                </c:pt>
                <c:pt idx="2187">
                  <c:v>1.29317385714286E-4</c:v>
                </c:pt>
                <c:pt idx="2188">
                  <c:v>1.2621933809523801E-4</c:v>
                </c:pt>
                <c:pt idx="2189">
                  <c:v>1.2081489047619E-4</c:v>
                </c:pt>
                <c:pt idx="2190">
                  <c:v>1.18143795238095E-4</c:v>
                </c:pt>
                <c:pt idx="2191">
                  <c:v>1.2133355714285699E-4</c:v>
                </c:pt>
                <c:pt idx="2192">
                  <c:v>1.20198119047619E-4</c:v>
                </c:pt>
                <c:pt idx="2193">
                  <c:v>1.18638528571429E-4</c:v>
                </c:pt>
                <c:pt idx="2194">
                  <c:v>1.11092195238095E-4</c:v>
                </c:pt>
                <c:pt idx="2195">
                  <c:v>1.13380647619048E-4</c:v>
                </c:pt>
                <c:pt idx="2196">
                  <c:v>1.06469280952381E-4</c:v>
                </c:pt>
                <c:pt idx="2197">
                  <c:v>1.0392401904761899E-4</c:v>
                </c:pt>
                <c:pt idx="2198">
                  <c:v>1.00602211428571E-4</c:v>
                </c:pt>
                <c:pt idx="2199">
                  <c:v>1.04961463809524E-4</c:v>
                </c:pt>
                <c:pt idx="2200">
                  <c:v>9.8963068571428694E-5</c:v>
                </c:pt>
                <c:pt idx="2201">
                  <c:v>1.05243116190476E-4</c:v>
                </c:pt>
                <c:pt idx="2202">
                  <c:v>1.0527784952380899E-4</c:v>
                </c:pt>
                <c:pt idx="2203">
                  <c:v>1.03855782857143E-4</c:v>
                </c:pt>
                <c:pt idx="2204">
                  <c:v>1.10749401904762E-4</c:v>
                </c:pt>
                <c:pt idx="2205">
                  <c:v>1.1112623047619001E-4</c:v>
                </c:pt>
                <c:pt idx="2206">
                  <c:v>1.07190282857143E-4</c:v>
                </c:pt>
                <c:pt idx="2207">
                  <c:v>1.06330606666667E-4</c:v>
                </c:pt>
                <c:pt idx="2208">
                  <c:v>1.09699416190476E-4</c:v>
                </c:pt>
                <c:pt idx="2209">
                  <c:v>1.07772949523809E-4</c:v>
                </c:pt>
                <c:pt idx="2210">
                  <c:v>1.1060547333333299E-4</c:v>
                </c:pt>
                <c:pt idx="2211">
                  <c:v>1.0858413047618999E-4</c:v>
                </c:pt>
                <c:pt idx="2212">
                  <c:v>1.04378178095238E-4</c:v>
                </c:pt>
                <c:pt idx="2213">
                  <c:v>1.04308254285714E-4</c:v>
                </c:pt>
                <c:pt idx="2214">
                  <c:v>1.06227173333333E-4</c:v>
                </c:pt>
                <c:pt idx="2215">
                  <c:v>1.02450792380952E-4</c:v>
                </c:pt>
                <c:pt idx="2216">
                  <c:v>1.0068343047619E-4</c:v>
                </c:pt>
                <c:pt idx="2217">
                  <c:v>1.10119606666667E-4</c:v>
                </c:pt>
                <c:pt idx="2218">
                  <c:v>1.1510416857142901E-4</c:v>
                </c:pt>
                <c:pt idx="2219">
                  <c:v>1.19674219047619E-4</c:v>
                </c:pt>
                <c:pt idx="2220">
                  <c:v>1.11546723809524E-4</c:v>
                </c:pt>
                <c:pt idx="2221">
                  <c:v>1.08392509523809E-4</c:v>
                </c:pt>
                <c:pt idx="2222">
                  <c:v>9.7206714285714293E-5</c:v>
                </c:pt>
                <c:pt idx="2223">
                  <c:v>1.00831485714286E-4</c:v>
                </c:pt>
                <c:pt idx="2224">
                  <c:v>9.9078004761904794E-5</c:v>
                </c:pt>
                <c:pt idx="2225">
                  <c:v>9.0244466666666693E-5</c:v>
                </c:pt>
                <c:pt idx="2226">
                  <c:v>8.80146047619047E-5</c:v>
                </c:pt>
                <c:pt idx="2227">
                  <c:v>8.9834076190476299E-5</c:v>
                </c:pt>
                <c:pt idx="2228">
                  <c:v>8.8091242857142796E-5</c:v>
                </c:pt>
                <c:pt idx="2229">
                  <c:v>7.9110561904761998E-5</c:v>
                </c:pt>
                <c:pt idx="2230">
                  <c:v>7.8216347619047599E-5</c:v>
                </c:pt>
                <c:pt idx="2231">
                  <c:v>7.6575909523809502E-5</c:v>
                </c:pt>
                <c:pt idx="2232">
                  <c:v>7.6766304761904803E-5</c:v>
                </c:pt>
                <c:pt idx="2233">
                  <c:v>7.0648833333333307E-5</c:v>
                </c:pt>
                <c:pt idx="2234">
                  <c:v>7.0488409523809497E-5</c:v>
                </c:pt>
                <c:pt idx="2235">
                  <c:v>6.7959480952380994E-5</c:v>
                </c:pt>
                <c:pt idx="2236">
                  <c:v>6.4060019047618998E-5</c:v>
                </c:pt>
                <c:pt idx="2237">
                  <c:v>6.1861180952381005E-5</c:v>
                </c:pt>
                <c:pt idx="2238">
                  <c:v>5.5842609523809502E-5</c:v>
                </c:pt>
                <c:pt idx="2239">
                  <c:v>5.57468476190476E-5</c:v>
                </c:pt>
                <c:pt idx="2240">
                  <c:v>5.4155242857142903E-5</c:v>
                </c:pt>
                <c:pt idx="2241">
                  <c:v>5.5744471428571399E-5</c:v>
                </c:pt>
                <c:pt idx="2242">
                  <c:v>5.8767519047619001E-5</c:v>
                </c:pt>
                <c:pt idx="2243">
                  <c:v>5.7773271428571402E-5</c:v>
                </c:pt>
                <c:pt idx="2244">
                  <c:v>5.5911276190476197E-5</c:v>
                </c:pt>
                <c:pt idx="2245">
                  <c:v>5.64018809523809E-5</c:v>
                </c:pt>
                <c:pt idx="2246">
                  <c:v>6.1214085714285699E-5</c:v>
                </c:pt>
                <c:pt idx="2247">
                  <c:v>6.2623704761904705E-5</c:v>
                </c:pt>
                <c:pt idx="2248">
                  <c:v>5.9987104761904799E-5</c:v>
                </c:pt>
                <c:pt idx="2249">
                  <c:v>6.0696000000000003E-5</c:v>
                </c:pt>
                <c:pt idx="2250">
                  <c:v>6.2368023809523793E-5</c:v>
                </c:pt>
                <c:pt idx="2251">
                  <c:v>6.3010466666666703E-5</c:v>
                </c:pt>
                <c:pt idx="2252">
                  <c:v>6.2832352380952404E-5</c:v>
                </c:pt>
                <c:pt idx="2253">
                  <c:v>6.2924295238095198E-5</c:v>
                </c:pt>
                <c:pt idx="2254">
                  <c:v>6.4255171428571399E-5</c:v>
                </c:pt>
                <c:pt idx="2255">
                  <c:v>6.3576123809523807E-5</c:v>
                </c:pt>
                <c:pt idx="2256">
                  <c:v>6.7838461904761899E-5</c:v>
                </c:pt>
                <c:pt idx="2257">
                  <c:v>7.3581114285714301E-5</c:v>
                </c:pt>
                <c:pt idx="2258">
                  <c:v>7.7372885714285705E-5</c:v>
                </c:pt>
                <c:pt idx="2259">
                  <c:v>7.3519904761904799E-5</c:v>
                </c:pt>
                <c:pt idx="2260">
                  <c:v>7.9899142857142906E-5</c:v>
                </c:pt>
                <c:pt idx="2261">
                  <c:v>7.8900895238095197E-5</c:v>
                </c:pt>
                <c:pt idx="2262">
                  <c:v>7.8074419047619004E-5</c:v>
                </c:pt>
                <c:pt idx="2263">
                  <c:v>7.4674357142857101E-5</c:v>
                </c:pt>
                <c:pt idx="2264">
                  <c:v>7.4602871428571394E-5</c:v>
                </c:pt>
                <c:pt idx="2265">
                  <c:v>7.1934976190476198E-5</c:v>
                </c:pt>
                <c:pt idx="2266">
                  <c:v>7.1587628571428594E-5</c:v>
                </c:pt>
                <c:pt idx="2267">
                  <c:v>6.7042376190476203E-5</c:v>
                </c:pt>
                <c:pt idx="2268">
                  <c:v>6.6183538095238099E-5</c:v>
                </c:pt>
                <c:pt idx="2269">
                  <c:v>6.5094519047618997E-5</c:v>
                </c:pt>
                <c:pt idx="2270">
                  <c:v>6.5023580952380905E-5</c:v>
                </c:pt>
                <c:pt idx="2271">
                  <c:v>6.34204E-5</c:v>
                </c:pt>
                <c:pt idx="2272">
                  <c:v>6.3212433333333304E-5</c:v>
                </c:pt>
                <c:pt idx="2273">
                  <c:v>6.2721885714285699E-5</c:v>
                </c:pt>
                <c:pt idx="2274">
                  <c:v>6.1855623809523795E-5</c:v>
                </c:pt>
                <c:pt idx="2275">
                  <c:v>6.21512904761905E-5</c:v>
                </c:pt>
                <c:pt idx="2276">
                  <c:v>6.2243399999999994E-5</c:v>
                </c:pt>
                <c:pt idx="2277">
                  <c:v>5.9196685714285701E-5</c:v>
                </c:pt>
                <c:pt idx="2278">
                  <c:v>5.2890242857142799E-5</c:v>
                </c:pt>
                <c:pt idx="2279">
                  <c:v>4.93439333333333E-5</c:v>
                </c:pt>
                <c:pt idx="2280">
                  <c:v>5.1373399999999998E-5</c:v>
                </c:pt>
                <c:pt idx="2281">
                  <c:v>4.0505776190476197E-5</c:v>
                </c:pt>
                <c:pt idx="2282">
                  <c:v>3.9201033333333299E-5</c:v>
                </c:pt>
                <c:pt idx="2283">
                  <c:v>3.9224076190476199E-5</c:v>
                </c:pt>
                <c:pt idx="2284">
                  <c:v>4.1280133333333298E-5</c:v>
                </c:pt>
                <c:pt idx="2285">
                  <c:v>4.3470209523809498E-5</c:v>
                </c:pt>
                <c:pt idx="2286">
                  <c:v>4.63582666666667E-5</c:v>
                </c:pt>
                <c:pt idx="2287">
                  <c:v>4.9205290476190499E-5</c:v>
                </c:pt>
                <c:pt idx="2288">
                  <c:v>4.9338842857142798E-5</c:v>
                </c:pt>
                <c:pt idx="2289">
                  <c:v>5.1335166666666703E-5</c:v>
                </c:pt>
                <c:pt idx="2290">
                  <c:v>5.0571547619047603E-5</c:v>
                </c:pt>
                <c:pt idx="2291">
                  <c:v>4.9401190476190501E-5</c:v>
                </c:pt>
                <c:pt idx="2292">
                  <c:v>5.2191980952380999E-5</c:v>
                </c:pt>
                <c:pt idx="2293">
                  <c:v>5.3714019047618999E-5</c:v>
                </c:pt>
                <c:pt idx="2294">
                  <c:v>5.47004714285714E-5</c:v>
                </c:pt>
                <c:pt idx="2295">
                  <c:v>5.5630395238095203E-5</c:v>
                </c:pt>
                <c:pt idx="2296">
                  <c:v>5.4368976190476197E-5</c:v>
                </c:pt>
                <c:pt idx="2297">
                  <c:v>5.7166833333333302E-5</c:v>
                </c:pt>
                <c:pt idx="2298">
                  <c:v>5.88885095238095E-5</c:v>
                </c:pt>
                <c:pt idx="2299">
                  <c:v>6.3235238095238106E-5</c:v>
                </c:pt>
                <c:pt idx="2300">
                  <c:v>6.4048147619047595E-5</c:v>
                </c:pt>
                <c:pt idx="2301">
                  <c:v>6.0921437619047603E-5</c:v>
                </c:pt>
                <c:pt idx="2302">
                  <c:v>6.0204790000000003E-5</c:v>
                </c:pt>
                <c:pt idx="2303">
                  <c:v>6.1144699523809506E-5</c:v>
                </c:pt>
                <c:pt idx="2304">
                  <c:v>5.9787898571428598E-5</c:v>
                </c:pt>
                <c:pt idx="2305">
                  <c:v>5.9098031904761902E-5</c:v>
                </c:pt>
                <c:pt idx="2306">
                  <c:v>5.5951927142857103E-5</c:v>
                </c:pt>
                <c:pt idx="2307">
                  <c:v>5.2702465238095198E-5</c:v>
                </c:pt>
                <c:pt idx="2308">
                  <c:v>4.9834636666666697E-5</c:v>
                </c:pt>
                <c:pt idx="2309">
                  <c:v>4.8863353333333298E-5</c:v>
                </c:pt>
                <c:pt idx="2310">
                  <c:v>4.57081342857143E-5</c:v>
                </c:pt>
                <c:pt idx="2311">
                  <c:v>4.51237628571428E-5</c:v>
                </c:pt>
                <c:pt idx="2312">
                  <c:v>4.4937486666666703E-5</c:v>
                </c:pt>
                <c:pt idx="2313">
                  <c:v>4.0739674285714297E-5</c:v>
                </c:pt>
                <c:pt idx="2314">
                  <c:v>3.7756640952380901E-5</c:v>
                </c:pt>
                <c:pt idx="2315">
                  <c:v>3.8580936190476202E-5</c:v>
                </c:pt>
                <c:pt idx="2316">
                  <c:v>3.7018812380952402E-5</c:v>
                </c:pt>
                <c:pt idx="2317">
                  <c:v>3.6641688571428598E-5</c:v>
                </c:pt>
                <c:pt idx="2318">
                  <c:v>3.7096355238095198E-5</c:v>
                </c:pt>
                <c:pt idx="2319">
                  <c:v>3.3849040952381E-5</c:v>
                </c:pt>
                <c:pt idx="2320">
                  <c:v>3.2114469523809499E-5</c:v>
                </c:pt>
                <c:pt idx="2321">
                  <c:v>3.3691664761904797E-5</c:v>
                </c:pt>
                <c:pt idx="2322">
                  <c:v>3.7337722380952397E-5</c:v>
                </c:pt>
                <c:pt idx="2323">
                  <c:v>3.9869693809523797E-5</c:v>
                </c:pt>
                <c:pt idx="2324">
                  <c:v>4.1469493809523802E-5</c:v>
                </c:pt>
                <c:pt idx="2325">
                  <c:v>4.2616566190476197E-5</c:v>
                </c:pt>
                <c:pt idx="2326">
                  <c:v>4.1500751904761902E-5</c:v>
                </c:pt>
                <c:pt idx="2327">
                  <c:v>4.3131023333333303E-5</c:v>
                </c:pt>
                <c:pt idx="2328">
                  <c:v>4.7427985238095201E-5</c:v>
                </c:pt>
                <c:pt idx="2329">
                  <c:v>4.8754304285714302E-5</c:v>
                </c:pt>
                <c:pt idx="2330">
                  <c:v>4.9566368571428599E-5</c:v>
                </c:pt>
                <c:pt idx="2331">
                  <c:v>4.9655520952380902E-5</c:v>
                </c:pt>
                <c:pt idx="2332">
                  <c:v>4.89072504761905E-5</c:v>
                </c:pt>
                <c:pt idx="2333">
                  <c:v>4.8490526666666697E-5</c:v>
                </c:pt>
                <c:pt idx="2334">
                  <c:v>4.9570991428571403E-5</c:v>
                </c:pt>
                <c:pt idx="2335">
                  <c:v>5.2149820000000001E-5</c:v>
                </c:pt>
                <c:pt idx="2336">
                  <c:v>5.2757715238095201E-5</c:v>
                </c:pt>
                <c:pt idx="2337">
                  <c:v>5.4780586666666697E-5</c:v>
                </c:pt>
                <c:pt idx="2338">
                  <c:v>5.3960560476190502E-5</c:v>
                </c:pt>
                <c:pt idx="2339">
                  <c:v>5.2212536666666599E-5</c:v>
                </c:pt>
                <c:pt idx="2340">
                  <c:v>5.5806603333333299E-5</c:v>
                </c:pt>
                <c:pt idx="2341">
                  <c:v>5.45787795238095E-5</c:v>
                </c:pt>
                <c:pt idx="2342">
                  <c:v>5.18342985714286E-5</c:v>
                </c:pt>
                <c:pt idx="2343">
                  <c:v>4.9987650952381002E-5</c:v>
                </c:pt>
                <c:pt idx="2344">
                  <c:v>5.3791998571428603E-5</c:v>
                </c:pt>
                <c:pt idx="2345">
                  <c:v>5.2475574761904799E-5</c:v>
                </c:pt>
                <c:pt idx="2346">
                  <c:v>5.2701436666666702E-5</c:v>
                </c:pt>
                <c:pt idx="2347">
                  <c:v>5.2833650952381002E-5</c:v>
                </c:pt>
                <c:pt idx="2348">
                  <c:v>5.8487936666666698E-5</c:v>
                </c:pt>
                <c:pt idx="2349">
                  <c:v>5.5938060476190501E-5</c:v>
                </c:pt>
                <c:pt idx="2350">
                  <c:v>5.5437512857142799E-5</c:v>
                </c:pt>
                <c:pt idx="2351">
                  <c:v>5.7482217619047602E-5</c:v>
                </c:pt>
                <c:pt idx="2352">
                  <c:v>6.3459603333333302E-5</c:v>
                </c:pt>
                <c:pt idx="2353">
                  <c:v>6.6006854761904802E-5</c:v>
                </c:pt>
                <c:pt idx="2354">
                  <c:v>6.9980745238095197E-5</c:v>
                </c:pt>
                <c:pt idx="2355">
                  <c:v>7.1179430952380895E-5</c:v>
                </c:pt>
                <c:pt idx="2356">
                  <c:v>7.1456726190476203E-5</c:v>
                </c:pt>
                <c:pt idx="2357">
                  <c:v>6.7272340476190497E-5</c:v>
                </c:pt>
                <c:pt idx="2358">
                  <c:v>6.4956026190476199E-5</c:v>
                </c:pt>
                <c:pt idx="2359">
                  <c:v>6.94532857142857E-5</c:v>
                </c:pt>
                <c:pt idx="2360">
                  <c:v>6.7233961904762004E-5</c:v>
                </c:pt>
                <c:pt idx="2361">
                  <c:v>6.4170480952380898E-5</c:v>
                </c:pt>
                <c:pt idx="2362">
                  <c:v>6.2807252380952397E-5</c:v>
                </c:pt>
                <c:pt idx="2363">
                  <c:v>6.2944971428571399E-5</c:v>
                </c:pt>
                <c:pt idx="2364">
                  <c:v>6.4029438095238099E-5</c:v>
                </c:pt>
                <c:pt idx="2365">
                  <c:v>5.70418580952381E-5</c:v>
                </c:pt>
                <c:pt idx="2366">
                  <c:v>5.7034648571428602E-5</c:v>
                </c:pt>
                <c:pt idx="2367">
                  <c:v>6.0514072380952398E-5</c:v>
                </c:pt>
                <c:pt idx="2368">
                  <c:v>6.0303805714285697E-5</c:v>
                </c:pt>
                <c:pt idx="2369">
                  <c:v>5.3340786666666698E-5</c:v>
                </c:pt>
                <c:pt idx="2370">
                  <c:v>5.17796438095238E-5</c:v>
                </c:pt>
                <c:pt idx="2371">
                  <c:v>5.1968834285714299E-5</c:v>
                </c:pt>
                <c:pt idx="2372">
                  <c:v>5.38490009523809E-5</c:v>
                </c:pt>
                <c:pt idx="2373">
                  <c:v>4.9043205714285698E-5</c:v>
                </c:pt>
                <c:pt idx="2374">
                  <c:v>4.70251676190476E-5</c:v>
                </c:pt>
                <c:pt idx="2375">
                  <c:v>4.4719639047618998E-5</c:v>
                </c:pt>
                <c:pt idx="2376">
                  <c:v>4.2327827142857099E-5</c:v>
                </c:pt>
                <c:pt idx="2377">
                  <c:v>4.1363293809523799E-5</c:v>
                </c:pt>
                <c:pt idx="2378">
                  <c:v>4.11609842857143E-5</c:v>
                </c:pt>
                <c:pt idx="2379">
                  <c:v>4.0436065238095203E-5</c:v>
                </c:pt>
                <c:pt idx="2380">
                  <c:v>3.6521417619047598E-5</c:v>
                </c:pt>
                <c:pt idx="2381">
                  <c:v>3.9613341428571398E-5</c:v>
                </c:pt>
                <c:pt idx="2382">
                  <c:v>4.0607608095238097E-5</c:v>
                </c:pt>
                <c:pt idx="2383">
                  <c:v>4.0272655714285702E-5</c:v>
                </c:pt>
                <c:pt idx="2384">
                  <c:v>4.3980670000000002E-5</c:v>
                </c:pt>
                <c:pt idx="2385">
                  <c:v>4.2409860476190497E-5</c:v>
                </c:pt>
                <c:pt idx="2386">
                  <c:v>4.3401702380952398E-5</c:v>
                </c:pt>
                <c:pt idx="2387">
                  <c:v>4.5319121428571399E-5</c:v>
                </c:pt>
                <c:pt idx="2388">
                  <c:v>4.2462788095238098E-5</c:v>
                </c:pt>
                <c:pt idx="2389">
                  <c:v>4.2158702380952403E-5</c:v>
                </c:pt>
                <c:pt idx="2390">
                  <c:v>4.2917745238095202E-5</c:v>
                </c:pt>
                <c:pt idx="2391">
                  <c:v>4.27963642857143E-5</c:v>
                </c:pt>
                <c:pt idx="2392">
                  <c:v>4.3538907142857097E-5</c:v>
                </c:pt>
                <c:pt idx="2393">
                  <c:v>4.0519664285714302E-5</c:v>
                </c:pt>
                <c:pt idx="2394">
                  <c:v>4.1214821428571398E-5</c:v>
                </c:pt>
                <c:pt idx="2395">
                  <c:v>4.1032435714285699E-5</c:v>
                </c:pt>
                <c:pt idx="2396">
                  <c:v>4.0338630952380999E-5</c:v>
                </c:pt>
                <c:pt idx="2397">
                  <c:v>4.15007333333333E-5</c:v>
                </c:pt>
                <c:pt idx="2398">
                  <c:v>4.3473723809523801E-5</c:v>
                </c:pt>
                <c:pt idx="2399">
                  <c:v>4.43923952380952E-5</c:v>
                </c:pt>
                <c:pt idx="2400">
                  <c:v>4.3990876190476202E-5</c:v>
                </c:pt>
                <c:pt idx="2401">
                  <c:v>4.6693861904761899E-5</c:v>
                </c:pt>
                <c:pt idx="2402">
                  <c:v>4.3441742857142898E-5</c:v>
                </c:pt>
                <c:pt idx="2403">
                  <c:v>4.7150814285714297E-5</c:v>
                </c:pt>
                <c:pt idx="2404">
                  <c:v>4.77310523809524E-5</c:v>
                </c:pt>
                <c:pt idx="2405">
                  <c:v>4.39293666666667E-5</c:v>
                </c:pt>
                <c:pt idx="2406">
                  <c:v>4.3305076190476203E-5</c:v>
                </c:pt>
                <c:pt idx="2407">
                  <c:v>4.3099133333333302E-5</c:v>
                </c:pt>
                <c:pt idx="2408">
                  <c:v>4.3451228571428597E-5</c:v>
                </c:pt>
                <c:pt idx="2409">
                  <c:v>4.3169342857142802E-5</c:v>
                </c:pt>
                <c:pt idx="2410">
                  <c:v>4.4320314285714298E-5</c:v>
                </c:pt>
                <c:pt idx="2411">
                  <c:v>4.5635895238095203E-5</c:v>
                </c:pt>
                <c:pt idx="2412">
                  <c:v>4.7020400000000001E-5</c:v>
                </c:pt>
                <c:pt idx="2413">
                  <c:v>4.6354609523809501E-5</c:v>
                </c:pt>
                <c:pt idx="2414">
                  <c:v>4.6892928571428602E-5</c:v>
                </c:pt>
                <c:pt idx="2415">
                  <c:v>4.8153342857142902E-5</c:v>
                </c:pt>
                <c:pt idx="2416">
                  <c:v>5.0169295238095202E-5</c:v>
                </c:pt>
                <c:pt idx="2417">
                  <c:v>5.12997476190476E-5</c:v>
                </c:pt>
                <c:pt idx="2418">
                  <c:v>5.32867476190476E-5</c:v>
                </c:pt>
                <c:pt idx="2419">
                  <c:v>4.9837533333333298E-5</c:v>
                </c:pt>
                <c:pt idx="2420">
                  <c:v>4.8828395714285701E-5</c:v>
                </c:pt>
                <c:pt idx="2421">
                  <c:v>5.070331E-5</c:v>
                </c:pt>
                <c:pt idx="2422">
                  <c:v>4.9868581428571397E-5</c:v>
                </c:pt>
                <c:pt idx="2423">
                  <c:v>5.0757162380952402E-5</c:v>
                </c:pt>
                <c:pt idx="2424">
                  <c:v>4.6617519523809502E-5</c:v>
                </c:pt>
                <c:pt idx="2425">
                  <c:v>4.62173004761905E-5</c:v>
                </c:pt>
                <c:pt idx="2426">
                  <c:v>4.5572123809523801E-5</c:v>
                </c:pt>
                <c:pt idx="2427">
                  <c:v>4.77454142857143E-5</c:v>
                </c:pt>
                <c:pt idx="2428">
                  <c:v>4.9200985714285697E-5</c:v>
                </c:pt>
                <c:pt idx="2429">
                  <c:v>4.8853961904762E-5</c:v>
                </c:pt>
                <c:pt idx="2430">
                  <c:v>4.7121161428571402E-5</c:v>
                </c:pt>
                <c:pt idx="2431">
                  <c:v>4.5693089999999997E-5</c:v>
                </c:pt>
                <c:pt idx="2432">
                  <c:v>4.6054775714285703E-5</c:v>
                </c:pt>
                <c:pt idx="2433">
                  <c:v>4.7151737619047598E-5</c:v>
                </c:pt>
                <c:pt idx="2434">
                  <c:v>4.5629724761904801E-5</c:v>
                </c:pt>
                <c:pt idx="2435">
                  <c:v>4.7742929523809497E-5</c:v>
                </c:pt>
                <c:pt idx="2436">
                  <c:v>4.5651539047619001E-5</c:v>
                </c:pt>
                <c:pt idx="2437">
                  <c:v>4.4144919999999999E-5</c:v>
                </c:pt>
                <c:pt idx="2438">
                  <c:v>4.2186881904761897E-5</c:v>
                </c:pt>
                <c:pt idx="2439">
                  <c:v>4.0987296190476197E-5</c:v>
                </c:pt>
                <c:pt idx="2440">
                  <c:v>4.1359639047619003E-5</c:v>
                </c:pt>
                <c:pt idx="2441">
                  <c:v>4.3663062380952399E-5</c:v>
                </c:pt>
                <c:pt idx="2442">
                  <c:v>4.2504481428571398E-5</c:v>
                </c:pt>
                <c:pt idx="2443">
                  <c:v>4.0651529047619001E-5</c:v>
                </c:pt>
                <c:pt idx="2444">
                  <c:v>3.9106967142857101E-5</c:v>
                </c:pt>
                <c:pt idx="2445">
                  <c:v>3.8389838571428599E-5</c:v>
                </c:pt>
                <c:pt idx="2446">
                  <c:v>3.8649090952380903E-5</c:v>
                </c:pt>
                <c:pt idx="2447">
                  <c:v>3.98983152380952E-5</c:v>
                </c:pt>
                <c:pt idx="2448">
                  <c:v>3.8351677142857098E-5</c:v>
                </c:pt>
                <c:pt idx="2449">
                  <c:v>3.73020819047619E-5</c:v>
                </c:pt>
                <c:pt idx="2450">
                  <c:v>3.5942753333333298E-5</c:v>
                </c:pt>
                <c:pt idx="2451">
                  <c:v>3.6284477619047597E-5</c:v>
                </c:pt>
                <c:pt idx="2452">
                  <c:v>3.5982138571428599E-5</c:v>
                </c:pt>
                <c:pt idx="2453">
                  <c:v>3.40834433333333E-5</c:v>
                </c:pt>
                <c:pt idx="2454">
                  <c:v>3.1897914761904798E-5</c:v>
                </c:pt>
                <c:pt idx="2455">
                  <c:v>3.3225746666666702E-5</c:v>
                </c:pt>
                <c:pt idx="2456">
                  <c:v>3.1122727619047599E-5</c:v>
                </c:pt>
                <c:pt idx="2457">
                  <c:v>3.0889441904761903E-5</c:v>
                </c:pt>
                <c:pt idx="2458">
                  <c:v>3.0336041904761899E-5</c:v>
                </c:pt>
                <c:pt idx="2459">
                  <c:v>3.4824551428571401E-5</c:v>
                </c:pt>
                <c:pt idx="2460">
                  <c:v>3.3661875238095197E-5</c:v>
                </c:pt>
                <c:pt idx="2461">
                  <c:v>3.60250609523809E-5</c:v>
                </c:pt>
                <c:pt idx="2462">
                  <c:v>3.4151751428571397E-5</c:v>
                </c:pt>
                <c:pt idx="2463">
                  <c:v>3.477318E-5</c:v>
                </c:pt>
                <c:pt idx="2464">
                  <c:v>3.5643522857142901E-5</c:v>
                </c:pt>
                <c:pt idx="2465">
                  <c:v>3.6680037142857103E-5</c:v>
                </c:pt>
                <c:pt idx="2466">
                  <c:v>3.5294044285714301E-5</c:v>
                </c:pt>
                <c:pt idx="2467">
                  <c:v>3.60040919047619E-5</c:v>
                </c:pt>
                <c:pt idx="2468">
                  <c:v>3.5321715714285698E-5</c:v>
                </c:pt>
                <c:pt idx="2469">
                  <c:v>3.4967225238095203E-5</c:v>
                </c:pt>
                <c:pt idx="2470">
                  <c:v>3.6149201428571402E-5</c:v>
                </c:pt>
                <c:pt idx="2471">
                  <c:v>3.6983882380952398E-5</c:v>
                </c:pt>
                <c:pt idx="2472">
                  <c:v>3.7378177619047603E-5</c:v>
                </c:pt>
                <c:pt idx="2473">
                  <c:v>3.9528059523809498E-5</c:v>
                </c:pt>
                <c:pt idx="2474">
                  <c:v>3.8274776190476198E-5</c:v>
                </c:pt>
                <c:pt idx="2475">
                  <c:v>4.0141166666666702E-5</c:v>
                </c:pt>
                <c:pt idx="2476">
                  <c:v>3.96419095238095E-5</c:v>
                </c:pt>
                <c:pt idx="2477">
                  <c:v>3.88033380952381E-5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1546112"/>
        <c:axId val="191547648"/>
      </c:scatterChart>
      <c:valAx>
        <c:axId val="191546112"/>
        <c:scaling>
          <c:orientation val="minMax"/>
          <c:max val="2500"/>
        </c:scaling>
        <c:delete val="0"/>
        <c:axPos val="b"/>
        <c:majorTickMark val="out"/>
        <c:minorTickMark val="none"/>
        <c:tickLblPos val="nextTo"/>
        <c:crossAx val="191547648"/>
        <c:crosses val="autoZero"/>
        <c:crossBetween val="midCat"/>
      </c:valAx>
      <c:valAx>
        <c:axId val="191547648"/>
        <c:scaling>
          <c:orientation val="minMax"/>
          <c:max val="2.0000000000000001E-4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91546112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5447287839020105"/>
          <c:y val="9.6838363954505693E-2"/>
          <c:w val="0.15628583441632901"/>
          <c:h val="0.14396353681596299"/>
        </c:manualLayout>
      </c:layout>
      <c:overlay val="0"/>
      <c:spPr>
        <a:solidFill>
          <a:schemeClr val="bg1"/>
        </a:solidFill>
      </c:sp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962125702029199"/>
          <c:y val="5.1400554097404502E-2"/>
          <c:w val="0.80569791485121001"/>
          <c:h val="0.79463327500729097"/>
        </c:manualLayout>
      </c:layout>
      <c:scatterChart>
        <c:scatterStyle val="lineMarker"/>
        <c:varyColors val="0"/>
        <c:ser>
          <c:idx val="0"/>
          <c:order val="0"/>
          <c:tx>
            <c:v>Continuous</c:v>
          </c:tx>
          <c:spPr>
            <a:ln w="44450">
              <a:solidFill>
                <a:schemeClr val="tx2">
                  <a:lumMod val="60000"/>
                  <a:lumOff val="40000"/>
                </a:schemeClr>
              </a:solidFill>
              <a:prstDash val="solid"/>
            </a:ln>
          </c:spPr>
          <c:errBars>
            <c:errDir val="y"/>
            <c:errBarType val="both"/>
            <c:errValType val="cust"/>
            <c:noEndCap val="0"/>
            <c:plus>
              <c:numRef>
                <c:f>[gm_wall_test_data.xlsx]newdata!$E$1:$E$5</c:f>
                <c:numCache>
                  <c:formatCode>General</c:formatCode>
                  <c:ptCount val="5"/>
                  <c:pt idx="0">
                    <c:v>0.42406678588300001</c:v>
                  </c:pt>
                  <c:pt idx="1">
                    <c:v>0.31114037560800001</c:v>
                  </c:pt>
                  <c:pt idx="2">
                    <c:v>0.28979758261400002</c:v>
                  </c:pt>
                  <c:pt idx="3">
                    <c:v>0.27666164654100001</c:v>
                  </c:pt>
                  <c:pt idx="4">
                    <c:v>0.27015299163399997</c:v>
                  </c:pt>
                </c:numCache>
              </c:numRef>
            </c:plus>
            <c:minus>
              <c:numRef>
                <c:f>[gm_wall_test_data.xlsx]newdata!$E$1:$E$5</c:f>
                <c:numCache>
                  <c:formatCode>General</c:formatCode>
                  <c:ptCount val="5"/>
                  <c:pt idx="0">
                    <c:v>0.42406678588300001</c:v>
                  </c:pt>
                  <c:pt idx="1">
                    <c:v>0.31114037560800001</c:v>
                  </c:pt>
                  <c:pt idx="2">
                    <c:v>0.28979758261400002</c:v>
                  </c:pt>
                  <c:pt idx="3">
                    <c:v>0.27666164654100001</c:v>
                  </c:pt>
                  <c:pt idx="4">
                    <c:v>0.27015299163399997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[gm_wall_test_data.xlsx]newdata!$A$1:$A$5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100</c:v>
                </c:pt>
                <c:pt idx="4">
                  <c:v>168</c:v>
                </c:pt>
              </c:numCache>
            </c:numRef>
          </c:xVal>
          <c:yVal>
            <c:numRef>
              <c:f>[gm_wall_test_data.xlsx]newdata!$B$1:$B$5</c:f>
              <c:numCache>
                <c:formatCode>General</c:formatCode>
                <c:ptCount val="5"/>
                <c:pt idx="0">
                  <c:v>2.13083333333</c:v>
                </c:pt>
                <c:pt idx="1">
                  <c:v>1.5349999999999999</c:v>
                </c:pt>
                <c:pt idx="2">
                  <c:v>1.2608333333299999</c:v>
                </c:pt>
                <c:pt idx="3">
                  <c:v>1.095</c:v>
                </c:pt>
                <c:pt idx="4">
                  <c:v>1.09916666667</c:v>
                </c:pt>
              </c:numCache>
            </c:numRef>
          </c:yVal>
          <c:smooth val="0"/>
        </c:ser>
        <c:ser>
          <c:idx val="1"/>
          <c:order val="1"/>
          <c:tx>
            <c:v>Relational</c:v>
          </c:tx>
          <c:spPr>
            <a:ln w="44450">
              <a:solidFill>
                <a:srgbClr val="FF0000"/>
              </a:solidFill>
              <a:prstDash val="solid"/>
            </a:ln>
          </c:spPr>
          <c:errBars>
            <c:errDir val="y"/>
            <c:errBarType val="both"/>
            <c:errValType val="cust"/>
            <c:noEndCap val="0"/>
            <c:plus>
              <c:numRef>
                <c:f>[gm_wall_test_data.xlsx]newdata!$F$1:$F$5</c:f>
                <c:numCache>
                  <c:formatCode>General</c:formatCode>
                  <c:ptCount val="5"/>
                  <c:pt idx="0">
                    <c:v>0.40305000379099998</c:v>
                  </c:pt>
                  <c:pt idx="1">
                    <c:v>0.38134265722900001</c:v>
                  </c:pt>
                  <c:pt idx="2">
                    <c:v>0.32902950728899999</c:v>
                  </c:pt>
                  <c:pt idx="3">
                    <c:v>0.25168184281</c:v>
                  </c:pt>
                  <c:pt idx="4">
                    <c:v>0.30033314835399999</c:v>
                  </c:pt>
                </c:numCache>
              </c:numRef>
            </c:plus>
            <c:minus>
              <c:numRef>
                <c:f>[gm_wall_test_data.xlsx]newdata!$F$1:$F$5</c:f>
                <c:numCache>
                  <c:formatCode>General</c:formatCode>
                  <c:ptCount val="5"/>
                  <c:pt idx="0">
                    <c:v>0.40305000379099998</c:v>
                  </c:pt>
                  <c:pt idx="1">
                    <c:v>0.38134265722900001</c:v>
                  </c:pt>
                  <c:pt idx="2">
                    <c:v>0.32902950728899999</c:v>
                  </c:pt>
                  <c:pt idx="3">
                    <c:v>0.25168184281</c:v>
                  </c:pt>
                  <c:pt idx="4">
                    <c:v>0.30033314835399999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[gm_wall_test_data.xlsx]newdata!$A$1:$A$5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100</c:v>
                </c:pt>
                <c:pt idx="4">
                  <c:v>168</c:v>
                </c:pt>
              </c:numCache>
            </c:numRef>
          </c:xVal>
          <c:yVal>
            <c:numRef>
              <c:f>[gm_wall_test_data.xlsx]newdata!$C$1:$C$5</c:f>
              <c:numCache>
                <c:formatCode>General</c:formatCode>
                <c:ptCount val="5"/>
                <c:pt idx="0">
                  <c:v>1.7208333333300001</c:v>
                </c:pt>
                <c:pt idx="1">
                  <c:v>1.5233333333300001</c:v>
                </c:pt>
                <c:pt idx="2">
                  <c:v>1.4325000000000001</c:v>
                </c:pt>
                <c:pt idx="3">
                  <c:v>1.2375</c:v>
                </c:pt>
                <c:pt idx="4">
                  <c:v>1.17</c:v>
                </c:pt>
              </c:numCache>
            </c:numRef>
          </c:yVal>
          <c:smooth val="0"/>
        </c:ser>
        <c:ser>
          <c:idx val="2"/>
          <c:order val="2"/>
          <c:tx>
            <c:v>Combined</c:v>
          </c:tx>
          <c:spPr>
            <a:ln w="44450">
              <a:solidFill>
                <a:srgbClr val="92D050"/>
              </a:solidFill>
              <a:prstDash val="solid"/>
            </a:ln>
          </c:spPr>
          <c:errBars>
            <c:errDir val="y"/>
            <c:errBarType val="both"/>
            <c:errValType val="cust"/>
            <c:noEndCap val="0"/>
            <c:plus>
              <c:numRef>
                <c:f>[gm_wall_test_data.xlsx]newdata!$G$1:$G$5</c:f>
                <c:numCache>
                  <c:formatCode>General</c:formatCode>
                  <c:ptCount val="5"/>
                  <c:pt idx="0">
                    <c:v>0.27913432648499997</c:v>
                  </c:pt>
                  <c:pt idx="1">
                    <c:v>0.246563886245</c:v>
                  </c:pt>
                  <c:pt idx="2">
                    <c:v>0.313039534244</c:v>
                  </c:pt>
                  <c:pt idx="3">
                    <c:v>0.25035391615300001</c:v>
                  </c:pt>
                  <c:pt idx="4">
                    <c:v>0.30031464980700001</c:v>
                  </c:pt>
                </c:numCache>
              </c:numRef>
            </c:plus>
            <c:minus>
              <c:numRef>
                <c:f>[gm_wall_test_data.xlsx]newdata!$G$1:$G$5</c:f>
                <c:numCache>
                  <c:formatCode>General</c:formatCode>
                  <c:ptCount val="5"/>
                  <c:pt idx="0">
                    <c:v>0.27913432648499997</c:v>
                  </c:pt>
                  <c:pt idx="1">
                    <c:v>0.246563886245</c:v>
                  </c:pt>
                  <c:pt idx="2">
                    <c:v>0.313039534244</c:v>
                  </c:pt>
                  <c:pt idx="3">
                    <c:v>0.25035391615300001</c:v>
                  </c:pt>
                  <c:pt idx="4">
                    <c:v>0.30031464980700001</c:v>
                  </c:pt>
                </c:numCache>
              </c:numRef>
            </c:minus>
          </c:errBars>
          <c:errBars>
            <c:errDir val="x"/>
            <c:errBarType val="both"/>
            <c:errValType val="fixedVal"/>
            <c:noEndCap val="0"/>
            <c:val val="1"/>
          </c:errBars>
          <c:xVal>
            <c:numRef>
              <c:f>[gm_wall_test_data.xlsx]newdata!$A$1:$A$5</c:f>
              <c:numCache>
                <c:formatCode>General</c:formatCode>
                <c:ptCount val="5"/>
                <c:pt idx="0">
                  <c:v>10</c:v>
                </c:pt>
                <c:pt idx="1">
                  <c:v>30</c:v>
                </c:pt>
                <c:pt idx="2">
                  <c:v>50</c:v>
                </c:pt>
                <c:pt idx="3">
                  <c:v>100</c:v>
                </c:pt>
                <c:pt idx="4">
                  <c:v>168</c:v>
                </c:pt>
              </c:numCache>
            </c:numRef>
          </c:xVal>
          <c:yVal>
            <c:numRef>
              <c:f>[gm_wall_test_data.xlsx]newdata!$D$1:$D$5</c:f>
              <c:numCache>
                <c:formatCode>General</c:formatCode>
                <c:ptCount val="5"/>
                <c:pt idx="0">
                  <c:v>1.3258333333300001</c:v>
                </c:pt>
                <c:pt idx="1">
                  <c:v>1.2275</c:v>
                </c:pt>
                <c:pt idx="2">
                  <c:v>1.1074999999999999</c:v>
                </c:pt>
                <c:pt idx="3">
                  <c:v>0.91749999999999998</c:v>
                </c:pt>
                <c:pt idx="4">
                  <c:v>0.75333333333300001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6765952"/>
        <c:axId val="196776320"/>
      </c:scatterChart>
      <c:valAx>
        <c:axId val="196765952"/>
        <c:scaling>
          <c:orientation val="minMax"/>
          <c:max val="175"/>
          <c:min val="0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/>
                  <a:t>Training Examples</a:t>
                </a:r>
              </a:p>
            </c:rich>
          </c:tx>
          <c:layout>
            <c:manualLayout>
              <c:xMode val="edge"/>
              <c:yMode val="edge"/>
              <c:x val="0.44575337804996601"/>
              <c:y val="0.93678008415004699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196776320"/>
        <c:crosses val="autoZero"/>
        <c:crossBetween val="midCat"/>
      </c:valAx>
      <c:valAx>
        <c:axId val="196776320"/>
        <c:scaling>
          <c:orientation val="minMax"/>
          <c:max val="2.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dirty="0" smtClean="0"/>
                  <a:t>Avg. Num</a:t>
                </a:r>
                <a:r>
                  <a:rPr lang="en-US" sz="2000" dirty="0"/>
                  <a:t>.</a:t>
                </a:r>
                <a:r>
                  <a:rPr lang="en-US" sz="2000" baseline="0" dirty="0"/>
                  <a:t> Incorrect Predicates</a:t>
                </a:r>
                <a:endParaRPr lang="en-US" sz="2000" dirty="0"/>
              </a:p>
            </c:rich>
          </c:tx>
          <c:layout>
            <c:manualLayout>
              <c:xMode val="edge"/>
              <c:yMode val="edge"/>
              <c:x val="3.4014168367842899E-2"/>
              <c:y val="7.5598938833569801E-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96765952"/>
        <c:crosses val="autoZero"/>
        <c:crossBetween val="midCat"/>
        <c:majorUnit val="0.5"/>
      </c:valAx>
      <c:spPr>
        <a:ln>
          <a:solidFill>
            <a:schemeClr val="bg1">
              <a:lumMod val="50000"/>
            </a:schemeClr>
          </a:solidFill>
        </a:ln>
      </c:spPr>
    </c:plotArea>
    <c:legend>
      <c:legendPos val="tr"/>
      <c:legendEntry>
        <c:idx val="0"/>
        <c:txPr>
          <a:bodyPr/>
          <a:lstStyle/>
          <a:p>
            <a:pPr>
              <a:defRPr sz="120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200"/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200"/>
            </a:pPr>
            <a:endParaRPr lang="en-US"/>
          </a:p>
        </c:txPr>
      </c:legendEntry>
      <c:layout>
        <c:manualLayout>
          <c:xMode val="edge"/>
          <c:yMode val="edge"/>
          <c:x val="0.73927687858462099"/>
          <c:y val="6.4814814814814797E-2"/>
          <c:w val="0.18930895790803901"/>
          <c:h val="0.25115157480314998"/>
        </c:manualLayout>
      </c:layout>
      <c:overlay val="1"/>
      <c:spPr>
        <a:solidFill>
          <a:schemeClr val="bg1"/>
        </a:solidFill>
      </c:spPr>
      <c:txPr>
        <a:bodyPr/>
        <a:lstStyle/>
        <a:p>
          <a:pPr>
            <a:defRPr sz="700"/>
          </a:pPr>
          <a:endParaRPr lang="en-US"/>
        </a:p>
      </c:txPr>
    </c:legend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DF512C-E22A-F44C-9830-F3309802F0A7}" type="datetimeFigureOut">
              <a:rPr lang="en-US" smtClean="0"/>
              <a:t>6/17/2011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F1CB0-0C26-5B40-80ED-50D1C2470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908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22824-05A4-724E-9053-D7CB2F206503}" type="datetimeFigureOut">
              <a:rPr lang="en-US" smtClean="0"/>
              <a:t>6/17/2011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DAAA1-AD66-284B-99FD-95FF61F4B7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094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Fix 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DAAA1-AD66-284B-99FD-95FF61F4B7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81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DAAA1-AD66-284B-99FD-95FF61F4B7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10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32" tIns="45716" rIns="91432" bIns="45716"/>
          <a:lstStyle/>
          <a:p>
            <a:r>
              <a:rPr lang="en-US" dirty="0" smtClean="0"/>
              <a:t>Show slide of 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lIns="91432" tIns="45716" rIns="91432" bIns="45716"/>
          <a:lstStyle/>
          <a:p>
            <a:fld id="{E7785AFC-1AC2-F147-9B63-49DB0C8EDA61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657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32" tIns="45716" rIns="91432" bIns="45716"/>
          <a:lstStyle/>
          <a:p>
            <a:r>
              <a:rPr lang="en-US" dirty="0" smtClean="0"/>
              <a:t>Show slide of task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lIns="91432" tIns="45716" rIns="91432" bIns="45716"/>
          <a:lstStyle/>
          <a:p>
            <a:fld id="{E7785AFC-1AC2-F147-9B63-49DB0C8EDA61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657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32" tIns="45716" rIns="91432" bIns="45716">
            <a:normAutofit/>
          </a:bodyPr>
          <a:lstStyle/>
          <a:p>
            <a:r>
              <a:rPr lang="en-US" dirty="0" smtClean="0"/>
              <a:t>citation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lIns="91432" tIns="45716" rIns="91432" bIns="45716"/>
          <a:lstStyle/>
          <a:p>
            <a:fld id="{0A169C03-79AE-406F-8662-B702D51CEE9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slide before to embed this in context of multiple</a:t>
            </a:r>
            <a:r>
              <a:rPr lang="en-US" baseline="0" dirty="0" smtClean="0"/>
              <a:t> prediction methods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DAAA1-AD66-284B-99FD-95FF61F4B7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53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DAAA1-AD66-284B-99FD-95FF61F4B7E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18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reorder</a:t>
            </a:r>
            <a:r>
              <a:rPr lang="en-US" baseline="0" dirty="0" smtClean="0"/>
              <a:t> legend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DAAA1-AD66-284B-99FD-95FF61F4B7E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46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for going</a:t>
            </a:r>
            <a:r>
              <a:rPr lang="en-US" baseline="0" dirty="0" smtClean="0"/>
              <a:t> toward instance based, </a:t>
            </a:r>
            <a:r>
              <a:rPr lang="en-US" baseline="0" dirty="0" err="1" smtClean="0"/>
              <a:t>nn</a:t>
            </a:r>
            <a:r>
              <a:rPr lang="en-US" baseline="0" dirty="0" smtClean="0"/>
              <a:t>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4DAAA1-AD66-284B-99FD-95FF61F4B7E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679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2EAF8-065F-364F-9169-CAA6717D7730}" type="datetime1">
              <a:rPr lang="en-US" smtClean="0"/>
              <a:t>6/17/2011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57BA-5C7B-AC4A-8075-92F85371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6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31000-E52C-5747-B894-35A3C2C12E7B}" type="datetime1">
              <a:rPr lang="en-US" smtClean="0"/>
              <a:t>6/17/2011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57BA-5C7B-AC4A-8075-92F85371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09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E60F1-1F13-464A-AC3A-389A9DFE6F78}" type="datetime1">
              <a:rPr lang="en-US" smtClean="0"/>
              <a:t>6/17/2011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57BA-5C7B-AC4A-8075-92F85371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84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39F4-35E5-BD40-BED8-1EEB5E49CFE4}" type="datetime1">
              <a:rPr lang="en-US" smtClean="0"/>
              <a:t>6/17/2011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57BA-5C7B-AC4A-8075-92F85371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4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143D-8FD8-6D4A-A9F7-EB38023DF2EC}" type="datetime1">
              <a:rPr lang="en-US" smtClean="0"/>
              <a:t>6/17/2011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57BA-5C7B-AC4A-8075-92F85371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9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B19D-0D4A-7D4A-B8C4-02CC3C2D1806}" type="datetime1">
              <a:rPr lang="en-US" smtClean="0"/>
              <a:t>6/17/2011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57BA-5C7B-AC4A-8075-92F85371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7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64ADD-3E2A-2B4D-95F0-68386DF17823}" type="datetime1">
              <a:rPr lang="en-US" smtClean="0"/>
              <a:t>6/17/2011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57BA-5C7B-AC4A-8075-92F85371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0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B248F-BB0A-FB48-8B15-2CEB2F3061A6}" type="datetime1">
              <a:rPr lang="en-US" smtClean="0"/>
              <a:t>6/17/2011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57BA-5C7B-AC4A-8075-92F85371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28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F8952-843E-2D4A-98F7-C89EE3EDDBC0}" type="datetime1">
              <a:rPr lang="en-US" smtClean="0"/>
              <a:t>6/17/2011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57BA-5C7B-AC4A-8075-92F85371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7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32F65-4C74-7F4F-B9A8-A0F713CA32F4}" type="datetime1">
              <a:rPr lang="en-US" smtClean="0"/>
              <a:t>6/17/2011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57BA-5C7B-AC4A-8075-92F85371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7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DBAB-5CAC-8F4A-91A9-26E88B8DD873}" type="datetime1">
              <a:rPr lang="en-US" smtClean="0"/>
              <a:t>6/17/2011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57BA-5C7B-AC4A-8075-92F85371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1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0386E-4A7E-3843-9FF9-93EA216A2610}" type="datetime1">
              <a:rPr lang="en-US" smtClean="0"/>
              <a:t>6/17/2011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257BA-5C7B-AC4A-8075-92F853710F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60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slideLayout" Target="../slideLayouts/slideLayout6.xml"/><Relationship Id="rId7" Type="http://schemas.openxmlformats.org/officeDocument/2006/relationships/oleObject" Target="../embeddings/oleObject2.bin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Action Modeling in SVS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Joseph Xu</a:t>
            </a:r>
          </a:p>
          <a:p>
            <a:r>
              <a:rPr lang="en-US" dirty="0" smtClean="0"/>
              <a:t>Soar Workshop 31</a:t>
            </a:r>
          </a:p>
          <a:p>
            <a:r>
              <a:rPr lang="en-US" dirty="0" smtClean="0"/>
              <a:t>June 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57BA-5C7B-AC4A-8075-92F853710F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75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43"/>
    </mc:Choice>
    <mc:Fallback>
      <p:transition spd="slow" advTm="2543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Problem: Nearest Neighbor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Slowest part of the prediction</a:t>
            </a:r>
          </a:p>
          <a:p>
            <a:r>
              <a:rPr lang="en-US" dirty="0" smtClean="0"/>
              <a:t>Using a brute force search over all training examples leads to linear time increase</a:t>
            </a:r>
          </a:p>
          <a:p>
            <a:r>
              <a:rPr lang="en-US" dirty="0" smtClean="0"/>
              <a:t>Smarter data structures such as </a:t>
            </a:r>
            <a:r>
              <a:rPr lang="en-US" dirty="0" err="1" smtClean="0"/>
              <a:t>Kd</a:t>
            </a:r>
            <a:r>
              <a:rPr lang="en-US" dirty="0" smtClean="0"/>
              <a:t> trees, ball trees, and cover trees degrade quickly as number of dimensions increase</a:t>
            </a:r>
          </a:p>
          <a:p>
            <a:pPr lvl="1"/>
            <a:r>
              <a:rPr lang="en-US" dirty="0" smtClean="0"/>
              <a:t>Number of dimensions proportional to number of objects in scene, can grow very </a:t>
            </a:r>
            <a:r>
              <a:rPr lang="en-US" dirty="0" smtClean="0"/>
              <a:t>large</a:t>
            </a:r>
          </a:p>
          <a:p>
            <a:r>
              <a:rPr lang="en-US" dirty="0" smtClean="0"/>
              <a:t>Locality sensitive hashing?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57BA-5C7B-AC4A-8075-92F853710F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Pruning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Selectively keep new training examples:</a:t>
            </a:r>
          </a:p>
          <a:p>
            <a:pPr lvl="1"/>
            <a:r>
              <a:rPr lang="en-US" dirty="0" smtClean="0"/>
              <a:t>For each new example (x, u, y), make a prediction y’ = f(x, u) with continuous model</a:t>
            </a:r>
          </a:p>
          <a:p>
            <a:pPr lvl="1"/>
            <a:r>
              <a:rPr lang="en-US" dirty="0" smtClean="0"/>
              <a:t>If y’ ≈ y, then assume that (x, u, y) will not improve model performance, so don’t keep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57BA-5C7B-AC4A-8075-92F853710F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5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Size w/</a:t>
            </a:r>
            <a:r>
              <a:rPr lang="en-US" dirty="0" err="1" smtClean="0"/>
              <a:t>wo</a:t>
            </a:r>
            <a:r>
              <a:rPr lang="en-US" dirty="0" smtClean="0"/>
              <a:t> Pruning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57BA-5C7B-AC4A-8075-92F853710FD3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5667016"/>
              </p:ext>
            </p:extLst>
          </p:nvPr>
        </p:nvGraphicFramePr>
        <p:xfrm>
          <a:off x="1583698" y="1666874"/>
          <a:ext cx="6083643" cy="4689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6556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Time w/</a:t>
            </a:r>
            <a:r>
              <a:rPr lang="en-US" dirty="0" err="1" smtClean="0"/>
              <a:t>wo</a:t>
            </a:r>
            <a:r>
              <a:rPr lang="en-US" dirty="0" smtClean="0"/>
              <a:t> Pruning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57BA-5C7B-AC4A-8075-92F853710FD3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3002783"/>
              </p:ext>
            </p:extLst>
          </p:nvPr>
        </p:nvGraphicFramePr>
        <p:xfrm>
          <a:off x="900757" y="1592978"/>
          <a:ext cx="7155291" cy="4713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023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Error w/</a:t>
            </a:r>
            <a:r>
              <a:rPr lang="en-US" dirty="0" err="1" smtClean="0"/>
              <a:t>wo</a:t>
            </a:r>
            <a:r>
              <a:rPr lang="en-US" dirty="0" smtClean="0"/>
              <a:t> Pruning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57BA-5C7B-AC4A-8075-92F853710FD3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4851023"/>
              </p:ext>
            </p:extLst>
          </p:nvPr>
        </p:nvGraphicFramePr>
        <p:xfrm>
          <a:off x="1002773" y="1517254"/>
          <a:ext cx="6957413" cy="4711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9555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n-lt"/>
              </a:rPr>
              <a:t>Relational Model Learning</a:t>
            </a:r>
            <a:endParaRPr lang="en-US" dirty="0">
              <a:latin typeface="+mn-lt"/>
            </a:endParaRPr>
          </a:p>
        </p:txBody>
      </p:sp>
      <p:sp>
        <p:nvSpPr>
          <p:cNvPr id="65" name="Slide Number Placeholder 6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BBB29-F7B4-4BD6-A61D-997AABB9F19C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3" name="Group 74"/>
          <p:cNvGrpSpPr/>
          <p:nvPr/>
        </p:nvGrpSpPr>
        <p:grpSpPr>
          <a:xfrm>
            <a:off x="152400" y="4758810"/>
            <a:ext cx="2065466" cy="1499115"/>
            <a:chOff x="381000" y="2379882"/>
            <a:chExt cx="2065466" cy="1499115"/>
          </a:xfrm>
        </p:grpSpPr>
        <p:sp>
          <p:nvSpPr>
            <p:cNvPr id="4" name="Rectangle 3"/>
            <p:cNvSpPr/>
            <p:nvPr/>
          </p:nvSpPr>
          <p:spPr>
            <a:xfrm>
              <a:off x="862957" y="2379882"/>
              <a:ext cx="320933" cy="320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b="0" dirty="0" smtClean="0">
                  <a:solidFill>
                    <a:prstClr val="white"/>
                  </a:solidFill>
                </a:rPr>
                <a:t>A</a:t>
              </a:r>
              <a:endParaRPr lang="en-US" b="0" dirty="0">
                <a:solidFill>
                  <a:prstClr val="white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862957" y="2700814"/>
              <a:ext cx="320933" cy="320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b="0" dirty="0" smtClean="0">
                  <a:solidFill>
                    <a:prstClr val="white"/>
                  </a:solidFill>
                </a:rPr>
                <a:t>B</a:t>
              </a:r>
              <a:endParaRPr lang="en-US" b="0" dirty="0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71600" y="2700814"/>
              <a:ext cx="320933" cy="3209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b="0" dirty="0">
                  <a:solidFill>
                    <a:prstClr val="white"/>
                  </a:solidFill>
                </a:rPr>
                <a:t>C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0" y="3048000"/>
              <a:ext cx="20654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0" dirty="0" smtClean="0">
                  <a:solidFill>
                    <a:prstClr val="black"/>
                  </a:solidFill>
                  <a:latin typeface="Calibri"/>
                </a:rPr>
                <a:t>What happens if I try relational operator </a:t>
              </a: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+on(</a:t>
              </a:r>
              <a:r>
                <a:rPr lang="en-US" sz="1600" b="0" dirty="0" smtClean="0">
                  <a:solidFill>
                    <a:prstClr val="black"/>
                  </a:solidFill>
                  <a:latin typeface="Calibri"/>
                </a:rPr>
                <a:t>A, C</a:t>
              </a:r>
              <a:r>
                <a:rPr lang="en-US" sz="1600" dirty="0" smtClean="0">
                  <a:solidFill>
                    <a:prstClr val="black"/>
                  </a:solidFill>
                  <a:latin typeface="Calibri"/>
                </a:rPr>
                <a:t>)</a:t>
              </a:r>
              <a:r>
                <a:rPr lang="en-US" sz="1600" b="0" dirty="0" smtClean="0">
                  <a:solidFill>
                    <a:prstClr val="black"/>
                  </a:solidFill>
                  <a:latin typeface="Calibri"/>
                </a:rPr>
                <a:t>?</a:t>
              </a:r>
              <a:endParaRPr lang="en-US" sz="1600" b="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781779" y="5917198"/>
            <a:ext cx="224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0" dirty="0" smtClean="0">
                <a:solidFill>
                  <a:prstClr val="black"/>
                </a:solidFill>
                <a:latin typeface="Calibri"/>
              </a:rPr>
              <a:t>Simple Analogical Mapping</a:t>
            </a:r>
            <a:endParaRPr lang="en-US" sz="1600" b="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7017759" y="4791480"/>
            <a:ext cx="1821441" cy="1294995"/>
            <a:chOff x="7017759" y="5162955"/>
            <a:chExt cx="1821441" cy="1294995"/>
          </a:xfrm>
        </p:grpSpPr>
        <p:grpSp>
          <p:nvGrpSpPr>
            <p:cNvPr id="41" name="Group 79"/>
            <p:cNvGrpSpPr/>
            <p:nvPr/>
          </p:nvGrpSpPr>
          <p:grpSpPr>
            <a:xfrm>
              <a:off x="7806559" y="5162955"/>
              <a:ext cx="1032641" cy="1294995"/>
              <a:chOff x="804042" y="4834759"/>
              <a:chExt cx="1032641" cy="1294995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1321676" y="4834759"/>
                <a:ext cx="346841" cy="3468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0" dirty="0" smtClean="0">
                    <a:solidFill>
                      <a:prstClr val="white"/>
                    </a:solidFill>
                  </a:rPr>
                  <a:t>A</a:t>
                </a:r>
                <a:endParaRPr lang="en-US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804042" y="5181600"/>
                <a:ext cx="346841" cy="3468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0" dirty="0" smtClean="0">
                    <a:solidFill>
                      <a:prstClr val="white"/>
                    </a:solidFill>
                  </a:rPr>
                  <a:t>B</a:t>
                </a:r>
                <a:endParaRPr lang="en-US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321676" y="5181600"/>
                <a:ext cx="346841" cy="3468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0" dirty="0">
                    <a:solidFill>
                      <a:prstClr val="white"/>
                    </a:solidFill>
                  </a:rPr>
                  <a:t>C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04042" y="5791200"/>
                <a:ext cx="10326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0" dirty="0">
                    <a:solidFill>
                      <a:prstClr val="black"/>
                    </a:solidFill>
                    <a:latin typeface="Calibri"/>
                  </a:rPr>
                  <a:t>P</a:t>
                </a:r>
                <a:r>
                  <a:rPr lang="en-US" sz="1600" b="0" dirty="0" smtClean="0">
                    <a:solidFill>
                      <a:prstClr val="black"/>
                    </a:solidFill>
                    <a:latin typeface="Calibri"/>
                  </a:rPr>
                  <a:t>rediction</a:t>
                </a:r>
                <a:endParaRPr lang="en-US" sz="1600" b="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98" name="Down Arrow 97"/>
            <p:cNvSpPr/>
            <p:nvPr/>
          </p:nvSpPr>
          <p:spPr>
            <a:xfrm rot="16200000">
              <a:off x="6986709" y="5243095"/>
              <a:ext cx="595499" cy="533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38601" y="4580821"/>
            <a:ext cx="2812972" cy="1318276"/>
            <a:chOff x="4038601" y="4952296"/>
            <a:chExt cx="2812972" cy="1318276"/>
          </a:xfrm>
        </p:grpSpPr>
        <p:sp>
          <p:nvSpPr>
            <p:cNvPr id="53" name="Rectangle 52"/>
            <p:cNvSpPr/>
            <p:nvPr/>
          </p:nvSpPr>
          <p:spPr>
            <a:xfrm>
              <a:off x="5753242" y="5576890"/>
              <a:ext cx="346841" cy="346841"/>
            </a:xfrm>
            <a:prstGeom prst="rect">
              <a:avLst/>
            </a:prstGeom>
            <a:solidFill>
              <a:srgbClr val="FFFFFF"/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b="0" dirty="0" smtClean="0">
                  <a:solidFill>
                    <a:prstClr val="black"/>
                  </a:solidFill>
                </a:rPr>
                <a:t>B</a:t>
              </a:r>
              <a:endParaRPr lang="en-US" b="0" dirty="0">
                <a:solidFill>
                  <a:prstClr val="black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753242" y="5923731"/>
              <a:ext cx="346841" cy="34684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b="0" dirty="0" smtClean="0">
                  <a:solidFill>
                    <a:prstClr val="white"/>
                  </a:solidFill>
                </a:rPr>
                <a:t>C</a:t>
              </a:r>
              <a:endParaRPr lang="en-US" b="0" dirty="0">
                <a:solidFill>
                  <a:prstClr val="white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504732" y="5923731"/>
              <a:ext cx="346841" cy="34684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b="0" dirty="0" smtClean="0">
                  <a:solidFill>
                    <a:prstClr val="white"/>
                  </a:solidFill>
                </a:rPr>
                <a:t>A</a:t>
              </a:r>
              <a:endParaRPr lang="en-US" b="0" dirty="0">
                <a:solidFill>
                  <a:prstClr val="white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503527" y="5578094"/>
              <a:ext cx="346841" cy="346841"/>
            </a:xfrm>
            <a:prstGeom prst="rect">
              <a:avLst/>
            </a:prstGeom>
            <a:solidFill>
              <a:srgbClr val="77933C"/>
            </a:solidFill>
            <a:ln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b="0" dirty="0" smtClean="0">
                  <a:solidFill>
                    <a:srgbClr val="FFFFFF"/>
                  </a:solidFill>
                </a:rPr>
                <a:t>B</a:t>
              </a:r>
              <a:endParaRPr lang="en-US" b="0" dirty="0">
                <a:solidFill>
                  <a:srgbClr val="FFFFFF"/>
                </a:solidFill>
              </a:endParaRPr>
            </a:p>
          </p:txBody>
        </p:sp>
        <p:cxnSp>
          <p:nvCxnSpPr>
            <p:cNvPr id="137" name="Straight Arrow Connector 136"/>
            <p:cNvCxnSpPr>
              <a:stCxn id="51" idx="3"/>
              <a:endCxn id="54" idx="1"/>
            </p:cNvCxnSpPr>
            <p:nvPr/>
          </p:nvCxnSpPr>
          <p:spPr>
            <a:xfrm>
              <a:off x="5223641" y="5473161"/>
              <a:ext cx="529601" cy="623991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52" idx="3"/>
              <a:endCxn id="55" idx="1"/>
            </p:cNvCxnSpPr>
            <p:nvPr/>
          </p:nvCxnSpPr>
          <p:spPr>
            <a:xfrm>
              <a:off x="5975130" y="5473161"/>
              <a:ext cx="529602" cy="623991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>
              <a:stCxn id="58" idx="3"/>
              <a:endCxn id="56" idx="1"/>
            </p:cNvCxnSpPr>
            <p:nvPr/>
          </p:nvCxnSpPr>
          <p:spPr>
            <a:xfrm>
              <a:off x="5975130" y="5126320"/>
              <a:ext cx="528397" cy="625195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hape 42"/>
            <p:cNvCxnSpPr>
              <a:stCxn id="53" idx="0"/>
              <a:endCxn id="56" idx="0"/>
            </p:cNvCxnSpPr>
            <p:nvPr/>
          </p:nvCxnSpPr>
          <p:spPr>
            <a:xfrm rot="16200000" flipH="1">
              <a:off x="6301203" y="5202350"/>
              <a:ext cx="1204" cy="750285"/>
            </a:xfrm>
            <a:prstGeom prst="curvedConnector3">
              <a:avLst>
                <a:gd name="adj1" fmla="val -18986711"/>
              </a:avLst>
            </a:prstGeom>
            <a:ln w="28575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/>
            <p:cNvGrpSpPr/>
            <p:nvPr/>
          </p:nvGrpSpPr>
          <p:grpSpPr>
            <a:xfrm>
              <a:off x="4038601" y="4952296"/>
              <a:ext cx="1936529" cy="855248"/>
              <a:chOff x="4038601" y="4952296"/>
              <a:chExt cx="1936529" cy="855248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4876800" y="4952899"/>
                <a:ext cx="346841" cy="346841"/>
              </a:xfrm>
              <a:prstGeom prst="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0" dirty="0" smtClean="0">
                    <a:solidFill>
                      <a:prstClr val="black"/>
                    </a:solidFill>
                  </a:rPr>
                  <a:t>A</a:t>
                </a:r>
                <a:endParaRPr lang="en-US" b="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4876800" y="5299740"/>
                <a:ext cx="346841" cy="3468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0" dirty="0" smtClean="0">
                    <a:solidFill>
                      <a:prstClr val="white"/>
                    </a:solidFill>
                  </a:rPr>
                  <a:t>B</a:t>
                </a:r>
                <a:endParaRPr lang="en-US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5628289" y="5299740"/>
                <a:ext cx="346841" cy="3468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0" dirty="0">
                    <a:solidFill>
                      <a:prstClr val="white"/>
                    </a:solidFill>
                  </a:rPr>
                  <a:t>C</a:t>
                </a: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628289" y="4952899"/>
                <a:ext cx="346841" cy="346841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0" dirty="0" smtClean="0">
                    <a:solidFill>
                      <a:srgbClr val="FFFFFF"/>
                    </a:solidFill>
                  </a:rPr>
                  <a:t>A</a:t>
                </a:r>
                <a:endParaRPr lang="en-US" b="0" dirty="0">
                  <a:solidFill>
                    <a:srgbClr val="FFFFFF"/>
                  </a:solidFill>
                </a:endParaRPr>
              </a:p>
            </p:txBody>
          </p:sp>
          <p:cxnSp>
            <p:nvCxnSpPr>
              <p:cNvPr id="59" name="Shape 42"/>
              <p:cNvCxnSpPr>
                <a:stCxn id="50" idx="0"/>
                <a:endCxn id="58" idx="0"/>
              </p:cNvCxnSpPr>
              <p:nvPr/>
            </p:nvCxnSpPr>
            <p:spPr>
              <a:xfrm rot="5400000" flipH="1" flipV="1">
                <a:off x="5425965" y="4577154"/>
                <a:ext cx="1205" cy="751490"/>
              </a:xfrm>
              <a:prstGeom prst="curvedConnector3">
                <a:avLst>
                  <a:gd name="adj1" fmla="val 18106473"/>
                </a:avLst>
              </a:prstGeom>
              <a:ln w="28575"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>
                <a:stCxn id="50" idx="3"/>
                <a:endCxn id="53" idx="1"/>
              </p:cNvCxnSpPr>
              <p:nvPr/>
            </p:nvCxnSpPr>
            <p:spPr>
              <a:xfrm>
                <a:off x="5223641" y="5126320"/>
                <a:ext cx="529601" cy="623991"/>
              </a:xfrm>
              <a:prstGeom prst="straightConnector1">
                <a:avLst/>
              </a:prstGeom>
              <a:ln>
                <a:solidFill>
                  <a:schemeClr val="accent2">
                    <a:lumMod val="75000"/>
                  </a:schemeClr>
                </a:solidFill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Down Arrow 140"/>
              <p:cNvSpPr/>
              <p:nvPr/>
            </p:nvSpPr>
            <p:spPr>
              <a:xfrm rot="16200000">
                <a:off x="4007551" y="5243095"/>
                <a:ext cx="595499" cy="533400"/>
              </a:xfrm>
              <a:prstGeom prst="downArrow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b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142" name="Rectangle 141"/>
          <p:cNvSpPr/>
          <p:nvPr/>
        </p:nvSpPr>
        <p:spPr>
          <a:xfrm>
            <a:off x="1185133" y="2611096"/>
            <a:ext cx="6218247" cy="6958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prstClr val="black"/>
                </a:solidFill>
              </a:rPr>
              <a:t>Episodic Memory</a:t>
            </a:r>
            <a:endParaRPr lang="en-US" b="0" dirty="0">
              <a:solidFill>
                <a:prstClr val="black"/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3217643" y="1725448"/>
            <a:ext cx="379563" cy="3795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prstClr val="black"/>
                </a:solidFill>
              </a:rPr>
              <a:t>S1</a:t>
            </a:r>
            <a:endParaRPr lang="en-US" sz="1400" b="0" dirty="0">
              <a:solidFill>
                <a:prstClr val="black"/>
              </a:solidFill>
            </a:endParaRPr>
          </a:p>
        </p:txBody>
      </p:sp>
      <p:cxnSp>
        <p:nvCxnSpPr>
          <p:cNvPr id="144" name="Straight Arrow Connector 143"/>
          <p:cNvCxnSpPr>
            <a:stCxn id="143" idx="6"/>
          </p:cNvCxnSpPr>
          <p:nvPr/>
        </p:nvCxnSpPr>
        <p:spPr>
          <a:xfrm>
            <a:off x="3597206" y="1915230"/>
            <a:ext cx="1138689" cy="1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endCxn id="161" idx="0"/>
          </p:cNvCxnSpPr>
          <p:nvPr/>
        </p:nvCxnSpPr>
        <p:spPr>
          <a:xfrm rot="5400000">
            <a:off x="3091122" y="2484575"/>
            <a:ext cx="632606" cy="131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2521779" y="2231532"/>
            <a:ext cx="941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0" dirty="0" smtClean="0">
                <a:solidFill>
                  <a:prstClr val="black"/>
                </a:solidFill>
                <a:latin typeface="Calibri"/>
              </a:rPr>
              <a:t>snapshot</a:t>
            </a:r>
            <a:endParaRPr lang="en-US" sz="16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1" name="Rectangle 160"/>
          <p:cNvSpPr/>
          <p:nvPr/>
        </p:nvSpPr>
        <p:spPr>
          <a:xfrm>
            <a:off x="3217643" y="2800877"/>
            <a:ext cx="379563" cy="3795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prstClr val="black"/>
                </a:solidFill>
              </a:rPr>
              <a:t>e1</a:t>
            </a:r>
            <a:endParaRPr lang="en-US" sz="1400" b="0" dirty="0">
              <a:solidFill>
                <a:prstClr val="black"/>
              </a:solidFill>
            </a:endParaRPr>
          </a:p>
        </p:txBody>
      </p:sp>
      <p:sp>
        <p:nvSpPr>
          <p:cNvPr id="162" name="TextBox 161"/>
          <p:cNvSpPr txBox="1"/>
          <p:nvPr/>
        </p:nvSpPr>
        <p:spPr>
          <a:xfrm>
            <a:off x="3976769" y="1581150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0" dirty="0" smtClean="0">
                <a:solidFill>
                  <a:prstClr val="black"/>
                </a:solidFill>
                <a:latin typeface="Calibri"/>
              </a:rPr>
              <a:t>o1</a:t>
            </a:r>
            <a:endParaRPr lang="en-US" sz="1600" b="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63" name="Straight Arrow Connector 162"/>
          <p:cNvCxnSpPr/>
          <p:nvPr/>
        </p:nvCxnSpPr>
        <p:spPr>
          <a:xfrm rot="10800000" flipV="1">
            <a:off x="3407424" y="2105011"/>
            <a:ext cx="379563" cy="25304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5115458" y="1915230"/>
            <a:ext cx="1138689" cy="1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endCxn id="176" idx="0"/>
          </p:cNvCxnSpPr>
          <p:nvPr/>
        </p:nvCxnSpPr>
        <p:spPr>
          <a:xfrm rot="5400000">
            <a:off x="4609374" y="2484575"/>
            <a:ext cx="632606" cy="131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4040031" y="2231532"/>
            <a:ext cx="941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0" dirty="0" smtClean="0">
                <a:solidFill>
                  <a:prstClr val="black"/>
                </a:solidFill>
                <a:latin typeface="Calibri"/>
              </a:rPr>
              <a:t>snapshot</a:t>
            </a:r>
            <a:endParaRPr lang="en-US" sz="16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5495021" y="1581150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0" dirty="0" smtClean="0">
                <a:solidFill>
                  <a:prstClr val="black"/>
                </a:solidFill>
                <a:latin typeface="Calibri"/>
              </a:rPr>
              <a:t>o2</a:t>
            </a:r>
            <a:endParaRPr lang="en-US" sz="1600" b="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68" name="Straight Arrow Connector 167"/>
          <p:cNvCxnSpPr/>
          <p:nvPr/>
        </p:nvCxnSpPr>
        <p:spPr>
          <a:xfrm rot="10800000" flipV="1">
            <a:off x="4925677" y="2105011"/>
            <a:ext cx="379563" cy="25304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6633711" y="1915230"/>
            <a:ext cx="1138689" cy="1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>
            <a:endCxn id="177" idx="0"/>
          </p:cNvCxnSpPr>
          <p:nvPr/>
        </p:nvCxnSpPr>
        <p:spPr>
          <a:xfrm rot="5400000">
            <a:off x="6127626" y="2484575"/>
            <a:ext cx="632606" cy="1318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558284" y="2231532"/>
            <a:ext cx="941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0" dirty="0" smtClean="0">
                <a:solidFill>
                  <a:prstClr val="black"/>
                </a:solidFill>
                <a:latin typeface="Calibri"/>
              </a:rPr>
              <a:t>snapshot</a:t>
            </a:r>
            <a:endParaRPr lang="en-US" sz="16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2" name="TextBox 171"/>
          <p:cNvSpPr txBox="1"/>
          <p:nvPr/>
        </p:nvSpPr>
        <p:spPr>
          <a:xfrm>
            <a:off x="7013274" y="1581150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0" dirty="0" smtClean="0">
                <a:solidFill>
                  <a:prstClr val="black"/>
                </a:solidFill>
                <a:latin typeface="Calibri"/>
              </a:rPr>
              <a:t>o3</a:t>
            </a:r>
            <a:endParaRPr lang="en-US" sz="1600" b="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73" name="Straight Arrow Connector 172"/>
          <p:cNvCxnSpPr/>
          <p:nvPr/>
        </p:nvCxnSpPr>
        <p:spPr>
          <a:xfrm rot="10800000" flipV="1">
            <a:off x="6443929" y="2105011"/>
            <a:ext cx="379563" cy="25304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Oval 173"/>
          <p:cNvSpPr/>
          <p:nvPr/>
        </p:nvSpPr>
        <p:spPr>
          <a:xfrm>
            <a:off x="4735895" y="1725448"/>
            <a:ext cx="379563" cy="3795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prstClr val="black"/>
                </a:solidFill>
              </a:rPr>
              <a:t>S2</a:t>
            </a:r>
            <a:endParaRPr lang="en-US" sz="1400" b="0" dirty="0">
              <a:solidFill>
                <a:prstClr val="black"/>
              </a:solidFill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6254148" y="1725448"/>
            <a:ext cx="379563" cy="379563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prstClr val="black"/>
                </a:solidFill>
              </a:rPr>
              <a:t>S3</a:t>
            </a:r>
            <a:endParaRPr lang="en-US" sz="1400" b="0" dirty="0">
              <a:solidFill>
                <a:prstClr val="black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4735895" y="2800877"/>
            <a:ext cx="379563" cy="3795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prstClr val="black"/>
                </a:solidFill>
              </a:rPr>
              <a:t>e2</a:t>
            </a:r>
            <a:endParaRPr lang="en-US" sz="1400" b="0" dirty="0">
              <a:solidFill>
                <a:prstClr val="black"/>
              </a:solidFill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6254148" y="2800877"/>
            <a:ext cx="379563" cy="3795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prstClr val="black"/>
                </a:solidFill>
              </a:rPr>
              <a:t>e3</a:t>
            </a:r>
            <a:endParaRPr lang="en-US" sz="1400" b="0" dirty="0">
              <a:solidFill>
                <a:prstClr val="black"/>
              </a:solidFill>
            </a:endParaRPr>
          </a:p>
        </p:txBody>
      </p:sp>
      <p:sp>
        <p:nvSpPr>
          <p:cNvPr id="178" name="Left Brace 177"/>
          <p:cNvSpPr/>
          <p:nvPr/>
        </p:nvSpPr>
        <p:spPr>
          <a:xfrm rot="16200000">
            <a:off x="4013696" y="2321126"/>
            <a:ext cx="305709" cy="2024337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00" b="0">
              <a:solidFill>
                <a:prstClr val="black"/>
              </a:solidFill>
            </a:endParaRPr>
          </a:p>
        </p:txBody>
      </p:sp>
      <p:sp>
        <p:nvSpPr>
          <p:cNvPr id="179" name="Left Brace 178"/>
          <p:cNvSpPr/>
          <p:nvPr/>
        </p:nvSpPr>
        <p:spPr>
          <a:xfrm rot="16200000">
            <a:off x="5531951" y="2321125"/>
            <a:ext cx="305708" cy="202433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400" b="0">
              <a:solidFill>
                <a:prstClr val="black"/>
              </a:solidFill>
            </a:endParaRPr>
          </a:p>
        </p:txBody>
      </p:sp>
      <p:sp>
        <p:nvSpPr>
          <p:cNvPr id="180" name="TextBox 179"/>
          <p:cNvSpPr txBox="1"/>
          <p:nvPr/>
        </p:nvSpPr>
        <p:spPr>
          <a:xfrm>
            <a:off x="3686247" y="3486150"/>
            <a:ext cx="1087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0" dirty="0" smtClean="0">
                <a:solidFill>
                  <a:prstClr val="black"/>
                </a:solidFill>
                <a:latin typeface="Calibri"/>
              </a:rPr>
              <a:t>(s1, o1, s2)</a:t>
            </a:r>
            <a:endParaRPr lang="en-US" sz="16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1" name="TextBox 180"/>
          <p:cNvSpPr txBox="1"/>
          <p:nvPr/>
        </p:nvSpPr>
        <p:spPr>
          <a:xfrm>
            <a:off x="5178719" y="3486150"/>
            <a:ext cx="10871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0" dirty="0" smtClean="0">
                <a:solidFill>
                  <a:prstClr val="black"/>
                </a:solidFill>
                <a:latin typeface="Calibri"/>
              </a:rPr>
              <a:t>(s2, o2, s3)</a:t>
            </a:r>
            <a:endParaRPr lang="en-US" sz="16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8" name="TextBox 187"/>
          <p:cNvSpPr txBox="1"/>
          <p:nvPr/>
        </p:nvSpPr>
        <p:spPr>
          <a:xfrm>
            <a:off x="1033615" y="3497818"/>
            <a:ext cx="1861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prstClr val="black"/>
                </a:solidFill>
                <a:latin typeface="Calibri"/>
              </a:rPr>
              <a:t>Training examples</a:t>
            </a:r>
            <a:endParaRPr lang="en-US" b="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89" name="Straight Arrow Connector 188"/>
          <p:cNvCxnSpPr/>
          <p:nvPr/>
        </p:nvCxnSpPr>
        <p:spPr>
          <a:xfrm>
            <a:off x="2803228" y="3638550"/>
            <a:ext cx="82882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981201" y="4751527"/>
            <a:ext cx="1960055" cy="1373584"/>
            <a:chOff x="1981201" y="5123002"/>
            <a:chExt cx="1960055" cy="1373584"/>
          </a:xfrm>
        </p:grpSpPr>
        <p:grpSp>
          <p:nvGrpSpPr>
            <p:cNvPr id="8" name="Group 7"/>
            <p:cNvGrpSpPr/>
            <p:nvPr/>
          </p:nvGrpSpPr>
          <p:grpSpPr>
            <a:xfrm>
              <a:off x="2433347" y="5123002"/>
              <a:ext cx="1507909" cy="1373584"/>
              <a:chOff x="3334149" y="2204008"/>
              <a:chExt cx="1507909" cy="1373584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3334149" y="2992816"/>
                <a:ext cx="1507909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0" dirty="0" smtClean="0">
                    <a:solidFill>
                      <a:prstClr val="black"/>
                    </a:solidFill>
                    <a:latin typeface="Calibri"/>
                  </a:rPr>
                  <a:t>Retrieve Similar </a:t>
                </a:r>
                <a:r>
                  <a:rPr lang="en-US" sz="1600" b="0" dirty="0">
                    <a:solidFill>
                      <a:prstClr val="black"/>
                    </a:solidFill>
                    <a:latin typeface="Calibri"/>
                  </a:rPr>
                  <a:t>E</a:t>
                </a:r>
                <a:r>
                  <a:rPr lang="en-US" sz="1600" b="0" dirty="0" smtClean="0">
                    <a:solidFill>
                      <a:prstClr val="black"/>
                    </a:solidFill>
                    <a:latin typeface="Calibri"/>
                  </a:rPr>
                  <a:t>pisode</a:t>
                </a:r>
                <a:endParaRPr lang="en-US" sz="1600" b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3657600" y="2210358"/>
                <a:ext cx="320933" cy="320933"/>
              </a:xfrm>
              <a:prstGeom prst="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0" dirty="0" smtClean="0">
                    <a:solidFill>
                      <a:srgbClr val="000000"/>
                    </a:solidFill>
                  </a:rPr>
                  <a:t>B</a:t>
                </a:r>
                <a:endParaRPr lang="en-US" b="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3657600" y="2531291"/>
                <a:ext cx="320933" cy="32093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0" dirty="0" smtClean="0">
                    <a:solidFill>
                      <a:prstClr val="white"/>
                    </a:solidFill>
                  </a:rPr>
                  <a:t>C</a:t>
                </a:r>
                <a:endParaRPr lang="en-US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4177402" y="2531291"/>
                <a:ext cx="320933" cy="32093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0" dirty="0" smtClean="0">
                    <a:solidFill>
                      <a:prstClr val="white"/>
                    </a:solidFill>
                  </a:rPr>
                  <a:t>A</a:t>
                </a:r>
                <a:endParaRPr lang="en-US" b="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4177402" y="2210358"/>
                <a:ext cx="320933" cy="320933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rgbClr val="376092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0" dirty="0" smtClean="0">
                    <a:solidFill>
                      <a:prstClr val="white"/>
                    </a:solidFill>
                  </a:rPr>
                  <a:t>B</a:t>
                </a:r>
                <a:endParaRPr lang="en-US" b="0" dirty="0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96" name="Shape 42"/>
              <p:cNvCxnSpPr>
                <a:stCxn id="92" idx="0"/>
                <a:endCxn id="95" idx="0"/>
              </p:cNvCxnSpPr>
              <p:nvPr/>
            </p:nvCxnSpPr>
            <p:spPr>
              <a:xfrm rot="5400000" flipH="1" flipV="1">
                <a:off x="4077968" y="1950457"/>
                <a:ext cx="12700" cy="519802"/>
              </a:xfrm>
              <a:prstGeom prst="curvedConnector3">
                <a:avLst>
                  <a:gd name="adj1" fmla="val 1800000"/>
                </a:avLst>
              </a:prstGeom>
              <a:ln w="28575">
                <a:solidFill>
                  <a:schemeClr val="tx1"/>
                </a:solidFill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0" name="Down Arrow 189"/>
            <p:cNvSpPr/>
            <p:nvPr/>
          </p:nvSpPr>
          <p:spPr>
            <a:xfrm rot="16200000">
              <a:off x="1950151" y="5232266"/>
              <a:ext cx="595499" cy="533400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</p:grpSp>
      <p:cxnSp>
        <p:nvCxnSpPr>
          <p:cNvPr id="191" name="Straight Arrow Connector 190"/>
          <p:cNvCxnSpPr/>
          <p:nvPr/>
        </p:nvCxnSpPr>
        <p:spPr>
          <a:xfrm>
            <a:off x="2068794" y="1920192"/>
            <a:ext cx="1138689" cy="131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4837" y="1430222"/>
            <a:ext cx="1700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Learning</a:t>
            </a:r>
            <a:endParaRPr lang="en-US" sz="28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104837" y="4010025"/>
            <a:ext cx="1940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800" dirty="0" smtClean="0">
                <a:solidFill>
                  <a:prstClr val="black"/>
                </a:solidFill>
                <a:latin typeface="Arial"/>
                <a:cs typeface="Arial"/>
              </a:rPr>
              <a:t>Prediction</a:t>
            </a:r>
            <a:endParaRPr lang="en-US" sz="28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3732" y="6550223"/>
            <a:ext cx="85018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Xu</a:t>
            </a:r>
            <a:r>
              <a:rPr lang="en-US" sz="1400" dirty="0"/>
              <a:t>, J. Z., Laird, J. E. (2010). </a:t>
            </a:r>
            <a:r>
              <a:rPr lang="en-US" sz="1400" i="1" dirty="0"/>
              <a:t>Instance-Based Online Learning of Deterministic Relational Action </a:t>
            </a:r>
            <a:r>
              <a:rPr lang="en-US" sz="1400" i="1" dirty="0" smtClean="0"/>
              <a:t>Models. </a:t>
            </a:r>
            <a:r>
              <a:rPr lang="en-US" sz="1400" dirty="0" smtClean="0"/>
              <a:t>AAAI 2010.</a:t>
            </a: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20004449"/>
      </p:ext>
    </p:extLst>
  </p:cSld>
  <p:clrMapOvr>
    <a:masterClrMapping/>
  </p:clrMapOvr>
  <p:transition advTm="8090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19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Straight Connector 56"/>
          <p:cNvCxnSpPr/>
          <p:nvPr/>
        </p:nvCxnSpPr>
        <p:spPr>
          <a:xfrm>
            <a:off x="0" y="3596640"/>
            <a:ext cx="9144000" cy="0"/>
          </a:xfrm>
          <a:prstGeom prst="line">
            <a:avLst/>
          </a:prstGeom>
          <a:ln w="5715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Way to Make Relational Predictions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166608" y="5375939"/>
            <a:ext cx="1524000" cy="1206434"/>
            <a:chOff x="2930124" y="5486400"/>
            <a:chExt cx="1524000" cy="1206434"/>
          </a:xfrm>
        </p:grpSpPr>
        <p:sp>
          <p:nvSpPr>
            <p:cNvPr id="7" name="Rectangle 6"/>
            <p:cNvSpPr/>
            <p:nvPr/>
          </p:nvSpPr>
          <p:spPr>
            <a:xfrm>
              <a:off x="2930124" y="5486400"/>
              <a:ext cx="1524000" cy="120643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Controller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238224" y="5839403"/>
              <a:ext cx="995680" cy="741680"/>
              <a:chOff x="4064000" y="4074160"/>
              <a:chExt cx="995680" cy="741680"/>
            </a:xfrm>
          </p:grpSpPr>
          <p:sp>
            <p:nvSpPr>
              <p:cNvPr id="9" name="Freeform 8"/>
              <p:cNvSpPr/>
              <p:nvPr/>
            </p:nvSpPr>
            <p:spPr>
              <a:xfrm>
                <a:off x="4064000" y="4074160"/>
                <a:ext cx="924560" cy="274320"/>
              </a:xfrm>
              <a:custGeom>
                <a:avLst/>
                <a:gdLst>
                  <a:gd name="connsiteX0" fmla="*/ 0 w 924560"/>
                  <a:gd name="connsiteY0" fmla="*/ 274320 h 274320"/>
                  <a:gd name="connsiteX1" fmla="*/ 50800 w 924560"/>
                  <a:gd name="connsiteY1" fmla="*/ 254000 h 274320"/>
                  <a:gd name="connsiteX2" fmla="*/ 81280 w 924560"/>
                  <a:gd name="connsiteY2" fmla="*/ 243840 h 274320"/>
                  <a:gd name="connsiteX3" fmla="*/ 111760 w 924560"/>
                  <a:gd name="connsiteY3" fmla="*/ 223520 h 274320"/>
                  <a:gd name="connsiteX4" fmla="*/ 152400 w 924560"/>
                  <a:gd name="connsiteY4" fmla="*/ 203200 h 274320"/>
                  <a:gd name="connsiteX5" fmla="*/ 182880 w 924560"/>
                  <a:gd name="connsiteY5" fmla="*/ 182880 h 274320"/>
                  <a:gd name="connsiteX6" fmla="*/ 243840 w 924560"/>
                  <a:gd name="connsiteY6" fmla="*/ 162560 h 274320"/>
                  <a:gd name="connsiteX7" fmla="*/ 284480 w 924560"/>
                  <a:gd name="connsiteY7" fmla="*/ 193040 h 274320"/>
                  <a:gd name="connsiteX8" fmla="*/ 335280 w 924560"/>
                  <a:gd name="connsiteY8" fmla="*/ 243840 h 274320"/>
                  <a:gd name="connsiteX9" fmla="*/ 386080 w 924560"/>
                  <a:gd name="connsiteY9" fmla="*/ 203200 h 274320"/>
                  <a:gd name="connsiteX10" fmla="*/ 426720 w 924560"/>
                  <a:gd name="connsiteY10" fmla="*/ 152400 h 274320"/>
                  <a:gd name="connsiteX11" fmla="*/ 528320 w 924560"/>
                  <a:gd name="connsiteY11" fmla="*/ 81280 h 274320"/>
                  <a:gd name="connsiteX12" fmla="*/ 568960 w 924560"/>
                  <a:gd name="connsiteY12" fmla="*/ 60960 h 274320"/>
                  <a:gd name="connsiteX13" fmla="*/ 599440 w 924560"/>
                  <a:gd name="connsiteY13" fmla="*/ 30480 h 274320"/>
                  <a:gd name="connsiteX14" fmla="*/ 680720 w 924560"/>
                  <a:gd name="connsiteY14" fmla="*/ 0 h 274320"/>
                  <a:gd name="connsiteX15" fmla="*/ 741680 w 924560"/>
                  <a:gd name="connsiteY15" fmla="*/ 71120 h 274320"/>
                  <a:gd name="connsiteX16" fmla="*/ 802640 w 924560"/>
                  <a:gd name="connsiteY16" fmla="*/ 40640 h 274320"/>
                  <a:gd name="connsiteX17" fmla="*/ 833120 w 924560"/>
                  <a:gd name="connsiteY17" fmla="*/ 30480 h 274320"/>
                  <a:gd name="connsiteX18" fmla="*/ 863600 w 924560"/>
                  <a:gd name="connsiteY18" fmla="*/ 10160 h 274320"/>
                  <a:gd name="connsiteX19" fmla="*/ 924560 w 924560"/>
                  <a:gd name="connsiteY19" fmla="*/ 1016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24560" h="274320">
                    <a:moveTo>
                      <a:pt x="0" y="274320"/>
                    </a:moveTo>
                    <a:cubicBezTo>
                      <a:pt x="16933" y="267547"/>
                      <a:pt x="33723" y="260404"/>
                      <a:pt x="50800" y="254000"/>
                    </a:cubicBezTo>
                    <a:cubicBezTo>
                      <a:pt x="60828" y="250240"/>
                      <a:pt x="71701" y="248629"/>
                      <a:pt x="81280" y="243840"/>
                    </a:cubicBezTo>
                    <a:cubicBezTo>
                      <a:pt x="92202" y="238379"/>
                      <a:pt x="101158" y="229578"/>
                      <a:pt x="111760" y="223520"/>
                    </a:cubicBezTo>
                    <a:cubicBezTo>
                      <a:pt x="124910" y="216006"/>
                      <a:pt x="139250" y="210714"/>
                      <a:pt x="152400" y="203200"/>
                    </a:cubicBezTo>
                    <a:cubicBezTo>
                      <a:pt x="163002" y="197142"/>
                      <a:pt x="171722" y="187839"/>
                      <a:pt x="182880" y="182880"/>
                    </a:cubicBezTo>
                    <a:cubicBezTo>
                      <a:pt x="202453" y="174181"/>
                      <a:pt x="243840" y="162560"/>
                      <a:pt x="243840" y="162560"/>
                    </a:cubicBezTo>
                    <a:cubicBezTo>
                      <a:pt x="257387" y="172720"/>
                      <a:pt x="272506" y="181066"/>
                      <a:pt x="284480" y="193040"/>
                    </a:cubicBezTo>
                    <a:cubicBezTo>
                      <a:pt x="352213" y="260773"/>
                      <a:pt x="254000" y="189653"/>
                      <a:pt x="335280" y="243840"/>
                    </a:cubicBezTo>
                    <a:cubicBezTo>
                      <a:pt x="352213" y="230293"/>
                      <a:pt x="370746" y="218534"/>
                      <a:pt x="386080" y="203200"/>
                    </a:cubicBezTo>
                    <a:cubicBezTo>
                      <a:pt x="401414" y="187866"/>
                      <a:pt x="410255" y="166513"/>
                      <a:pt x="426720" y="152400"/>
                    </a:cubicBezTo>
                    <a:cubicBezTo>
                      <a:pt x="458107" y="125497"/>
                      <a:pt x="494453" y="104987"/>
                      <a:pt x="528320" y="81280"/>
                    </a:cubicBezTo>
                    <a:cubicBezTo>
                      <a:pt x="540728" y="72595"/>
                      <a:pt x="556635" y="69763"/>
                      <a:pt x="568960" y="60960"/>
                    </a:cubicBezTo>
                    <a:cubicBezTo>
                      <a:pt x="580652" y="52609"/>
                      <a:pt x="587256" y="38095"/>
                      <a:pt x="599440" y="30480"/>
                    </a:cubicBezTo>
                    <a:cubicBezTo>
                      <a:pt x="613324" y="21802"/>
                      <a:pt x="660455" y="6755"/>
                      <a:pt x="680720" y="0"/>
                    </a:cubicBezTo>
                    <a:cubicBezTo>
                      <a:pt x="686466" y="7662"/>
                      <a:pt x="727529" y="66403"/>
                      <a:pt x="741680" y="71120"/>
                    </a:cubicBezTo>
                    <a:cubicBezTo>
                      <a:pt x="757002" y="76227"/>
                      <a:pt x="793739" y="45090"/>
                      <a:pt x="802640" y="40640"/>
                    </a:cubicBezTo>
                    <a:cubicBezTo>
                      <a:pt x="812219" y="35851"/>
                      <a:pt x="823541" y="35269"/>
                      <a:pt x="833120" y="30480"/>
                    </a:cubicBezTo>
                    <a:cubicBezTo>
                      <a:pt x="844042" y="25019"/>
                      <a:pt x="851680" y="12809"/>
                      <a:pt x="863600" y="10160"/>
                    </a:cubicBezTo>
                    <a:cubicBezTo>
                      <a:pt x="883436" y="5752"/>
                      <a:pt x="904240" y="10160"/>
                      <a:pt x="924560" y="10160"/>
                    </a:cubicBezTo>
                  </a:path>
                </a:pathLst>
              </a:custGeom>
              <a:ln w="9525" cmpd="sng">
                <a:solidFill>
                  <a:schemeClr val="tx1"/>
                </a:solidFill>
                <a:headEnd type="none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4612640" y="4155440"/>
                <a:ext cx="416560" cy="223520"/>
              </a:xfrm>
              <a:custGeom>
                <a:avLst/>
                <a:gdLst>
                  <a:gd name="connsiteX0" fmla="*/ 0 w 416560"/>
                  <a:gd name="connsiteY0" fmla="*/ 0 h 223520"/>
                  <a:gd name="connsiteX1" fmla="*/ 91440 w 416560"/>
                  <a:gd name="connsiteY1" fmla="*/ 101600 h 223520"/>
                  <a:gd name="connsiteX2" fmla="*/ 132080 w 416560"/>
                  <a:gd name="connsiteY2" fmla="*/ 172720 h 223520"/>
                  <a:gd name="connsiteX3" fmla="*/ 162560 w 416560"/>
                  <a:gd name="connsiteY3" fmla="*/ 182880 h 223520"/>
                  <a:gd name="connsiteX4" fmla="*/ 345440 w 416560"/>
                  <a:gd name="connsiteY4" fmla="*/ 193040 h 223520"/>
                  <a:gd name="connsiteX5" fmla="*/ 386080 w 416560"/>
                  <a:gd name="connsiteY5" fmla="*/ 203200 h 223520"/>
                  <a:gd name="connsiteX6" fmla="*/ 416560 w 416560"/>
                  <a:gd name="connsiteY6" fmla="*/ 223520 h 223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6560" h="223520">
                    <a:moveTo>
                      <a:pt x="0" y="0"/>
                    </a:moveTo>
                    <a:cubicBezTo>
                      <a:pt x="60876" y="48701"/>
                      <a:pt x="48900" y="30700"/>
                      <a:pt x="91440" y="101600"/>
                    </a:cubicBezTo>
                    <a:cubicBezTo>
                      <a:pt x="98363" y="113138"/>
                      <a:pt x="118562" y="161906"/>
                      <a:pt x="132080" y="172720"/>
                    </a:cubicBezTo>
                    <a:cubicBezTo>
                      <a:pt x="140443" y="179410"/>
                      <a:pt x="151899" y="181865"/>
                      <a:pt x="162560" y="182880"/>
                    </a:cubicBezTo>
                    <a:cubicBezTo>
                      <a:pt x="223339" y="188668"/>
                      <a:pt x="284480" y="189653"/>
                      <a:pt x="345440" y="193040"/>
                    </a:cubicBezTo>
                    <a:cubicBezTo>
                      <a:pt x="358987" y="196427"/>
                      <a:pt x="373245" y="197699"/>
                      <a:pt x="386080" y="203200"/>
                    </a:cubicBezTo>
                    <a:cubicBezTo>
                      <a:pt x="397303" y="208010"/>
                      <a:pt x="416560" y="223520"/>
                      <a:pt x="416560" y="223520"/>
                    </a:cubicBezTo>
                  </a:path>
                </a:pathLst>
              </a:custGeom>
              <a:ln w="9525" cmpd="sng">
                <a:solidFill>
                  <a:schemeClr val="tx1"/>
                </a:solidFill>
                <a:headEnd type="none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0"/>
              <p:cNvSpPr/>
              <p:nvPr/>
            </p:nvSpPr>
            <p:spPr>
              <a:xfrm>
                <a:off x="4074160" y="4338320"/>
                <a:ext cx="741762" cy="345440"/>
              </a:xfrm>
              <a:custGeom>
                <a:avLst/>
                <a:gdLst>
                  <a:gd name="connsiteX0" fmla="*/ 0 w 741762"/>
                  <a:gd name="connsiteY0" fmla="*/ 0 h 345440"/>
                  <a:gd name="connsiteX1" fmla="*/ 121920 w 741762"/>
                  <a:gd name="connsiteY1" fmla="*/ 30480 h 345440"/>
                  <a:gd name="connsiteX2" fmla="*/ 152400 w 741762"/>
                  <a:gd name="connsiteY2" fmla="*/ 60960 h 345440"/>
                  <a:gd name="connsiteX3" fmla="*/ 193040 w 741762"/>
                  <a:gd name="connsiteY3" fmla="*/ 81280 h 345440"/>
                  <a:gd name="connsiteX4" fmla="*/ 203200 w 741762"/>
                  <a:gd name="connsiteY4" fmla="*/ 132080 h 345440"/>
                  <a:gd name="connsiteX5" fmla="*/ 233680 w 741762"/>
                  <a:gd name="connsiteY5" fmla="*/ 152400 h 345440"/>
                  <a:gd name="connsiteX6" fmla="*/ 264160 w 741762"/>
                  <a:gd name="connsiteY6" fmla="*/ 182880 h 345440"/>
                  <a:gd name="connsiteX7" fmla="*/ 558800 w 741762"/>
                  <a:gd name="connsiteY7" fmla="*/ 223520 h 345440"/>
                  <a:gd name="connsiteX8" fmla="*/ 629920 w 741762"/>
                  <a:gd name="connsiteY8" fmla="*/ 274320 h 345440"/>
                  <a:gd name="connsiteX9" fmla="*/ 660400 w 741762"/>
                  <a:gd name="connsiteY9" fmla="*/ 284480 h 345440"/>
                  <a:gd name="connsiteX10" fmla="*/ 690880 w 741762"/>
                  <a:gd name="connsiteY10" fmla="*/ 294640 h 345440"/>
                  <a:gd name="connsiteX11" fmla="*/ 711200 w 741762"/>
                  <a:gd name="connsiteY11" fmla="*/ 325120 h 345440"/>
                  <a:gd name="connsiteX12" fmla="*/ 741680 w 741762"/>
                  <a:gd name="connsiteY12" fmla="*/ 345440 h 345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41762" h="345440">
                    <a:moveTo>
                      <a:pt x="0" y="0"/>
                    </a:moveTo>
                    <a:cubicBezTo>
                      <a:pt x="44422" y="6346"/>
                      <a:pt x="82968" y="6135"/>
                      <a:pt x="121920" y="30480"/>
                    </a:cubicBezTo>
                    <a:cubicBezTo>
                      <a:pt x="134104" y="38095"/>
                      <a:pt x="140708" y="52609"/>
                      <a:pt x="152400" y="60960"/>
                    </a:cubicBezTo>
                    <a:cubicBezTo>
                      <a:pt x="164725" y="69763"/>
                      <a:pt x="179493" y="74507"/>
                      <a:pt x="193040" y="81280"/>
                    </a:cubicBezTo>
                    <a:cubicBezTo>
                      <a:pt x="196427" y="98213"/>
                      <a:pt x="194632" y="117087"/>
                      <a:pt x="203200" y="132080"/>
                    </a:cubicBezTo>
                    <a:cubicBezTo>
                      <a:pt x="209258" y="142682"/>
                      <a:pt x="224299" y="144583"/>
                      <a:pt x="233680" y="152400"/>
                    </a:cubicBezTo>
                    <a:cubicBezTo>
                      <a:pt x="244718" y="161598"/>
                      <a:pt x="251079" y="176934"/>
                      <a:pt x="264160" y="182880"/>
                    </a:cubicBezTo>
                    <a:cubicBezTo>
                      <a:pt x="329022" y="212363"/>
                      <a:pt x="536940" y="221438"/>
                      <a:pt x="558800" y="223520"/>
                    </a:cubicBezTo>
                    <a:cubicBezTo>
                      <a:pt x="575733" y="274320"/>
                      <a:pt x="558800" y="250613"/>
                      <a:pt x="629920" y="274320"/>
                    </a:cubicBezTo>
                    <a:lnTo>
                      <a:pt x="660400" y="284480"/>
                    </a:lnTo>
                    <a:lnTo>
                      <a:pt x="690880" y="294640"/>
                    </a:lnTo>
                    <a:cubicBezTo>
                      <a:pt x="697653" y="304800"/>
                      <a:pt x="701665" y="317492"/>
                      <a:pt x="711200" y="325120"/>
                    </a:cubicBezTo>
                    <a:cubicBezTo>
                      <a:pt x="744893" y="352074"/>
                      <a:pt x="741680" y="319598"/>
                      <a:pt x="741680" y="345440"/>
                    </a:cubicBezTo>
                  </a:path>
                </a:pathLst>
              </a:custGeom>
              <a:ln w="9525" cmpd="sng">
                <a:solidFill>
                  <a:schemeClr val="tx1"/>
                </a:solidFill>
                <a:headEnd type="none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1"/>
              <p:cNvSpPr/>
              <p:nvPr/>
            </p:nvSpPr>
            <p:spPr>
              <a:xfrm>
                <a:off x="4175760" y="4541520"/>
                <a:ext cx="233680" cy="264160"/>
              </a:xfrm>
              <a:custGeom>
                <a:avLst/>
                <a:gdLst>
                  <a:gd name="connsiteX0" fmla="*/ 233680 w 233680"/>
                  <a:gd name="connsiteY0" fmla="*/ 0 h 264160"/>
                  <a:gd name="connsiteX1" fmla="*/ 223520 w 233680"/>
                  <a:gd name="connsiteY1" fmla="*/ 50800 h 264160"/>
                  <a:gd name="connsiteX2" fmla="*/ 152400 w 233680"/>
                  <a:gd name="connsiteY2" fmla="*/ 91440 h 264160"/>
                  <a:gd name="connsiteX3" fmla="*/ 91440 w 233680"/>
                  <a:gd name="connsiteY3" fmla="*/ 132080 h 264160"/>
                  <a:gd name="connsiteX4" fmla="*/ 71120 w 233680"/>
                  <a:gd name="connsiteY4" fmla="*/ 203200 h 264160"/>
                  <a:gd name="connsiteX5" fmla="*/ 40640 w 233680"/>
                  <a:gd name="connsiteY5" fmla="*/ 213360 h 264160"/>
                  <a:gd name="connsiteX6" fmla="*/ 0 w 233680"/>
                  <a:gd name="connsiteY6" fmla="*/ 264160 h 264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3680" h="264160">
                    <a:moveTo>
                      <a:pt x="233680" y="0"/>
                    </a:moveTo>
                    <a:cubicBezTo>
                      <a:pt x="230293" y="16933"/>
                      <a:pt x="232088" y="35807"/>
                      <a:pt x="223520" y="50800"/>
                    </a:cubicBezTo>
                    <a:cubicBezTo>
                      <a:pt x="217408" y="61497"/>
                      <a:pt x="158107" y="88016"/>
                      <a:pt x="152400" y="91440"/>
                    </a:cubicBezTo>
                    <a:cubicBezTo>
                      <a:pt x="131459" y="104005"/>
                      <a:pt x="91440" y="132080"/>
                      <a:pt x="91440" y="132080"/>
                    </a:cubicBezTo>
                    <a:cubicBezTo>
                      <a:pt x="91352" y="132432"/>
                      <a:pt x="75979" y="198341"/>
                      <a:pt x="71120" y="203200"/>
                    </a:cubicBezTo>
                    <a:cubicBezTo>
                      <a:pt x="63547" y="210773"/>
                      <a:pt x="50800" y="209973"/>
                      <a:pt x="40640" y="213360"/>
                    </a:cubicBezTo>
                    <a:cubicBezTo>
                      <a:pt x="15007" y="251810"/>
                      <a:pt x="28954" y="235206"/>
                      <a:pt x="0" y="264160"/>
                    </a:cubicBezTo>
                  </a:path>
                </a:pathLst>
              </a:custGeom>
              <a:ln w="9525" cmpd="sng">
                <a:solidFill>
                  <a:schemeClr val="tx1"/>
                </a:solidFill>
                <a:headEnd type="none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4328160" y="4643120"/>
                <a:ext cx="294640" cy="172720"/>
              </a:xfrm>
              <a:custGeom>
                <a:avLst/>
                <a:gdLst>
                  <a:gd name="connsiteX0" fmla="*/ 0 w 294640"/>
                  <a:gd name="connsiteY0" fmla="*/ 0 h 172720"/>
                  <a:gd name="connsiteX1" fmla="*/ 60960 w 294640"/>
                  <a:gd name="connsiteY1" fmla="*/ 40640 h 172720"/>
                  <a:gd name="connsiteX2" fmla="*/ 132080 w 294640"/>
                  <a:gd name="connsiteY2" fmla="*/ 71120 h 172720"/>
                  <a:gd name="connsiteX3" fmla="*/ 142240 w 294640"/>
                  <a:gd name="connsiteY3" fmla="*/ 101600 h 172720"/>
                  <a:gd name="connsiteX4" fmla="*/ 254000 w 294640"/>
                  <a:gd name="connsiteY4" fmla="*/ 152400 h 172720"/>
                  <a:gd name="connsiteX5" fmla="*/ 294640 w 294640"/>
                  <a:gd name="connsiteY5" fmla="*/ 172720 h 17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4640" h="172720">
                    <a:moveTo>
                      <a:pt x="0" y="0"/>
                    </a:moveTo>
                    <a:cubicBezTo>
                      <a:pt x="20320" y="13547"/>
                      <a:pt x="39117" y="29718"/>
                      <a:pt x="60960" y="40640"/>
                    </a:cubicBezTo>
                    <a:cubicBezTo>
                      <a:pt x="192176" y="106248"/>
                      <a:pt x="21135" y="-2843"/>
                      <a:pt x="132080" y="71120"/>
                    </a:cubicBezTo>
                    <a:cubicBezTo>
                      <a:pt x="135467" y="81280"/>
                      <a:pt x="138021" y="91756"/>
                      <a:pt x="142240" y="101600"/>
                    </a:cubicBezTo>
                    <a:cubicBezTo>
                      <a:pt x="171170" y="169103"/>
                      <a:pt x="157844" y="141716"/>
                      <a:pt x="254000" y="152400"/>
                    </a:cubicBezTo>
                    <a:cubicBezTo>
                      <a:pt x="289024" y="164075"/>
                      <a:pt x="276907" y="154987"/>
                      <a:pt x="294640" y="172720"/>
                    </a:cubicBezTo>
                  </a:path>
                </a:pathLst>
              </a:custGeom>
              <a:ln w="9525" cmpd="sng">
                <a:solidFill>
                  <a:schemeClr val="tx1"/>
                </a:solidFill>
                <a:headEnd type="none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4582160" y="4470166"/>
                <a:ext cx="477520" cy="81514"/>
              </a:xfrm>
              <a:custGeom>
                <a:avLst/>
                <a:gdLst>
                  <a:gd name="connsiteX0" fmla="*/ 0 w 477520"/>
                  <a:gd name="connsiteY0" fmla="*/ 81514 h 81514"/>
                  <a:gd name="connsiteX1" fmla="*/ 50800 w 477520"/>
                  <a:gd name="connsiteY1" fmla="*/ 71354 h 81514"/>
                  <a:gd name="connsiteX2" fmla="*/ 111760 w 477520"/>
                  <a:gd name="connsiteY2" fmla="*/ 51034 h 81514"/>
                  <a:gd name="connsiteX3" fmla="*/ 152400 w 477520"/>
                  <a:gd name="connsiteY3" fmla="*/ 40874 h 81514"/>
                  <a:gd name="connsiteX4" fmla="*/ 172720 w 477520"/>
                  <a:gd name="connsiteY4" fmla="*/ 10394 h 81514"/>
                  <a:gd name="connsiteX5" fmla="*/ 304800 w 477520"/>
                  <a:gd name="connsiteY5" fmla="*/ 20554 h 81514"/>
                  <a:gd name="connsiteX6" fmla="*/ 335280 w 477520"/>
                  <a:gd name="connsiteY6" fmla="*/ 30714 h 81514"/>
                  <a:gd name="connsiteX7" fmla="*/ 375920 w 477520"/>
                  <a:gd name="connsiteY7" fmla="*/ 40874 h 81514"/>
                  <a:gd name="connsiteX8" fmla="*/ 436880 w 477520"/>
                  <a:gd name="connsiteY8" fmla="*/ 61194 h 81514"/>
                  <a:gd name="connsiteX9" fmla="*/ 477520 w 477520"/>
                  <a:gd name="connsiteY9" fmla="*/ 61194 h 81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77520" h="81514">
                    <a:moveTo>
                      <a:pt x="0" y="81514"/>
                    </a:moveTo>
                    <a:cubicBezTo>
                      <a:pt x="16933" y="78127"/>
                      <a:pt x="34140" y="75898"/>
                      <a:pt x="50800" y="71354"/>
                    </a:cubicBezTo>
                    <a:cubicBezTo>
                      <a:pt x="71464" y="65718"/>
                      <a:pt x="90980" y="56229"/>
                      <a:pt x="111760" y="51034"/>
                    </a:cubicBezTo>
                    <a:lnTo>
                      <a:pt x="152400" y="40874"/>
                    </a:lnTo>
                    <a:cubicBezTo>
                      <a:pt x="159173" y="30714"/>
                      <a:pt x="163185" y="18022"/>
                      <a:pt x="172720" y="10394"/>
                    </a:cubicBezTo>
                    <a:cubicBezTo>
                      <a:pt x="206294" y="-16465"/>
                      <a:pt x="288384" y="16766"/>
                      <a:pt x="304800" y="20554"/>
                    </a:cubicBezTo>
                    <a:cubicBezTo>
                      <a:pt x="315235" y="22962"/>
                      <a:pt x="324982" y="27772"/>
                      <a:pt x="335280" y="30714"/>
                    </a:cubicBezTo>
                    <a:cubicBezTo>
                      <a:pt x="348706" y="34550"/>
                      <a:pt x="362545" y="36862"/>
                      <a:pt x="375920" y="40874"/>
                    </a:cubicBezTo>
                    <a:cubicBezTo>
                      <a:pt x="396436" y="47029"/>
                      <a:pt x="415461" y="61194"/>
                      <a:pt x="436880" y="61194"/>
                    </a:cubicBezTo>
                    <a:lnTo>
                      <a:pt x="477520" y="61194"/>
                    </a:lnTo>
                  </a:path>
                </a:pathLst>
              </a:custGeom>
              <a:ln w="9525" cmpd="sng">
                <a:solidFill>
                  <a:schemeClr val="tx1"/>
                </a:solidFill>
                <a:headEnd type="none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3075168" y="3846859"/>
            <a:ext cx="1674540" cy="1206434"/>
            <a:chOff x="5107260" y="3733800"/>
            <a:chExt cx="1674540" cy="1206434"/>
          </a:xfrm>
        </p:grpSpPr>
        <p:sp>
          <p:nvSpPr>
            <p:cNvPr id="16" name="Rectangle 15"/>
            <p:cNvSpPr/>
            <p:nvPr/>
          </p:nvSpPr>
          <p:spPr>
            <a:xfrm>
              <a:off x="5107260" y="3733800"/>
              <a:ext cx="1674540" cy="120643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Continuous Model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5262593" y="4071760"/>
              <a:ext cx="1344707" cy="739009"/>
              <a:chOff x="3697244" y="5504311"/>
              <a:chExt cx="1344707" cy="739009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697244" y="5504311"/>
                <a:ext cx="554835" cy="73900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rgbClr val="000000"/>
                    </a:solidFill>
                  </a:rPr>
                  <a:t>Pre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4252079" y="5504311"/>
                <a:ext cx="232479" cy="73900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 smtClean="0">
                    <a:solidFill>
                      <a:srgbClr val="000000"/>
                    </a:solidFill>
                  </a:rPr>
                  <a:t>out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4487116" y="5504311"/>
                <a:ext cx="554835" cy="73900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rgbClr val="000000"/>
                    </a:solidFill>
                  </a:rPr>
                  <a:t>Post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3697244" y="5562600"/>
                <a:ext cx="1331956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3697244" y="5638800"/>
                <a:ext cx="1331956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4" name="Straight Arrow Connector 23"/>
          <p:cNvCxnSpPr/>
          <p:nvPr/>
        </p:nvCxnSpPr>
        <p:spPr>
          <a:xfrm>
            <a:off x="3647428" y="5053293"/>
            <a:ext cx="0" cy="32264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328148" y="5053293"/>
            <a:ext cx="0" cy="322646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5182084" y="4335498"/>
            <a:ext cx="2101283" cy="1657604"/>
            <a:chOff x="1970785" y="3329827"/>
            <a:chExt cx="2101283" cy="1657604"/>
          </a:xfrm>
        </p:grpSpPr>
        <p:sp>
          <p:nvSpPr>
            <p:cNvPr id="29" name="Rectangle 28"/>
            <p:cNvSpPr/>
            <p:nvPr/>
          </p:nvSpPr>
          <p:spPr>
            <a:xfrm>
              <a:off x="1970785" y="3329827"/>
              <a:ext cx="2015411" cy="165760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Spatial Scene Graph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93409" y="3655776"/>
              <a:ext cx="63987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World</a:t>
              </a:r>
              <a:endParaRPr lang="en-US" sz="1400" dirty="0"/>
            </a:p>
          </p:txBody>
        </p:sp>
        <p:cxnSp>
          <p:nvCxnSpPr>
            <p:cNvPr id="31" name="Straight Arrow Connector 30"/>
            <p:cNvCxnSpPr>
              <a:stCxn id="30" idx="2"/>
              <a:endCxn id="38" idx="0"/>
            </p:cNvCxnSpPr>
            <p:nvPr/>
          </p:nvCxnSpPr>
          <p:spPr>
            <a:xfrm flipH="1">
              <a:off x="2505479" y="3963553"/>
              <a:ext cx="7868" cy="5151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571443" y="3914784"/>
              <a:ext cx="150062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Monaco"/>
                  <a:cs typeface="Monaco"/>
                </a:rPr>
                <a:t>P [ 0.3, 3.7, 0.0 ]</a:t>
              </a:r>
            </a:p>
            <a:p>
              <a:r>
                <a:rPr lang="en-US" sz="900" dirty="0" smtClean="0">
                  <a:latin typeface="Monaco"/>
                  <a:cs typeface="Monaco"/>
                </a:rPr>
                <a:t>R [ 0.0, 0.0, 1.7 ]</a:t>
              </a:r>
            </a:p>
            <a:p>
              <a:r>
                <a:rPr lang="en-US" sz="900" dirty="0" smtClean="0">
                  <a:latin typeface="Monaco"/>
                  <a:cs typeface="Monaco"/>
                </a:rPr>
                <a:t>S [ 1.0, 1.0, 1.0 ]</a:t>
              </a:r>
              <a:endParaRPr lang="en-US" sz="900" dirty="0">
                <a:latin typeface="Monaco"/>
                <a:cs typeface="Monaco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2128865" y="4478744"/>
              <a:ext cx="494149" cy="345887"/>
              <a:chOff x="2489142" y="745268"/>
              <a:chExt cx="1027570" cy="719264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2489142" y="1050068"/>
                <a:ext cx="322567" cy="9293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b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674691" y="838200"/>
                <a:ext cx="842021" cy="533400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b="0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3047546" y="990600"/>
                <a:ext cx="343307" cy="245332"/>
              </a:xfrm>
              <a:prstGeom prst="rect">
                <a:avLst/>
              </a:prstGeom>
              <a:solidFill>
                <a:srgbClr val="3366FF"/>
              </a:solidFill>
              <a:ln w="3810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b="0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3048000" y="1371600"/>
                <a:ext cx="449509" cy="9293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b="0">
                  <a:solidFill>
                    <a:prstClr val="white"/>
                  </a:solidFill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3047546" y="745268"/>
                <a:ext cx="449509" cy="9293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b="0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39" name="Straight Arrow Connector 38"/>
          <p:cNvCxnSpPr>
            <a:stCxn id="7" idx="3"/>
          </p:cNvCxnSpPr>
          <p:nvPr/>
        </p:nvCxnSpPr>
        <p:spPr>
          <a:xfrm flipV="1">
            <a:off x="4690608" y="5484415"/>
            <a:ext cx="491476" cy="494741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16" idx="3"/>
          </p:cNvCxnSpPr>
          <p:nvPr/>
        </p:nvCxnSpPr>
        <p:spPr>
          <a:xfrm flipH="1" flipV="1">
            <a:off x="4749708" y="4450076"/>
            <a:ext cx="432376" cy="470379"/>
          </a:xfrm>
          <a:prstGeom prst="straightConnector1">
            <a:avLst/>
          </a:prstGeom>
          <a:ln>
            <a:solidFill>
              <a:srgbClr val="000000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52071" y="2137588"/>
            <a:ext cx="1744215" cy="103647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1440" tIns="0" rIns="0" bIns="0" rtlCol="0">
            <a:noAutofit/>
          </a:bodyPr>
          <a:lstStyle/>
          <a:p>
            <a:pPr marL="233363" indent="-233363"/>
            <a:r>
              <a:rPr lang="en-US" sz="1400" dirty="0" smtClean="0"/>
              <a:t>¬intersect</a:t>
            </a:r>
          </a:p>
          <a:p>
            <a:pPr marL="233363" indent="-233363"/>
            <a:r>
              <a:rPr lang="en-US" sz="1400" dirty="0"/>
              <a:t>	</a:t>
            </a:r>
            <a:r>
              <a:rPr lang="en-US" sz="1400" dirty="0" smtClean="0"/>
              <a:t>(robot, </a:t>
            </a:r>
            <a:r>
              <a:rPr lang="en-US" sz="1400" dirty="0" err="1" smtClean="0"/>
              <a:t>red_wp</a:t>
            </a:r>
            <a:r>
              <a:rPr lang="en-US" sz="1400" dirty="0" smtClean="0"/>
              <a:t>)</a:t>
            </a:r>
          </a:p>
          <a:p>
            <a:pPr marL="233363" indent="-233363"/>
            <a:r>
              <a:rPr lang="en-US" sz="1400" dirty="0" smtClean="0"/>
              <a:t>¬intersect</a:t>
            </a:r>
          </a:p>
          <a:p>
            <a:pPr marL="233363" indent="-233363"/>
            <a:r>
              <a:rPr lang="en-US" sz="1400" dirty="0"/>
              <a:t>	</a:t>
            </a:r>
            <a:r>
              <a:rPr lang="en-US" sz="1400" dirty="0" smtClean="0"/>
              <a:t>(robot, </a:t>
            </a:r>
            <a:r>
              <a:rPr lang="en-US" sz="1400" dirty="0" err="1" smtClean="0"/>
              <a:t>green_wp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46" name="TextBox 45"/>
          <p:cNvSpPr txBox="1"/>
          <p:nvPr/>
        </p:nvSpPr>
        <p:spPr>
          <a:xfrm>
            <a:off x="6690237" y="2158849"/>
            <a:ext cx="1744215" cy="103647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1440" tIns="0" rIns="0" bIns="0" rtlCol="0">
            <a:noAutofit/>
          </a:bodyPr>
          <a:lstStyle/>
          <a:p>
            <a:pPr marL="233363" indent="-233363"/>
            <a:r>
              <a:rPr lang="en-US" sz="1400" dirty="0" smtClean="0"/>
              <a:t>intersect</a:t>
            </a:r>
          </a:p>
          <a:p>
            <a:pPr marL="233363" indent="-233363"/>
            <a:r>
              <a:rPr lang="en-US" sz="1400" dirty="0"/>
              <a:t>	</a:t>
            </a:r>
            <a:r>
              <a:rPr lang="en-US" sz="1400" dirty="0" smtClean="0"/>
              <a:t>(robot, </a:t>
            </a:r>
            <a:r>
              <a:rPr lang="en-US" sz="1400" dirty="0" err="1" smtClean="0"/>
              <a:t>red_wp</a:t>
            </a:r>
            <a:r>
              <a:rPr lang="en-US" sz="1400" dirty="0" smtClean="0"/>
              <a:t>)</a:t>
            </a:r>
          </a:p>
          <a:p>
            <a:pPr marL="233363" indent="-233363"/>
            <a:r>
              <a:rPr lang="en-US" sz="1400" dirty="0" smtClean="0"/>
              <a:t>¬intersect</a:t>
            </a:r>
          </a:p>
          <a:p>
            <a:pPr marL="233363" indent="-233363"/>
            <a:r>
              <a:rPr lang="en-US" sz="1400" dirty="0"/>
              <a:t>	</a:t>
            </a:r>
            <a:r>
              <a:rPr lang="en-US" sz="1400" dirty="0" smtClean="0"/>
              <a:t>(robot, </a:t>
            </a:r>
            <a:r>
              <a:rPr lang="en-US" sz="1400" dirty="0" err="1" smtClean="0"/>
              <a:t>green_wp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652071" y="1799034"/>
            <a:ext cx="1590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Relational State</a:t>
            </a:r>
            <a:endParaRPr lang="en-US" sz="1600" dirty="0"/>
          </a:p>
        </p:txBody>
      </p:sp>
      <p:sp>
        <p:nvSpPr>
          <p:cNvPr id="48" name="TextBox 47"/>
          <p:cNvSpPr txBox="1"/>
          <p:nvPr/>
        </p:nvSpPr>
        <p:spPr>
          <a:xfrm>
            <a:off x="6690237" y="1799034"/>
            <a:ext cx="1590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Relational State</a:t>
            </a:r>
            <a:endParaRPr lang="en-US" sz="1600" dirty="0"/>
          </a:p>
        </p:txBody>
      </p:sp>
      <p:cxnSp>
        <p:nvCxnSpPr>
          <p:cNvPr id="50" name="Elbow Connector 49"/>
          <p:cNvCxnSpPr>
            <a:stCxn id="45" idx="2"/>
            <a:endCxn id="7" idx="1"/>
          </p:cNvCxnSpPr>
          <p:nvPr/>
        </p:nvCxnSpPr>
        <p:spPr>
          <a:xfrm rot="16200000" flipH="1">
            <a:off x="942845" y="3755392"/>
            <a:ext cx="2805097" cy="1642429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32" idx="3"/>
            <a:endCxn id="46" idx="2"/>
          </p:cNvCxnSpPr>
          <p:nvPr/>
        </p:nvCxnSpPr>
        <p:spPr>
          <a:xfrm flipV="1">
            <a:off x="7283367" y="3195320"/>
            <a:ext cx="278978" cy="1979051"/>
          </a:xfrm>
          <a:prstGeom prst="bentConnector2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00628" y="4289591"/>
            <a:ext cx="1123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Relational</a:t>
            </a:r>
          </a:p>
          <a:p>
            <a:r>
              <a:rPr lang="en-US" dirty="0" smtClean="0"/>
              <a:t>Action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646907" y="4126910"/>
            <a:ext cx="1267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Relational</a:t>
            </a:r>
          </a:p>
          <a:p>
            <a:r>
              <a:rPr lang="en-US" dirty="0" smtClean="0"/>
              <a:t>Abstraction</a:t>
            </a:r>
            <a:endParaRPr lang="en-US" dirty="0"/>
          </a:p>
        </p:txBody>
      </p:sp>
      <p:sp>
        <p:nvSpPr>
          <p:cNvPr id="58" name="Slide Number Placeholder 5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57BA-5C7B-AC4A-8075-92F853710F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Combining Relational and Continuous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type of model captures different information</a:t>
            </a:r>
          </a:p>
          <a:p>
            <a:pPr lvl="1"/>
            <a:r>
              <a:rPr lang="en-US" dirty="0" smtClean="0"/>
              <a:t>Relational model captures qualitative changes that can generalize across analogical situations, but doesn’t understand space</a:t>
            </a:r>
          </a:p>
          <a:p>
            <a:pPr lvl="1"/>
            <a:r>
              <a:rPr lang="en-US" dirty="0" smtClean="0"/>
              <a:t>Continuous model captures spatial configurations, but doesn’t generalize across analogical situations</a:t>
            </a:r>
          </a:p>
          <a:p>
            <a:r>
              <a:rPr lang="en-US" dirty="0" smtClean="0"/>
              <a:t>Since we have both, we can combine them to offset each type’s weakness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57BA-5C7B-AC4A-8075-92F853710F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74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3200" dirty="0" smtClean="0"/>
              <a:t>Combining Relational and Continuous Models</a:t>
            </a:r>
            <a:endParaRPr lang="en-US" sz="3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919464"/>
            <a:ext cx="6279676" cy="586233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4C88-3716-410D-9CE4-FA25F874F3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143000"/>
            <a:ext cx="2971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solidFill>
                  <a:prstClr val="black"/>
                </a:solidFill>
                <a:latin typeface="Calibri"/>
              </a:rPr>
              <a:t>Rooms Domain</a:t>
            </a:r>
          </a:p>
          <a:p>
            <a:pPr marL="285750" indent="-285750" defTabSz="4572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000" b="0" dirty="0" smtClean="0">
                <a:solidFill>
                  <a:prstClr val="black"/>
                </a:solidFill>
                <a:latin typeface="Calibri"/>
              </a:rPr>
              <a:t>Series of connected rooms with doors and switches</a:t>
            </a:r>
          </a:p>
          <a:p>
            <a:pPr marL="285750" indent="-285750" defTabSz="4572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000" b="0" dirty="0" smtClean="0">
                <a:solidFill>
                  <a:prstClr val="black"/>
                </a:solidFill>
                <a:latin typeface="Calibri"/>
              </a:rPr>
              <a:t>Agent outputs (</a:t>
            </a:r>
            <a:r>
              <a:rPr lang="en-US" sz="2000" b="0" dirty="0" err="1" smtClean="0">
                <a:solidFill>
                  <a:prstClr val="black"/>
                </a:solidFill>
                <a:latin typeface="Calibri"/>
              </a:rPr>
              <a:t>x,y</a:t>
            </a:r>
            <a:r>
              <a:rPr lang="en-US" sz="2000" b="0" dirty="0" smtClean="0">
                <a:solidFill>
                  <a:prstClr val="black"/>
                </a:solidFill>
                <a:latin typeface="Calibri"/>
              </a:rPr>
              <a:t>) velocity to move and can open doors by stepping on </a:t>
            </a:r>
            <a:r>
              <a:rPr lang="en-US" sz="2000" b="0" dirty="0" smtClean="0">
                <a:solidFill>
                  <a:prstClr val="black"/>
                </a:solidFill>
                <a:latin typeface="Calibri"/>
              </a:rPr>
              <a:t>switches</a:t>
            </a:r>
          </a:p>
          <a:p>
            <a:pPr marL="285750" indent="-285750" defTabSz="4572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Relational model doesn’t capture spatial configuration of rooms</a:t>
            </a:r>
          </a:p>
          <a:p>
            <a:pPr marL="285750" indent="-285750" defTabSz="457200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2000" dirty="0" smtClean="0">
                <a:solidFill>
                  <a:prstClr val="black"/>
                </a:solidFill>
                <a:latin typeface="Calibri"/>
              </a:rPr>
              <a:t>Continuous model doesn’t understand the relationship between stepping on switches and opening doors</a:t>
            </a:r>
            <a:endParaRPr lang="en-US" sz="2000" b="0" dirty="0" smtClean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851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Prediction Performance in </a:t>
            </a:r>
            <a:br>
              <a:rPr lang="en-US" dirty="0" smtClean="0"/>
            </a:br>
            <a:r>
              <a:rPr lang="en-US" dirty="0" smtClean="0"/>
              <a:t>Rooms Domain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C4C88-3716-410D-9CE4-FA25F874F37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670625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Rectangle 2"/>
          <p:cNvSpPr/>
          <p:nvPr/>
        </p:nvSpPr>
        <p:spPr>
          <a:xfrm>
            <a:off x="866775" y="6512859"/>
            <a:ext cx="74485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Xu</a:t>
            </a:r>
            <a:r>
              <a:rPr lang="en-US" sz="1400" dirty="0"/>
              <a:t>, J. Z., Laird, J. E. (2011). </a:t>
            </a:r>
            <a:r>
              <a:rPr lang="en-US" sz="1400" i="1" dirty="0"/>
              <a:t>Combining Learned Discrete and Continuous Action Models.</a:t>
            </a:r>
            <a:r>
              <a:rPr lang="en-US" sz="1400" dirty="0"/>
              <a:t> </a:t>
            </a:r>
            <a:r>
              <a:rPr lang="en-US" sz="1400" dirty="0" smtClean="0"/>
              <a:t>AAAI 2011.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0943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9277" y="304800"/>
            <a:ext cx="1590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Relational State</a:t>
            </a:r>
            <a:endParaRPr lang="en-US" sz="16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3200400"/>
            <a:ext cx="9144000" cy="0"/>
          </a:xfrm>
          <a:prstGeom prst="line">
            <a:avLst/>
          </a:prstGeom>
          <a:ln w="57150" cmpd="sng">
            <a:solidFill>
              <a:srgbClr val="000000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 rot="19800000">
            <a:off x="366398" y="4611868"/>
            <a:ext cx="385141" cy="269585"/>
            <a:chOff x="2489142" y="745268"/>
            <a:chExt cx="1027570" cy="719264"/>
          </a:xfrm>
        </p:grpSpPr>
        <p:sp>
          <p:nvSpPr>
            <p:cNvPr id="9" name="Rectangle 8"/>
            <p:cNvSpPr/>
            <p:nvPr/>
          </p:nvSpPr>
          <p:spPr>
            <a:xfrm>
              <a:off x="2489142" y="1050068"/>
              <a:ext cx="322567" cy="9293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674691" y="838200"/>
              <a:ext cx="842021" cy="533400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47546" y="990600"/>
              <a:ext cx="343307" cy="245332"/>
            </a:xfrm>
            <a:prstGeom prst="rect">
              <a:avLst/>
            </a:prstGeom>
            <a:solidFill>
              <a:srgbClr val="3366FF"/>
            </a:solidFill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1371600"/>
              <a:ext cx="449509" cy="9293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047546" y="745268"/>
              <a:ext cx="449509" cy="9293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228600" y="3581400"/>
            <a:ext cx="1590355" cy="13876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Continuous State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777713" y="3969315"/>
            <a:ext cx="222496" cy="228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243925" y="4454446"/>
            <a:ext cx="222496" cy="2286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05031" y="694868"/>
            <a:ext cx="1744215" cy="103647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1440" tIns="0" rIns="0" bIns="0" rtlCol="0">
            <a:noAutofit/>
          </a:bodyPr>
          <a:lstStyle/>
          <a:p>
            <a:pPr marL="233363" indent="-233363"/>
            <a:r>
              <a:rPr lang="en-US" sz="1400" dirty="0" smtClean="0"/>
              <a:t>¬intersect</a:t>
            </a:r>
          </a:p>
          <a:p>
            <a:pPr marL="233363" indent="-233363"/>
            <a:r>
              <a:rPr lang="en-US" sz="1400" dirty="0"/>
              <a:t>	</a:t>
            </a:r>
            <a:r>
              <a:rPr lang="en-US" sz="1400" dirty="0" smtClean="0"/>
              <a:t>(robot, </a:t>
            </a:r>
            <a:r>
              <a:rPr lang="en-US" sz="1400" dirty="0" err="1" smtClean="0"/>
              <a:t>red_wp</a:t>
            </a:r>
            <a:r>
              <a:rPr lang="en-US" sz="1400" dirty="0" smtClean="0"/>
              <a:t>)</a:t>
            </a:r>
          </a:p>
          <a:p>
            <a:pPr marL="233363" indent="-233363"/>
            <a:r>
              <a:rPr lang="en-US" sz="1400" dirty="0" smtClean="0"/>
              <a:t>¬intersect</a:t>
            </a:r>
          </a:p>
          <a:p>
            <a:pPr marL="233363" indent="-233363"/>
            <a:r>
              <a:rPr lang="en-US" sz="1400" dirty="0"/>
              <a:t>	</a:t>
            </a:r>
            <a:r>
              <a:rPr lang="en-US" sz="1400" dirty="0" smtClean="0"/>
              <a:t>(robot, </a:t>
            </a:r>
            <a:r>
              <a:rPr lang="en-US" sz="1400" dirty="0" err="1" smtClean="0"/>
              <a:t>green_wp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2845991" y="271046"/>
            <a:ext cx="160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/>
              <a:t>Available Actions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2544343" y="619780"/>
            <a:ext cx="2250123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+intersect(robot, </a:t>
            </a:r>
            <a:r>
              <a:rPr lang="en-US" sz="1400" dirty="0" err="1" smtClean="0"/>
              <a:t>red_wp</a:t>
            </a:r>
            <a:r>
              <a:rPr lang="en-US" sz="1400" dirty="0" smtClean="0"/>
              <a:t>)</a:t>
            </a:r>
          </a:p>
          <a:p>
            <a:r>
              <a:rPr lang="en-US" sz="1400" dirty="0" smtClean="0"/>
              <a:t>+intersect(robot, </a:t>
            </a:r>
            <a:r>
              <a:rPr lang="en-US" sz="1400" dirty="0" err="1" smtClean="0"/>
              <a:t>green_wp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21" name="Right Arrow 20"/>
          <p:cNvSpPr/>
          <p:nvPr/>
        </p:nvSpPr>
        <p:spPr>
          <a:xfrm rot="16200000">
            <a:off x="140044" y="2047957"/>
            <a:ext cx="1622573" cy="1250433"/>
          </a:xfrm>
          <a:prstGeom prst="rightArrow">
            <a:avLst>
              <a:gd name="adj1" fmla="val 61375"/>
              <a:gd name="adj2" fmla="val 50000"/>
            </a:avLst>
          </a:prstGeom>
          <a:solidFill>
            <a:schemeClr val="accent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wrap="none" lIns="0" tIns="0" rIns="0" bIns="0"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Relational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Abstraction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105400" y="1600200"/>
            <a:ext cx="1524000" cy="99527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Relational Model</a:t>
            </a: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5479424" y="1950191"/>
            <a:ext cx="821520" cy="578508"/>
            <a:chOff x="4267200" y="2301546"/>
            <a:chExt cx="821520" cy="578508"/>
          </a:xfrm>
        </p:grpSpPr>
        <p:sp>
          <p:nvSpPr>
            <p:cNvPr id="23" name="Rounded Rectangle 22"/>
            <p:cNvSpPr/>
            <p:nvPr/>
          </p:nvSpPr>
          <p:spPr>
            <a:xfrm>
              <a:off x="4267200" y="2301546"/>
              <a:ext cx="657216" cy="415797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321968" y="2354721"/>
              <a:ext cx="657216" cy="415797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376736" y="2409489"/>
              <a:ext cx="657216" cy="415797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431504" y="2464257"/>
              <a:ext cx="657216" cy="415797"/>
            </a:xfrm>
            <a:prstGeom prst="roundRect">
              <a:avLst/>
            </a:prstGeom>
            <a:solidFill>
              <a:srgbClr val="FFFF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4518278" y="2557086"/>
              <a:ext cx="486679" cy="0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521573" y="2633286"/>
              <a:ext cx="486679" cy="0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521573" y="2709486"/>
              <a:ext cx="486679" cy="0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521573" y="2785686"/>
              <a:ext cx="486679" cy="0"/>
            </a:xfrm>
            <a:prstGeom prst="line">
              <a:avLst/>
            </a:prstGeom>
            <a:ln w="285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/>
          <p:cNvSpPr/>
          <p:nvPr/>
        </p:nvSpPr>
        <p:spPr>
          <a:xfrm>
            <a:off x="2907405" y="1534898"/>
            <a:ext cx="1524000" cy="120643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Relational Planner</a:t>
            </a: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3176289" y="1861888"/>
            <a:ext cx="1109818" cy="749416"/>
            <a:chOff x="3962400" y="539806"/>
            <a:chExt cx="1109818" cy="749416"/>
          </a:xfrm>
        </p:grpSpPr>
        <p:sp>
          <p:nvSpPr>
            <p:cNvPr id="39" name="Oval 38"/>
            <p:cNvSpPr/>
            <p:nvPr/>
          </p:nvSpPr>
          <p:spPr>
            <a:xfrm>
              <a:off x="4428482" y="539806"/>
              <a:ext cx="169362" cy="174008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125239" y="812443"/>
              <a:ext cx="169362" cy="174008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428482" y="812443"/>
              <a:ext cx="169362" cy="174008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3962400" y="1115214"/>
              <a:ext cx="169362" cy="174008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4267200" y="1115214"/>
              <a:ext cx="169362" cy="174008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4600562" y="1115214"/>
              <a:ext cx="169362" cy="174008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720871" y="812443"/>
              <a:ext cx="169362" cy="174008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902856" y="1115214"/>
              <a:ext cx="169362" cy="174008"/>
            </a:xfrm>
            <a:prstGeom prst="ellipse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39" idx="3"/>
              <a:endCxn id="40" idx="7"/>
            </p:cNvCxnSpPr>
            <p:nvPr/>
          </p:nvCxnSpPr>
          <p:spPr>
            <a:xfrm flipH="1">
              <a:off x="4269799" y="688331"/>
              <a:ext cx="183485" cy="149595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39" idx="4"/>
              <a:endCxn id="41" idx="0"/>
            </p:cNvCxnSpPr>
            <p:nvPr/>
          </p:nvCxnSpPr>
          <p:spPr>
            <a:xfrm>
              <a:off x="4513163" y="713814"/>
              <a:ext cx="0" cy="98629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39" idx="5"/>
              <a:endCxn id="45" idx="1"/>
            </p:cNvCxnSpPr>
            <p:nvPr/>
          </p:nvCxnSpPr>
          <p:spPr>
            <a:xfrm>
              <a:off x="4573042" y="688331"/>
              <a:ext cx="172631" cy="149595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>
              <a:stCxn id="40" idx="3"/>
              <a:endCxn id="42" idx="0"/>
            </p:cNvCxnSpPr>
            <p:nvPr/>
          </p:nvCxnSpPr>
          <p:spPr>
            <a:xfrm flipH="1">
              <a:off x="4047081" y="960968"/>
              <a:ext cx="102960" cy="15424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40" idx="5"/>
              <a:endCxn id="43" idx="0"/>
            </p:cNvCxnSpPr>
            <p:nvPr/>
          </p:nvCxnSpPr>
          <p:spPr>
            <a:xfrm>
              <a:off x="4269799" y="960968"/>
              <a:ext cx="82082" cy="15424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41" idx="5"/>
              <a:endCxn id="44" idx="0"/>
            </p:cNvCxnSpPr>
            <p:nvPr/>
          </p:nvCxnSpPr>
          <p:spPr>
            <a:xfrm>
              <a:off x="4573042" y="960968"/>
              <a:ext cx="112201" cy="15424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45" idx="5"/>
              <a:endCxn id="46" idx="0"/>
            </p:cNvCxnSpPr>
            <p:nvPr/>
          </p:nvCxnSpPr>
          <p:spPr>
            <a:xfrm>
              <a:off x="4865431" y="960968"/>
              <a:ext cx="122106" cy="154246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2930124" y="5486400"/>
            <a:ext cx="1524000" cy="1206434"/>
            <a:chOff x="2930124" y="5486400"/>
            <a:chExt cx="1524000" cy="1206434"/>
          </a:xfrm>
        </p:grpSpPr>
        <p:sp>
          <p:nvSpPr>
            <p:cNvPr id="77" name="Rectangle 76"/>
            <p:cNvSpPr/>
            <p:nvPr/>
          </p:nvSpPr>
          <p:spPr>
            <a:xfrm>
              <a:off x="2930124" y="5486400"/>
              <a:ext cx="1524000" cy="120643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Controller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3238224" y="5839403"/>
              <a:ext cx="995680" cy="741680"/>
              <a:chOff x="4064000" y="4074160"/>
              <a:chExt cx="995680" cy="741680"/>
            </a:xfrm>
          </p:grpSpPr>
          <p:sp>
            <p:nvSpPr>
              <p:cNvPr id="78" name="Freeform 77"/>
              <p:cNvSpPr/>
              <p:nvPr/>
            </p:nvSpPr>
            <p:spPr>
              <a:xfrm>
                <a:off x="4064000" y="4074160"/>
                <a:ext cx="924560" cy="274320"/>
              </a:xfrm>
              <a:custGeom>
                <a:avLst/>
                <a:gdLst>
                  <a:gd name="connsiteX0" fmla="*/ 0 w 924560"/>
                  <a:gd name="connsiteY0" fmla="*/ 274320 h 274320"/>
                  <a:gd name="connsiteX1" fmla="*/ 50800 w 924560"/>
                  <a:gd name="connsiteY1" fmla="*/ 254000 h 274320"/>
                  <a:gd name="connsiteX2" fmla="*/ 81280 w 924560"/>
                  <a:gd name="connsiteY2" fmla="*/ 243840 h 274320"/>
                  <a:gd name="connsiteX3" fmla="*/ 111760 w 924560"/>
                  <a:gd name="connsiteY3" fmla="*/ 223520 h 274320"/>
                  <a:gd name="connsiteX4" fmla="*/ 152400 w 924560"/>
                  <a:gd name="connsiteY4" fmla="*/ 203200 h 274320"/>
                  <a:gd name="connsiteX5" fmla="*/ 182880 w 924560"/>
                  <a:gd name="connsiteY5" fmla="*/ 182880 h 274320"/>
                  <a:gd name="connsiteX6" fmla="*/ 243840 w 924560"/>
                  <a:gd name="connsiteY6" fmla="*/ 162560 h 274320"/>
                  <a:gd name="connsiteX7" fmla="*/ 284480 w 924560"/>
                  <a:gd name="connsiteY7" fmla="*/ 193040 h 274320"/>
                  <a:gd name="connsiteX8" fmla="*/ 335280 w 924560"/>
                  <a:gd name="connsiteY8" fmla="*/ 243840 h 274320"/>
                  <a:gd name="connsiteX9" fmla="*/ 386080 w 924560"/>
                  <a:gd name="connsiteY9" fmla="*/ 203200 h 274320"/>
                  <a:gd name="connsiteX10" fmla="*/ 426720 w 924560"/>
                  <a:gd name="connsiteY10" fmla="*/ 152400 h 274320"/>
                  <a:gd name="connsiteX11" fmla="*/ 528320 w 924560"/>
                  <a:gd name="connsiteY11" fmla="*/ 81280 h 274320"/>
                  <a:gd name="connsiteX12" fmla="*/ 568960 w 924560"/>
                  <a:gd name="connsiteY12" fmla="*/ 60960 h 274320"/>
                  <a:gd name="connsiteX13" fmla="*/ 599440 w 924560"/>
                  <a:gd name="connsiteY13" fmla="*/ 30480 h 274320"/>
                  <a:gd name="connsiteX14" fmla="*/ 680720 w 924560"/>
                  <a:gd name="connsiteY14" fmla="*/ 0 h 274320"/>
                  <a:gd name="connsiteX15" fmla="*/ 741680 w 924560"/>
                  <a:gd name="connsiteY15" fmla="*/ 71120 h 274320"/>
                  <a:gd name="connsiteX16" fmla="*/ 802640 w 924560"/>
                  <a:gd name="connsiteY16" fmla="*/ 40640 h 274320"/>
                  <a:gd name="connsiteX17" fmla="*/ 833120 w 924560"/>
                  <a:gd name="connsiteY17" fmla="*/ 30480 h 274320"/>
                  <a:gd name="connsiteX18" fmla="*/ 863600 w 924560"/>
                  <a:gd name="connsiteY18" fmla="*/ 10160 h 274320"/>
                  <a:gd name="connsiteX19" fmla="*/ 924560 w 924560"/>
                  <a:gd name="connsiteY19" fmla="*/ 10160 h 274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24560" h="274320">
                    <a:moveTo>
                      <a:pt x="0" y="274320"/>
                    </a:moveTo>
                    <a:cubicBezTo>
                      <a:pt x="16933" y="267547"/>
                      <a:pt x="33723" y="260404"/>
                      <a:pt x="50800" y="254000"/>
                    </a:cubicBezTo>
                    <a:cubicBezTo>
                      <a:pt x="60828" y="250240"/>
                      <a:pt x="71701" y="248629"/>
                      <a:pt x="81280" y="243840"/>
                    </a:cubicBezTo>
                    <a:cubicBezTo>
                      <a:pt x="92202" y="238379"/>
                      <a:pt x="101158" y="229578"/>
                      <a:pt x="111760" y="223520"/>
                    </a:cubicBezTo>
                    <a:cubicBezTo>
                      <a:pt x="124910" y="216006"/>
                      <a:pt x="139250" y="210714"/>
                      <a:pt x="152400" y="203200"/>
                    </a:cubicBezTo>
                    <a:cubicBezTo>
                      <a:pt x="163002" y="197142"/>
                      <a:pt x="171722" y="187839"/>
                      <a:pt x="182880" y="182880"/>
                    </a:cubicBezTo>
                    <a:cubicBezTo>
                      <a:pt x="202453" y="174181"/>
                      <a:pt x="243840" y="162560"/>
                      <a:pt x="243840" y="162560"/>
                    </a:cubicBezTo>
                    <a:cubicBezTo>
                      <a:pt x="257387" y="172720"/>
                      <a:pt x="272506" y="181066"/>
                      <a:pt x="284480" y="193040"/>
                    </a:cubicBezTo>
                    <a:cubicBezTo>
                      <a:pt x="352213" y="260773"/>
                      <a:pt x="254000" y="189653"/>
                      <a:pt x="335280" y="243840"/>
                    </a:cubicBezTo>
                    <a:cubicBezTo>
                      <a:pt x="352213" y="230293"/>
                      <a:pt x="370746" y="218534"/>
                      <a:pt x="386080" y="203200"/>
                    </a:cubicBezTo>
                    <a:cubicBezTo>
                      <a:pt x="401414" y="187866"/>
                      <a:pt x="410255" y="166513"/>
                      <a:pt x="426720" y="152400"/>
                    </a:cubicBezTo>
                    <a:cubicBezTo>
                      <a:pt x="458107" y="125497"/>
                      <a:pt x="494453" y="104987"/>
                      <a:pt x="528320" y="81280"/>
                    </a:cubicBezTo>
                    <a:cubicBezTo>
                      <a:pt x="540728" y="72595"/>
                      <a:pt x="556635" y="69763"/>
                      <a:pt x="568960" y="60960"/>
                    </a:cubicBezTo>
                    <a:cubicBezTo>
                      <a:pt x="580652" y="52609"/>
                      <a:pt x="587256" y="38095"/>
                      <a:pt x="599440" y="30480"/>
                    </a:cubicBezTo>
                    <a:cubicBezTo>
                      <a:pt x="613324" y="21802"/>
                      <a:pt x="660455" y="6755"/>
                      <a:pt x="680720" y="0"/>
                    </a:cubicBezTo>
                    <a:cubicBezTo>
                      <a:pt x="686466" y="7662"/>
                      <a:pt x="727529" y="66403"/>
                      <a:pt x="741680" y="71120"/>
                    </a:cubicBezTo>
                    <a:cubicBezTo>
                      <a:pt x="757002" y="76227"/>
                      <a:pt x="793739" y="45090"/>
                      <a:pt x="802640" y="40640"/>
                    </a:cubicBezTo>
                    <a:cubicBezTo>
                      <a:pt x="812219" y="35851"/>
                      <a:pt x="823541" y="35269"/>
                      <a:pt x="833120" y="30480"/>
                    </a:cubicBezTo>
                    <a:cubicBezTo>
                      <a:pt x="844042" y="25019"/>
                      <a:pt x="851680" y="12809"/>
                      <a:pt x="863600" y="10160"/>
                    </a:cubicBezTo>
                    <a:cubicBezTo>
                      <a:pt x="883436" y="5752"/>
                      <a:pt x="904240" y="10160"/>
                      <a:pt x="924560" y="10160"/>
                    </a:cubicBezTo>
                  </a:path>
                </a:pathLst>
              </a:custGeom>
              <a:ln w="9525" cmpd="sng">
                <a:solidFill>
                  <a:schemeClr val="tx1"/>
                </a:solidFill>
                <a:headEnd type="none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 78"/>
              <p:cNvSpPr/>
              <p:nvPr/>
            </p:nvSpPr>
            <p:spPr>
              <a:xfrm>
                <a:off x="4612640" y="4155440"/>
                <a:ext cx="416560" cy="223520"/>
              </a:xfrm>
              <a:custGeom>
                <a:avLst/>
                <a:gdLst>
                  <a:gd name="connsiteX0" fmla="*/ 0 w 416560"/>
                  <a:gd name="connsiteY0" fmla="*/ 0 h 223520"/>
                  <a:gd name="connsiteX1" fmla="*/ 91440 w 416560"/>
                  <a:gd name="connsiteY1" fmla="*/ 101600 h 223520"/>
                  <a:gd name="connsiteX2" fmla="*/ 132080 w 416560"/>
                  <a:gd name="connsiteY2" fmla="*/ 172720 h 223520"/>
                  <a:gd name="connsiteX3" fmla="*/ 162560 w 416560"/>
                  <a:gd name="connsiteY3" fmla="*/ 182880 h 223520"/>
                  <a:gd name="connsiteX4" fmla="*/ 345440 w 416560"/>
                  <a:gd name="connsiteY4" fmla="*/ 193040 h 223520"/>
                  <a:gd name="connsiteX5" fmla="*/ 386080 w 416560"/>
                  <a:gd name="connsiteY5" fmla="*/ 203200 h 223520"/>
                  <a:gd name="connsiteX6" fmla="*/ 416560 w 416560"/>
                  <a:gd name="connsiteY6" fmla="*/ 223520 h 223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6560" h="223520">
                    <a:moveTo>
                      <a:pt x="0" y="0"/>
                    </a:moveTo>
                    <a:cubicBezTo>
                      <a:pt x="60876" y="48701"/>
                      <a:pt x="48900" y="30700"/>
                      <a:pt x="91440" y="101600"/>
                    </a:cubicBezTo>
                    <a:cubicBezTo>
                      <a:pt x="98363" y="113138"/>
                      <a:pt x="118562" y="161906"/>
                      <a:pt x="132080" y="172720"/>
                    </a:cubicBezTo>
                    <a:cubicBezTo>
                      <a:pt x="140443" y="179410"/>
                      <a:pt x="151899" y="181865"/>
                      <a:pt x="162560" y="182880"/>
                    </a:cubicBezTo>
                    <a:cubicBezTo>
                      <a:pt x="223339" y="188668"/>
                      <a:pt x="284480" y="189653"/>
                      <a:pt x="345440" y="193040"/>
                    </a:cubicBezTo>
                    <a:cubicBezTo>
                      <a:pt x="358987" y="196427"/>
                      <a:pt x="373245" y="197699"/>
                      <a:pt x="386080" y="203200"/>
                    </a:cubicBezTo>
                    <a:cubicBezTo>
                      <a:pt x="397303" y="208010"/>
                      <a:pt x="416560" y="223520"/>
                      <a:pt x="416560" y="223520"/>
                    </a:cubicBezTo>
                  </a:path>
                </a:pathLst>
              </a:custGeom>
              <a:ln w="9525" cmpd="sng">
                <a:solidFill>
                  <a:schemeClr val="tx1"/>
                </a:solidFill>
                <a:headEnd type="none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 79"/>
              <p:cNvSpPr/>
              <p:nvPr/>
            </p:nvSpPr>
            <p:spPr>
              <a:xfrm>
                <a:off x="4074160" y="4338320"/>
                <a:ext cx="741762" cy="345440"/>
              </a:xfrm>
              <a:custGeom>
                <a:avLst/>
                <a:gdLst>
                  <a:gd name="connsiteX0" fmla="*/ 0 w 741762"/>
                  <a:gd name="connsiteY0" fmla="*/ 0 h 345440"/>
                  <a:gd name="connsiteX1" fmla="*/ 121920 w 741762"/>
                  <a:gd name="connsiteY1" fmla="*/ 30480 h 345440"/>
                  <a:gd name="connsiteX2" fmla="*/ 152400 w 741762"/>
                  <a:gd name="connsiteY2" fmla="*/ 60960 h 345440"/>
                  <a:gd name="connsiteX3" fmla="*/ 193040 w 741762"/>
                  <a:gd name="connsiteY3" fmla="*/ 81280 h 345440"/>
                  <a:gd name="connsiteX4" fmla="*/ 203200 w 741762"/>
                  <a:gd name="connsiteY4" fmla="*/ 132080 h 345440"/>
                  <a:gd name="connsiteX5" fmla="*/ 233680 w 741762"/>
                  <a:gd name="connsiteY5" fmla="*/ 152400 h 345440"/>
                  <a:gd name="connsiteX6" fmla="*/ 264160 w 741762"/>
                  <a:gd name="connsiteY6" fmla="*/ 182880 h 345440"/>
                  <a:gd name="connsiteX7" fmla="*/ 558800 w 741762"/>
                  <a:gd name="connsiteY7" fmla="*/ 223520 h 345440"/>
                  <a:gd name="connsiteX8" fmla="*/ 629920 w 741762"/>
                  <a:gd name="connsiteY8" fmla="*/ 274320 h 345440"/>
                  <a:gd name="connsiteX9" fmla="*/ 660400 w 741762"/>
                  <a:gd name="connsiteY9" fmla="*/ 284480 h 345440"/>
                  <a:gd name="connsiteX10" fmla="*/ 690880 w 741762"/>
                  <a:gd name="connsiteY10" fmla="*/ 294640 h 345440"/>
                  <a:gd name="connsiteX11" fmla="*/ 711200 w 741762"/>
                  <a:gd name="connsiteY11" fmla="*/ 325120 h 345440"/>
                  <a:gd name="connsiteX12" fmla="*/ 741680 w 741762"/>
                  <a:gd name="connsiteY12" fmla="*/ 345440 h 345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41762" h="345440">
                    <a:moveTo>
                      <a:pt x="0" y="0"/>
                    </a:moveTo>
                    <a:cubicBezTo>
                      <a:pt x="44422" y="6346"/>
                      <a:pt x="82968" y="6135"/>
                      <a:pt x="121920" y="30480"/>
                    </a:cubicBezTo>
                    <a:cubicBezTo>
                      <a:pt x="134104" y="38095"/>
                      <a:pt x="140708" y="52609"/>
                      <a:pt x="152400" y="60960"/>
                    </a:cubicBezTo>
                    <a:cubicBezTo>
                      <a:pt x="164725" y="69763"/>
                      <a:pt x="179493" y="74507"/>
                      <a:pt x="193040" y="81280"/>
                    </a:cubicBezTo>
                    <a:cubicBezTo>
                      <a:pt x="196427" y="98213"/>
                      <a:pt x="194632" y="117087"/>
                      <a:pt x="203200" y="132080"/>
                    </a:cubicBezTo>
                    <a:cubicBezTo>
                      <a:pt x="209258" y="142682"/>
                      <a:pt x="224299" y="144583"/>
                      <a:pt x="233680" y="152400"/>
                    </a:cubicBezTo>
                    <a:cubicBezTo>
                      <a:pt x="244718" y="161598"/>
                      <a:pt x="251079" y="176934"/>
                      <a:pt x="264160" y="182880"/>
                    </a:cubicBezTo>
                    <a:cubicBezTo>
                      <a:pt x="329022" y="212363"/>
                      <a:pt x="536940" y="221438"/>
                      <a:pt x="558800" y="223520"/>
                    </a:cubicBezTo>
                    <a:cubicBezTo>
                      <a:pt x="575733" y="274320"/>
                      <a:pt x="558800" y="250613"/>
                      <a:pt x="629920" y="274320"/>
                    </a:cubicBezTo>
                    <a:lnTo>
                      <a:pt x="660400" y="284480"/>
                    </a:lnTo>
                    <a:lnTo>
                      <a:pt x="690880" y="294640"/>
                    </a:lnTo>
                    <a:cubicBezTo>
                      <a:pt x="697653" y="304800"/>
                      <a:pt x="701665" y="317492"/>
                      <a:pt x="711200" y="325120"/>
                    </a:cubicBezTo>
                    <a:cubicBezTo>
                      <a:pt x="744893" y="352074"/>
                      <a:pt x="741680" y="319598"/>
                      <a:pt x="741680" y="345440"/>
                    </a:cubicBezTo>
                  </a:path>
                </a:pathLst>
              </a:custGeom>
              <a:ln w="9525" cmpd="sng">
                <a:solidFill>
                  <a:schemeClr val="tx1"/>
                </a:solidFill>
                <a:headEnd type="none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 80"/>
              <p:cNvSpPr/>
              <p:nvPr/>
            </p:nvSpPr>
            <p:spPr>
              <a:xfrm>
                <a:off x="4175760" y="4541520"/>
                <a:ext cx="233680" cy="264160"/>
              </a:xfrm>
              <a:custGeom>
                <a:avLst/>
                <a:gdLst>
                  <a:gd name="connsiteX0" fmla="*/ 233680 w 233680"/>
                  <a:gd name="connsiteY0" fmla="*/ 0 h 264160"/>
                  <a:gd name="connsiteX1" fmla="*/ 223520 w 233680"/>
                  <a:gd name="connsiteY1" fmla="*/ 50800 h 264160"/>
                  <a:gd name="connsiteX2" fmla="*/ 152400 w 233680"/>
                  <a:gd name="connsiteY2" fmla="*/ 91440 h 264160"/>
                  <a:gd name="connsiteX3" fmla="*/ 91440 w 233680"/>
                  <a:gd name="connsiteY3" fmla="*/ 132080 h 264160"/>
                  <a:gd name="connsiteX4" fmla="*/ 71120 w 233680"/>
                  <a:gd name="connsiteY4" fmla="*/ 203200 h 264160"/>
                  <a:gd name="connsiteX5" fmla="*/ 40640 w 233680"/>
                  <a:gd name="connsiteY5" fmla="*/ 213360 h 264160"/>
                  <a:gd name="connsiteX6" fmla="*/ 0 w 233680"/>
                  <a:gd name="connsiteY6" fmla="*/ 264160 h 264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3680" h="264160">
                    <a:moveTo>
                      <a:pt x="233680" y="0"/>
                    </a:moveTo>
                    <a:cubicBezTo>
                      <a:pt x="230293" y="16933"/>
                      <a:pt x="232088" y="35807"/>
                      <a:pt x="223520" y="50800"/>
                    </a:cubicBezTo>
                    <a:cubicBezTo>
                      <a:pt x="217408" y="61497"/>
                      <a:pt x="158107" y="88016"/>
                      <a:pt x="152400" y="91440"/>
                    </a:cubicBezTo>
                    <a:cubicBezTo>
                      <a:pt x="131459" y="104005"/>
                      <a:pt x="91440" y="132080"/>
                      <a:pt x="91440" y="132080"/>
                    </a:cubicBezTo>
                    <a:cubicBezTo>
                      <a:pt x="91352" y="132432"/>
                      <a:pt x="75979" y="198341"/>
                      <a:pt x="71120" y="203200"/>
                    </a:cubicBezTo>
                    <a:cubicBezTo>
                      <a:pt x="63547" y="210773"/>
                      <a:pt x="50800" y="209973"/>
                      <a:pt x="40640" y="213360"/>
                    </a:cubicBezTo>
                    <a:cubicBezTo>
                      <a:pt x="15007" y="251810"/>
                      <a:pt x="28954" y="235206"/>
                      <a:pt x="0" y="264160"/>
                    </a:cubicBezTo>
                  </a:path>
                </a:pathLst>
              </a:custGeom>
              <a:ln w="9525" cmpd="sng">
                <a:solidFill>
                  <a:schemeClr val="tx1"/>
                </a:solidFill>
                <a:headEnd type="none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 81"/>
              <p:cNvSpPr/>
              <p:nvPr/>
            </p:nvSpPr>
            <p:spPr>
              <a:xfrm>
                <a:off x="4328160" y="4643120"/>
                <a:ext cx="294640" cy="172720"/>
              </a:xfrm>
              <a:custGeom>
                <a:avLst/>
                <a:gdLst>
                  <a:gd name="connsiteX0" fmla="*/ 0 w 294640"/>
                  <a:gd name="connsiteY0" fmla="*/ 0 h 172720"/>
                  <a:gd name="connsiteX1" fmla="*/ 60960 w 294640"/>
                  <a:gd name="connsiteY1" fmla="*/ 40640 h 172720"/>
                  <a:gd name="connsiteX2" fmla="*/ 132080 w 294640"/>
                  <a:gd name="connsiteY2" fmla="*/ 71120 h 172720"/>
                  <a:gd name="connsiteX3" fmla="*/ 142240 w 294640"/>
                  <a:gd name="connsiteY3" fmla="*/ 101600 h 172720"/>
                  <a:gd name="connsiteX4" fmla="*/ 254000 w 294640"/>
                  <a:gd name="connsiteY4" fmla="*/ 152400 h 172720"/>
                  <a:gd name="connsiteX5" fmla="*/ 294640 w 294640"/>
                  <a:gd name="connsiteY5" fmla="*/ 172720 h 172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4640" h="172720">
                    <a:moveTo>
                      <a:pt x="0" y="0"/>
                    </a:moveTo>
                    <a:cubicBezTo>
                      <a:pt x="20320" y="13547"/>
                      <a:pt x="39117" y="29718"/>
                      <a:pt x="60960" y="40640"/>
                    </a:cubicBezTo>
                    <a:cubicBezTo>
                      <a:pt x="192176" y="106248"/>
                      <a:pt x="21135" y="-2843"/>
                      <a:pt x="132080" y="71120"/>
                    </a:cubicBezTo>
                    <a:cubicBezTo>
                      <a:pt x="135467" y="81280"/>
                      <a:pt x="138021" y="91756"/>
                      <a:pt x="142240" y="101600"/>
                    </a:cubicBezTo>
                    <a:cubicBezTo>
                      <a:pt x="171170" y="169103"/>
                      <a:pt x="157844" y="141716"/>
                      <a:pt x="254000" y="152400"/>
                    </a:cubicBezTo>
                    <a:cubicBezTo>
                      <a:pt x="289024" y="164075"/>
                      <a:pt x="276907" y="154987"/>
                      <a:pt x="294640" y="172720"/>
                    </a:cubicBezTo>
                  </a:path>
                </a:pathLst>
              </a:custGeom>
              <a:ln w="9525" cmpd="sng">
                <a:solidFill>
                  <a:schemeClr val="tx1"/>
                </a:solidFill>
                <a:headEnd type="none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 82"/>
              <p:cNvSpPr/>
              <p:nvPr/>
            </p:nvSpPr>
            <p:spPr>
              <a:xfrm>
                <a:off x="4582160" y="4470166"/>
                <a:ext cx="477520" cy="81514"/>
              </a:xfrm>
              <a:custGeom>
                <a:avLst/>
                <a:gdLst>
                  <a:gd name="connsiteX0" fmla="*/ 0 w 477520"/>
                  <a:gd name="connsiteY0" fmla="*/ 81514 h 81514"/>
                  <a:gd name="connsiteX1" fmla="*/ 50800 w 477520"/>
                  <a:gd name="connsiteY1" fmla="*/ 71354 h 81514"/>
                  <a:gd name="connsiteX2" fmla="*/ 111760 w 477520"/>
                  <a:gd name="connsiteY2" fmla="*/ 51034 h 81514"/>
                  <a:gd name="connsiteX3" fmla="*/ 152400 w 477520"/>
                  <a:gd name="connsiteY3" fmla="*/ 40874 h 81514"/>
                  <a:gd name="connsiteX4" fmla="*/ 172720 w 477520"/>
                  <a:gd name="connsiteY4" fmla="*/ 10394 h 81514"/>
                  <a:gd name="connsiteX5" fmla="*/ 304800 w 477520"/>
                  <a:gd name="connsiteY5" fmla="*/ 20554 h 81514"/>
                  <a:gd name="connsiteX6" fmla="*/ 335280 w 477520"/>
                  <a:gd name="connsiteY6" fmla="*/ 30714 h 81514"/>
                  <a:gd name="connsiteX7" fmla="*/ 375920 w 477520"/>
                  <a:gd name="connsiteY7" fmla="*/ 40874 h 81514"/>
                  <a:gd name="connsiteX8" fmla="*/ 436880 w 477520"/>
                  <a:gd name="connsiteY8" fmla="*/ 61194 h 81514"/>
                  <a:gd name="connsiteX9" fmla="*/ 477520 w 477520"/>
                  <a:gd name="connsiteY9" fmla="*/ 61194 h 81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77520" h="81514">
                    <a:moveTo>
                      <a:pt x="0" y="81514"/>
                    </a:moveTo>
                    <a:cubicBezTo>
                      <a:pt x="16933" y="78127"/>
                      <a:pt x="34140" y="75898"/>
                      <a:pt x="50800" y="71354"/>
                    </a:cubicBezTo>
                    <a:cubicBezTo>
                      <a:pt x="71464" y="65718"/>
                      <a:pt x="90980" y="56229"/>
                      <a:pt x="111760" y="51034"/>
                    </a:cubicBezTo>
                    <a:lnTo>
                      <a:pt x="152400" y="40874"/>
                    </a:lnTo>
                    <a:cubicBezTo>
                      <a:pt x="159173" y="30714"/>
                      <a:pt x="163185" y="18022"/>
                      <a:pt x="172720" y="10394"/>
                    </a:cubicBezTo>
                    <a:cubicBezTo>
                      <a:pt x="206294" y="-16465"/>
                      <a:pt x="288384" y="16766"/>
                      <a:pt x="304800" y="20554"/>
                    </a:cubicBezTo>
                    <a:cubicBezTo>
                      <a:pt x="315235" y="22962"/>
                      <a:pt x="324982" y="27772"/>
                      <a:pt x="335280" y="30714"/>
                    </a:cubicBezTo>
                    <a:cubicBezTo>
                      <a:pt x="348706" y="34550"/>
                      <a:pt x="362545" y="36862"/>
                      <a:pt x="375920" y="40874"/>
                    </a:cubicBezTo>
                    <a:cubicBezTo>
                      <a:pt x="396436" y="47029"/>
                      <a:pt x="415461" y="61194"/>
                      <a:pt x="436880" y="61194"/>
                    </a:cubicBezTo>
                    <a:lnTo>
                      <a:pt x="477520" y="61194"/>
                    </a:lnTo>
                  </a:path>
                </a:pathLst>
              </a:custGeom>
              <a:ln w="9525" cmpd="sng">
                <a:solidFill>
                  <a:schemeClr val="tx1"/>
                </a:solidFill>
                <a:headEnd type="none"/>
                <a:tailEnd type="oval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5107260" y="3733800"/>
            <a:ext cx="1674540" cy="1206434"/>
            <a:chOff x="5107260" y="3733800"/>
            <a:chExt cx="1674540" cy="1206434"/>
          </a:xfrm>
        </p:grpSpPr>
        <p:sp>
          <p:nvSpPr>
            <p:cNvPr id="85" name="Rectangle 84"/>
            <p:cNvSpPr/>
            <p:nvPr/>
          </p:nvSpPr>
          <p:spPr>
            <a:xfrm>
              <a:off x="5107260" y="3733800"/>
              <a:ext cx="1674540" cy="120643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Continuous Model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5262593" y="4071760"/>
              <a:ext cx="1344707" cy="739009"/>
              <a:chOff x="3697244" y="5504311"/>
              <a:chExt cx="1344707" cy="739009"/>
            </a:xfrm>
          </p:grpSpPr>
          <p:sp>
            <p:nvSpPr>
              <p:cNvPr id="86" name="Rectangle 85"/>
              <p:cNvSpPr/>
              <p:nvPr/>
            </p:nvSpPr>
            <p:spPr>
              <a:xfrm>
                <a:off x="3697244" y="5504311"/>
                <a:ext cx="554835" cy="73900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rgbClr val="000000"/>
                    </a:solidFill>
                  </a:rPr>
                  <a:t>Pre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4252079" y="5504311"/>
                <a:ext cx="232479" cy="73900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400" dirty="0" smtClean="0">
                    <a:solidFill>
                      <a:srgbClr val="000000"/>
                    </a:solidFill>
                  </a:rPr>
                  <a:t>out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4487116" y="5504311"/>
                <a:ext cx="554835" cy="73900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solidFill>
                      <a:srgbClr val="000000"/>
                    </a:solidFill>
                  </a:rPr>
                  <a:t>Post</a:t>
                </a:r>
                <a:endParaRPr lang="en-US" sz="14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3697244" y="5562600"/>
                <a:ext cx="1331956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/>
              <p:cNvCxnSpPr/>
              <p:nvPr/>
            </p:nvCxnSpPr>
            <p:spPr>
              <a:xfrm>
                <a:off x="3697244" y="5638800"/>
                <a:ext cx="1331956" cy="0"/>
              </a:xfrm>
              <a:prstGeom prst="line">
                <a:avLst/>
              </a:prstGeom>
              <a:ln w="9525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9" name="Rectangle 98"/>
          <p:cNvSpPr/>
          <p:nvPr/>
        </p:nvSpPr>
        <p:spPr>
          <a:xfrm>
            <a:off x="2790663" y="3657600"/>
            <a:ext cx="1802769" cy="131141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Objective Function</a:t>
            </a:r>
            <a:endParaRPr lang="en-US" sz="1600" dirty="0">
              <a:solidFill>
                <a:srgbClr val="000000"/>
              </a:solidFill>
            </a:endParaRPr>
          </a:p>
        </p:txBody>
      </p:sp>
      <p:pic>
        <p:nvPicPr>
          <p:cNvPr id="100" name="Picture 99" descr="cbar.g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9" t="20321" r="21251" b="5019"/>
          <a:stretch/>
        </p:blipFill>
        <p:spPr>
          <a:xfrm>
            <a:off x="3033723" y="3950383"/>
            <a:ext cx="1272868" cy="1002617"/>
          </a:xfrm>
          <a:prstGeom prst="rect">
            <a:avLst/>
          </a:prstGeom>
        </p:spPr>
      </p:pic>
      <p:sp>
        <p:nvSpPr>
          <p:cNvPr id="108" name="Oval 107"/>
          <p:cNvSpPr/>
          <p:nvPr/>
        </p:nvSpPr>
        <p:spPr>
          <a:xfrm>
            <a:off x="7854468" y="3915030"/>
            <a:ext cx="222496" cy="228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8320680" y="4400161"/>
            <a:ext cx="222496" cy="2286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/>
          <p:cNvGrpSpPr/>
          <p:nvPr/>
        </p:nvGrpSpPr>
        <p:grpSpPr>
          <a:xfrm rot="17880579">
            <a:off x="7674955" y="4092026"/>
            <a:ext cx="385141" cy="269585"/>
            <a:chOff x="2489142" y="745268"/>
            <a:chExt cx="1027570" cy="719264"/>
          </a:xfrm>
        </p:grpSpPr>
        <p:sp>
          <p:nvSpPr>
            <p:cNvPr id="102" name="Rectangle 101"/>
            <p:cNvSpPr/>
            <p:nvPr/>
          </p:nvSpPr>
          <p:spPr>
            <a:xfrm>
              <a:off x="2489142" y="1050068"/>
              <a:ext cx="322567" cy="9293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2674691" y="838200"/>
              <a:ext cx="842021" cy="533400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3047546" y="990600"/>
              <a:ext cx="343307" cy="245332"/>
            </a:xfrm>
            <a:prstGeom prst="rect">
              <a:avLst/>
            </a:prstGeom>
            <a:solidFill>
              <a:srgbClr val="3366FF"/>
            </a:solidFill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3048000" y="1371600"/>
              <a:ext cx="449509" cy="9293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3047546" y="745268"/>
              <a:ext cx="449509" cy="9293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7247385" y="716129"/>
            <a:ext cx="1744215" cy="103647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lIns="91440" tIns="0" rIns="0" bIns="0" rtlCol="0">
            <a:noAutofit/>
          </a:bodyPr>
          <a:lstStyle/>
          <a:p>
            <a:pPr marL="233363" indent="-233363"/>
            <a:r>
              <a:rPr lang="en-US" sz="1400" dirty="0" smtClean="0"/>
              <a:t>intersect</a:t>
            </a:r>
          </a:p>
          <a:p>
            <a:pPr marL="233363" indent="-233363"/>
            <a:r>
              <a:rPr lang="en-US" sz="1400" dirty="0"/>
              <a:t>	</a:t>
            </a:r>
            <a:r>
              <a:rPr lang="en-US" sz="1400" dirty="0" smtClean="0"/>
              <a:t>(robot, </a:t>
            </a:r>
            <a:r>
              <a:rPr lang="en-US" sz="1400" dirty="0" err="1" smtClean="0"/>
              <a:t>red_wp</a:t>
            </a:r>
            <a:r>
              <a:rPr lang="en-US" sz="1400" dirty="0" smtClean="0"/>
              <a:t>)</a:t>
            </a:r>
          </a:p>
          <a:p>
            <a:pPr marL="233363" indent="-233363"/>
            <a:r>
              <a:rPr lang="en-US" sz="1400" dirty="0" smtClean="0"/>
              <a:t>¬intersect</a:t>
            </a:r>
          </a:p>
          <a:p>
            <a:pPr marL="233363" indent="-233363"/>
            <a:r>
              <a:rPr lang="en-US" sz="1400" dirty="0"/>
              <a:t>	</a:t>
            </a:r>
            <a:r>
              <a:rPr lang="en-US" sz="1400" dirty="0" smtClean="0"/>
              <a:t>(robot, </a:t>
            </a:r>
            <a:r>
              <a:rPr lang="en-US" sz="1400" dirty="0" err="1" smtClean="0"/>
              <a:t>green_wp</a:t>
            </a:r>
            <a:r>
              <a:rPr lang="en-US" sz="1400" dirty="0" smtClean="0"/>
              <a:t>)</a:t>
            </a:r>
            <a:endParaRPr lang="en-US" sz="1400" dirty="0"/>
          </a:p>
        </p:txBody>
      </p:sp>
      <p:sp>
        <p:nvSpPr>
          <p:cNvPr id="112" name="Freeform 111"/>
          <p:cNvSpPr/>
          <p:nvPr/>
        </p:nvSpPr>
        <p:spPr>
          <a:xfrm>
            <a:off x="7429466" y="4460135"/>
            <a:ext cx="291178" cy="321602"/>
          </a:xfrm>
          <a:custGeom>
            <a:avLst/>
            <a:gdLst>
              <a:gd name="connsiteX0" fmla="*/ 0 w 389466"/>
              <a:gd name="connsiteY0" fmla="*/ 211667 h 211667"/>
              <a:gd name="connsiteX1" fmla="*/ 262466 w 389466"/>
              <a:gd name="connsiteY1" fmla="*/ 152400 h 211667"/>
              <a:gd name="connsiteX2" fmla="*/ 389466 w 389466"/>
              <a:gd name="connsiteY2" fmla="*/ 0 h 211667"/>
              <a:gd name="connsiteX0" fmla="*/ 0 w 389466"/>
              <a:gd name="connsiteY0" fmla="*/ 211667 h 211667"/>
              <a:gd name="connsiteX1" fmla="*/ 254000 w 389466"/>
              <a:gd name="connsiteY1" fmla="*/ 143933 h 211667"/>
              <a:gd name="connsiteX2" fmla="*/ 389466 w 389466"/>
              <a:gd name="connsiteY2" fmla="*/ 0 h 211667"/>
              <a:gd name="connsiteX0" fmla="*/ 0 w 355600"/>
              <a:gd name="connsiteY0" fmla="*/ 262467 h 262467"/>
              <a:gd name="connsiteX1" fmla="*/ 254000 w 355600"/>
              <a:gd name="connsiteY1" fmla="*/ 194733 h 262467"/>
              <a:gd name="connsiteX2" fmla="*/ 355600 w 355600"/>
              <a:gd name="connsiteY2" fmla="*/ 0 h 262467"/>
              <a:gd name="connsiteX0" fmla="*/ 0 w 355600"/>
              <a:gd name="connsiteY0" fmla="*/ 262467 h 262467"/>
              <a:gd name="connsiteX1" fmla="*/ 245534 w 355600"/>
              <a:gd name="connsiteY1" fmla="*/ 186266 h 262467"/>
              <a:gd name="connsiteX2" fmla="*/ 355600 w 355600"/>
              <a:gd name="connsiteY2" fmla="*/ 0 h 262467"/>
              <a:gd name="connsiteX0" fmla="*/ 0 w 355600"/>
              <a:gd name="connsiteY0" fmla="*/ 262467 h 262467"/>
              <a:gd name="connsiteX1" fmla="*/ 228601 w 355600"/>
              <a:gd name="connsiteY1" fmla="*/ 169332 h 262467"/>
              <a:gd name="connsiteX2" fmla="*/ 355600 w 355600"/>
              <a:gd name="connsiteY2" fmla="*/ 0 h 262467"/>
              <a:gd name="connsiteX0" fmla="*/ 0 w 413282"/>
              <a:gd name="connsiteY0" fmla="*/ 383678 h 383678"/>
              <a:gd name="connsiteX1" fmla="*/ 286283 w 413282"/>
              <a:gd name="connsiteY1" fmla="*/ 169332 h 383678"/>
              <a:gd name="connsiteX2" fmla="*/ 413282 w 413282"/>
              <a:gd name="connsiteY2" fmla="*/ 0 h 383678"/>
              <a:gd name="connsiteX0" fmla="*/ 0 w 413282"/>
              <a:gd name="connsiteY0" fmla="*/ 383678 h 383678"/>
              <a:gd name="connsiteX1" fmla="*/ 329545 w 413282"/>
              <a:gd name="connsiteY1" fmla="*/ 242058 h 383678"/>
              <a:gd name="connsiteX2" fmla="*/ 413282 w 413282"/>
              <a:gd name="connsiteY2" fmla="*/ 0 h 383678"/>
              <a:gd name="connsiteX0" fmla="*/ 0 w 413282"/>
              <a:gd name="connsiteY0" fmla="*/ 383678 h 383678"/>
              <a:gd name="connsiteX1" fmla="*/ 286283 w 413282"/>
              <a:gd name="connsiteY1" fmla="*/ 205695 h 383678"/>
              <a:gd name="connsiteX2" fmla="*/ 413282 w 413282"/>
              <a:gd name="connsiteY2" fmla="*/ 0 h 383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3282" h="383678">
                <a:moveTo>
                  <a:pt x="0" y="383678"/>
                </a:moveTo>
                <a:cubicBezTo>
                  <a:pt x="98777" y="371683"/>
                  <a:pt x="217403" y="269641"/>
                  <a:pt x="286283" y="205695"/>
                </a:cubicBezTo>
                <a:cubicBezTo>
                  <a:pt x="355163" y="141749"/>
                  <a:pt x="413282" y="0"/>
                  <a:pt x="413282" y="0"/>
                </a:cubicBezTo>
              </a:path>
            </a:pathLst>
          </a:custGeom>
          <a:ln w="9525" cmpd="sng">
            <a:solidFill>
              <a:srgbClr val="000000"/>
            </a:solidFill>
            <a:prstDash val="dash"/>
            <a:headEnd type="none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5863101" y="5920683"/>
            <a:ext cx="2948786" cy="69855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000" dirty="0" smtClean="0">
                <a:solidFill>
                  <a:srgbClr val="000000"/>
                </a:solidFill>
              </a:rPr>
              <a:t>Environment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17" name="Down Arrow 116"/>
          <p:cNvSpPr/>
          <p:nvPr/>
        </p:nvSpPr>
        <p:spPr>
          <a:xfrm>
            <a:off x="2993207" y="2895600"/>
            <a:ext cx="1397681" cy="665063"/>
          </a:xfrm>
          <a:prstGeom prst="downArrow">
            <a:avLst>
              <a:gd name="adj1" fmla="val 77583"/>
              <a:gd name="adj2" fmla="val 50000"/>
            </a:avLst>
          </a:prstGeom>
          <a:solidFill>
            <a:schemeClr val="accent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Relational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Action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19" name="Up Arrow 118"/>
          <p:cNvSpPr/>
          <p:nvPr/>
        </p:nvSpPr>
        <p:spPr>
          <a:xfrm>
            <a:off x="7418713" y="5105400"/>
            <a:ext cx="1344287" cy="665063"/>
          </a:xfrm>
          <a:prstGeom prst="upArrow">
            <a:avLst>
              <a:gd name="adj1" fmla="val 63604"/>
              <a:gd name="adj2" fmla="val 50000"/>
            </a:avLst>
          </a:prstGeom>
          <a:solidFill>
            <a:schemeClr val="accent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b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State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Update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7315200" y="3581400"/>
            <a:ext cx="1590355" cy="13876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r>
              <a:rPr lang="en-US" sz="1600" dirty="0" smtClean="0">
                <a:solidFill>
                  <a:srgbClr val="000000"/>
                </a:solidFill>
              </a:rPr>
              <a:t>Continuous State</a:t>
            </a: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122" name="Straight Arrow Connector 121"/>
          <p:cNvCxnSpPr>
            <a:stCxn id="20" idx="2"/>
            <a:endCxn id="36" idx="0"/>
          </p:cNvCxnSpPr>
          <p:nvPr/>
        </p:nvCxnSpPr>
        <p:spPr>
          <a:xfrm>
            <a:off x="3669405" y="1143000"/>
            <a:ext cx="0" cy="391898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99" idx="2"/>
            <a:endCxn id="77" idx="0"/>
          </p:cNvCxnSpPr>
          <p:nvPr/>
        </p:nvCxnSpPr>
        <p:spPr>
          <a:xfrm rot="16200000" flipH="1">
            <a:off x="3433392" y="5227668"/>
            <a:ext cx="517388" cy="76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85" idx="2"/>
            <a:endCxn id="77" idx="0"/>
          </p:cNvCxnSpPr>
          <p:nvPr/>
        </p:nvCxnSpPr>
        <p:spPr>
          <a:xfrm rot="5400000">
            <a:off x="4545244" y="4087114"/>
            <a:ext cx="546166" cy="2252406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Right Arrow 151"/>
          <p:cNvSpPr/>
          <p:nvPr/>
        </p:nvSpPr>
        <p:spPr>
          <a:xfrm>
            <a:off x="4593432" y="5732723"/>
            <a:ext cx="1015296" cy="906723"/>
          </a:xfrm>
          <a:prstGeom prst="rightArrow">
            <a:avLst>
              <a:gd name="adj1" fmla="val 63446"/>
              <a:gd name="adj2" fmla="val 50000"/>
            </a:avLst>
          </a:prstGeom>
          <a:solidFill>
            <a:schemeClr val="accent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Motor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Signals</a:t>
            </a:r>
            <a:endParaRPr lang="en-US" b="1" dirty="0">
              <a:solidFill>
                <a:srgbClr val="000000"/>
              </a:solidFill>
            </a:endParaRPr>
          </a:p>
        </p:txBody>
      </p:sp>
      <p:cxnSp>
        <p:nvCxnSpPr>
          <p:cNvPr id="153" name="Straight Arrow Connector 152"/>
          <p:cNvCxnSpPr/>
          <p:nvPr/>
        </p:nvCxnSpPr>
        <p:spPr>
          <a:xfrm flipV="1">
            <a:off x="1949246" y="905957"/>
            <a:ext cx="595097" cy="8443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6781801" y="4267200"/>
            <a:ext cx="533399" cy="0"/>
          </a:xfrm>
          <a:prstGeom prst="straightConnector1">
            <a:avLst/>
          </a:prstGeom>
          <a:ln w="76200" cmpd="sng">
            <a:solidFill>
              <a:srgbClr val="558ED5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7315200" y="351165"/>
            <a:ext cx="15903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Relational State</a:t>
            </a:r>
            <a:endParaRPr lang="en-US" sz="1600" dirty="0"/>
          </a:p>
        </p:txBody>
      </p:sp>
      <p:cxnSp>
        <p:nvCxnSpPr>
          <p:cNvPr id="165" name="Straight Arrow Connector 164"/>
          <p:cNvCxnSpPr/>
          <p:nvPr/>
        </p:nvCxnSpPr>
        <p:spPr>
          <a:xfrm flipH="1">
            <a:off x="4431406" y="2057400"/>
            <a:ext cx="675854" cy="0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11" idx="1"/>
            <a:endCxn id="22" idx="0"/>
          </p:cNvCxnSpPr>
          <p:nvPr/>
        </p:nvCxnSpPr>
        <p:spPr>
          <a:xfrm rot="10800000" flipV="1">
            <a:off x="5867401" y="1234364"/>
            <a:ext cx="1379985" cy="365835"/>
          </a:xfrm>
          <a:prstGeom prst="bentConnector2">
            <a:avLst/>
          </a:prstGeom>
          <a:ln w="76200" cmpd="sng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ight Arrow 176"/>
          <p:cNvSpPr/>
          <p:nvPr/>
        </p:nvSpPr>
        <p:spPr>
          <a:xfrm>
            <a:off x="243700" y="5453323"/>
            <a:ext cx="685800" cy="360263"/>
          </a:xfrm>
          <a:prstGeom prst="rightArrow">
            <a:avLst/>
          </a:prstGeom>
          <a:solidFill>
            <a:srgbClr val="C050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Arrow Connector 177"/>
          <p:cNvCxnSpPr/>
          <p:nvPr/>
        </p:nvCxnSpPr>
        <p:spPr>
          <a:xfrm>
            <a:off x="230191" y="6096000"/>
            <a:ext cx="699309" cy="0"/>
          </a:xfrm>
          <a:prstGeom prst="straightConnector1">
            <a:avLst/>
          </a:prstGeom>
          <a:ln w="76200" cmpd="sng">
            <a:solidFill>
              <a:srgbClr val="558ED5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990600" y="5453323"/>
            <a:ext cx="1485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communication</a:t>
            </a:r>
            <a:endParaRPr lang="en-US" sz="1600" dirty="0"/>
          </a:p>
        </p:txBody>
      </p:sp>
      <p:sp>
        <p:nvSpPr>
          <p:cNvPr id="182" name="TextBox 181"/>
          <p:cNvSpPr txBox="1"/>
          <p:nvPr/>
        </p:nvSpPr>
        <p:spPr>
          <a:xfrm>
            <a:off x="990600" y="5909846"/>
            <a:ext cx="8629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learning</a:t>
            </a:r>
            <a:endParaRPr lang="en-US" sz="1600" dirty="0"/>
          </a:p>
        </p:txBody>
      </p:sp>
      <p:cxnSp>
        <p:nvCxnSpPr>
          <p:cNvPr id="183" name="Straight Arrow Connector 182"/>
          <p:cNvCxnSpPr/>
          <p:nvPr/>
        </p:nvCxnSpPr>
        <p:spPr>
          <a:xfrm flipV="1">
            <a:off x="243700" y="6466839"/>
            <a:ext cx="685800" cy="10161"/>
          </a:xfrm>
          <a:prstGeom prst="straightConnector1">
            <a:avLst/>
          </a:prstGeom>
          <a:ln>
            <a:solidFill>
              <a:srgbClr val="000000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/>
          <p:cNvSpPr txBox="1"/>
          <p:nvPr/>
        </p:nvSpPr>
        <p:spPr>
          <a:xfrm>
            <a:off x="990600" y="6290846"/>
            <a:ext cx="669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usage</a:t>
            </a:r>
            <a:endParaRPr lang="en-US" sz="1600" dirty="0"/>
          </a:p>
        </p:txBody>
      </p:sp>
      <p:sp>
        <p:nvSpPr>
          <p:cNvPr id="186" name="Right Arrow 185"/>
          <p:cNvSpPr/>
          <p:nvPr/>
        </p:nvSpPr>
        <p:spPr>
          <a:xfrm rot="16200000">
            <a:off x="7326497" y="2048377"/>
            <a:ext cx="1622573" cy="1250433"/>
          </a:xfrm>
          <a:prstGeom prst="rightArrow">
            <a:avLst>
              <a:gd name="adj1" fmla="val 61375"/>
              <a:gd name="adj2" fmla="val 50000"/>
            </a:avLst>
          </a:prstGeom>
          <a:solidFill>
            <a:schemeClr val="accent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wrap="none" lIns="0" tIns="0" rIns="0" bIns="0" rtlCol="0" anchor="ctr"/>
          <a:lstStyle/>
          <a:p>
            <a:pPr algn="ctr"/>
            <a:r>
              <a:rPr lang="en-US" b="1" dirty="0" smtClean="0">
                <a:solidFill>
                  <a:srgbClr val="000000"/>
                </a:solidFill>
              </a:rPr>
              <a:t>Relational</a:t>
            </a:r>
          </a:p>
          <a:p>
            <a:pPr algn="ctr"/>
            <a:r>
              <a:rPr lang="en-US" b="1" dirty="0" smtClean="0">
                <a:solidFill>
                  <a:srgbClr val="000000"/>
                </a:solidFill>
              </a:rPr>
              <a:t>Abstraction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71988" y="1178173"/>
            <a:ext cx="2218416" cy="1777426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771988" y="3493665"/>
            <a:ext cx="2218416" cy="1777426"/>
          </a:xfrm>
          <a:prstGeom prst="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57BA-5C7B-AC4A-8075-92F853710FD3}" type="slidenum">
              <a:rPr lang="en-US" smtClean="0"/>
              <a:t>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9383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527"/>
    </mc:Choice>
    <mc:Fallback>
      <p:transition spd="slow" advTm="1752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Nuggets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Continuous model learns quickly in robot domain</a:t>
            </a:r>
          </a:p>
          <a:p>
            <a:r>
              <a:rPr lang="en-US" dirty="0" smtClean="0"/>
              <a:t>Continuous model adapts online to changes in dynamics</a:t>
            </a:r>
          </a:p>
          <a:p>
            <a:r>
              <a:rPr lang="en-US" dirty="0" smtClean="0"/>
              <a:t>Demonstrated a simple way to combine relational and continuous learning to improve performance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Coal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Nearest neighbor search is </a:t>
            </a:r>
            <a:r>
              <a:rPr lang="en-US" dirty="0" smtClean="0"/>
              <a:t>unbounded</a:t>
            </a:r>
            <a:endParaRPr lang="en-US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57BA-5C7B-AC4A-8075-92F853710FD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2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Flattening Scene Graph</a:t>
            </a:r>
            <a:endParaRPr lang="en-US" dirty="0"/>
          </a:p>
        </p:txBody>
      </p:sp>
      <p:grpSp>
        <p:nvGrpSpPr>
          <p:cNvPr id="29" name="Group 28"/>
          <p:cNvGrpSpPr/>
          <p:nvPr/>
        </p:nvGrpSpPr>
        <p:grpSpPr>
          <a:xfrm>
            <a:off x="890062" y="1652422"/>
            <a:ext cx="2873547" cy="3427595"/>
            <a:chOff x="2861311" y="1887987"/>
            <a:chExt cx="2873547" cy="3427595"/>
          </a:xfrm>
        </p:grpSpPr>
        <p:sp>
          <p:nvSpPr>
            <p:cNvPr id="28" name="Rectangle 27"/>
            <p:cNvSpPr/>
            <p:nvPr/>
          </p:nvSpPr>
          <p:spPr>
            <a:xfrm>
              <a:off x="2861311" y="1887987"/>
              <a:ext cx="2873547" cy="342759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r>
                <a:rPr lang="en-US" sz="1600" dirty="0" smtClean="0">
                  <a:solidFill>
                    <a:srgbClr val="000000"/>
                  </a:solidFill>
                </a:rPr>
                <a:t>Spatial Scene Graph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2" name="Cube 11"/>
            <p:cNvSpPr/>
            <p:nvPr/>
          </p:nvSpPr>
          <p:spPr>
            <a:xfrm>
              <a:off x="3035245" y="4681599"/>
              <a:ext cx="497633" cy="532841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Cube 12"/>
            <p:cNvSpPr/>
            <p:nvPr/>
          </p:nvSpPr>
          <p:spPr>
            <a:xfrm>
              <a:off x="4349716" y="4689125"/>
              <a:ext cx="636724" cy="380504"/>
            </a:xfrm>
            <a:prstGeom prst="cub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260491" y="3353197"/>
              <a:ext cx="1368494" cy="992257"/>
              <a:chOff x="3175059" y="3565170"/>
              <a:chExt cx="2178946" cy="1579893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175059" y="3565170"/>
                <a:ext cx="2178946" cy="11068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100"/>
              </a:p>
            </p:txBody>
          </p:sp>
          <p:sp>
            <p:nvSpPr>
              <p:cNvPr id="16" name="Cube 15"/>
              <p:cNvSpPr/>
              <p:nvPr/>
            </p:nvSpPr>
            <p:spPr>
              <a:xfrm>
                <a:off x="3466215" y="3763235"/>
                <a:ext cx="502306" cy="766757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B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Cube 16"/>
              <p:cNvSpPr/>
              <p:nvPr/>
            </p:nvSpPr>
            <p:spPr>
              <a:xfrm>
                <a:off x="4473985" y="3993668"/>
                <a:ext cx="664313" cy="396991"/>
              </a:xfrm>
              <a:prstGeom prst="cub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C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066195" y="4606010"/>
                <a:ext cx="483061" cy="539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/>
                  <a:t>A</a:t>
                </a:r>
                <a:endParaRPr lang="en-US" sz="1600" dirty="0"/>
              </a:p>
            </p:txBody>
          </p:sp>
        </p:grpSp>
        <p:cxnSp>
          <p:nvCxnSpPr>
            <p:cNvPr id="19" name="Straight Arrow Connector 18"/>
            <p:cNvCxnSpPr>
              <a:stCxn id="18" idx="2"/>
            </p:cNvCxnSpPr>
            <p:nvPr/>
          </p:nvCxnSpPr>
          <p:spPr>
            <a:xfrm flipH="1">
              <a:off x="3443359" y="4345454"/>
              <a:ext cx="528507" cy="3631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8" idx="2"/>
            </p:cNvCxnSpPr>
            <p:nvPr/>
          </p:nvCxnSpPr>
          <p:spPr>
            <a:xfrm>
              <a:off x="3971866" y="4345454"/>
              <a:ext cx="521644" cy="36311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600010" y="2380019"/>
              <a:ext cx="701835" cy="338554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World</a:t>
              </a:r>
              <a:endParaRPr lang="en-US" sz="1600" dirty="0"/>
            </a:p>
          </p:txBody>
        </p:sp>
        <p:cxnSp>
          <p:nvCxnSpPr>
            <p:cNvPr id="22" name="Straight Arrow Connector 21"/>
            <p:cNvCxnSpPr>
              <a:stCxn id="21" idx="2"/>
              <a:endCxn id="15" idx="0"/>
            </p:cNvCxnSpPr>
            <p:nvPr/>
          </p:nvCxnSpPr>
          <p:spPr>
            <a:xfrm flipH="1">
              <a:off x="3944738" y="2718573"/>
              <a:ext cx="6190" cy="63462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014907" y="2770999"/>
              <a:ext cx="1719951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Monaco"/>
                  <a:cs typeface="Monaco"/>
                </a:rPr>
                <a:t>P [ 0.1, 3.4, -12 ]</a:t>
              </a:r>
            </a:p>
            <a:p>
              <a:r>
                <a:rPr lang="en-US" sz="1050" dirty="0" smtClean="0">
                  <a:latin typeface="Monaco"/>
                  <a:cs typeface="Monaco"/>
                </a:rPr>
                <a:t>R [ 0.0, 0.0, 1.7 ]</a:t>
              </a:r>
            </a:p>
            <a:p>
              <a:r>
                <a:rPr lang="en-US" sz="1050" dirty="0" smtClean="0">
                  <a:latin typeface="Monaco"/>
                  <a:cs typeface="Monaco"/>
                </a:rPr>
                <a:t>S [ 1.0, 1.0, 1.0 ]</a:t>
              </a:r>
              <a:endParaRPr lang="en-US" sz="1050" dirty="0">
                <a:latin typeface="Monaco"/>
                <a:cs typeface="Monaco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61311" y="4063398"/>
              <a:ext cx="911906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Monaco"/>
                  <a:cs typeface="Monaco"/>
                </a:rPr>
                <a:t>P [ ... ]</a:t>
              </a:r>
            </a:p>
            <a:p>
              <a:r>
                <a:rPr lang="en-US" sz="1050" dirty="0" smtClean="0">
                  <a:latin typeface="Monaco"/>
                  <a:cs typeface="Monaco"/>
                </a:rPr>
                <a:t>R [ ... ]</a:t>
              </a:r>
            </a:p>
            <a:p>
              <a:r>
                <a:rPr lang="en-US" sz="1050" dirty="0" smtClean="0">
                  <a:latin typeface="Monaco"/>
                  <a:cs typeface="Monaco"/>
                </a:rPr>
                <a:t>S [ ... ]</a:t>
              </a:r>
              <a:endParaRPr lang="en-US" sz="1050" dirty="0">
                <a:latin typeface="Monaco"/>
                <a:cs typeface="Monaco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368138" y="4085975"/>
              <a:ext cx="911906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 smtClean="0">
                  <a:latin typeface="Monaco"/>
                  <a:cs typeface="Monaco"/>
                </a:rPr>
                <a:t>P [ ... ]</a:t>
              </a:r>
            </a:p>
            <a:p>
              <a:r>
                <a:rPr lang="en-US" sz="1050" dirty="0" smtClean="0">
                  <a:latin typeface="Monaco"/>
                  <a:cs typeface="Monaco"/>
                </a:rPr>
                <a:t>R [ ... ]</a:t>
              </a:r>
            </a:p>
            <a:p>
              <a:r>
                <a:rPr lang="en-US" sz="1050" dirty="0" smtClean="0">
                  <a:latin typeface="Monaco"/>
                  <a:cs typeface="Monaco"/>
                </a:rPr>
                <a:t>S [ ... ]</a:t>
              </a:r>
              <a:endParaRPr lang="en-US" sz="1050" dirty="0">
                <a:latin typeface="Monaco"/>
                <a:cs typeface="Monaco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306934" y="4899784"/>
            <a:ext cx="5729643" cy="1387612"/>
            <a:chOff x="3193800" y="4681196"/>
            <a:chExt cx="5729643" cy="1387612"/>
          </a:xfrm>
        </p:grpSpPr>
        <p:sp>
          <p:nvSpPr>
            <p:cNvPr id="73" name="Rectangle 72"/>
            <p:cNvSpPr/>
            <p:nvPr/>
          </p:nvSpPr>
          <p:spPr>
            <a:xfrm>
              <a:off x="3193800" y="4681196"/>
              <a:ext cx="5729643" cy="138761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91440" tIns="0" rIns="91440" bIns="0" rtlCol="0" anchor="t"/>
            <a:lstStyle/>
            <a:p>
              <a:r>
                <a:rPr lang="en-US" sz="1600" dirty="0" smtClean="0">
                  <a:solidFill>
                    <a:srgbClr val="000000"/>
                  </a:solidFill>
                </a:rPr>
                <a:t>Flat Representation</a:t>
              </a: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303640" y="5193844"/>
              <a:ext cx="878557" cy="15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02767" y="4886443"/>
              <a:ext cx="8583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0" dirty="0" smtClean="0">
                  <a:solidFill>
                    <a:prstClr val="black"/>
                  </a:solidFill>
                  <a:latin typeface="Calibri"/>
                </a:rPr>
                <a:t>position</a:t>
              </a:r>
              <a:endParaRPr lang="en-US" sz="1600" b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182197" y="5193844"/>
              <a:ext cx="878557" cy="152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161095" y="4886443"/>
              <a:ext cx="861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0" dirty="0" smtClean="0">
                  <a:solidFill>
                    <a:prstClr val="black"/>
                  </a:solidFill>
                  <a:latin typeface="Calibri"/>
                </a:rPr>
                <a:t>rotation</a:t>
              </a:r>
              <a:endParaRPr lang="en-US" sz="1600" b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87538" y="4886443"/>
              <a:ext cx="599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0" dirty="0" smtClean="0">
                  <a:solidFill>
                    <a:prstClr val="black"/>
                  </a:solidFill>
                  <a:latin typeface="Calibri"/>
                </a:rPr>
                <a:t>scale</a:t>
              </a:r>
              <a:endParaRPr lang="en-US" sz="1600" b="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771026" y="5191243"/>
              <a:ext cx="327824" cy="155001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939311" y="5198578"/>
              <a:ext cx="831715" cy="14766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  <a:prstDash val="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060754" y="5193844"/>
              <a:ext cx="878557" cy="15240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301743" y="5528376"/>
              <a:ext cx="505555" cy="3020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dirty="0" smtClean="0"/>
                <a:t>B:A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07298" y="5528376"/>
              <a:ext cx="505555" cy="3020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dirty="0"/>
                <a:t>C</a:t>
              </a:r>
              <a:r>
                <a:rPr lang="en-US" dirty="0" smtClean="0"/>
                <a:t>:A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312853" y="5528376"/>
              <a:ext cx="935800" cy="3020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dirty="0" err="1" smtClean="0"/>
                <a:t>A:world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248653" y="5528376"/>
              <a:ext cx="1207413" cy="30202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0000"/>
              </a:solidFill>
              <a:prstDash val="dash"/>
            </a:ln>
          </p:spPr>
          <p:txBody>
            <a:bodyPr wrap="none" lIns="0" tIns="0" rIns="0" bIns="0" rtlCol="0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240755" y="5083145"/>
              <a:ext cx="7788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values</a:t>
              </a:r>
              <a:endParaRPr lang="en-US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3257547" y="5480371"/>
              <a:ext cx="106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signature</a:t>
              </a:r>
              <a:endParaRPr lang="en-US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8098850" y="5191243"/>
              <a:ext cx="327824" cy="155001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8426674" y="5191243"/>
              <a:ext cx="327824" cy="155001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735181" y="2535434"/>
            <a:ext cx="3333520" cy="2766299"/>
            <a:chOff x="3735181" y="2535434"/>
            <a:chExt cx="3333520" cy="2766299"/>
          </a:xfrm>
        </p:grpSpPr>
        <p:sp>
          <p:nvSpPr>
            <p:cNvPr id="45" name="Right Brace 44"/>
            <p:cNvSpPr/>
            <p:nvPr/>
          </p:nvSpPr>
          <p:spPr>
            <a:xfrm>
              <a:off x="3735181" y="2535434"/>
              <a:ext cx="261561" cy="569911"/>
            </a:xfrm>
            <a:prstGeom prst="rightBrac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ight Brace 45"/>
            <p:cNvSpPr/>
            <p:nvPr/>
          </p:nvSpPr>
          <p:spPr>
            <a:xfrm rot="16200000">
              <a:off x="5576238" y="3809270"/>
              <a:ext cx="349254" cy="2635672"/>
            </a:xfrm>
            <a:prstGeom prst="rightBrac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Elbow Connector 47"/>
            <p:cNvCxnSpPr>
              <a:stCxn id="45" idx="1"/>
              <a:endCxn id="46" idx="1"/>
            </p:cNvCxnSpPr>
            <p:nvPr/>
          </p:nvCxnSpPr>
          <p:spPr>
            <a:xfrm rot="10800000" flipH="1" flipV="1">
              <a:off x="3996741" y="2820389"/>
              <a:ext cx="1754123" cy="2132089"/>
            </a:xfrm>
            <a:prstGeom prst="bentConnector4">
              <a:avLst>
                <a:gd name="adj1" fmla="val 100196"/>
                <a:gd name="adj2" fmla="val 49477"/>
              </a:avLst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1801968" y="2823975"/>
            <a:ext cx="3948896" cy="2922989"/>
            <a:chOff x="1801968" y="2823975"/>
            <a:chExt cx="3948896" cy="2922989"/>
          </a:xfrm>
        </p:grpSpPr>
        <p:cxnSp>
          <p:nvCxnSpPr>
            <p:cNvPr id="92" name="Straight Arrow Connector 91"/>
            <p:cNvCxnSpPr>
              <a:stCxn id="23" idx="1"/>
            </p:cNvCxnSpPr>
            <p:nvPr/>
          </p:nvCxnSpPr>
          <p:spPr>
            <a:xfrm>
              <a:off x="2043658" y="2823975"/>
              <a:ext cx="3707206" cy="292298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1801968" y="4281685"/>
              <a:ext cx="2727185" cy="146527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54" idx="0"/>
            </p:cNvCxnSpPr>
            <p:nvPr/>
          </p:nvCxnSpPr>
          <p:spPr>
            <a:xfrm>
              <a:off x="2279165" y="4281685"/>
              <a:ext cx="2894045" cy="146527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02"/>
          <p:cNvSpPr txBox="1"/>
          <p:nvPr/>
        </p:nvSpPr>
        <p:spPr>
          <a:xfrm>
            <a:off x="7569200" y="5746964"/>
            <a:ext cx="429524" cy="3020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dirty="0" smtClean="0"/>
              <a:t>P1</a:t>
            </a:r>
            <a:endParaRPr lang="en-US" dirty="0"/>
          </a:p>
        </p:txBody>
      </p:sp>
      <p:sp>
        <p:nvSpPr>
          <p:cNvPr id="104" name="TextBox 103"/>
          <p:cNvSpPr txBox="1"/>
          <p:nvPr/>
        </p:nvSpPr>
        <p:spPr>
          <a:xfrm>
            <a:off x="7998724" y="5746964"/>
            <a:ext cx="429524" cy="3020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dirty="0" smtClean="0"/>
              <a:t>P2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8428248" y="5746964"/>
            <a:ext cx="429524" cy="3020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dirty="0" smtClean="0"/>
              <a:t>P3</a:t>
            </a:r>
            <a:endParaRPr lang="en-US" dirty="0"/>
          </a:p>
        </p:txBody>
      </p:sp>
      <p:sp>
        <p:nvSpPr>
          <p:cNvPr id="110" name="Right Brace 109"/>
          <p:cNvSpPr/>
          <p:nvPr/>
        </p:nvSpPr>
        <p:spPr>
          <a:xfrm rot="16200000">
            <a:off x="8166063" y="4636420"/>
            <a:ext cx="349254" cy="1034164"/>
          </a:xfrm>
          <a:prstGeom prst="rightBrac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/>
          <p:cNvCxnSpPr>
            <a:endCxn id="110" idx="1"/>
          </p:cNvCxnSpPr>
          <p:nvPr/>
        </p:nvCxnSpPr>
        <p:spPr>
          <a:xfrm>
            <a:off x="8340690" y="4404914"/>
            <a:ext cx="0" cy="573961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761044" y="3758583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extra</a:t>
            </a:r>
          </a:p>
          <a:p>
            <a:pPr algn="ctr"/>
            <a:r>
              <a:rPr lang="en-US" dirty="0" smtClean="0"/>
              <a:t>properties</a:t>
            </a:r>
            <a:endParaRPr lang="en-US" dirty="0"/>
          </a:p>
        </p:txBody>
      </p:sp>
      <p:sp>
        <p:nvSpPr>
          <p:cNvPr id="116" name="Slide Number Placeholder 1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57BA-5C7B-AC4A-8075-92F853710FD3}" type="slidenum">
              <a:rPr lang="en-US" smtClean="0"/>
              <a:t>21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0087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3301"/>
    </mc:Choice>
    <mc:Fallback>
      <p:transition spd="slow" advTm="833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Problem: Sharing Training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0556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Current implementation of continuous model learning cannot share training examples across structurally distinct states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 rot="19800000">
            <a:off x="1064919" y="4031494"/>
            <a:ext cx="385141" cy="269585"/>
            <a:chOff x="2489142" y="745268"/>
            <a:chExt cx="1027570" cy="719264"/>
          </a:xfrm>
        </p:grpSpPr>
        <p:sp>
          <p:nvSpPr>
            <p:cNvPr id="5" name="Rectangle 4"/>
            <p:cNvSpPr/>
            <p:nvPr/>
          </p:nvSpPr>
          <p:spPr>
            <a:xfrm>
              <a:off x="2489142" y="1050068"/>
              <a:ext cx="322567" cy="9293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674691" y="838200"/>
              <a:ext cx="842021" cy="533400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047546" y="990600"/>
              <a:ext cx="343307" cy="245332"/>
            </a:xfrm>
            <a:prstGeom prst="rect">
              <a:avLst/>
            </a:prstGeom>
            <a:solidFill>
              <a:srgbClr val="3366FF"/>
            </a:solidFill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8000" y="1371600"/>
              <a:ext cx="449509" cy="9293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047546" y="745268"/>
              <a:ext cx="449509" cy="9293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927121" y="3001026"/>
            <a:ext cx="1590355" cy="13876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 rot="19800000">
            <a:off x="3817984" y="4031494"/>
            <a:ext cx="385141" cy="269585"/>
            <a:chOff x="2489142" y="745268"/>
            <a:chExt cx="1027570" cy="719264"/>
          </a:xfrm>
        </p:grpSpPr>
        <p:sp>
          <p:nvSpPr>
            <p:cNvPr id="14" name="Rectangle 13"/>
            <p:cNvSpPr/>
            <p:nvPr/>
          </p:nvSpPr>
          <p:spPr>
            <a:xfrm>
              <a:off x="2489142" y="1050068"/>
              <a:ext cx="322567" cy="9293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74691" y="838200"/>
              <a:ext cx="842021" cy="533400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47546" y="990600"/>
              <a:ext cx="343307" cy="245332"/>
            </a:xfrm>
            <a:prstGeom prst="rect">
              <a:avLst/>
            </a:prstGeom>
            <a:solidFill>
              <a:srgbClr val="3366FF"/>
            </a:solidFill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48000" y="1371600"/>
              <a:ext cx="449509" cy="9293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047546" y="745268"/>
              <a:ext cx="449509" cy="9293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3680186" y="3001026"/>
            <a:ext cx="1590355" cy="13876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4918007" y="3046041"/>
            <a:ext cx="222496" cy="228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214005" y="4704080"/>
            <a:ext cx="1099594" cy="137567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87428" y="4910903"/>
            <a:ext cx="639875" cy="2769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World</a:t>
            </a:r>
            <a:endParaRPr lang="en-US" sz="1200" dirty="0"/>
          </a:p>
        </p:txBody>
      </p:sp>
      <p:cxnSp>
        <p:nvCxnSpPr>
          <p:cNvPr id="26" name="Straight Arrow Connector 25"/>
          <p:cNvCxnSpPr>
            <a:stCxn id="25" idx="2"/>
            <a:endCxn id="33" idx="0"/>
          </p:cNvCxnSpPr>
          <p:nvPr/>
        </p:nvCxnSpPr>
        <p:spPr>
          <a:xfrm flipH="1">
            <a:off x="1799498" y="5187902"/>
            <a:ext cx="7868" cy="3547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1422884" y="5542687"/>
            <a:ext cx="494149" cy="345887"/>
            <a:chOff x="2489142" y="745268"/>
            <a:chExt cx="1027570" cy="719264"/>
          </a:xfrm>
        </p:grpSpPr>
        <p:sp>
          <p:nvSpPr>
            <p:cNvPr id="29" name="Rectangle 28"/>
            <p:cNvSpPr/>
            <p:nvPr/>
          </p:nvSpPr>
          <p:spPr>
            <a:xfrm>
              <a:off x="2489142" y="1050068"/>
              <a:ext cx="322567" cy="9293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600" b="0">
                <a:solidFill>
                  <a:prstClr val="white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674691" y="838200"/>
              <a:ext cx="842021" cy="533400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600" b="0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047546" y="990600"/>
              <a:ext cx="343307" cy="245332"/>
            </a:xfrm>
            <a:prstGeom prst="rect">
              <a:avLst/>
            </a:prstGeom>
            <a:solidFill>
              <a:srgbClr val="3366FF"/>
            </a:solidFill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600" b="0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048000" y="1371600"/>
              <a:ext cx="449509" cy="9293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600" b="0">
                <a:solidFill>
                  <a:prstClr val="white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047546" y="745268"/>
              <a:ext cx="449509" cy="9293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600" b="0">
                <a:solidFill>
                  <a:prstClr val="white"/>
                </a:solidFill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3756132" y="4704080"/>
            <a:ext cx="1514409" cy="137567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278132" y="4910903"/>
            <a:ext cx="639875" cy="2769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World</a:t>
            </a:r>
            <a:endParaRPr lang="en-US" sz="1200" dirty="0"/>
          </a:p>
        </p:txBody>
      </p:sp>
      <p:cxnSp>
        <p:nvCxnSpPr>
          <p:cNvPr id="37" name="Straight Arrow Connector 36"/>
          <p:cNvCxnSpPr>
            <a:stCxn id="36" idx="2"/>
            <a:endCxn id="44" idx="0"/>
          </p:cNvCxnSpPr>
          <p:nvPr/>
        </p:nvCxnSpPr>
        <p:spPr>
          <a:xfrm flipH="1">
            <a:off x="4258032" y="5187902"/>
            <a:ext cx="340038" cy="3427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3881418" y="5530671"/>
            <a:ext cx="494149" cy="345887"/>
            <a:chOff x="2489142" y="745268"/>
            <a:chExt cx="1027570" cy="719264"/>
          </a:xfrm>
        </p:grpSpPr>
        <p:sp>
          <p:nvSpPr>
            <p:cNvPr id="40" name="Rectangle 39"/>
            <p:cNvSpPr/>
            <p:nvPr/>
          </p:nvSpPr>
          <p:spPr>
            <a:xfrm>
              <a:off x="2489142" y="1050068"/>
              <a:ext cx="322567" cy="9293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600" b="0">
                <a:solidFill>
                  <a:prstClr val="white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674691" y="838200"/>
              <a:ext cx="842021" cy="533400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600" b="0">
                <a:solidFill>
                  <a:prstClr val="white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047546" y="990600"/>
              <a:ext cx="343307" cy="245332"/>
            </a:xfrm>
            <a:prstGeom prst="rect">
              <a:avLst/>
            </a:prstGeom>
            <a:solidFill>
              <a:srgbClr val="3366FF"/>
            </a:solidFill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600" b="0">
                <a:solidFill>
                  <a:prstClr val="white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048000" y="1371600"/>
              <a:ext cx="449509" cy="9293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600" b="0">
                <a:solidFill>
                  <a:prstClr val="white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047546" y="745268"/>
              <a:ext cx="449509" cy="9293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600" b="0">
                <a:solidFill>
                  <a:prstClr val="white"/>
                </a:solidFill>
              </a:endParaRPr>
            </a:p>
          </p:txBody>
        </p:sp>
      </p:grpSp>
      <p:sp>
        <p:nvSpPr>
          <p:cNvPr id="47" name="Oval 46"/>
          <p:cNvSpPr/>
          <p:nvPr/>
        </p:nvSpPr>
        <p:spPr>
          <a:xfrm>
            <a:off x="4917495" y="5534349"/>
            <a:ext cx="222496" cy="228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36" idx="2"/>
            <a:endCxn id="47" idx="1"/>
          </p:cNvCxnSpPr>
          <p:nvPr/>
        </p:nvCxnSpPr>
        <p:spPr>
          <a:xfrm>
            <a:off x="4598070" y="5187902"/>
            <a:ext cx="352009" cy="379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452430" y="6333758"/>
            <a:ext cx="1294448" cy="3020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600" dirty="0" err="1"/>
              <a:t>s</a:t>
            </a:r>
            <a:r>
              <a:rPr lang="en-US" sz="1600" dirty="0" err="1" smtClean="0"/>
              <a:t>plinter:world</a:t>
            </a:r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4746878" y="6333758"/>
            <a:ext cx="970134" cy="3020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prstDash val="solid"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600" dirty="0" err="1" smtClean="0"/>
              <a:t>disc:world</a:t>
            </a:r>
            <a:endParaRPr lang="en-US" sz="1600" dirty="0"/>
          </a:p>
        </p:txBody>
      </p:sp>
      <p:sp>
        <p:nvSpPr>
          <p:cNvPr id="53" name="TextBox 52"/>
          <p:cNvSpPr txBox="1"/>
          <p:nvPr/>
        </p:nvSpPr>
        <p:spPr>
          <a:xfrm>
            <a:off x="1100966" y="6333758"/>
            <a:ext cx="1294448" cy="3020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600" dirty="0" err="1"/>
              <a:t>s</a:t>
            </a:r>
            <a:r>
              <a:rPr lang="en-US" sz="1600" dirty="0" err="1" smtClean="0"/>
              <a:t>plinter:world</a:t>
            </a:r>
            <a:endParaRPr lang="en-US" sz="1600" dirty="0"/>
          </a:p>
        </p:txBody>
      </p:sp>
      <p:grpSp>
        <p:nvGrpSpPr>
          <p:cNvPr id="55" name="Group 54"/>
          <p:cNvGrpSpPr/>
          <p:nvPr/>
        </p:nvGrpSpPr>
        <p:grpSpPr>
          <a:xfrm rot="19800000">
            <a:off x="6520544" y="4031494"/>
            <a:ext cx="385141" cy="269585"/>
            <a:chOff x="2489142" y="745268"/>
            <a:chExt cx="1027570" cy="719264"/>
          </a:xfrm>
        </p:grpSpPr>
        <p:sp>
          <p:nvSpPr>
            <p:cNvPr id="56" name="Rectangle 55"/>
            <p:cNvSpPr/>
            <p:nvPr/>
          </p:nvSpPr>
          <p:spPr>
            <a:xfrm>
              <a:off x="2489142" y="1050068"/>
              <a:ext cx="322567" cy="9293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674691" y="838200"/>
              <a:ext cx="842021" cy="533400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047546" y="990600"/>
              <a:ext cx="343307" cy="245332"/>
            </a:xfrm>
            <a:prstGeom prst="rect">
              <a:avLst/>
            </a:prstGeom>
            <a:solidFill>
              <a:srgbClr val="3366FF"/>
            </a:solidFill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48000" y="1371600"/>
              <a:ext cx="449509" cy="9293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047546" y="745268"/>
              <a:ext cx="449509" cy="9293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ectangle 60"/>
          <p:cNvSpPr/>
          <p:nvPr/>
        </p:nvSpPr>
        <p:spPr>
          <a:xfrm>
            <a:off x="6382746" y="3001026"/>
            <a:ext cx="1590355" cy="1387612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6941049" y="3754832"/>
            <a:ext cx="222496" cy="228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458692" y="4704080"/>
            <a:ext cx="1514409" cy="137567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/>
          <a:lstStyle/>
          <a:p>
            <a:pPr algn="ctr"/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980692" y="4910903"/>
            <a:ext cx="639875" cy="27699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World</a:t>
            </a:r>
            <a:endParaRPr lang="en-US" sz="1200" dirty="0"/>
          </a:p>
        </p:txBody>
      </p:sp>
      <p:cxnSp>
        <p:nvCxnSpPr>
          <p:cNvPr id="65" name="Straight Arrow Connector 64"/>
          <p:cNvCxnSpPr>
            <a:stCxn id="64" idx="2"/>
            <a:endCxn id="71" idx="0"/>
          </p:cNvCxnSpPr>
          <p:nvPr/>
        </p:nvCxnSpPr>
        <p:spPr>
          <a:xfrm flipH="1">
            <a:off x="6960592" y="5187902"/>
            <a:ext cx="340038" cy="34276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6583978" y="5530671"/>
            <a:ext cx="494149" cy="345887"/>
            <a:chOff x="2489142" y="745268"/>
            <a:chExt cx="1027570" cy="719264"/>
          </a:xfrm>
        </p:grpSpPr>
        <p:sp>
          <p:nvSpPr>
            <p:cNvPr id="67" name="Rectangle 66"/>
            <p:cNvSpPr/>
            <p:nvPr/>
          </p:nvSpPr>
          <p:spPr>
            <a:xfrm>
              <a:off x="2489142" y="1050068"/>
              <a:ext cx="322567" cy="9293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600" b="0">
                <a:solidFill>
                  <a:prstClr val="white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674691" y="838200"/>
              <a:ext cx="842021" cy="533400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600" b="0">
                <a:solidFill>
                  <a:prstClr val="white"/>
                </a:solidFill>
              </a:endParaRPr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047546" y="990600"/>
              <a:ext cx="343307" cy="245332"/>
            </a:xfrm>
            <a:prstGeom prst="rect">
              <a:avLst/>
            </a:prstGeom>
            <a:solidFill>
              <a:srgbClr val="3366FF"/>
            </a:solidFill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600" b="0">
                <a:solidFill>
                  <a:prstClr val="white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048000" y="1371600"/>
              <a:ext cx="449509" cy="9293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600" b="0">
                <a:solidFill>
                  <a:prstClr val="white"/>
                </a:solidFill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047546" y="745268"/>
              <a:ext cx="449509" cy="9293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1600" b="0">
                <a:solidFill>
                  <a:prstClr val="white"/>
                </a:solidFill>
              </a:endParaRPr>
            </a:p>
          </p:txBody>
        </p:sp>
      </p:grpSp>
      <p:sp>
        <p:nvSpPr>
          <p:cNvPr id="72" name="Oval 71"/>
          <p:cNvSpPr/>
          <p:nvPr/>
        </p:nvSpPr>
        <p:spPr>
          <a:xfrm>
            <a:off x="7620055" y="5534349"/>
            <a:ext cx="222496" cy="2286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/>
          <p:cNvCxnSpPr>
            <a:stCxn id="64" idx="2"/>
            <a:endCxn id="72" idx="1"/>
          </p:cNvCxnSpPr>
          <p:nvPr/>
        </p:nvCxnSpPr>
        <p:spPr>
          <a:xfrm>
            <a:off x="7300630" y="5187902"/>
            <a:ext cx="352009" cy="3799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154990" y="6333758"/>
            <a:ext cx="1294448" cy="3020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600" dirty="0" err="1"/>
              <a:t>s</a:t>
            </a:r>
            <a:r>
              <a:rPr lang="en-US" sz="1600" dirty="0" err="1" smtClean="0"/>
              <a:t>plinter:world</a:t>
            </a:r>
            <a:endParaRPr lang="en-US" sz="1600" dirty="0"/>
          </a:p>
        </p:txBody>
      </p:sp>
      <p:sp>
        <p:nvSpPr>
          <p:cNvPr id="75" name="TextBox 74"/>
          <p:cNvSpPr txBox="1"/>
          <p:nvPr/>
        </p:nvSpPr>
        <p:spPr>
          <a:xfrm>
            <a:off x="7449438" y="6333758"/>
            <a:ext cx="970134" cy="30202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00000"/>
            </a:solidFill>
            <a:prstDash val="solid"/>
          </a:ln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600" dirty="0" err="1" smtClean="0"/>
              <a:t>disc:world</a:t>
            </a:r>
            <a:endParaRPr lang="en-US" sz="1600" dirty="0"/>
          </a:p>
        </p:txBody>
      </p:sp>
      <p:sp>
        <p:nvSpPr>
          <p:cNvPr id="76" name="Slide Number Placeholder 7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57BA-5C7B-AC4A-8075-92F853710F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1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Describe continuous model </a:t>
            </a:r>
            <a:r>
              <a:rPr lang="en-US" dirty="0" smtClean="0"/>
              <a:t>learning algorithm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Show learning results in robot domain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Discuss problem with algorithm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Briefly describe relational model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Show results on combining relational and continuous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57BA-5C7B-AC4A-8075-92F853710F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5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358"/>
    </mc:Choice>
    <mc:Fallback>
      <p:transition spd="slow" advTm="20358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Model Learning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Formally, learn </a:t>
                </a:r>
                <a:r>
                  <a:rPr lang="en-US" dirty="0" smtClean="0"/>
                  <a:t>a </a:t>
                </a:r>
                <a:r>
                  <a:rPr lang="en-US" dirty="0" smtClean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</a:rPr>
                      <m:t>)→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𝑦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i="1" dirty="0" smtClean="0">
                    <a:latin typeface="Times"/>
                    <a:cs typeface="Times"/>
                  </a:rPr>
                  <a:t>x</a:t>
                </a:r>
                <a:r>
                  <a:rPr lang="en-US" dirty="0" smtClean="0"/>
                  <a:t>: </a:t>
                </a:r>
                <a:r>
                  <a:rPr lang="en-US" dirty="0" smtClean="0"/>
                  <a:t>current continuous </a:t>
                </a:r>
                <a:r>
                  <a:rPr lang="en-US" dirty="0" smtClean="0"/>
                  <a:t>state</a:t>
                </a:r>
              </a:p>
              <a:p>
                <a:pPr lvl="1"/>
                <a:r>
                  <a:rPr lang="en-US" i="1" dirty="0" smtClean="0">
                    <a:latin typeface="Times"/>
                    <a:cs typeface="Times"/>
                  </a:rPr>
                  <a:t>u</a:t>
                </a:r>
                <a:r>
                  <a:rPr lang="en-US" dirty="0" smtClean="0"/>
                  <a:t>: </a:t>
                </a:r>
                <a:r>
                  <a:rPr lang="en-US" dirty="0" smtClean="0"/>
                  <a:t>continuous output</a:t>
                </a:r>
                <a:endParaRPr lang="en-US" dirty="0" smtClean="0"/>
              </a:p>
              <a:p>
                <a:pPr lvl="1"/>
                <a:r>
                  <a:rPr lang="en-US" i="1" dirty="0" smtClean="0">
                    <a:latin typeface="Times"/>
                    <a:cs typeface="Times"/>
                  </a:rPr>
                  <a:t>y</a:t>
                </a:r>
                <a:r>
                  <a:rPr lang="en-US" dirty="0" smtClean="0"/>
                  <a:t>: next state</a:t>
                </a:r>
              </a:p>
              <a:p>
                <a:r>
                  <a:rPr lang="en-US" dirty="0" smtClean="0"/>
                  <a:t>Requirements</a:t>
                </a:r>
              </a:p>
              <a:p>
                <a:pPr lvl="1"/>
                <a:r>
                  <a:rPr lang="en-US" dirty="0" smtClean="0"/>
                  <a:t>Online, incremental</a:t>
                </a:r>
              </a:p>
              <a:p>
                <a:pPr lvl="1"/>
                <a:r>
                  <a:rPr lang="en-US" dirty="0" smtClean="0"/>
                  <a:t>Robust across wide variety of domains</a:t>
                </a:r>
              </a:p>
              <a:p>
                <a:pPr lvl="1"/>
                <a:r>
                  <a:rPr lang="en-US" dirty="0" smtClean="0"/>
                  <a:t>Doesn’t slow down with more </a:t>
                </a:r>
                <a:r>
                  <a:rPr lang="en-US" dirty="0" smtClean="0"/>
                  <a:t>training</a:t>
                </a:r>
              </a:p>
              <a:p>
                <a:r>
                  <a:rPr lang="en-US" dirty="0" smtClean="0"/>
                  <a:t>Locally Weighted Regression</a:t>
                </a:r>
              </a:p>
              <a:p>
                <a:pPr lvl="1"/>
                <a:r>
                  <a:rPr lang="en-US" dirty="0" smtClean="0"/>
                  <a:t>Instance-based approach (!)</a:t>
                </a:r>
              </a:p>
              <a:p>
                <a:pPr lvl="1"/>
                <a:r>
                  <a:rPr lang="en-US" dirty="0" smtClean="0"/>
                  <a:t>Almost parameter free</a:t>
                </a:r>
              </a:p>
              <a:p>
                <a:pPr lvl="1"/>
                <a:r>
                  <a:rPr lang="en-US" dirty="0" smtClean="0"/>
                  <a:t>Learns arbitrarily complex functions</a:t>
                </a: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57BA-5C7B-AC4A-8075-92F853710F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26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3497"/>
    </mc:Choice>
    <mc:Fallback>
      <p:transition spd="slow" advTm="53497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Model Learning</a:t>
            </a:r>
            <a:endParaRPr lang="en-US" dirty="0"/>
          </a:p>
        </p:txBody>
      </p:sp>
      <p:grpSp>
        <p:nvGrpSpPr>
          <p:cNvPr id="52" name="Group 51"/>
          <p:cNvGrpSpPr/>
          <p:nvPr/>
        </p:nvGrpSpPr>
        <p:grpSpPr>
          <a:xfrm>
            <a:off x="2587161" y="1781793"/>
            <a:ext cx="1344287" cy="1240854"/>
            <a:chOff x="2297403" y="2097863"/>
            <a:chExt cx="1344287" cy="1240854"/>
          </a:xfrm>
        </p:grpSpPr>
        <p:grpSp>
          <p:nvGrpSpPr>
            <p:cNvPr id="14" name="Group 13"/>
            <p:cNvGrpSpPr/>
            <p:nvPr/>
          </p:nvGrpSpPr>
          <p:grpSpPr>
            <a:xfrm rot="19800000">
              <a:off x="2509483" y="2752394"/>
              <a:ext cx="589598" cy="412698"/>
              <a:chOff x="2489142" y="745268"/>
              <a:chExt cx="1027570" cy="719264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2489142" y="1050068"/>
                <a:ext cx="322567" cy="9293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b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674691" y="838200"/>
                <a:ext cx="842021" cy="533400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b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047546" y="990600"/>
                <a:ext cx="343307" cy="245332"/>
              </a:xfrm>
              <a:prstGeom prst="rect">
                <a:avLst/>
              </a:prstGeom>
              <a:solidFill>
                <a:srgbClr val="3366FF"/>
              </a:solidFill>
              <a:ln w="3810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b="0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048000" y="1371600"/>
                <a:ext cx="449509" cy="9293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b="0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047546" y="745268"/>
                <a:ext cx="449509" cy="9293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b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2297403" y="2097863"/>
              <a:ext cx="1344287" cy="1240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4298925" y="2053693"/>
            <a:ext cx="1281953" cy="616592"/>
          </a:xfrm>
          <a:prstGeom prst="rightArrow">
            <a:avLst>
              <a:gd name="adj1" fmla="val 73738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prstClr val="black"/>
                </a:solidFill>
              </a:rPr>
              <a:t>Continuous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</a:rPr>
              <a:t>Output</a:t>
            </a:r>
            <a:endParaRPr lang="en-US" sz="1400" b="0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70131" y="2798362"/>
            <a:ext cx="1420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prstClr val="black"/>
                </a:solidFill>
                <a:latin typeface="Calibri"/>
              </a:rPr>
              <a:t>left voltage: 0.2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prstClr val="black"/>
                </a:solidFill>
                <a:latin typeface="Calibri"/>
              </a:rPr>
              <a:t>right voltage: 0.8</a:t>
            </a:r>
            <a:endParaRPr lang="en-US" sz="1400" b="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5944066" y="1771710"/>
            <a:ext cx="1344076" cy="1261021"/>
            <a:chOff x="4992298" y="2097863"/>
            <a:chExt cx="1344076" cy="1261021"/>
          </a:xfrm>
        </p:grpSpPr>
        <p:grpSp>
          <p:nvGrpSpPr>
            <p:cNvPr id="22" name="Group 21"/>
            <p:cNvGrpSpPr/>
            <p:nvPr/>
          </p:nvGrpSpPr>
          <p:grpSpPr>
            <a:xfrm rot="18000000">
              <a:off x="5322512" y="2431930"/>
              <a:ext cx="589598" cy="412698"/>
              <a:chOff x="2489142" y="745268"/>
              <a:chExt cx="1027570" cy="719264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2489142" y="1050068"/>
                <a:ext cx="322567" cy="9293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b="0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674691" y="838200"/>
                <a:ext cx="842021" cy="533400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b="0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047546" y="990600"/>
                <a:ext cx="343307" cy="245332"/>
              </a:xfrm>
              <a:prstGeom prst="rect">
                <a:avLst/>
              </a:prstGeom>
              <a:solidFill>
                <a:srgbClr val="3366FF"/>
              </a:solidFill>
              <a:ln w="3810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b="0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048000" y="1371600"/>
                <a:ext cx="449509" cy="9293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b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047546" y="745268"/>
                <a:ext cx="449509" cy="9293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b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4992298" y="2097863"/>
              <a:ext cx="1344076" cy="126102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5200870" y="2904513"/>
              <a:ext cx="250538" cy="220002"/>
            </a:xfrm>
            <a:custGeom>
              <a:avLst/>
              <a:gdLst>
                <a:gd name="connsiteX0" fmla="*/ 0 w 389466"/>
                <a:gd name="connsiteY0" fmla="*/ 211667 h 211667"/>
                <a:gd name="connsiteX1" fmla="*/ 262466 w 389466"/>
                <a:gd name="connsiteY1" fmla="*/ 152400 h 211667"/>
                <a:gd name="connsiteX2" fmla="*/ 389466 w 389466"/>
                <a:gd name="connsiteY2" fmla="*/ 0 h 211667"/>
                <a:gd name="connsiteX0" fmla="*/ 0 w 389466"/>
                <a:gd name="connsiteY0" fmla="*/ 211667 h 211667"/>
                <a:gd name="connsiteX1" fmla="*/ 254000 w 389466"/>
                <a:gd name="connsiteY1" fmla="*/ 143933 h 211667"/>
                <a:gd name="connsiteX2" fmla="*/ 389466 w 389466"/>
                <a:gd name="connsiteY2" fmla="*/ 0 h 211667"/>
                <a:gd name="connsiteX0" fmla="*/ 0 w 355600"/>
                <a:gd name="connsiteY0" fmla="*/ 262467 h 262467"/>
                <a:gd name="connsiteX1" fmla="*/ 254000 w 355600"/>
                <a:gd name="connsiteY1" fmla="*/ 194733 h 262467"/>
                <a:gd name="connsiteX2" fmla="*/ 355600 w 355600"/>
                <a:gd name="connsiteY2" fmla="*/ 0 h 262467"/>
                <a:gd name="connsiteX0" fmla="*/ 0 w 355600"/>
                <a:gd name="connsiteY0" fmla="*/ 262467 h 262467"/>
                <a:gd name="connsiteX1" fmla="*/ 245534 w 355600"/>
                <a:gd name="connsiteY1" fmla="*/ 186266 h 262467"/>
                <a:gd name="connsiteX2" fmla="*/ 355600 w 355600"/>
                <a:gd name="connsiteY2" fmla="*/ 0 h 262467"/>
                <a:gd name="connsiteX0" fmla="*/ 0 w 355600"/>
                <a:gd name="connsiteY0" fmla="*/ 262467 h 262467"/>
                <a:gd name="connsiteX1" fmla="*/ 228601 w 355600"/>
                <a:gd name="connsiteY1" fmla="*/ 169332 h 262467"/>
                <a:gd name="connsiteX2" fmla="*/ 355600 w 355600"/>
                <a:gd name="connsiteY2" fmla="*/ 0 h 26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600" h="262467">
                  <a:moveTo>
                    <a:pt x="0" y="262467"/>
                  </a:moveTo>
                  <a:cubicBezTo>
                    <a:pt x="98777" y="250472"/>
                    <a:pt x="169335" y="213076"/>
                    <a:pt x="228601" y="169332"/>
                  </a:cubicBezTo>
                  <a:cubicBezTo>
                    <a:pt x="287867" y="125588"/>
                    <a:pt x="355600" y="0"/>
                    <a:pt x="355600" y="0"/>
                  </a:cubicBezTo>
                </a:path>
              </a:pathLst>
            </a:custGeom>
            <a:ln w="9525" cmpd="sng">
              <a:solidFill>
                <a:srgbClr val="000000"/>
              </a:solidFill>
              <a:prstDash val="dash"/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black"/>
                </a:solidFill>
              </a:endParaRPr>
            </a:p>
          </p:txBody>
        </p:sp>
      </p:grpSp>
      <p:cxnSp>
        <p:nvCxnSpPr>
          <p:cNvPr id="72" name="Straight Arrow Connector 71"/>
          <p:cNvCxnSpPr>
            <a:stCxn id="28" idx="2"/>
            <a:endCxn id="107" idx="0"/>
          </p:cNvCxnSpPr>
          <p:nvPr/>
        </p:nvCxnSpPr>
        <p:spPr>
          <a:xfrm flipH="1">
            <a:off x="6613808" y="3032731"/>
            <a:ext cx="2296" cy="469967"/>
          </a:xfrm>
          <a:prstGeom prst="straightConnector1">
            <a:avLst/>
          </a:prstGeom>
          <a:ln w="57150" cmpd="sng">
            <a:solidFill>
              <a:srgbClr val="558ED5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20" idx="2"/>
            <a:endCxn id="37" idx="0"/>
          </p:cNvCxnSpPr>
          <p:nvPr/>
        </p:nvCxnSpPr>
        <p:spPr>
          <a:xfrm>
            <a:off x="3259305" y="3022647"/>
            <a:ext cx="3758" cy="480051"/>
          </a:xfrm>
          <a:prstGeom prst="straightConnector1">
            <a:avLst/>
          </a:prstGeom>
          <a:ln w="57150" cmpd="sng">
            <a:solidFill>
              <a:srgbClr val="558ED5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2255357" y="3502698"/>
            <a:ext cx="2101283" cy="1657604"/>
            <a:chOff x="1970785" y="3329827"/>
            <a:chExt cx="2101283" cy="1657604"/>
          </a:xfrm>
        </p:grpSpPr>
        <p:sp>
          <p:nvSpPr>
            <p:cNvPr id="37" name="Rectangle 36"/>
            <p:cNvSpPr/>
            <p:nvPr/>
          </p:nvSpPr>
          <p:spPr>
            <a:xfrm>
              <a:off x="1970785" y="3329827"/>
              <a:ext cx="2015411" cy="165760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Spatial Scene Graph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193409" y="3655776"/>
              <a:ext cx="63987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World</a:t>
              </a:r>
              <a:endParaRPr lang="en-US" sz="1400" dirty="0"/>
            </a:p>
          </p:txBody>
        </p:sp>
        <p:cxnSp>
          <p:nvCxnSpPr>
            <p:cNvPr id="44" name="Straight Arrow Connector 43"/>
            <p:cNvCxnSpPr>
              <a:stCxn id="43" idx="2"/>
              <a:endCxn id="94" idx="0"/>
            </p:cNvCxnSpPr>
            <p:nvPr/>
          </p:nvCxnSpPr>
          <p:spPr>
            <a:xfrm flipH="1">
              <a:off x="2505479" y="3963553"/>
              <a:ext cx="7868" cy="5151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571443" y="3914784"/>
              <a:ext cx="150062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Monaco"/>
                  <a:cs typeface="Monaco"/>
                </a:rPr>
                <a:t>P [ 0.1, 3.4, 0.0 ]</a:t>
              </a:r>
            </a:p>
            <a:p>
              <a:r>
                <a:rPr lang="en-US" sz="900" dirty="0" smtClean="0">
                  <a:latin typeface="Monaco"/>
                  <a:cs typeface="Monaco"/>
                </a:rPr>
                <a:t>R [ 0.0, 0.0, 0.3 ]</a:t>
              </a:r>
            </a:p>
            <a:p>
              <a:r>
                <a:rPr lang="en-US" sz="900" dirty="0" smtClean="0">
                  <a:latin typeface="Monaco"/>
                  <a:cs typeface="Monaco"/>
                </a:rPr>
                <a:t>S [ 1.0, 1.0, 1.0 ]</a:t>
              </a:r>
              <a:endParaRPr lang="en-US" sz="900" dirty="0">
                <a:latin typeface="Monaco"/>
                <a:cs typeface="Monaco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2128865" y="4478744"/>
              <a:ext cx="494149" cy="345887"/>
              <a:chOff x="2489142" y="745268"/>
              <a:chExt cx="1027570" cy="719264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2489142" y="1050068"/>
                <a:ext cx="322567" cy="9293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b="0">
                  <a:solidFill>
                    <a:prstClr val="white"/>
                  </a:solidFill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2674691" y="838200"/>
                <a:ext cx="842021" cy="533400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b="0">
                  <a:solidFill>
                    <a:prstClr val="white"/>
                  </a:solidFill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3047546" y="990600"/>
                <a:ext cx="343307" cy="245332"/>
              </a:xfrm>
              <a:prstGeom prst="rect">
                <a:avLst/>
              </a:prstGeom>
              <a:solidFill>
                <a:srgbClr val="3366FF"/>
              </a:solidFill>
              <a:ln w="3810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b="0">
                  <a:solidFill>
                    <a:prstClr val="white"/>
                  </a:solidFill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3048000" y="1371600"/>
                <a:ext cx="449509" cy="9293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b="0">
                  <a:solidFill>
                    <a:prstClr val="white"/>
                  </a:solidFill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3047546" y="745268"/>
                <a:ext cx="449509" cy="9293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b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106" name="Group 105"/>
          <p:cNvGrpSpPr/>
          <p:nvPr/>
        </p:nvGrpSpPr>
        <p:grpSpPr>
          <a:xfrm>
            <a:off x="5606102" y="3502698"/>
            <a:ext cx="2101283" cy="1657604"/>
            <a:chOff x="1970785" y="3329827"/>
            <a:chExt cx="2101283" cy="1657604"/>
          </a:xfrm>
        </p:grpSpPr>
        <p:sp>
          <p:nvSpPr>
            <p:cNvPr id="107" name="Rectangle 106"/>
            <p:cNvSpPr/>
            <p:nvPr/>
          </p:nvSpPr>
          <p:spPr>
            <a:xfrm>
              <a:off x="1970785" y="3329827"/>
              <a:ext cx="2015411" cy="1657604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t"/>
            <a:lstStyle/>
            <a:p>
              <a:pPr algn="ctr"/>
              <a:r>
                <a:rPr lang="en-US" sz="1400" dirty="0" smtClean="0">
                  <a:solidFill>
                    <a:srgbClr val="000000"/>
                  </a:solidFill>
                </a:rPr>
                <a:t>Spatial Scene Graph</a:t>
              </a:r>
              <a:endParaRPr lang="en-US" sz="1400" dirty="0">
                <a:solidFill>
                  <a:srgbClr val="000000"/>
                </a:solidFill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193409" y="3655776"/>
              <a:ext cx="63987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World</a:t>
              </a:r>
              <a:endParaRPr lang="en-US" sz="1400" dirty="0"/>
            </a:p>
          </p:txBody>
        </p:sp>
        <p:cxnSp>
          <p:nvCxnSpPr>
            <p:cNvPr id="109" name="Straight Arrow Connector 108"/>
            <p:cNvCxnSpPr>
              <a:stCxn id="108" idx="2"/>
              <a:endCxn id="116" idx="0"/>
            </p:cNvCxnSpPr>
            <p:nvPr/>
          </p:nvCxnSpPr>
          <p:spPr>
            <a:xfrm flipH="1">
              <a:off x="2505479" y="3963553"/>
              <a:ext cx="7868" cy="51519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2571443" y="3914784"/>
              <a:ext cx="1500625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Monaco"/>
                  <a:cs typeface="Monaco"/>
                </a:rPr>
                <a:t>P [ 0.3, 3.7, 0.0 ]</a:t>
              </a:r>
            </a:p>
            <a:p>
              <a:r>
                <a:rPr lang="en-US" sz="900" dirty="0" smtClean="0">
                  <a:latin typeface="Monaco"/>
                  <a:cs typeface="Monaco"/>
                </a:rPr>
                <a:t>R [ 0.0, 0.0, 1.7 ]</a:t>
              </a:r>
            </a:p>
            <a:p>
              <a:r>
                <a:rPr lang="en-US" sz="900" dirty="0" smtClean="0">
                  <a:latin typeface="Monaco"/>
                  <a:cs typeface="Monaco"/>
                </a:rPr>
                <a:t>S [ 1.0, 1.0, 1.0 ]</a:t>
              </a:r>
              <a:endParaRPr lang="en-US" sz="900" dirty="0">
                <a:latin typeface="Monaco"/>
                <a:cs typeface="Monaco"/>
              </a:endParaRPr>
            </a:p>
          </p:txBody>
        </p:sp>
        <p:grpSp>
          <p:nvGrpSpPr>
            <p:cNvPr id="111" name="Group 110"/>
            <p:cNvGrpSpPr/>
            <p:nvPr/>
          </p:nvGrpSpPr>
          <p:grpSpPr>
            <a:xfrm>
              <a:off x="2128865" y="4478744"/>
              <a:ext cx="494149" cy="345887"/>
              <a:chOff x="2489142" y="745268"/>
              <a:chExt cx="1027570" cy="719264"/>
            </a:xfrm>
          </p:grpSpPr>
          <p:sp>
            <p:nvSpPr>
              <p:cNvPr id="112" name="Rectangle 111"/>
              <p:cNvSpPr/>
              <p:nvPr/>
            </p:nvSpPr>
            <p:spPr>
              <a:xfrm>
                <a:off x="2489142" y="1050068"/>
                <a:ext cx="322567" cy="9293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b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3" name="Rectangle 112"/>
              <p:cNvSpPr/>
              <p:nvPr/>
            </p:nvSpPr>
            <p:spPr>
              <a:xfrm>
                <a:off x="2674691" y="838200"/>
                <a:ext cx="842021" cy="533400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b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Rectangle 113"/>
              <p:cNvSpPr/>
              <p:nvPr/>
            </p:nvSpPr>
            <p:spPr>
              <a:xfrm>
                <a:off x="3047546" y="990600"/>
                <a:ext cx="343307" cy="245332"/>
              </a:xfrm>
              <a:prstGeom prst="rect">
                <a:avLst/>
              </a:prstGeom>
              <a:solidFill>
                <a:srgbClr val="3366FF"/>
              </a:solidFill>
              <a:ln w="3810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b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3048000" y="1371600"/>
                <a:ext cx="449509" cy="9293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b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3047546" y="745268"/>
                <a:ext cx="449509" cy="9293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b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2947553" y="3321582"/>
            <a:ext cx="3845742" cy="3320569"/>
            <a:chOff x="2947553" y="3321582"/>
            <a:chExt cx="3845742" cy="3320569"/>
          </a:xfrm>
        </p:grpSpPr>
        <p:cxnSp>
          <p:nvCxnSpPr>
            <p:cNvPr id="4" name="Straight Arrow Connector 3"/>
            <p:cNvCxnSpPr>
              <a:stCxn id="30" idx="2"/>
              <a:endCxn id="12" idx="0"/>
            </p:cNvCxnSpPr>
            <p:nvPr/>
          </p:nvCxnSpPr>
          <p:spPr>
            <a:xfrm flipH="1">
              <a:off x="4870425" y="3321582"/>
              <a:ext cx="10160" cy="2409185"/>
            </a:xfrm>
            <a:prstGeom prst="straightConnector1">
              <a:avLst/>
            </a:prstGeom>
            <a:ln w="57150" cmpd="sng">
              <a:solidFill>
                <a:schemeClr val="tx2">
                  <a:lumMod val="60000"/>
                  <a:lumOff val="40000"/>
                </a:schemeClr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2947553" y="5730767"/>
              <a:ext cx="1503771" cy="152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289524" y="5730767"/>
              <a:ext cx="1503771" cy="152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451325" y="5730767"/>
              <a:ext cx="838200" cy="1524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  <p:cxnSp>
          <p:nvCxnSpPr>
            <p:cNvPr id="31" name="Straight Arrow Connector 30"/>
            <p:cNvCxnSpPr>
              <a:stCxn id="107" idx="2"/>
              <a:endCxn id="11" idx="0"/>
            </p:cNvCxnSpPr>
            <p:nvPr/>
          </p:nvCxnSpPr>
          <p:spPr>
            <a:xfrm flipH="1">
              <a:off x="6041410" y="5160302"/>
              <a:ext cx="572398" cy="570465"/>
            </a:xfrm>
            <a:prstGeom prst="straightConnector1">
              <a:avLst/>
            </a:prstGeom>
            <a:ln w="57150" cmpd="sng">
              <a:solidFill>
                <a:srgbClr val="558ED5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37" idx="2"/>
              <a:endCxn id="10" idx="0"/>
            </p:cNvCxnSpPr>
            <p:nvPr/>
          </p:nvCxnSpPr>
          <p:spPr>
            <a:xfrm>
              <a:off x="3263063" y="5160302"/>
              <a:ext cx="436376" cy="570465"/>
            </a:xfrm>
            <a:prstGeom prst="straightConnector1">
              <a:avLst/>
            </a:prstGeom>
            <a:ln w="57150" cmpd="sng">
              <a:solidFill>
                <a:srgbClr val="558ED5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3588247" y="5903487"/>
              <a:ext cx="34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"/>
                  <a:cs typeface="Times"/>
                </a:rPr>
                <a:t>x</a:t>
              </a:r>
              <a:endParaRPr lang="en-US" i="1" dirty="0">
                <a:latin typeface="Times"/>
                <a:cs typeface="Times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726405" y="5903487"/>
              <a:ext cx="361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"/>
                  <a:cs typeface="Times"/>
                </a:rPr>
                <a:t>u</a:t>
              </a:r>
              <a:endParaRPr lang="en-US" i="1" dirty="0">
                <a:latin typeface="Times"/>
                <a:cs typeface="Times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875142" y="5903487"/>
              <a:ext cx="3619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Times"/>
                  <a:cs typeface="Times"/>
                </a:rPr>
                <a:t>y</a:t>
              </a:r>
              <a:endParaRPr lang="en-US" i="1" dirty="0">
                <a:latin typeface="Times"/>
                <a:cs typeface="Times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4451325" y="6272819"/>
              <a:ext cx="7788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values</a:t>
              </a:r>
              <a:endParaRPr lang="en-US" dirty="0"/>
            </a:p>
          </p:txBody>
        </p:sp>
      </p:grpSp>
      <p:sp>
        <p:nvSpPr>
          <p:cNvPr id="150" name="Slide Number Placeholder 1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57BA-5C7B-AC4A-8075-92F853710FD3}" type="slidenum">
              <a:rPr lang="en-US" smtClean="0"/>
              <a:t>5</a:t>
            </a:fld>
            <a:endParaRPr lang="en-US"/>
          </a:p>
        </p:txBody>
      </p:sp>
      <p:sp>
        <p:nvSpPr>
          <p:cNvPr id="61" name="Right Arrow 60"/>
          <p:cNvSpPr/>
          <p:nvPr/>
        </p:nvSpPr>
        <p:spPr>
          <a:xfrm>
            <a:off x="1131484" y="2054452"/>
            <a:ext cx="1281953" cy="616592"/>
          </a:xfrm>
          <a:prstGeom prst="rightArrow">
            <a:avLst>
              <a:gd name="adj1" fmla="val 73738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prstClr val="black"/>
                </a:solidFill>
              </a:rPr>
              <a:t>Continuous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</a:rPr>
              <a:t>Output</a:t>
            </a:r>
            <a:endParaRPr lang="en-US" sz="1400" b="0" dirty="0">
              <a:solidFill>
                <a:prstClr val="black"/>
              </a:solidFill>
            </a:endParaRPr>
          </a:p>
        </p:txBody>
      </p:sp>
      <p:sp>
        <p:nvSpPr>
          <p:cNvPr id="62" name="Right Arrow 61"/>
          <p:cNvSpPr/>
          <p:nvPr/>
        </p:nvSpPr>
        <p:spPr>
          <a:xfrm>
            <a:off x="7465609" y="2054452"/>
            <a:ext cx="1281953" cy="616592"/>
          </a:xfrm>
          <a:prstGeom prst="rightArrow">
            <a:avLst>
              <a:gd name="adj1" fmla="val 73738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prstClr val="black"/>
                </a:solidFill>
              </a:rPr>
              <a:t>Continuous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</a:rPr>
              <a:t>Output</a:t>
            </a:r>
            <a:endParaRPr lang="en-US" sz="1400" b="0" dirty="0">
              <a:solidFill>
                <a:prstClr val="black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2947552" y="4017634"/>
            <a:ext cx="3845743" cy="1650327"/>
            <a:chOff x="2947552" y="4017634"/>
            <a:chExt cx="3845743" cy="165032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9" name="Rectangle 98"/>
            <p:cNvSpPr/>
            <p:nvPr/>
          </p:nvSpPr>
          <p:spPr>
            <a:xfrm>
              <a:off x="2947552" y="4017634"/>
              <a:ext cx="1503772" cy="16503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3600" b="0" i="1" dirty="0" smtClean="0">
                  <a:solidFill>
                    <a:schemeClr val="tx1"/>
                  </a:solidFill>
                  <a:latin typeface="Times"/>
                  <a:cs typeface="Times"/>
                </a:rPr>
                <a:t>X</a:t>
              </a:r>
              <a:endParaRPr lang="en-US" sz="3600" b="0" i="1" dirty="0">
                <a:solidFill>
                  <a:schemeClr val="tx1"/>
                </a:solidFill>
                <a:latin typeface="Times"/>
                <a:cs typeface="Times"/>
              </a:endParaRP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451324" y="4017634"/>
              <a:ext cx="838200" cy="16503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3600" b="0" i="1" dirty="0" smtClean="0">
                  <a:solidFill>
                    <a:schemeClr val="tx1"/>
                  </a:solidFill>
                  <a:latin typeface="Times"/>
                  <a:cs typeface="Times"/>
                </a:rPr>
                <a:t>U</a:t>
              </a:r>
              <a:endParaRPr lang="en-US" sz="3600" b="0" i="1" dirty="0">
                <a:solidFill>
                  <a:schemeClr val="tx1"/>
                </a:solidFill>
                <a:latin typeface="Times"/>
                <a:cs typeface="Times"/>
              </a:endParaRP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5289525" y="4017634"/>
              <a:ext cx="1503770" cy="16503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sz="3600" b="0" i="1" dirty="0" smtClean="0">
                  <a:solidFill>
                    <a:schemeClr val="tx1"/>
                  </a:solidFill>
                  <a:latin typeface="Times"/>
                  <a:cs typeface="Times"/>
                </a:rPr>
                <a:t>Y</a:t>
              </a:r>
              <a:endParaRPr lang="en-US" sz="3600" b="0" i="1" dirty="0">
                <a:solidFill>
                  <a:schemeClr val="tx1"/>
                </a:solidFill>
                <a:latin typeface="Times"/>
                <a:cs typeface="Time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1113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418"/>
    </mc:Choice>
    <mc:Fallback>
      <p:transition spd="slow" advTm="774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Continuous Model Prediction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 rot="12837405">
            <a:off x="1290118" y="2169875"/>
            <a:ext cx="589598" cy="412698"/>
            <a:chOff x="2489142" y="745268"/>
            <a:chExt cx="1027570" cy="719264"/>
          </a:xfrm>
        </p:grpSpPr>
        <p:sp>
          <p:nvSpPr>
            <p:cNvPr id="23" name="Rectangle 22"/>
            <p:cNvSpPr/>
            <p:nvPr/>
          </p:nvSpPr>
          <p:spPr>
            <a:xfrm>
              <a:off x="2489142" y="1050068"/>
              <a:ext cx="322567" cy="9293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674691" y="838200"/>
              <a:ext cx="842021" cy="533400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7546" y="990600"/>
              <a:ext cx="343307" cy="245332"/>
            </a:xfrm>
            <a:prstGeom prst="rect">
              <a:avLst/>
            </a:prstGeom>
            <a:solidFill>
              <a:srgbClr val="3366FF"/>
            </a:solidFill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48000" y="1371600"/>
              <a:ext cx="449509" cy="9293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7546" y="745268"/>
              <a:ext cx="449509" cy="9293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881295" y="1516030"/>
            <a:ext cx="1179670" cy="124085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2209811" y="1592231"/>
            <a:ext cx="1142999" cy="616592"/>
          </a:xfrm>
          <a:prstGeom prst="rightArrow">
            <a:avLst>
              <a:gd name="adj1" fmla="val 73738"/>
              <a:gd name="adj2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prstClr val="black"/>
                </a:solidFill>
              </a:rPr>
              <a:t>Motor</a:t>
            </a:r>
          </a:p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prstClr val="black"/>
                </a:solidFill>
              </a:rPr>
              <a:t>Command</a:t>
            </a:r>
            <a:endParaRPr lang="en-US" sz="1400" b="0" dirty="0">
              <a:solidFill>
                <a:prstClr val="black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078501" y="2212011"/>
            <a:ext cx="1420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prstClr val="black"/>
                </a:solidFill>
                <a:latin typeface="Calibri"/>
              </a:rPr>
              <a:t>left voltage: -0.6</a:t>
            </a:r>
          </a:p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400" b="0" dirty="0" smtClean="0">
                <a:solidFill>
                  <a:prstClr val="black"/>
                </a:solidFill>
                <a:latin typeface="Calibri"/>
              </a:rPr>
              <a:t>right voltage: 1.2</a:t>
            </a:r>
            <a:endParaRPr lang="en-US" sz="14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516804" y="1516030"/>
            <a:ext cx="1174491" cy="1240854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8000" dirty="0" smtClean="0">
                <a:solidFill>
                  <a:srgbClr val="000000"/>
                </a:solidFill>
                <a:latin typeface="Arial"/>
                <a:cs typeface="Arial"/>
              </a:rPr>
              <a:t>?</a:t>
            </a:r>
            <a:endParaRPr lang="en-US" sz="8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grpSp>
        <p:nvGrpSpPr>
          <p:cNvPr id="113" name="Group 112"/>
          <p:cNvGrpSpPr/>
          <p:nvPr/>
        </p:nvGrpSpPr>
        <p:grpSpPr>
          <a:xfrm>
            <a:off x="561259" y="2735231"/>
            <a:ext cx="2227696" cy="567699"/>
            <a:chOff x="1573877" y="2649069"/>
            <a:chExt cx="2227696" cy="567699"/>
          </a:xfrm>
        </p:grpSpPr>
        <p:sp>
          <p:nvSpPr>
            <p:cNvPr id="32" name="Rectangle 31"/>
            <p:cNvSpPr/>
            <p:nvPr/>
          </p:nvSpPr>
          <p:spPr>
            <a:xfrm>
              <a:off x="1573877" y="3008170"/>
              <a:ext cx="1331949" cy="20859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b="0" i="1" dirty="0" smtClean="0">
                  <a:solidFill>
                    <a:schemeClr val="tx1"/>
                  </a:solidFill>
                  <a:latin typeface="Times"/>
                  <a:cs typeface="Times"/>
                </a:rPr>
                <a:t>x</a:t>
              </a:r>
              <a:endParaRPr lang="en-US" b="0" i="1" dirty="0">
                <a:solidFill>
                  <a:schemeClr val="tx1"/>
                </a:solidFill>
                <a:latin typeface="Times"/>
                <a:cs typeface="Times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905826" y="3008170"/>
              <a:ext cx="756885" cy="20859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b="0" i="1" dirty="0" smtClean="0">
                  <a:solidFill>
                    <a:schemeClr val="tx1"/>
                  </a:solidFill>
                  <a:latin typeface="Times"/>
                  <a:cs typeface="Times"/>
                </a:rPr>
                <a:t>u</a:t>
              </a:r>
              <a:endParaRPr lang="en-US" b="0" i="1" dirty="0">
                <a:solidFill>
                  <a:schemeClr val="tx1"/>
                </a:solidFill>
                <a:latin typeface="Times"/>
                <a:cs typeface="Times"/>
              </a:endParaRPr>
            </a:p>
          </p:txBody>
        </p:sp>
        <p:cxnSp>
          <p:nvCxnSpPr>
            <p:cNvPr id="35" name="Straight Arrow Connector 34"/>
            <p:cNvCxnSpPr>
              <a:stCxn id="28" idx="2"/>
              <a:endCxn id="32" idx="0"/>
            </p:cNvCxnSpPr>
            <p:nvPr/>
          </p:nvCxnSpPr>
          <p:spPr>
            <a:xfrm flipH="1">
              <a:off x="2239852" y="2670722"/>
              <a:ext cx="243896" cy="337448"/>
            </a:xfrm>
            <a:prstGeom prst="straightConnector1">
              <a:avLst/>
            </a:prstGeom>
            <a:ln w="57150" cmpd="sng">
              <a:solidFill>
                <a:srgbClr val="558ED5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30" idx="2"/>
              <a:endCxn id="33" idx="0"/>
            </p:cNvCxnSpPr>
            <p:nvPr/>
          </p:nvCxnSpPr>
          <p:spPr>
            <a:xfrm flipH="1">
              <a:off x="3284269" y="2649069"/>
              <a:ext cx="517304" cy="359101"/>
            </a:xfrm>
            <a:prstGeom prst="straightConnector1">
              <a:avLst/>
            </a:prstGeom>
            <a:ln w="57150" cmpd="sng">
              <a:solidFill>
                <a:srgbClr val="558ED5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565515" y="4346208"/>
            <a:ext cx="3348674" cy="2145214"/>
            <a:chOff x="1324926" y="4346208"/>
            <a:chExt cx="3348674" cy="2145214"/>
          </a:xfrm>
        </p:grpSpPr>
        <p:sp>
          <p:nvSpPr>
            <p:cNvPr id="5" name="Rectangle 4"/>
            <p:cNvSpPr/>
            <p:nvPr/>
          </p:nvSpPr>
          <p:spPr>
            <a:xfrm>
              <a:off x="1324926" y="4346208"/>
              <a:ext cx="3348674" cy="21452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3600" b="0" i="1" dirty="0">
                <a:solidFill>
                  <a:schemeClr val="tx1"/>
                </a:solidFill>
                <a:latin typeface="Times"/>
                <a:cs typeface="Times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2672080" y="4346208"/>
              <a:ext cx="0" cy="2145214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413760" y="4346208"/>
              <a:ext cx="0" cy="2145214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565516" y="4907280"/>
            <a:ext cx="3348673" cy="995680"/>
            <a:chOff x="1324927" y="4907280"/>
            <a:chExt cx="3348673" cy="995680"/>
          </a:xfrm>
        </p:grpSpPr>
        <p:sp>
          <p:nvSpPr>
            <p:cNvPr id="48" name="Rectangle 47"/>
            <p:cNvSpPr/>
            <p:nvPr/>
          </p:nvSpPr>
          <p:spPr>
            <a:xfrm>
              <a:off x="1324927" y="4907280"/>
              <a:ext cx="3348673" cy="99568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sz="3600" b="0" i="1" dirty="0">
                <a:solidFill>
                  <a:schemeClr val="tx1"/>
                </a:solidFill>
                <a:latin typeface="Times"/>
                <a:cs typeface="Times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011217" y="5203558"/>
              <a:ext cx="2036397" cy="369332"/>
            </a:xfrm>
            <a:prstGeom prst="rect">
              <a:avLst/>
            </a:prstGeom>
            <a:solidFill>
              <a:srgbClr val="D7E4BD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k nearest neighbors</a:t>
              </a:r>
              <a:endParaRPr lang="en-US" dirty="0"/>
            </a:p>
          </p:txBody>
        </p:sp>
      </p:grpSp>
      <p:sp>
        <p:nvSpPr>
          <p:cNvPr id="72" name="Right Arrow 71"/>
          <p:cNvSpPr/>
          <p:nvPr/>
        </p:nvSpPr>
        <p:spPr>
          <a:xfrm>
            <a:off x="3330097" y="4872990"/>
            <a:ext cx="1330960" cy="1076960"/>
          </a:xfrm>
          <a:prstGeom prst="rightArrow">
            <a:avLst>
              <a:gd name="adj1" fmla="val 72642"/>
              <a:gd name="adj2" fmla="val 37736"/>
            </a:avLst>
          </a:prstGeom>
          <a:solidFill>
            <a:schemeClr val="bg1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91440" rtlCol="0" anchor="ctr"/>
          <a:lstStyle/>
          <a:p>
            <a:r>
              <a:rPr lang="en-US" dirty="0" smtClean="0">
                <a:solidFill>
                  <a:srgbClr val="000000"/>
                </a:solidFill>
              </a:rPr>
              <a:t>Weighted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Linear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Regression</a:t>
            </a:r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73" name="Object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88064"/>
              </p:ext>
            </p:extLst>
          </p:nvPr>
        </p:nvGraphicFramePr>
        <p:xfrm>
          <a:off x="4788648" y="5148263"/>
          <a:ext cx="3378200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6" name="Equation" r:id="rId5" imgW="1663560" imgH="355320" progId="Equation.3">
                  <p:embed/>
                </p:oleObj>
              </mc:Choice>
              <mc:Fallback>
                <p:oleObj name="Equation" r:id="rId5" imgW="1663560" imgH="3553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88648" y="5148263"/>
                        <a:ext cx="3378200" cy="722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8" name="Curved Connector 77"/>
          <p:cNvCxnSpPr>
            <a:stCxn id="33" idx="3"/>
          </p:cNvCxnSpPr>
          <p:nvPr/>
        </p:nvCxnSpPr>
        <p:spPr>
          <a:xfrm>
            <a:off x="2650093" y="3198631"/>
            <a:ext cx="2750582" cy="2058850"/>
          </a:xfrm>
          <a:prstGeom prst="curvedConnector3">
            <a:avLst>
              <a:gd name="adj1" fmla="val 99520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14" name="Object 1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5720639"/>
              </p:ext>
            </p:extLst>
          </p:nvPr>
        </p:nvGraphicFramePr>
        <p:xfrm>
          <a:off x="8103348" y="5257481"/>
          <a:ext cx="516667" cy="353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97" name="Equation" r:id="rId7" imgW="241300" imgH="165100" progId="Equation.3">
                  <p:embed/>
                </p:oleObj>
              </mc:Choice>
              <mc:Fallback>
                <p:oleObj name="Equation" r:id="rId7" imgW="241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103348" y="5257481"/>
                        <a:ext cx="516667" cy="3535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" name="Slide Number Placeholder 1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57BA-5C7B-AC4A-8075-92F853710FD3}" type="slidenum">
              <a:rPr lang="en-US" smtClean="0"/>
              <a:t>6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519487" y="1514699"/>
            <a:ext cx="1179670" cy="1240854"/>
            <a:chOff x="6243870" y="1818508"/>
            <a:chExt cx="1179670" cy="1240854"/>
          </a:xfrm>
        </p:grpSpPr>
        <p:sp>
          <p:nvSpPr>
            <p:cNvPr id="63" name="Rectangle 62"/>
            <p:cNvSpPr/>
            <p:nvPr/>
          </p:nvSpPr>
          <p:spPr>
            <a:xfrm>
              <a:off x="6243870" y="1818508"/>
              <a:ext cx="1179670" cy="12408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  <p:grpSp>
          <p:nvGrpSpPr>
            <p:cNvPr id="57" name="Group 56"/>
            <p:cNvGrpSpPr/>
            <p:nvPr/>
          </p:nvGrpSpPr>
          <p:grpSpPr>
            <a:xfrm rot="13759895">
              <a:off x="6512865" y="2309457"/>
              <a:ext cx="589598" cy="412698"/>
              <a:chOff x="2489142" y="745268"/>
              <a:chExt cx="1027570" cy="719264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2489142" y="1050068"/>
                <a:ext cx="322567" cy="9293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b="0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674691" y="838200"/>
                <a:ext cx="842021" cy="533400"/>
              </a:xfrm>
              <a:prstGeom prst="rect">
                <a:avLst/>
              </a:prstGeom>
              <a:solidFill>
                <a:srgbClr val="3366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b="0">
                  <a:solidFill>
                    <a:prstClr val="white"/>
                  </a:solidFill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047546" y="990600"/>
                <a:ext cx="343307" cy="245332"/>
              </a:xfrm>
              <a:prstGeom prst="rect">
                <a:avLst/>
              </a:prstGeom>
              <a:solidFill>
                <a:srgbClr val="3366FF"/>
              </a:solidFill>
              <a:ln w="3810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b="0">
                  <a:solidFill>
                    <a:prstClr val="white"/>
                  </a:solidFill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048000" y="1371600"/>
                <a:ext cx="449509" cy="9293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b="0">
                  <a:solidFill>
                    <a:prstClr val="white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047546" y="745268"/>
                <a:ext cx="449509" cy="92932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endParaRPr lang="en-US" b="0">
                  <a:solidFill>
                    <a:prstClr val="white"/>
                  </a:solidFill>
                </a:endParaRPr>
              </a:p>
            </p:txBody>
          </p:sp>
        </p:grpSp>
      </p:grpSp>
      <p:cxnSp>
        <p:nvCxnSpPr>
          <p:cNvPr id="65" name="Curved Connector 64"/>
          <p:cNvCxnSpPr>
            <a:endCxn id="31" idx="3"/>
          </p:cNvCxnSpPr>
          <p:nvPr/>
        </p:nvCxnSpPr>
        <p:spPr>
          <a:xfrm rot="10800000">
            <a:off x="4691296" y="2136458"/>
            <a:ext cx="3805005" cy="3067101"/>
          </a:xfrm>
          <a:prstGeom prst="curvedConnector3">
            <a:avLst>
              <a:gd name="adj1" fmla="val 435"/>
            </a:avLst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567587" y="3302930"/>
            <a:ext cx="0" cy="16043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  <p:extLst>
      <p:ext uri="{BB962C8B-B14F-4D97-AF65-F5344CB8AC3E}">
        <p14:creationId xmlns:p14="http://schemas.microsoft.com/office/powerpoint/2010/main" val="2014368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141"/>
    </mc:Choice>
    <mc:Fallback>
      <p:transition spd="slow" advTm="3914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4195534" y="1417638"/>
            <a:ext cx="4578408" cy="49069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 dirty="0">
              <a:solidFill>
                <a:prstClr val="white"/>
              </a:solidFill>
            </a:endParaRPr>
          </a:p>
        </p:txBody>
      </p:sp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 Domain Example</a:t>
            </a:r>
            <a:endParaRPr lang="en-US" dirty="0"/>
          </a:p>
        </p:txBody>
      </p:sp>
      <p:sp>
        <p:nvSpPr>
          <p:cNvPr id="43" name="Content Placeholder 42"/>
          <p:cNvSpPr>
            <a:spLocks noGrp="1"/>
          </p:cNvSpPr>
          <p:nvPr>
            <p:ph sz="half" idx="1"/>
          </p:nvPr>
        </p:nvSpPr>
        <p:spPr>
          <a:xfrm>
            <a:off x="152400" y="1600200"/>
            <a:ext cx="4038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Environment input</a:t>
            </a:r>
            <a:endParaRPr lang="en-US" dirty="0"/>
          </a:p>
          <a:p>
            <a:pPr lvl="1"/>
            <a:r>
              <a:rPr lang="en-US" dirty="0" smtClean="0"/>
              <a:t>(x, y) position</a:t>
            </a:r>
          </a:p>
          <a:p>
            <a:pPr lvl="1"/>
            <a:r>
              <a:rPr lang="en-US" dirty="0" smtClean="0"/>
              <a:t>(x, y) velocity</a:t>
            </a:r>
          </a:p>
          <a:p>
            <a:pPr lvl="1"/>
            <a:r>
              <a:rPr lang="en-US" dirty="0" smtClean="0"/>
              <a:t>Heading angle</a:t>
            </a:r>
          </a:p>
          <a:p>
            <a:pPr lvl="1"/>
            <a:r>
              <a:rPr lang="en-US" dirty="0" smtClean="0"/>
              <a:t>Angular velocity</a:t>
            </a:r>
          </a:p>
          <a:p>
            <a:pPr lvl="1"/>
            <a:r>
              <a:rPr lang="en-US" dirty="0" smtClean="0"/>
              <a:t>Left wheel RPM</a:t>
            </a:r>
          </a:p>
          <a:p>
            <a:pPr lvl="1"/>
            <a:r>
              <a:rPr lang="en-US" dirty="0" smtClean="0"/>
              <a:t>Right wheel RPM</a:t>
            </a:r>
          </a:p>
          <a:p>
            <a:r>
              <a:rPr lang="en-US" dirty="0" smtClean="0"/>
              <a:t>Agent output</a:t>
            </a:r>
          </a:p>
          <a:p>
            <a:pPr lvl="1"/>
            <a:r>
              <a:rPr lang="en-US" dirty="0" smtClean="0"/>
              <a:t>Left and right motor voltages</a:t>
            </a:r>
          </a:p>
          <a:p>
            <a:r>
              <a:rPr lang="en-US" dirty="0" smtClean="0"/>
              <a:t>Using a stand-alone version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726745" y="4250740"/>
            <a:ext cx="443083" cy="310143"/>
            <a:chOff x="2489142" y="745268"/>
            <a:chExt cx="1027570" cy="719264"/>
          </a:xfrm>
        </p:grpSpPr>
        <p:sp>
          <p:nvSpPr>
            <p:cNvPr id="31" name="Rectangle 30"/>
            <p:cNvSpPr/>
            <p:nvPr/>
          </p:nvSpPr>
          <p:spPr>
            <a:xfrm>
              <a:off x="2489142" y="1050068"/>
              <a:ext cx="322567" cy="9293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674691" y="838200"/>
              <a:ext cx="842021" cy="533400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047546" y="990600"/>
              <a:ext cx="343307" cy="245332"/>
            </a:xfrm>
            <a:prstGeom prst="rect">
              <a:avLst/>
            </a:prstGeom>
            <a:solidFill>
              <a:srgbClr val="3366FF"/>
            </a:solidFill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048000" y="1371600"/>
              <a:ext cx="449509" cy="9293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047546" y="745268"/>
              <a:ext cx="449509" cy="9293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 rot="11327844">
            <a:off x="7240296" y="1844254"/>
            <a:ext cx="443083" cy="310143"/>
            <a:chOff x="2489142" y="745268"/>
            <a:chExt cx="1027570" cy="719264"/>
          </a:xfrm>
        </p:grpSpPr>
        <p:sp>
          <p:nvSpPr>
            <p:cNvPr id="13" name="Rectangle 12"/>
            <p:cNvSpPr/>
            <p:nvPr/>
          </p:nvSpPr>
          <p:spPr>
            <a:xfrm>
              <a:off x="2489142" y="1050068"/>
              <a:ext cx="322567" cy="9293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674691" y="838200"/>
              <a:ext cx="842021" cy="533400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47546" y="990600"/>
              <a:ext cx="343307" cy="245332"/>
            </a:xfrm>
            <a:prstGeom prst="rect">
              <a:avLst/>
            </a:prstGeom>
            <a:solidFill>
              <a:srgbClr val="3366FF"/>
            </a:solidFill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48000" y="1371600"/>
              <a:ext cx="449509" cy="9293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47546" y="745268"/>
              <a:ext cx="449509" cy="9293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</p:grpSp>
      <p:sp>
        <p:nvSpPr>
          <p:cNvPr id="18" name="5-Point Star 17"/>
          <p:cNvSpPr/>
          <p:nvPr/>
        </p:nvSpPr>
        <p:spPr>
          <a:xfrm>
            <a:off x="7266101" y="1847205"/>
            <a:ext cx="286322" cy="266924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 rot="10478166">
            <a:off x="8176131" y="5783464"/>
            <a:ext cx="443083" cy="310143"/>
            <a:chOff x="2489142" y="745268"/>
            <a:chExt cx="1027570" cy="719264"/>
          </a:xfrm>
        </p:grpSpPr>
        <p:sp>
          <p:nvSpPr>
            <p:cNvPr id="23" name="Rectangle 22"/>
            <p:cNvSpPr/>
            <p:nvPr/>
          </p:nvSpPr>
          <p:spPr>
            <a:xfrm>
              <a:off x="2489142" y="1050068"/>
              <a:ext cx="322567" cy="9293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674691" y="838200"/>
              <a:ext cx="842021" cy="533400"/>
            </a:xfrm>
            <a:prstGeom prst="rect">
              <a:avLst/>
            </a:prstGeom>
            <a:solidFill>
              <a:srgbClr val="3366FF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47546" y="990600"/>
              <a:ext cx="343307" cy="245332"/>
            </a:xfrm>
            <a:prstGeom prst="rect">
              <a:avLst/>
            </a:prstGeom>
            <a:solidFill>
              <a:srgbClr val="3366FF"/>
            </a:solidFill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48000" y="1371600"/>
              <a:ext cx="449509" cy="9293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47546" y="745268"/>
              <a:ext cx="449509" cy="92932"/>
            </a:xfrm>
            <a:prstGeom prst="rect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en-US" b="0">
                <a:solidFill>
                  <a:prstClr val="white"/>
                </a:solidFill>
              </a:endParaRPr>
            </a:p>
          </p:txBody>
        </p:sp>
      </p:grpSp>
      <p:sp>
        <p:nvSpPr>
          <p:cNvPr id="29" name="Multiply 28"/>
          <p:cNvSpPr/>
          <p:nvPr/>
        </p:nvSpPr>
        <p:spPr>
          <a:xfrm>
            <a:off x="5554959" y="3827305"/>
            <a:ext cx="343586" cy="353274"/>
          </a:xfrm>
          <a:prstGeom prst="mathMultiply">
            <a:avLst/>
          </a:prstGeom>
          <a:solidFill>
            <a:srgbClr val="FF0000"/>
          </a:soli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white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5036105" y="1986952"/>
            <a:ext cx="2425732" cy="2447004"/>
          </a:xfrm>
          <a:custGeom>
            <a:avLst/>
            <a:gdLst>
              <a:gd name="connsiteX0" fmla="*/ 0 w 3227852"/>
              <a:gd name="connsiteY0" fmla="*/ 3241302 h 3267353"/>
              <a:gd name="connsiteX1" fmla="*/ 515901 w 3227852"/>
              <a:gd name="connsiteY1" fmla="*/ 3175153 h 3267353"/>
              <a:gd name="connsiteX2" fmla="*/ 1084714 w 3227852"/>
              <a:gd name="connsiteY2" fmla="*/ 2487203 h 3267353"/>
              <a:gd name="connsiteX3" fmla="*/ 1243452 w 3227852"/>
              <a:gd name="connsiteY3" fmla="*/ 1878632 h 3267353"/>
              <a:gd name="connsiteX4" fmla="*/ 1878406 w 3227852"/>
              <a:gd name="connsiteY4" fmla="*/ 1600806 h 3267353"/>
              <a:gd name="connsiteX5" fmla="*/ 2301709 w 3227852"/>
              <a:gd name="connsiteY5" fmla="*/ 992235 h 3267353"/>
              <a:gd name="connsiteX6" fmla="*/ 2553045 w 3227852"/>
              <a:gd name="connsiteY6" fmla="*/ 807018 h 3267353"/>
              <a:gd name="connsiteX7" fmla="*/ 2672099 w 3227852"/>
              <a:gd name="connsiteY7" fmla="*/ 555652 h 3267353"/>
              <a:gd name="connsiteX8" fmla="*/ 3121858 w 3227852"/>
              <a:gd name="connsiteY8" fmla="*/ 224906 h 3267353"/>
              <a:gd name="connsiteX9" fmla="*/ 3227684 w 3227852"/>
              <a:gd name="connsiteY9" fmla="*/ 132298 h 3267353"/>
              <a:gd name="connsiteX10" fmla="*/ 3148314 w 3227852"/>
              <a:gd name="connsiteY10" fmla="*/ 0 h 3267353"/>
              <a:gd name="connsiteX0" fmla="*/ 0 w 3227852"/>
              <a:gd name="connsiteY0" fmla="*/ 3241302 h 3267353"/>
              <a:gd name="connsiteX1" fmla="*/ 515901 w 3227852"/>
              <a:gd name="connsiteY1" fmla="*/ 3175153 h 3267353"/>
              <a:gd name="connsiteX2" fmla="*/ 1084714 w 3227852"/>
              <a:gd name="connsiteY2" fmla="*/ 2487203 h 3267353"/>
              <a:gd name="connsiteX3" fmla="*/ 1296365 w 3227852"/>
              <a:gd name="connsiteY3" fmla="*/ 1891862 h 3267353"/>
              <a:gd name="connsiteX4" fmla="*/ 1878406 w 3227852"/>
              <a:gd name="connsiteY4" fmla="*/ 1600806 h 3267353"/>
              <a:gd name="connsiteX5" fmla="*/ 2301709 w 3227852"/>
              <a:gd name="connsiteY5" fmla="*/ 992235 h 3267353"/>
              <a:gd name="connsiteX6" fmla="*/ 2553045 w 3227852"/>
              <a:gd name="connsiteY6" fmla="*/ 807018 h 3267353"/>
              <a:gd name="connsiteX7" fmla="*/ 2672099 w 3227852"/>
              <a:gd name="connsiteY7" fmla="*/ 555652 h 3267353"/>
              <a:gd name="connsiteX8" fmla="*/ 3121858 w 3227852"/>
              <a:gd name="connsiteY8" fmla="*/ 224906 h 3267353"/>
              <a:gd name="connsiteX9" fmla="*/ 3227684 w 3227852"/>
              <a:gd name="connsiteY9" fmla="*/ 132298 h 3267353"/>
              <a:gd name="connsiteX10" fmla="*/ 3148314 w 3227852"/>
              <a:gd name="connsiteY10" fmla="*/ 0 h 3267353"/>
              <a:gd name="connsiteX0" fmla="*/ 0 w 3227852"/>
              <a:gd name="connsiteY0" fmla="*/ 3241302 h 3268797"/>
              <a:gd name="connsiteX1" fmla="*/ 515901 w 3227852"/>
              <a:gd name="connsiteY1" fmla="*/ 3175153 h 3268797"/>
              <a:gd name="connsiteX2" fmla="*/ 1045029 w 3227852"/>
              <a:gd name="connsiteY2" fmla="*/ 2460743 h 3268797"/>
              <a:gd name="connsiteX3" fmla="*/ 1296365 w 3227852"/>
              <a:gd name="connsiteY3" fmla="*/ 1891862 h 3268797"/>
              <a:gd name="connsiteX4" fmla="*/ 1878406 w 3227852"/>
              <a:gd name="connsiteY4" fmla="*/ 1600806 h 3268797"/>
              <a:gd name="connsiteX5" fmla="*/ 2301709 w 3227852"/>
              <a:gd name="connsiteY5" fmla="*/ 992235 h 3268797"/>
              <a:gd name="connsiteX6" fmla="*/ 2553045 w 3227852"/>
              <a:gd name="connsiteY6" fmla="*/ 807018 h 3268797"/>
              <a:gd name="connsiteX7" fmla="*/ 2672099 w 3227852"/>
              <a:gd name="connsiteY7" fmla="*/ 555652 h 3268797"/>
              <a:gd name="connsiteX8" fmla="*/ 3121858 w 3227852"/>
              <a:gd name="connsiteY8" fmla="*/ 224906 h 3268797"/>
              <a:gd name="connsiteX9" fmla="*/ 3227684 w 3227852"/>
              <a:gd name="connsiteY9" fmla="*/ 132298 h 3268797"/>
              <a:gd name="connsiteX10" fmla="*/ 3148314 w 3227852"/>
              <a:gd name="connsiteY10" fmla="*/ 0 h 3268797"/>
              <a:gd name="connsiteX0" fmla="*/ 0 w 3227852"/>
              <a:gd name="connsiteY0" fmla="*/ 3241302 h 3256159"/>
              <a:gd name="connsiteX1" fmla="*/ 529129 w 3227852"/>
              <a:gd name="connsiteY1" fmla="*/ 3135463 h 3256159"/>
              <a:gd name="connsiteX2" fmla="*/ 1045029 w 3227852"/>
              <a:gd name="connsiteY2" fmla="*/ 2460743 h 3256159"/>
              <a:gd name="connsiteX3" fmla="*/ 1296365 w 3227852"/>
              <a:gd name="connsiteY3" fmla="*/ 1891862 h 3256159"/>
              <a:gd name="connsiteX4" fmla="*/ 1878406 w 3227852"/>
              <a:gd name="connsiteY4" fmla="*/ 1600806 h 3256159"/>
              <a:gd name="connsiteX5" fmla="*/ 2301709 w 3227852"/>
              <a:gd name="connsiteY5" fmla="*/ 992235 h 3256159"/>
              <a:gd name="connsiteX6" fmla="*/ 2553045 w 3227852"/>
              <a:gd name="connsiteY6" fmla="*/ 807018 h 3256159"/>
              <a:gd name="connsiteX7" fmla="*/ 2672099 w 3227852"/>
              <a:gd name="connsiteY7" fmla="*/ 555652 h 3256159"/>
              <a:gd name="connsiteX8" fmla="*/ 3121858 w 3227852"/>
              <a:gd name="connsiteY8" fmla="*/ 224906 h 3256159"/>
              <a:gd name="connsiteX9" fmla="*/ 3227684 w 3227852"/>
              <a:gd name="connsiteY9" fmla="*/ 132298 h 3256159"/>
              <a:gd name="connsiteX10" fmla="*/ 3148314 w 3227852"/>
              <a:gd name="connsiteY10" fmla="*/ 0 h 3256159"/>
              <a:gd name="connsiteX0" fmla="*/ 0 w 3227852"/>
              <a:gd name="connsiteY0" fmla="*/ 3241302 h 3256159"/>
              <a:gd name="connsiteX1" fmla="*/ 529129 w 3227852"/>
              <a:gd name="connsiteY1" fmla="*/ 3135463 h 3256159"/>
              <a:gd name="connsiteX2" fmla="*/ 1045029 w 3227852"/>
              <a:gd name="connsiteY2" fmla="*/ 2460743 h 3256159"/>
              <a:gd name="connsiteX3" fmla="*/ 1296365 w 3227852"/>
              <a:gd name="connsiteY3" fmla="*/ 1891862 h 3256159"/>
              <a:gd name="connsiteX4" fmla="*/ 1878406 w 3227852"/>
              <a:gd name="connsiteY4" fmla="*/ 1600806 h 3256159"/>
              <a:gd name="connsiteX5" fmla="*/ 2129742 w 3227852"/>
              <a:gd name="connsiteY5" fmla="*/ 1270061 h 3256159"/>
              <a:gd name="connsiteX6" fmla="*/ 2553045 w 3227852"/>
              <a:gd name="connsiteY6" fmla="*/ 807018 h 3256159"/>
              <a:gd name="connsiteX7" fmla="*/ 2672099 w 3227852"/>
              <a:gd name="connsiteY7" fmla="*/ 555652 h 3256159"/>
              <a:gd name="connsiteX8" fmla="*/ 3121858 w 3227852"/>
              <a:gd name="connsiteY8" fmla="*/ 224906 h 3256159"/>
              <a:gd name="connsiteX9" fmla="*/ 3227684 w 3227852"/>
              <a:gd name="connsiteY9" fmla="*/ 132298 h 3256159"/>
              <a:gd name="connsiteX10" fmla="*/ 3148314 w 3227852"/>
              <a:gd name="connsiteY10" fmla="*/ 0 h 3256159"/>
              <a:gd name="connsiteX0" fmla="*/ 0 w 3227852"/>
              <a:gd name="connsiteY0" fmla="*/ 3241302 h 3256159"/>
              <a:gd name="connsiteX1" fmla="*/ 529129 w 3227852"/>
              <a:gd name="connsiteY1" fmla="*/ 3135463 h 3256159"/>
              <a:gd name="connsiteX2" fmla="*/ 1045029 w 3227852"/>
              <a:gd name="connsiteY2" fmla="*/ 2460743 h 3256159"/>
              <a:gd name="connsiteX3" fmla="*/ 1296365 w 3227852"/>
              <a:gd name="connsiteY3" fmla="*/ 1891862 h 3256159"/>
              <a:gd name="connsiteX4" fmla="*/ 1878406 w 3227852"/>
              <a:gd name="connsiteY4" fmla="*/ 1600806 h 3256159"/>
              <a:gd name="connsiteX5" fmla="*/ 2275253 w 3227852"/>
              <a:gd name="connsiteY5" fmla="*/ 1058384 h 3256159"/>
              <a:gd name="connsiteX6" fmla="*/ 2553045 w 3227852"/>
              <a:gd name="connsiteY6" fmla="*/ 807018 h 3256159"/>
              <a:gd name="connsiteX7" fmla="*/ 2672099 w 3227852"/>
              <a:gd name="connsiteY7" fmla="*/ 555652 h 3256159"/>
              <a:gd name="connsiteX8" fmla="*/ 3121858 w 3227852"/>
              <a:gd name="connsiteY8" fmla="*/ 224906 h 3256159"/>
              <a:gd name="connsiteX9" fmla="*/ 3227684 w 3227852"/>
              <a:gd name="connsiteY9" fmla="*/ 132298 h 3256159"/>
              <a:gd name="connsiteX10" fmla="*/ 3148314 w 3227852"/>
              <a:gd name="connsiteY10" fmla="*/ 0 h 3256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27852" h="3256159">
                <a:moveTo>
                  <a:pt x="0" y="3241302"/>
                </a:moveTo>
                <a:cubicBezTo>
                  <a:pt x="167557" y="3271069"/>
                  <a:pt x="354958" y="3265556"/>
                  <a:pt x="529129" y="3135463"/>
                </a:cubicBezTo>
                <a:cubicBezTo>
                  <a:pt x="703301" y="3005370"/>
                  <a:pt x="917156" y="2668010"/>
                  <a:pt x="1045029" y="2460743"/>
                </a:cubicBezTo>
                <a:cubicBezTo>
                  <a:pt x="1172902" y="2253476"/>
                  <a:pt x="1157469" y="2035185"/>
                  <a:pt x="1296365" y="1891862"/>
                </a:cubicBezTo>
                <a:cubicBezTo>
                  <a:pt x="1435261" y="1748539"/>
                  <a:pt x="1715258" y="1739719"/>
                  <a:pt x="1878406" y="1600806"/>
                </a:cubicBezTo>
                <a:cubicBezTo>
                  <a:pt x="2041554" y="1461893"/>
                  <a:pt x="2162813" y="1190682"/>
                  <a:pt x="2275253" y="1058384"/>
                </a:cubicBezTo>
                <a:cubicBezTo>
                  <a:pt x="2387693" y="926086"/>
                  <a:pt x="2486904" y="890807"/>
                  <a:pt x="2553045" y="807018"/>
                </a:cubicBezTo>
                <a:cubicBezTo>
                  <a:pt x="2619186" y="723229"/>
                  <a:pt x="2577297" y="652671"/>
                  <a:pt x="2672099" y="555652"/>
                </a:cubicBezTo>
                <a:cubicBezTo>
                  <a:pt x="2766901" y="458633"/>
                  <a:pt x="3029261" y="295465"/>
                  <a:pt x="3121858" y="224906"/>
                </a:cubicBezTo>
                <a:cubicBezTo>
                  <a:pt x="3214456" y="154347"/>
                  <a:pt x="3223275" y="169782"/>
                  <a:pt x="3227684" y="132298"/>
                </a:cubicBezTo>
                <a:cubicBezTo>
                  <a:pt x="3232093" y="94814"/>
                  <a:pt x="3148314" y="0"/>
                  <a:pt x="3148314" y="0"/>
                </a:cubicBezTo>
              </a:path>
            </a:pathLst>
          </a:custGeom>
          <a:ln w="38100" cmpd="sng">
            <a:solidFill>
              <a:schemeClr val="accent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/>
              </a:solidFill>
            </a:endParaRPr>
          </a:p>
        </p:txBody>
      </p:sp>
      <p:sp>
        <p:nvSpPr>
          <p:cNvPr id="21" name="Freeform 20"/>
          <p:cNvSpPr/>
          <p:nvPr/>
        </p:nvSpPr>
        <p:spPr>
          <a:xfrm>
            <a:off x="5036105" y="4041726"/>
            <a:ext cx="3290473" cy="1931529"/>
          </a:xfrm>
          <a:custGeom>
            <a:avLst/>
            <a:gdLst>
              <a:gd name="connsiteX0" fmla="*/ 0 w 4378538"/>
              <a:gd name="connsiteY0" fmla="*/ 502743 h 2583413"/>
              <a:gd name="connsiteX1" fmla="*/ 410075 w 4378538"/>
              <a:gd name="connsiteY1" fmla="*/ 436594 h 2583413"/>
              <a:gd name="connsiteX2" fmla="*/ 899518 w 4378538"/>
              <a:gd name="connsiteY2" fmla="*/ 10 h 2583413"/>
              <a:gd name="connsiteX3" fmla="*/ 701095 w 4378538"/>
              <a:gd name="connsiteY3" fmla="*/ 449824 h 2583413"/>
              <a:gd name="connsiteX4" fmla="*/ 687867 w 4378538"/>
              <a:gd name="connsiteY4" fmla="*/ 1031935 h 2583413"/>
              <a:gd name="connsiteX5" fmla="*/ 1494788 w 4378538"/>
              <a:gd name="connsiteY5" fmla="*/ 1746345 h 2583413"/>
              <a:gd name="connsiteX6" fmla="*/ 1719667 w 4378538"/>
              <a:gd name="connsiteY6" fmla="*/ 1984481 h 2583413"/>
              <a:gd name="connsiteX7" fmla="*/ 3293824 w 4378538"/>
              <a:gd name="connsiteY7" fmla="*/ 2526903 h 2583413"/>
              <a:gd name="connsiteX8" fmla="*/ 4378538 w 4378538"/>
              <a:gd name="connsiteY8" fmla="*/ 2566593 h 2583413"/>
              <a:gd name="connsiteX0" fmla="*/ 0 w 4378538"/>
              <a:gd name="connsiteY0" fmla="*/ 502743 h 2583413"/>
              <a:gd name="connsiteX1" fmla="*/ 410075 w 4378538"/>
              <a:gd name="connsiteY1" fmla="*/ 436594 h 2583413"/>
              <a:gd name="connsiteX2" fmla="*/ 899518 w 4378538"/>
              <a:gd name="connsiteY2" fmla="*/ 10 h 2583413"/>
              <a:gd name="connsiteX3" fmla="*/ 701095 w 4378538"/>
              <a:gd name="connsiteY3" fmla="*/ 449824 h 2583413"/>
              <a:gd name="connsiteX4" fmla="*/ 687867 w 4378538"/>
              <a:gd name="connsiteY4" fmla="*/ 1031935 h 2583413"/>
              <a:gd name="connsiteX5" fmla="*/ 1494788 w 4378538"/>
              <a:gd name="connsiteY5" fmla="*/ 1746345 h 2583413"/>
              <a:gd name="connsiteX6" fmla="*/ 1719667 w 4378538"/>
              <a:gd name="connsiteY6" fmla="*/ 1984481 h 2583413"/>
              <a:gd name="connsiteX7" fmla="*/ 3293824 w 4378538"/>
              <a:gd name="connsiteY7" fmla="*/ 2526903 h 2583413"/>
              <a:gd name="connsiteX8" fmla="*/ 4378538 w 4378538"/>
              <a:gd name="connsiteY8" fmla="*/ 2566593 h 2583413"/>
              <a:gd name="connsiteX0" fmla="*/ 0 w 4378538"/>
              <a:gd name="connsiteY0" fmla="*/ 502743 h 2583413"/>
              <a:gd name="connsiteX1" fmla="*/ 410075 w 4378538"/>
              <a:gd name="connsiteY1" fmla="*/ 436594 h 2583413"/>
              <a:gd name="connsiteX2" fmla="*/ 899518 w 4378538"/>
              <a:gd name="connsiteY2" fmla="*/ 10 h 2583413"/>
              <a:gd name="connsiteX3" fmla="*/ 701095 w 4378538"/>
              <a:gd name="connsiteY3" fmla="*/ 449824 h 2583413"/>
              <a:gd name="connsiteX4" fmla="*/ 661411 w 4378538"/>
              <a:gd name="connsiteY4" fmla="*/ 780569 h 2583413"/>
              <a:gd name="connsiteX5" fmla="*/ 687867 w 4378538"/>
              <a:gd name="connsiteY5" fmla="*/ 1031935 h 2583413"/>
              <a:gd name="connsiteX6" fmla="*/ 1494788 w 4378538"/>
              <a:gd name="connsiteY6" fmla="*/ 1746345 h 2583413"/>
              <a:gd name="connsiteX7" fmla="*/ 1719667 w 4378538"/>
              <a:gd name="connsiteY7" fmla="*/ 1984481 h 2583413"/>
              <a:gd name="connsiteX8" fmla="*/ 3293824 w 4378538"/>
              <a:gd name="connsiteY8" fmla="*/ 2526903 h 2583413"/>
              <a:gd name="connsiteX9" fmla="*/ 4378538 w 4378538"/>
              <a:gd name="connsiteY9" fmla="*/ 2566593 h 2583413"/>
              <a:gd name="connsiteX0" fmla="*/ 0 w 4378538"/>
              <a:gd name="connsiteY0" fmla="*/ 502743 h 2583413"/>
              <a:gd name="connsiteX1" fmla="*/ 410075 w 4378538"/>
              <a:gd name="connsiteY1" fmla="*/ 436594 h 2583413"/>
              <a:gd name="connsiteX2" fmla="*/ 899518 w 4378538"/>
              <a:gd name="connsiteY2" fmla="*/ 10 h 2583413"/>
              <a:gd name="connsiteX3" fmla="*/ 701095 w 4378538"/>
              <a:gd name="connsiteY3" fmla="*/ 449824 h 2583413"/>
              <a:gd name="connsiteX4" fmla="*/ 661411 w 4378538"/>
              <a:gd name="connsiteY4" fmla="*/ 780569 h 2583413"/>
              <a:gd name="connsiteX5" fmla="*/ 806921 w 4378538"/>
              <a:gd name="connsiteY5" fmla="*/ 1177463 h 2583413"/>
              <a:gd name="connsiteX6" fmla="*/ 1494788 w 4378538"/>
              <a:gd name="connsiteY6" fmla="*/ 1746345 h 2583413"/>
              <a:gd name="connsiteX7" fmla="*/ 1719667 w 4378538"/>
              <a:gd name="connsiteY7" fmla="*/ 1984481 h 2583413"/>
              <a:gd name="connsiteX8" fmla="*/ 3293824 w 4378538"/>
              <a:gd name="connsiteY8" fmla="*/ 2526903 h 2583413"/>
              <a:gd name="connsiteX9" fmla="*/ 4378538 w 4378538"/>
              <a:gd name="connsiteY9" fmla="*/ 2566593 h 2583413"/>
              <a:gd name="connsiteX0" fmla="*/ 0 w 4378538"/>
              <a:gd name="connsiteY0" fmla="*/ 502743 h 2583413"/>
              <a:gd name="connsiteX1" fmla="*/ 410075 w 4378538"/>
              <a:gd name="connsiteY1" fmla="*/ 436594 h 2583413"/>
              <a:gd name="connsiteX2" fmla="*/ 899518 w 4378538"/>
              <a:gd name="connsiteY2" fmla="*/ 10 h 2583413"/>
              <a:gd name="connsiteX3" fmla="*/ 701095 w 4378538"/>
              <a:gd name="connsiteY3" fmla="*/ 449824 h 2583413"/>
              <a:gd name="connsiteX4" fmla="*/ 661411 w 4378538"/>
              <a:gd name="connsiteY4" fmla="*/ 780569 h 2583413"/>
              <a:gd name="connsiteX5" fmla="*/ 806921 w 4378538"/>
              <a:gd name="connsiteY5" fmla="*/ 1177463 h 2583413"/>
              <a:gd name="connsiteX6" fmla="*/ 1494788 w 4378538"/>
              <a:gd name="connsiteY6" fmla="*/ 1746345 h 2583413"/>
              <a:gd name="connsiteX7" fmla="*/ 1719667 w 4378538"/>
              <a:gd name="connsiteY7" fmla="*/ 1984481 h 2583413"/>
              <a:gd name="connsiteX8" fmla="*/ 3293824 w 4378538"/>
              <a:gd name="connsiteY8" fmla="*/ 2526903 h 2583413"/>
              <a:gd name="connsiteX9" fmla="*/ 4378538 w 4378538"/>
              <a:gd name="connsiteY9" fmla="*/ 2566593 h 2583413"/>
              <a:gd name="connsiteX0" fmla="*/ 0 w 4378538"/>
              <a:gd name="connsiteY0" fmla="*/ 502733 h 2583403"/>
              <a:gd name="connsiteX1" fmla="*/ 410075 w 4378538"/>
              <a:gd name="connsiteY1" fmla="*/ 436584 h 2583403"/>
              <a:gd name="connsiteX2" fmla="*/ 899518 w 4378538"/>
              <a:gd name="connsiteY2" fmla="*/ 0 h 2583403"/>
              <a:gd name="connsiteX3" fmla="*/ 701095 w 4378538"/>
              <a:gd name="connsiteY3" fmla="*/ 449814 h 2583403"/>
              <a:gd name="connsiteX4" fmla="*/ 661411 w 4378538"/>
              <a:gd name="connsiteY4" fmla="*/ 780559 h 2583403"/>
              <a:gd name="connsiteX5" fmla="*/ 806921 w 4378538"/>
              <a:gd name="connsiteY5" fmla="*/ 1177453 h 2583403"/>
              <a:gd name="connsiteX6" fmla="*/ 1494788 w 4378538"/>
              <a:gd name="connsiteY6" fmla="*/ 1746335 h 2583403"/>
              <a:gd name="connsiteX7" fmla="*/ 1719667 w 4378538"/>
              <a:gd name="connsiteY7" fmla="*/ 1984471 h 2583403"/>
              <a:gd name="connsiteX8" fmla="*/ 3293824 w 4378538"/>
              <a:gd name="connsiteY8" fmla="*/ 2526893 h 2583403"/>
              <a:gd name="connsiteX9" fmla="*/ 4378538 w 4378538"/>
              <a:gd name="connsiteY9" fmla="*/ 2566583 h 2583403"/>
              <a:gd name="connsiteX0" fmla="*/ 0 w 4378538"/>
              <a:gd name="connsiteY0" fmla="*/ 502733 h 2583403"/>
              <a:gd name="connsiteX1" fmla="*/ 410075 w 4378538"/>
              <a:gd name="connsiteY1" fmla="*/ 436584 h 2583403"/>
              <a:gd name="connsiteX2" fmla="*/ 899518 w 4378538"/>
              <a:gd name="connsiteY2" fmla="*/ 0 h 2583403"/>
              <a:gd name="connsiteX3" fmla="*/ 701095 w 4378538"/>
              <a:gd name="connsiteY3" fmla="*/ 449814 h 2583403"/>
              <a:gd name="connsiteX4" fmla="*/ 661411 w 4378538"/>
              <a:gd name="connsiteY4" fmla="*/ 780559 h 2583403"/>
              <a:gd name="connsiteX5" fmla="*/ 806921 w 4378538"/>
              <a:gd name="connsiteY5" fmla="*/ 1177453 h 2583403"/>
              <a:gd name="connsiteX6" fmla="*/ 1494788 w 4378538"/>
              <a:gd name="connsiteY6" fmla="*/ 1746335 h 2583403"/>
              <a:gd name="connsiteX7" fmla="*/ 1719667 w 4378538"/>
              <a:gd name="connsiteY7" fmla="*/ 1984471 h 2583403"/>
              <a:gd name="connsiteX8" fmla="*/ 3293824 w 4378538"/>
              <a:gd name="connsiteY8" fmla="*/ 2526893 h 2583403"/>
              <a:gd name="connsiteX9" fmla="*/ 4378538 w 4378538"/>
              <a:gd name="connsiteY9" fmla="*/ 2566583 h 2583403"/>
              <a:gd name="connsiteX0" fmla="*/ 0 w 4378538"/>
              <a:gd name="connsiteY0" fmla="*/ 502733 h 2583403"/>
              <a:gd name="connsiteX1" fmla="*/ 410075 w 4378538"/>
              <a:gd name="connsiteY1" fmla="*/ 436584 h 2583403"/>
              <a:gd name="connsiteX2" fmla="*/ 899518 w 4378538"/>
              <a:gd name="connsiteY2" fmla="*/ 0 h 2583403"/>
              <a:gd name="connsiteX3" fmla="*/ 701095 w 4378538"/>
              <a:gd name="connsiteY3" fmla="*/ 449814 h 2583403"/>
              <a:gd name="connsiteX4" fmla="*/ 686811 w 4378538"/>
              <a:gd name="connsiteY4" fmla="*/ 789026 h 2583403"/>
              <a:gd name="connsiteX5" fmla="*/ 806921 w 4378538"/>
              <a:gd name="connsiteY5" fmla="*/ 1177453 h 2583403"/>
              <a:gd name="connsiteX6" fmla="*/ 1494788 w 4378538"/>
              <a:gd name="connsiteY6" fmla="*/ 1746335 h 2583403"/>
              <a:gd name="connsiteX7" fmla="*/ 1719667 w 4378538"/>
              <a:gd name="connsiteY7" fmla="*/ 1984471 h 2583403"/>
              <a:gd name="connsiteX8" fmla="*/ 3293824 w 4378538"/>
              <a:gd name="connsiteY8" fmla="*/ 2526893 h 2583403"/>
              <a:gd name="connsiteX9" fmla="*/ 4378538 w 4378538"/>
              <a:gd name="connsiteY9" fmla="*/ 2566583 h 2583403"/>
              <a:gd name="connsiteX0" fmla="*/ 0 w 4378538"/>
              <a:gd name="connsiteY0" fmla="*/ 502733 h 2583403"/>
              <a:gd name="connsiteX1" fmla="*/ 410075 w 4378538"/>
              <a:gd name="connsiteY1" fmla="*/ 436584 h 2583403"/>
              <a:gd name="connsiteX2" fmla="*/ 899518 w 4378538"/>
              <a:gd name="connsiteY2" fmla="*/ 0 h 2583403"/>
              <a:gd name="connsiteX3" fmla="*/ 722261 w 4378538"/>
              <a:gd name="connsiteY3" fmla="*/ 390547 h 2583403"/>
              <a:gd name="connsiteX4" fmla="*/ 686811 w 4378538"/>
              <a:gd name="connsiteY4" fmla="*/ 789026 h 2583403"/>
              <a:gd name="connsiteX5" fmla="*/ 806921 w 4378538"/>
              <a:gd name="connsiteY5" fmla="*/ 1177453 h 2583403"/>
              <a:gd name="connsiteX6" fmla="*/ 1494788 w 4378538"/>
              <a:gd name="connsiteY6" fmla="*/ 1746335 h 2583403"/>
              <a:gd name="connsiteX7" fmla="*/ 1719667 w 4378538"/>
              <a:gd name="connsiteY7" fmla="*/ 1984471 h 2583403"/>
              <a:gd name="connsiteX8" fmla="*/ 3293824 w 4378538"/>
              <a:gd name="connsiteY8" fmla="*/ 2526893 h 2583403"/>
              <a:gd name="connsiteX9" fmla="*/ 4378538 w 4378538"/>
              <a:gd name="connsiteY9" fmla="*/ 2566583 h 2583403"/>
              <a:gd name="connsiteX0" fmla="*/ 0 w 4378538"/>
              <a:gd name="connsiteY0" fmla="*/ 502733 h 2583403"/>
              <a:gd name="connsiteX1" fmla="*/ 410075 w 4378538"/>
              <a:gd name="connsiteY1" fmla="*/ 436584 h 2583403"/>
              <a:gd name="connsiteX2" fmla="*/ 899518 w 4378538"/>
              <a:gd name="connsiteY2" fmla="*/ 0 h 2583403"/>
              <a:gd name="connsiteX3" fmla="*/ 722261 w 4378538"/>
              <a:gd name="connsiteY3" fmla="*/ 390547 h 2583403"/>
              <a:gd name="connsiteX4" fmla="*/ 686811 w 4378538"/>
              <a:gd name="connsiteY4" fmla="*/ 789026 h 2583403"/>
              <a:gd name="connsiteX5" fmla="*/ 806921 w 4378538"/>
              <a:gd name="connsiteY5" fmla="*/ 1177453 h 2583403"/>
              <a:gd name="connsiteX6" fmla="*/ 1494788 w 4378538"/>
              <a:gd name="connsiteY6" fmla="*/ 1746335 h 2583403"/>
              <a:gd name="connsiteX7" fmla="*/ 1719667 w 4378538"/>
              <a:gd name="connsiteY7" fmla="*/ 1984471 h 2583403"/>
              <a:gd name="connsiteX8" fmla="*/ 3293824 w 4378538"/>
              <a:gd name="connsiteY8" fmla="*/ 2526893 h 2583403"/>
              <a:gd name="connsiteX9" fmla="*/ 4378538 w 4378538"/>
              <a:gd name="connsiteY9" fmla="*/ 2566583 h 2583403"/>
              <a:gd name="connsiteX0" fmla="*/ 0 w 4378538"/>
              <a:gd name="connsiteY0" fmla="*/ 502733 h 2578384"/>
              <a:gd name="connsiteX1" fmla="*/ 410075 w 4378538"/>
              <a:gd name="connsiteY1" fmla="*/ 436584 h 2578384"/>
              <a:gd name="connsiteX2" fmla="*/ 899518 w 4378538"/>
              <a:gd name="connsiteY2" fmla="*/ 0 h 2578384"/>
              <a:gd name="connsiteX3" fmla="*/ 722261 w 4378538"/>
              <a:gd name="connsiteY3" fmla="*/ 390547 h 2578384"/>
              <a:gd name="connsiteX4" fmla="*/ 686811 w 4378538"/>
              <a:gd name="connsiteY4" fmla="*/ 789026 h 2578384"/>
              <a:gd name="connsiteX5" fmla="*/ 806921 w 4378538"/>
              <a:gd name="connsiteY5" fmla="*/ 1177453 h 2578384"/>
              <a:gd name="connsiteX6" fmla="*/ 1494788 w 4378538"/>
              <a:gd name="connsiteY6" fmla="*/ 1746335 h 2578384"/>
              <a:gd name="connsiteX7" fmla="*/ 1969433 w 4378538"/>
              <a:gd name="connsiteY7" fmla="*/ 2060671 h 2578384"/>
              <a:gd name="connsiteX8" fmla="*/ 3293824 w 4378538"/>
              <a:gd name="connsiteY8" fmla="*/ 2526893 h 2578384"/>
              <a:gd name="connsiteX9" fmla="*/ 4378538 w 4378538"/>
              <a:gd name="connsiteY9" fmla="*/ 2566583 h 2578384"/>
              <a:gd name="connsiteX0" fmla="*/ 0 w 4378538"/>
              <a:gd name="connsiteY0" fmla="*/ 502733 h 2578384"/>
              <a:gd name="connsiteX1" fmla="*/ 410075 w 4378538"/>
              <a:gd name="connsiteY1" fmla="*/ 436584 h 2578384"/>
              <a:gd name="connsiteX2" fmla="*/ 899518 w 4378538"/>
              <a:gd name="connsiteY2" fmla="*/ 0 h 2578384"/>
              <a:gd name="connsiteX3" fmla="*/ 722261 w 4378538"/>
              <a:gd name="connsiteY3" fmla="*/ 390547 h 2578384"/>
              <a:gd name="connsiteX4" fmla="*/ 686811 w 4378538"/>
              <a:gd name="connsiteY4" fmla="*/ 789026 h 2578384"/>
              <a:gd name="connsiteX5" fmla="*/ 904288 w 4378538"/>
              <a:gd name="connsiteY5" fmla="*/ 1321387 h 2578384"/>
              <a:gd name="connsiteX6" fmla="*/ 1494788 w 4378538"/>
              <a:gd name="connsiteY6" fmla="*/ 1746335 h 2578384"/>
              <a:gd name="connsiteX7" fmla="*/ 1969433 w 4378538"/>
              <a:gd name="connsiteY7" fmla="*/ 2060671 h 2578384"/>
              <a:gd name="connsiteX8" fmla="*/ 3293824 w 4378538"/>
              <a:gd name="connsiteY8" fmla="*/ 2526893 h 2578384"/>
              <a:gd name="connsiteX9" fmla="*/ 4378538 w 4378538"/>
              <a:gd name="connsiteY9" fmla="*/ 2566583 h 2578384"/>
              <a:gd name="connsiteX0" fmla="*/ 0 w 4378538"/>
              <a:gd name="connsiteY0" fmla="*/ 502733 h 2578384"/>
              <a:gd name="connsiteX1" fmla="*/ 410075 w 4378538"/>
              <a:gd name="connsiteY1" fmla="*/ 436584 h 2578384"/>
              <a:gd name="connsiteX2" fmla="*/ 899518 w 4378538"/>
              <a:gd name="connsiteY2" fmla="*/ 0 h 2578384"/>
              <a:gd name="connsiteX3" fmla="*/ 722261 w 4378538"/>
              <a:gd name="connsiteY3" fmla="*/ 390547 h 2578384"/>
              <a:gd name="connsiteX4" fmla="*/ 686811 w 4378538"/>
              <a:gd name="connsiteY4" fmla="*/ 789026 h 2578384"/>
              <a:gd name="connsiteX5" fmla="*/ 887355 w 4378538"/>
              <a:gd name="connsiteY5" fmla="*/ 1287520 h 2578384"/>
              <a:gd name="connsiteX6" fmla="*/ 1494788 w 4378538"/>
              <a:gd name="connsiteY6" fmla="*/ 1746335 h 2578384"/>
              <a:gd name="connsiteX7" fmla="*/ 1969433 w 4378538"/>
              <a:gd name="connsiteY7" fmla="*/ 2060671 h 2578384"/>
              <a:gd name="connsiteX8" fmla="*/ 3293824 w 4378538"/>
              <a:gd name="connsiteY8" fmla="*/ 2526893 h 2578384"/>
              <a:gd name="connsiteX9" fmla="*/ 4378538 w 4378538"/>
              <a:gd name="connsiteY9" fmla="*/ 2566583 h 2578384"/>
              <a:gd name="connsiteX0" fmla="*/ 0 w 4378538"/>
              <a:gd name="connsiteY0" fmla="*/ 502733 h 2570230"/>
              <a:gd name="connsiteX1" fmla="*/ 410075 w 4378538"/>
              <a:gd name="connsiteY1" fmla="*/ 436584 h 2570230"/>
              <a:gd name="connsiteX2" fmla="*/ 899518 w 4378538"/>
              <a:gd name="connsiteY2" fmla="*/ 0 h 2570230"/>
              <a:gd name="connsiteX3" fmla="*/ 722261 w 4378538"/>
              <a:gd name="connsiteY3" fmla="*/ 390547 h 2570230"/>
              <a:gd name="connsiteX4" fmla="*/ 686811 w 4378538"/>
              <a:gd name="connsiteY4" fmla="*/ 789026 h 2570230"/>
              <a:gd name="connsiteX5" fmla="*/ 887355 w 4378538"/>
              <a:gd name="connsiteY5" fmla="*/ 1287520 h 2570230"/>
              <a:gd name="connsiteX6" fmla="*/ 1494788 w 4378538"/>
              <a:gd name="connsiteY6" fmla="*/ 1746335 h 2570230"/>
              <a:gd name="connsiteX7" fmla="*/ 1969433 w 4378538"/>
              <a:gd name="connsiteY7" fmla="*/ 2060671 h 2570230"/>
              <a:gd name="connsiteX8" fmla="*/ 3306524 w 4378538"/>
              <a:gd name="connsiteY8" fmla="*/ 2507843 h 2570230"/>
              <a:gd name="connsiteX9" fmla="*/ 4378538 w 4378538"/>
              <a:gd name="connsiteY9" fmla="*/ 2566583 h 2570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78538" h="2570230">
                <a:moveTo>
                  <a:pt x="0" y="502733"/>
                </a:moveTo>
                <a:cubicBezTo>
                  <a:pt x="130077" y="511553"/>
                  <a:pt x="260155" y="520373"/>
                  <a:pt x="410075" y="436584"/>
                </a:cubicBezTo>
                <a:cubicBezTo>
                  <a:pt x="559995" y="352795"/>
                  <a:pt x="808681" y="107862"/>
                  <a:pt x="899518" y="0"/>
                </a:cubicBezTo>
                <a:cubicBezTo>
                  <a:pt x="816787" y="120739"/>
                  <a:pt x="736546" y="246343"/>
                  <a:pt x="722261" y="390547"/>
                </a:cubicBezTo>
                <a:cubicBezTo>
                  <a:pt x="707976" y="534751"/>
                  <a:pt x="689016" y="692008"/>
                  <a:pt x="686811" y="789026"/>
                </a:cubicBezTo>
                <a:cubicBezTo>
                  <a:pt x="684606" y="886044"/>
                  <a:pt x="752692" y="1127969"/>
                  <a:pt x="887355" y="1287520"/>
                </a:cubicBezTo>
                <a:cubicBezTo>
                  <a:pt x="1022018" y="1447071"/>
                  <a:pt x="1314442" y="1617477"/>
                  <a:pt x="1494788" y="1746335"/>
                </a:cubicBezTo>
                <a:cubicBezTo>
                  <a:pt x="1675134" y="1875194"/>
                  <a:pt x="1667477" y="1933753"/>
                  <a:pt x="1969433" y="2060671"/>
                </a:cubicBezTo>
                <a:cubicBezTo>
                  <a:pt x="2271389" y="2187589"/>
                  <a:pt x="2905007" y="2423524"/>
                  <a:pt x="3306524" y="2507843"/>
                </a:cubicBezTo>
                <a:cubicBezTo>
                  <a:pt x="3708041" y="2592162"/>
                  <a:pt x="4378538" y="2566583"/>
                  <a:pt x="4378538" y="2566583"/>
                </a:cubicBezTo>
              </a:path>
            </a:pathLst>
          </a:custGeom>
          <a:ln w="38100" cmpd="sng">
            <a:solidFill>
              <a:schemeClr val="tx2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>
              <a:solidFill>
                <a:prstClr val="black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78996" y="4172586"/>
            <a:ext cx="181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prstClr val="black"/>
                </a:solidFill>
                <a:latin typeface="Calibri"/>
              </a:rPr>
              <a:t>Voltage inversion</a:t>
            </a:r>
            <a:endParaRPr lang="en-US" b="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5898545" y="4041726"/>
            <a:ext cx="680451" cy="24908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5757230" y="3200400"/>
            <a:ext cx="141315" cy="3736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478621" y="4900085"/>
            <a:ext cx="228600" cy="3757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260791" y="2870371"/>
            <a:ext cx="1550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prstClr val="black"/>
                </a:solidFill>
                <a:latin typeface="Calibri"/>
              </a:rPr>
              <a:t>Learned model adapts</a:t>
            </a:r>
            <a:endParaRPr lang="en-US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25351" y="5087965"/>
            <a:ext cx="1550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0" dirty="0" smtClean="0">
                <a:solidFill>
                  <a:prstClr val="black"/>
                </a:solidFill>
                <a:latin typeface="Calibri"/>
              </a:rPr>
              <a:t>Hand-coded model fails</a:t>
            </a:r>
            <a:endParaRPr lang="en-US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57BA-5C7B-AC4A-8075-92F853710F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5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9" grpId="0" animBg="1"/>
      <p:bldP spid="5" grpId="0" animBg="1"/>
      <p:bldP spid="21" grpId="0" animBg="1"/>
      <p:bldP spid="46" grpId="0"/>
      <p:bldP spid="57" grpId="0"/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Continuous Learning Performance in Robot Domain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5026318"/>
              </p:ext>
            </p:extLst>
          </p:nvPr>
        </p:nvGraphicFramePr>
        <p:xfrm>
          <a:off x="299427" y="1417638"/>
          <a:ext cx="8545146" cy="5086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57BA-5C7B-AC4A-8075-92F853710F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9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Continuous Learning Performance in Robot Domain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63618"/>
              </p:ext>
            </p:extLst>
          </p:nvPr>
        </p:nvGraphicFramePr>
        <p:xfrm>
          <a:off x="299427" y="1417638"/>
          <a:ext cx="8545146" cy="5086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257BA-5C7B-AC4A-8075-92F853710F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5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6|7.9|3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|14.6|13.9|10.7|9.8|4.8|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|15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962</Words>
  <Application>Microsoft Office PowerPoint</Application>
  <PresentationFormat>On-screen Show (4:3)</PresentationFormat>
  <Paragraphs>305</Paragraphs>
  <Slides>22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Office Theme</vt:lpstr>
      <vt:lpstr>Microsoft Equation 3.0</vt:lpstr>
      <vt:lpstr>Equation</vt:lpstr>
      <vt:lpstr>Action Modeling in SVS</vt:lpstr>
      <vt:lpstr>PowerPoint Presentation</vt:lpstr>
      <vt:lpstr>Outline</vt:lpstr>
      <vt:lpstr>Continuous Model Learning</vt:lpstr>
      <vt:lpstr>Continuous Model Learning</vt:lpstr>
      <vt:lpstr>Continuous Model Prediction</vt:lpstr>
      <vt:lpstr>Robot Domain Example</vt:lpstr>
      <vt:lpstr>Continuous Learning Performance in Robot Domain</vt:lpstr>
      <vt:lpstr>Continuous Learning Performance in Robot Domain</vt:lpstr>
      <vt:lpstr>Problem: Nearest Neighbor Search</vt:lpstr>
      <vt:lpstr>Pruning Examples</vt:lpstr>
      <vt:lpstr>Table Size w/wo Pruning</vt:lpstr>
      <vt:lpstr>Query Time w/wo Pruning</vt:lpstr>
      <vt:lpstr>Prediction Error w/wo Pruning</vt:lpstr>
      <vt:lpstr>Relational Model Learning</vt:lpstr>
      <vt:lpstr>Another Way to Make Relational Predictions</vt:lpstr>
      <vt:lpstr>Combining Relational and Continuous Models</vt:lpstr>
      <vt:lpstr>Combining Relational and Continuous Models</vt:lpstr>
      <vt:lpstr>Prediction Performance in  Rooms Domain</vt:lpstr>
      <vt:lpstr>Conclusion</vt:lpstr>
      <vt:lpstr>Flattening Scene Graph</vt:lpstr>
      <vt:lpstr>Problem: Sharing Training Examples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Xu</dc:creator>
  <cp:lastModifiedBy>Joseph Xu</cp:lastModifiedBy>
  <cp:revision>135</cp:revision>
  <dcterms:created xsi:type="dcterms:W3CDTF">2011-06-10T03:07:27Z</dcterms:created>
  <dcterms:modified xsi:type="dcterms:W3CDTF">2011-06-17T09:10:46Z</dcterms:modified>
</cp:coreProperties>
</file>