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1347" r:id="rId4"/>
    <p:sldId id="1342" r:id="rId5"/>
    <p:sldId id="1351" r:id="rId6"/>
    <p:sldId id="1344" r:id="rId7"/>
    <p:sldId id="1345" r:id="rId8"/>
    <p:sldId id="1350" r:id="rId9"/>
    <p:sldId id="1346" r:id="rId10"/>
    <p:sldId id="1326" r:id="rId11"/>
    <p:sldId id="1333" r:id="rId12"/>
    <p:sldId id="1307" r:id="rId13"/>
    <p:sldId id="1331" r:id="rId14"/>
    <p:sldId id="1327" r:id="rId15"/>
    <p:sldId id="1306" r:id="rId16"/>
    <p:sldId id="1309" r:id="rId17"/>
    <p:sldId id="1328" r:id="rId18"/>
    <p:sldId id="1341" r:id="rId19"/>
    <p:sldId id="1337" r:id="rId20"/>
    <p:sldId id="1332" r:id="rId21"/>
    <p:sldId id="1314" r:id="rId22"/>
    <p:sldId id="1329" r:id="rId23"/>
    <p:sldId id="1321" r:id="rId24"/>
    <p:sldId id="1322" r:id="rId25"/>
    <p:sldId id="1334" r:id="rId26"/>
    <p:sldId id="1315" r:id="rId27"/>
    <p:sldId id="1330" r:id="rId28"/>
    <p:sldId id="1310" r:id="rId29"/>
    <p:sldId id="257" r:id="rId30"/>
    <p:sldId id="1311" r:id="rId31"/>
    <p:sldId id="1312" r:id="rId32"/>
    <p:sldId id="1313" r:id="rId33"/>
    <p:sldId id="13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2C244B-1022-F604-C0EC-B8BB5FFC8498}" name="James" initials="J" userId="James" providerId="None"/>
  <p188:author id="{B559C98A-870E-3F3E-2A66-1D86A8D5ECF2}" name="Robert Wray" initials="RW" userId="S::bob.wray.cic@iqmri.org::21338e49-f1c3-4542-b855-3e5e6773f1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472"/>
    <a:srgbClr val="70AD47"/>
    <a:srgbClr val="DAE3F3"/>
    <a:srgbClr val="B4C7E7"/>
    <a:srgbClr val="BF9000"/>
    <a:srgbClr val="2B7949"/>
    <a:srgbClr val="2D7B49"/>
    <a:srgbClr val="104472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864"/>
    <p:restoredTop sz="89531" autoAdjust="0"/>
  </p:normalViewPr>
  <p:slideViewPr>
    <p:cSldViewPr snapToGrid="0" snapToObjects="1">
      <p:cViewPr varScale="1">
        <p:scale>
          <a:sx n="83" d="100"/>
          <a:sy n="83" d="100"/>
        </p:scale>
        <p:origin x="297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es" userId="34c0e04a-64dd-4e11-8676-54dd676827e3" providerId="ADAL" clId="{26CBF1DB-BF59-45F0-9225-24CF4E437117}"/>
    <pc:docChg chg="undo custSel addSld delSld modSld sldOrd">
      <pc:chgData name="Peter Lindes" userId="34c0e04a-64dd-4e11-8676-54dd676827e3" providerId="ADAL" clId="{26CBF1DB-BF59-45F0-9225-24CF4E437117}" dt="2024-03-22T17:28:18.594" v="1873" actId="14100"/>
      <pc:docMkLst>
        <pc:docMk/>
      </pc:docMkLst>
      <pc:sldChg chg="modSp mod">
        <pc:chgData name="Peter Lindes" userId="34c0e04a-64dd-4e11-8676-54dd676827e3" providerId="ADAL" clId="{26CBF1DB-BF59-45F0-9225-24CF4E437117}" dt="2024-02-25T00:47:45.765" v="471" actId="20577"/>
        <pc:sldMkLst>
          <pc:docMk/>
          <pc:sldMk cId="3288216815" sldId="256"/>
        </pc:sldMkLst>
        <pc:spChg chg="mod">
          <ac:chgData name="Peter Lindes" userId="34c0e04a-64dd-4e11-8676-54dd676827e3" providerId="ADAL" clId="{26CBF1DB-BF59-45F0-9225-24CF4E437117}" dt="2024-02-25T00:47:45.765" v="471" actId="20577"/>
          <ac:spMkLst>
            <pc:docMk/>
            <pc:sldMk cId="3288216815" sldId="256"/>
            <ac:spMk id="3" creationId="{3EF43E68-1249-204C-A48B-06B2A334260B}"/>
          </ac:spMkLst>
        </pc:spChg>
      </pc:sldChg>
      <pc:sldChg chg="delSp modSp add mod">
        <pc:chgData name="Peter Lindes" userId="34c0e04a-64dd-4e11-8676-54dd676827e3" providerId="ADAL" clId="{26CBF1DB-BF59-45F0-9225-24CF4E437117}" dt="2024-02-16T16:28:38.446" v="19" actId="478"/>
        <pc:sldMkLst>
          <pc:docMk/>
          <pc:sldMk cId="3511520527" sldId="257"/>
        </pc:sldMkLst>
        <pc:spChg chg="mod">
          <ac:chgData name="Peter Lindes" userId="34c0e04a-64dd-4e11-8676-54dd676827e3" providerId="ADAL" clId="{26CBF1DB-BF59-45F0-9225-24CF4E437117}" dt="2024-02-16T16:28:04.499" v="17" actId="6549"/>
          <ac:spMkLst>
            <pc:docMk/>
            <pc:sldMk cId="3511520527" sldId="257"/>
            <ac:spMk id="2" creationId="{F6B021E2-19E0-D60A-FCF5-83FFF7781599}"/>
          </ac:spMkLst>
        </pc:spChg>
        <pc:spChg chg="del">
          <ac:chgData name="Peter Lindes" userId="34c0e04a-64dd-4e11-8676-54dd676827e3" providerId="ADAL" clId="{26CBF1DB-BF59-45F0-9225-24CF4E437117}" dt="2024-02-16T16:28:38.446" v="19" actId="478"/>
          <ac:spMkLst>
            <pc:docMk/>
            <pc:sldMk cId="3511520527" sldId="257"/>
            <ac:spMk id="5" creationId="{AAEF9EDD-FF1E-2326-1E4E-69033C181B55}"/>
          </ac:spMkLst>
        </pc:spChg>
      </pc:sldChg>
      <pc:sldChg chg="modSp del mod">
        <pc:chgData name="Peter Lindes" userId="34c0e04a-64dd-4e11-8676-54dd676827e3" providerId="ADAL" clId="{26CBF1DB-BF59-45F0-9225-24CF4E437117}" dt="2024-03-22T17:27:38.635" v="1868" actId="2696"/>
        <pc:sldMkLst>
          <pc:docMk/>
          <pc:sldMk cId="3142778911" sldId="260"/>
        </pc:sldMkLst>
        <pc:grpChg chg="mod">
          <ac:chgData name="Peter Lindes" userId="34c0e04a-64dd-4e11-8676-54dd676827e3" providerId="ADAL" clId="{26CBF1DB-BF59-45F0-9225-24CF4E437117}" dt="2024-03-22T17:27:29.814" v="1867" actId="14100"/>
          <ac:grpSpMkLst>
            <pc:docMk/>
            <pc:sldMk cId="3142778911" sldId="260"/>
            <ac:grpSpMk id="79" creationId="{03DDA786-7FD1-6014-E354-8BF921A236A1}"/>
          </ac:grpSpMkLst>
        </pc:grpChg>
      </pc:sldChg>
      <pc:sldChg chg="addSp delSp modSp add del mod">
        <pc:chgData name="Peter Lindes" userId="34c0e04a-64dd-4e11-8676-54dd676827e3" providerId="ADAL" clId="{26CBF1DB-BF59-45F0-9225-24CF4E437117}" dt="2024-02-16T16:35:53.553" v="68" actId="2696"/>
        <pc:sldMkLst>
          <pc:docMk/>
          <pc:sldMk cId="228931318" sldId="283"/>
        </pc:sldMkLst>
        <pc:spChg chg="del">
          <ac:chgData name="Peter Lindes" userId="34c0e04a-64dd-4e11-8676-54dd676827e3" providerId="ADAL" clId="{26CBF1DB-BF59-45F0-9225-24CF4E437117}" dt="2024-02-16T16:28:33.427" v="18" actId="478"/>
          <ac:spMkLst>
            <pc:docMk/>
            <pc:sldMk cId="228931318" sldId="283"/>
            <ac:spMk id="3" creationId="{127B7A93-6580-D307-BC3D-C516B65031A0}"/>
          </ac:spMkLst>
        </pc:spChg>
        <pc:spChg chg="add mod">
          <ac:chgData name="Peter Lindes" userId="34c0e04a-64dd-4e11-8676-54dd676827e3" providerId="ADAL" clId="{26CBF1DB-BF59-45F0-9225-24CF4E437117}" dt="2024-02-16T16:31:10.125" v="41" actId="6549"/>
          <ac:spMkLst>
            <pc:docMk/>
            <pc:sldMk cId="228931318" sldId="283"/>
            <ac:spMk id="5" creationId="{E3E1FCB9-55F0-A693-FAB2-E7E8292B8139}"/>
          </ac:spMkLst>
        </pc:spChg>
        <pc:spChg chg="del mod">
          <ac:chgData name="Peter Lindes" userId="34c0e04a-64dd-4e11-8676-54dd676827e3" providerId="ADAL" clId="{26CBF1DB-BF59-45F0-9225-24CF4E437117}" dt="2024-02-16T16:32:50.385" v="42" actId="478"/>
          <ac:spMkLst>
            <pc:docMk/>
            <pc:sldMk cId="228931318" sldId="283"/>
            <ac:spMk id="59" creationId="{8C2F38F8-5A4B-D397-255D-E077A584A153}"/>
          </ac:spMkLst>
        </pc:spChg>
      </pc:sldChg>
      <pc:sldChg chg="delSp modSp add del mod">
        <pc:chgData name="Peter Lindes" userId="34c0e04a-64dd-4e11-8676-54dd676827e3" providerId="ADAL" clId="{26CBF1DB-BF59-45F0-9225-24CF4E437117}" dt="2024-02-16T16:37:59.071" v="144" actId="2696"/>
        <pc:sldMkLst>
          <pc:docMk/>
          <pc:sldMk cId="1133179631" sldId="284"/>
        </pc:sldMkLst>
        <pc:spChg chg="mod">
          <ac:chgData name="Peter Lindes" userId="34c0e04a-64dd-4e11-8676-54dd676827e3" providerId="ADAL" clId="{26CBF1DB-BF59-45F0-9225-24CF4E437117}" dt="2024-02-16T16:29:56.657" v="37" actId="14100"/>
          <ac:spMkLst>
            <pc:docMk/>
            <pc:sldMk cId="1133179631" sldId="284"/>
            <ac:spMk id="59" creationId="{A84C88B7-E2E9-BACE-6079-D50990B6B287}"/>
          </ac:spMkLst>
        </pc:spChg>
        <pc:spChg chg="del">
          <ac:chgData name="Peter Lindes" userId="34c0e04a-64dd-4e11-8676-54dd676827e3" providerId="ADAL" clId="{26CBF1DB-BF59-45F0-9225-24CF4E437117}" dt="2024-02-16T16:28:49.003" v="21" actId="478"/>
          <ac:spMkLst>
            <pc:docMk/>
            <pc:sldMk cId="1133179631" sldId="284"/>
            <ac:spMk id="72" creationId="{39AF8459-ED0D-1554-BE26-30B0BFA69E0B}"/>
          </ac:spMkLst>
        </pc:spChg>
        <pc:spChg chg="mod">
          <ac:chgData name="Peter Lindes" userId="34c0e04a-64dd-4e11-8676-54dd676827e3" providerId="ADAL" clId="{26CBF1DB-BF59-45F0-9225-24CF4E437117}" dt="2024-02-16T16:28:53.827" v="22" actId="1076"/>
          <ac:spMkLst>
            <pc:docMk/>
            <pc:sldMk cId="1133179631" sldId="284"/>
            <ac:spMk id="90" creationId="{511B96A0-B96F-A0DA-7ED8-26B8AA131E4F}"/>
          </ac:spMkLst>
        </pc:spChg>
        <pc:grpChg chg="mod">
          <ac:chgData name="Peter Lindes" userId="34c0e04a-64dd-4e11-8676-54dd676827e3" providerId="ADAL" clId="{26CBF1DB-BF59-45F0-9225-24CF4E437117}" dt="2024-02-16T16:29:00.506" v="32" actId="1038"/>
          <ac:grpSpMkLst>
            <pc:docMk/>
            <pc:sldMk cId="1133179631" sldId="284"/>
            <ac:grpSpMk id="70" creationId="{1854CACA-A3EC-AEC1-C6DF-8FAF4558A3E3}"/>
          </ac:grpSpMkLst>
        </pc:grpChg>
      </pc:sldChg>
      <pc:sldChg chg="addSp delSp modSp add del mod">
        <pc:chgData name="Peter Lindes" userId="34c0e04a-64dd-4e11-8676-54dd676827e3" providerId="ADAL" clId="{26CBF1DB-BF59-45F0-9225-24CF4E437117}" dt="2024-02-16T16:36:52.922" v="110" actId="2696"/>
        <pc:sldMkLst>
          <pc:docMk/>
          <pc:sldMk cId="2611440140" sldId="285"/>
        </pc:sldMkLst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" creationId="{1D6F1B35-55E1-6AC6-2E8F-04F32C842511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4" creationId="{B131F3F3-4CDF-F642-7EC2-9CD320E6E93A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5" creationId="{19AFA324-2100-F1B7-B6DB-3825EBE9A161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6" creationId="{308FF2EE-A9F3-145A-CE06-4154D393A048}"/>
          </ac:spMkLst>
        </pc:spChg>
        <pc:spChg chg="del">
          <ac:chgData name="Peter Lindes" userId="34c0e04a-64dd-4e11-8676-54dd676827e3" providerId="ADAL" clId="{26CBF1DB-BF59-45F0-9225-24CF4E437117}" dt="2024-02-16T16:28:43.482" v="20" actId="478"/>
          <ac:spMkLst>
            <pc:docMk/>
            <pc:sldMk cId="2611440140" sldId="285"/>
            <ac:spMk id="8" creationId="{BDC9655D-3004-8816-CB74-EB85AE1B24A8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0" creationId="{954D1B1D-C5BC-2023-650D-FCD9165B769C}"/>
          </ac:spMkLst>
        </pc:spChg>
        <pc:spChg chg="add mod">
          <ac:chgData name="Peter Lindes" userId="34c0e04a-64dd-4e11-8676-54dd676827e3" providerId="ADAL" clId="{26CBF1DB-BF59-45F0-9225-24CF4E437117}" dt="2024-02-16T16:33:18.818" v="44"/>
          <ac:spMkLst>
            <pc:docMk/>
            <pc:sldMk cId="2611440140" sldId="285"/>
            <ac:spMk id="11" creationId="{C20A3102-A4AD-28A7-68A3-437211CD6653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7" creationId="{09571A6A-1A6C-87A5-6EE5-E322EB434D69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18" creationId="{8AABBF90-07DE-8AFC-D61B-AA67978FB599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1" creationId="{7E08D51D-0A48-C58C-4BFB-E33E4D880E75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34" creationId="{0EA87052-27FB-A373-A0B4-55515C980B84}"/>
          </ac:spMkLst>
        </pc:spChg>
        <pc:spChg chg="del">
          <ac:chgData name="Peter Lindes" userId="34c0e04a-64dd-4e11-8676-54dd676827e3" providerId="ADAL" clId="{26CBF1DB-BF59-45F0-9225-24CF4E437117}" dt="2024-02-16T16:33:04.649" v="43" actId="478"/>
          <ac:spMkLst>
            <pc:docMk/>
            <pc:sldMk cId="2611440140" sldId="285"/>
            <ac:spMk id="59" creationId="{98544541-3C85-A892-41AB-3CA54F63C6B0}"/>
          </ac:spMkLst>
        </pc:spChg>
        <pc:spChg chg="mod">
          <ac:chgData name="Peter Lindes" userId="34c0e04a-64dd-4e11-8676-54dd676827e3" providerId="ADAL" clId="{26CBF1DB-BF59-45F0-9225-24CF4E437117}" dt="2024-02-16T16:36:38.904" v="107" actId="164"/>
          <ac:spMkLst>
            <pc:docMk/>
            <pc:sldMk cId="2611440140" sldId="285"/>
            <ac:spMk id="84" creationId="{0B1C9557-C9F0-2370-4080-64251094FCF9}"/>
          </ac:spMkLst>
        </pc:spChg>
        <pc:grpChg chg="add mod">
          <ac:chgData name="Peter Lindes" userId="34c0e04a-64dd-4e11-8676-54dd676827e3" providerId="ADAL" clId="{26CBF1DB-BF59-45F0-9225-24CF4E437117}" dt="2024-02-16T16:36:38.904" v="107" actId="164"/>
          <ac:grpSpMkLst>
            <pc:docMk/>
            <pc:sldMk cId="2611440140" sldId="285"/>
            <ac:grpSpMk id="12" creationId="{8C66D78C-8710-A8C3-A1E3-8B53F8F05444}"/>
          </ac:grpSpMkLst>
        </pc:grp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2" creationId="{D7E57524-77CB-2CCD-F318-F4F61BD3230F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9" creationId="{0F6EFE54-BE3B-F656-85D6-588867F61ACE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19" creationId="{F1A4770D-69BB-1519-FFF6-EE5DC6DA17DD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26" creationId="{F121C4A2-07BD-90A2-CFDC-381E204FA583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35" creationId="{7994E1F3-174A-5D80-6C8B-5FD604230D84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36" creationId="{47607304-B8CF-F913-1C87-BB4846B9C044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46" creationId="{E620F7EC-60EC-2EC7-001A-D3C87AE27072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51" creationId="{06FAE6FA-F599-AE97-41D7-B5877B57760C}"/>
          </ac:cxnSpMkLst>
        </pc:cxnChg>
        <pc:cxnChg chg="mod">
          <ac:chgData name="Peter Lindes" userId="34c0e04a-64dd-4e11-8676-54dd676827e3" providerId="ADAL" clId="{26CBF1DB-BF59-45F0-9225-24CF4E437117}" dt="2024-02-16T16:36:38.904" v="107" actId="164"/>
          <ac:cxnSpMkLst>
            <pc:docMk/>
            <pc:sldMk cId="2611440140" sldId="285"/>
            <ac:cxnSpMk id="85" creationId="{0F07EE0C-22BD-4A51-5C0D-E777994FE5AC}"/>
          </ac:cxnSpMkLst>
        </pc:cxnChg>
      </pc:sldChg>
      <pc:sldChg chg="del">
        <pc:chgData name="Peter Lindes" userId="34c0e04a-64dd-4e11-8676-54dd676827e3" providerId="ADAL" clId="{26CBF1DB-BF59-45F0-9225-24CF4E437117}" dt="2024-02-16T16:23:55.639" v="13" actId="2696"/>
        <pc:sldMkLst>
          <pc:docMk/>
          <pc:sldMk cId="3128265075" sldId="327"/>
        </pc:sldMkLst>
      </pc:sldChg>
      <pc:sldChg chg="ord">
        <pc:chgData name="Peter Lindes" userId="34c0e04a-64dd-4e11-8676-54dd676827e3" providerId="ADAL" clId="{26CBF1DB-BF59-45F0-9225-24CF4E437117}" dt="2024-02-16T16:23:45.959" v="12"/>
        <pc:sldMkLst>
          <pc:docMk/>
          <pc:sldMk cId="1881284851" sldId="1255"/>
        </pc:sldMkLst>
      </pc:sldChg>
      <pc:sldChg chg="del">
        <pc:chgData name="Peter Lindes" userId="34c0e04a-64dd-4e11-8676-54dd676827e3" providerId="ADAL" clId="{26CBF1DB-BF59-45F0-9225-24CF4E437117}" dt="2024-02-16T16:23:37.975" v="10" actId="2696"/>
        <pc:sldMkLst>
          <pc:docMk/>
          <pc:sldMk cId="371681089" sldId="1257"/>
        </pc:sldMkLst>
      </pc:sldChg>
      <pc:sldChg chg="del">
        <pc:chgData name="Peter Lindes" userId="34c0e04a-64dd-4e11-8676-54dd676827e3" providerId="ADAL" clId="{26CBF1DB-BF59-45F0-9225-24CF4E437117}" dt="2024-02-16T16:24:04.398" v="14" actId="2696"/>
        <pc:sldMkLst>
          <pc:docMk/>
          <pc:sldMk cId="3474512929" sldId="1292"/>
        </pc:sldMkLst>
      </pc:sldChg>
      <pc:sldChg chg="del">
        <pc:chgData name="Peter Lindes" userId="34c0e04a-64dd-4e11-8676-54dd676827e3" providerId="ADAL" clId="{26CBF1DB-BF59-45F0-9225-24CF4E437117}" dt="2024-02-16T16:23:37.975" v="10" actId="2696"/>
        <pc:sldMkLst>
          <pc:docMk/>
          <pc:sldMk cId="3133422261" sldId="1294"/>
        </pc:sldMkLst>
      </pc:sldChg>
      <pc:sldChg chg="del">
        <pc:chgData name="Peter Lindes" userId="34c0e04a-64dd-4e11-8676-54dd676827e3" providerId="ADAL" clId="{26CBF1DB-BF59-45F0-9225-24CF4E437117}" dt="2024-02-16T16:23:55.639" v="13" actId="2696"/>
        <pc:sldMkLst>
          <pc:docMk/>
          <pc:sldMk cId="2646795251" sldId="1303"/>
        </pc:sldMkLst>
      </pc:sldChg>
      <pc:sldChg chg="del">
        <pc:chgData name="Peter Lindes" userId="34c0e04a-64dd-4e11-8676-54dd676827e3" providerId="ADAL" clId="{26CBF1DB-BF59-45F0-9225-24CF4E437117}" dt="2024-02-16T16:24:04.398" v="14" actId="2696"/>
        <pc:sldMkLst>
          <pc:docMk/>
          <pc:sldMk cId="710028956" sldId="1304"/>
        </pc:sldMkLst>
      </pc:sldChg>
      <pc:sldChg chg="modSp del mod ord modShow">
        <pc:chgData name="Peter Lindes" userId="34c0e04a-64dd-4e11-8676-54dd676827e3" providerId="ADAL" clId="{26CBF1DB-BF59-45F0-9225-24CF4E437117}" dt="2024-03-22T17:14:27.394" v="1863" actId="2696"/>
        <pc:sldMkLst>
          <pc:docMk/>
          <pc:sldMk cId="2461294911" sldId="1305"/>
        </pc:sldMkLst>
        <pc:spChg chg="mod">
          <ac:chgData name="Peter Lindes" userId="34c0e04a-64dd-4e11-8676-54dd676827e3" providerId="ADAL" clId="{26CBF1DB-BF59-45F0-9225-24CF4E437117}" dt="2024-03-21T21:30:02.471" v="598" actId="6549"/>
          <ac:spMkLst>
            <pc:docMk/>
            <pc:sldMk cId="2461294911" sldId="1305"/>
            <ac:spMk id="3" creationId="{0D11EF6C-BCC8-EDDE-C7AC-CC7AA84E568F}"/>
          </ac:spMkLst>
        </pc:spChg>
      </pc:sldChg>
      <pc:sldChg chg="add">
        <pc:chgData name="Peter Lindes" userId="34c0e04a-64dd-4e11-8676-54dd676827e3" providerId="ADAL" clId="{26CBF1DB-BF59-45F0-9225-24CF4E437117}" dt="2024-03-22T17:14:38.682" v="1864"/>
        <pc:sldMkLst>
          <pc:docMk/>
          <pc:sldMk cId="2898110199" sldId="1305"/>
        </pc:sldMkLst>
      </pc:sldChg>
      <pc:sldChg chg="modSp mod ord">
        <pc:chgData name="Peter Lindes" userId="34c0e04a-64dd-4e11-8676-54dd676827e3" providerId="ADAL" clId="{26CBF1DB-BF59-45F0-9225-24CF4E437117}" dt="2024-03-22T16:19:38.039" v="1275" actId="20577"/>
        <pc:sldMkLst>
          <pc:docMk/>
          <pc:sldMk cId="2875020474" sldId="1306"/>
        </pc:sldMkLst>
        <pc:spChg chg="mod">
          <ac:chgData name="Peter Lindes" userId="34c0e04a-64dd-4e11-8676-54dd676827e3" providerId="ADAL" clId="{26CBF1DB-BF59-45F0-9225-24CF4E437117}" dt="2024-03-22T16:19:38.039" v="1275" actId="20577"/>
          <ac:spMkLst>
            <pc:docMk/>
            <pc:sldMk cId="2875020474" sldId="1306"/>
            <ac:spMk id="3" creationId="{21B163FF-AD95-C9E3-E236-D03E35F56D83}"/>
          </ac:spMkLst>
        </pc:spChg>
      </pc:sldChg>
      <pc:sldChg chg="ord">
        <pc:chgData name="Peter Lindes" userId="34c0e04a-64dd-4e11-8676-54dd676827e3" providerId="ADAL" clId="{26CBF1DB-BF59-45F0-9225-24CF4E437117}" dt="2024-03-21T21:35:32.298" v="666"/>
        <pc:sldMkLst>
          <pc:docMk/>
          <pc:sldMk cId="3757358725" sldId="1307"/>
        </pc:sldMkLst>
      </pc:sldChg>
      <pc:sldChg chg="mod ord modShow">
        <pc:chgData name="Peter Lindes" userId="34c0e04a-64dd-4e11-8676-54dd676827e3" providerId="ADAL" clId="{26CBF1DB-BF59-45F0-9225-24CF4E437117}" dt="2024-03-21T21:40:18.918" v="687"/>
        <pc:sldMkLst>
          <pc:docMk/>
          <pc:sldMk cId="2808208932" sldId="1308"/>
        </pc:sldMkLst>
      </pc:sldChg>
      <pc:sldChg chg="modSp mod ord">
        <pc:chgData name="Peter Lindes" userId="34c0e04a-64dd-4e11-8676-54dd676827e3" providerId="ADAL" clId="{26CBF1DB-BF59-45F0-9225-24CF4E437117}" dt="2024-03-22T16:20:11.362" v="1282" actId="20577"/>
        <pc:sldMkLst>
          <pc:docMk/>
          <pc:sldMk cId="4273533707" sldId="1309"/>
        </pc:sldMkLst>
        <pc:spChg chg="mod">
          <ac:chgData name="Peter Lindes" userId="34c0e04a-64dd-4e11-8676-54dd676827e3" providerId="ADAL" clId="{26CBF1DB-BF59-45F0-9225-24CF4E437117}" dt="2024-03-22T16:20:11.362" v="1282" actId="20577"/>
          <ac:spMkLst>
            <pc:docMk/>
            <pc:sldMk cId="4273533707" sldId="1309"/>
            <ac:spMk id="3" creationId="{AB5C791D-D33B-19B3-44A5-10AA3A5CCFEE}"/>
          </ac:spMkLst>
        </pc:spChg>
      </pc:sldChg>
      <pc:sldChg chg="addSp modSp new mod">
        <pc:chgData name="Peter Lindes" userId="34c0e04a-64dd-4e11-8676-54dd676827e3" providerId="ADAL" clId="{26CBF1DB-BF59-45F0-9225-24CF4E437117}" dt="2024-02-16T16:35:48.306" v="67"/>
        <pc:sldMkLst>
          <pc:docMk/>
          <pc:sldMk cId="14051501" sldId="1311"/>
        </pc:sldMkLst>
        <pc:spChg chg="mod">
          <ac:chgData name="Peter Lindes" userId="34c0e04a-64dd-4e11-8676-54dd676827e3" providerId="ADAL" clId="{26CBF1DB-BF59-45F0-9225-24CF4E437117}" dt="2024-02-16T16:35:38.394" v="66" actId="20577"/>
          <ac:spMkLst>
            <pc:docMk/>
            <pc:sldMk cId="14051501" sldId="1311"/>
            <ac:spMk id="2" creationId="{2BE22AB2-A5D9-6BF6-18A1-F3EDB41964D9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6" creationId="{90E49F32-C5A3-F058-25B0-1AD963AE4410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7" creationId="{B54074D5-E740-FDAC-F31C-408D6386F707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9" creationId="{21CBF9DF-732A-36EB-EF87-26903490ED54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11" creationId="{935A5B97-1A77-7C28-3FF0-3E239996A5C8}"/>
          </ac:spMkLst>
        </pc:spChg>
        <pc:spChg chg="mod">
          <ac:chgData name="Peter Lindes" userId="34c0e04a-64dd-4e11-8676-54dd676827e3" providerId="ADAL" clId="{26CBF1DB-BF59-45F0-9225-24CF4E437117}" dt="2024-02-16T16:35:48.306" v="67"/>
          <ac:spMkLst>
            <pc:docMk/>
            <pc:sldMk cId="14051501" sldId="1311"/>
            <ac:spMk id="12" creationId="{B4523323-953B-B829-579D-9C2DD7B6DF7B}"/>
          </ac:spMkLst>
        </pc:spChg>
        <pc:grpChg chg="add mod">
          <ac:chgData name="Peter Lindes" userId="34c0e04a-64dd-4e11-8676-54dd676827e3" providerId="ADAL" clId="{26CBF1DB-BF59-45F0-9225-24CF4E437117}" dt="2024-02-16T16:35:48.306" v="67"/>
          <ac:grpSpMkLst>
            <pc:docMk/>
            <pc:sldMk cId="14051501" sldId="1311"/>
            <ac:grpSpMk id="5" creationId="{3CFB2971-66BD-3A9A-2C64-661836A10C6C}"/>
          </ac:grpSpMkLst>
        </pc:grp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8" creationId="{C04498EE-95F1-18CA-18DE-E6CE2A3409C6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0" creationId="{79E4EF84-8F5E-C46C-7A1F-029322ADA165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3" creationId="{73C195FE-0279-A9BA-6ABB-BF3E36C81A25}"/>
          </ac:cxnSpMkLst>
        </pc:cxnChg>
        <pc:cxnChg chg="mod">
          <ac:chgData name="Peter Lindes" userId="34c0e04a-64dd-4e11-8676-54dd676827e3" providerId="ADAL" clId="{26CBF1DB-BF59-45F0-9225-24CF4E437117}" dt="2024-02-16T16:35:48.306" v="67"/>
          <ac:cxnSpMkLst>
            <pc:docMk/>
            <pc:sldMk cId="14051501" sldId="1311"/>
            <ac:cxnSpMk id="14" creationId="{D8EF8EAA-135C-A149-8E75-F842E369E660}"/>
          </ac:cxnSpMkLst>
        </pc:cxnChg>
      </pc:sldChg>
      <pc:sldChg chg="addSp modSp new mod">
        <pc:chgData name="Peter Lindes" userId="34c0e04a-64dd-4e11-8676-54dd676827e3" providerId="ADAL" clId="{26CBF1DB-BF59-45F0-9225-24CF4E437117}" dt="2024-02-16T16:36:47.348" v="109" actId="1076"/>
        <pc:sldMkLst>
          <pc:docMk/>
          <pc:sldMk cId="3577083529" sldId="1312"/>
        </pc:sldMkLst>
        <pc:spChg chg="mod">
          <ac:chgData name="Peter Lindes" userId="34c0e04a-64dd-4e11-8676-54dd676827e3" providerId="ADAL" clId="{26CBF1DB-BF59-45F0-9225-24CF4E437117}" dt="2024-02-16T16:36:21.479" v="106" actId="20577"/>
          <ac:spMkLst>
            <pc:docMk/>
            <pc:sldMk cId="3577083529" sldId="1312"/>
            <ac:spMk id="2" creationId="{47EFCE6E-30A4-B747-F078-9215250E371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6" creationId="{864FA690-13C3-0906-5ACB-FF3FD4A5A241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7" creationId="{284FB960-BF9A-7FE6-E092-8C081981E88A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8" creationId="{DCCF3B80-97DF-F0DE-488D-B30F21B49C1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0" creationId="{4D0158B6-B481-5F7A-7578-B34D509E35EF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2" creationId="{72D2A055-7DCE-5082-32D0-877A12E88933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3" creationId="{2464D4F1-3717-7FEB-583A-8B0D4A13618E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5" creationId="{723DBEFB-EE42-4C65-2834-D82E649F28D7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6" creationId="{C27CCC91-79EF-D4D9-F340-55096CB01F54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17" creationId="{09698A50-65BE-A6EE-9CB0-45F4DD6AFFBE}"/>
          </ac:spMkLst>
        </pc:spChg>
        <pc:spChg chg="mod">
          <ac:chgData name="Peter Lindes" userId="34c0e04a-64dd-4e11-8676-54dd676827e3" providerId="ADAL" clId="{26CBF1DB-BF59-45F0-9225-24CF4E437117}" dt="2024-02-16T16:36:43.561" v="108"/>
          <ac:spMkLst>
            <pc:docMk/>
            <pc:sldMk cId="3577083529" sldId="1312"/>
            <ac:spMk id="21" creationId="{4B85673C-12FA-8D5B-550D-5229FF80DF8F}"/>
          </ac:spMkLst>
        </pc:spChg>
        <pc:grpChg chg="add mod">
          <ac:chgData name="Peter Lindes" userId="34c0e04a-64dd-4e11-8676-54dd676827e3" providerId="ADAL" clId="{26CBF1DB-BF59-45F0-9225-24CF4E437117}" dt="2024-02-16T16:36:47.348" v="109" actId="1076"/>
          <ac:grpSpMkLst>
            <pc:docMk/>
            <pc:sldMk cId="3577083529" sldId="1312"/>
            <ac:grpSpMk id="5" creationId="{5FB7105C-CC27-9ED1-29C3-EC7DF02CA443}"/>
          </ac:grpSpMkLst>
        </pc:grp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9" creationId="{5C1B1AC4-3760-B425-52D4-5E9F8C2E7F57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1" creationId="{A9959AD7-EB0C-F209-317F-B2E32F7746A3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4" creationId="{95C73706-A1BE-A638-48E2-BD79100B6104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8" creationId="{57693AA2-9F33-D270-041B-23AB0985226A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19" creationId="{452D8D7B-50E4-E642-884B-09C59902CCF0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0" creationId="{FF432DFC-4BE8-AE9B-F41D-8F98FC21A53D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2" creationId="{F87C3F00-8A2E-D1CB-D93F-AD6B9893AA0A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3" creationId="{DBED1CA8-7B70-2CF5-ED15-A4E996D0773D}"/>
          </ac:cxnSpMkLst>
        </pc:cxnChg>
        <pc:cxnChg chg="mod">
          <ac:chgData name="Peter Lindes" userId="34c0e04a-64dd-4e11-8676-54dd676827e3" providerId="ADAL" clId="{26CBF1DB-BF59-45F0-9225-24CF4E437117}" dt="2024-02-16T16:36:43.561" v="108"/>
          <ac:cxnSpMkLst>
            <pc:docMk/>
            <pc:sldMk cId="3577083529" sldId="1312"/>
            <ac:cxnSpMk id="24" creationId="{3C5A3E61-BCC1-3368-A5EF-75D9A63DE411}"/>
          </ac:cxnSpMkLst>
        </pc:cxnChg>
      </pc:sldChg>
      <pc:sldChg chg="new del">
        <pc:chgData name="Peter Lindes" userId="34c0e04a-64dd-4e11-8676-54dd676827e3" providerId="ADAL" clId="{26CBF1DB-BF59-45F0-9225-24CF4E437117}" dt="2024-02-16T16:37:15.568" v="112" actId="2696"/>
        <pc:sldMkLst>
          <pc:docMk/>
          <pc:sldMk cId="104950515" sldId="1313"/>
        </pc:sldMkLst>
      </pc:sldChg>
      <pc:sldChg chg="addSp modSp new mod ord">
        <pc:chgData name="Peter Lindes" userId="34c0e04a-64dd-4e11-8676-54dd676827e3" providerId="ADAL" clId="{26CBF1DB-BF59-45F0-9225-24CF4E437117}" dt="2024-02-16T16:38:02.450" v="146"/>
        <pc:sldMkLst>
          <pc:docMk/>
          <pc:sldMk cId="2901702038" sldId="1313"/>
        </pc:sldMkLst>
        <pc:spChg chg="mod">
          <ac:chgData name="Peter Lindes" userId="34c0e04a-64dd-4e11-8676-54dd676827e3" providerId="ADAL" clId="{26CBF1DB-BF59-45F0-9225-24CF4E437117}" dt="2024-02-16T16:37:33.552" v="142" actId="20577"/>
          <ac:spMkLst>
            <pc:docMk/>
            <pc:sldMk cId="2901702038" sldId="1313"/>
            <ac:spMk id="2" creationId="{D7B6DA05-471D-FD6E-4DE8-C9049A701A3C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6" creationId="{42819828-7628-027A-6FA9-6FC0DFE5B08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7" creationId="{635A5A3B-37F0-2CC4-546F-55309B3365A7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9" creationId="{92291D7E-038D-00F9-EA75-74EAFB4CBB08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2" creationId="{013E391B-204F-90E3-761B-E5FF41FE10EE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3" creationId="{CB203318-3C9D-36E3-CF84-D58A809D077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4" creationId="{507614E5-41E3-A5DE-0806-B150D537EB76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6" creationId="{0847DD73-EEA8-8151-43C6-F322A8F0C9B5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8" creationId="{D4E4D02B-5981-06C8-1EFB-DFF75E58AB6F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19" creationId="{7EAF38BF-227B-907B-864E-9D30D7702B82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1" creationId="{B9E8A50B-94A9-E252-7BDE-735DDA7A20EA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2" creationId="{7EF13F0F-FF1E-1E84-8EBA-B4AC7676E694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3" creationId="{5DE177D6-FD22-F19D-EF5C-616106EF5C9F}"/>
          </ac:spMkLst>
        </pc:spChg>
        <pc:spChg chg="mod">
          <ac:chgData name="Peter Lindes" userId="34c0e04a-64dd-4e11-8676-54dd676827e3" providerId="ADAL" clId="{26CBF1DB-BF59-45F0-9225-24CF4E437117}" dt="2024-02-16T16:37:50.238" v="143"/>
          <ac:spMkLst>
            <pc:docMk/>
            <pc:sldMk cId="2901702038" sldId="1313"/>
            <ac:spMk id="26" creationId="{03F99F26-2E17-2272-B51E-776DC6D0A062}"/>
          </ac:spMkLst>
        </pc:spChg>
        <pc:grpChg chg="add mod">
          <ac:chgData name="Peter Lindes" userId="34c0e04a-64dd-4e11-8676-54dd676827e3" providerId="ADAL" clId="{26CBF1DB-BF59-45F0-9225-24CF4E437117}" dt="2024-02-16T16:37:50.238" v="143"/>
          <ac:grpSpMkLst>
            <pc:docMk/>
            <pc:sldMk cId="2901702038" sldId="1313"/>
            <ac:grpSpMk id="5" creationId="{34F51A2F-7EAE-7BF8-174F-99B2641254D7}"/>
          </ac:grpSpMkLst>
        </pc:grp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8" creationId="{6BA8742F-8094-88EF-6BF5-F551A4EBA73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0" creationId="{E749EF97-E98B-C899-F721-92232BC731F0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1" creationId="{F72C0AD1-BD69-90D8-E871-242C7BD7DD42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5" creationId="{833EF8F5-D830-C784-009F-0B5957387623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17" creationId="{3C6A078B-A547-DCD6-2221-6CF42E503F97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0" creationId="{256283B2-7F53-51ED-8C05-EA633403ECC1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4" creationId="{582B7625-0E4A-4999-2110-917271656D0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5" creationId="{8F8DD237-2A70-D3A7-3F5F-4009C048A1D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7" creationId="{EB7CF8DE-A217-6A19-E680-8BDDA9D7ABCA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8" creationId="{18A1B81C-D0E5-476D-2C13-E8687EE400B9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29" creationId="{940B64AD-2CB6-01A8-7D64-523E9D05D944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0" creationId="{68160139-78D2-5093-8803-01EA1DA5EE48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1" creationId="{D03A3834-6556-4E7A-D1D8-0876B72518B0}"/>
          </ac:cxnSpMkLst>
        </pc:cxnChg>
        <pc:cxnChg chg="mod">
          <ac:chgData name="Peter Lindes" userId="34c0e04a-64dd-4e11-8676-54dd676827e3" providerId="ADAL" clId="{26CBF1DB-BF59-45F0-9225-24CF4E437117}" dt="2024-02-16T16:37:50.238" v="143"/>
          <ac:cxnSpMkLst>
            <pc:docMk/>
            <pc:sldMk cId="2901702038" sldId="1313"/>
            <ac:cxnSpMk id="32" creationId="{31C32763-57B9-A4D3-EC5E-1C49175E6E14}"/>
          </ac:cxnSpMkLst>
        </pc:cxnChg>
      </pc:sldChg>
      <pc:sldChg chg="addSp delSp modSp new mod ord modAnim">
        <pc:chgData name="Peter Lindes" userId="34c0e04a-64dd-4e11-8676-54dd676827e3" providerId="ADAL" clId="{26CBF1DB-BF59-45F0-9225-24CF4E437117}" dt="2024-03-22T16:36:23.112" v="1673"/>
        <pc:sldMkLst>
          <pc:docMk/>
          <pc:sldMk cId="3652771054" sldId="1314"/>
        </pc:sldMkLst>
        <pc:spChg chg="mod">
          <ac:chgData name="Peter Lindes" userId="34c0e04a-64dd-4e11-8676-54dd676827e3" providerId="ADAL" clId="{26CBF1DB-BF59-45F0-9225-24CF4E437117}" dt="2024-02-16T16:39:14.778" v="184" actId="20577"/>
          <ac:spMkLst>
            <pc:docMk/>
            <pc:sldMk cId="3652771054" sldId="1314"/>
            <ac:spMk id="2" creationId="{F94E7FC4-3005-394C-5A80-FA406F54C0F9}"/>
          </ac:spMkLst>
        </pc:spChg>
        <pc:spChg chg="add mod">
          <ac:chgData name="Peter Lindes" userId="34c0e04a-64dd-4e11-8676-54dd676827e3" providerId="ADAL" clId="{26CBF1DB-BF59-45F0-9225-24CF4E437117}" dt="2024-03-22T16:23:56.401" v="1429" actId="1076"/>
          <ac:spMkLst>
            <pc:docMk/>
            <pc:sldMk cId="3652771054" sldId="1314"/>
            <ac:spMk id="5" creationId="{7BE15988-2F6E-E1F4-FC64-7C169300BEE8}"/>
          </ac:spMkLst>
        </pc:spChg>
        <pc:spChg chg="add del mod">
          <ac:chgData name="Peter Lindes" userId="34c0e04a-64dd-4e11-8676-54dd676827e3" providerId="ADAL" clId="{26CBF1DB-BF59-45F0-9225-24CF4E437117}" dt="2024-03-22T16:33:56.850" v="1591" actId="478"/>
          <ac:spMkLst>
            <pc:docMk/>
            <pc:sldMk cId="3652771054" sldId="1314"/>
            <ac:spMk id="6" creationId="{A304A092-8D9A-D07C-7812-4CF029389414}"/>
          </ac:spMkLst>
        </pc:spChg>
        <pc:spChg chg="add del">
          <ac:chgData name="Peter Lindes" userId="34c0e04a-64dd-4e11-8676-54dd676827e3" providerId="ADAL" clId="{26CBF1DB-BF59-45F0-9225-24CF4E437117}" dt="2024-03-22T16:31:59.813" v="1553" actId="478"/>
          <ac:spMkLst>
            <pc:docMk/>
            <pc:sldMk cId="3652771054" sldId="1314"/>
            <ac:spMk id="7" creationId="{6FCA5510-B9AE-8192-1005-E432614AFD70}"/>
          </ac:spMkLst>
        </pc:spChg>
        <pc:spChg chg="add mod">
          <ac:chgData name="Peter Lindes" userId="34c0e04a-64dd-4e11-8676-54dd676827e3" providerId="ADAL" clId="{26CBF1DB-BF59-45F0-9225-24CF4E437117}" dt="2024-03-22T16:34:17.878" v="1611" actId="1076"/>
          <ac:spMkLst>
            <pc:docMk/>
            <pc:sldMk cId="3652771054" sldId="1314"/>
            <ac:spMk id="9" creationId="{2B9969DF-08BE-06DB-7E1F-6455EEFF3682}"/>
          </ac:spMkLst>
        </pc:spChg>
        <pc:spChg chg="add del mod">
          <ac:chgData name="Peter Lindes" userId="34c0e04a-64dd-4e11-8676-54dd676827e3" providerId="ADAL" clId="{26CBF1DB-BF59-45F0-9225-24CF4E437117}" dt="2024-03-22T16:33:49.399" v="1588" actId="478"/>
          <ac:spMkLst>
            <pc:docMk/>
            <pc:sldMk cId="3652771054" sldId="1314"/>
            <ac:spMk id="10" creationId="{FF95CD0A-319F-EC87-6156-EC881CB8781D}"/>
          </ac:spMkLst>
        </pc:spChg>
        <pc:picChg chg="add del">
          <ac:chgData name="Peter Lindes" userId="34c0e04a-64dd-4e11-8676-54dd676827e3" providerId="ADAL" clId="{26CBF1DB-BF59-45F0-9225-24CF4E437117}" dt="2024-02-16T17:43:13.889" v="439" actId="478"/>
          <ac:picMkLst>
            <pc:docMk/>
            <pc:sldMk cId="3652771054" sldId="1314"/>
            <ac:picMk id="6" creationId="{45437E73-23BB-2CA0-1CCC-82F79933539F}"/>
          </ac:picMkLst>
        </pc:picChg>
        <pc:picChg chg="add del mod">
          <ac:chgData name="Peter Lindes" userId="34c0e04a-64dd-4e11-8676-54dd676827e3" providerId="ADAL" clId="{26CBF1DB-BF59-45F0-9225-24CF4E437117}" dt="2024-03-22T16:34:24.240" v="1622" actId="1038"/>
          <ac:picMkLst>
            <pc:docMk/>
            <pc:sldMk cId="3652771054" sldId="1314"/>
            <ac:picMk id="8" creationId="{629E521A-00D9-F731-C762-48D90139BC8A}"/>
          </ac:picMkLst>
        </pc:picChg>
      </pc:sldChg>
      <pc:sldChg chg="addSp delSp modSp new mod ord modAnim">
        <pc:chgData name="Peter Lindes" userId="34c0e04a-64dd-4e11-8676-54dd676827e3" providerId="ADAL" clId="{26CBF1DB-BF59-45F0-9225-24CF4E437117}" dt="2024-03-22T17:11:23.863" v="1829" actId="20577"/>
        <pc:sldMkLst>
          <pc:docMk/>
          <pc:sldMk cId="953415129" sldId="1315"/>
        </pc:sldMkLst>
        <pc:spChg chg="mod">
          <ac:chgData name="Peter Lindes" userId="34c0e04a-64dd-4e11-8676-54dd676827e3" providerId="ADAL" clId="{26CBF1DB-BF59-45F0-9225-24CF4E437117}" dt="2024-03-22T17:11:23.863" v="1829" actId="20577"/>
          <ac:spMkLst>
            <pc:docMk/>
            <pc:sldMk cId="953415129" sldId="1315"/>
            <ac:spMk id="2" creationId="{0E543554-DB5F-CA9B-23B9-24D31E908DD7}"/>
          </ac:spMkLst>
        </pc:spChg>
        <pc:spChg chg="add del mod">
          <ac:chgData name="Peter Lindes" userId="34c0e04a-64dd-4e11-8676-54dd676827e3" providerId="ADAL" clId="{26CBF1DB-BF59-45F0-9225-24CF4E437117}" dt="2024-02-16T16:43:33.635" v="189" actId="478"/>
          <ac:spMkLst>
            <pc:docMk/>
            <pc:sldMk cId="953415129" sldId="1315"/>
            <ac:spMk id="5" creationId="{376A129B-CCB1-A72C-AEC8-5A14350D6A3F}"/>
          </ac:spMkLst>
        </pc:spChg>
        <pc:spChg chg="add mod">
          <ac:chgData name="Peter Lindes" userId="34c0e04a-64dd-4e11-8676-54dd676827e3" providerId="ADAL" clId="{26CBF1DB-BF59-45F0-9225-24CF4E437117}" dt="2024-03-21T21:48:17.127" v="842" actId="164"/>
          <ac:spMkLst>
            <pc:docMk/>
            <pc:sldMk cId="953415129" sldId="1315"/>
            <ac:spMk id="5" creationId="{C6105407-FFD4-DE5C-5C85-9058BD74864C}"/>
          </ac:spMkLst>
        </pc:spChg>
        <pc:spChg chg="add mod">
          <ac:chgData name="Peter Lindes" userId="34c0e04a-64dd-4e11-8676-54dd676827e3" providerId="ADAL" clId="{26CBF1DB-BF59-45F0-9225-24CF4E437117}" dt="2024-03-21T21:48:17.127" v="842" actId="164"/>
          <ac:spMkLst>
            <pc:docMk/>
            <pc:sldMk cId="953415129" sldId="1315"/>
            <ac:spMk id="6" creationId="{4D53B428-16A0-AD76-C0EE-77B251815785}"/>
          </ac:spMkLst>
        </pc:spChg>
        <pc:spChg chg="add del mod">
          <ac:chgData name="Peter Lindes" userId="34c0e04a-64dd-4e11-8676-54dd676827e3" providerId="ADAL" clId="{26CBF1DB-BF59-45F0-9225-24CF4E437117}" dt="2024-02-16T16:44:03.888" v="192" actId="478"/>
          <ac:spMkLst>
            <pc:docMk/>
            <pc:sldMk cId="953415129" sldId="1315"/>
            <ac:spMk id="7" creationId="{E6E7487F-FCC0-FA53-8648-E25E64C52ED7}"/>
          </ac:spMkLst>
        </pc:spChg>
        <pc:grpChg chg="add mod">
          <ac:chgData name="Peter Lindes" userId="34c0e04a-64dd-4e11-8676-54dd676827e3" providerId="ADAL" clId="{26CBF1DB-BF59-45F0-9225-24CF4E437117}" dt="2024-03-21T21:48:17.127" v="842" actId="164"/>
          <ac:grpSpMkLst>
            <pc:docMk/>
            <pc:sldMk cId="953415129" sldId="1315"/>
            <ac:grpSpMk id="9" creationId="{0776F026-5083-0BDF-BF8D-19BE2D6B1D01}"/>
          </ac:grpSpMkLst>
        </pc:grpChg>
        <pc:graphicFrameChg chg="add del mod">
          <ac:chgData name="Peter Lindes" userId="34c0e04a-64dd-4e11-8676-54dd676827e3" providerId="ADAL" clId="{26CBF1DB-BF59-45F0-9225-24CF4E437117}" dt="2024-02-16T16:43:33.635" v="189" actId="478"/>
          <ac:graphicFrameMkLst>
            <pc:docMk/>
            <pc:sldMk cId="953415129" sldId="1315"/>
            <ac:graphicFrameMk id="6" creationId="{B8615A17-0647-162B-A103-6F78BC91405A}"/>
          </ac:graphicFrameMkLst>
        </pc:graphicFrameChg>
        <pc:graphicFrameChg chg="add del mod">
          <ac:chgData name="Peter Lindes" userId="34c0e04a-64dd-4e11-8676-54dd676827e3" providerId="ADAL" clId="{26CBF1DB-BF59-45F0-9225-24CF4E437117}" dt="2024-02-16T16:44:03.888" v="192" actId="478"/>
          <ac:graphicFrameMkLst>
            <pc:docMk/>
            <pc:sldMk cId="953415129" sldId="1315"/>
            <ac:graphicFrameMk id="8" creationId="{EDEA01AF-EF82-F2F2-094B-0553AF437979}"/>
          </ac:graphicFrameMkLst>
        </pc:graphicFrameChg>
        <pc:picChg chg="add mod">
          <ac:chgData name="Peter Lindes" userId="34c0e04a-64dd-4e11-8676-54dd676827e3" providerId="ADAL" clId="{26CBF1DB-BF59-45F0-9225-24CF4E437117}" dt="2024-02-16T16:45:52.867" v="194" actId="1076"/>
          <ac:picMkLst>
            <pc:docMk/>
            <pc:sldMk cId="953415129" sldId="1315"/>
            <ac:picMk id="10" creationId="{FD9A0B1F-05A3-371B-9933-56E6CA86DEDC}"/>
          </ac:picMkLst>
        </pc:picChg>
        <pc:cxnChg chg="add mod">
          <ac:chgData name="Peter Lindes" userId="34c0e04a-64dd-4e11-8676-54dd676827e3" providerId="ADAL" clId="{26CBF1DB-BF59-45F0-9225-24CF4E437117}" dt="2024-03-21T21:48:17.127" v="842" actId="164"/>
          <ac:cxnSpMkLst>
            <pc:docMk/>
            <pc:sldMk cId="953415129" sldId="1315"/>
            <ac:cxnSpMk id="8" creationId="{C14AB32A-6241-C63D-EB12-6E6D42DBFB71}"/>
          </ac:cxnSpMkLst>
        </pc:cxn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260608559" sldId="1316"/>
        </pc:sldMkLst>
        <pc:spChg chg="mod">
          <ac:chgData name="Peter Lindes" userId="34c0e04a-64dd-4e11-8676-54dd676827e3" providerId="ADAL" clId="{26CBF1DB-BF59-45F0-9225-24CF4E437117}" dt="2024-02-16T16:50:15.163" v="245" actId="20577"/>
          <ac:spMkLst>
            <pc:docMk/>
            <pc:sldMk cId="260608559" sldId="1316"/>
            <ac:spMk id="2" creationId="{FEBEFE03-5561-7583-C581-F7081AD236A4}"/>
          </ac:spMkLst>
        </pc:spChg>
        <pc:picChg chg="add mod">
          <ac:chgData name="Peter Lindes" userId="34c0e04a-64dd-4e11-8676-54dd676827e3" providerId="ADAL" clId="{26CBF1DB-BF59-45F0-9225-24CF4E437117}" dt="2024-02-16T16:50:58.934" v="248" actId="1076"/>
          <ac:picMkLst>
            <pc:docMk/>
            <pc:sldMk cId="260608559" sldId="1316"/>
            <ac:picMk id="6" creationId="{C86404B9-0AA9-B615-F2D6-F80F456623AC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4133829629" sldId="1317"/>
        </pc:sldMkLst>
        <pc:spChg chg="mod">
          <ac:chgData name="Peter Lindes" userId="34c0e04a-64dd-4e11-8676-54dd676827e3" providerId="ADAL" clId="{26CBF1DB-BF59-45F0-9225-24CF4E437117}" dt="2024-02-16T16:52:20.738" v="290" actId="20577"/>
          <ac:spMkLst>
            <pc:docMk/>
            <pc:sldMk cId="4133829629" sldId="1317"/>
            <ac:spMk id="2" creationId="{31C27EB2-5853-D979-15CF-A884913BBB4E}"/>
          </ac:spMkLst>
        </pc:spChg>
        <pc:picChg chg="add mod">
          <ac:chgData name="Peter Lindes" userId="34c0e04a-64dd-4e11-8676-54dd676827e3" providerId="ADAL" clId="{26CBF1DB-BF59-45F0-9225-24CF4E437117}" dt="2024-02-16T16:52:47.289" v="292" actId="1076"/>
          <ac:picMkLst>
            <pc:docMk/>
            <pc:sldMk cId="4133829629" sldId="1317"/>
            <ac:picMk id="6" creationId="{775A7062-ACDA-2A2B-3A0C-8E9EE541E695}"/>
          </ac:picMkLst>
        </pc:picChg>
      </pc:sldChg>
      <pc:sldChg chg="addSp delSp modSp add mod ord">
        <pc:chgData name="Peter Lindes" userId="34c0e04a-64dd-4e11-8676-54dd676827e3" providerId="ADAL" clId="{26CBF1DB-BF59-45F0-9225-24CF4E437117}" dt="2024-03-22T17:10:36.804" v="1819" actId="1035"/>
        <pc:sldMkLst>
          <pc:docMk/>
          <pc:sldMk cId="3478941292" sldId="1318"/>
        </pc:sldMkLst>
        <pc:spChg chg="add mod">
          <ac:chgData name="Peter Lindes" userId="34c0e04a-64dd-4e11-8676-54dd676827e3" providerId="ADAL" clId="{26CBF1DB-BF59-45F0-9225-24CF4E437117}" dt="2024-03-22T17:10:30.841" v="1803"/>
          <ac:spMkLst>
            <pc:docMk/>
            <pc:sldMk cId="3478941292" sldId="1318"/>
            <ac:spMk id="5" creationId="{BE38DEF8-7C55-8CA8-E701-86B61FD42A38}"/>
          </ac:spMkLst>
        </pc:spChg>
        <pc:picChg chg="del">
          <ac:chgData name="Peter Lindes" userId="34c0e04a-64dd-4e11-8676-54dd676827e3" providerId="ADAL" clId="{26CBF1DB-BF59-45F0-9225-24CF4E437117}" dt="2024-02-16T16:54:09.086" v="294" actId="478"/>
          <ac:picMkLst>
            <pc:docMk/>
            <pc:sldMk cId="3478941292" sldId="1318"/>
            <ac:picMk id="6" creationId="{4990786D-D8DB-1FDA-7F80-2A43C4CBC116}"/>
          </ac:picMkLst>
        </pc:picChg>
        <pc:picChg chg="add del mod">
          <ac:chgData name="Peter Lindes" userId="34c0e04a-64dd-4e11-8676-54dd676827e3" providerId="ADAL" clId="{26CBF1DB-BF59-45F0-9225-24CF4E437117}" dt="2024-02-16T16:54:31.653" v="299" actId="478"/>
          <ac:picMkLst>
            <pc:docMk/>
            <pc:sldMk cId="3478941292" sldId="1318"/>
            <ac:picMk id="7" creationId="{2611076A-84FF-6A58-859B-F7550A0B2491}"/>
          </ac:picMkLst>
        </pc:picChg>
        <pc:picChg chg="add mod">
          <ac:chgData name="Peter Lindes" userId="34c0e04a-64dd-4e11-8676-54dd676827e3" providerId="ADAL" clId="{26CBF1DB-BF59-45F0-9225-24CF4E437117}" dt="2024-03-22T17:10:36.804" v="1819" actId="1035"/>
          <ac:picMkLst>
            <pc:docMk/>
            <pc:sldMk cId="3478941292" sldId="1318"/>
            <ac:picMk id="9" creationId="{1BAE1FF7-C270-F0AD-4BA2-34C682B3F543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1T21:42:03.167" v="695"/>
        <pc:sldMkLst>
          <pc:docMk/>
          <pc:sldMk cId="3389994096" sldId="1319"/>
        </pc:sldMkLst>
        <pc:spChg chg="mod">
          <ac:chgData name="Peter Lindes" userId="34c0e04a-64dd-4e11-8676-54dd676827e3" providerId="ADAL" clId="{26CBF1DB-BF59-45F0-9225-24CF4E437117}" dt="2024-02-16T16:58:01.140" v="332" actId="20577"/>
          <ac:spMkLst>
            <pc:docMk/>
            <pc:sldMk cId="3389994096" sldId="1319"/>
            <ac:spMk id="2" creationId="{FC575F41-0D36-C19A-8DF6-4A4A97468424}"/>
          </ac:spMkLst>
        </pc:spChg>
        <pc:picChg chg="add mod">
          <ac:chgData name="Peter Lindes" userId="34c0e04a-64dd-4e11-8676-54dd676827e3" providerId="ADAL" clId="{26CBF1DB-BF59-45F0-9225-24CF4E437117}" dt="2024-02-16T16:58:52.350" v="335" actId="1076"/>
          <ac:picMkLst>
            <pc:docMk/>
            <pc:sldMk cId="3389994096" sldId="1319"/>
            <ac:picMk id="6" creationId="{78E7FAF5-BF75-4B86-04CF-E2F02445C39A}"/>
          </ac:picMkLst>
        </pc:picChg>
      </pc:sldChg>
      <pc:sldChg chg="addSp modSp new mod ord modShow">
        <pc:chgData name="Peter Lindes" userId="34c0e04a-64dd-4e11-8676-54dd676827e3" providerId="ADAL" clId="{26CBF1DB-BF59-45F0-9225-24CF4E437117}" dt="2024-03-22T17:11:56.019" v="1831"/>
        <pc:sldMkLst>
          <pc:docMk/>
          <pc:sldMk cId="56220273" sldId="1320"/>
        </pc:sldMkLst>
        <pc:spChg chg="mod">
          <ac:chgData name="Peter Lindes" userId="34c0e04a-64dd-4e11-8676-54dd676827e3" providerId="ADAL" clId="{26CBF1DB-BF59-45F0-9225-24CF4E437117}" dt="2024-02-16T17:35:55.415" v="369" actId="20577"/>
          <ac:spMkLst>
            <pc:docMk/>
            <pc:sldMk cId="56220273" sldId="1320"/>
            <ac:spMk id="2" creationId="{9E6280EF-5D86-9094-3794-DFE4640D979E}"/>
          </ac:spMkLst>
        </pc:spChg>
        <pc:picChg chg="add mod">
          <ac:chgData name="Peter Lindes" userId="34c0e04a-64dd-4e11-8676-54dd676827e3" providerId="ADAL" clId="{26CBF1DB-BF59-45F0-9225-24CF4E437117}" dt="2024-03-22T16:26:49.962" v="1514" actId="1035"/>
          <ac:picMkLst>
            <pc:docMk/>
            <pc:sldMk cId="56220273" sldId="1320"/>
            <ac:picMk id="6" creationId="{B4AF6EAB-CFBC-D273-7D10-3A0730F3AB22}"/>
          </ac:picMkLst>
        </pc:picChg>
      </pc:sldChg>
      <pc:sldChg chg="addSp modSp new mod ord">
        <pc:chgData name="Peter Lindes" userId="34c0e04a-64dd-4e11-8676-54dd676827e3" providerId="ADAL" clId="{26CBF1DB-BF59-45F0-9225-24CF4E437117}" dt="2024-03-21T21:58:49.003" v="871"/>
        <pc:sldMkLst>
          <pc:docMk/>
          <pc:sldMk cId="821478258" sldId="1321"/>
        </pc:sldMkLst>
        <pc:spChg chg="mod">
          <ac:chgData name="Peter Lindes" userId="34c0e04a-64dd-4e11-8676-54dd676827e3" providerId="ADAL" clId="{26CBF1DB-BF59-45F0-9225-24CF4E437117}" dt="2024-02-16T17:37:45.707" v="397" actId="20577"/>
          <ac:spMkLst>
            <pc:docMk/>
            <pc:sldMk cId="821478258" sldId="1321"/>
            <ac:spMk id="2" creationId="{2B2B7B69-97D2-CFFD-9E65-F8A080C1AADB}"/>
          </ac:spMkLst>
        </pc:spChg>
        <pc:spChg chg="add mod">
          <ac:chgData name="Peter Lindes" userId="34c0e04a-64dd-4e11-8676-54dd676827e3" providerId="ADAL" clId="{26CBF1DB-BF59-45F0-9225-24CF4E437117}" dt="2024-03-21T21:58:49.003" v="871"/>
          <ac:spMkLst>
            <pc:docMk/>
            <pc:sldMk cId="821478258" sldId="1321"/>
            <ac:spMk id="5" creationId="{18A79323-4987-55E8-A083-F2E18C8E6019}"/>
          </ac:spMkLst>
        </pc:spChg>
        <pc:picChg chg="add mod">
          <ac:chgData name="Peter Lindes" userId="34c0e04a-64dd-4e11-8676-54dd676827e3" providerId="ADAL" clId="{26CBF1DB-BF59-45F0-9225-24CF4E437117}" dt="2024-02-16T17:41:45.455" v="437" actId="1076"/>
          <ac:picMkLst>
            <pc:docMk/>
            <pc:sldMk cId="821478258" sldId="1321"/>
            <ac:picMk id="6" creationId="{BA911412-2D2A-EE20-11B8-AAA1FC74DE92}"/>
          </ac:picMkLst>
        </pc:picChg>
      </pc:sldChg>
      <pc:sldChg chg="addSp modSp new mod ord">
        <pc:chgData name="Peter Lindes" userId="34c0e04a-64dd-4e11-8676-54dd676827e3" providerId="ADAL" clId="{26CBF1DB-BF59-45F0-9225-24CF4E437117}" dt="2024-03-22T16:26:29.282" v="1503" actId="1036"/>
        <pc:sldMkLst>
          <pc:docMk/>
          <pc:sldMk cId="1247740571" sldId="1322"/>
        </pc:sldMkLst>
        <pc:spChg chg="mod">
          <ac:chgData name="Peter Lindes" userId="34c0e04a-64dd-4e11-8676-54dd676827e3" providerId="ADAL" clId="{26CBF1DB-BF59-45F0-9225-24CF4E437117}" dt="2024-02-16T17:38:08.036" v="431" actId="20577"/>
          <ac:spMkLst>
            <pc:docMk/>
            <pc:sldMk cId="1247740571" sldId="1322"/>
            <ac:spMk id="2" creationId="{A48B9438-B4F4-E0B1-D481-C5DE10ADCE52}"/>
          </ac:spMkLst>
        </pc:spChg>
        <pc:spChg chg="add mod">
          <ac:chgData name="Peter Lindes" userId="34c0e04a-64dd-4e11-8676-54dd676827e3" providerId="ADAL" clId="{26CBF1DB-BF59-45F0-9225-24CF4E437117}" dt="2024-03-22T16:26:29.282" v="1503" actId="1036"/>
          <ac:spMkLst>
            <pc:docMk/>
            <pc:sldMk cId="1247740571" sldId="1322"/>
            <ac:spMk id="5" creationId="{23463D32-DD58-6852-3C89-8BB13B9D309A}"/>
          </ac:spMkLst>
        </pc:spChg>
        <pc:picChg chg="add mod">
          <ac:chgData name="Peter Lindes" userId="34c0e04a-64dd-4e11-8676-54dd676827e3" providerId="ADAL" clId="{26CBF1DB-BF59-45F0-9225-24CF4E437117}" dt="2024-03-22T16:25:00.417" v="1439" actId="1035"/>
          <ac:picMkLst>
            <pc:docMk/>
            <pc:sldMk cId="1247740571" sldId="1322"/>
            <ac:picMk id="6" creationId="{B76DE9D4-82F3-115C-4382-462F07CBBA70}"/>
          </ac:picMkLst>
        </pc:picChg>
      </pc:sldChg>
      <pc:sldChg chg="modSp new mod ord modShow">
        <pc:chgData name="Peter Lindes" userId="34c0e04a-64dd-4e11-8676-54dd676827e3" providerId="ADAL" clId="{26CBF1DB-BF59-45F0-9225-24CF4E437117}" dt="2024-03-21T21:40:32.557" v="690"/>
        <pc:sldMkLst>
          <pc:docMk/>
          <pc:sldMk cId="1136654492" sldId="1323"/>
        </pc:sldMkLst>
        <pc:spChg chg="mod">
          <ac:chgData name="Peter Lindes" userId="34c0e04a-64dd-4e11-8676-54dd676827e3" providerId="ADAL" clId="{26CBF1DB-BF59-45F0-9225-24CF4E437117}" dt="2024-02-25T00:32:47.147" v="469" actId="20577"/>
          <ac:spMkLst>
            <pc:docMk/>
            <pc:sldMk cId="1136654492" sldId="1323"/>
            <ac:spMk id="2" creationId="{82C3E289-B4EE-545E-C368-E994E99D4A4E}"/>
          </ac:spMkLst>
        </pc:spChg>
      </pc:sldChg>
      <pc:sldChg chg="modSp new mod ord modShow">
        <pc:chgData name="Peter Lindes" userId="34c0e04a-64dd-4e11-8676-54dd676827e3" providerId="ADAL" clId="{26CBF1DB-BF59-45F0-9225-24CF4E437117}" dt="2024-03-21T21:40:03.164" v="685"/>
        <pc:sldMkLst>
          <pc:docMk/>
          <pc:sldMk cId="4179177484" sldId="1324"/>
        </pc:sldMkLst>
        <pc:spChg chg="mod">
          <ac:chgData name="Peter Lindes" userId="34c0e04a-64dd-4e11-8676-54dd676827e3" providerId="ADAL" clId="{26CBF1DB-BF59-45F0-9225-24CF4E437117}" dt="2024-02-25T00:53:04.650" v="484" actId="20577"/>
          <ac:spMkLst>
            <pc:docMk/>
            <pc:sldMk cId="4179177484" sldId="1324"/>
            <ac:spMk id="2" creationId="{D021F296-A9BA-CA15-DF9E-22C1B5C76664}"/>
          </ac:spMkLst>
        </pc:spChg>
        <pc:spChg chg="mod">
          <ac:chgData name="Peter Lindes" userId="34c0e04a-64dd-4e11-8676-54dd676827e3" providerId="ADAL" clId="{26CBF1DB-BF59-45F0-9225-24CF4E437117}" dt="2024-02-25T00:53:44.874" v="577" actId="20577"/>
          <ac:spMkLst>
            <pc:docMk/>
            <pc:sldMk cId="4179177484" sldId="1324"/>
            <ac:spMk id="3" creationId="{CB7926CE-53E3-13C3-16D7-FC0278F6F2FC}"/>
          </ac:spMkLst>
        </pc:spChg>
      </pc:sldChg>
      <pc:sldChg chg="modSp mod">
        <pc:chgData name="Peter Lindes" userId="34c0e04a-64dd-4e11-8676-54dd676827e3" providerId="ADAL" clId="{26CBF1DB-BF59-45F0-9225-24CF4E437117}" dt="2024-02-25T00:54:21.756" v="585" actId="20577"/>
        <pc:sldMkLst>
          <pc:docMk/>
          <pc:sldMk cId="1648770474" sldId="1325"/>
        </pc:sldMkLst>
        <pc:spChg chg="mod">
          <ac:chgData name="Peter Lindes" userId="34c0e04a-64dd-4e11-8676-54dd676827e3" providerId="ADAL" clId="{26CBF1DB-BF59-45F0-9225-24CF4E437117}" dt="2024-02-25T00:54:21.756" v="585" actId="20577"/>
          <ac:spMkLst>
            <pc:docMk/>
            <pc:sldMk cId="1648770474" sldId="1325"/>
            <ac:spMk id="2" creationId="{14F420E8-4836-3274-6BFB-EDEE27DACADB}"/>
          </ac:spMkLst>
        </pc:spChg>
      </pc:sldChg>
      <pc:sldChg chg="modSp new mod">
        <pc:chgData name="Peter Lindes" userId="34c0e04a-64dd-4e11-8676-54dd676827e3" providerId="ADAL" clId="{26CBF1DB-BF59-45F0-9225-24CF4E437117}" dt="2024-03-21T21:31:04.361" v="614" actId="1076"/>
        <pc:sldMkLst>
          <pc:docMk/>
          <pc:sldMk cId="1519099819" sldId="1326"/>
        </pc:sldMkLst>
        <pc:spChg chg="mod">
          <ac:chgData name="Peter Lindes" userId="34c0e04a-64dd-4e11-8676-54dd676827e3" providerId="ADAL" clId="{26CBF1DB-BF59-45F0-9225-24CF4E437117}" dt="2024-03-21T21:30:37.361" v="612" actId="20577"/>
          <ac:spMkLst>
            <pc:docMk/>
            <pc:sldMk cId="1519099819" sldId="1326"/>
            <ac:spMk id="2" creationId="{02CE57A5-9936-60C5-8849-27F989443FFC}"/>
          </ac:spMkLst>
        </pc:spChg>
        <pc:spChg chg="mod">
          <ac:chgData name="Peter Lindes" userId="34c0e04a-64dd-4e11-8676-54dd676827e3" providerId="ADAL" clId="{26CBF1DB-BF59-45F0-9225-24CF4E437117}" dt="2024-03-21T21:31:04.361" v="614" actId="1076"/>
          <ac:spMkLst>
            <pc:docMk/>
            <pc:sldMk cId="1519099819" sldId="1326"/>
            <ac:spMk id="3" creationId="{EE81F3E1-3DB4-B7DE-60D1-5C893CDA62E2}"/>
          </ac:spMkLst>
        </pc:spChg>
      </pc:sldChg>
      <pc:sldChg chg="modSp new mod">
        <pc:chgData name="Peter Lindes" userId="34c0e04a-64dd-4e11-8676-54dd676827e3" providerId="ADAL" clId="{26CBF1DB-BF59-45F0-9225-24CF4E437117}" dt="2024-03-21T21:33:32.440" v="635" actId="255"/>
        <pc:sldMkLst>
          <pc:docMk/>
          <pc:sldMk cId="375970087" sldId="1327"/>
        </pc:sldMkLst>
        <pc:spChg chg="mod">
          <ac:chgData name="Peter Lindes" userId="34c0e04a-64dd-4e11-8676-54dd676827e3" providerId="ADAL" clId="{26CBF1DB-BF59-45F0-9225-24CF4E437117}" dt="2024-03-21T21:33:32.440" v="635" actId="255"/>
          <ac:spMkLst>
            <pc:docMk/>
            <pc:sldMk cId="375970087" sldId="1327"/>
            <ac:spMk id="2" creationId="{69301F4E-4035-94A0-387B-602AA2FFBB8A}"/>
          </ac:spMkLst>
        </pc:spChg>
      </pc:sldChg>
      <pc:sldChg chg="modSp new mod">
        <pc:chgData name="Peter Lindes" userId="34c0e04a-64dd-4e11-8676-54dd676827e3" providerId="ADAL" clId="{26CBF1DB-BF59-45F0-9225-24CF4E437117}" dt="2024-03-21T21:33:16.994" v="632" actId="255"/>
        <pc:sldMkLst>
          <pc:docMk/>
          <pc:sldMk cId="1175531590" sldId="1328"/>
        </pc:sldMkLst>
        <pc:spChg chg="mod">
          <ac:chgData name="Peter Lindes" userId="34c0e04a-64dd-4e11-8676-54dd676827e3" providerId="ADAL" clId="{26CBF1DB-BF59-45F0-9225-24CF4E437117}" dt="2024-03-21T21:33:16.994" v="632" actId="255"/>
          <ac:spMkLst>
            <pc:docMk/>
            <pc:sldMk cId="1175531590" sldId="1328"/>
            <ac:spMk id="2" creationId="{1E07CBB9-29BF-A554-C7DD-07E1B2D0F3F4}"/>
          </ac:spMkLst>
        </pc:spChg>
      </pc:sldChg>
      <pc:sldChg chg="modSp new mod">
        <pc:chgData name="Peter Lindes" userId="34c0e04a-64dd-4e11-8676-54dd676827e3" providerId="ADAL" clId="{26CBF1DB-BF59-45F0-9225-24CF4E437117}" dt="2024-03-21T21:33:55.222" v="652" actId="20577"/>
        <pc:sldMkLst>
          <pc:docMk/>
          <pc:sldMk cId="3876962173" sldId="1329"/>
        </pc:sldMkLst>
        <pc:spChg chg="mod">
          <ac:chgData name="Peter Lindes" userId="34c0e04a-64dd-4e11-8676-54dd676827e3" providerId="ADAL" clId="{26CBF1DB-BF59-45F0-9225-24CF4E437117}" dt="2024-03-21T21:33:55.222" v="652" actId="20577"/>
          <ac:spMkLst>
            <pc:docMk/>
            <pc:sldMk cId="3876962173" sldId="1329"/>
            <ac:spMk id="2" creationId="{39C96DE0-CA78-0AF3-394F-A8FA1CF23706}"/>
          </ac:spMkLst>
        </pc:spChg>
      </pc:sldChg>
      <pc:sldChg chg="modSp new mod">
        <pc:chgData name="Peter Lindes" userId="34c0e04a-64dd-4e11-8676-54dd676827e3" providerId="ADAL" clId="{26CBF1DB-BF59-45F0-9225-24CF4E437117}" dt="2024-03-21T21:35:10.006" v="664" actId="20577"/>
        <pc:sldMkLst>
          <pc:docMk/>
          <pc:sldMk cId="2397143955" sldId="1330"/>
        </pc:sldMkLst>
        <pc:spChg chg="mod">
          <ac:chgData name="Peter Lindes" userId="34c0e04a-64dd-4e11-8676-54dd676827e3" providerId="ADAL" clId="{26CBF1DB-BF59-45F0-9225-24CF4E437117}" dt="2024-03-21T21:35:10.006" v="664" actId="20577"/>
          <ac:spMkLst>
            <pc:docMk/>
            <pc:sldMk cId="2397143955" sldId="1330"/>
            <ac:spMk id="2" creationId="{0CB2B8C7-FE5A-2A28-AF53-05BECE9AD429}"/>
          </ac:spMkLst>
        </pc:spChg>
      </pc:sldChg>
      <pc:sldChg chg="modSp new mod">
        <pc:chgData name="Peter Lindes" userId="34c0e04a-64dd-4e11-8676-54dd676827e3" providerId="ADAL" clId="{26CBF1DB-BF59-45F0-9225-24CF4E437117}" dt="2024-03-21T21:45:19.933" v="807" actId="20577"/>
        <pc:sldMkLst>
          <pc:docMk/>
          <pc:sldMk cId="1236088455" sldId="1331"/>
        </pc:sldMkLst>
        <pc:spChg chg="mod">
          <ac:chgData name="Peter Lindes" userId="34c0e04a-64dd-4e11-8676-54dd676827e3" providerId="ADAL" clId="{26CBF1DB-BF59-45F0-9225-24CF4E437117}" dt="2024-03-21T21:43:44.246" v="712" actId="6549"/>
          <ac:spMkLst>
            <pc:docMk/>
            <pc:sldMk cId="1236088455" sldId="1331"/>
            <ac:spMk id="2" creationId="{BEAB8924-187A-C967-6B2F-9BFE2B586E5E}"/>
          </ac:spMkLst>
        </pc:spChg>
        <pc:spChg chg="mod">
          <ac:chgData name="Peter Lindes" userId="34c0e04a-64dd-4e11-8676-54dd676827e3" providerId="ADAL" clId="{26CBF1DB-BF59-45F0-9225-24CF4E437117}" dt="2024-03-21T21:45:19.933" v="807" actId="20577"/>
          <ac:spMkLst>
            <pc:docMk/>
            <pc:sldMk cId="1236088455" sldId="1331"/>
            <ac:spMk id="3" creationId="{151D5AD6-9163-A364-4E30-C4FFB1DAEB2E}"/>
          </ac:spMkLst>
        </pc:spChg>
      </pc:sldChg>
      <pc:sldChg chg="addSp modSp new mod">
        <pc:chgData name="Peter Lindes" userId="34c0e04a-64dd-4e11-8676-54dd676827e3" providerId="ADAL" clId="{26CBF1DB-BF59-45F0-9225-24CF4E437117}" dt="2024-03-21T22:00:28.680" v="931" actId="20577"/>
        <pc:sldMkLst>
          <pc:docMk/>
          <pc:sldMk cId="711224267" sldId="1332"/>
        </pc:sldMkLst>
        <pc:spChg chg="mod">
          <ac:chgData name="Peter Lindes" userId="34c0e04a-64dd-4e11-8676-54dd676827e3" providerId="ADAL" clId="{26CBF1DB-BF59-45F0-9225-24CF4E437117}" dt="2024-03-21T21:50:25.338" v="864" actId="20577"/>
          <ac:spMkLst>
            <pc:docMk/>
            <pc:sldMk cId="711224267" sldId="1332"/>
            <ac:spMk id="2" creationId="{F636F2A6-F9E0-BD74-53AA-FC5B1AC5B400}"/>
          </ac:spMkLst>
        </pc:spChg>
        <pc:spChg chg="add mod">
          <ac:chgData name="Peter Lindes" userId="34c0e04a-64dd-4e11-8676-54dd676827e3" providerId="ADAL" clId="{26CBF1DB-BF59-45F0-9225-24CF4E437117}" dt="2024-03-21T22:00:28.680" v="931" actId="20577"/>
          <ac:spMkLst>
            <pc:docMk/>
            <pc:sldMk cId="711224267" sldId="1332"/>
            <ac:spMk id="7" creationId="{1B8F386F-432D-7D10-99CC-FCA972962E34}"/>
          </ac:spMkLst>
        </pc:spChg>
        <pc:picChg chg="add mod">
          <ac:chgData name="Peter Lindes" userId="34c0e04a-64dd-4e11-8676-54dd676827e3" providerId="ADAL" clId="{26CBF1DB-BF59-45F0-9225-24CF4E437117}" dt="2024-03-21T21:57:58.929" v="870" actId="14100"/>
          <ac:picMkLst>
            <pc:docMk/>
            <pc:sldMk cId="711224267" sldId="1332"/>
            <ac:picMk id="6" creationId="{2B074F04-790E-5EEC-5375-6BC372EFF0CD}"/>
          </ac:picMkLst>
        </pc:picChg>
      </pc:sldChg>
      <pc:sldChg chg="addSp modSp new mod modAnim">
        <pc:chgData name="Peter Lindes" userId="34c0e04a-64dd-4e11-8676-54dd676827e3" providerId="ADAL" clId="{26CBF1DB-BF59-45F0-9225-24CF4E437117}" dt="2024-03-22T16:15:09.550" v="1165"/>
        <pc:sldMkLst>
          <pc:docMk/>
          <pc:sldMk cId="1299298778" sldId="1333"/>
        </pc:sldMkLst>
        <pc:spChg chg="mod">
          <ac:chgData name="Peter Lindes" userId="34c0e04a-64dd-4e11-8676-54dd676827e3" providerId="ADAL" clId="{26CBF1DB-BF59-45F0-9225-24CF4E437117}" dt="2024-03-22T16:11:52.702" v="971" actId="20577"/>
          <ac:spMkLst>
            <pc:docMk/>
            <pc:sldMk cId="1299298778" sldId="1333"/>
            <ac:spMk id="2" creationId="{D2EBF96B-BAE7-2420-3D91-526F0ECD4B08}"/>
          </ac:spMkLst>
        </pc:spChg>
        <pc:spChg chg="add mod">
          <ac:chgData name="Peter Lindes" userId="34c0e04a-64dd-4e11-8676-54dd676827e3" providerId="ADAL" clId="{26CBF1DB-BF59-45F0-9225-24CF4E437117}" dt="2024-03-22T16:14:16.437" v="1163" actId="20577"/>
          <ac:spMkLst>
            <pc:docMk/>
            <pc:sldMk cId="1299298778" sldId="1333"/>
            <ac:spMk id="7" creationId="{24737969-5B21-5ACB-91E2-432368DDE437}"/>
          </ac:spMkLst>
        </pc:spChg>
        <pc:picChg chg="add mod">
          <ac:chgData name="Peter Lindes" userId="34c0e04a-64dd-4e11-8676-54dd676827e3" providerId="ADAL" clId="{26CBF1DB-BF59-45F0-9225-24CF4E437117}" dt="2024-03-22T16:12:13.792" v="972" actId="1076"/>
          <ac:picMkLst>
            <pc:docMk/>
            <pc:sldMk cId="1299298778" sldId="1333"/>
            <ac:picMk id="6" creationId="{A10346CA-105B-038B-4010-68FBA2E80B7B}"/>
          </ac:picMkLst>
        </pc:picChg>
      </pc:sldChg>
      <pc:sldChg chg="add del">
        <pc:chgData name="Peter Lindes" userId="34c0e04a-64dd-4e11-8676-54dd676827e3" providerId="ADAL" clId="{26CBF1DB-BF59-45F0-9225-24CF4E437117}" dt="2024-03-21T22:00:49.258" v="932" actId="2696"/>
        <pc:sldMkLst>
          <pc:docMk/>
          <pc:sldMk cId="2174877690" sldId="1333"/>
        </pc:sldMkLst>
      </pc:sldChg>
      <pc:sldChg chg="addSp delSp modSp add mod">
        <pc:chgData name="Peter Lindes" userId="34c0e04a-64dd-4e11-8676-54dd676827e3" providerId="ADAL" clId="{26CBF1DB-BF59-45F0-9225-24CF4E437117}" dt="2024-03-22T16:28:30.965" v="1521" actId="1076"/>
        <pc:sldMkLst>
          <pc:docMk/>
          <pc:sldMk cId="1888844391" sldId="1334"/>
        </pc:sldMkLst>
        <pc:picChg chg="del">
          <ac:chgData name="Peter Lindes" userId="34c0e04a-64dd-4e11-8676-54dd676827e3" providerId="ADAL" clId="{26CBF1DB-BF59-45F0-9225-24CF4E437117}" dt="2024-03-22T16:28:11.549" v="1516" actId="478"/>
          <ac:picMkLst>
            <pc:docMk/>
            <pc:sldMk cId="1888844391" sldId="1334"/>
            <ac:picMk id="6" creationId="{B4AF6EAB-CFBC-D273-7D10-3A0730F3AB22}"/>
          </ac:picMkLst>
        </pc:picChg>
        <pc:picChg chg="add mod">
          <ac:chgData name="Peter Lindes" userId="34c0e04a-64dd-4e11-8676-54dd676827e3" providerId="ADAL" clId="{26CBF1DB-BF59-45F0-9225-24CF4E437117}" dt="2024-03-22T16:28:30.965" v="1521" actId="1076"/>
          <ac:picMkLst>
            <pc:docMk/>
            <pc:sldMk cId="1888844391" sldId="1334"/>
            <ac:picMk id="7" creationId="{FCE38D3E-A7F2-DCB4-DF16-D79A304FBAB6}"/>
          </ac:picMkLst>
        </pc:picChg>
      </pc:sldChg>
      <pc:sldChg chg="addSp modSp new mod">
        <pc:chgData name="Peter Lindes" userId="34c0e04a-64dd-4e11-8676-54dd676827e3" providerId="ADAL" clId="{26CBF1DB-BF59-45F0-9225-24CF4E437117}" dt="2024-03-22T17:03:18.122" v="1789"/>
        <pc:sldMkLst>
          <pc:docMk/>
          <pc:sldMk cId="166291873" sldId="1335"/>
        </pc:sldMkLst>
        <pc:spChg chg="mod">
          <ac:chgData name="Peter Lindes" userId="34c0e04a-64dd-4e11-8676-54dd676827e3" providerId="ADAL" clId="{26CBF1DB-BF59-45F0-9225-24CF4E437117}" dt="2024-03-22T16:35:28.941" v="1652" actId="20577"/>
          <ac:spMkLst>
            <pc:docMk/>
            <pc:sldMk cId="166291873" sldId="1335"/>
            <ac:spMk id="2" creationId="{C0B6DF27-342F-DA1D-3E77-2A6F4DF872E0}"/>
          </ac:spMkLst>
        </pc:spChg>
        <pc:spChg chg="add mod">
          <ac:chgData name="Peter Lindes" userId="34c0e04a-64dd-4e11-8676-54dd676827e3" providerId="ADAL" clId="{26CBF1DB-BF59-45F0-9225-24CF4E437117}" dt="2024-03-22T17:03:18.122" v="1789"/>
          <ac:spMkLst>
            <pc:docMk/>
            <pc:sldMk cId="166291873" sldId="1335"/>
            <ac:spMk id="7" creationId="{2BAA9B86-43C7-A4DC-D0F2-C479A524FCD2}"/>
          </ac:spMkLst>
        </pc:spChg>
        <pc:picChg chg="add mod">
          <ac:chgData name="Peter Lindes" userId="34c0e04a-64dd-4e11-8676-54dd676827e3" providerId="ADAL" clId="{26CBF1DB-BF59-45F0-9225-24CF4E437117}" dt="2024-03-22T16:49:47.351" v="1677" actId="1076"/>
          <ac:picMkLst>
            <pc:docMk/>
            <pc:sldMk cId="166291873" sldId="1335"/>
            <ac:picMk id="6" creationId="{512A517A-4E17-8560-AC3E-DF1160B1AEEA}"/>
          </ac:picMkLst>
        </pc:picChg>
      </pc:sldChg>
      <pc:sldChg chg="addSp modSp add mod">
        <pc:chgData name="Peter Lindes" userId="34c0e04a-64dd-4e11-8676-54dd676827e3" providerId="ADAL" clId="{26CBF1DB-BF59-45F0-9225-24CF4E437117}" dt="2024-03-22T17:06:26.434" v="1794" actId="1076"/>
        <pc:sldMkLst>
          <pc:docMk/>
          <pc:sldMk cId="3702505908" sldId="1336"/>
        </pc:sldMkLst>
        <pc:spChg chg="mod">
          <ac:chgData name="Peter Lindes" userId="34c0e04a-64dd-4e11-8676-54dd676827e3" providerId="ADAL" clId="{26CBF1DB-BF59-45F0-9225-24CF4E437117}" dt="2024-03-22T16:35:46.419" v="1671" actId="20577"/>
          <ac:spMkLst>
            <pc:docMk/>
            <pc:sldMk cId="3702505908" sldId="1336"/>
            <ac:spMk id="2" creationId="{C0B6DF27-342F-DA1D-3E77-2A6F4DF872E0}"/>
          </ac:spMkLst>
        </pc:spChg>
        <pc:picChg chg="add mod">
          <ac:chgData name="Peter Lindes" userId="34c0e04a-64dd-4e11-8676-54dd676827e3" providerId="ADAL" clId="{26CBF1DB-BF59-45F0-9225-24CF4E437117}" dt="2024-03-22T17:06:26.434" v="1794" actId="1076"/>
          <ac:picMkLst>
            <pc:docMk/>
            <pc:sldMk cId="3702505908" sldId="1336"/>
            <ac:picMk id="6" creationId="{1B49E087-F045-5EBB-69FC-04E56F3D3BD7}"/>
          </ac:picMkLst>
        </pc:picChg>
      </pc:sldChg>
      <pc:sldChg chg="addSp delSp modSp add mod ord">
        <pc:chgData name="Peter Lindes" userId="34c0e04a-64dd-4e11-8676-54dd676827e3" providerId="ADAL" clId="{26CBF1DB-BF59-45F0-9225-24CF4E437117}" dt="2024-03-22T17:09:26.711" v="1801"/>
        <pc:sldMkLst>
          <pc:docMk/>
          <pc:sldMk cId="2612287809" sldId="1337"/>
        </pc:sldMkLst>
        <pc:picChg chg="del">
          <ac:chgData name="Peter Lindes" userId="34c0e04a-64dd-4e11-8676-54dd676827e3" providerId="ADAL" clId="{26CBF1DB-BF59-45F0-9225-24CF4E437117}" dt="2024-03-22T17:08:52.262" v="1796" actId="478"/>
          <ac:picMkLst>
            <pc:docMk/>
            <pc:sldMk cId="2612287809" sldId="1337"/>
            <ac:picMk id="6" creationId="{1B49E087-F045-5EBB-69FC-04E56F3D3BD7}"/>
          </ac:picMkLst>
        </pc:picChg>
        <pc:picChg chg="add mod">
          <ac:chgData name="Peter Lindes" userId="34c0e04a-64dd-4e11-8676-54dd676827e3" providerId="ADAL" clId="{26CBF1DB-BF59-45F0-9225-24CF4E437117}" dt="2024-03-22T17:09:02.610" v="1799" actId="1076"/>
          <ac:picMkLst>
            <pc:docMk/>
            <pc:sldMk cId="2612287809" sldId="1337"/>
            <ac:picMk id="7" creationId="{F941AACE-C6C5-A676-1BFB-191DCF300855}"/>
          </ac:picMkLst>
        </pc:picChg>
      </pc:sldChg>
      <pc:sldChg chg="modSp add mod">
        <pc:chgData name="Peter Lindes" userId="34c0e04a-64dd-4e11-8676-54dd676827e3" providerId="ADAL" clId="{26CBF1DB-BF59-45F0-9225-24CF4E437117}" dt="2024-03-22T17:13:50.306" v="1862" actId="20577"/>
        <pc:sldMkLst>
          <pc:docMk/>
          <pc:sldMk cId="2165670369" sldId="1338"/>
        </pc:sldMkLst>
        <pc:spChg chg="mod">
          <ac:chgData name="Peter Lindes" userId="34c0e04a-64dd-4e11-8676-54dd676827e3" providerId="ADAL" clId="{26CBF1DB-BF59-45F0-9225-24CF4E437117}" dt="2024-03-22T17:13:50.306" v="1862" actId="20577"/>
          <ac:spMkLst>
            <pc:docMk/>
            <pc:sldMk cId="2165670369" sldId="1338"/>
            <ac:spMk id="2" creationId="{0CB2B8C7-FE5A-2A28-AF53-05BECE9AD429}"/>
          </ac:spMkLst>
        </pc:spChg>
      </pc:sldChg>
      <pc:sldChg chg="add del">
        <pc:chgData name="Peter Lindes" userId="34c0e04a-64dd-4e11-8676-54dd676827e3" providerId="ADAL" clId="{26CBF1DB-BF59-45F0-9225-24CF4E437117}" dt="2024-03-22T17:13:24.173" v="1833" actId="2696"/>
        <pc:sldMkLst>
          <pc:docMk/>
          <pc:sldMk cId="2861303169" sldId="1338"/>
        </pc:sldMkLst>
      </pc:sldChg>
      <pc:sldChg chg="addSp modSp new mod">
        <pc:chgData name="Peter Lindes" userId="34c0e04a-64dd-4e11-8676-54dd676827e3" providerId="ADAL" clId="{26CBF1DB-BF59-45F0-9225-24CF4E437117}" dt="2024-03-22T17:28:18.594" v="1873" actId="14100"/>
        <pc:sldMkLst>
          <pc:docMk/>
          <pc:sldMk cId="1917792007" sldId="1339"/>
        </pc:sldMkLst>
        <pc:picChg chg="add mod">
          <ac:chgData name="Peter Lindes" userId="34c0e04a-64dd-4e11-8676-54dd676827e3" providerId="ADAL" clId="{26CBF1DB-BF59-45F0-9225-24CF4E437117}" dt="2024-03-22T17:28:18.594" v="1873" actId="14100"/>
          <ac:picMkLst>
            <pc:docMk/>
            <pc:sldMk cId="1917792007" sldId="1339"/>
            <ac:picMk id="6" creationId="{9CF72031-E431-891A-2D9E-02180D87AF01}"/>
          </ac:picMkLst>
        </pc:picChg>
      </pc:sldChg>
      <pc:sldChg chg="add del">
        <pc:chgData name="Peter Lindes" userId="34c0e04a-64dd-4e11-8676-54dd676827e3" providerId="ADAL" clId="{26CBF1DB-BF59-45F0-9225-24CF4E437117}" dt="2024-03-22T17:13:24.173" v="1833" actId="2696"/>
        <pc:sldMkLst>
          <pc:docMk/>
          <pc:sldMk cId="4015911230" sldId="1339"/>
        </pc:sldMkLst>
      </pc:sldChg>
    </pc:docChg>
  </pc:docChgLst>
  <pc:docChgLst>
    <pc:chgData name="Peter Lindes" userId="34c0e04a-64dd-4e11-8676-54dd676827e3" providerId="ADAL" clId="{89FE8280-B883-47EA-B2A0-DACAB61E8427}"/>
    <pc:docChg chg="undo custSel addSld delSld modSld sldOrd">
      <pc:chgData name="Peter Lindes" userId="34c0e04a-64dd-4e11-8676-54dd676827e3" providerId="ADAL" clId="{89FE8280-B883-47EA-B2A0-DACAB61E8427}" dt="2024-05-17T23:57:18.414" v="606"/>
      <pc:docMkLst>
        <pc:docMk/>
      </pc:docMkLst>
      <pc:sldChg chg="modSp mod">
        <pc:chgData name="Peter Lindes" userId="34c0e04a-64dd-4e11-8676-54dd676827e3" providerId="ADAL" clId="{89FE8280-B883-47EA-B2A0-DACAB61E8427}" dt="2024-05-17T23:33:44.103" v="26" actId="1076"/>
        <pc:sldMkLst>
          <pc:docMk/>
          <pc:sldMk cId="3288216815" sldId="256"/>
        </pc:sldMkLst>
        <pc:spChg chg="mod">
          <ac:chgData name="Peter Lindes" userId="34c0e04a-64dd-4e11-8676-54dd676827e3" providerId="ADAL" clId="{89FE8280-B883-47EA-B2A0-DACAB61E8427}" dt="2024-05-17T23:33:16.283" v="4" actId="20577"/>
          <ac:spMkLst>
            <pc:docMk/>
            <pc:sldMk cId="3288216815" sldId="256"/>
            <ac:spMk id="2" creationId="{177300D3-8C13-3748-A9A7-B688F6C88AFA}"/>
          </ac:spMkLst>
        </pc:spChg>
        <pc:spChg chg="mod">
          <ac:chgData name="Peter Lindes" userId="34c0e04a-64dd-4e11-8676-54dd676827e3" providerId="ADAL" clId="{89FE8280-B883-47EA-B2A0-DACAB61E8427}" dt="2024-05-17T23:33:44.103" v="26" actId="1076"/>
          <ac:spMkLst>
            <pc:docMk/>
            <pc:sldMk cId="3288216815" sldId="256"/>
            <ac:spMk id="3" creationId="{3EF43E68-1249-204C-A48B-06B2A334260B}"/>
          </ac:spMkLst>
        </pc:spChg>
      </pc:sldChg>
      <pc:sldChg chg="addSp delSp modSp new mod ord modAnim">
        <pc:chgData name="Peter Lindes" userId="34c0e04a-64dd-4e11-8676-54dd676827e3" providerId="ADAL" clId="{89FE8280-B883-47EA-B2A0-DACAB61E8427}" dt="2024-05-17T23:55:31.893" v="560"/>
        <pc:sldMkLst>
          <pc:docMk/>
          <pc:sldMk cId="3154429419" sldId="1342"/>
        </pc:sldMkLst>
        <pc:spChg chg="mod">
          <ac:chgData name="Peter Lindes" userId="34c0e04a-64dd-4e11-8676-54dd676827e3" providerId="ADAL" clId="{89FE8280-B883-47EA-B2A0-DACAB61E8427}" dt="2024-05-17T23:45:46.351" v="458" actId="14100"/>
          <ac:spMkLst>
            <pc:docMk/>
            <pc:sldMk cId="3154429419" sldId="1342"/>
            <ac:spMk id="2" creationId="{3EF1FF02-ADDD-E14F-61F5-A851D0EF2C7E}"/>
          </ac:spMkLst>
        </pc:spChg>
        <pc:spChg chg="mod">
          <ac:chgData name="Peter Lindes" userId="34c0e04a-64dd-4e11-8676-54dd676827e3" providerId="ADAL" clId="{89FE8280-B883-47EA-B2A0-DACAB61E8427}" dt="2024-05-17T23:42:30.217" v="450" actId="27636"/>
          <ac:spMkLst>
            <pc:docMk/>
            <pc:sldMk cId="3154429419" sldId="1342"/>
            <ac:spMk id="3" creationId="{437D70B7-F340-74AD-F420-85E6952009AC}"/>
          </ac:spMkLst>
        </pc:spChg>
        <pc:spChg chg="add mod">
          <ac:chgData name="Peter Lindes" userId="34c0e04a-64dd-4e11-8676-54dd676827e3" providerId="ADAL" clId="{89FE8280-B883-47EA-B2A0-DACAB61E8427}" dt="2024-05-17T23:38:45.749" v="430" actId="1076"/>
          <ac:spMkLst>
            <pc:docMk/>
            <pc:sldMk cId="3154429419" sldId="1342"/>
            <ac:spMk id="6" creationId="{46B53011-6294-A450-C9B8-C0BA03E26F92}"/>
          </ac:spMkLst>
        </pc:spChg>
        <pc:spChg chg="add mod">
          <ac:chgData name="Peter Lindes" userId="34c0e04a-64dd-4e11-8676-54dd676827e3" providerId="ADAL" clId="{89FE8280-B883-47EA-B2A0-DACAB61E8427}" dt="2024-05-17T23:38:54.687" v="431" actId="571"/>
          <ac:spMkLst>
            <pc:docMk/>
            <pc:sldMk cId="3154429419" sldId="1342"/>
            <ac:spMk id="7" creationId="{F7A007B8-3744-5BDB-BF41-EE1F68B417DC}"/>
          </ac:spMkLst>
        </pc:spChg>
        <pc:spChg chg="add mod">
          <ac:chgData name="Peter Lindes" userId="34c0e04a-64dd-4e11-8676-54dd676827e3" providerId="ADAL" clId="{89FE8280-B883-47EA-B2A0-DACAB61E8427}" dt="2024-05-17T23:43:20.396" v="454" actId="1076"/>
          <ac:spMkLst>
            <pc:docMk/>
            <pc:sldMk cId="3154429419" sldId="1342"/>
            <ac:spMk id="8" creationId="{6BA606CF-E418-0A15-4447-A5C451C28790}"/>
          </ac:spMkLst>
        </pc:spChg>
        <pc:spChg chg="add del mod">
          <ac:chgData name="Peter Lindes" userId="34c0e04a-64dd-4e11-8676-54dd676827e3" providerId="ADAL" clId="{89FE8280-B883-47EA-B2A0-DACAB61E8427}" dt="2024-05-17T23:46:10.955" v="462" actId="478"/>
          <ac:spMkLst>
            <pc:docMk/>
            <pc:sldMk cId="3154429419" sldId="1342"/>
            <ac:spMk id="11" creationId="{CD505C7F-5DD2-BA51-A8C0-EA96E062DE48}"/>
          </ac:spMkLst>
        </pc:spChg>
        <pc:picChg chg="add del">
          <ac:chgData name="Peter Lindes" userId="34c0e04a-64dd-4e11-8676-54dd676827e3" providerId="ADAL" clId="{89FE8280-B883-47EA-B2A0-DACAB61E8427}" dt="2024-05-17T23:46:54.428" v="490" actId="21"/>
          <ac:picMkLst>
            <pc:docMk/>
            <pc:sldMk cId="3154429419" sldId="1342"/>
            <ac:picMk id="10" creationId="{2A47CCA7-B7D5-20F1-1341-A4D444BFBAC6}"/>
          </ac:picMkLst>
        </pc:picChg>
      </pc:sldChg>
      <pc:sldChg chg="addSp delSp modSp new mod modAnim">
        <pc:chgData name="Peter Lindes" userId="34c0e04a-64dd-4e11-8676-54dd676827e3" providerId="ADAL" clId="{89FE8280-B883-47EA-B2A0-DACAB61E8427}" dt="2024-05-17T23:57:18.414" v="606"/>
        <pc:sldMkLst>
          <pc:docMk/>
          <pc:sldMk cId="1621290893" sldId="1343"/>
        </pc:sldMkLst>
        <pc:spChg chg="mod">
          <ac:chgData name="Peter Lindes" userId="34c0e04a-64dd-4e11-8676-54dd676827e3" providerId="ADAL" clId="{89FE8280-B883-47EA-B2A0-DACAB61E8427}" dt="2024-05-17T23:46:39.533" v="488" actId="20577"/>
          <ac:spMkLst>
            <pc:docMk/>
            <pc:sldMk cId="1621290893" sldId="1343"/>
            <ac:spMk id="2" creationId="{528FDEB9-3E3D-8831-A7FC-A6EA870BB80C}"/>
          </ac:spMkLst>
        </pc:spChg>
        <pc:spChg chg="del">
          <ac:chgData name="Peter Lindes" userId="34c0e04a-64dd-4e11-8676-54dd676827e3" providerId="ADAL" clId="{89FE8280-B883-47EA-B2A0-DACAB61E8427}" dt="2024-05-17T23:46:46.098" v="489" actId="478"/>
          <ac:spMkLst>
            <pc:docMk/>
            <pc:sldMk cId="1621290893" sldId="1343"/>
            <ac:spMk id="3" creationId="{CE7CFFE5-A0DF-4E1E-8700-323F185BDD2F}"/>
          </ac:spMkLst>
        </pc:spChg>
        <pc:picChg chg="add mod">
          <ac:chgData name="Peter Lindes" userId="34c0e04a-64dd-4e11-8676-54dd676827e3" providerId="ADAL" clId="{89FE8280-B883-47EA-B2A0-DACAB61E8427}" dt="2024-05-17T23:48:27.923" v="504" actId="1076"/>
          <ac:picMkLst>
            <pc:docMk/>
            <pc:sldMk cId="1621290893" sldId="1343"/>
            <ac:picMk id="6" creationId="{3CC626C6-8431-5BA7-517F-DAFD94714233}"/>
          </ac:picMkLst>
        </pc:picChg>
        <pc:picChg chg="add del mod">
          <ac:chgData name="Peter Lindes" userId="34c0e04a-64dd-4e11-8676-54dd676827e3" providerId="ADAL" clId="{89FE8280-B883-47EA-B2A0-DACAB61E8427}" dt="2024-05-17T23:48:37.994" v="505" actId="478"/>
          <ac:picMkLst>
            <pc:docMk/>
            <pc:sldMk cId="1621290893" sldId="1343"/>
            <ac:picMk id="8" creationId="{4E195923-682C-8C5B-892C-EC5E27546A55}"/>
          </ac:picMkLst>
        </pc:picChg>
        <pc:picChg chg="add del mod">
          <ac:chgData name="Peter Lindes" userId="34c0e04a-64dd-4e11-8676-54dd676827e3" providerId="ADAL" clId="{89FE8280-B883-47EA-B2A0-DACAB61E8427}" dt="2024-05-17T23:47:35.298" v="495" actId="478"/>
          <ac:picMkLst>
            <pc:docMk/>
            <pc:sldMk cId="1621290893" sldId="1343"/>
            <ac:picMk id="10" creationId="{2A47CCA7-B7D5-20F1-1341-A4D444BFBAC6}"/>
          </ac:picMkLst>
        </pc:picChg>
        <pc:picChg chg="add mod">
          <ac:chgData name="Peter Lindes" userId="34c0e04a-64dd-4e11-8676-54dd676827e3" providerId="ADAL" clId="{89FE8280-B883-47EA-B2A0-DACAB61E8427}" dt="2024-05-17T23:49:17.763" v="510" actId="1076"/>
          <ac:picMkLst>
            <pc:docMk/>
            <pc:sldMk cId="1621290893" sldId="1343"/>
            <ac:picMk id="11" creationId="{5AB9F4A0-F324-3CB5-FE72-7E77F0E203D4}"/>
          </ac:picMkLst>
        </pc:picChg>
      </pc:sldChg>
      <pc:sldChg chg="addSp delSp modSp new mod">
        <pc:chgData name="Peter Lindes" userId="34c0e04a-64dd-4e11-8676-54dd676827e3" providerId="ADAL" clId="{89FE8280-B883-47EA-B2A0-DACAB61E8427}" dt="2024-05-17T23:50:32.723" v="524" actId="1076"/>
        <pc:sldMkLst>
          <pc:docMk/>
          <pc:sldMk cId="2590572027" sldId="1344"/>
        </pc:sldMkLst>
        <pc:spChg chg="mod">
          <ac:chgData name="Peter Lindes" userId="34c0e04a-64dd-4e11-8676-54dd676827e3" providerId="ADAL" clId="{89FE8280-B883-47EA-B2A0-DACAB61E8427}" dt="2024-05-17T23:49:53.226" v="515" actId="27636"/>
          <ac:spMkLst>
            <pc:docMk/>
            <pc:sldMk cId="2590572027" sldId="1344"/>
            <ac:spMk id="2" creationId="{34D819FF-C4EC-AC54-9235-48536E24DA47}"/>
          </ac:spMkLst>
        </pc:spChg>
        <pc:spChg chg="del">
          <ac:chgData name="Peter Lindes" userId="34c0e04a-64dd-4e11-8676-54dd676827e3" providerId="ADAL" clId="{89FE8280-B883-47EA-B2A0-DACAB61E8427}" dt="2024-05-17T23:50:09.427" v="516" actId="478"/>
          <ac:spMkLst>
            <pc:docMk/>
            <pc:sldMk cId="2590572027" sldId="1344"/>
            <ac:spMk id="3" creationId="{8916CB6A-A485-596B-1CC6-71822BCBE617}"/>
          </ac:spMkLst>
        </pc:spChg>
        <pc:picChg chg="add mod">
          <ac:chgData name="Peter Lindes" userId="34c0e04a-64dd-4e11-8676-54dd676827e3" providerId="ADAL" clId="{89FE8280-B883-47EA-B2A0-DACAB61E8427}" dt="2024-05-17T23:50:32.723" v="524" actId="1076"/>
          <ac:picMkLst>
            <pc:docMk/>
            <pc:sldMk cId="2590572027" sldId="1344"/>
            <ac:picMk id="7" creationId="{345F14CC-67B1-3CDB-88B4-E0C7F79A9E6E}"/>
          </ac:picMkLst>
        </pc:picChg>
      </pc:sldChg>
      <pc:sldChg chg="addSp delSp modSp new mod">
        <pc:chgData name="Peter Lindes" userId="34c0e04a-64dd-4e11-8676-54dd676827e3" providerId="ADAL" clId="{89FE8280-B883-47EA-B2A0-DACAB61E8427}" dt="2024-05-17T23:54:01.034" v="533" actId="1076"/>
        <pc:sldMkLst>
          <pc:docMk/>
          <pc:sldMk cId="1775119492" sldId="1345"/>
        </pc:sldMkLst>
        <pc:spChg chg="mod">
          <ac:chgData name="Peter Lindes" userId="34c0e04a-64dd-4e11-8676-54dd676827e3" providerId="ADAL" clId="{89FE8280-B883-47EA-B2A0-DACAB61E8427}" dt="2024-05-17T23:51:08.659" v="528" actId="20577"/>
          <ac:spMkLst>
            <pc:docMk/>
            <pc:sldMk cId="1775119492" sldId="1345"/>
            <ac:spMk id="2" creationId="{991B3335-DB17-7B0D-A349-8762BEE0E717}"/>
          </ac:spMkLst>
        </pc:spChg>
        <pc:spChg chg="del">
          <ac:chgData name="Peter Lindes" userId="34c0e04a-64dd-4e11-8676-54dd676827e3" providerId="ADAL" clId="{89FE8280-B883-47EA-B2A0-DACAB61E8427}" dt="2024-05-17T23:50:56.035" v="526" actId="478"/>
          <ac:spMkLst>
            <pc:docMk/>
            <pc:sldMk cId="1775119492" sldId="1345"/>
            <ac:spMk id="3" creationId="{606D32FA-3B23-2FE0-2176-09357F8094A9}"/>
          </ac:spMkLst>
        </pc:spChg>
        <pc:picChg chg="add mod">
          <ac:chgData name="Peter Lindes" userId="34c0e04a-64dd-4e11-8676-54dd676827e3" providerId="ADAL" clId="{89FE8280-B883-47EA-B2A0-DACAB61E8427}" dt="2024-05-17T23:54:01.034" v="533" actId="1076"/>
          <ac:picMkLst>
            <pc:docMk/>
            <pc:sldMk cId="1775119492" sldId="1345"/>
            <ac:picMk id="1026" creationId="{AD11E4D8-511D-A6E7-0161-E46453290445}"/>
          </ac:picMkLst>
        </pc:picChg>
      </pc:sldChg>
      <pc:sldChg chg="delSp modSp new mod">
        <pc:chgData name="Peter Lindes" userId="34c0e04a-64dd-4e11-8676-54dd676827e3" providerId="ADAL" clId="{89FE8280-B883-47EA-B2A0-DACAB61E8427}" dt="2024-05-17T23:54:40.180" v="558" actId="20577"/>
        <pc:sldMkLst>
          <pc:docMk/>
          <pc:sldMk cId="1608788044" sldId="1346"/>
        </pc:sldMkLst>
        <pc:spChg chg="mod">
          <ac:chgData name="Peter Lindes" userId="34c0e04a-64dd-4e11-8676-54dd676827e3" providerId="ADAL" clId="{89FE8280-B883-47EA-B2A0-DACAB61E8427}" dt="2024-05-17T23:54:40.180" v="558" actId="20577"/>
          <ac:spMkLst>
            <pc:docMk/>
            <pc:sldMk cId="1608788044" sldId="1346"/>
            <ac:spMk id="2" creationId="{29FBD4B4-1B91-ABDE-49CF-032492E8FCD0}"/>
          </ac:spMkLst>
        </pc:spChg>
        <pc:spChg chg="del">
          <ac:chgData name="Peter Lindes" userId="34c0e04a-64dd-4e11-8676-54dd676827e3" providerId="ADAL" clId="{89FE8280-B883-47EA-B2A0-DACAB61E8427}" dt="2024-05-17T23:54:31.378" v="535" actId="478"/>
          <ac:spMkLst>
            <pc:docMk/>
            <pc:sldMk cId="1608788044" sldId="1346"/>
            <ac:spMk id="3" creationId="{04D77C05-454F-6CA9-733D-5E5AEA9B0BB9}"/>
          </ac:spMkLst>
        </pc:spChg>
      </pc:sldChg>
      <pc:sldChg chg="add del">
        <pc:chgData name="Peter Lindes" userId="34c0e04a-64dd-4e11-8676-54dd676827e3" providerId="ADAL" clId="{89FE8280-B883-47EA-B2A0-DACAB61E8427}" dt="2024-05-17T23:55:39.163" v="562"/>
        <pc:sldMkLst>
          <pc:docMk/>
          <pc:sldMk cId="1308656649" sldId="1347"/>
        </pc:sldMkLst>
      </pc:sldChg>
      <pc:sldChg chg="modSp add mod">
        <pc:chgData name="Peter Lindes" userId="34c0e04a-64dd-4e11-8676-54dd676827e3" providerId="ADAL" clId="{89FE8280-B883-47EA-B2A0-DACAB61E8427}" dt="2024-05-17T23:56:07.021" v="604" actId="20577"/>
        <pc:sldMkLst>
          <pc:docMk/>
          <pc:sldMk cId="3390405616" sldId="1347"/>
        </pc:sldMkLst>
        <pc:spChg chg="mod">
          <ac:chgData name="Peter Lindes" userId="34c0e04a-64dd-4e11-8676-54dd676827e3" providerId="ADAL" clId="{89FE8280-B883-47EA-B2A0-DACAB61E8427}" dt="2024-05-17T23:55:55.769" v="580" actId="20577"/>
          <ac:spMkLst>
            <pc:docMk/>
            <pc:sldMk cId="3390405616" sldId="1347"/>
            <ac:spMk id="2" creationId="{02CE57A5-9936-60C5-8849-27F989443FFC}"/>
          </ac:spMkLst>
        </pc:spChg>
        <pc:spChg chg="mod">
          <ac:chgData name="Peter Lindes" userId="34c0e04a-64dd-4e11-8676-54dd676827e3" providerId="ADAL" clId="{89FE8280-B883-47EA-B2A0-DACAB61E8427}" dt="2024-05-17T23:56:07.021" v="604" actId="20577"/>
          <ac:spMkLst>
            <pc:docMk/>
            <pc:sldMk cId="3390405616" sldId="1347"/>
            <ac:spMk id="3" creationId="{EE81F3E1-3DB4-B7DE-60D1-5C893CDA62E2}"/>
          </ac:spMkLst>
        </pc:spChg>
      </pc:sldChg>
      <pc:sldChg chg="add del">
        <pc:chgData name="Peter Lindes" userId="34c0e04a-64dd-4e11-8676-54dd676827e3" providerId="ADAL" clId="{89FE8280-B883-47EA-B2A0-DACAB61E8427}" dt="2024-05-17T23:55:39.163" v="562"/>
        <pc:sldMkLst>
          <pc:docMk/>
          <pc:sldMk cId="2541265630" sldId="1348"/>
        </pc:sldMkLst>
      </pc:sldChg>
    </pc:docChg>
  </pc:docChgLst>
  <pc:docChgLst>
    <pc:chgData name="Peter Lindes" userId="34c0e04a-64dd-4e11-8676-54dd676827e3" providerId="ADAL" clId="{C6CFBDA1-67C5-4B1E-89DC-536F1BE22B21}"/>
    <pc:docChg chg="undo custSel addSld delSld modSld sldOrd">
      <pc:chgData name="Peter Lindes" userId="34c0e04a-64dd-4e11-8676-54dd676827e3" providerId="ADAL" clId="{C6CFBDA1-67C5-4B1E-89DC-536F1BE22B21}" dt="2024-05-29T21:49:17.396" v="1446" actId="47"/>
      <pc:docMkLst>
        <pc:docMk/>
      </pc:docMkLst>
      <pc:sldChg chg="del mod modShow">
        <pc:chgData name="Peter Lindes" userId="34c0e04a-64dd-4e11-8676-54dd676827e3" providerId="ADAL" clId="{C6CFBDA1-67C5-4B1E-89DC-536F1BE22B21}" dt="2024-05-29T21:49:09.608" v="1445" actId="47"/>
        <pc:sldMkLst>
          <pc:docMk/>
          <pc:sldMk cId="1881284851" sldId="1255"/>
        </pc:sldMkLst>
      </pc:sldChg>
      <pc:sldChg chg="del">
        <pc:chgData name="Peter Lindes" userId="34c0e04a-64dd-4e11-8676-54dd676827e3" providerId="ADAL" clId="{C6CFBDA1-67C5-4B1E-89DC-536F1BE22B21}" dt="2024-05-29T21:49:09.608" v="1445" actId="47"/>
        <pc:sldMkLst>
          <pc:docMk/>
          <pc:sldMk cId="2898110199" sldId="1305"/>
        </pc:sldMkLst>
      </pc:sldChg>
      <pc:sldChg chg="modSp mod">
        <pc:chgData name="Peter Lindes" userId="34c0e04a-64dd-4e11-8676-54dd676827e3" providerId="ADAL" clId="{C6CFBDA1-67C5-4B1E-89DC-536F1BE22B21}" dt="2024-05-27T23:03:52.916" v="815" actId="20577"/>
        <pc:sldMkLst>
          <pc:docMk/>
          <pc:sldMk cId="3757358725" sldId="1307"/>
        </pc:sldMkLst>
        <pc:spChg chg="mod">
          <ac:chgData name="Peter Lindes" userId="34c0e04a-64dd-4e11-8676-54dd676827e3" providerId="ADAL" clId="{C6CFBDA1-67C5-4B1E-89DC-536F1BE22B21}" dt="2024-05-27T23:03:26.261" v="776" actId="14100"/>
          <ac:spMkLst>
            <pc:docMk/>
            <pc:sldMk cId="3757358725" sldId="1307"/>
            <ac:spMk id="2" creationId="{7C88FBF3-2CD6-89E7-F5DC-84848383CA94}"/>
          </ac:spMkLst>
        </pc:spChg>
        <pc:spChg chg="mod">
          <ac:chgData name="Peter Lindes" userId="34c0e04a-64dd-4e11-8676-54dd676827e3" providerId="ADAL" clId="{C6CFBDA1-67C5-4B1E-89DC-536F1BE22B21}" dt="2024-05-27T23:03:52.916" v="815" actId="20577"/>
          <ac:spMkLst>
            <pc:docMk/>
            <pc:sldMk cId="3757358725" sldId="1307"/>
            <ac:spMk id="3" creationId="{68E3823F-AEF5-55D3-1202-08539AC9AE51}"/>
          </ac:spMkLst>
        </pc:spChg>
      </pc:sldChg>
      <pc:sldChg chg="del">
        <pc:chgData name="Peter Lindes" userId="34c0e04a-64dd-4e11-8676-54dd676827e3" providerId="ADAL" clId="{C6CFBDA1-67C5-4B1E-89DC-536F1BE22B21}" dt="2024-05-29T21:49:09.608" v="1445" actId="47"/>
        <pc:sldMkLst>
          <pc:docMk/>
          <pc:sldMk cId="2808208932" sldId="1308"/>
        </pc:sldMkLst>
      </pc:sldChg>
      <pc:sldChg chg="del">
        <pc:chgData name="Peter Lindes" userId="34c0e04a-64dd-4e11-8676-54dd676827e3" providerId="ADAL" clId="{C6CFBDA1-67C5-4B1E-89DC-536F1BE22B21}" dt="2024-05-29T21:49:17.396" v="1446" actId="47"/>
        <pc:sldMkLst>
          <pc:docMk/>
          <pc:sldMk cId="260608559" sldId="1316"/>
        </pc:sldMkLst>
      </pc:sldChg>
      <pc:sldChg chg="del">
        <pc:chgData name="Peter Lindes" userId="34c0e04a-64dd-4e11-8676-54dd676827e3" providerId="ADAL" clId="{C6CFBDA1-67C5-4B1E-89DC-536F1BE22B21}" dt="2024-05-29T21:49:17.396" v="1446" actId="47"/>
        <pc:sldMkLst>
          <pc:docMk/>
          <pc:sldMk cId="4133829629" sldId="1317"/>
        </pc:sldMkLst>
      </pc:sldChg>
      <pc:sldChg chg="add del mod modShow">
        <pc:chgData name="Peter Lindes" userId="34c0e04a-64dd-4e11-8676-54dd676827e3" providerId="ADAL" clId="{C6CFBDA1-67C5-4B1E-89DC-536F1BE22B21}" dt="2024-05-27T23:18:03.056" v="1123" actId="2696"/>
        <pc:sldMkLst>
          <pc:docMk/>
          <pc:sldMk cId="3478941292" sldId="1318"/>
        </pc:sldMkLst>
      </pc:sldChg>
      <pc:sldChg chg="add del">
        <pc:chgData name="Peter Lindes" userId="34c0e04a-64dd-4e11-8676-54dd676827e3" providerId="ADAL" clId="{C6CFBDA1-67C5-4B1E-89DC-536F1BE22B21}" dt="2024-05-29T21:49:09.608" v="1445" actId="47"/>
        <pc:sldMkLst>
          <pc:docMk/>
          <pc:sldMk cId="3866210431" sldId="1318"/>
        </pc:sldMkLst>
      </pc:sldChg>
      <pc:sldChg chg="del">
        <pc:chgData name="Peter Lindes" userId="34c0e04a-64dd-4e11-8676-54dd676827e3" providerId="ADAL" clId="{C6CFBDA1-67C5-4B1E-89DC-536F1BE22B21}" dt="2024-05-29T21:49:17.396" v="1446" actId="47"/>
        <pc:sldMkLst>
          <pc:docMk/>
          <pc:sldMk cId="3389994096" sldId="1319"/>
        </pc:sldMkLst>
      </pc:sldChg>
      <pc:sldChg chg="del">
        <pc:chgData name="Peter Lindes" userId="34c0e04a-64dd-4e11-8676-54dd676827e3" providerId="ADAL" clId="{C6CFBDA1-67C5-4B1E-89DC-536F1BE22B21}" dt="2024-05-29T21:49:17.396" v="1446" actId="47"/>
        <pc:sldMkLst>
          <pc:docMk/>
          <pc:sldMk cId="56220273" sldId="1320"/>
        </pc:sldMkLst>
      </pc:sldChg>
      <pc:sldChg chg="del">
        <pc:chgData name="Peter Lindes" userId="34c0e04a-64dd-4e11-8676-54dd676827e3" providerId="ADAL" clId="{C6CFBDA1-67C5-4B1E-89DC-536F1BE22B21}" dt="2024-05-29T21:49:09.608" v="1445" actId="47"/>
        <pc:sldMkLst>
          <pc:docMk/>
          <pc:sldMk cId="1136654492" sldId="1323"/>
        </pc:sldMkLst>
      </pc:sldChg>
      <pc:sldChg chg="del">
        <pc:chgData name="Peter Lindes" userId="34c0e04a-64dd-4e11-8676-54dd676827e3" providerId="ADAL" clId="{C6CFBDA1-67C5-4B1E-89DC-536F1BE22B21}" dt="2024-05-29T21:49:09.608" v="1445" actId="47"/>
        <pc:sldMkLst>
          <pc:docMk/>
          <pc:sldMk cId="4179177484" sldId="1324"/>
        </pc:sldMkLst>
      </pc:sldChg>
      <pc:sldChg chg="del mod modShow">
        <pc:chgData name="Peter Lindes" userId="34c0e04a-64dd-4e11-8676-54dd676827e3" providerId="ADAL" clId="{C6CFBDA1-67C5-4B1E-89DC-536F1BE22B21}" dt="2024-05-29T21:49:09.608" v="1445" actId="47"/>
        <pc:sldMkLst>
          <pc:docMk/>
          <pc:sldMk cId="1648770474" sldId="1325"/>
        </pc:sldMkLst>
      </pc:sldChg>
      <pc:sldChg chg="modSp mod">
        <pc:chgData name="Peter Lindes" userId="34c0e04a-64dd-4e11-8676-54dd676827e3" providerId="ADAL" clId="{C6CFBDA1-67C5-4B1E-89DC-536F1BE22B21}" dt="2024-05-27T23:11:59.494" v="915" actId="20577"/>
        <pc:sldMkLst>
          <pc:docMk/>
          <pc:sldMk cId="3876962173" sldId="1329"/>
        </pc:sldMkLst>
        <pc:spChg chg="mod">
          <ac:chgData name="Peter Lindes" userId="34c0e04a-64dd-4e11-8676-54dd676827e3" providerId="ADAL" clId="{C6CFBDA1-67C5-4B1E-89DC-536F1BE22B21}" dt="2024-05-27T23:11:59.494" v="915" actId="20577"/>
          <ac:spMkLst>
            <pc:docMk/>
            <pc:sldMk cId="3876962173" sldId="1329"/>
            <ac:spMk id="3" creationId="{369E6B08-5DB7-D562-6302-0C1F739CB465}"/>
          </ac:spMkLst>
        </pc:spChg>
      </pc:sldChg>
      <pc:sldChg chg="modSp mod">
        <pc:chgData name="Peter Lindes" userId="34c0e04a-64dd-4e11-8676-54dd676827e3" providerId="ADAL" clId="{C6CFBDA1-67C5-4B1E-89DC-536F1BE22B21}" dt="2024-05-27T23:04:28.356" v="838" actId="20577"/>
        <pc:sldMkLst>
          <pc:docMk/>
          <pc:sldMk cId="1236088455" sldId="1331"/>
        </pc:sldMkLst>
        <pc:spChg chg="mod">
          <ac:chgData name="Peter Lindes" userId="34c0e04a-64dd-4e11-8676-54dd676827e3" providerId="ADAL" clId="{C6CFBDA1-67C5-4B1E-89DC-536F1BE22B21}" dt="2024-05-27T23:04:28.356" v="838" actId="20577"/>
          <ac:spMkLst>
            <pc:docMk/>
            <pc:sldMk cId="1236088455" sldId="1331"/>
            <ac:spMk id="3" creationId="{151D5AD6-9163-A364-4E30-C4FFB1DAEB2E}"/>
          </ac:spMkLst>
        </pc:spChg>
      </pc:sldChg>
      <pc:sldChg chg="modSp">
        <pc:chgData name="Peter Lindes" userId="34c0e04a-64dd-4e11-8676-54dd676827e3" providerId="ADAL" clId="{C6CFBDA1-67C5-4B1E-89DC-536F1BE22B21}" dt="2024-05-27T23:02:53.808" v="769" actId="20577"/>
        <pc:sldMkLst>
          <pc:docMk/>
          <pc:sldMk cId="1299298778" sldId="1333"/>
        </pc:sldMkLst>
        <pc:spChg chg="mod">
          <ac:chgData name="Peter Lindes" userId="34c0e04a-64dd-4e11-8676-54dd676827e3" providerId="ADAL" clId="{C6CFBDA1-67C5-4B1E-89DC-536F1BE22B21}" dt="2024-05-27T23:02:53.808" v="769" actId="20577"/>
          <ac:spMkLst>
            <pc:docMk/>
            <pc:sldMk cId="1299298778" sldId="1333"/>
            <ac:spMk id="7" creationId="{24737969-5B21-5ACB-91E2-432368DDE437}"/>
          </ac:spMkLst>
        </pc:spChg>
      </pc:sldChg>
      <pc:sldChg chg="del mod modShow">
        <pc:chgData name="Peter Lindes" userId="34c0e04a-64dd-4e11-8676-54dd676827e3" providerId="ADAL" clId="{C6CFBDA1-67C5-4B1E-89DC-536F1BE22B21}" dt="2024-05-29T19:00:00.110" v="1443" actId="2696"/>
        <pc:sldMkLst>
          <pc:docMk/>
          <pc:sldMk cId="166291873" sldId="1335"/>
        </pc:sldMkLst>
      </pc:sldChg>
      <pc:sldChg chg="add del">
        <pc:chgData name="Peter Lindes" userId="34c0e04a-64dd-4e11-8676-54dd676827e3" providerId="ADAL" clId="{C6CFBDA1-67C5-4B1E-89DC-536F1BE22B21}" dt="2024-05-29T21:49:09.608" v="1445" actId="47"/>
        <pc:sldMkLst>
          <pc:docMk/>
          <pc:sldMk cId="1247312510" sldId="1335"/>
        </pc:sldMkLst>
      </pc:sldChg>
      <pc:sldChg chg="add del">
        <pc:chgData name="Peter Lindes" userId="34c0e04a-64dd-4e11-8676-54dd676827e3" providerId="ADAL" clId="{C6CFBDA1-67C5-4B1E-89DC-536F1BE22B21}" dt="2024-05-29T21:49:09.608" v="1445" actId="47"/>
        <pc:sldMkLst>
          <pc:docMk/>
          <pc:sldMk cId="2915611595" sldId="1336"/>
        </pc:sldMkLst>
      </pc:sldChg>
      <pc:sldChg chg="del mod modShow">
        <pc:chgData name="Peter Lindes" userId="34c0e04a-64dd-4e11-8676-54dd676827e3" providerId="ADAL" clId="{C6CFBDA1-67C5-4B1E-89DC-536F1BE22B21}" dt="2024-05-27T23:27:04.510" v="1337" actId="2696"/>
        <pc:sldMkLst>
          <pc:docMk/>
          <pc:sldMk cId="3702505908" sldId="1336"/>
        </pc:sldMkLst>
      </pc:sldChg>
      <pc:sldChg chg="modSp mod ord">
        <pc:chgData name="Peter Lindes" userId="34c0e04a-64dd-4e11-8676-54dd676827e3" providerId="ADAL" clId="{C6CFBDA1-67C5-4B1E-89DC-536F1BE22B21}" dt="2024-05-29T18:59:03.407" v="1440"/>
        <pc:sldMkLst>
          <pc:docMk/>
          <pc:sldMk cId="2612287809" sldId="1337"/>
        </pc:sldMkLst>
        <pc:spChg chg="mod">
          <ac:chgData name="Peter Lindes" userId="34c0e04a-64dd-4e11-8676-54dd676827e3" providerId="ADAL" clId="{C6CFBDA1-67C5-4B1E-89DC-536F1BE22B21}" dt="2024-05-29T18:58:47.360" v="1438" actId="20577"/>
          <ac:spMkLst>
            <pc:docMk/>
            <pc:sldMk cId="2612287809" sldId="1337"/>
            <ac:spMk id="2" creationId="{C0B6DF27-342F-DA1D-3E77-2A6F4DF872E0}"/>
          </ac:spMkLst>
        </pc:spChg>
      </pc:sldChg>
      <pc:sldChg chg="del mod modShow">
        <pc:chgData name="Peter Lindes" userId="34c0e04a-64dd-4e11-8676-54dd676827e3" providerId="ADAL" clId="{C6CFBDA1-67C5-4B1E-89DC-536F1BE22B21}" dt="2024-05-29T21:49:09.608" v="1445" actId="47"/>
        <pc:sldMkLst>
          <pc:docMk/>
          <pc:sldMk cId="2165670369" sldId="1338"/>
        </pc:sldMkLst>
      </pc:sldChg>
      <pc:sldChg chg="del">
        <pc:chgData name="Peter Lindes" userId="34c0e04a-64dd-4e11-8676-54dd676827e3" providerId="ADAL" clId="{C6CFBDA1-67C5-4B1E-89DC-536F1BE22B21}" dt="2024-05-29T21:49:17.396" v="1446" actId="47"/>
        <pc:sldMkLst>
          <pc:docMk/>
          <pc:sldMk cId="1917792007" sldId="1339"/>
        </pc:sldMkLst>
      </pc:sldChg>
      <pc:sldChg chg="add del mod modShow">
        <pc:chgData name="Peter Lindes" userId="34c0e04a-64dd-4e11-8676-54dd676827e3" providerId="ADAL" clId="{C6CFBDA1-67C5-4B1E-89DC-536F1BE22B21}" dt="2024-05-27T23:18:03.056" v="1123" actId="2696"/>
        <pc:sldMkLst>
          <pc:docMk/>
          <pc:sldMk cId="201418400" sldId="1340"/>
        </pc:sldMkLst>
      </pc:sldChg>
      <pc:sldChg chg="add del">
        <pc:chgData name="Peter Lindes" userId="34c0e04a-64dd-4e11-8676-54dd676827e3" providerId="ADAL" clId="{C6CFBDA1-67C5-4B1E-89DC-536F1BE22B21}" dt="2024-05-29T21:49:09.608" v="1445" actId="47"/>
        <pc:sldMkLst>
          <pc:docMk/>
          <pc:sldMk cId="3478138707" sldId="1340"/>
        </pc:sldMkLst>
      </pc:sldChg>
      <pc:sldChg chg="addSp modSp mod">
        <pc:chgData name="Peter Lindes" userId="34c0e04a-64dd-4e11-8676-54dd676827e3" providerId="ADAL" clId="{C6CFBDA1-67C5-4B1E-89DC-536F1BE22B21}" dt="2024-05-27T23:10:57.621" v="863" actId="1076"/>
        <pc:sldMkLst>
          <pc:docMk/>
          <pc:sldMk cId="3989250612" sldId="1341"/>
        </pc:sldMkLst>
        <pc:spChg chg="add mod">
          <ac:chgData name="Peter Lindes" userId="34c0e04a-64dd-4e11-8676-54dd676827e3" providerId="ADAL" clId="{C6CFBDA1-67C5-4B1E-89DC-536F1BE22B21}" dt="2024-05-27T23:10:57.621" v="863" actId="1076"/>
          <ac:spMkLst>
            <pc:docMk/>
            <pc:sldMk cId="3989250612" sldId="1341"/>
            <ac:spMk id="6" creationId="{FD3D6116-1E1E-A500-5639-34CA3B2BCE01}"/>
          </ac:spMkLst>
        </pc:spChg>
      </pc:sldChg>
      <pc:sldChg chg="addSp delSp modSp mod ord delAnim modAnim">
        <pc:chgData name="Peter Lindes" userId="34c0e04a-64dd-4e11-8676-54dd676827e3" providerId="ADAL" clId="{C6CFBDA1-67C5-4B1E-89DC-536F1BE22B21}" dt="2024-05-27T23:28:14.832" v="1372" actId="20577"/>
        <pc:sldMkLst>
          <pc:docMk/>
          <pc:sldMk cId="3154429419" sldId="1342"/>
        </pc:sldMkLst>
        <pc:spChg chg="mod">
          <ac:chgData name="Peter Lindes" userId="34c0e04a-64dd-4e11-8676-54dd676827e3" providerId="ADAL" clId="{C6CFBDA1-67C5-4B1E-89DC-536F1BE22B21}" dt="2024-05-27T23:28:14.832" v="1372" actId="20577"/>
          <ac:spMkLst>
            <pc:docMk/>
            <pc:sldMk cId="3154429419" sldId="1342"/>
            <ac:spMk id="3" creationId="{437D70B7-F340-74AD-F420-85E6952009AC}"/>
          </ac:spMkLst>
        </pc:spChg>
        <pc:spChg chg="del">
          <ac:chgData name="Peter Lindes" userId="34c0e04a-64dd-4e11-8676-54dd676827e3" providerId="ADAL" clId="{C6CFBDA1-67C5-4B1E-89DC-536F1BE22B21}" dt="2024-05-27T22:11:58.024" v="179" actId="478"/>
          <ac:spMkLst>
            <pc:docMk/>
            <pc:sldMk cId="3154429419" sldId="1342"/>
            <ac:spMk id="6" creationId="{46B53011-6294-A450-C9B8-C0BA03E26F92}"/>
          </ac:spMkLst>
        </pc:spChg>
        <pc:spChg chg="del">
          <ac:chgData name="Peter Lindes" userId="34c0e04a-64dd-4e11-8676-54dd676827e3" providerId="ADAL" clId="{C6CFBDA1-67C5-4B1E-89DC-536F1BE22B21}" dt="2024-05-27T22:11:50.759" v="177" actId="478"/>
          <ac:spMkLst>
            <pc:docMk/>
            <pc:sldMk cId="3154429419" sldId="1342"/>
            <ac:spMk id="7" creationId="{F7A007B8-3744-5BDB-BF41-EE1F68B417DC}"/>
          </ac:spMkLst>
        </pc:spChg>
        <pc:spChg chg="del">
          <ac:chgData name="Peter Lindes" userId="34c0e04a-64dd-4e11-8676-54dd676827e3" providerId="ADAL" clId="{C6CFBDA1-67C5-4B1E-89DC-536F1BE22B21}" dt="2024-05-27T22:11:54.752" v="178" actId="478"/>
          <ac:spMkLst>
            <pc:docMk/>
            <pc:sldMk cId="3154429419" sldId="1342"/>
            <ac:spMk id="8" creationId="{6BA606CF-E418-0A15-4447-A5C451C28790}"/>
          </ac:spMkLst>
        </pc:spChg>
        <pc:spChg chg="add del mod">
          <ac:chgData name="Peter Lindes" userId="34c0e04a-64dd-4e11-8676-54dd676827e3" providerId="ADAL" clId="{C6CFBDA1-67C5-4B1E-89DC-536F1BE22B21}" dt="2024-05-27T22:11:47.575" v="176" actId="478"/>
          <ac:spMkLst>
            <pc:docMk/>
            <pc:sldMk cId="3154429419" sldId="1342"/>
            <ac:spMk id="9" creationId="{E1922995-15CB-DE9A-A30E-84919FB1BB47}"/>
          </ac:spMkLst>
        </pc:spChg>
        <pc:picChg chg="add del mod">
          <ac:chgData name="Peter Lindes" userId="34c0e04a-64dd-4e11-8676-54dd676827e3" providerId="ADAL" clId="{C6CFBDA1-67C5-4B1E-89DC-536F1BE22B21}" dt="2024-05-27T22:11:45.109" v="174" actId="478"/>
          <ac:picMkLst>
            <pc:docMk/>
            <pc:sldMk cId="3154429419" sldId="1342"/>
            <ac:picMk id="11" creationId="{12B369B2-4C18-210F-D6A4-E0E520B68113}"/>
          </ac:picMkLst>
        </pc:picChg>
      </pc:sldChg>
      <pc:sldChg chg="addSp modSp del mod">
        <pc:chgData name="Peter Lindes" userId="34c0e04a-64dd-4e11-8676-54dd676827e3" providerId="ADAL" clId="{C6CFBDA1-67C5-4B1E-89DC-536F1BE22B21}" dt="2024-05-27T22:49:33.140" v="556" actId="2696"/>
        <pc:sldMkLst>
          <pc:docMk/>
          <pc:sldMk cId="1621290893" sldId="1343"/>
        </pc:sldMkLst>
        <pc:spChg chg="mod">
          <ac:chgData name="Peter Lindes" userId="34c0e04a-64dd-4e11-8676-54dd676827e3" providerId="ADAL" clId="{C6CFBDA1-67C5-4B1E-89DC-536F1BE22B21}" dt="2024-05-27T22:45:22.074" v="531" actId="20577"/>
          <ac:spMkLst>
            <pc:docMk/>
            <pc:sldMk cId="1621290893" sldId="1343"/>
            <ac:spMk id="2" creationId="{528FDEB9-3E3D-8831-A7FC-A6EA870BB80C}"/>
          </ac:spMkLst>
        </pc:spChg>
        <pc:picChg chg="mod">
          <ac:chgData name="Peter Lindes" userId="34c0e04a-64dd-4e11-8676-54dd676827e3" providerId="ADAL" clId="{C6CFBDA1-67C5-4B1E-89DC-536F1BE22B21}" dt="2024-05-27T22:46:17.727" v="539" actId="1076"/>
          <ac:picMkLst>
            <pc:docMk/>
            <pc:sldMk cId="1621290893" sldId="1343"/>
            <ac:picMk id="6" creationId="{3CC626C6-8431-5BA7-517F-DAFD94714233}"/>
          </ac:picMkLst>
        </pc:picChg>
        <pc:picChg chg="add mod">
          <ac:chgData name="Peter Lindes" userId="34c0e04a-64dd-4e11-8676-54dd676827e3" providerId="ADAL" clId="{C6CFBDA1-67C5-4B1E-89DC-536F1BE22B21}" dt="2024-05-27T22:46:23.118" v="541" actId="1076"/>
          <ac:picMkLst>
            <pc:docMk/>
            <pc:sldMk cId="1621290893" sldId="1343"/>
            <ac:picMk id="7" creationId="{06AC6D54-A6C0-56E1-2ACE-2C09940CD0BA}"/>
          </ac:picMkLst>
        </pc:picChg>
        <pc:picChg chg="mod">
          <ac:chgData name="Peter Lindes" userId="34c0e04a-64dd-4e11-8676-54dd676827e3" providerId="ADAL" clId="{C6CFBDA1-67C5-4B1E-89DC-536F1BE22B21}" dt="2024-05-27T22:46:28.152" v="542" actId="1076"/>
          <ac:picMkLst>
            <pc:docMk/>
            <pc:sldMk cId="1621290893" sldId="1343"/>
            <ac:picMk id="11" creationId="{5AB9F4A0-F324-3CB5-FE72-7E77F0E203D4}"/>
          </ac:picMkLst>
        </pc:picChg>
      </pc:sldChg>
      <pc:sldChg chg="addSp modSp mod modAnim">
        <pc:chgData name="Peter Lindes" userId="34c0e04a-64dd-4e11-8676-54dd676827e3" providerId="ADAL" clId="{C6CFBDA1-67C5-4B1E-89DC-536F1BE22B21}" dt="2024-05-27T23:23:31.413" v="1335"/>
        <pc:sldMkLst>
          <pc:docMk/>
          <pc:sldMk cId="2590572027" sldId="1344"/>
        </pc:sldMkLst>
        <pc:spChg chg="mod">
          <ac:chgData name="Peter Lindes" userId="34c0e04a-64dd-4e11-8676-54dd676827e3" providerId="ADAL" clId="{C6CFBDA1-67C5-4B1E-89DC-536F1BE22B21}" dt="2024-05-27T22:51:53.182" v="563" actId="14100"/>
          <ac:spMkLst>
            <pc:docMk/>
            <pc:sldMk cId="2590572027" sldId="1344"/>
            <ac:spMk id="2" creationId="{34D819FF-C4EC-AC54-9235-48536E24DA47}"/>
          </ac:spMkLst>
        </pc:spChg>
        <pc:spChg chg="add mod">
          <ac:chgData name="Peter Lindes" userId="34c0e04a-64dd-4e11-8676-54dd676827e3" providerId="ADAL" clId="{C6CFBDA1-67C5-4B1E-89DC-536F1BE22B21}" dt="2024-05-27T23:23:10.415" v="1333" actId="1076"/>
          <ac:spMkLst>
            <pc:docMk/>
            <pc:sldMk cId="2590572027" sldId="1344"/>
            <ac:spMk id="3" creationId="{10B93223-3D2C-0931-EE18-D80658B15E1F}"/>
          </ac:spMkLst>
        </pc:spChg>
        <pc:picChg chg="mod">
          <ac:chgData name="Peter Lindes" userId="34c0e04a-64dd-4e11-8676-54dd676827e3" providerId="ADAL" clId="{C6CFBDA1-67C5-4B1E-89DC-536F1BE22B21}" dt="2024-05-27T23:23:06.301" v="1332" actId="1037"/>
          <ac:picMkLst>
            <pc:docMk/>
            <pc:sldMk cId="2590572027" sldId="1344"/>
            <ac:picMk id="7" creationId="{345F14CC-67B1-3CDB-88B4-E0C7F79A9E6E}"/>
          </ac:picMkLst>
        </pc:picChg>
      </pc:sldChg>
      <pc:sldChg chg="modSp mod">
        <pc:chgData name="Peter Lindes" userId="34c0e04a-64dd-4e11-8676-54dd676827e3" providerId="ADAL" clId="{C6CFBDA1-67C5-4B1E-89DC-536F1BE22B21}" dt="2024-05-27T22:52:24.070" v="568" actId="20577"/>
        <pc:sldMkLst>
          <pc:docMk/>
          <pc:sldMk cId="1775119492" sldId="1345"/>
        </pc:sldMkLst>
        <pc:spChg chg="mod">
          <ac:chgData name="Peter Lindes" userId="34c0e04a-64dd-4e11-8676-54dd676827e3" providerId="ADAL" clId="{C6CFBDA1-67C5-4B1E-89DC-536F1BE22B21}" dt="2024-05-27T22:52:24.070" v="568" actId="20577"/>
          <ac:spMkLst>
            <pc:docMk/>
            <pc:sldMk cId="1775119492" sldId="1345"/>
            <ac:spMk id="2" creationId="{991B3335-DB17-7B0D-A349-8762BEE0E717}"/>
          </ac:spMkLst>
        </pc:spChg>
      </pc:sldChg>
      <pc:sldChg chg="addSp modSp mod modAnim">
        <pc:chgData name="Peter Lindes" userId="34c0e04a-64dd-4e11-8676-54dd676827e3" providerId="ADAL" clId="{C6CFBDA1-67C5-4B1E-89DC-536F1BE22B21}" dt="2024-05-27T23:53:04.347" v="1434" actId="20577"/>
        <pc:sldMkLst>
          <pc:docMk/>
          <pc:sldMk cId="1608788044" sldId="1346"/>
        </pc:sldMkLst>
        <pc:spChg chg="mod">
          <ac:chgData name="Peter Lindes" userId="34c0e04a-64dd-4e11-8676-54dd676827e3" providerId="ADAL" clId="{C6CFBDA1-67C5-4B1E-89DC-536F1BE22B21}" dt="2024-05-27T22:54:30.327" v="587" actId="20577"/>
          <ac:spMkLst>
            <pc:docMk/>
            <pc:sldMk cId="1608788044" sldId="1346"/>
            <ac:spMk id="2" creationId="{29FBD4B4-1B91-ABDE-49CF-032492E8FCD0}"/>
          </ac:spMkLst>
        </pc:spChg>
        <pc:spChg chg="add mod">
          <ac:chgData name="Peter Lindes" userId="34c0e04a-64dd-4e11-8676-54dd676827e3" providerId="ADAL" clId="{C6CFBDA1-67C5-4B1E-89DC-536F1BE22B21}" dt="2024-05-27T23:53:04.347" v="1434" actId="20577"/>
          <ac:spMkLst>
            <pc:docMk/>
            <pc:sldMk cId="1608788044" sldId="1346"/>
            <ac:spMk id="3" creationId="{95136227-7646-E262-1127-B1F0543221BB}"/>
          </ac:spMkLst>
        </pc:spChg>
      </pc:sldChg>
      <pc:sldChg chg="add del mod modShow">
        <pc:chgData name="Peter Lindes" userId="34c0e04a-64dd-4e11-8676-54dd676827e3" providerId="ADAL" clId="{C6CFBDA1-67C5-4B1E-89DC-536F1BE22B21}" dt="2024-05-29T21:49:09.608" v="1445" actId="47"/>
        <pc:sldMkLst>
          <pc:docMk/>
          <pc:sldMk cId="1574204484" sldId="1348"/>
        </pc:sldMkLst>
      </pc:sldChg>
      <pc:sldChg chg="modSp add del mod modAnim">
        <pc:chgData name="Peter Lindes" userId="34c0e04a-64dd-4e11-8676-54dd676827e3" providerId="ADAL" clId="{C6CFBDA1-67C5-4B1E-89DC-536F1BE22B21}" dt="2024-05-27T23:28:40.252" v="1373" actId="2696"/>
        <pc:sldMkLst>
          <pc:docMk/>
          <pc:sldMk cId="3392541618" sldId="1348"/>
        </pc:sldMkLst>
        <pc:spChg chg="mod">
          <ac:chgData name="Peter Lindes" userId="34c0e04a-64dd-4e11-8676-54dd676827e3" providerId="ADAL" clId="{C6CFBDA1-67C5-4B1E-89DC-536F1BE22B21}" dt="2024-05-27T23:00:13.083" v="733" actId="14100"/>
          <ac:spMkLst>
            <pc:docMk/>
            <pc:sldMk cId="3392541618" sldId="1348"/>
            <ac:spMk id="3" creationId="{437D70B7-F340-74AD-F420-85E6952009AC}"/>
          </ac:spMkLst>
        </pc:spChg>
        <pc:spChg chg="mod">
          <ac:chgData name="Peter Lindes" userId="34c0e04a-64dd-4e11-8676-54dd676827e3" providerId="ADAL" clId="{C6CFBDA1-67C5-4B1E-89DC-536F1BE22B21}" dt="2024-05-27T23:00:02.234" v="732" actId="1076"/>
          <ac:spMkLst>
            <pc:docMk/>
            <pc:sldMk cId="3392541618" sldId="1348"/>
            <ac:spMk id="6" creationId="{46B53011-6294-A450-C9B8-C0BA03E26F92}"/>
          </ac:spMkLst>
        </pc:spChg>
        <pc:spChg chg="mod">
          <ac:chgData name="Peter Lindes" userId="34c0e04a-64dd-4e11-8676-54dd676827e3" providerId="ADAL" clId="{C6CFBDA1-67C5-4B1E-89DC-536F1BE22B21}" dt="2024-05-27T23:00:02.234" v="732" actId="1076"/>
          <ac:spMkLst>
            <pc:docMk/>
            <pc:sldMk cId="3392541618" sldId="1348"/>
            <ac:spMk id="7" creationId="{F7A007B8-3744-5BDB-BF41-EE1F68B417DC}"/>
          </ac:spMkLst>
        </pc:spChg>
        <pc:spChg chg="mod">
          <ac:chgData name="Peter Lindes" userId="34c0e04a-64dd-4e11-8676-54dd676827e3" providerId="ADAL" clId="{C6CFBDA1-67C5-4B1E-89DC-536F1BE22B21}" dt="2024-05-27T23:00:02.234" v="732" actId="1076"/>
          <ac:spMkLst>
            <pc:docMk/>
            <pc:sldMk cId="3392541618" sldId="1348"/>
            <ac:spMk id="8" creationId="{6BA606CF-E418-0A15-4447-A5C451C28790}"/>
          </ac:spMkLst>
        </pc:spChg>
        <pc:spChg chg="mod">
          <ac:chgData name="Peter Lindes" userId="34c0e04a-64dd-4e11-8676-54dd676827e3" providerId="ADAL" clId="{C6CFBDA1-67C5-4B1E-89DC-536F1BE22B21}" dt="2024-05-27T23:00:02.234" v="732" actId="1076"/>
          <ac:spMkLst>
            <pc:docMk/>
            <pc:sldMk cId="3392541618" sldId="1348"/>
            <ac:spMk id="9" creationId="{E1922995-15CB-DE9A-A30E-84919FB1BB47}"/>
          </ac:spMkLst>
        </pc:spChg>
        <pc:picChg chg="mod">
          <ac:chgData name="Peter Lindes" userId="34c0e04a-64dd-4e11-8676-54dd676827e3" providerId="ADAL" clId="{C6CFBDA1-67C5-4B1E-89DC-536F1BE22B21}" dt="2024-05-27T23:00:02.234" v="732" actId="1076"/>
          <ac:picMkLst>
            <pc:docMk/>
            <pc:sldMk cId="3392541618" sldId="1348"/>
            <ac:picMk id="11" creationId="{12B369B2-4C18-210F-D6A4-E0E520B68113}"/>
          </ac:picMkLst>
        </pc:picChg>
      </pc:sldChg>
      <pc:sldChg chg="addSp delSp modSp add del mod">
        <pc:chgData name="Peter Lindes" userId="34c0e04a-64dd-4e11-8676-54dd676827e3" providerId="ADAL" clId="{C6CFBDA1-67C5-4B1E-89DC-536F1BE22B21}" dt="2024-05-27T22:44:12.533" v="529" actId="2696"/>
        <pc:sldMkLst>
          <pc:docMk/>
          <pc:sldMk cId="1524397056" sldId="1349"/>
        </pc:sldMkLst>
        <pc:spChg chg="mod">
          <ac:chgData name="Peter Lindes" userId="34c0e04a-64dd-4e11-8676-54dd676827e3" providerId="ADAL" clId="{C6CFBDA1-67C5-4B1E-89DC-536F1BE22B21}" dt="2024-05-27T22:13:20.979" v="192"/>
          <ac:spMkLst>
            <pc:docMk/>
            <pc:sldMk cId="1524397056" sldId="1349"/>
            <ac:spMk id="2" creationId="{991B3335-DB17-7B0D-A349-8762BEE0E717}"/>
          </ac:spMkLst>
        </pc:spChg>
        <pc:picChg chg="add del mod">
          <ac:chgData name="Peter Lindes" userId="34c0e04a-64dd-4e11-8676-54dd676827e3" providerId="ADAL" clId="{C6CFBDA1-67C5-4B1E-89DC-536F1BE22B21}" dt="2024-05-27T22:20:15.475" v="197" actId="478"/>
          <ac:picMkLst>
            <pc:docMk/>
            <pc:sldMk cId="1524397056" sldId="1349"/>
            <ac:picMk id="6" creationId="{58B06D8D-24AE-BF3E-8A86-63B7BBD3D0D1}"/>
          </ac:picMkLst>
        </pc:picChg>
        <pc:picChg chg="add mod">
          <ac:chgData name="Peter Lindes" userId="34c0e04a-64dd-4e11-8676-54dd676827e3" providerId="ADAL" clId="{C6CFBDA1-67C5-4B1E-89DC-536F1BE22B21}" dt="2024-05-27T22:23:57.007" v="202" actId="1076"/>
          <ac:picMkLst>
            <pc:docMk/>
            <pc:sldMk cId="1524397056" sldId="1349"/>
            <ac:picMk id="8" creationId="{96F1E35C-C58E-2890-2081-566A7CFDC5F0}"/>
          </ac:picMkLst>
        </pc:picChg>
        <pc:picChg chg="add mod">
          <ac:chgData name="Peter Lindes" userId="34c0e04a-64dd-4e11-8676-54dd676827e3" providerId="ADAL" clId="{C6CFBDA1-67C5-4B1E-89DC-536F1BE22B21}" dt="2024-05-27T22:24:09.947" v="208" actId="1076"/>
          <ac:picMkLst>
            <pc:docMk/>
            <pc:sldMk cId="1524397056" sldId="1349"/>
            <ac:picMk id="10" creationId="{90FCC921-4D42-0047-3A0F-B5CCF1E8B07B}"/>
          </ac:picMkLst>
        </pc:picChg>
        <pc:picChg chg="add mod">
          <ac:chgData name="Peter Lindes" userId="34c0e04a-64dd-4e11-8676-54dd676827e3" providerId="ADAL" clId="{C6CFBDA1-67C5-4B1E-89DC-536F1BE22B21}" dt="2024-05-27T22:25:13.357" v="213" actId="1076"/>
          <ac:picMkLst>
            <pc:docMk/>
            <pc:sldMk cId="1524397056" sldId="1349"/>
            <ac:picMk id="12" creationId="{0F2C491A-A92F-A365-E88B-A8A25CB2B92B}"/>
          </ac:picMkLst>
        </pc:picChg>
        <pc:picChg chg="del">
          <ac:chgData name="Peter Lindes" userId="34c0e04a-64dd-4e11-8676-54dd676827e3" providerId="ADAL" clId="{C6CFBDA1-67C5-4B1E-89DC-536F1BE22B21}" dt="2024-05-27T22:13:24.486" v="193" actId="478"/>
          <ac:picMkLst>
            <pc:docMk/>
            <pc:sldMk cId="1524397056" sldId="1349"/>
            <ac:picMk id="1026" creationId="{AD11E4D8-511D-A6E7-0161-E46453290445}"/>
          </ac:picMkLst>
        </pc:picChg>
      </pc:sldChg>
      <pc:sldChg chg="addSp delSp modSp add mod">
        <pc:chgData name="Peter Lindes" userId="34c0e04a-64dd-4e11-8676-54dd676827e3" providerId="ADAL" clId="{C6CFBDA1-67C5-4B1E-89DC-536F1BE22B21}" dt="2024-05-27T22:53:17.589" v="584" actId="20577"/>
        <pc:sldMkLst>
          <pc:docMk/>
          <pc:sldMk cId="3260231974" sldId="1350"/>
        </pc:sldMkLst>
        <pc:spChg chg="mod">
          <ac:chgData name="Peter Lindes" userId="34c0e04a-64dd-4e11-8676-54dd676827e3" providerId="ADAL" clId="{C6CFBDA1-67C5-4B1E-89DC-536F1BE22B21}" dt="2024-05-27T22:28:21.368" v="227" actId="14100"/>
          <ac:spMkLst>
            <pc:docMk/>
            <pc:sldMk cId="3260231974" sldId="1350"/>
            <ac:spMk id="2" creationId="{991B3335-DB17-7B0D-A349-8762BEE0E717}"/>
          </ac:spMkLst>
        </pc:spChg>
        <pc:spChg chg="add mod">
          <ac:chgData name="Peter Lindes" userId="34c0e04a-64dd-4e11-8676-54dd676827e3" providerId="ADAL" clId="{C6CFBDA1-67C5-4B1E-89DC-536F1BE22B21}" dt="2024-05-27T22:43:34.565" v="528" actId="1582"/>
          <ac:spMkLst>
            <pc:docMk/>
            <pc:sldMk cId="3260231974" sldId="1350"/>
            <ac:spMk id="3" creationId="{7B4ED327-BE4F-175A-B244-E7A1F503A959}"/>
          </ac:spMkLst>
        </pc:spChg>
        <pc:spChg chg="add mod">
          <ac:chgData name="Peter Lindes" userId="34c0e04a-64dd-4e11-8676-54dd676827e3" providerId="ADAL" clId="{C6CFBDA1-67C5-4B1E-89DC-536F1BE22B21}" dt="2024-05-27T22:36:44.696" v="395" actId="1076"/>
          <ac:spMkLst>
            <pc:docMk/>
            <pc:sldMk cId="3260231974" sldId="1350"/>
            <ac:spMk id="6" creationId="{FA7894BD-FADA-1C31-A345-FC170FD41EE0}"/>
          </ac:spMkLst>
        </pc:spChg>
        <pc:spChg chg="add mod">
          <ac:chgData name="Peter Lindes" userId="34c0e04a-64dd-4e11-8676-54dd676827e3" providerId="ADAL" clId="{C6CFBDA1-67C5-4B1E-89DC-536F1BE22B21}" dt="2024-05-27T22:42:35.409" v="525" actId="14100"/>
          <ac:spMkLst>
            <pc:docMk/>
            <pc:sldMk cId="3260231974" sldId="1350"/>
            <ac:spMk id="7" creationId="{01528D25-9B30-9B36-B9A7-D8038A79487D}"/>
          </ac:spMkLst>
        </pc:spChg>
        <pc:spChg chg="add mod">
          <ac:chgData name="Peter Lindes" userId="34c0e04a-64dd-4e11-8676-54dd676827e3" providerId="ADAL" clId="{C6CFBDA1-67C5-4B1E-89DC-536F1BE22B21}" dt="2024-05-27T22:36:28.872" v="393" actId="122"/>
          <ac:spMkLst>
            <pc:docMk/>
            <pc:sldMk cId="3260231974" sldId="1350"/>
            <ac:spMk id="9" creationId="{8519D489-6E0C-CCA4-243E-53E06D2177E8}"/>
          </ac:spMkLst>
        </pc:spChg>
        <pc:spChg chg="add mod">
          <ac:chgData name="Peter Lindes" userId="34c0e04a-64dd-4e11-8676-54dd676827e3" providerId="ADAL" clId="{C6CFBDA1-67C5-4B1E-89DC-536F1BE22B21}" dt="2024-05-27T22:36:38.023" v="394" actId="571"/>
          <ac:spMkLst>
            <pc:docMk/>
            <pc:sldMk cId="3260231974" sldId="1350"/>
            <ac:spMk id="11" creationId="{0D5FABB6-2A16-C15B-573F-7F0818C7F4CF}"/>
          </ac:spMkLst>
        </pc:spChg>
        <pc:spChg chg="add mod">
          <ac:chgData name="Peter Lindes" userId="34c0e04a-64dd-4e11-8676-54dd676827e3" providerId="ADAL" clId="{C6CFBDA1-67C5-4B1E-89DC-536F1BE22B21}" dt="2024-05-27T22:37:47.888" v="415" actId="14100"/>
          <ac:spMkLst>
            <pc:docMk/>
            <pc:sldMk cId="3260231974" sldId="1350"/>
            <ac:spMk id="13" creationId="{376E536A-3457-EF20-60A7-3A2CB379C3B7}"/>
          </ac:spMkLst>
        </pc:spChg>
        <pc:spChg chg="add mod">
          <ac:chgData name="Peter Lindes" userId="34c0e04a-64dd-4e11-8676-54dd676827e3" providerId="ADAL" clId="{C6CFBDA1-67C5-4B1E-89DC-536F1BE22B21}" dt="2024-05-27T22:38:17.507" v="420" actId="14100"/>
          <ac:spMkLst>
            <pc:docMk/>
            <pc:sldMk cId="3260231974" sldId="1350"/>
            <ac:spMk id="14" creationId="{E6B670EA-13F0-8F22-FECF-720D1C91BD7E}"/>
          </ac:spMkLst>
        </pc:spChg>
        <pc:spChg chg="add mod">
          <ac:chgData name="Peter Lindes" userId="34c0e04a-64dd-4e11-8676-54dd676827e3" providerId="ADAL" clId="{C6CFBDA1-67C5-4B1E-89DC-536F1BE22B21}" dt="2024-05-27T22:40:22.966" v="456" actId="1076"/>
          <ac:spMkLst>
            <pc:docMk/>
            <pc:sldMk cId="3260231974" sldId="1350"/>
            <ac:spMk id="15" creationId="{7CA20312-9252-CE40-10FF-2EB44FBD9D1F}"/>
          </ac:spMkLst>
        </pc:spChg>
        <pc:spChg chg="add mod">
          <ac:chgData name="Peter Lindes" userId="34c0e04a-64dd-4e11-8676-54dd676827e3" providerId="ADAL" clId="{C6CFBDA1-67C5-4B1E-89DC-536F1BE22B21}" dt="2024-05-27T22:40:40.315" v="476" actId="1076"/>
          <ac:spMkLst>
            <pc:docMk/>
            <pc:sldMk cId="3260231974" sldId="1350"/>
            <ac:spMk id="16" creationId="{4B63A89F-7A8F-5678-376A-64BA02856AF3}"/>
          </ac:spMkLst>
        </pc:spChg>
        <pc:spChg chg="add mod">
          <ac:chgData name="Peter Lindes" userId="34c0e04a-64dd-4e11-8676-54dd676827e3" providerId="ADAL" clId="{C6CFBDA1-67C5-4B1E-89DC-536F1BE22B21}" dt="2024-05-27T22:41:39.761" v="487" actId="1076"/>
          <ac:spMkLst>
            <pc:docMk/>
            <pc:sldMk cId="3260231974" sldId="1350"/>
            <ac:spMk id="17" creationId="{F609A010-353E-4F03-1BC9-DF60DF853E74}"/>
          </ac:spMkLst>
        </pc:spChg>
        <pc:spChg chg="add mod">
          <ac:chgData name="Peter Lindes" userId="34c0e04a-64dd-4e11-8676-54dd676827e3" providerId="ADAL" clId="{C6CFBDA1-67C5-4B1E-89DC-536F1BE22B21}" dt="2024-05-27T22:41:31.219" v="485" actId="1076"/>
          <ac:spMkLst>
            <pc:docMk/>
            <pc:sldMk cId="3260231974" sldId="1350"/>
            <ac:spMk id="18" creationId="{4D6CEBAE-9848-D4F6-F915-C78332F0D532}"/>
          </ac:spMkLst>
        </pc:spChg>
        <pc:spChg chg="add mod">
          <ac:chgData name="Peter Lindes" userId="34c0e04a-64dd-4e11-8676-54dd676827e3" providerId="ADAL" clId="{C6CFBDA1-67C5-4B1E-89DC-536F1BE22B21}" dt="2024-05-27T22:53:08.403" v="581" actId="1076"/>
          <ac:spMkLst>
            <pc:docMk/>
            <pc:sldMk cId="3260231974" sldId="1350"/>
            <ac:spMk id="19" creationId="{16418F01-9DA1-3E78-EC0F-F0B7F0561974}"/>
          </ac:spMkLst>
        </pc:spChg>
        <pc:spChg chg="add mod">
          <ac:chgData name="Peter Lindes" userId="34c0e04a-64dd-4e11-8676-54dd676827e3" providerId="ADAL" clId="{C6CFBDA1-67C5-4B1E-89DC-536F1BE22B21}" dt="2024-05-27T22:53:17.589" v="584" actId="20577"/>
          <ac:spMkLst>
            <pc:docMk/>
            <pc:sldMk cId="3260231974" sldId="1350"/>
            <ac:spMk id="20" creationId="{A4307F83-3F1D-6919-A649-62C71B0BCFFC}"/>
          </ac:spMkLst>
        </pc:spChg>
        <pc:picChg chg="del">
          <ac:chgData name="Peter Lindes" userId="34c0e04a-64dd-4e11-8676-54dd676827e3" providerId="ADAL" clId="{C6CFBDA1-67C5-4B1E-89DC-536F1BE22B21}" dt="2024-05-27T22:26:09.403" v="217" actId="478"/>
          <ac:picMkLst>
            <pc:docMk/>
            <pc:sldMk cId="3260231974" sldId="1350"/>
            <ac:picMk id="8" creationId="{96F1E35C-C58E-2890-2081-566A7CFDC5F0}"/>
          </ac:picMkLst>
        </pc:picChg>
        <pc:picChg chg="del">
          <ac:chgData name="Peter Lindes" userId="34c0e04a-64dd-4e11-8676-54dd676827e3" providerId="ADAL" clId="{C6CFBDA1-67C5-4B1E-89DC-536F1BE22B21}" dt="2024-05-27T22:26:08.586" v="216" actId="478"/>
          <ac:picMkLst>
            <pc:docMk/>
            <pc:sldMk cId="3260231974" sldId="1350"/>
            <ac:picMk id="10" creationId="{90FCC921-4D42-0047-3A0F-B5CCF1E8B07B}"/>
          </ac:picMkLst>
        </pc:picChg>
        <pc:picChg chg="del">
          <ac:chgData name="Peter Lindes" userId="34c0e04a-64dd-4e11-8676-54dd676827e3" providerId="ADAL" clId="{C6CFBDA1-67C5-4B1E-89DC-536F1BE22B21}" dt="2024-05-27T22:26:07.594" v="215" actId="478"/>
          <ac:picMkLst>
            <pc:docMk/>
            <pc:sldMk cId="3260231974" sldId="1350"/>
            <ac:picMk id="12" creationId="{0F2C491A-A92F-A365-E88B-A8A25CB2B92B}"/>
          </ac:picMkLst>
        </pc:picChg>
        <pc:picChg chg="add mod">
          <ac:chgData name="Peter Lindes" userId="34c0e04a-64dd-4e11-8676-54dd676827e3" providerId="ADAL" clId="{C6CFBDA1-67C5-4B1E-89DC-536F1BE22B21}" dt="2024-05-27T22:43:01.806" v="526" actId="1076"/>
          <ac:picMkLst>
            <pc:docMk/>
            <pc:sldMk cId="3260231974" sldId="1350"/>
            <ac:picMk id="1026" creationId="{9DCA2EC1-BC1E-9AA1-0D72-B95785163765}"/>
          </ac:picMkLst>
        </pc:picChg>
      </pc:sldChg>
      <pc:sldChg chg="addSp delSp modSp add mod delAnim">
        <pc:chgData name="Peter Lindes" userId="34c0e04a-64dd-4e11-8676-54dd676827e3" providerId="ADAL" clId="{C6CFBDA1-67C5-4B1E-89DC-536F1BE22B21}" dt="2024-05-27T22:48:57.955" v="555" actId="14100"/>
        <pc:sldMkLst>
          <pc:docMk/>
          <pc:sldMk cId="1377144647" sldId="1351"/>
        </pc:sldMkLst>
        <pc:spChg chg="mod">
          <ac:chgData name="Peter Lindes" userId="34c0e04a-64dd-4e11-8676-54dd676827e3" providerId="ADAL" clId="{C6CFBDA1-67C5-4B1E-89DC-536F1BE22B21}" dt="2024-05-27T22:48:57.955" v="555" actId="14100"/>
          <ac:spMkLst>
            <pc:docMk/>
            <pc:sldMk cId="1377144647" sldId="1351"/>
            <ac:spMk id="2" creationId="{528FDEB9-3E3D-8831-A7FC-A6EA870BB80C}"/>
          </ac:spMkLst>
        </pc:spChg>
        <pc:picChg chg="del">
          <ac:chgData name="Peter Lindes" userId="34c0e04a-64dd-4e11-8676-54dd676827e3" providerId="ADAL" clId="{C6CFBDA1-67C5-4B1E-89DC-536F1BE22B21}" dt="2024-05-27T22:47:44.464" v="546" actId="478"/>
          <ac:picMkLst>
            <pc:docMk/>
            <pc:sldMk cId="1377144647" sldId="1351"/>
            <ac:picMk id="6" creationId="{3CC626C6-8431-5BA7-517F-DAFD94714233}"/>
          </ac:picMkLst>
        </pc:picChg>
        <pc:picChg chg="del">
          <ac:chgData name="Peter Lindes" userId="34c0e04a-64dd-4e11-8676-54dd676827e3" providerId="ADAL" clId="{C6CFBDA1-67C5-4B1E-89DC-536F1BE22B21}" dt="2024-05-27T22:47:43.030" v="545" actId="478"/>
          <ac:picMkLst>
            <pc:docMk/>
            <pc:sldMk cId="1377144647" sldId="1351"/>
            <ac:picMk id="7" creationId="{06AC6D54-A6C0-56E1-2ACE-2C09940CD0BA}"/>
          </ac:picMkLst>
        </pc:picChg>
        <pc:picChg chg="add del mod">
          <ac:chgData name="Peter Lindes" userId="34c0e04a-64dd-4e11-8676-54dd676827e3" providerId="ADAL" clId="{C6CFBDA1-67C5-4B1E-89DC-536F1BE22B21}" dt="2024-05-27T22:48:12.720" v="550" actId="478"/>
          <ac:picMkLst>
            <pc:docMk/>
            <pc:sldMk cId="1377144647" sldId="1351"/>
            <ac:picMk id="8" creationId="{1453E232-7E72-3C94-39B9-C56C207D07D3}"/>
          </ac:picMkLst>
        </pc:picChg>
        <pc:picChg chg="add mod">
          <ac:chgData name="Peter Lindes" userId="34c0e04a-64dd-4e11-8676-54dd676827e3" providerId="ADAL" clId="{C6CFBDA1-67C5-4B1E-89DC-536F1BE22B21}" dt="2024-05-27T22:48:38.316" v="554" actId="1076"/>
          <ac:picMkLst>
            <pc:docMk/>
            <pc:sldMk cId="1377144647" sldId="1351"/>
            <ac:picMk id="10" creationId="{F148CA33-FC7C-92A4-CBAA-77EDC38AB647}"/>
          </ac:picMkLst>
        </pc:picChg>
        <pc:picChg chg="del">
          <ac:chgData name="Peter Lindes" userId="34c0e04a-64dd-4e11-8676-54dd676827e3" providerId="ADAL" clId="{C6CFBDA1-67C5-4B1E-89DC-536F1BE22B21}" dt="2024-05-27T22:47:41.792" v="544" actId="478"/>
          <ac:picMkLst>
            <pc:docMk/>
            <pc:sldMk cId="1377144647" sldId="1351"/>
            <ac:picMk id="11" creationId="{5AB9F4A0-F324-3CB5-FE72-7E77F0E203D4}"/>
          </ac:picMkLst>
        </pc:picChg>
      </pc:sldChg>
      <pc:sldChg chg="modSp add del mod modShow">
        <pc:chgData name="Peter Lindes" userId="34c0e04a-64dd-4e11-8676-54dd676827e3" providerId="ADAL" clId="{C6CFBDA1-67C5-4B1E-89DC-536F1BE22B21}" dt="2024-05-27T23:17:55.403" v="1122" actId="2696"/>
        <pc:sldMkLst>
          <pc:docMk/>
          <pc:sldMk cId="252902258" sldId="1368"/>
        </pc:sldMkLst>
        <pc:spChg chg="mod">
          <ac:chgData name="Peter Lindes" userId="34c0e04a-64dd-4e11-8676-54dd676827e3" providerId="ADAL" clId="{C6CFBDA1-67C5-4B1E-89DC-536F1BE22B21}" dt="2024-05-27T23:15:49.202" v="1060" actId="20577"/>
          <ac:spMkLst>
            <pc:docMk/>
            <pc:sldMk cId="252902258" sldId="1368"/>
            <ac:spMk id="4" creationId="{DA2734C3-9370-798D-A268-569E76BA12DE}"/>
          </ac:spMkLst>
        </pc:spChg>
        <pc:spChg chg="mod">
          <ac:chgData name="Peter Lindes" userId="34c0e04a-64dd-4e11-8676-54dd676827e3" providerId="ADAL" clId="{C6CFBDA1-67C5-4B1E-89DC-536F1BE22B21}" dt="2024-05-27T23:16:34.435" v="1118" actId="20577"/>
          <ac:spMkLst>
            <pc:docMk/>
            <pc:sldMk cId="252902258" sldId="1368"/>
            <ac:spMk id="6" creationId="{B8A2D46F-C295-A7FB-1F31-A2DB676EE89F}"/>
          </ac:spMkLst>
        </pc:spChg>
      </pc:sldChg>
      <pc:sldChg chg="modSp add del mod modShow">
        <pc:chgData name="Peter Lindes" userId="34c0e04a-64dd-4e11-8676-54dd676827e3" providerId="ADAL" clId="{C6CFBDA1-67C5-4B1E-89DC-536F1BE22B21}" dt="2024-05-29T18:59:34.928" v="1441" actId="2696"/>
        <pc:sldMkLst>
          <pc:docMk/>
          <pc:sldMk cId="1527312328" sldId="1369"/>
        </pc:sldMkLst>
        <pc:spChg chg="mod">
          <ac:chgData name="Peter Lindes" userId="34c0e04a-64dd-4e11-8676-54dd676827e3" providerId="ADAL" clId="{C6CFBDA1-67C5-4B1E-89DC-536F1BE22B21}" dt="2024-05-27T23:21:08.177" v="1262" actId="20577"/>
          <ac:spMkLst>
            <pc:docMk/>
            <pc:sldMk cId="1527312328" sldId="1369"/>
            <ac:spMk id="3" creationId="{0D11EF6C-BCC8-EDDE-C7AC-CC7AA84E568F}"/>
          </ac:spMkLst>
        </pc:spChg>
      </pc:sldChg>
      <pc:sldChg chg="add del">
        <pc:chgData name="Peter Lindes" userId="34c0e04a-64dd-4e11-8676-54dd676827e3" providerId="ADAL" clId="{C6CFBDA1-67C5-4B1E-89DC-536F1BE22B21}" dt="2024-05-29T21:49:09.608" v="1445" actId="47"/>
        <pc:sldMkLst>
          <pc:docMk/>
          <pc:sldMk cId="1578147699" sldId="1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BBB1-3284-4644-9A90-BD8313361FC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DDB8-AE5E-0E44-BF8A-92D748406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3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2" y="3565318"/>
            <a:ext cx="556877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921-0C4A-FE4B-92C7-4DC7EFE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48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27E-E383-2040-B162-50B0BF6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E8C7-8DBD-1D4C-8DC6-EC4FD9EC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ABA3-1AA3-C54C-A042-69F8883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9FA5-8683-4748-A947-83D0D24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140B2-C8DD-7D49-8C4C-E76A36F9E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C09-9D38-D546-93F8-A40091D3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4398-367E-6C4D-9143-F7CB6D4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7A82-46CE-5847-967B-6FADC68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8915" y="6480050"/>
            <a:ext cx="28448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42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07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00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35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3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71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736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0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5"/>
            <a:ext cx="10515600" cy="435133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9D40-DAF0-934E-AD5D-CE31922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</p:spPr>
        <p:txBody>
          <a:bodyPr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6" y="6479320"/>
            <a:ext cx="418070" cy="365125"/>
          </a:xfrm>
        </p:spPr>
        <p:txBody>
          <a:bodyPr/>
          <a:lstStyle>
            <a:lvl1pPr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114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239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684000" y="6568186"/>
            <a:ext cx="711200" cy="2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0">
                <a:solidFill>
                  <a:srgbClr val="004782"/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fld id="{1C6C0D7A-7636-4299-A8AC-C22C69B03653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95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253-0C04-4F4B-B746-39FB9830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B4CA-79BA-224A-B8E6-75D1A1F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6468C-D838-3F44-ABDD-3F95582F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EEAB-510B-6A4F-A13F-2FB4C480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07848-B6DF-8543-B2B0-E2C3D70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3F16-58A9-4E48-8A35-DFE4C9A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C8EA-20F0-504A-AFA6-B7B005C3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A530-A3D6-B842-B311-C4579BB6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FDFB5-BB9B-7D4F-A817-BCA14E4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B600-3C57-A744-BAFD-E960389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5FD-473A-1B46-8898-1D23F73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D1938-14C3-8249-8D17-C1D8E97CA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81D2-0036-7D4F-B9B7-240B9602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7AA0-67E4-A043-BBA3-4D105A6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0DF2-2E3E-FB47-9462-F644253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CA-B87E-4D49-9D40-90A0A822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173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(c) 2024 Center for Integrated Cognition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579" y="647683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7" t="19438" r="57365" b="13617"/>
          <a:stretch/>
        </p:blipFill>
        <p:spPr>
          <a:xfrm>
            <a:off x="748639" y="547317"/>
            <a:ext cx="949358" cy="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91190"/>
            <a:ext cx="2996583" cy="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00D3-8C13-3748-A9A7-B688F6C8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929" y="945432"/>
            <a:ext cx="9370142" cy="1832949"/>
          </a:xfrm>
        </p:spPr>
        <p:txBody>
          <a:bodyPr>
            <a:normAutofit/>
          </a:bodyPr>
          <a:lstStyle/>
          <a:p>
            <a:r>
              <a:rPr lang="en-US" sz="4800" dirty="0"/>
              <a:t>Language and Soar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43E68-1249-204C-A48B-06B2A334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275" y="3824563"/>
            <a:ext cx="5568778" cy="13139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Peter Lindes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Soar Workshop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29 May 2024</a:t>
            </a:r>
            <a:endParaRPr lang="en-US" sz="20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F83E-485C-4843-900E-A5A71638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4D57-6B56-21BF-D0A7-F8EB57B3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32882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F96B-BAE7-2420-3D91-526F0ECD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robot use language?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DEBC1-40A9-5CBF-9899-4F0EEAC1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A4CB6-5530-83DB-50DC-C9867777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346CA-105B-038B-4010-68FBA2E8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7" y="1690688"/>
            <a:ext cx="10096326" cy="27051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737969-5B21-5ACB-91E2-432368DDE437}"/>
              </a:ext>
            </a:extLst>
          </p:cNvPr>
          <p:cNvSpPr txBox="1">
            <a:spLocks/>
          </p:cNvSpPr>
          <p:nvPr/>
        </p:nvSpPr>
        <p:spPr>
          <a:xfrm>
            <a:off x="1135693" y="4831019"/>
            <a:ext cx="10515600" cy="15402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robot needs a means to construct internal messages that it can act on from each input sentence.</a:t>
            </a:r>
          </a:p>
          <a:p>
            <a:r>
              <a:rPr lang="en-US" dirty="0"/>
              <a:t>How can it grow its knowledge of language from experience?</a:t>
            </a:r>
          </a:p>
        </p:txBody>
      </p:sp>
    </p:spTree>
    <p:extLst>
      <p:ext uri="{BB962C8B-B14F-4D97-AF65-F5344CB8AC3E}">
        <p14:creationId xmlns:p14="http://schemas.microsoft.com/office/powerpoint/2010/main" val="129929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BF3-2CD6-89E7-F5DC-84848383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6"/>
            <a:ext cx="9450859" cy="987020"/>
          </a:xfrm>
        </p:spPr>
        <p:txBody>
          <a:bodyPr/>
          <a:lstStyle/>
          <a:p>
            <a:r>
              <a:rPr lang="en-US" dirty="0"/>
              <a:t>Computational Models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823F-AEF5-55D3-1202-08539AC9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140" y="1460500"/>
            <a:ext cx="8030795" cy="5032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Winograd 1972 – SHRDLU</a:t>
            </a:r>
          </a:p>
          <a:p>
            <a:r>
              <a:rPr lang="en-US" dirty="0"/>
              <a:t>Anderson 1974, 1978 – LAS </a:t>
            </a:r>
          </a:p>
          <a:p>
            <a:r>
              <a:rPr lang="en-US" dirty="0"/>
              <a:t>Langley 1981 – AMBER </a:t>
            </a:r>
          </a:p>
          <a:p>
            <a:r>
              <a:rPr lang="en-US" dirty="0"/>
              <a:t>Lewis 1993 – NL-Soar</a:t>
            </a:r>
          </a:p>
          <a:p>
            <a:r>
              <a:rPr lang="en-US" dirty="0"/>
              <a:t>Chang, Mok 2008 – ECG</a:t>
            </a:r>
          </a:p>
          <a:p>
            <a:r>
              <a:rPr lang="en-US" dirty="0"/>
              <a:t>Steels and </a:t>
            </a:r>
            <a:r>
              <a:rPr lang="en-US" dirty="0" err="1"/>
              <a:t>Hild</a:t>
            </a:r>
            <a:r>
              <a:rPr lang="en-US" dirty="0"/>
              <a:t> 2012 – FCG</a:t>
            </a:r>
          </a:p>
          <a:p>
            <a:r>
              <a:rPr lang="en-US" dirty="0"/>
              <a:t>Ball 2011 – Double R</a:t>
            </a:r>
          </a:p>
          <a:p>
            <a:r>
              <a:rPr lang="en-US" dirty="0"/>
              <a:t>Jones 2020 – Sentence processing in ACT-R</a:t>
            </a:r>
          </a:p>
          <a:p>
            <a:r>
              <a:rPr lang="en-US" dirty="0"/>
              <a:t>Lindes 2022 – Lucia</a:t>
            </a:r>
          </a:p>
          <a:p>
            <a:endParaRPr lang="en-US" dirty="0"/>
          </a:p>
          <a:p>
            <a:r>
              <a:rPr lang="en-US" dirty="0"/>
              <a:t>Human-like?</a:t>
            </a:r>
          </a:p>
          <a:p>
            <a:r>
              <a:rPr lang="en-US" dirty="0"/>
              <a:t>Acquiring language?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51CA6-F4D8-1B31-4188-5BBB0D34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B198-B82A-7E28-7051-E64C71B5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5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8924-187A-C967-6B2F-9BFE2B58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5AD6-9163-A364-4E30-C4FFB1DA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825625"/>
            <a:ext cx="10764269" cy="4351338"/>
          </a:xfrm>
        </p:spPr>
        <p:txBody>
          <a:bodyPr/>
          <a:lstStyle/>
          <a:p>
            <a:r>
              <a:rPr lang="en-US" dirty="0"/>
              <a:t>An autonomous agent whose knowledge grows from experience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Learn from experience based on how humans do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92749-7670-493C-E10A-0B52069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0ABB-458B-2F1D-56B2-B6E61BB1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8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1F4E-4035-94A0-387B-602AA2FF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Acquisition</a:t>
            </a:r>
            <a:br>
              <a:rPr lang="en-US" dirty="0"/>
            </a:br>
            <a:r>
              <a:rPr lang="en-US" sz="4000" dirty="0"/>
              <a:t>of Language and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8B7-87F5-07F7-6FE5-664DBBDC8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B5C17-92D9-DC39-AF02-DAC20E21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CDE7-D20A-A1AE-8972-2281838D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D012-17EE-FDC3-3065-91322383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63FF-AD95-C9E3-E236-D03E35F5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558506"/>
            <a:ext cx="10515600" cy="4830792"/>
          </a:xfrm>
        </p:spPr>
        <p:txBody>
          <a:bodyPr>
            <a:normAutofit/>
          </a:bodyPr>
          <a:lstStyle/>
          <a:p>
            <a:r>
              <a:rPr lang="en-US" dirty="0"/>
              <a:t>Input hypothesis – Krashen 1985, 2003</a:t>
            </a:r>
          </a:p>
          <a:p>
            <a:r>
              <a:rPr lang="en-US" dirty="0"/>
              <a:t>Aggregation, clustering, characterization, storage – Langley 1986</a:t>
            </a:r>
          </a:p>
          <a:p>
            <a:r>
              <a:rPr lang="en-US" dirty="0"/>
              <a:t>Stages of development – </a:t>
            </a:r>
            <a:r>
              <a:rPr lang="en-US" dirty="0" err="1"/>
              <a:t>Tomasello</a:t>
            </a:r>
            <a:r>
              <a:rPr lang="en-US" dirty="0"/>
              <a:t> 2003</a:t>
            </a:r>
          </a:p>
          <a:p>
            <a:r>
              <a:rPr lang="en-US" dirty="0"/>
              <a:t>Key experiences – Chang 2008</a:t>
            </a:r>
          </a:p>
          <a:p>
            <a:r>
              <a:rPr lang="en-US" dirty="0"/>
              <a:t>Propose but verify – </a:t>
            </a:r>
            <a:r>
              <a:rPr lang="en-US" dirty="0" err="1"/>
              <a:t>Trueswell</a:t>
            </a:r>
            <a:r>
              <a:rPr lang="en-US" dirty="0"/>
              <a:t> et al. 2013</a:t>
            </a:r>
          </a:p>
          <a:p>
            <a:r>
              <a:rPr lang="en-US" dirty="0"/>
              <a:t>Statistical entrenchment – Goldberg 2019</a:t>
            </a:r>
          </a:p>
          <a:p>
            <a:r>
              <a:rPr lang="en-US" dirty="0"/>
              <a:t>Integrated with real-time automatic comprehension – Lindes 2022</a:t>
            </a:r>
          </a:p>
          <a:p>
            <a:r>
              <a:rPr lang="en-US" dirty="0"/>
              <a:t>Time scales: 100s of msecs, seconds, years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7886-A32B-41AA-1F3C-24CDCFF8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46868-96C8-2F52-6F25-227EF0E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2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7449-6179-30CB-5A06-3B5C595C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91D-D33B-19B3-44A5-10AA3A5C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Developmental stages:</a:t>
            </a:r>
          </a:p>
          <a:p>
            <a:pPr lvl="1"/>
            <a:r>
              <a:rPr lang="en-US" dirty="0"/>
              <a:t>Pre-verbal</a:t>
            </a:r>
          </a:p>
          <a:p>
            <a:pPr lvl="1"/>
            <a:r>
              <a:rPr lang="en-US" dirty="0"/>
              <a:t>Immediate</a:t>
            </a:r>
          </a:p>
          <a:p>
            <a:pPr lvl="1"/>
            <a:r>
              <a:rPr lang="en-US" dirty="0"/>
              <a:t>Abstract</a:t>
            </a:r>
          </a:p>
          <a:p>
            <a:r>
              <a:rPr lang="en-US" dirty="0"/>
              <a:t>Integration with modeling comprehension</a:t>
            </a:r>
          </a:p>
          <a:p>
            <a:r>
              <a:rPr lang="en-US" dirty="0"/>
              <a:t>Overlapping phases of acquisition events:</a:t>
            </a:r>
          </a:p>
          <a:p>
            <a:pPr lvl="1"/>
            <a:r>
              <a:rPr lang="en-US" dirty="0"/>
              <a:t>Understanding an input episode</a:t>
            </a:r>
          </a:p>
          <a:p>
            <a:pPr lvl="1"/>
            <a:r>
              <a:rPr lang="en-US" dirty="0"/>
              <a:t>Generalizing to semantic memory</a:t>
            </a:r>
          </a:p>
          <a:p>
            <a:pPr lvl="1"/>
            <a:r>
              <a:rPr lang="en-US" dirty="0"/>
              <a:t>Converting to automatic skill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EDB3-08AE-6E60-6388-1BE32110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8F7BD-6472-7A21-A309-F7C1CCB4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53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CBB9-29BF-A554-C7DD-07E1B2D0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Computational Model</a:t>
            </a:r>
            <a:br>
              <a:rPr lang="en-US" dirty="0"/>
            </a:br>
            <a:r>
              <a:rPr lang="en-US" sz="4000" dirty="0"/>
              <a:t>of Human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FFC08-0AEE-C6BB-EE55-FF973EAC3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D95A-1092-9D1E-DEEE-419A0131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B9A72-0891-3B3F-5CE4-9E623580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E797-38BA-0A9E-DE82-A7EB58D7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Human-like Language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1F6A-6BAC-0164-D5F2-9051D00D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Integrated with comprehension using modular structures of composable elements</a:t>
            </a:r>
          </a:p>
          <a:p>
            <a:pPr>
              <a:spcAft>
                <a:spcPts val="1800"/>
              </a:spcAft>
            </a:pPr>
            <a:r>
              <a:rPr lang="en-US" dirty="0"/>
              <a:t>Piecemeal: acquire one new composable element at a time</a:t>
            </a:r>
          </a:p>
          <a:p>
            <a:pPr>
              <a:spcAft>
                <a:spcPts val="1800"/>
              </a:spcAft>
            </a:pPr>
            <a:r>
              <a:rPr lang="en-US" dirty="0"/>
              <a:t>Incremental: learns from one experience at a time</a:t>
            </a:r>
          </a:p>
          <a:p>
            <a:pPr>
              <a:spcAft>
                <a:spcPts val="1800"/>
              </a:spcAft>
            </a:pPr>
            <a:r>
              <a:rPr lang="en-US" dirty="0"/>
              <a:t>Guided by previously learned knowledge</a:t>
            </a:r>
          </a:p>
          <a:p>
            <a:pPr>
              <a:spcAft>
                <a:spcPts val="1800"/>
              </a:spcAft>
            </a:pPr>
            <a:r>
              <a:rPr lang="en-US" dirty="0"/>
              <a:t>Rapid acquisition from few experiences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9FA43-D399-F9D4-B13F-B0EDE7A1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99481-8D6C-874D-479B-F124E739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D6116-1E1E-A500-5639-34CA3B2BCE01}"/>
              </a:ext>
            </a:extLst>
          </p:cNvPr>
          <p:cNvSpPr txBox="1"/>
          <p:nvPr/>
        </p:nvSpPr>
        <p:spPr>
          <a:xfrm>
            <a:off x="1193340" y="6028834"/>
            <a:ext cx="108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Langley, Pat (2022). The Computational Gauntlet of Human-Like Learning. </a:t>
            </a:r>
            <a:r>
              <a:rPr lang="en-US" sz="1600" i="1" dirty="0"/>
              <a:t>Proceedings of the AAAI Conference on Artificial Intelligence,</a:t>
            </a:r>
            <a:r>
              <a:rPr lang="en-US" sz="1600" dirty="0"/>
              <a:t> 36(11), 12268-12273.</a:t>
            </a:r>
          </a:p>
        </p:txBody>
      </p:sp>
    </p:spTree>
    <p:extLst>
      <p:ext uri="{BB962C8B-B14F-4D97-AF65-F5344CB8AC3E}">
        <p14:creationId xmlns:p14="http://schemas.microsoft.com/office/powerpoint/2010/main" val="398925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DF27-342F-DA1D-3E77-2A6F4DF8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Use a Cognitive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89CA5-245C-BF32-71F1-AC89BAF0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6DE8-8A80-995A-CFB2-52AAB81B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1AACE-C6C5-A676-1BFB-191DCF30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653" y="1690688"/>
            <a:ext cx="6331431" cy="44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8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F2A6-F9E0-BD74-53AA-FC5B1AC5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Acquisition Event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6B13A-C0E8-8D8F-85DB-426CAB62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2857B-CCF4-EFF1-CDDA-09B83B84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074F04-790E-5EEC-5375-6BC372EF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859" y="1559097"/>
            <a:ext cx="6264616" cy="396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F386F-432D-7D10-99CC-FCA972962E34}"/>
              </a:ext>
            </a:extLst>
          </p:cNvPr>
          <p:cNvSpPr txBox="1"/>
          <p:nvPr/>
        </p:nvSpPr>
        <p:spPr>
          <a:xfrm>
            <a:off x="914400" y="5933666"/>
            <a:ext cx="1087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Chang, Nancy (2008). </a:t>
            </a:r>
            <a:r>
              <a:rPr lang="en-US" sz="1600" i="1" dirty="0"/>
              <a:t>A computational model of the emergence of early constructions</a:t>
            </a:r>
            <a:r>
              <a:rPr lang="en-US" sz="1600" dirty="0"/>
              <a:t>. PhD dissertation, UC Berkeley.</a:t>
            </a:r>
          </a:p>
        </p:txBody>
      </p:sp>
    </p:spTree>
    <p:extLst>
      <p:ext uri="{BB962C8B-B14F-4D97-AF65-F5344CB8AC3E}">
        <p14:creationId xmlns:p14="http://schemas.microsoft.com/office/powerpoint/2010/main" val="7112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Language?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Give a simple definition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0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FC4-3005-394C-5A80-FA406F5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Phases of Acquisition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02416-1024-48F2-325D-B8591AC9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68A61-1D97-58FB-1455-B5E195DA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9E521A-00D9-F731-C762-48D90139B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64" y="1690688"/>
            <a:ext cx="7039026" cy="3824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15988-2F6E-E1F4-FC64-7C169300BEE8}"/>
              </a:ext>
            </a:extLst>
          </p:cNvPr>
          <p:cNvSpPr txBox="1"/>
          <p:nvPr/>
        </p:nvSpPr>
        <p:spPr>
          <a:xfrm>
            <a:off x="707922" y="5908100"/>
            <a:ext cx="1126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Lindes, Peter (2022). </a:t>
            </a:r>
            <a:r>
              <a:rPr lang="en-US" sz="1600" i="1" dirty="0"/>
              <a:t>Constructing Meaning, Piece by Piece: A Computational Cognitive Model of the Human Sentence Comprehension</a:t>
            </a:r>
            <a:r>
              <a:rPr lang="en-US" sz="1600" dirty="0"/>
              <a:t>. PhD dissertation, University of Michigan.</a:t>
            </a:r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2B9969DF-08BE-06DB-7E1F-6455EEFF3682}"/>
              </a:ext>
            </a:extLst>
          </p:cNvPr>
          <p:cNvSpPr/>
          <p:nvPr/>
        </p:nvSpPr>
        <p:spPr>
          <a:xfrm>
            <a:off x="9173497" y="1690688"/>
            <a:ext cx="2799445" cy="3824315"/>
          </a:xfrm>
          <a:prstGeom prst="star3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can we do that?</a:t>
            </a:r>
          </a:p>
        </p:txBody>
      </p:sp>
    </p:spTree>
    <p:extLst>
      <p:ext uri="{BB962C8B-B14F-4D97-AF65-F5344CB8AC3E}">
        <p14:creationId xmlns:p14="http://schemas.microsoft.com/office/powerpoint/2010/main" val="365277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6DE0-CA78-0AF3-394F-A8FA1CF2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6B08-5DB7-D562-6302-0C1F739CB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we have already done that we can build 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0EB8D-4BF7-2F53-F23E-0514DDA1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1EC97-4322-7803-98F7-80586E65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6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7B69-97D2-CFFD-9E65-F8A080C1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 of Cognition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9D0BA-2C90-C66D-7612-DEC2355A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6201-7041-113D-DD15-E235EF7D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11412-2D2A-EE20-11B8-AAA1FC74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71" y="1615006"/>
            <a:ext cx="7886657" cy="4132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79323-4987-55E8-A083-F2E18C8E6019}"/>
              </a:ext>
            </a:extLst>
          </p:cNvPr>
          <p:cNvSpPr txBox="1"/>
          <p:nvPr/>
        </p:nvSpPr>
        <p:spPr>
          <a:xfrm>
            <a:off x="914400" y="5933666"/>
            <a:ext cx="10870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Laird, J. E.; </a:t>
            </a:r>
            <a:r>
              <a:rPr lang="en-US" sz="1600" dirty="0" err="1"/>
              <a:t>Lebiere</a:t>
            </a:r>
            <a:r>
              <a:rPr lang="en-US" sz="1600" dirty="0"/>
              <a:t>, C.; and Rosenbloom, (2017). A standard model of the mind: Toward a common computational framework across artificial intelligence, cognitive science, neuroscience, and robotics. </a:t>
            </a:r>
            <a:r>
              <a:rPr lang="en-US" sz="1600" i="1" dirty="0"/>
              <a:t>AI Magazi</a:t>
            </a:r>
            <a:r>
              <a:rPr lang="en-US" sz="1600" dirty="0"/>
              <a:t>ne, 38(4): 13–26.</a:t>
            </a:r>
          </a:p>
        </p:txBody>
      </p:sp>
    </p:spTree>
    <p:extLst>
      <p:ext uri="{BB962C8B-B14F-4D97-AF65-F5344CB8AC3E}">
        <p14:creationId xmlns:p14="http://schemas.microsoft.com/office/powerpoint/2010/main" val="82147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9438-B4F4-E0B1-D481-C5DE10A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Soar Cognitive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3C0DD-AB90-848D-BFBC-D041FA84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7081-886F-340E-654F-3755CB31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DE9D4-82F3-115C-4382-462F07CBB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98" y="1565551"/>
            <a:ext cx="6943604" cy="4621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63D32-DD58-6852-3C89-8BB13B9D309A}"/>
              </a:ext>
            </a:extLst>
          </p:cNvPr>
          <p:cNvSpPr txBox="1"/>
          <p:nvPr/>
        </p:nvSpPr>
        <p:spPr>
          <a:xfrm>
            <a:off x="914400" y="6218801"/>
            <a:ext cx="1087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Laird, J. E (2012). </a:t>
            </a:r>
            <a:r>
              <a:rPr lang="en-US" sz="1600" i="1" dirty="0"/>
              <a:t>The Soar Cognitive Architecture</a:t>
            </a:r>
            <a:r>
              <a:rPr lang="en-US" sz="1600" dirty="0"/>
              <a:t>. MIT Press.</a:t>
            </a:r>
          </a:p>
        </p:txBody>
      </p:sp>
    </p:spTree>
    <p:extLst>
      <p:ext uri="{BB962C8B-B14F-4D97-AF65-F5344CB8AC3E}">
        <p14:creationId xmlns:p14="http://schemas.microsoft.com/office/powerpoint/2010/main" val="1247740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80EF-5D86-9094-3794-DFE4640D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Task Learning - Rosie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9DCDC-151F-93A5-430D-517D5DF2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E640F-786A-50D4-6488-97219AD7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38D3E-A7F2-DCB4-DF16-D79A304F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3" y="1858299"/>
            <a:ext cx="10892117" cy="398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4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3554-DB5F-CA9B-23B9-24D31E90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Language Comprehension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C621B-A698-B918-98AF-244290A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7CE99-2EE9-0D06-C0FA-F6A32ABE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A0B1F-05A3-371B-9933-56E6CA86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476" y="1677920"/>
            <a:ext cx="10001323" cy="45434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76F026-5083-0BDF-BF8D-19BE2D6B1D01}"/>
              </a:ext>
            </a:extLst>
          </p:cNvPr>
          <p:cNvGrpSpPr/>
          <p:nvPr/>
        </p:nvGrpSpPr>
        <p:grpSpPr>
          <a:xfrm>
            <a:off x="3097161" y="1484671"/>
            <a:ext cx="8312634" cy="2349910"/>
            <a:chOff x="3097161" y="1484671"/>
            <a:chExt cx="8312634" cy="234991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105407-FFD4-DE5C-5C85-9058BD74864C}"/>
                </a:ext>
              </a:extLst>
            </p:cNvPr>
            <p:cNvSpPr/>
            <p:nvPr/>
          </p:nvSpPr>
          <p:spPr>
            <a:xfrm>
              <a:off x="3097161" y="1602658"/>
              <a:ext cx="6567949" cy="223192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53B428-16A0-AD76-C0EE-77B251815785}"/>
                </a:ext>
              </a:extLst>
            </p:cNvPr>
            <p:cNvSpPr txBox="1"/>
            <p:nvPr/>
          </p:nvSpPr>
          <p:spPr>
            <a:xfrm>
              <a:off x="9665110" y="1484671"/>
              <a:ext cx="1744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Knowledge that must grow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4AB32A-6241-C63D-EB12-6E6D42DBFB71}"/>
                </a:ext>
              </a:extLst>
            </p:cNvPr>
            <p:cNvCxnSpPr/>
            <p:nvPr/>
          </p:nvCxnSpPr>
          <p:spPr>
            <a:xfrm flipH="1">
              <a:off x="9311148" y="1809135"/>
              <a:ext cx="353962" cy="3218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341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B8C7-FE5A-2A28-AF53-05BECE9A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Model:</a:t>
            </a:r>
            <a:br>
              <a:rPr lang="en-US" dirty="0"/>
            </a:br>
            <a:r>
              <a:rPr lang="en-US" sz="4000" dirty="0"/>
              <a:t>An AI Benchmark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CA7F-C6C4-A938-BB70-4422471F2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81C7B-FF0D-6174-C44E-0ABD2F4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DE5BD-DC49-5837-03E4-52075915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43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20D3-775F-27B6-8AA5-CC69CFA8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with a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1EEF-8BF6-6D4C-C956-9E2D6057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602658"/>
            <a:ext cx="10515600" cy="4709652"/>
          </a:xfrm>
        </p:spPr>
        <p:txBody>
          <a:bodyPr/>
          <a:lstStyle/>
          <a:p>
            <a:r>
              <a:rPr lang="en-US" dirty="0"/>
              <a:t>ALFRED:</a:t>
            </a:r>
          </a:p>
          <a:p>
            <a:pPr lvl="1"/>
            <a:r>
              <a:rPr lang="en-US" dirty="0"/>
              <a:t>8,055 expert demonstrations</a:t>
            </a:r>
          </a:p>
          <a:p>
            <a:pPr lvl="1"/>
            <a:r>
              <a:rPr lang="en-US" dirty="0"/>
              <a:t>Goals and plans</a:t>
            </a:r>
          </a:p>
          <a:p>
            <a:pPr lvl="1"/>
            <a:r>
              <a:rPr lang="en-US" dirty="0"/>
              <a:t>Human language</a:t>
            </a:r>
          </a:p>
          <a:p>
            <a:r>
              <a:rPr lang="en-US" dirty="0"/>
              <a:t>Stages:</a:t>
            </a:r>
          </a:p>
          <a:p>
            <a:pPr lvl="1"/>
            <a:r>
              <a:rPr lang="en-US" dirty="0"/>
              <a:t>Learn concepts from demonstrations, no language</a:t>
            </a:r>
          </a:p>
          <a:p>
            <a:pPr lvl="1"/>
            <a:r>
              <a:rPr lang="en-US" dirty="0"/>
              <a:t>Learn simple language derived from goals and plans</a:t>
            </a:r>
          </a:p>
          <a:p>
            <a:pPr lvl="1"/>
            <a:r>
              <a:rPr lang="en-US" dirty="0"/>
              <a:t>Expand to the human language</a:t>
            </a:r>
          </a:p>
          <a:p>
            <a:r>
              <a:rPr lang="en-US" dirty="0"/>
              <a:t>Expectation:</a:t>
            </a:r>
          </a:p>
          <a:p>
            <a:pPr lvl="1"/>
            <a:r>
              <a:rPr lang="en-US" dirty="0"/>
              <a:t>Mastery from a small subset</a:t>
            </a:r>
          </a:p>
          <a:p>
            <a:pPr lvl="1"/>
            <a:r>
              <a:rPr lang="en-US" dirty="0"/>
              <a:t>High task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BF43-87D6-BBBF-AA89-2831A4C5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3D6F-59A0-53C8-B24D-75F631E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2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21E2-19E0-D60A-FCF5-83FFF77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ALFRED Task in AI2-THOR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487EF8-44F6-82B9-3C4B-604C7520A8DF}"/>
              </a:ext>
            </a:extLst>
          </p:cNvPr>
          <p:cNvGrpSpPr/>
          <p:nvPr/>
        </p:nvGrpSpPr>
        <p:grpSpPr>
          <a:xfrm>
            <a:off x="1375528" y="1455901"/>
            <a:ext cx="9470403" cy="1489072"/>
            <a:chOff x="838200" y="1561828"/>
            <a:chExt cx="9470403" cy="14890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FC5586-63D2-B3AB-C500-95F404AB3456}"/>
                </a:ext>
              </a:extLst>
            </p:cNvPr>
            <p:cNvSpPr txBox="1"/>
            <p:nvPr/>
          </p:nvSpPr>
          <p:spPr>
            <a:xfrm>
              <a:off x="1348033" y="1879226"/>
              <a:ext cx="8606672" cy="37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Clean a dish sponge and put it in the drying rack.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372CBE-F438-1F62-7712-63C9AD187261}"/>
                </a:ext>
              </a:extLst>
            </p:cNvPr>
            <p:cNvSpPr txBox="1"/>
            <p:nvPr/>
          </p:nvSpPr>
          <p:spPr>
            <a:xfrm>
              <a:off x="1348032" y="2676887"/>
              <a:ext cx="8960571" cy="37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goal is that a dish sponge is clean and it is in the drying rack.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3CD415-5D1F-0B24-897A-D2D87AED9791}"/>
                </a:ext>
              </a:extLst>
            </p:cNvPr>
            <p:cNvSpPr txBox="1"/>
            <p:nvPr/>
          </p:nvSpPr>
          <p:spPr>
            <a:xfrm>
              <a:off x="838200" y="1561828"/>
              <a:ext cx="3016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Task Description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CB2DA3-6E4D-1FA6-33FA-66C4D317E5AD}"/>
                </a:ext>
              </a:extLst>
            </p:cNvPr>
            <p:cNvSpPr txBox="1"/>
            <p:nvPr/>
          </p:nvSpPr>
          <p:spPr>
            <a:xfrm>
              <a:off x="838200" y="2360788"/>
              <a:ext cx="3016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Goal Description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4B28003-7DF9-3099-94BC-E235F483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33" y="3337987"/>
            <a:ext cx="9644133" cy="305754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C09F1B7-0CBC-E9F8-C65C-E891FBBFFC9C}"/>
              </a:ext>
            </a:extLst>
          </p:cNvPr>
          <p:cNvGrpSpPr/>
          <p:nvPr/>
        </p:nvGrpSpPr>
        <p:grpSpPr>
          <a:xfrm>
            <a:off x="7066390" y="3592484"/>
            <a:ext cx="3507558" cy="2521524"/>
            <a:chOff x="1531463" y="3717696"/>
            <a:chExt cx="3507558" cy="252152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047F91-7862-E8D9-F0A7-8FF4C68C3236}"/>
                </a:ext>
              </a:extLst>
            </p:cNvPr>
            <p:cNvSpPr txBox="1"/>
            <p:nvPr/>
          </p:nvSpPr>
          <p:spPr>
            <a:xfrm>
              <a:off x="1645372" y="4087028"/>
              <a:ext cx="3393649" cy="21521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to the bathtub basin.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Pick up the dish sponge.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to the sink basin.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Clean the dish sponge.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 to the countertop.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Put the dish sponge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the drying rack.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DB913D-FC56-C886-289A-B8F6C0AB06C4}"/>
                </a:ext>
              </a:extLst>
            </p:cNvPr>
            <p:cNvSpPr txBox="1"/>
            <p:nvPr/>
          </p:nvSpPr>
          <p:spPr>
            <a:xfrm>
              <a:off x="1531463" y="3717696"/>
              <a:ext cx="3016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Steps as Sentences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F698F2-1FA5-98D3-E154-B2B3E5831C8C}"/>
              </a:ext>
            </a:extLst>
          </p:cNvPr>
          <p:cNvGrpSpPr/>
          <p:nvPr/>
        </p:nvGrpSpPr>
        <p:grpSpPr>
          <a:xfrm>
            <a:off x="1634886" y="3605998"/>
            <a:ext cx="3597263" cy="2521524"/>
            <a:chOff x="7112128" y="3717696"/>
            <a:chExt cx="3597263" cy="25215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1D730-725D-794C-E3F2-D6DE693EC06C}"/>
                </a:ext>
              </a:extLst>
            </p:cNvPr>
            <p:cNvSpPr txBox="1"/>
            <p:nvPr/>
          </p:nvSpPr>
          <p:spPr>
            <a:xfrm>
              <a:off x="7188329" y="4087028"/>
              <a:ext cx="3521062" cy="21521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GotoLocation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bathtubbasin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PickupObject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dishsponge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GotoLocation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sinkbasin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CleanObject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dishsponge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GotoLocation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dryingrack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PutObject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dishsponge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kern="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</a:t>
              </a:r>
              <a:r>
                <a:rPr lang="en-US" sz="1800" kern="100" dirty="0" err="1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dryingrack</a:t>
              </a:r>
              <a:r>
                <a:rPr lang="en-US" sz="1800" kern="1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93827F-6057-C223-737A-DF2635EE0507}"/>
                </a:ext>
              </a:extLst>
            </p:cNvPr>
            <p:cNvSpPr txBox="1"/>
            <p:nvPr/>
          </p:nvSpPr>
          <p:spPr>
            <a:xfrm>
              <a:off x="7112128" y="3717696"/>
              <a:ext cx="30165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Steps as Action Descriptions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40B2F0F-C8C1-2E66-B427-B6606F38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29" y="2254861"/>
            <a:ext cx="5448340" cy="35290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61E75-F80A-87BC-8C3D-6CCA6D69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4097-0146-415B-B298-2B4A62D17DE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7191-965C-4724-11C4-EF60FE86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2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2AB2-A5D9-6BF6-18A1-F3EDB419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Pre-verbal Learning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06A67-5E53-8C4A-75EA-C6ECC49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374D6-5454-0AA5-2972-FC509BEC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FB2971-66BD-3A9A-2C64-661836A10C6C}"/>
              </a:ext>
            </a:extLst>
          </p:cNvPr>
          <p:cNvGrpSpPr/>
          <p:nvPr/>
        </p:nvGrpSpPr>
        <p:grpSpPr>
          <a:xfrm>
            <a:off x="4322832" y="2439607"/>
            <a:ext cx="3546335" cy="1978786"/>
            <a:chOff x="5277151" y="1827286"/>
            <a:chExt cx="3546335" cy="19787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E49F32-C5A3-F058-25B0-1AD963AE4410}"/>
                </a:ext>
              </a:extLst>
            </p:cNvPr>
            <p:cNvSpPr/>
            <p:nvPr/>
          </p:nvSpPr>
          <p:spPr>
            <a:xfrm>
              <a:off x="5813193" y="3094348"/>
              <a:ext cx="1329180" cy="669304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THOR-Soar++</a:t>
              </a:r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B54074D5-E740-FDAC-F31C-408D6386F707}"/>
                </a:ext>
              </a:extLst>
            </p:cNvPr>
            <p:cNvSpPr/>
            <p:nvPr/>
          </p:nvSpPr>
          <p:spPr>
            <a:xfrm>
              <a:off x="7645147" y="3051928"/>
              <a:ext cx="1178339" cy="754144"/>
            </a:xfrm>
            <a:prstGeom prst="cloud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AI2-Thor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4498EE-95F1-18CA-18DE-E6CE2A3409C6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142373" y="3429000"/>
              <a:ext cx="5064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21CBF9DF-732A-36EB-EF87-26903490ED54}"/>
                </a:ext>
              </a:extLst>
            </p:cNvPr>
            <p:cNvSpPr/>
            <p:nvPr/>
          </p:nvSpPr>
          <p:spPr>
            <a:xfrm flipH="1">
              <a:off x="7790469" y="2040903"/>
              <a:ext cx="886119" cy="546754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ALFRED Demos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E4EF84-8F5E-C46C-7A1F-029322ADA165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>
              <a:off x="8233528" y="2587657"/>
              <a:ext cx="789" cy="50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35A5B97-1A77-7C28-3FF0-3E239996A5C8}"/>
                </a:ext>
              </a:extLst>
            </p:cNvPr>
            <p:cNvSpPr/>
            <p:nvPr/>
          </p:nvSpPr>
          <p:spPr>
            <a:xfrm>
              <a:off x="5277151" y="1827286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Action Models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523323-953B-B829-579D-9C2DD7B6DF7B}"/>
                </a:ext>
              </a:extLst>
            </p:cNvPr>
            <p:cNvSpPr/>
            <p:nvPr/>
          </p:nvSpPr>
          <p:spPr>
            <a:xfrm>
              <a:off x="6542204" y="1827287"/>
              <a:ext cx="1068961" cy="66930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Object Categories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3C195FE-0279-A9BA-6ABB-BF3E36C81A25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811632" y="2495661"/>
              <a:ext cx="666151" cy="598687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EF8EAA-135C-A149-8E75-F842E369E66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 flipH="1">
              <a:off x="6477783" y="2496591"/>
              <a:ext cx="598902" cy="597757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5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FF02-ADDD-E14F-61F5-A851D0EF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5058299" cy="1325563"/>
          </a:xfrm>
        </p:spPr>
        <p:txBody>
          <a:bodyPr/>
          <a:lstStyle/>
          <a:p>
            <a:r>
              <a:rPr lang="en-US" dirty="0"/>
              <a:t>What is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70B7-F340-74AD-F420-85E69520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4"/>
            <a:ext cx="10515600" cy="4653695"/>
          </a:xfrm>
        </p:spPr>
        <p:txBody>
          <a:bodyPr>
            <a:normAutofit/>
          </a:bodyPr>
          <a:lstStyle/>
          <a:p>
            <a:r>
              <a:rPr lang="en-US" dirty="0"/>
              <a:t>Whatever GPT-4 says it is ?</a:t>
            </a:r>
          </a:p>
          <a:p>
            <a:endParaRPr lang="en-US" dirty="0"/>
          </a:p>
          <a:p>
            <a:r>
              <a:rPr lang="en-US" dirty="0"/>
              <a:t>A set of formal rules for syntax and semantics ?</a:t>
            </a:r>
          </a:p>
          <a:p>
            <a:endParaRPr lang="en-US" dirty="0"/>
          </a:p>
          <a:p>
            <a:r>
              <a:rPr lang="en-US" dirty="0"/>
              <a:t>A means to convey meaning ?</a:t>
            </a:r>
          </a:p>
          <a:p>
            <a:endParaRPr lang="en-US" dirty="0"/>
          </a:p>
          <a:p>
            <a:r>
              <a:rPr lang="en-US" dirty="0"/>
              <a:t>A system for encoding and decoding meaning ?</a:t>
            </a:r>
          </a:p>
          <a:p>
            <a:endParaRPr lang="en-US" dirty="0"/>
          </a:p>
          <a:p>
            <a:r>
              <a:rPr lang="en-US" dirty="0"/>
              <a:t>None of the above ?  Then what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6CE88-D37F-4BBE-0D0F-DD3D4CA6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AA62F-9604-28AF-72FF-98D32796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CE6E-30A4-B747-F078-9215250E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Immediate Language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A0B12-CD67-7156-48CB-56C6F19E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9A876-C078-2469-580C-298526FE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6C6751-DC27-ECBB-0B22-2F932EAA58E0}"/>
              </a:ext>
            </a:extLst>
          </p:cNvPr>
          <p:cNvGrpSpPr/>
          <p:nvPr/>
        </p:nvGrpSpPr>
        <p:grpSpPr>
          <a:xfrm>
            <a:off x="2722227" y="1981449"/>
            <a:ext cx="6602704" cy="3137487"/>
            <a:chOff x="2722227" y="1981449"/>
            <a:chExt cx="6602704" cy="31374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4FA690-13C3-0906-5ACB-FF3FD4A5A241}"/>
                </a:ext>
              </a:extLst>
            </p:cNvPr>
            <p:cNvSpPr/>
            <p:nvPr/>
          </p:nvSpPr>
          <p:spPr>
            <a:xfrm>
              <a:off x="6314638" y="3248511"/>
              <a:ext cx="1329180" cy="669304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THOR-Soar++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DCCF3B80-97DF-F0DE-488D-B30F21B49C1F}"/>
                </a:ext>
              </a:extLst>
            </p:cNvPr>
            <p:cNvSpPr/>
            <p:nvPr/>
          </p:nvSpPr>
          <p:spPr>
            <a:xfrm>
              <a:off x="8146592" y="3206091"/>
              <a:ext cx="1178339" cy="754144"/>
            </a:xfrm>
            <a:prstGeom prst="cloud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AI2-Thor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1AC4-3760-B425-52D4-5E9F8C2E7F57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7643818" y="3583163"/>
              <a:ext cx="5064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4D0158B6-B481-5F7A-7578-B34D509E35EF}"/>
                </a:ext>
              </a:extLst>
            </p:cNvPr>
            <p:cNvSpPr/>
            <p:nvPr/>
          </p:nvSpPr>
          <p:spPr>
            <a:xfrm flipH="1">
              <a:off x="8291914" y="2195066"/>
              <a:ext cx="886119" cy="546754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ALFRED Demos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9959AD7-EB0C-F209-317F-B2E32F7746A3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>
              <a:off x="8734973" y="2741820"/>
              <a:ext cx="789" cy="50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2A055-7DCE-5082-32D0-877A12E88933}"/>
                </a:ext>
              </a:extLst>
            </p:cNvPr>
            <p:cNvSpPr/>
            <p:nvPr/>
          </p:nvSpPr>
          <p:spPr>
            <a:xfrm>
              <a:off x="4159046" y="3248511"/>
              <a:ext cx="1444044" cy="669304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Lucia++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64D4F1-3717-7FEB-583A-8B0D4A13618E}"/>
                </a:ext>
              </a:extLst>
            </p:cNvPr>
            <p:cNvSpPr/>
            <p:nvPr/>
          </p:nvSpPr>
          <p:spPr>
            <a:xfrm>
              <a:off x="2722227" y="3206091"/>
              <a:ext cx="1096446" cy="7541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Language</a:t>
              </a:r>
            </a:p>
            <a:p>
              <a:pPr algn="ctr"/>
              <a:r>
                <a:rPr lang="en-US" b="1" dirty="0"/>
                <a:t>Scripts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23DBEFB-EE42-4C65-2834-D82E649F28D7}"/>
                </a:ext>
              </a:extLst>
            </p:cNvPr>
            <p:cNvSpPr/>
            <p:nvPr/>
          </p:nvSpPr>
          <p:spPr>
            <a:xfrm>
              <a:off x="5778596" y="1981449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Action Models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27CCC91-79EF-D4D9-F340-55096CB01F54}"/>
                </a:ext>
              </a:extLst>
            </p:cNvPr>
            <p:cNvSpPr/>
            <p:nvPr/>
          </p:nvSpPr>
          <p:spPr>
            <a:xfrm>
              <a:off x="7043649" y="1981450"/>
              <a:ext cx="1068961" cy="66930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Object Categories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9698A50-65BE-A6EE-9CB0-45F4DD6AFFBE}"/>
                </a:ext>
              </a:extLst>
            </p:cNvPr>
            <p:cNvSpPr/>
            <p:nvPr/>
          </p:nvSpPr>
          <p:spPr>
            <a:xfrm>
              <a:off x="4338430" y="1983770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ECG-like Grammar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693AA2-9F33-D270-041B-23AB0985226A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4872911" y="2652145"/>
              <a:ext cx="8157" cy="596366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2D8D7B-50E4-E642-884B-09C59902CCF0}"/>
                </a:ext>
              </a:extLst>
            </p:cNvPr>
            <p:cNvCxnSpPr>
              <a:cxnSpLocks/>
              <a:stCxn id="13" idx="3"/>
              <a:endCxn id="12" idx="2"/>
            </p:cNvCxnSpPr>
            <p:nvPr/>
          </p:nvCxnSpPr>
          <p:spPr>
            <a:xfrm>
              <a:off x="3818673" y="3583163"/>
              <a:ext cx="340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432DFC-4BE8-AE9B-F41D-8F98FC21A53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606814" y="3583163"/>
              <a:ext cx="707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B85673C-12FA-8D5B-550D-5229FF80DF8F}"/>
                </a:ext>
              </a:extLst>
            </p:cNvPr>
            <p:cNvSpPr/>
            <p:nvPr/>
          </p:nvSpPr>
          <p:spPr>
            <a:xfrm>
              <a:off x="6446711" y="4450561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Tasks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7C3F00-8A2E-D1CB-D93F-AD6B9893AA0A}"/>
                </a:ext>
              </a:extLst>
            </p:cNvPr>
            <p:cNvCxnSpPr>
              <a:cxnSpLocks/>
              <a:stCxn id="21" idx="0"/>
              <a:endCxn id="6" idx="4"/>
            </p:cNvCxnSpPr>
            <p:nvPr/>
          </p:nvCxnSpPr>
          <p:spPr>
            <a:xfrm flipH="1" flipV="1">
              <a:off x="6979228" y="3917815"/>
              <a:ext cx="1964" cy="532746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ED1CA8-7B70-2CF5-ED15-A4E996D0773D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6313077" y="2649824"/>
              <a:ext cx="666151" cy="59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5A3E61-BCC1-3368-A5EF-75D9A63DE411}"/>
                </a:ext>
              </a:extLst>
            </p:cNvPr>
            <p:cNvCxnSpPr>
              <a:cxnSpLocks/>
              <a:stCxn id="16" idx="2"/>
              <a:endCxn id="6" idx="0"/>
            </p:cNvCxnSpPr>
            <p:nvPr/>
          </p:nvCxnSpPr>
          <p:spPr>
            <a:xfrm flipH="1">
              <a:off x="6979228" y="2650754"/>
              <a:ext cx="598902" cy="597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08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DA05-471D-FD6E-4DE8-C9049A70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Complex Language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64EBB-15B0-ACFE-B726-9BB7BE81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9CE78-752A-EF67-1925-FCB8D460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E7D3ED-E800-449C-0EA1-972BBED38DB6}"/>
              </a:ext>
            </a:extLst>
          </p:cNvPr>
          <p:cNvGrpSpPr/>
          <p:nvPr/>
        </p:nvGrpSpPr>
        <p:grpSpPr>
          <a:xfrm>
            <a:off x="704268" y="1648059"/>
            <a:ext cx="10954963" cy="4028842"/>
            <a:chOff x="704268" y="1648059"/>
            <a:chExt cx="10954963" cy="40288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819828-7628-027A-6FA9-6FC0DFE5B082}"/>
                </a:ext>
              </a:extLst>
            </p:cNvPr>
            <p:cNvSpPr/>
            <p:nvPr/>
          </p:nvSpPr>
          <p:spPr>
            <a:xfrm>
              <a:off x="2328427" y="2276709"/>
              <a:ext cx="2021960" cy="1011067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Acquisition</a:t>
              </a:r>
            </a:p>
            <a:p>
              <a:pPr algn="ctr"/>
              <a:r>
                <a:rPr lang="en-US" sz="2000" b="1" dirty="0"/>
                <a:t>Algorithm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A5A3B-37F0-2CC4-546F-55309B3365A7}"/>
                </a:ext>
              </a:extLst>
            </p:cNvPr>
            <p:cNvSpPr/>
            <p:nvPr/>
          </p:nvSpPr>
          <p:spPr>
            <a:xfrm>
              <a:off x="2676286" y="3666320"/>
              <a:ext cx="1329180" cy="7541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ALFRED AMT Scripts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A8742F-8094-88EF-6BF5-F551A4EBA73A}"/>
                </a:ext>
              </a:extLst>
            </p:cNvPr>
            <p:cNvCxnSpPr>
              <a:cxnSpLocks/>
              <a:stCxn id="7" idx="3"/>
              <a:endCxn id="18" idx="2"/>
            </p:cNvCxnSpPr>
            <p:nvPr/>
          </p:nvCxnSpPr>
          <p:spPr>
            <a:xfrm flipV="1">
              <a:off x="4005466" y="4038680"/>
              <a:ext cx="2487880" cy="47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Single Corner Snipped 8">
              <a:extLst>
                <a:ext uri="{FF2B5EF4-FFF2-40B4-BE49-F238E27FC236}">
                  <a16:creationId xmlns:a16="http://schemas.microsoft.com/office/drawing/2014/main" id="{92291D7E-038D-00F9-EA75-74EAFB4CBB08}"/>
                </a:ext>
              </a:extLst>
            </p:cNvPr>
            <p:cNvSpPr/>
            <p:nvPr/>
          </p:nvSpPr>
          <p:spPr>
            <a:xfrm flipH="1">
              <a:off x="851758" y="3388231"/>
              <a:ext cx="886119" cy="546754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LLM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49EF97-E98B-C899-F721-92232BC731F0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flipV="1">
              <a:off x="1737877" y="2782243"/>
              <a:ext cx="590550" cy="8793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2C0AD1-BD69-90D8-E871-242C7BD7DD42}"/>
                </a:ext>
              </a:extLst>
            </p:cNvPr>
            <p:cNvCxnSpPr>
              <a:cxnSpLocks/>
              <a:stCxn id="23" idx="1"/>
              <a:endCxn id="6" idx="6"/>
            </p:cNvCxnSpPr>
            <p:nvPr/>
          </p:nvCxnSpPr>
          <p:spPr>
            <a:xfrm flipH="1">
              <a:off x="4350387" y="2773475"/>
              <a:ext cx="2322343" cy="8768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3E391B-204F-90E3-761B-E5FF41FE10EE}"/>
                </a:ext>
              </a:extLst>
            </p:cNvPr>
            <p:cNvSpPr/>
            <p:nvPr/>
          </p:nvSpPr>
          <p:spPr>
            <a:xfrm>
              <a:off x="8648938" y="3704028"/>
              <a:ext cx="1329180" cy="669304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THOR-Soar++</a:t>
              </a:r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507614E5-41E3-A5DE-0806-B150D537EB76}"/>
                </a:ext>
              </a:extLst>
            </p:cNvPr>
            <p:cNvSpPr/>
            <p:nvPr/>
          </p:nvSpPr>
          <p:spPr>
            <a:xfrm>
              <a:off x="10480892" y="3661608"/>
              <a:ext cx="1178339" cy="754144"/>
            </a:xfrm>
            <a:prstGeom prst="cloud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AI2-Thor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3EF8F5-D830-C784-009F-0B5957387623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9978118" y="4038680"/>
              <a:ext cx="5064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0847DD73-EEA8-8151-43C6-F322A8F0C9B5}"/>
                </a:ext>
              </a:extLst>
            </p:cNvPr>
            <p:cNvSpPr/>
            <p:nvPr/>
          </p:nvSpPr>
          <p:spPr>
            <a:xfrm flipH="1">
              <a:off x="10626214" y="2650583"/>
              <a:ext cx="886119" cy="546754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ALFRED Demos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C6A078B-A547-DCD6-2221-6CF42E503F97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>
              <a:off x="11069273" y="3197337"/>
              <a:ext cx="789" cy="507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E4D02B-5981-06C8-1EFB-DFF75E58AB6F}"/>
                </a:ext>
              </a:extLst>
            </p:cNvPr>
            <p:cNvSpPr/>
            <p:nvPr/>
          </p:nvSpPr>
          <p:spPr>
            <a:xfrm>
              <a:off x="6493346" y="3704028"/>
              <a:ext cx="1444044" cy="669304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Lucia++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AF38BF-227B-907B-864E-9D30D7702B82}"/>
                </a:ext>
              </a:extLst>
            </p:cNvPr>
            <p:cNvSpPr/>
            <p:nvPr/>
          </p:nvSpPr>
          <p:spPr>
            <a:xfrm>
              <a:off x="4993416" y="4922757"/>
              <a:ext cx="1096446" cy="75414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Language</a:t>
              </a:r>
            </a:p>
            <a:p>
              <a:pPr algn="ctr"/>
              <a:r>
                <a:rPr lang="en-US" b="1" dirty="0"/>
                <a:t>Scripts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E8A50B-94A9-E252-7BDE-735DDA7A20EA}"/>
                </a:ext>
              </a:extLst>
            </p:cNvPr>
            <p:cNvSpPr/>
            <p:nvPr/>
          </p:nvSpPr>
          <p:spPr>
            <a:xfrm>
              <a:off x="8112896" y="2436966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Action Models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EF13F0F-FF1E-1E84-8EBA-B4AC7676E694}"/>
                </a:ext>
              </a:extLst>
            </p:cNvPr>
            <p:cNvSpPr/>
            <p:nvPr/>
          </p:nvSpPr>
          <p:spPr>
            <a:xfrm>
              <a:off x="9377949" y="2436967"/>
              <a:ext cx="1068961" cy="66930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Object Categories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DE177D6-FD22-F19D-EF5C-616106EF5C9F}"/>
                </a:ext>
              </a:extLst>
            </p:cNvPr>
            <p:cNvSpPr/>
            <p:nvPr/>
          </p:nvSpPr>
          <p:spPr>
            <a:xfrm>
              <a:off x="6672730" y="2439287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ECG-like Grammar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2B7625-0E4A-4999-2110-917271656D0A}"/>
                </a:ext>
              </a:extLst>
            </p:cNvPr>
            <p:cNvCxnSpPr>
              <a:cxnSpLocks/>
              <a:stCxn id="23" idx="2"/>
              <a:endCxn id="18" idx="0"/>
            </p:cNvCxnSpPr>
            <p:nvPr/>
          </p:nvCxnSpPr>
          <p:spPr>
            <a:xfrm>
              <a:off x="7207211" y="3107662"/>
              <a:ext cx="8157" cy="5963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F8DD237-2A70-D3A7-3F5F-4009C048A1DA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941114" y="4038680"/>
              <a:ext cx="707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3F99F26-2E17-2272-B51E-776DC6D0A062}"/>
                </a:ext>
              </a:extLst>
            </p:cNvPr>
            <p:cNvSpPr/>
            <p:nvPr/>
          </p:nvSpPr>
          <p:spPr>
            <a:xfrm>
              <a:off x="8781011" y="4906078"/>
              <a:ext cx="1068961" cy="66837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Tasks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7CF8DE-A217-6A19-E680-8BDDA9D7ABCA}"/>
                </a:ext>
              </a:extLst>
            </p:cNvPr>
            <p:cNvCxnSpPr>
              <a:cxnSpLocks/>
              <a:stCxn id="26" idx="0"/>
              <a:endCxn id="12" idx="4"/>
            </p:cNvCxnSpPr>
            <p:nvPr/>
          </p:nvCxnSpPr>
          <p:spPr>
            <a:xfrm flipH="1" flipV="1">
              <a:off x="9313528" y="4373332"/>
              <a:ext cx="1964" cy="532746"/>
            </a:xfrm>
            <a:prstGeom prst="straightConnector1">
              <a:avLst/>
            </a:prstGeom>
            <a:ln w="762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A1B81C-D0E5-476D-2C13-E8687EE400B9}"/>
                </a:ext>
              </a:extLst>
            </p:cNvPr>
            <p:cNvCxnSpPr>
              <a:cxnSpLocks/>
              <a:stCxn id="21" idx="2"/>
              <a:endCxn id="12" idx="0"/>
            </p:cNvCxnSpPr>
            <p:nvPr/>
          </p:nvCxnSpPr>
          <p:spPr>
            <a:xfrm>
              <a:off x="8647377" y="3105341"/>
              <a:ext cx="666151" cy="5986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40B64AD-2CB6-01A8-7D64-523E9D05D944}"/>
                </a:ext>
              </a:extLst>
            </p:cNvPr>
            <p:cNvCxnSpPr>
              <a:cxnSpLocks/>
              <a:stCxn id="22" idx="2"/>
              <a:endCxn id="12" idx="0"/>
            </p:cNvCxnSpPr>
            <p:nvPr/>
          </p:nvCxnSpPr>
          <p:spPr>
            <a:xfrm flipH="1">
              <a:off x="9313528" y="3106271"/>
              <a:ext cx="598902" cy="5977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160139-78D2-5093-8803-01EA1DA5EE48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H="1" flipV="1">
              <a:off x="3339407" y="3287776"/>
              <a:ext cx="1469" cy="378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3A3834-6556-4E7A-D1D8-0876B72518B0}"/>
                </a:ext>
              </a:extLst>
            </p:cNvPr>
            <p:cNvCxnSpPr>
              <a:cxnSpLocks/>
              <a:stCxn id="19" idx="0"/>
              <a:endCxn id="18" idx="3"/>
            </p:cNvCxnSpPr>
            <p:nvPr/>
          </p:nvCxnSpPr>
          <p:spPr>
            <a:xfrm flipV="1">
              <a:off x="5541639" y="4275315"/>
              <a:ext cx="1163182" cy="647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C32763-57B9-A4D3-EC5E-1C49175E6E14}"/>
                </a:ext>
              </a:extLst>
            </p:cNvPr>
            <p:cNvCxnSpPr>
              <a:cxnSpLocks/>
              <a:stCxn id="6" idx="5"/>
              <a:endCxn id="18" idx="1"/>
            </p:cNvCxnSpPr>
            <p:nvPr/>
          </p:nvCxnSpPr>
          <p:spPr>
            <a:xfrm>
              <a:off x="4054278" y="3139709"/>
              <a:ext cx="2650543" cy="6623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2C665C91-D93F-78D7-F24B-8C2EB0F38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268" y="1648059"/>
              <a:ext cx="1181100" cy="1257300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4C56353-322B-ABA7-8B37-811B0BDD4DC4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544719" y="2299371"/>
              <a:ext cx="783708" cy="4828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70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8A4F-743B-99D2-49C7-980A7837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6783" y="1035740"/>
            <a:ext cx="2310792" cy="823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Nuggets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734C3-9370-798D-A268-569E76BA1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1535"/>
            <a:ext cx="5332412" cy="3684588"/>
          </a:xfrm>
        </p:spPr>
        <p:txBody>
          <a:bodyPr/>
          <a:lstStyle/>
          <a:p>
            <a:r>
              <a:rPr lang="en-US" dirty="0"/>
              <a:t>A roadmap to growing language</a:t>
            </a:r>
          </a:p>
          <a:p>
            <a:r>
              <a:rPr lang="en-US" dirty="0"/>
              <a:t>Based on human-like learning</a:t>
            </a:r>
          </a:p>
          <a:p>
            <a:r>
              <a:rPr lang="en-US" dirty="0"/>
              <a:t>Built on existing research</a:t>
            </a:r>
          </a:p>
          <a:p>
            <a:r>
              <a:rPr lang="en-US" dirty="0"/>
              <a:t>Potential for high performance on an AI benchmark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BBDF6-D06C-3F01-87D7-40C9D3D1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66174" y="1033071"/>
            <a:ext cx="1501269" cy="823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D46F-C295-A7FB-1F31-A2DB676EE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4580" y="2631535"/>
            <a:ext cx="5183188" cy="3684588"/>
          </a:xfrm>
        </p:spPr>
        <p:txBody>
          <a:bodyPr/>
          <a:lstStyle/>
          <a:p>
            <a:r>
              <a:rPr lang="en-US" dirty="0"/>
              <a:t>Many details to work out</a:t>
            </a:r>
          </a:p>
          <a:p>
            <a:r>
              <a:rPr lang="en-US" dirty="0"/>
              <a:t>Limited manpower</a:t>
            </a:r>
          </a:p>
          <a:p>
            <a:r>
              <a:rPr lang="en-US" dirty="0"/>
              <a:t>No funding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516A9-F862-C64C-2436-5144EBB6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6A72EC-41E6-5743-C210-66DA5121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A nugget of gold. Image 2 of 4">
            <a:extLst>
              <a:ext uri="{FF2B5EF4-FFF2-40B4-BE49-F238E27FC236}">
                <a16:creationId xmlns:a16="http://schemas.microsoft.com/office/drawing/2014/main" id="{D768E835-40BD-0C5F-7C6B-0D68A3C47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072" y="590513"/>
            <a:ext cx="1709029" cy="17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ump of coal. Image 3 of 4">
            <a:extLst>
              <a:ext uri="{FF2B5EF4-FFF2-40B4-BE49-F238E27FC236}">
                <a16:creationId xmlns:a16="http://schemas.microsoft.com/office/drawing/2014/main" id="{849BCD96-AFAA-0728-E194-EAAFF5D39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6" y="527462"/>
            <a:ext cx="1693811" cy="16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DEB9-3E3D-8831-A7FC-A6EA870B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6"/>
            <a:ext cx="9450859" cy="979220"/>
          </a:xfrm>
        </p:spPr>
        <p:txBody>
          <a:bodyPr/>
          <a:lstStyle/>
          <a:p>
            <a:r>
              <a:rPr lang="en-US" dirty="0"/>
              <a:t>Whatever GPT says it is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4077D-0475-C97C-38AE-F96A79D4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66FC-4A5A-61CE-6DDD-AAD78120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48CA33-FC7C-92A4-CBAA-77EDC38A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53" y="1344345"/>
            <a:ext cx="8791385" cy="51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19FF-C4EC-AC54-9235-48536E24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10178813" cy="1325563"/>
          </a:xfrm>
        </p:spPr>
        <p:txBody>
          <a:bodyPr>
            <a:normAutofit/>
          </a:bodyPr>
          <a:lstStyle/>
          <a:p>
            <a:r>
              <a:rPr lang="en-US" dirty="0"/>
              <a:t>Formal rules for syntax and semantics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29271-061A-C279-5003-3069DA59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2AA94-9CD6-33EC-D5B2-DED38847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5F14CC-67B1-3CDB-88B4-E0C7F79A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42" y="1510205"/>
            <a:ext cx="5358214" cy="4413939"/>
          </a:xfrm>
          <a:prstGeom prst="rect">
            <a:avLst/>
          </a:prstGeom>
        </p:spPr>
      </p:pic>
      <p:sp>
        <p:nvSpPr>
          <p:cNvPr id="3" name="Star: 32 Points 2">
            <a:extLst>
              <a:ext uri="{FF2B5EF4-FFF2-40B4-BE49-F238E27FC236}">
                <a16:creationId xmlns:a16="http://schemas.microsoft.com/office/drawing/2014/main" id="{10B93223-3D2C-0931-EE18-D80658B15E1F}"/>
              </a:ext>
            </a:extLst>
          </p:cNvPr>
          <p:cNvSpPr/>
          <p:nvPr/>
        </p:nvSpPr>
        <p:spPr>
          <a:xfrm>
            <a:off x="8414427" y="1690688"/>
            <a:ext cx="3394952" cy="4413939"/>
          </a:xfrm>
          <a:prstGeom prst="star3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LLMs show this is not true.</a:t>
            </a:r>
          </a:p>
        </p:txBody>
      </p:sp>
    </p:spTree>
    <p:extLst>
      <p:ext uri="{BB962C8B-B14F-4D97-AF65-F5344CB8AC3E}">
        <p14:creationId xmlns:p14="http://schemas.microsoft.com/office/powerpoint/2010/main" val="25905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3335-DB17-7B0D-A349-8762BEE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938381"/>
          </a:xfrm>
        </p:spPr>
        <p:txBody>
          <a:bodyPr/>
          <a:lstStyle/>
          <a:p>
            <a:r>
              <a:rPr lang="en-US" dirty="0"/>
              <a:t>A means to convey meaning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7FD3-88CA-4E6F-29E5-9742D9E8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1067-4B5D-B894-34F3-FFF976B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1E4D8-511D-A6E7-0161-E46453290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689" y="1441188"/>
            <a:ext cx="6726621" cy="48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1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3335-DB17-7B0D-A349-8762BEE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948109"/>
          </a:xfrm>
        </p:spPr>
        <p:txBody>
          <a:bodyPr/>
          <a:lstStyle/>
          <a:p>
            <a:r>
              <a:rPr lang="en-US" dirty="0"/>
              <a:t>Encoding and decoding meaning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37FD3-88CA-4E6F-29E5-9742D9E8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1067-4B5D-B894-34F3-FFF976BA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A ship in trouble sending a message to shore.">
            <a:extLst>
              <a:ext uri="{FF2B5EF4-FFF2-40B4-BE49-F238E27FC236}">
                <a16:creationId xmlns:a16="http://schemas.microsoft.com/office/drawing/2014/main" id="{9DCA2EC1-BC1E-9AA1-0D72-B95785163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16" y="1289730"/>
            <a:ext cx="4255040" cy="42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4ED327-BE4F-175A-B244-E7A1F503A959}"/>
              </a:ext>
            </a:extLst>
          </p:cNvPr>
          <p:cNvSpPr txBox="1"/>
          <p:nvPr/>
        </p:nvSpPr>
        <p:spPr>
          <a:xfrm>
            <a:off x="3860850" y="5730690"/>
            <a:ext cx="5535038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● ● ●     ꟷ ꟷ ꟷ    ● ● ●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FA7894BD-FADA-1C31-A345-FC170FD41EE0}"/>
              </a:ext>
            </a:extLst>
          </p:cNvPr>
          <p:cNvSpPr/>
          <p:nvPr/>
        </p:nvSpPr>
        <p:spPr>
          <a:xfrm flipH="1">
            <a:off x="3158247" y="2335737"/>
            <a:ext cx="2344366" cy="180934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going to drown!</a:t>
            </a:r>
          </a:p>
          <a:p>
            <a:pPr algn="ctr"/>
            <a:r>
              <a:rPr lang="en-US" dirty="0"/>
              <a:t>Help!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1528D25-9B30-9B36-B9A7-D8038A79487D}"/>
              </a:ext>
            </a:extLst>
          </p:cNvPr>
          <p:cNvSpPr/>
          <p:nvPr/>
        </p:nvSpPr>
        <p:spPr>
          <a:xfrm>
            <a:off x="7399499" y="1417191"/>
            <a:ext cx="3086918" cy="180934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He’s going to drown!</a:t>
            </a:r>
          </a:p>
          <a:p>
            <a:pPr algn="ctr"/>
            <a:r>
              <a:rPr lang="en-US" dirty="0"/>
              <a:t>He needs help!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9D489-6E0C-CCA4-243E-53E06D2177E8}"/>
              </a:ext>
            </a:extLst>
          </p:cNvPr>
          <p:cNvSpPr txBox="1"/>
          <p:nvPr/>
        </p:nvSpPr>
        <p:spPr>
          <a:xfrm>
            <a:off x="2568102" y="4795736"/>
            <a:ext cx="147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FABB6-2A16-C15B-573F-7F0818C7F4CF}"/>
              </a:ext>
            </a:extLst>
          </p:cNvPr>
          <p:cNvSpPr txBox="1"/>
          <p:nvPr/>
        </p:nvSpPr>
        <p:spPr>
          <a:xfrm>
            <a:off x="9346255" y="4795735"/>
            <a:ext cx="1470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SOS</a:t>
            </a: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76E536A-3457-EF20-60A7-3A2CB379C3B7}"/>
              </a:ext>
            </a:extLst>
          </p:cNvPr>
          <p:cNvSpPr/>
          <p:nvPr/>
        </p:nvSpPr>
        <p:spPr>
          <a:xfrm>
            <a:off x="1928103" y="3142583"/>
            <a:ext cx="877517" cy="23049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E6B670EA-13F0-8F22-FECF-720D1C91BD7E}"/>
              </a:ext>
            </a:extLst>
          </p:cNvPr>
          <p:cNvSpPr/>
          <p:nvPr/>
        </p:nvSpPr>
        <p:spPr>
          <a:xfrm flipH="1" flipV="1">
            <a:off x="10753519" y="1974715"/>
            <a:ext cx="877517" cy="332281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20312-9252-CE40-10FF-2EB44FBD9D1F}"/>
              </a:ext>
            </a:extLst>
          </p:cNvPr>
          <p:cNvSpPr txBox="1"/>
          <p:nvPr/>
        </p:nvSpPr>
        <p:spPr>
          <a:xfrm>
            <a:off x="1156166" y="3860782"/>
            <a:ext cx="1682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symbolize meaning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3A89F-7A8F-5678-376A-64BA02856AF3}"/>
              </a:ext>
            </a:extLst>
          </p:cNvPr>
          <p:cNvSpPr txBox="1"/>
          <p:nvPr/>
        </p:nvSpPr>
        <p:spPr>
          <a:xfrm>
            <a:off x="10413491" y="3303257"/>
            <a:ext cx="1682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construct meaning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609A010-353E-4F03-1BC9-DF60DF853E74}"/>
              </a:ext>
            </a:extLst>
          </p:cNvPr>
          <p:cNvSpPr/>
          <p:nvPr/>
        </p:nvSpPr>
        <p:spPr>
          <a:xfrm rot="2510146">
            <a:off x="3407513" y="5560757"/>
            <a:ext cx="654998" cy="397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6CEBAE-9848-D4F6-F915-C78332F0D532}"/>
              </a:ext>
            </a:extLst>
          </p:cNvPr>
          <p:cNvSpPr/>
          <p:nvPr/>
        </p:nvSpPr>
        <p:spPr>
          <a:xfrm rot="18920814" flipV="1">
            <a:off x="9317223" y="5609960"/>
            <a:ext cx="654998" cy="3977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418F01-9DA1-3E78-EC0F-F0B7F0561974}"/>
              </a:ext>
            </a:extLst>
          </p:cNvPr>
          <p:cNvSpPr txBox="1"/>
          <p:nvPr/>
        </p:nvSpPr>
        <p:spPr>
          <a:xfrm>
            <a:off x="2220576" y="5551446"/>
            <a:ext cx="1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07F83-3F1D-6919-A649-62C71B0BCFFC}"/>
              </a:ext>
            </a:extLst>
          </p:cNvPr>
          <p:cNvSpPr txBox="1"/>
          <p:nvPr/>
        </p:nvSpPr>
        <p:spPr>
          <a:xfrm>
            <a:off x="9668890" y="5681668"/>
            <a:ext cx="1470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26023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D4B4-1B91-ABDE-49CF-032492E8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1055113"/>
          </a:xfrm>
        </p:spPr>
        <p:txBody>
          <a:bodyPr/>
          <a:lstStyle/>
          <a:p>
            <a:r>
              <a:rPr lang="en-US" dirty="0"/>
              <a:t>Language evokes meaning 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77588-90F7-836E-F31B-6DDEA25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2C28E-1ED4-B07C-9B00-24E55D09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6227-7646-E262-1127-B1F05432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4"/>
            <a:ext cx="10515600" cy="465369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Meaning includes images, concepts, experiences, etc.</a:t>
            </a:r>
          </a:p>
          <a:p>
            <a:pPr>
              <a:spcAft>
                <a:spcPts val="1200"/>
              </a:spcAft>
            </a:pPr>
            <a:r>
              <a:rPr lang="en-US" dirty="0"/>
              <a:t>A speaker generates symbols intended to evoke meaning</a:t>
            </a:r>
          </a:p>
          <a:p>
            <a:pPr>
              <a:spcAft>
                <a:spcPts val="1200"/>
              </a:spcAft>
            </a:pPr>
            <a:r>
              <a:rPr lang="en-US" dirty="0"/>
              <a:t>Those symbols are represented by a spoken or written code</a:t>
            </a:r>
          </a:p>
          <a:p>
            <a:pPr>
              <a:spcAft>
                <a:spcPts val="1200"/>
              </a:spcAft>
            </a:pPr>
            <a:r>
              <a:rPr lang="en-US" dirty="0"/>
              <a:t>The code is decoded into internal symbols by the hearer</a:t>
            </a:r>
          </a:p>
          <a:p>
            <a:pPr>
              <a:spcAft>
                <a:spcPts val="1200"/>
              </a:spcAft>
            </a:pPr>
            <a:r>
              <a:rPr lang="en-US" dirty="0"/>
              <a:t>The hearer constructs a meaning based on those symbols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result is approximate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result is in the hearer’s terms</a:t>
            </a:r>
          </a:p>
        </p:txBody>
      </p:sp>
    </p:spTree>
    <p:extLst>
      <p:ext uri="{BB962C8B-B14F-4D97-AF65-F5344CB8AC3E}">
        <p14:creationId xmlns:p14="http://schemas.microsoft.com/office/powerpoint/2010/main" val="16087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57A5-9936-60C5-8849-27F98944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F3E1-3DB4-B7DE-60D1-5C893CDA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62475"/>
            <a:ext cx="10515600" cy="1500187"/>
          </a:xfrm>
        </p:spPr>
        <p:txBody>
          <a:bodyPr/>
          <a:lstStyle/>
          <a:p>
            <a:r>
              <a:rPr lang="en-US" dirty="0"/>
              <a:t>Autonomous agents that can learn through collaboration with humans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965A9-9C39-078A-DC46-16A01BD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2024 Center for Integrated Cognition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2E5AE-F9F0-3E6B-3369-7DB367A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9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2.xml><?xml version="1.0" encoding="utf-8"?>
<a:theme xmlns:a="http://schemas.openxmlformats.org/drawingml/2006/main" name="Talk 1 - CogArch 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5989</TotalTime>
  <Words>1188</Words>
  <Application>Microsoft Office PowerPoint</Application>
  <PresentationFormat>Widescreen</PresentationFormat>
  <Paragraphs>247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Helvetica Neue</vt:lpstr>
      <vt:lpstr>Arial</vt:lpstr>
      <vt:lpstr>Calibri</vt:lpstr>
      <vt:lpstr>Consolas</vt:lpstr>
      <vt:lpstr>Office Theme</vt:lpstr>
      <vt:lpstr>Talk 1 - CogArch Intro</vt:lpstr>
      <vt:lpstr>Language and Soar</vt:lpstr>
      <vt:lpstr>What is Language?</vt:lpstr>
      <vt:lpstr>What is Language?</vt:lpstr>
      <vt:lpstr>Whatever GPT says it is ?</vt:lpstr>
      <vt:lpstr>Formal rules for syntax and semantics ?</vt:lpstr>
      <vt:lpstr>A means to convey meaning ?</vt:lpstr>
      <vt:lpstr>Encoding and decoding meaning ?</vt:lpstr>
      <vt:lpstr>Language evokes meaning !</vt:lpstr>
      <vt:lpstr>The Problem</vt:lpstr>
      <vt:lpstr>How to make a robot use language?</vt:lpstr>
      <vt:lpstr>Computational Models of Language</vt:lpstr>
      <vt:lpstr>Desiderata</vt:lpstr>
      <vt:lpstr>Human Acquisition of Language and Concepts</vt:lpstr>
      <vt:lpstr>Human Acquisition</vt:lpstr>
      <vt:lpstr>Modeling Acquisition</vt:lpstr>
      <vt:lpstr>A Computational Model of Human Acquisition</vt:lpstr>
      <vt:lpstr>Human-like Language Acquisition</vt:lpstr>
      <vt:lpstr>Strategy: Use a Cognitive Model</vt:lpstr>
      <vt:lpstr>An Acquisition Event</vt:lpstr>
      <vt:lpstr>Overlapping Phases of Acquisition</vt:lpstr>
      <vt:lpstr>Prior Research</vt:lpstr>
      <vt:lpstr>Common Model of Cognition</vt:lpstr>
      <vt:lpstr>The Soar Cognitive Architecture</vt:lpstr>
      <vt:lpstr>Interactive Task Learning - Rosie</vt:lpstr>
      <vt:lpstr>Integrated Language Comprehension</vt:lpstr>
      <vt:lpstr>Evaluating the Model: An AI Benchmark</vt:lpstr>
      <vt:lpstr>Evaluation with a Benchmark</vt:lpstr>
      <vt:lpstr>An ALFRED Task in AI2-THOR</vt:lpstr>
      <vt:lpstr>Pre-verbal Learning</vt:lpstr>
      <vt:lpstr>Learning Immediate Language</vt:lpstr>
      <vt:lpstr>Learning Complex 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Integrated Cognition  Soar Workshop Update</dc:title>
  <dc:creator>Robert Wray</dc:creator>
  <cp:lastModifiedBy>Peter Lindes</cp:lastModifiedBy>
  <cp:revision>191</cp:revision>
  <dcterms:created xsi:type="dcterms:W3CDTF">2022-05-19T02:27:31Z</dcterms:created>
  <dcterms:modified xsi:type="dcterms:W3CDTF">2024-05-29T21:49:30Z</dcterms:modified>
</cp:coreProperties>
</file>