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6" r:id="rId3"/>
    <p:sldId id="260" r:id="rId4"/>
    <p:sldId id="290" r:id="rId5"/>
    <p:sldId id="262" r:id="rId6"/>
    <p:sldId id="271" r:id="rId7"/>
    <p:sldId id="288" r:id="rId8"/>
    <p:sldId id="261" r:id="rId9"/>
    <p:sldId id="263" r:id="rId10"/>
    <p:sldId id="272" r:id="rId11"/>
    <p:sldId id="275" r:id="rId12"/>
    <p:sldId id="295" r:id="rId13"/>
    <p:sldId id="296" r:id="rId14"/>
    <p:sldId id="297" r:id="rId15"/>
    <p:sldId id="279" r:id="rId16"/>
    <p:sldId id="280" r:id="rId17"/>
    <p:sldId id="281" r:id="rId18"/>
    <p:sldId id="285" r:id="rId19"/>
    <p:sldId id="282" r:id="rId20"/>
    <p:sldId id="293" r:id="rId21"/>
    <p:sldId id="298" r:id="rId22"/>
    <p:sldId id="292" r:id="rId23"/>
    <p:sldId id="274" r:id="rId24"/>
    <p:sldId id="287" r:id="rId25"/>
    <p:sldId id="294" r:id="rId26"/>
    <p:sldId id="276" r:id="rId27"/>
    <p:sldId id="265" r:id="rId28"/>
    <p:sldId id="267" r:id="rId29"/>
    <p:sldId id="264" r:id="rId30"/>
    <p:sldId id="277" r:id="rId31"/>
    <p:sldId id="278" r:id="rId32"/>
    <p:sldId id="299" r:id="rId3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59C98A-870E-3F3E-2A66-1D86A8D5ECF2}" name="Robert Wray" initials="RW" userId="S::bob.wray.cic@iqmri.org::21338e49-f1c3-4542-b855-3e5e6773f1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472"/>
    <a:srgbClr val="7E98B1"/>
    <a:srgbClr val="00586A"/>
    <a:srgbClr val="FFC000"/>
    <a:srgbClr val="F0B202"/>
    <a:srgbClr val="FFCC00"/>
    <a:srgbClr val="ACAEAF"/>
    <a:srgbClr val="FFFF00"/>
    <a:srgbClr val="E1F117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1E5E1A-DDBF-4109-B8F5-323D9FDCAD18}" v="3184" dt="2024-05-29T12:20:04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5"/>
    <p:restoredTop sz="92693" autoAdjust="0"/>
  </p:normalViewPr>
  <p:slideViewPr>
    <p:cSldViewPr snapToGrid="0" snapToObjects="1">
      <p:cViewPr varScale="1">
        <p:scale>
          <a:sx n="143" d="100"/>
          <a:sy n="143" d="100"/>
        </p:scale>
        <p:origin x="29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aird" userId="514aed82f2490a09" providerId="LiveId" clId="{7B7D955C-C20C-4851-9271-A9C02FF727A5}"/>
    <pc:docChg chg="undo custSel addSld delSld modSld sldOrd modMainMaster">
      <pc:chgData name="John Laird" userId="514aed82f2490a09" providerId="LiveId" clId="{7B7D955C-C20C-4851-9271-A9C02FF727A5}" dt="2024-05-20T19:59:56.124" v="3716" actId="20577"/>
      <pc:docMkLst>
        <pc:docMk/>
      </pc:docMkLst>
      <pc:sldChg chg="modSp mod">
        <pc:chgData name="John Laird" userId="514aed82f2490a09" providerId="LiveId" clId="{7B7D955C-C20C-4851-9271-A9C02FF727A5}" dt="2024-05-20T13:51:55.513" v="846" actId="20577"/>
        <pc:sldMkLst>
          <pc:docMk/>
          <pc:sldMk cId="3288216815" sldId="256"/>
        </pc:sldMkLst>
        <pc:spChg chg="mod">
          <ac:chgData name="John Laird" userId="514aed82f2490a09" providerId="LiveId" clId="{7B7D955C-C20C-4851-9271-A9C02FF727A5}" dt="2024-05-20T13:51:55.513" v="846" actId="20577"/>
          <ac:spMkLst>
            <pc:docMk/>
            <pc:sldMk cId="3288216815" sldId="256"/>
            <ac:spMk id="2" creationId="{177300D3-8C13-3748-A9A7-B688F6C88AFA}"/>
          </ac:spMkLst>
        </pc:spChg>
        <pc:spChg chg="mod">
          <ac:chgData name="John Laird" userId="514aed82f2490a09" providerId="LiveId" clId="{7B7D955C-C20C-4851-9271-A9C02FF727A5}" dt="2024-05-15T12:41:08.943" v="301" actId="113"/>
          <ac:spMkLst>
            <pc:docMk/>
            <pc:sldMk cId="3288216815" sldId="256"/>
            <ac:spMk id="4" creationId="{20EFD479-032F-23BD-6C6D-9EFBD087F1FC}"/>
          </ac:spMkLst>
        </pc:spChg>
      </pc:sldChg>
      <pc:sldChg chg="addSp modSp add del mod">
        <pc:chgData name="John Laird" userId="514aed82f2490a09" providerId="LiveId" clId="{7B7D955C-C20C-4851-9271-A9C02FF727A5}" dt="2024-05-20T19:56:02.183" v="3437" actId="47"/>
        <pc:sldMkLst>
          <pc:docMk/>
          <pc:sldMk cId="786213867" sldId="257"/>
        </pc:sldMkLst>
        <pc:spChg chg="add mod">
          <ac:chgData name="John Laird" userId="514aed82f2490a09" providerId="LiveId" clId="{7B7D955C-C20C-4851-9271-A9C02FF727A5}" dt="2024-05-20T19:44:45.953" v="3301" actId="20577"/>
          <ac:spMkLst>
            <pc:docMk/>
            <pc:sldMk cId="786213867" sldId="257"/>
            <ac:spMk id="5" creationId="{7F22C932-DEC4-EA56-7180-9D85766380EF}"/>
          </ac:spMkLst>
        </pc:spChg>
        <pc:spChg chg="mod">
          <ac:chgData name="John Laird" userId="514aed82f2490a09" providerId="LiveId" clId="{7B7D955C-C20C-4851-9271-A9C02FF727A5}" dt="2024-05-20T19:44:20.232" v="3280" actId="1076"/>
          <ac:spMkLst>
            <pc:docMk/>
            <pc:sldMk cId="786213867" sldId="257"/>
            <ac:spMk id="37" creationId="{FC6D0748-56DE-80AE-22F2-1F89D1FD6B80}"/>
          </ac:spMkLst>
        </pc:spChg>
        <pc:spChg chg="mod">
          <ac:chgData name="John Laird" userId="514aed82f2490a09" providerId="LiveId" clId="{7B7D955C-C20C-4851-9271-A9C02FF727A5}" dt="2024-05-20T19:44:25.942" v="3281" actId="1076"/>
          <ac:spMkLst>
            <pc:docMk/>
            <pc:sldMk cId="786213867" sldId="257"/>
            <ac:spMk id="38" creationId="{AD5D35D2-63EB-93A8-E08A-CFE3FB9ECC28}"/>
          </ac:spMkLst>
        </pc:spChg>
        <pc:spChg chg="mod">
          <ac:chgData name="John Laird" userId="514aed82f2490a09" providerId="LiveId" clId="{7B7D955C-C20C-4851-9271-A9C02FF727A5}" dt="2024-05-20T19:44:06.459" v="3276" actId="1076"/>
          <ac:spMkLst>
            <pc:docMk/>
            <pc:sldMk cId="786213867" sldId="257"/>
            <ac:spMk id="39" creationId="{BCC41683-C99B-E53E-903D-FFD2D7008704}"/>
          </ac:spMkLst>
        </pc:spChg>
        <pc:spChg chg="mod">
          <ac:chgData name="John Laird" userId="514aed82f2490a09" providerId="LiveId" clId="{7B7D955C-C20C-4851-9271-A9C02FF727A5}" dt="2024-05-20T19:43:42.885" v="3275" actId="1076"/>
          <ac:spMkLst>
            <pc:docMk/>
            <pc:sldMk cId="786213867" sldId="257"/>
            <ac:spMk id="59" creationId="{C3FE495A-9AC2-DEAC-6685-6D312965BFD1}"/>
          </ac:spMkLst>
        </pc:spChg>
        <pc:picChg chg="mod">
          <ac:chgData name="John Laird" userId="514aed82f2490a09" providerId="LiveId" clId="{7B7D955C-C20C-4851-9271-A9C02FF727A5}" dt="2024-05-20T19:44:10.810" v="3278" actId="1076"/>
          <ac:picMkLst>
            <pc:docMk/>
            <pc:sldMk cId="786213867" sldId="257"/>
            <ac:picMk id="35" creationId="{97445B3C-9033-CE76-1C45-1E2C1AA50F89}"/>
          </ac:picMkLst>
        </pc:picChg>
      </pc:sldChg>
      <pc:sldChg chg="add del">
        <pc:chgData name="John Laird" userId="514aed82f2490a09" providerId="LiveId" clId="{7B7D955C-C20C-4851-9271-A9C02FF727A5}" dt="2024-05-20T19:56:04.930" v="3438" actId="47"/>
        <pc:sldMkLst>
          <pc:docMk/>
          <pc:sldMk cId="2693970852" sldId="258"/>
        </pc:sldMkLst>
      </pc:sldChg>
      <pc:sldChg chg="addSp delSp modSp add mod">
        <pc:chgData name="John Laird" userId="514aed82f2490a09" providerId="LiveId" clId="{7B7D955C-C20C-4851-9271-A9C02FF727A5}" dt="2024-05-20T19:59:56.124" v="3716" actId="20577"/>
        <pc:sldMkLst>
          <pc:docMk/>
          <pc:sldMk cId="746832461" sldId="259"/>
        </pc:sldMkLst>
        <pc:spChg chg="mod">
          <ac:chgData name="John Laird" userId="514aed82f2490a09" providerId="LiveId" clId="{7B7D955C-C20C-4851-9271-A9C02FF727A5}" dt="2024-05-20T19:57:01.719" v="3471" actId="1076"/>
          <ac:spMkLst>
            <pc:docMk/>
            <pc:sldMk cId="746832461" sldId="259"/>
            <ac:spMk id="4" creationId="{E8BA3868-9E82-CE2E-CF86-46D24043ADCC}"/>
          </ac:spMkLst>
        </pc:spChg>
        <pc:spChg chg="mod topLvl">
          <ac:chgData name="John Laird" userId="514aed82f2490a09" providerId="LiveId" clId="{7B7D955C-C20C-4851-9271-A9C02FF727A5}" dt="2024-05-20T19:56:26.430" v="3464" actId="1036"/>
          <ac:spMkLst>
            <pc:docMk/>
            <pc:sldMk cId="746832461" sldId="259"/>
            <ac:spMk id="5" creationId="{8125705F-8D03-320A-25B0-704607F2DC1C}"/>
          </ac:spMkLst>
        </pc:spChg>
        <pc:spChg chg="mod topLvl">
          <ac:chgData name="John Laird" userId="514aed82f2490a09" providerId="LiveId" clId="{7B7D955C-C20C-4851-9271-A9C02FF727A5}" dt="2024-05-20T19:56:26.430" v="3464" actId="1036"/>
          <ac:spMkLst>
            <pc:docMk/>
            <pc:sldMk cId="746832461" sldId="259"/>
            <ac:spMk id="6" creationId="{2C6CE3EB-7241-C922-2E0B-7FFC1F17D3D9}"/>
          </ac:spMkLst>
        </pc:spChg>
        <pc:spChg chg="mod">
          <ac:chgData name="John Laird" userId="514aed82f2490a09" providerId="LiveId" clId="{7B7D955C-C20C-4851-9271-A9C02FF727A5}" dt="2024-05-20T19:45:52.587" v="3302" actId="165"/>
          <ac:spMkLst>
            <pc:docMk/>
            <pc:sldMk cId="746832461" sldId="259"/>
            <ac:spMk id="7" creationId="{FD945631-8D21-5A73-7F75-01A4947B78E2}"/>
          </ac:spMkLst>
        </pc:spChg>
        <pc:spChg chg="mod">
          <ac:chgData name="John Laird" userId="514aed82f2490a09" providerId="LiveId" clId="{7B7D955C-C20C-4851-9271-A9C02FF727A5}" dt="2024-05-20T19:45:52.587" v="3302" actId="165"/>
          <ac:spMkLst>
            <pc:docMk/>
            <pc:sldMk cId="746832461" sldId="259"/>
            <ac:spMk id="8" creationId="{0C972074-5FDA-F77D-9BC0-83533E0520AF}"/>
          </ac:spMkLst>
        </pc:spChg>
        <pc:spChg chg="add mod">
          <ac:chgData name="John Laird" userId="514aed82f2490a09" providerId="LiveId" clId="{7B7D955C-C20C-4851-9271-A9C02FF727A5}" dt="2024-05-20T19:59:56.124" v="3716" actId="20577"/>
          <ac:spMkLst>
            <pc:docMk/>
            <pc:sldMk cId="746832461" sldId="259"/>
            <ac:spMk id="10" creationId="{94AB29A0-2030-7D18-E466-884804A03953}"/>
          </ac:spMkLst>
        </pc:spChg>
        <pc:spChg chg="mod">
          <ac:chgData name="John Laird" userId="514aed82f2490a09" providerId="LiveId" clId="{7B7D955C-C20C-4851-9271-A9C02FF727A5}" dt="2024-05-20T19:45:52.587" v="3302" actId="165"/>
          <ac:spMkLst>
            <pc:docMk/>
            <pc:sldMk cId="746832461" sldId="259"/>
            <ac:spMk id="15" creationId="{0C5D10F6-A12B-6AB4-8508-F56768809EC2}"/>
          </ac:spMkLst>
        </pc:spChg>
        <pc:spChg chg="mod">
          <ac:chgData name="John Laird" userId="514aed82f2490a09" providerId="LiveId" clId="{7B7D955C-C20C-4851-9271-A9C02FF727A5}" dt="2024-05-20T19:45:52.587" v="3302" actId="165"/>
          <ac:spMkLst>
            <pc:docMk/>
            <pc:sldMk cId="746832461" sldId="259"/>
            <ac:spMk id="17" creationId="{21C69FA2-B686-49DE-1776-E681CBD89263}"/>
          </ac:spMkLst>
        </pc:spChg>
        <pc:spChg chg="mod">
          <ac:chgData name="John Laird" userId="514aed82f2490a09" providerId="LiveId" clId="{7B7D955C-C20C-4851-9271-A9C02FF727A5}" dt="2024-05-20T19:45:52.587" v="3302" actId="165"/>
          <ac:spMkLst>
            <pc:docMk/>
            <pc:sldMk cId="746832461" sldId="259"/>
            <ac:spMk id="19" creationId="{BC1B485E-F8D1-51DE-6C77-F073229CE430}"/>
          </ac:spMkLst>
        </pc:spChg>
        <pc:spChg chg="mod">
          <ac:chgData name="John Laird" userId="514aed82f2490a09" providerId="LiveId" clId="{7B7D955C-C20C-4851-9271-A9C02FF727A5}" dt="2024-05-20T19:56:49.278" v="3468" actId="1076"/>
          <ac:spMkLst>
            <pc:docMk/>
            <pc:sldMk cId="746832461" sldId="259"/>
            <ac:spMk id="21" creationId="{E1626AFA-C7FB-A48C-E343-0A70F0139E62}"/>
          </ac:spMkLst>
        </pc:spChg>
        <pc:spChg chg="mod">
          <ac:chgData name="John Laird" userId="514aed82f2490a09" providerId="LiveId" clId="{7B7D955C-C20C-4851-9271-A9C02FF727A5}" dt="2024-05-20T19:45:52.587" v="3302" actId="165"/>
          <ac:spMkLst>
            <pc:docMk/>
            <pc:sldMk cId="746832461" sldId="259"/>
            <ac:spMk id="22" creationId="{BD5383FA-FAE2-CB4E-14FF-A0151DE50D74}"/>
          </ac:spMkLst>
        </pc:spChg>
        <pc:spChg chg="mod">
          <ac:chgData name="John Laird" userId="514aed82f2490a09" providerId="LiveId" clId="{7B7D955C-C20C-4851-9271-A9C02FF727A5}" dt="2024-05-20T19:45:52.587" v="3302" actId="165"/>
          <ac:spMkLst>
            <pc:docMk/>
            <pc:sldMk cId="746832461" sldId="259"/>
            <ac:spMk id="24" creationId="{7A506014-09C1-9113-5117-B017B2D3B78E}"/>
          </ac:spMkLst>
        </pc:spChg>
        <pc:spChg chg="mod">
          <ac:chgData name="John Laird" userId="514aed82f2490a09" providerId="LiveId" clId="{7B7D955C-C20C-4851-9271-A9C02FF727A5}" dt="2024-05-20T19:45:52.587" v="3302" actId="165"/>
          <ac:spMkLst>
            <pc:docMk/>
            <pc:sldMk cId="746832461" sldId="259"/>
            <ac:spMk id="30" creationId="{3094105E-3F4F-D5E3-0C95-65379C7227CD}"/>
          </ac:spMkLst>
        </pc:spChg>
        <pc:spChg chg="mod">
          <ac:chgData name="John Laird" userId="514aed82f2490a09" providerId="LiveId" clId="{7B7D955C-C20C-4851-9271-A9C02FF727A5}" dt="2024-05-20T19:45:52.587" v="3302" actId="165"/>
          <ac:spMkLst>
            <pc:docMk/>
            <pc:sldMk cId="746832461" sldId="259"/>
            <ac:spMk id="31" creationId="{AF271DFA-B705-0926-AAEB-6A26E8D0CB79}"/>
          </ac:spMkLst>
        </pc:spChg>
        <pc:spChg chg="mod topLvl">
          <ac:chgData name="John Laird" userId="514aed82f2490a09" providerId="LiveId" clId="{7B7D955C-C20C-4851-9271-A9C02FF727A5}" dt="2024-05-20T19:56:26.430" v="3464" actId="1036"/>
          <ac:spMkLst>
            <pc:docMk/>
            <pc:sldMk cId="746832461" sldId="259"/>
            <ac:spMk id="33" creationId="{A29E1C4F-5D0B-ADAB-2E90-0B68FD50030D}"/>
          </ac:spMkLst>
        </pc:spChg>
        <pc:spChg chg="mod topLvl">
          <ac:chgData name="John Laird" userId="514aed82f2490a09" providerId="LiveId" clId="{7B7D955C-C20C-4851-9271-A9C02FF727A5}" dt="2024-05-20T19:56:26.430" v="3464" actId="1036"/>
          <ac:spMkLst>
            <pc:docMk/>
            <pc:sldMk cId="746832461" sldId="259"/>
            <ac:spMk id="36" creationId="{3206B415-7250-C3F0-FD6A-DCC87900D182}"/>
          </ac:spMkLst>
        </pc:spChg>
        <pc:spChg chg="mod">
          <ac:chgData name="John Laird" userId="514aed82f2490a09" providerId="LiveId" clId="{7B7D955C-C20C-4851-9271-A9C02FF727A5}" dt="2024-05-20T19:45:52.587" v="3302" actId="165"/>
          <ac:spMkLst>
            <pc:docMk/>
            <pc:sldMk cId="746832461" sldId="259"/>
            <ac:spMk id="37" creationId="{2EFA6650-FA19-54C5-465E-C828E3074ECD}"/>
          </ac:spMkLst>
        </pc:spChg>
        <pc:spChg chg="mod">
          <ac:chgData name="John Laird" userId="514aed82f2490a09" providerId="LiveId" clId="{7B7D955C-C20C-4851-9271-A9C02FF727A5}" dt="2024-05-20T19:45:52.587" v="3302" actId="165"/>
          <ac:spMkLst>
            <pc:docMk/>
            <pc:sldMk cId="746832461" sldId="259"/>
            <ac:spMk id="38" creationId="{F20CD5CF-E5D1-AE14-2B36-1D3EDEC90955}"/>
          </ac:spMkLst>
        </pc:spChg>
        <pc:spChg chg="mod">
          <ac:chgData name="John Laird" userId="514aed82f2490a09" providerId="LiveId" clId="{7B7D955C-C20C-4851-9271-A9C02FF727A5}" dt="2024-05-20T19:54:45.216" v="3422" actId="1076"/>
          <ac:spMkLst>
            <pc:docMk/>
            <pc:sldMk cId="746832461" sldId="259"/>
            <ac:spMk id="39" creationId="{BCC41683-C99B-E53E-903D-FFD2D7008704}"/>
          </ac:spMkLst>
        </pc:spChg>
        <pc:spChg chg="mod">
          <ac:chgData name="John Laird" userId="514aed82f2490a09" providerId="LiveId" clId="{7B7D955C-C20C-4851-9271-A9C02FF727A5}" dt="2024-05-20T19:45:52.587" v="3302" actId="165"/>
          <ac:spMkLst>
            <pc:docMk/>
            <pc:sldMk cId="746832461" sldId="259"/>
            <ac:spMk id="40" creationId="{5CA50494-C345-E0DE-AA03-30F319E66669}"/>
          </ac:spMkLst>
        </pc:spChg>
        <pc:spChg chg="mod">
          <ac:chgData name="John Laird" userId="514aed82f2490a09" providerId="LiveId" clId="{7B7D955C-C20C-4851-9271-A9C02FF727A5}" dt="2024-05-20T19:45:52.587" v="3302" actId="165"/>
          <ac:spMkLst>
            <pc:docMk/>
            <pc:sldMk cId="746832461" sldId="259"/>
            <ac:spMk id="41" creationId="{3B2F75B4-272B-A62A-9A6C-7D73CD5B7BFB}"/>
          </ac:spMkLst>
        </pc:spChg>
        <pc:spChg chg="mod topLvl">
          <ac:chgData name="John Laird" userId="514aed82f2490a09" providerId="LiveId" clId="{7B7D955C-C20C-4851-9271-A9C02FF727A5}" dt="2024-05-20T19:56:26.430" v="3464" actId="1036"/>
          <ac:spMkLst>
            <pc:docMk/>
            <pc:sldMk cId="746832461" sldId="259"/>
            <ac:spMk id="45" creationId="{1D29F175-8C5E-7012-0AB2-8B7C65CE3EEF}"/>
          </ac:spMkLst>
        </pc:spChg>
        <pc:spChg chg="mod topLvl">
          <ac:chgData name="John Laird" userId="514aed82f2490a09" providerId="LiveId" clId="{7B7D955C-C20C-4851-9271-A9C02FF727A5}" dt="2024-05-20T19:56:26.430" v="3464" actId="1036"/>
          <ac:spMkLst>
            <pc:docMk/>
            <pc:sldMk cId="746832461" sldId="259"/>
            <ac:spMk id="51" creationId="{871CC098-D586-2AAF-5517-ED99B27EA044}"/>
          </ac:spMkLst>
        </pc:spChg>
        <pc:spChg chg="mod topLvl">
          <ac:chgData name="John Laird" userId="514aed82f2490a09" providerId="LiveId" clId="{7B7D955C-C20C-4851-9271-A9C02FF727A5}" dt="2024-05-20T19:56:26.430" v="3464" actId="1036"/>
          <ac:spMkLst>
            <pc:docMk/>
            <pc:sldMk cId="746832461" sldId="259"/>
            <ac:spMk id="56" creationId="{29B08F26-5D68-1291-B07B-780D639DE216}"/>
          </ac:spMkLst>
        </pc:spChg>
        <pc:spChg chg="mod topLvl">
          <ac:chgData name="John Laird" userId="514aed82f2490a09" providerId="LiveId" clId="{7B7D955C-C20C-4851-9271-A9C02FF727A5}" dt="2024-05-20T19:56:26.430" v="3464" actId="1036"/>
          <ac:spMkLst>
            <pc:docMk/>
            <pc:sldMk cId="746832461" sldId="259"/>
            <ac:spMk id="59" creationId="{C3FE495A-9AC2-DEAC-6685-6D312965BFD1}"/>
          </ac:spMkLst>
        </pc:spChg>
        <pc:spChg chg="mod">
          <ac:chgData name="John Laird" userId="514aed82f2490a09" providerId="LiveId" clId="{7B7D955C-C20C-4851-9271-A9C02FF727A5}" dt="2024-05-20T19:57:05.753" v="3472" actId="1076"/>
          <ac:spMkLst>
            <pc:docMk/>
            <pc:sldMk cId="746832461" sldId="259"/>
            <ac:spMk id="75" creationId="{DF387CD7-F5A9-9CEB-6557-34545EB57839}"/>
          </ac:spMkLst>
        </pc:spChg>
        <pc:spChg chg="mod topLvl">
          <ac:chgData name="John Laird" userId="514aed82f2490a09" providerId="LiveId" clId="{7B7D955C-C20C-4851-9271-A9C02FF727A5}" dt="2024-05-20T19:56:26.430" v="3464" actId="1036"/>
          <ac:spMkLst>
            <pc:docMk/>
            <pc:sldMk cId="746832461" sldId="259"/>
            <ac:spMk id="82" creationId="{4657E252-961F-C9C0-82D1-33038F524ABB}"/>
          </ac:spMkLst>
        </pc:spChg>
        <pc:spChg chg="mod topLvl">
          <ac:chgData name="John Laird" userId="514aed82f2490a09" providerId="LiveId" clId="{7B7D955C-C20C-4851-9271-A9C02FF727A5}" dt="2024-05-20T19:56:26.430" v="3464" actId="1036"/>
          <ac:spMkLst>
            <pc:docMk/>
            <pc:sldMk cId="746832461" sldId="259"/>
            <ac:spMk id="83" creationId="{F0B2D392-2814-CEF9-47FE-235DD2BD7FA5}"/>
          </ac:spMkLst>
        </pc:spChg>
        <pc:spChg chg="mod topLvl">
          <ac:chgData name="John Laird" userId="514aed82f2490a09" providerId="LiveId" clId="{7B7D955C-C20C-4851-9271-A9C02FF727A5}" dt="2024-05-20T19:56:26.430" v="3464" actId="1036"/>
          <ac:spMkLst>
            <pc:docMk/>
            <pc:sldMk cId="746832461" sldId="259"/>
            <ac:spMk id="84" creationId="{E48F0AF1-5890-0AAD-3B7F-9D38B541B211}"/>
          </ac:spMkLst>
        </pc:spChg>
        <pc:spChg chg="mod topLvl">
          <ac:chgData name="John Laird" userId="514aed82f2490a09" providerId="LiveId" clId="{7B7D955C-C20C-4851-9271-A9C02FF727A5}" dt="2024-05-20T19:56:26.430" v="3464" actId="1036"/>
          <ac:spMkLst>
            <pc:docMk/>
            <pc:sldMk cId="746832461" sldId="259"/>
            <ac:spMk id="85" creationId="{C2532139-B915-2A50-96EA-44633BD6FA8C}"/>
          </ac:spMkLst>
        </pc:spChg>
        <pc:spChg chg="mod topLvl">
          <ac:chgData name="John Laird" userId="514aed82f2490a09" providerId="LiveId" clId="{7B7D955C-C20C-4851-9271-A9C02FF727A5}" dt="2024-05-20T19:56:26.430" v="3464" actId="1036"/>
          <ac:spMkLst>
            <pc:docMk/>
            <pc:sldMk cId="746832461" sldId="259"/>
            <ac:spMk id="86" creationId="{FC47CB05-16A9-2A26-90A7-1E915E179D3E}"/>
          </ac:spMkLst>
        </pc:spChg>
        <pc:spChg chg="mod topLvl">
          <ac:chgData name="John Laird" userId="514aed82f2490a09" providerId="LiveId" clId="{7B7D955C-C20C-4851-9271-A9C02FF727A5}" dt="2024-05-20T19:56:26.430" v="3464" actId="1036"/>
          <ac:spMkLst>
            <pc:docMk/>
            <pc:sldMk cId="746832461" sldId="259"/>
            <ac:spMk id="88" creationId="{B3337432-EE0B-7BD9-8F68-70279DE9EFAC}"/>
          </ac:spMkLst>
        </pc:spChg>
        <pc:spChg chg="mod topLvl">
          <ac:chgData name="John Laird" userId="514aed82f2490a09" providerId="LiveId" clId="{7B7D955C-C20C-4851-9271-A9C02FF727A5}" dt="2024-05-20T19:56:26.430" v="3464" actId="1036"/>
          <ac:spMkLst>
            <pc:docMk/>
            <pc:sldMk cId="746832461" sldId="259"/>
            <ac:spMk id="89" creationId="{3D228B39-15C2-31C3-1368-29060CD9E4EF}"/>
          </ac:spMkLst>
        </pc:spChg>
        <pc:spChg chg="mod topLvl">
          <ac:chgData name="John Laird" userId="514aed82f2490a09" providerId="LiveId" clId="{7B7D955C-C20C-4851-9271-A9C02FF727A5}" dt="2024-05-20T19:56:26.430" v="3464" actId="1036"/>
          <ac:spMkLst>
            <pc:docMk/>
            <pc:sldMk cId="746832461" sldId="259"/>
            <ac:spMk id="90" creationId="{7926F82C-C77A-22DD-69F9-96704BA8A468}"/>
          </ac:spMkLst>
        </pc:spChg>
        <pc:grpChg chg="mod topLvl">
          <ac:chgData name="John Laird" userId="514aed82f2490a09" providerId="LiveId" clId="{7B7D955C-C20C-4851-9271-A9C02FF727A5}" dt="2024-05-20T19:56:26.430" v="3464" actId="1036"/>
          <ac:grpSpMkLst>
            <pc:docMk/>
            <pc:sldMk cId="746832461" sldId="259"/>
            <ac:grpSpMk id="2" creationId="{DB316CFF-B54B-E2E9-F381-F1133885AB64}"/>
          </ac:grpSpMkLst>
        </pc:grpChg>
        <pc:grpChg chg="mod topLvl">
          <ac:chgData name="John Laird" userId="514aed82f2490a09" providerId="LiveId" clId="{7B7D955C-C20C-4851-9271-A9C02FF727A5}" dt="2024-05-20T19:55:02.882" v="3426" actId="1076"/>
          <ac:grpSpMkLst>
            <pc:docMk/>
            <pc:sldMk cId="746832461" sldId="259"/>
            <ac:grpSpMk id="13" creationId="{DF276124-26FE-F119-63AE-DD2F91544BBA}"/>
          </ac:grpSpMkLst>
        </pc:grpChg>
        <pc:grpChg chg="mod topLvl">
          <ac:chgData name="John Laird" userId="514aed82f2490a09" providerId="LiveId" clId="{7B7D955C-C20C-4851-9271-A9C02FF727A5}" dt="2024-05-20T19:56:26.430" v="3464" actId="1036"/>
          <ac:grpSpMkLst>
            <pc:docMk/>
            <pc:sldMk cId="746832461" sldId="259"/>
            <ac:grpSpMk id="23" creationId="{4D482427-442D-50CB-03DA-05EC66038612}"/>
          </ac:grpSpMkLst>
        </pc:grpChg>
        <pc:grpChg chg="mod topLvl">
          <ac:chgData name="John Laird" userId="514aed82f2490a09" providerId="LiveId" clId="{7B7D955C-C20C-4851-9271-A9C02FF727A5}" dt="2024-05-20T19:56:15.810" v="3457" actId="1035"/>
          <ac:grpSpMkLst>
            <pc:docMk/>
            <pc:sldMk cId="746832461" sldId="259"/>
            <ac:grpSpMk id="26" creationId="{8C8E9B21-774B-3BCF-7DDC-D5E9D2EEC148}"/>
          </ac:grpSpMkLst>
        </pc:grpChg>
        <pc:grpChg chg="mod topLvl">
          <ac:chgData name="John Laird" userId="514aed82f2490a09" providerId="LiveId" clId="{7B7D955C-C20C-4851-9271-A9C02FF727A5}" dt="2024-05-20T19:56:26.430" v="3464" actId="1036"/>
          <ac:grpSpMkLst>
            <pc:docMk/>
            <pc:sldMk cId="746832461" sldId="259"/>
            <ac:grpSpMk id="28" creationId="{885692F1-5857-7F29-124C-A8326157B199}"/>
          </ac:grpSpMkLst>
        </pc:grpChg>
        <pc:grpChg chg="mod topLvl">
          <ac:chgData name="John Laird" userId="514aed82f2490a09" providerId="LiveId" clId="{7B7D955C-C20C-4851-9271-A9C02FF727A5}" dt="2024-05-20T19:56:26.430" v="3464" actId="1036"/>
          <ac:grpSpMkLst>
            <pc:docMk/>
            <pc:sldMk cId="746832461" sldId="259"/>
            <ac:grpSpMk id="32" creationId="{06B37CBF-63D2-EB51-1C2E-DC00EB89C758}"/>
          </ac:grpSpMkLst>
        </pc:grpChg>
        <pc:grpChg chg="mod topLvl">
          <ac:chgData name="John Laird" userId="514aed82f2490a09" providerId="LiveId" clId="{7B7D955C-C20C-4851-9271-A9C02FF727A5}" dt="2024-05-20T19:45:52.587" v="3302" actId="165"/>
          <ac:grpSpMkLst>
            <pc:docMk/>
            <pc:sldMk cId="746832461" sldId="259"/>
            <ac:grpSpMk id="42" creationId="{67E95996-9522-C164-80AB-C4A6BDC00E4F}"/>
          </ac:grpSpMkLst>
        </pc:grpChg>
        <pc:grpChg chg="mod topLvl">
          <ac:chgData name="John Laird" userId="514aed82f2490a09" providerId="LiveId" clId="{7B7D955C-C20C-4851-9271-A9C02FF727A5}" dt="2024-05-20T19:56:20.620" v="3458" actId="1076"/>
          <ac:grpSpMkLst>
            <pc:docMk/>
            <pc:sldMk cId="746832461" sldId="259"/>
            <ac:grpSpMk id="44" creationId="{B8622433-8D50-CA32-95EA-5F8FE7E16187}"/>
          </ac:grpSpMkLst>
        </pc:grpChg>
        <pc:grpChg chg="mod topLvl">
          <ac:chgData name="John Laird" userId="514aed82f2490a09" providerId="LiveId" clId="{7B7D955C-C20C-4851-9271-A9C02FF727A5}" dt="2024-05-20T19:54:59.524" v="3425" actId="1076"/>
          <ac:grpSpMkLst>
            <pc:docMk/>
            <pc:sldMk cId="746832461" sldId="259"/>
            <ac:grpSpMk id="46" creationId="{9166B82C-12EE-8163-502B-7A61D5028EB3}"/>
          </ac:grpSpMkLst>
        </pc:grpChg>
        <pc:grpChg chg="del">
          <ac:chgData name="John Laird" userId="514aed82f2490a09" providerId="LiveId" clId="{7B7D955C-C20C-4851-9271-A9C02FF727A5}" dt="2024-05-20T19:45:52.587" v="3302" actId="165"/>
          <ac:grpSpMkLst>
            <pc:docMk/>
            <pc:sldMk cId="746832461" sldId="259"/>
            <ac:grpSpMk id="47" creationId="{A131C868-3F9E-9C31-2B71-5679F7EBB116}"/>
          </ac:grpSpMkLst>
        </pc:grpChg>
        <pc:grpChg chg="mod topLvl">
          <ac:chgData name="John Laird" userId="514aed82f2490a09" providerId="LiveId" clId="{7B7D955C-C20C-4851-9271-A9C02FF727A5}" dt="2024-05-20T19:56:26.430" v="3464" actId="1036"/>
          <ac:grpSpMkLst>
            <pc:docMk/>
            <pc:sldMk cId="746832461" sldId="259"/>
            <ac:grpSpMk id="80" creationId="{277B313B-CBFD-3870-4364-75FDD395BCF5}"/>
          </ac:grpSpMkLst>
        </pc:grpChg>
        <pc:grpChg chg="mod topLvl">
          <ac:chgData name="John Laird" userId="514aed82f2490a09" providerId="LiveId" clId="{7B7D955C-C20C-4851-9271-A9C02FF727A5}" dt="2024-05-20T19:56:15.810" v="3457" actId="1035"/>
          <ac:grpSpMkLst>
            <pc:docMk/>
            <pc:sldMk cId="746832461" sldId="259"/>
            <ac:grpSpMk id="81" creationId="{805E0FB9-A312-98DB-004B-D47157DC1987}"/>
          </ac:grpSpMkLst>
        </pc:grpChg>
        <pc:picChg chg="mod">
          <ac:chgData name="John Laird" userId="514aed82f2490a09" providerId="LiveId" clId="{7B7D955C-C20C-4851-9271-A9C02FF727A5}" dt="2024-05-20T19:45:52.587" v="3302" actId="165"/>
          <ac:picMkLst>
            <pc:docMk/>
            <pc:sldMk cId="746832461" sldId="259"/>
            <ac:picMk id="3" creationId="{959A0752-3253-2538-1EC8-FE4E2279C2D8}"/>
          </ac:picMkLst>
        </pc:picChg>
        <pc:picChg chg="mod">
          <ac:chgData name="John Laird" userId="514aed82f2490a09" providerId="LiveId" clId="{7B7D955C-C20C-4851-9271-A9C02FF727A5}" dt="2024-05-20T19:45:52.587" v="3302" actId="165"/>
          <ac:picMkLst>
            <pc:docMk/>
            <pc:sldMk cId="746832461" sldId="259"/>
            <ac:picMk id="9" creationId="{1588C842-6270-3CDC-7FEB-18D1776877CA}"/>
          </ac:picMkLst>
        </pc:picChg>
        <pc:picChg chg="mod">
          <ac:chgData name="John Laird" userId="514aed82f2490a09" providerId="LiveId" clId="{7B7D955C-C20C-4851-9271-A9C02FF727A5}" dt="2024-05-20T19:45:52.587" v="3302" actId="165"/>
          <ac:picMkLst>
            <pc:docMk/>
            <pc:sldMk cId="746832461" sldId="259"/>
            <ac:picMk id="12" creationId="{B6181F18-D7CC-A99C-DF9C-985148871AD3}"/>
          </ac:picMkLst>
        </pc:picChg>
        <pc:picChg chg="mod">
          <ac:chgData name="John Laird" userId="514aed82f2490a09" providerId="LiveId" clId="{7B7D955C-C20C-4851-9271-A9C02FF727A5}" dt="2024-05-20T19:55:32.498" v="3431" actId="1076"/>
          <ac:picMkLst>
            <pc:docMk/>
            <pc:sldMk cId="746832461" sldId="259"/>
            <ac:picMk id="14" creationId="{340C9E9C-A386-EAC9-81DE-0C56E0FFF692}"/>
          </ac:picMkLst>
        </pc:picChg>
        <pc:picChg chg="mod">
          <ac:chgData name="John Laird" userId="514aed82f2490a09" providerId="LiveId" clId="{7B7D955C-C20C-4851-9271-A9C02FF727A5}" dt="2024-05-20T19:45:52.587" v="3302" actId="165"/>
          <ac:picMkLst>
            <pc:docMk/>
            <pc:sldMk cId="746832461" sldId="259"/>
            <ac:picMk id="16" creationId="{09FD7272-3521-8FC1-1847-C43353DC4B9B}"/>
          </ac:picMkLst>
        </pc:picChg>
        <pc:picChg chg="mod">
          <ac:chgData name="John Laird" userId="514aed82f2490a09" providerId="LiveId" clId="{7B7D955C-C20C-4851-9271-A9C02FF727A5}" dt="2024-05-20T19:45:52.587" v="3302" actId="165"/>
          <ac:picMkLst>
            <pc:docMk/>
            <pc:sldMk cId="746832461" sldId="259"/>
            <ac:picMk id="18" creationId="{2B52EAF3-1ACB-5FBA-9543-64709AFC2CA9}"/>
          </ac:picMkLst>
        </pc:picChg>
        <pc:picChg chg="mod">
          <ac:chgData name="John Laird" userId="514aed82f2490a09" providerId="LiveId" clId="{7B7D955C-C20C-4851-9271-A9C02FF727A5}" dt="2024-05-20T19:45:52.587" v="3302" actId="165"/>
          <ac:picMkLst>
            <pc:docMk/>
            <pc:sldMk cId="746832461" sldId="259"/>
            <ac:picMk id="20" creationId="{C6154720-D13A-FD8A-BAD5-17D66448CF38}"/>
          </ac:picMkLst>
        </pc:picChg>
        <pc:picChg chg="mod topLvl">
          <ac:chgData name="John Laird" userId="514aed82f2490a09" providerId="LiveId" clId="{7B7D955C-C20C-4851-9271-A9C02FF727A5}" dt="2024-05-20T19:56:26.430" v="3464" actId="1036"/>
          <ac:picMkLst>
            <pc:docMk/>
            <pc:sldMk cId="746832461" sldId="259"/>
            <ac:picMk id="25" creationId="{542EF927-D8DE-9355-98A3-E9F0D0E5123D}"/>
          </ac:picMkLst>
        </pc:picChg>
        <pc:picChg chg="mod">
          <ac:chgData name="John Laird" userId="514aed82f2490a09" providerId="LiveId" clId="{7B7D955C-C20C-4851-9271-A9C02FF727A5}" dt="2024-05-20T19:45:52.587" v="3302" actId="165"/>
          <ac:picMkLst>
            <pc:docMk/>
            <pc:sldMk cId="746832461" sldId="259"/>
            <ac:picMk id="27" creationId="{5B3DE99F-243E-4EBE-874E-9C8040769349}"/>
          </ac:picMkLst>
        </pc:picChg>
        <pc:picChg chg="mod">
          <ac:chgData name="John Laird" userId="514aed82f2490a09" providerId="LiveId" clId="{7B7D955C-C20C-4851-9271-A9C02FF727A5}" dt="2024-05-20T19:45:52.587" v="3302" actId="165"/>
          <ac:picMkLst>
            <pc:docMk/>
            <pc:sldMk cId="746832461" sldId="259"/>
            <ac:picMk id="29" creationId="{17E65836-07D1-BDD4-0BFD-32711E1B705C}"/>
          </ac:picMkLst>
        </pc:picChg>
        <pc:picChg chg="mod">
          <ac:chgData name="John Laird" userId="514aed82f2490a09" providerId="LiveId" clId="{7B7D955C-C20C-4851-9271-A9C02FF727A5}" dt="2024-05-20T19:45:52.587" v="3302" actId="165"/>
          <ac:picMkLst>
            <pc:docMk/>
            <pc:sldMk cId="746832461" sldId="259"/>
            <ac:picMk id="34" creationId="{2EA7EDC8-1727-AF66-E8D3-9CD27B543F56}"/>
          </ac:picMkLst>
        </pc:picChg>
        <pc:picChg chg="mod">
          <ac:chgData name="John Laird" userId="514aed82f2490a09" providerId="LiveId" clId="{7B7D955C-C20C-4851-9271-A9C02FF727A5}" dt="2024-05-20T19:45:52.587" v="3302" actId="165"/>
          <ac:picMkLst>
            <pc:docMk/>
            <pc:sldMk cId="746832461" sldId="259"/>
            <ac:picMk id="35" creationId="{09059446-3CF3-2B83-C8C7-06A31AED201D}"/>
          </ac:picMkLst>
        </pc:picChg>
        <pc:picChg chg="mod">
          <ac:chgData name="John Laird" userId="514aed82f2490a09" providerId="LiveId" clId="{7B7D955C-C20C-4851-9271-A9C02FF727A5}" dt="2024-05-20T19:45:52.587" v="3302" actId="165"/>
          <ac:picMkLst>
            <pc:docMk/>
            <pc:sldMk cId="746832461" sldId="259"/>
            <ac:picMk id="72" creationId="{F1500A14-FEA6-1FC0-1C15-E58330E882C1}"/>
          </ac:picMkLst>
        </pc:picChg>
      </pc:sldChg>
      <pc:sldChg chg="modSp mod ord modAnim">
        <pc:chgData name="John Laird" userId="514aed82f2490a09" providerId="LiveId" clId="{7B7D955C-C20C-4851-9271-A9C02FF727A5}" dt="2024-05-20T19:37:02.392" v="3132" actId="27636"/>
        <pc:sldMkLst>
          <pc:docMk/>
          <pc:sldMk cId="1863469985" sldId="276"/>
        </pc:sldMkLst>
        <pc:spChg chg="mod">
          <ac:chgData name="John Laird" userId="514aed82f2490a09" providerId="LiveId" clId="{7B7D955C-C20C-4851-9271-A9C02FF727A5}" dt="2024-05-15T12:52:41.843" v="761" actId="113"/>
          <ac:spMkLst>
            <pc:docMk/>
            <pc:sldMk cId="1863469985" sldId="276"/>
            <ac:spMk id="2" creationId="{C8BF267A-FADE-5218-83BF-F39DDAFEC052}"/>
          </ac:spMkLst>
        </pc:spChg>
        <pc:spChg chg="mod">
          <ac:chgData name="John Laird" userId="514aed82f2490a09" providerId="LiveId" clId="{7B7D955C-C20C-4851-9271-A9C02FF727A5}" dt="2024-05-20T19:37:02.392" v="3132" actId="27636"/>
          <ac:spMkLst>
            <pc:docMk/>
            <pc:sldMk cId="1863469985" sldId="276"/>
            <ac:spMk id="3" creationId="{AF63DB05-BB99-5001-318E-DEB8E1F78EFE}"/>
          </ac:spMkLst>
        </pc:spChg>
      </pc:sldChg>
      <pc:sldChg chg="add del">
        <pc:chgData name="John Laird" userId="514aed82f2490a09" providerId="LiveId" clId="{7B7D955C-C20C-4851-9271-A9C02FF727A5}" dt="2024-05-20T14:40:33.896" v="2944" actId="2696"/>
        <pc:sldMkLst>
          <pc:docMk/>
          <pc:sldMk cId="884882100" sldId="280"/>
        </pc:sldMkLst>
      </pc:sldChg>
      <pc:sldChg chg="modSp del mod ord modAnim">
        <pc:chgData name="John Laird" userId="514aed82f2490a09" providerId="LiveId" clId="{7B7D955C-C20C-4851-9271-A9C02FF727A5}" dt="2024-05-20T14:07:33.562" v="2538" actId="2696"/>
        <pc:sldMkLst>
          <pc:docMk/>
          <pc:sldMk cId="3613124870" sldId="280"/>
        </pc:sldMkLst>
        <pc:spChg chg="mod">
          <ac:chgData name="John Laird" userId="514aed82f2490a09" providerId="LiveId" clId="{7B7D955C-C20C-4851-9271-A9C02FF727A5}" dt="2024-05-15T12:51:48.134" v="753" actId="20577"/>
          <ac:spMkLst>
            <pc:docMk/>
            <pc:sldMk cId="3613124870" sldId="280"/>
            <ac:spMk id="2" creationId="{76A7C2FC-B750-7C49-A05A-738EE5197364}"/>
          </ac:spMkLst>
        </pc:spChg>
        <pc:spChg chg="mod">
          <ac:chgData name="John Laird" userId="514aed82f2490a09" providerId="LiveId" clId="{7B7D955C-C20C-4851-9271-A9C02FF727A5}" dt="2024-05-15T12:45:57.966" v="658" actId="33524"/>
          <ac:spMkLst>
            <pc:docMk/>
            <pc:sldMk cId="3613124870" sldId="280"/>
            <ac:spMk id="3" creationId="{7F2D8F7C-1D94-3F4E-A588-DC00FA698A91}"/>
          </ac:spMkLst>
        </pc:spChg>
      </pc:sldChg>
      <pc:sldChg chg="modSp del">
        <pc:chgData name="John Laird" userId="514aed82f2490a09" providerId="LiveId" clId="{7B7D955C-C20C-4851-9271-A9C02FF727A5}" dt="2024-05-20T14:09:36.603" v="2541" actId="2696"/>
        <pc:sldMkLst>
          <pc:docMk/>
          <pc:sldMk cId="1563176457" sldId="370"/>
        </pc:sldMkLst>
        <pc:spChg chg="mod">
          <ac:chgData name="John Laird" userId="514aed82f2490a09" providerId="LiveId" clId="{7B7D955C-C20C-4851-9271-A9C02FF727A5}" dt="2024-05-15T12:37:26.330" v="107"/>
          <ac:spMkLst>
            <pc:docMk/>
            <pc:sldMk cId="1563176457" sldId="370"/>
            <ac:spMk id="2" creationId="{B3D1F1A1-AFF7-F039-E7B9-E20385D2B28F}"/>
          </ac:spMkLst>
        </pc:spChg>
      </pc:sldChg>
      <pc:sldChg chg="del">
        <pc:chgData name="John Laird" userId="514aed82f2490a09" providerId="LiveId" clId="{7B7D955C-C20C-4851-9271-A9C02FF727A5}" dt="2024-05-15T12:29:18.582" v="2" actId="47"/>
        <pc:sldMkLst>
          <pc:docMk/>
          <pc:sldMk cId="3345607249" sldId="1024"/>
        </pc:sldMkLst>
      </pc:sldChg>
      <pc:sldChg chg="modSp del mod">
        <pc:chgData name="John Laird" userId="514aed82f2490a09" providerId="LiveId" clId="{7B7D955C-C20C-4851-9271-A9C02FF727A5}" dt="2024-05-20T14:06:28.975" v="2526" actId="47"/>
        <pc:sldMkLst>
          <pc:docMk/>
          <pc:sldMk cId="3090010316" sldId="1043"/>
        </pc:sldMkLst>
        <pc:spChg chg="mod">
          <ac:chgData name="John Laird" userId="514aed82f2490a09" providerId="LiveId" clId="{7B7D955C-C20C-4851-9271-A9C02FF727A5}" dt="2024-05-15T12:53:23.290" v="763" actId="1076"/>
          <ac:spMkLst>
            <pc:docMk/>
            <pc:sldMk cId="3090010316" sldId="1043"/>
            <ac:spMk id="2" creationId="{A2DD900C-3529-49C1-DA2E-BE92171752F6}"/>
          </ac:spMkLst>
        </pc:spChg>
        <pc:spChg chg="mod">
          <ac:chgData name="John Laird" userId="514aed82f2490a09" providerId="LiveId" clId="{7B7D955C-C20C-4851-9271-A9C02FF727A5}" dt="2024-05-15T12:37:26.330" v="107"/>
          <ac:spMkLst>
            <pc:docMk/>
            <pc:sldMk cId="3090010316" sldId="1043"/>
            <ac:spMk id="3" creationId="{42A43BC7-1564-C912-D83F-106F3949857C}"/>
          </ac:spMkLst>
        </pc:spChg>
      </pc:sldChg>
      <pc:sldChg chg="modSp del mod ord modShow">
        <pc:chgData name="John Laird" userId="514aed82f2490a09" providerId="LiveId" clId="{7B7D955C-C20C-4851-9271-A9C02FF727A5}" dt="2024-05-20T19:36:10.110" v="3122" actId="47"/>
        <pc:sldMkLst>
          <pc:docMk/>
          <pc:sldMk cId="815005468" sldId="1044"/>
        </pc:sldMkLst>
        <pc:spChg chg="mod">
          <ac:chgData name="John Laird" userId="514aed82f2490a09" providerId="LiveId" clId="{7B7D955C-C20C-4851-9271-A9C02FF727A5}" dt="2024-05-15T12:52:07.958" v="757" actId="113"/>
          <ac:spMkLst>
            <pc:docMk/>
            <pc:sldMk cId="815005468" sldId="1044"/>
            <ac:spMk id="2" creationId="{39B272FC-873C-5A74-DC4D-2DB5AA21BD3E}"/>
          </ac:spMkLst>
        </pc:spChg>
      </pc:sldChg>
      <pc:sldChg chg="add del">
        <pc:chgData name="John Laird" userId="514aed82f2490a09" providerId="LiveId" clId="{7B7D955C-C20C-4851-9271-A9C02FF727A5}" dt="2024-05-20T19:37:13.846" v="3133" actId="47"/>
        <pc:sldMkLst>
          <pc:docMk/>
          <pc:sldMk cId="244817012" sldId="1052"/>
        </pc:sldMkLst>
      </pc:sldChg>
      <pc:sldChg chg="modSp del">
        <pc:chgData name="John Laird" userId="514aed82f2490a09" providerId="LiveId" clId="{7B7D955C-C20C-4851-9271-A9C02FF727A5}" dt="2024-05-15T12:56:16.385" v="775" actId="2696"/>
        <pc:sldMkLst>
          <pc:docMk/>
          <pc:sldMk cId="507505333" sldId="1052"/>
        </pc:sldMkLst>
        <pc:spChg chg="mod">
          <ac:chgData name="John Laird" userId="514aed82f2490a09" providerId="LiveId" clId="{7B7D955C-C20C-4851-9271-A9C02FF727A5}" dt="2024-05-15T12:37:26.330" v="107"/>
          <ac:spMkLst>
            <pc:docMk/>
            <pc:sldMk cId="507505333" sldId="1052"/>
            <ac:spMk id="11" creationId="{54A35D22-05C0-09C5-3D2E-EBB6DD760694}"/>
          </ac:spMkLst>
        </pc:spChg>
      </pc:sldChg>
      <pc:sldChg chg="add del">
        <pc:chgData name="John Laird" userId="514aed82f2490a09" providerId="LiveId" clId="{7B7D955C-C20C-4851-9271-A9C02FF727A5}" dt="2024-05-20T14:46:37.863" v="3096" actId="47"/>
        <pc:sldMkLst>
          <pc:docMk/>
          <pc:sldMk cId="845172786" sldId="1054"/>
        </pc:sldMkLst>
      </pc:sldChg>
      <pc:sldChg chg="modSp del modAnim">
        <pc:chgData name="John Laird" userId="514aed82f2490a09" providerId="LiveId" clId="{7B7D955C-C20C-4851-9271-A9C02FF727A5}" dt="2024-05-20T14:07:33.562" v="2538" actId="2696"/>
        <pc:sldMkLst>
          <pc:docMk/>
          <pc:sldMk cId="4009024186" sldId="1054"/>
        </pc:sldMkLst>
        <pc:spChg chg="mod">
          <ac:chgData name="John Laird" userId="514aed82f2490a09" providerId="LiveId" clId="{7B7D955C-C20C-4851-9271-A9C02FF727A5}" dt="2024-05-15T12:52:00.374" v="756" actId="20577"/>
          <ac:spMkLst>
            <pc:docMk/>
            <pc:sldMk cId="4009024186" sldId="1054"/>
            <ac:spMk id="3" creationId="{AF63DB05-BB99-5001-318E-DEB8E1F78EFE}"/>
          </ac:spMkLst>
        </pc:spChg>
      </pc:sldChg>
      <pc:sldChg chg="del">
        <pc:chgData name="John Laird" userId="514aed82f2490a09" providerId="LiveId" clId="{7B7D955C-C20C-4851-9271-A9C02FF727A5}" dt="2024-05-15T12:35:11.856" v="56" actId="47"/>
        <pc:sldMkLst>
          <pc:docMk/>
          <pc:sldMk cId="2794649492" sldId="1062"/>
        </pc:sldMkLst>
      </pc:sldChg>
      <pc:sldChg chg="modSp del mod">
        <pc:chgData name="John Laird" userId="514aed82f2490a09" providerId="LiveId" clId="{7B7D955C-C20C-4851-9271-A9C02FF727A5}" dt="2024-05-20T14:09:22.360" v="2540" actId="2696"/>
        <pc:sldMkLst>
          <pc:docMk/>
          <pc:sldMk cId="2936502142" sldId="1072"/>
        </pc:sldMkLst>
        <pc:spChg chg="mod">
          <ac:chgData name="John Laird" userId="514aed82f2490a09" providerId="LiveId" clId="{7B7D955C-C20C-4851-9271-A9C02FF727A5}" dt="2024-05-15T12:54:53.158" v="765" actId="6549"/>
          <ac:spMkLst>
            <pc:docMk/>
            <pc:sldMk cId="2936502142" sldId="1072"/>
            <ac:spMk id="4" creationId="{1E1D5B7B-23FC-17E4-5A3D-1BB7145D9FD8}"/>
          </ac:spMkLst>
        </pc:spChg>
        <pc:spChg chg="mod">
          <ac:chgData name="John Laird" userId="514aed82f2490a09" providerId="LiveId" clId="{7B7D955C-C20C-4851-9271-A9C02FF727A5}" dt="2024-05-15T12:37:26.330" v="107"/>
          <ac:spMkLst>
            <pc:docMk/>
            <pc:sldMk cId="2936502142" sldId="1072"/>
            <ac:spMk id="5" creationId="{5C5BC1BC-3AE3-C1C6-F960-47F72E7C2B1A}"/>
          </ac:spMkLst>
        </pc:spChg>
      </pc:sldChg>
      <pc:sldChg chg="modSp">
        <pc:chgData name="John Laird" userId="514aed82f2490a09" providerId="LiveId" clId="{7B7D955C-C20C-4851-9271-A9C02FF727A5}" dt="2024-05-15T12:53:41.767" v="764" actId="20577"/>
        <pc:sldMkLst>
          <pc:docMk/>
          <pc:sldMk cId="715308407" sldId="1075"/>
        </pc:sldMkLst>
        <pc:spChg chg="mod">
          <ac:chgData name="John Laird" userId="514aed82f2490a09" providerId="LiveId" clId="{7B7D955C-C20C-4851-9271-A9C02FF727A5}" dt="2024-05-15T12:53:41.767" v="764" actId="20577"/>
          <ac:spMkLst>
            <pc:docMk/>
            <pc:sldMk cId="715308407" sldId="1075"/>
            <ac:spMk id="3" creationId="{74D3A484-C19D-7FF6-BD00-BFF91CB7AB65}"/>
          </ac:spMkLst>
        </pc:spChg>
        <pc:spChg chg="mod">
          <ac:chgData name="John Laird" userId="514aed82f2490a09" providerId="LiveId" clId="{7B7D955C-C20C-4851-9271-A9C02FF727A5}" dt="2024-05-15T12:37:16.463" v="106"/>
          <ac:spMkLst>
            <pc:docMk/>
            <pc:sldMk cId="715308407" sldId="1075"/>
            <ac:spMk id="25" creationId="{5A44124D-3C65-05D1-B8A0-75BC07072994}"/>
          </ac:spMkLst>
        </pc:spChg>
        <pc:spChg chg="mod">
          <ac:chgData name="John Laird" userId="514aed82f2490a09" providerId="LiveId" clId="{7B7D955C-C20C-4851-9271-A9C02FF727A5}" dt="2024-05-15T12:37:16.463" v="106"/>
          <ac:spMkLst>
            <pc:docMk/>
            <pc:sldMk cId="715308407" sldId="1075"/>
            <ac:spMk id="26" creationId="{7CDD62AE-99CE-F7C7-3E61-E5CBFD47B1AD}"/>
          </ac:spMkLst>
        </pc:spChg>
        <pc:spChg chg="mod">
          <ac:chgData name="John Laird" userId="514aed82f2490a09" providerId="LiveId" clId="{7B7D955C-C20C-4851-9271-A9C02FF727A5}" dt="2024-05-15T12:37:16.463" v="106"/>
          <ac:spMkLst>
            <pc:docMk/>
            <pc:sldMk cId="715308407" sldId="1075"/>
            <ac:spMk id="35" creationId="{DDE761C1-33E4-2A42-5FEB-6AFAD569D395}"/>
          </ac:spMkLst>
        </pc:spChg>
        <pc:spChg chg="mod">
          <ac:chgData name="John Laird" userId="514aed82f2490a09" providerId="LiveId" clId="{7B7D955C-C20C-4851-9271-A9C02FF727A5}" dt="2024-05-15T12:37:16.463" v="106"/>
          <ac:spMkLst>
            <pc:docMk/>
            <pc:sldMk cId="715308407" sldId="1075"/>
            <ac:spMk id="39" creationId="{1C42C00F-30DB-E98E-C282-25ED45FCE270}"/>
          </ac:spMkLst>
        </pc:spChg>
      </pc:sldChg>
      <pc:sldChg chg="modSp del">
        <pc:chgData name="John Laird" userId="514aed82f2490a09" providerId="LiveId" clId="{7B7D955C-C20C-4851-9271-A9C02FF727A5}" dt="2024-05-15T12:56:16.385" v="775" actId="2696"/>
        <pc:sldMkLst>
          <pc:docMk/>
          <pc:sldMk cId="587653109" sldId="1076"/>
        </pc:sldMkLst>
        <pc:spChg chg="mod">
          <ac:chgData name="John Laird" userId="514aed82f2490a09" providerId="LiveId" clId="{7B7D955C-C20C-4851-9271-A9C02FF727A5}" dt="2024-05-15T12:37:26.330" v="107"/>
          <ac:spMkLst>
            <pc:docMk/>
            <pc:sldMk cId="587653109" sldId="1076"/>
            <ac:spMk id="11" creationId="{54A35D22-05C0-09C5-3D2E-EBB6DD760694}"/>
          </ac:spMkLst>
        </pc:spChg>
      </pc:sldChg>
      <pc:sldChg chg="add del">
        <pc:chgData name="John Laird" userId="514aed82f2490a09" providerId="LiveId" clId="{7B7D955C-C20C-4851-9271-A9C02FF727A5}" dt="2024-05-20T19:37:14.900" v="3135" actId="47"/>
        <pc:sldMkLst>
          <pc:docMk/>
          <pc:sldMk cId="2850700420" sldId="1076"/>
        </pc:sldMkLst>
      </pc:sldChg>
      <pc:sldChg chg="add del">
        <pc:chgData name="John Laird" userId="514aed82f2490a09" providerId="LiveId" clId="{7B7D955C-C20C-4851-9271-A9C02FF727A5}" dt="2024-05-20T19:37:15.373" v="3136" actId="47"/>
        <pc:sldMkLst>
          <pc:docMk/>
          <pc:sldMk cId="1094886482" sldId="1077"/>
        </pc:sldMkLst>
      </pc:sldChg>
      <pc:sldChg chg="modSp del">
        <pc:chgData name="John Laird" userId="514aed82f2490a09" providerId="LiveId" clId="{7B7D955C-C20C-4851-9271-A9C02FF727A5}" dt="2024-05-15T12:56:16.385" v="775" actId="2696"/>
        <pc:sldMkLst>
          <pc:docMk/>
          <pc:sldMk cId="1390219016" sldId="1077"/>
        </pc:sldMkLst>
        <pc:spChg chg="mod">
          <ac:chgData name="John Laird" userId="514aed82f2490a09" providerId="LiveId" clId="{7B7D955C-C20C-4851-9271-A9C02FF727A5}" dt="2024-05-15T12:37:26.330" v="107"/>
          <ac:spMkLst>
            <pc:docMk/>
            <pc:sldMk cId="1390219016" sldId="1077"/>
            <ac:spMk id="27" creationId="{9B5A98A5-7E7D-5E3D-D22F-16FC8162B190}"/>
          </ac:spMkLst>
        </pc:spChg>
      </pc:sldChg>
      <pc:sldChg chg="add del">
        <pc:chgData name="John Laird" userId="514aed82f2490a09" providerId="LiveId" clId="{7B7D955C-C20C-4851-9271-A9C02FF727A5}" dt="2024-05-20T19:37:16.953" v="3138" actId="47"/>
        <pc:sldMkLst>
          <pc:docMk/>
          <pc:sldMk cId="19435066" sldId="1078"/>
        </pc:sldMkLst>
      </pc:sldChg>
      <pc:sldChg chg="modSp del">
        <pc:chgData name="John Laird" userId="514aed82f2490a09" providerId="LiveId" clId="{7B7D955C-C20C-4851-9271-A9C02FF727A5}" dt="2024-05-15T12:56:16.385" v="775" actId="2696"/>
        <pc:sldMkLst>
          <pc:docMk/>
          <pc:sldMk cId="2941483805" sldId="1078"/>
        </pc:sldMkLst>
        <pc:spChg chg="mod">
          <ac:chgData name="John Laird" userId="514aed82f2490a09" providerId="LiveId" clId="{7B7D955C-C20C-4851-9271-A9C02FF727A5}" dt="2024-05-15T12:37:26.330" v="107"/>
          <ac:spMkLst>
            <pc:docMk/>
            <pc:sldMk cId="2941483805" sldId="1078"/>
            <ac:spMk id="15" creationId="{68840A17-0E8A-44B6-02FB-6DA36BE095B6}"/>
          </ac:spMkLst>
        </pc:spChg>
      </pc:sldChg>
      <pc:sldChg chg="add del">
        <pc:chgData name="John Laird" userId="514aed82f2490a09" providerId="LiveId" clId="{7B7D955C-C20C-4851-9271-A9C02FF727A5}" dt="2024-05-20T19:37:14.412" v="3134" actId="47"/>
        <pc:sldMkLst>
          <pc:docMk/>
          <pc:sldMk cId="3293663569" sldId="1079"/>
        </pc:sldMkLst>
      </pc:sldChg>
      <pc:sldChg chg="modSp del">
        <pc:chgData name="John Laird" userId="514aed82f2490a09" providerId="LiveId" clId="{7B7D955C-C20C-4851-9271-A9C02FF727A5}" dt="2024-05-15T12:56:16.385" v="775" actId="2696"/>
        <pc:sldMkLst>
          <pc:docMk/>
          <pc:sldMk cId="3508975330" sldId="1079"/>
        </pc:sldMkLst>
        <pc:spChg chg="mod">
          <ac:chgData name="John Laird" userId="514aed82f2490a09" providerId="LiveId" clId="{7B7D955C-C20C-4851-9271-A9C02FF727A5}" dt="2024-05-15T12:37:26.330" v="107"/>
          <ac:spMkLst>
            <pc:docMk/>
            <pc:sldMk cId="3508975330" sldId="1079"/>
            <ac:spMk id="11" creationId="{54A35D22-05C0-09C5-3D2E-EBB6DD760694}"/>
          </ac:spMkLst>
        </pc:spChg>
        <pc:spChg chg="mod">
          <ac:chgData name="John Laird" userId="514aed82f2490a09" providerId="LiveId" clId="{7B7D955C-C20C-4851-9271-A9C02FF727A5}" dt="2024-05-15T12:37:26.330" v="107"/>
          <ac:spMkLst>
            <pc:docMk/>
            <pc:sldMk cId="3508975330" sldId="1079"/>
            <ac:spMk id="12" creationId="{751867FA-4C1D-7A47-B410-4C56E50A013E}"/>
          </ac:spMkLst>
        </pc:spChg>
        <pc:spChg chg="mod">
          <ac:chgData name="John Laird" userId="514aed82f2490a09" providerId="LiveId" clId="{7B7D955C-C20C-4851-9271-A9C02FF727A5}" dt="2024-05-15T12:37:26.330" v="107"/>
          <ac:spMkLst>
            <pc:docMk/>
            <pc:sldMk cId="3508975330" sldId="1079"/>
            <ac:spMk id="21" creationId="{0E504BF9-C0D2-090D-FF5B-2AFA21F360BE}"/>
          </ac:spMkLst>
        </pc:spChg>
      </pc:sldChg>
      <pc:sldChg chg="modSp del">
        <pc:chgData name="John Laird" userId="514aed82f2490a09" providerId="LiveId" clId="{7B7D955C-C20C-4851-9271-A9C02FF727A5}" dt="2024-05-15T12:56:16.385" v="775" actId="2696"/>
        <pc:sldMkLst>
          <pc:docMk/>
          <pc:sldMk cId="453235546" sldId="1080"/>
        </pc:sldMkLst>
        <pc:spChg chg="mod">
          <ac:chgData name="John Laird" userId="514aed82f2490a09" providerId="LiveId" clId="{7B7D955C-C20C-4851-9271-A9C02FF727A5}" dt="2024-05-15T12:37:26.330" v="107"/>
          <ac:spMkLst>
            <pc:docMk/>
            <pc:sldMk cId="453235546" sldId="1080"/>
            <ac:spMk id="27" creationId="{9B5A98A5-7E7D-5E3D-D22F-16FC8162B190}"/>
          </ac:spMkLst>
        </pc:spChg>
      </pc:sldChg>
      <pc:sldChg chg="add del">
        <pc:chgData name="John Laird" userId="514aed82f2490a09" providerId="LiveId" clId="{7B7D955C-C20C-4851-9271-A9C02FF727A5}" dt="2024-05-20T19:37:15.934" v="3137" actId="47"/>
        <pc:sldMkLst>
          <pc:docMk/>
          <pc:sldMk cId="3645098821" sldId="1080"/>
        </pc:sldMkLst>
      </pc:sldChg>
      <pc:sldChg chg="modSp del">
        <pc:chgData name="John Laird" userId="514aed82f2490a09" providerId="LiveId" clId="{7B7D955C-C20C-4851-9271-A9C02FF727A5}" dt="2024-05-20T19:37:31.486" v="3139" actId="47"/>
        <pc:sldMkLst>
          <pc:docMk/>
          <pc:sldMk cId="3158540870" sldId="1081"/>
        </pc:sldMkLst>
        <pc:spChg chg="mod">
          <ac:chgData name="John Laird" userId="514aed82f2490a09" providerId="LiveId" clId="{7B7D955C-C20C-4851-9271-A9C02FF727A5}" dt="2024-05-15T12:37:26.330" v="107"/>
          <ac:spMkLst>
            <pc:docMk/>
            <pc:sldMk cId="3158540870" sldId="1081"/>
            <ac:spMk id="3" creationId="{3887C5E6-340E-FF9D-3413-BB7EEB4F8955}"/>
          </ac:spMkLst>
        </pc:spChg>
      </pc:sldChg>
      <pc:sldChg chg="del">
        <pc:chgData name="John Laird" userId="514aed82f2490a09" providerId="LiveId" clId="{7B7D955C-C20C-4851-9271-A9C02FF727A5}" dt="2024-05-20T19:38:24.492" v="3148" actId="47"/>
        <pc:sldMkLst>
          <pc:docMk/>
          <pc:sldMk cId="2329307528" sldId="1083"/>
        </pc:sldMkLst>
      </pc:sldChg>
      <pc:sldChg chg="del">
        <pc:chgData name="John Laird" userId="514aed82f2490a09" providerId="LiveId" clId="{7B7D955C-C20C-4851-9271-A9C02FF727A5}" dt="2024-05-20T19:38:17.953" v="3144" actId="47"/>
        <pc:sldMkLst>
          <pc:docMk/>
          <pc:sldMk cId="2583854528" sldId="1085"/>
        </pc:sldMkLst>
      </pc:sldChg>
      <pc:sldChg chg="modSp del">
        <pc:chgData name="John Laird" userId="514aed82f2490a09" providerId="LiveId" clId="{7B7D955C-C20C-4851-9271-A9C02FF727A5}" dt="2024-05-20T19:38:13.622" v="3143" actId="47"/>
        <pc:sldMkLst>
          <pc:docMk/>
          <pc:sldMk cId="2480398596" sldId="1088"/>
        </pc:sldMkLst>
        <pc:spChg chg="mod">
          <ac:chgData name="John Laird" userId="514aed82f2490a09" providerId="LiveId" clId="{7B7D955C-C20C-4851-9271-A9C02FF727A5}" dt="2024-05-15T12:37:16.463" v="106"/>
          <ac:spMkLst>
            <pc:docMk/>
            <pc:sldMk cId="2480398596" sldId="1088"/>
            <ac:spMk id="25" creationId="{5A44124D-3C65-05D1-B8A0-75BC07072994}"/>
          </ac:spMkLst>
        </pc:spChg>
        <pc:spChg chg="mod">
          <ac:chgData name="John Laird" userId="514aed82f2490a09" providerId="LiveId" clId="{7B7D955C-C20C-4851-9271-A9C02FF727A5}" dt="2024-05-15T12:37:16.463" v="106"/>
          <ac:spMkLst>
            <pc:docMk/>
            <pc:sldMk cId="2480398596" sldId="1088"/>
            <ac:spMk id="26" creationId="{7CDD62AE-99CE-F7C7-3E61-E5CBFD47B1AD}"/>
          </ac:spMkLst>
        </pc:spChg>
        <pc:spChg chg="mod">
          <ac:chgData name="John Laird" userId="514aed82f2490a09" providerId="LiveId" clId="{7B7D955C-C20C-4851-9271-A9C02FF727A5}" dt="2024-05-15T12:37:16.463" v="106"/>
          <ac:spMkLst>
            <pc:docMk/>
            <pc:sldMk cId="2480398596" sldId="1088"/>
            <ac:spMk id="35" creationId="{DDE761C1-33E4-2A42-5FEB-6AFAD569D395}"/>
          </ac:spMkLst>
        </pc:spChg>
        <pc:spChg chg="mod">
          <ac:chgData name="John Laird" userId="514aed82f2490a09" providerId="LiveId" clId="{7B7D955C-C20C-4851-9271-A9C02FF727A5}" dt="2024-05-15T12:37:16.463" v="106"/>
          <ac:spMkLst>
            <pc:docMk/>
            <pc:sldMk cId="2480398596" sldId="1088"/>
            <ac:spMk id="39" creationId="{1C42C00F-30DB-E98E-C282-25ED45FCE270}"/>
          </ac:spMkLst>
        </pc:spChg>
      </pc:sldChg>
      <pc:sldChg chg="del">
        <pc:chgData name="John Laird" userId="514aed82f2490a09" providerId="LiveId" clId="{7B7D955C-C20C-4851-9271-A9C02FF727A5}" dt="2024-05-20T19:38:20.150" v="3145" actId="47"/>
        <pc:sldMkLst>
          <pc:docMk/>
          <pc:sldMk cId="4239099372" sldId="1091"/>
        </pc:sldMkLst>
      </pc:sldChg>
      <pc:sldChg chg="modSp del">
        <pc:chgData name="John Laird" userId="514aed82f2490a09" providerId="LiveId" clId="{7B7D955C-C20C-4851-9271-A9C02FF727A5}" dt="2024-05-20T19:38:26.854" v="3149" actId="47"/>
        <pc:sldMkLst>
          <pc:docMk/>
          <pc:sldMk cId="132124664" sldId="1092"/>
        </pc:sldMkLst>
        <pc:spChg chg="mod">
          <ac:chgData name="John Laird" userId="514aed82f2490a09" providerId="LiveId" clId="{7B7D955C-C20C-4851-9271-A9C02FF727A5}" dt="2024-05-15T12:37:26.330" v="107"/>
          <ac:spMkLst>
            <pc:docMk/>
            <pc:sldMk cId="132124664" sldId="1092"/>
            <ac:spMk id="2" creationId="{FF52048C-E00E-4881-72AB-44AACC9E25B4}"/>
          </ac:spMkLst>
        </pc:spChg>
      </pc:sldChg>
      <pc:sldChg chg="modSp del">
        <pc:chgData name="John Laird" userId="514aed82f2490a09" providerId="LiveId" clId="{7B7D955C-C20C-4851-9271-A9C02FF727A5}" dt="2024-05-20T19:38:23.325" v="3147" actId="47"/>
        <pc:sldMkLst>
          <pc:docMk/>
          <pc:sldMk cId="2072912659" sldId="1094"/>
        </pc:sldMkLst>
        <pc:spChg chg="mod">
          <ac:chgData name="John Laird" userId="514aed82f2490a09" providerId="LiveId" clId="{7B7D955C-C20C-4851-9271-A9C02FF727A5}" dt="2024-05-15T12:37:26.330" v="107"/>
          <ac:spMkLst>
            <pc:docMk/>
            <pc:sldMk cId="2072912659" sldId="1094"/>
            <ac:spMk id="2" creationId="{F56BF97C-F9EA-B129-C26E-082232EF0C4E}"/>
          </ac:spMkLst>
        </pc:spChg>
      </pc:sldChg>
      <pc:sldChg chg="del">
        <pc:chgData name="John Laird" userId="514aed82f2490a09" providerId="LiveId" clId="{7B7D955C-C20C-4851-9271-A9C02FF727A5}" dt="2024-05-15T12:55:09.172" v="766" actId="47"/>
        <pc:sldMkLst>
          <pc:docMk/>
          <pc:sldMk cId="4142312776" sldId="1326"/>
        </pc:sldMkLst>
      </pc:sldChg>
      <pc:sldChg chg="del">
        <pc:chgData name="John Laird" userId="514aed82f2490a09" providerId="LiveId" clId="{7B7D955C-C20C-4851-9271-A9C02FF727A5}" dt="2024-05-15T12:29:17.651" v="1" actId="47"/>
        <pc:sldMkLst>
          <pc:docMk/>
          <pc:sldMk cId="1363809457" sldId="1328"/>
        </pc:sldMkLst>
      </pc:sldChg>
      <pc:sldChg chg="del">
        <pc:chgData name="John Laird" userId="514aed82f2490a09" providerId="LiveId" clId="{7B7D955C-C20C-4851-9271-A9C02FF727A5}" dt="2024-05-15T12:55:23.954" v="773" actId="47"/>
        <pc:sldMkLst>
          <pc:docMk/>
          <pc:sldMk cId="1788590803" sldId="1329"/>
        </pc:sldMkLst>
      </pc:sldChg>
      <pc:sldChg chg="del">
        <pc:chgData name="John Laird" userId="514aed82f2490a09" providerId="LiveId" clId="{7B7D955C-C20C-4851-9271-A9C02FF727A5}" dt="2024-05-15T12:55:11.416" v="767" actId="47"/>
        <pc:sldMkLst>
          <pc:docMk/>
          <pc:sldMk cId="2892217745" sldId="1336"/>
        </pc:sldMkLst>
      </pc:sldChg>
      <pc:sldChg chg="modSp mod ord">
        <pc:chgData name="John Laird" userId="514aed82f2490a09" providerId="LiveId" clId="{7B7D955C-C20C-4851-9271-A9C02FF727A5}" dt="2024-05-20T14:06:09.046" v="2525"/>
        <pc:sldMkLst>
          <pc:docMk/>
          <pc:sldMk cId="3969187645" sldId="1337"/>
        </pc:sldMkLst>
        <pc:spChg chg="mod">
          <ac:chgData name="John Laird" userId="514aed82f2490a09" providerId="LiveId" clId="{7B7D955C-C20C-4851-9271-A9C02FF727A5}" dt="2024-05-15T12:53:16.422" v="762" actId="14100"/>
          <ac:spMkLst>
            <pc:docMk/>
            <pc:sldMk cId="3969187645" sldId="1337"/>
            <ac:spMk id="2" creationId="{C8BF267A-FADE-5218-83BF-F39DDAFEC052}"/>
          </ac:spMkLst>
        </pc:spChg>
        <pc:spChg chg="mod">
          <ac:chgData name="John Laird" userId="514aed82f2490a09" providerId="LiveId" clId="{7B7D955C-C20C-4851-9271-A9C02FF727A5}" dt="2024-05-15T12:52:35.048" v="760" actId="115"/>
          <ac:spMkLst>
            <pc:docMk/>
            <pc:sldMk cId="3969187645" sldId="1337"/>
            <ac:spMk id="3" creationId="{AF63DB05-BB99-5001-318E-DEB8E1F78EFE}"/>
          </ac:spMkLst>
        </pc:spChg>
      </pc:sldChg>
      <pc:sldChg chg="modSp mod">
        <pc:chgData name="John Laird" userId="514aed82f2490a09" providerId="LiveId" clId="{7B7D955C-C20C-4851-9271-A9C02FF727A5}" dt="2024-05-15T12:35:07.205" v="55" actId="20577"/>
        <pc:sldMkLst>
          <pc:docMk/>
          <pc:sldMk cId="1326702294" sldId="1341"/>
        </pc:sldMkLst>
        <pc:spChg chg="mod">
          <ac:chgData name="John Laird" userId="514aed82f2490a09" providerId="LiveId" clId="{7B7D955C-C20C-4851-9271-A9C02FF727A5}" dt="2024-05-15T12:35:07.205" v="55" actId="20577"/>
          <ac:spMkLst>
            <pc:docMk/>
            <pc:sldMk cId="1326702294" sldId="1341"/>
            <ac:spMk id="8" creationId="{0DC84D3B-A4B1-9DE9-E4D5-F0F22F29836F}"/>
          </ac:spMkLst>
        </pc:spChg>
      </pc:sldChg>
      <pc:sldChg chg="del">
        <pc:chgData name="John Laird" userId="514aed82f2490a09" providerId="LiveId" clId="{7B7D955C-C20C-4851-9271-A9C02FF727A5}" dt="2024-05-20T19:38:21.461" v="3146" actId="47"/>
        <pc:sldMkLst>
          <pc:docMk/>
          <pc:sldMk cId="849687921" sldId="1342"/>
        </pc:sldMkLst>
      </pc:sldChg>
      <pc:sldChg chg="del">
        <pc:chgData name="John Laird" userId="514aed82f2490a09" providerId="LiveId" clId="{7B7D955C-C20C-4851-9271-A9C02FF727A5}" dt="2024-05-20T19:37:32.990" v="3140" actId="47"/>
        <pc:sldMkLst>
          <pc:docMk/>
          <pc:sldMk cId="865474733" sldId="1344"/>
        </pc:sldMkLst>
      </pc:sldChg>
      <pc:sldChg chg="modSp del">
        <pc:chgData name="John Laird" userId="514aed82f2490a09" providerId="LiveId" clId="{7B7D955C-C20C-4851-9271-A9C02FF727A5}" dt="2024-05-20T19:37:43.750" v="3141" actId="47"/>
        <pc:sldMkLst>
          <pc:docMk/>
          <pc:sldMk cId="45025044" sldId="1345"/>
        </pc:sldMkLst>
        <pc:spChg chg="mod">
          <ac:chgData name="John Laird" userId="514aed82f2490a09" providerId="LiveId" clId="{7B7D955C-C20C-4851-9271-A9C02FF727A5}" dt="2024-05-15T12:37:26.330" v="107"/>
          <ac:spMkLst>
            <pc:docMk/>
            <pc:sldMk cId="45025044" sldId="1345"/>
            <ac:spMk id="2" creationId="{10EB9C0F-1DBB-90B0-50EC-164BE63F9AE5}"/>
          </ac:spMkLst>
        </pc:spChg>
      </pc:sldChg>
      <pc:sldChg chg="del">
        <pc:chgData name="John Laird" userId="514aed82f2490a09" providerId="LiveId" clId="{7B7D955C-C20C-4851-9271-A9C02FF727A5}" dt="2024-05-20T19:38:10.880" v="3142" actId="47"/>
        <pc:sldMkLst>
          <pc:docMk/>
          <pc:sldMk cId="1197146834" sldId="1346"/>
        </pc:sldMkLst>
      </pc:sldChg>
      <pc:sldChg chg="del">
        <pc:chgData name="John Laird" userId="514aed82f2490a09" providerId="LiveId" clId="{7B7D955C-C20C-4851-9271-A9C02FF727A5}" dt="2024-05-15T12:55:12.812" v="768" actId="47"/>
        <pc:sldMkLst>
          <pc:docMk/>
          <pc:sldMk cId="3451343069" sldId="1348"/>
        </pc:sldMkLst>
      </pc:sldChg>
      <pc:sldChg chg="del">
        <pc:chgData name="John Laird" userId="514aed82f2490a09" providerId="LiveId" clId="{7B7D955C-C20C-4851-9271-A9C02FF727A5}" dt="2024-05-15T12:55:22.696" v="772" actId="47"/>
        <pc:sldMkLst>
          <pc:docMk/>
          <pc:sldMk cId="2045573226" sldId="1349"/>
        </pc:sldMkLst>
      </pc:sldChg>
      <pc:sldChg chg="del">
        <pc:chgData name="John Laird" userId="514aed82f2490a09" providerId="LiveId" clId="{7B7D955C-C20C-4851-9271-A9C02FF727A5}" dt="2024-05-15T12:55:20.004" v="770" actId="47"/>
        <pc:sldMkLst>
          <pc:docMk/>
          <pc:sldMk cId="1052212934" sldId="1350"/>
        </pc:sldMkLst>
      </pc:sldChg>
      <pc:sldChg chg="del">
        <pc:chgData name="John Laird" userId="514aed82f2490a09" providerId="LiveId" clId="{7B7D955C-C20C-4851-9271-A9C02FF727A5}" dt="2024-05-15T12:55:20.830" v="771" actId="47"/>
        <pc:sldMkLst>
          <pc:docMk/>
          <pc:sldMk cId="2478788923" sldId="1351"/>
        </pc:sldMkLst>
      </pc:sldChg>
      <pc:sldChg chg="modSp del">
        <pc:chgData name="John Laird" userId="514aed82f2490a09" providerId="LiveId" clId="{7B7D955C-C20C-4851-9271-A9C02FF727A5}" dt="2024-05-15T12:55:25.935" v="774" actId="47"/>
        <pc:sldMkLst>
          <pc:docMk/>
          <pc:sldMk cId="2281925598" sldId="1352"/>
        </pc:sldMkLst>
        <pc:spChg chg="mod">
          <ac:chgData name="John Laird" userId="514aed82f2490a09" providerId="LiveId" clId="{7B7D955C-C20C-4851-9271-A9C02FF727A5}" dt="2024-05-15T12:37:26.330" v="107"/>
          <ac:spMkLst>
            <pc:docMk/>
            <pc:sldMk cId="2281925598" sldId="1352"/>
            <ac:spMk id="2" creationId="{B3D1F1A1-AFF7-F039-E7B9-E20385D2B28F}"/>
          </ac:spMkLst>
        </pc:spChg>
      </pc:sldChg>
      <pc:sldChg chg="modSp del">
        <pc:chgData name="John Laird" userId="514aed82f2490a09" providerId="LiveId" clId="{7B7D955C-C20C-4851-9271-A9C02FF727A5}" dt="2024-05-15T12:55:18.191" v="769" actId="47"/>
        <pc:sldMkLst>
          <pc:docMk/>
          <pc:sldMk cId="2012409643" sldId="1353"/>
        </pc:sldMkLst>
        <pc:spChg chg="mod">
          <ac:chgData name="John Laird" userId="514aed82f2490a09" providerId="LiveId" clId="{7B7D955C-C20C-4851-9271-A9C02FF727A5}" dt="2024-05-15T12:37:16.463" v="106"/>
          <ac:spMkLst>
            <pc:docMk/>
            <pc:sldMk cId="2012409643" sldId="1353"/>
            <ac:spMk id="2" creationId="{177300D3-8C13-3748-A9A7-B688F6C88AFA}"/>
          </ac:spMkLst>
        </pc:spChg>
      </pc:sldChg>
      <pc:sldChg chg="addSp delSp modSp add mod">
        <pc:chgData name="John Laird" userId="514aed82f2490a09" providerId="LiveId" clId="{7B7D955C-C20C-4851-9271-A9C02FF727A5}" dt="2024-05-20T19:42:00.022" v="3273" actId="20577"/>
        <pc:sldMkLst>
          <pc:docMk/>
          <pc:sldMk cId="1143914884" sldId="1354"/>
        </pc:sldMkLst>
        <pc:spChg chg="mod">
          <ac:chgData name="John Laird" userId="514aed82f2490a09" providerId="LiveId" clId="{7B7D955C-C20C-4851-9271-A9C02FF727A5}" dt="2024-05-20T19:41:55.117" v="3265" actId="20577"/>
          <ac:spMkLst>
            <pc:docMk/>
            <pc:sldMk cId="1143914884" sldId="1354"/>
            <ac:spMk id="2" creationId="{1951EFBC-BF2D-3220-79C4-04C889E69F00}"/>
          </ac:spMkLst>
        </pc:spChg>
        <pc:spChg chg="mod">
          <ac:chgData name="John Laird" userId="514aed82f2490a09" providerId="LiveId" clId="{7B7D955C-C20C-4851-9271-A9C02FF727A5}" dt="2024-05-20T19:42:00.022" v="3273" actId="20577"/>
          <ac:spMkLst>
            <pc:docMk/>
            <pc:sldMk cId="1143914884" sldId="1354"/>
            <ac:spMk id="3" creationId="{FF3246EA-2ECE-A37B-8846-F2540F871194}"/>
          </ac:spMkLst>
        </pc:spChg>
        <pc:picChg chg="add del mod">
          <ac:chgData name="John Laird" userId="514aed82f2490a09" providerId="LiveId" clId="{7B7D955C-C20C-4851-9271-A9C02FF727A5}" dt="2024-05-20T14:44:08.256" v="2953" actId="21"/>
          <ac:picMkLst>
            <pc:docMk/>
            <pc:sldMk cId="1143914884" sldId="1354"/>
            <ac:picMk id="6" creationId="{6CA7D530-2286-CF33-C343-3394DB9B5474}"/>
          </ac:picMkLst>
        </pc:picChg>
      </pc:sldChg>
      <pc:sldChg chg="addSp delSp modSp new del mod modAnim">
        <pc:chgData name="John Laird" userId="514aed82f2490a09" providerId="LiveId" clId="{7B7D955C-C20C-4851-9271-A9C02FF727A5}" dt="2024-05-20T14:07:33.562" v="2538" actId="2696"/>
        <pc:sldMkLst>
          <pc:docMk/>
          <pc:sldMk cId="4200482189" sldId="1354"/>
        </pc:sldMkLst>
        <pc:spChg chg="mod">
          <ac:chgData name="John Laird" userId="514aed82f2490a09" providerId="LiveId" clId="{7B7D955C-C20C-4851-9271-A9C02FF727A5}" dt="2024-05-20T13:52:30.187" v="865" actId="20577"/>
          <ac:spMkLst>
            <pc:docMk/>
            <pc:sldMk cId="4200482189" sldId="1354"/>
            <ac:spMk id="2" creationId="{1951EFBC-BF2D-3220-79C4-04C889E69F00}"/>
          </ac:spMkLst>
        </pc:spChg>
        <pc:spChg chg="mod">
          <ac:chgData name="John Laird" userId="514aed82f2490a09" providerId="LiveId" clId="{7B7D955C-C20C-4851-9271-A9C02FF727A5}" dt="2024-05-20T13:54:53.721" v="1135" actId="20577"/>
          <ac:spMkLst>
            <pc:docMk/>
            <pc:sldMk cId="4200482189" sldId="1354"/>
            <ac:spMk id="3" creationId="{FF3246EA-2ECE-A37B-8846-F2540F871194}"/>
          </ac:spMkLst>
        </pc:spChg>
        <pc:spChg chg="add del mod">
          <ac:chgData name="John Laird" userId="514aed82f2490a09" providerId="LiveId" clId="{7B7D955C-C20C-4851-9271-A9C02FF727A5}" dt="2024-05-15T12:45:27.112" v="653"/>
          <ac:spMkLst>
            <pc:docMk/>
            <pc:sldMk cId="4200482189" sldId="1354"/>
            <ac:spMk id="6" creationId="{77856242-BC01-6417-D606-D58D68DD905A}"/>
          </ac:spMkLst>
        </pc:spChg>
        <pc:spChg chg="add del mod">
          <ac:chgData name="John Laird" userId="514aed82f2490a09" providerId="LiveId" clId="{7B7D955C-C20C-4851-9271-A9C02FF727A5}" dt="2024-05-15T12:45:27.112" v="653"/>
          <ac:spMkLst>
            <pc:docMk/>
            <pc:sldMk cId="4200482189" sldId="1354"/>
            <ac:spMk id="7" creationId="{F0991654-B3BF-89EA-7ABD-C2A3BE1F49A6}"/>
          </ac:spMkLst>
        </pc:spChg>
        <pc:spChg chg="add del mod">
          <ac:chgData name="John Laird" userId="514aed82f2490a09" providerId="LiveId" clId="{7B7D955C-C20C-4851-9271-A9C02FF727A5}" dt="2024-05-15T12:45:36.609" v="655"/>
          <ac:spMkLst>
            <pc:docMk/>
            <pc:sldMk cId="4200482189" sldId="1354"/>
            <ac:spMk id="9" creationId="{0CF5D8B5-FD85-93C7-029F-F715BF0F0245}"/>
          </ac:spMkLst>
        </pc:spChg>
        <pc:spChg chg="add del mod">
          <ac:chgData name="John Laird" userId="514aed82f2490a09" providerId="LiveId" clId="{7B7D955C-C20C-4851-9271-A9C02FF727A5}" dt="2024-05-15T12:45:36.609" v="655"/>
          <ac:spMkLst>
            <pc:docMk/>
            <pc:sldMk cId="4200482189" sldId="1354"/>
            <ac:spMk id="10" creationId="{F6DD4D2F-A340-E76D-DB37-6D47468E7455}"/>
          </ac:spMkLst>
        </pc:spChg>
        <pc:spChg chg="add del mod">
          <ac:chgData name="John Laird" userId="514aed82f2490a09" providerId="LiveId" clId="{7B7D955C-C20C-4851-9271-A9C02FF727A5}" dt="2024-05-15T12:45:36.609" v="655"/>
          <ac:spMkLst>
            <pc:docMk/>
            <pc:sldMk cId="4200482189" sldId="1354"/>
            <ac:spMk id="11" creationId="{2641CFD6-0DE4-BAB7-5124-807DE21D1AE0}"/>
          </ac:spMkLst>
        </pc:spChg>
        <pc:spChg chg="add del mod">
          <ac:chgData name="John Laird" userId="514aed82f2490a09" providerId="LiveId" clId="{7B7D955C-C20C-4851-9271-A9C02FF727A5}" dt="2024-05-15T12:45:36.609" v="655"/>
          <ac:spMkLst>
            <pc:docMk/>
            <pc:sldMk cId="4200482189" sldId="1354"/>
            <ac:spMk id="12" creationId="{43AA13CB-1C62-CC26-0C50-3BD2E40025FC}"/>
          </ac:spMkLst>
        </pc:spChg>
        <pc:picChg chg="add del mod">
          <ac:chgData name="John Laird" userId="514aed82f2490a09" providerId="LiveId" clId="{7B7D955C-C20C-4851-9271-A9C02FF727A5}" dt="2024-05-15T12:45:27.112" v="653"/>
          <ac:picMkLst>
            <pc:docMk/>
            <pc:sldMk cId="4200482189" sldId="1354"/>
            <ac:picMk id="5" creationId="{D309ADF1-DC9C-A6B3-90CF-5C56ABE4C255}"/>
          </ac:picMkLst>
        </pc:picChg>
        <pc:picChg chg="add del mod">
          <ac:chgData name="John Laird" userId="514aed82f2490a09" providerId="LiveId" clId="{7B7D955C-C20C-4851-9271-A9C02FF727A5}" dt="2024-05-15T12:45:36.609" v="655"/>
          <ac:picMkLst>
            <pc:docMk/>
            <pc:sldMk cId="4200482189" sldId="1354"/>
            <ac:picMk id="8" creationId="{541AD723-0133-9F17-E04E-AF9779E85AF7}"/>
          </ac:picMkLst>
        </pc:picChg>
      </pc:sldChg>
      <pc:sldChg chg="del ord">
        <pc:chgData name="John Laird" userId="514aed82f2490a09" providerId="LiveId" clId="{7B7D955C-C20C-4851-9271-A9C02FF727A5}" dt="2024-05-20T14:07:12.955" v="2537" actId="47"/>
        <pc:sldMkLst>
          <pc:docMk/>
          <pc:sldMk cId="3260753569" sldId="1355"/>
        </pc:sldMkLst>
      </pc:sldChg>
      <pc:sldChg chg="modSp new mod">
        <pc:chgData name="John Laird" userId="514aed82f2490a09" providerId="LiveId" clId="{7B7D955C-C20C-4851-9271-A9C02FF727A5}" dt="2024-05-20T19:35:55.264" v="3121" actId="113"/>
        <pc:sldMkLst>
          <pc:docMk/>
          <pc:sldMk cId="2526081144" sldId="1356"/>
        </pc:sldMkLst>
        <pc:spChg chg="mod">
          <ac:chgData name="John Laird" userId="514aed82f2490a09" providerId="LiveId" clId="{7B7D955C-C20C-4851-9271-A9C02FF727A5}" dt="2024-05-20T19:35:55.264" v="3121" actId="113"/>
          <ac:spMkLst>
            <pc:docMk/>
            <pc:sldMk cId="2526081144" sldId="1356"/>
            <ac:spMk id="2" creationId="{BFCF7F90-B0D9-E626-63BB-A7B68067800F}"/>
          </ac:spMkLst>
        </pc:spChg>
        <pc:spChg chg="mod">
          <ac:chgData name="John Laird" userId="514aed82f2490a09" providerId="LiveId" clId="{7B7D955C-C20C-4851-9271-A9C02FF727A5}" dt="2024-05-20T14:03:52.057" v="2354" actId="20577"/>
          <ac:spMkLst>
            <pc:docMk/>
            <pc:sldMk cId="2526081144" sldId="1356"/>
            <ac:spMk id="3" creationId="{4B44303F-74AE-B339-8E25-58059FCDFAD5}"/>
          </ac:spMkLst>
        </pc:spChg>
      </pc:sldChg>
      <pc:sldChg chg="modSp new mod">
        <pc:chgData name="John Laird" userId="514aed82f2490a09" providerId="LiveId" clId="{7B7D955C-C20C-4851-9271-A9C02FF727A5}" dt="2024-05-20T14:06:53.923" v="2531" actId="113"/>
        <pc:sldMkLst>
          <pc:docMk/>
          <pc:sldMk cId="848561414" sldId="1357"/>
        </pc:sldMkLst>
        <pc:spChg chg="mod">
          <ac:chgData name="John Laird" userId="514aed82f2490a09" providerId="LiveId" clId="{7B7D955C-C20C-4851-9271-A9C02FF727A5}" dt="2024-05-20T14:06:53.923" v="2531" actId="113"/>
          <ac:spMkLst>
            <pc:docMk/>
            <pc:sldMk cId="848561414" sldId="1357"/>
            <ac:spMk id="2" creationId="{9EABE10B-20D6-3234-162D-D1C8904DD32C}"/>
          </ac:spMkLst>
        </pc:spChg>
        <pc:spChg chg="mod">
          <ac:chgData name="John Laird" userId="514aed82f2490a09" providerId="LiveId" clId="{7B7D955C-C20C-4851-9271-A9C02FF727A5}" dt="2024-05-20T14:04:50.649" v="2521" actId="20577"/>
          <ac:spMkLst>
            <pc:docMk/>
            <pc:sldMk cId="848561414" sldId="1357"/>
            <ac:spMk id="3" creationId="{D12BA168-DF97-14CF-3090-44BA1E067A61}"/>
          </ac:spMkLst>
        </pc:spChg>
      </pc:sldChg>
      <pc:sldChg chg="modSp new mod">
        <pc:chgData name="John Laird" userId="514aed82f2490a09" providerId="LiveId" clId="{7B7D955C-C20C-4851-9271-A9C02FF727A5}" dt="2024-05-20T19:35:46.850" v="3120" actId="20577"/>
        <pc:sldMkLst>
          <pc:docMk/>
          <pc:sldMk cId="1240930773" sldId="1358"/>
        </pc:sldMkLst>
        <pc:spChg chg="mod">
          <ac:chgData name="John Laird" userId="514aed82f2490a09" providerId="LiveId" clId="{7B7D955C-C20C-4851-9271-A9C02FF727A5}" dt="2024-05-20T14:20:31.903" v="2589" actId="313"/>
          <ac:spMkLst>
            <pc:docMk/>
            <pc:sldMk cId="1240930773" sldId="1358"/>
            <ac:spMk id="2" creationId="{21121F9A-7660-4C84-49C4-684C5F1327AF}"/>
          </ac:spMkLst>
        </pc:spChg>
        <pc:spChg chg="mod">
          <ac:chgData name="John Laird" userId="514aed82f2490a09" providerId="LiveId" clId="{7B7D955C-C20C-4851-9271-A9C02FF727A5}" dt="2024-05-20T19:35:46.850" v="3120" actId="20577"/>
          <ac:spMkLst>
            <pc:docMk/>
            <pc:sldMk cId="1240930773" sldId="1358"/>
            <ac:spMk id="3" creationId="{EF8ADBCB-E996-E545-E58F-472AA079B9F9}"/>
          </ac:spMkLst>
        </pc:spChg>
      </pc:sldChg>
      <pc:sldChg chg="addSp delSp modSp new mod modClrScheme modAnim chgLayout">
        <pc:chgData name="John Laird" userId="514aed82f2490a09" providerId="LiveId" clId="{7B7D955C-C20C-4851-9271-A9C02FF727A5}" dt="2024-05-20T19:39:24.395" v="3163" actId="20577"/>
        <pc:sldMkLst>
          <pc:docMk/>
          <pc:sldMk cId="293916520" sldId="1359"/>
        </pc:sldMkLst>
        <pc:spChg chg="del">
          <ac:chgData name="John Laird" userId="514aed82f2490a09" providerId="LiveId" clId="{7B7D955C-C20C-4851-9271-A9C02FF727A5}" dt="2024-05-20T14:35:00.026" v="2874" actId="478"/>
          <ac:spMkLst>
            <pc:docMk/>
            <pc:sldMk cId="293916520" sldId="1359"/>
            <ac:spMk id="2" creationId="{610CB632-B135-864E-EC74-80DC60754E62}"/>
          </ac:spMkLst>
        </pc:spChg>
        <pc:spChg chg="add mod ord">
          <ac:chgData name="John Laird" userId="514aed82f2490a09" providerId="LiveId" clId="{7B7D955C-C20C-4851-9271-A9C02FF727A5}" dt="2024-05-20T19:39:24.395" v="3163" actId="20577"/>
          <ac:spMkLst>
            <pc:docMk/>
            <pc:sldMk cId="293916520" sldId="1359"/>
            <ac:spMk id="2" creationId="{F1EDFA67-204A-6330-477C-7C97D709343A}"/>
          </ac:spMkLst>
        </pc:spChg>
        <pc:spChg chg="del">
          <ac:chgData name="John Laird" userId="514aed82f2490a09" providerId="LiveId" clId="{7B7D955C-C20C-4851-9271-A9C02FF727A5}" dt="2024-05-20T14:34:29.584" v="2870" actId="478"/>
          <ac:spMkLst>
            <pc:docMk/>
            <pc:sldMk cId="293916520" sldId="1359"/>
            <ac:spMk id="3" creationId="{C08D7BFE-B81A-2E71-0AFA-E17B5E0EE411}"/>
          </ac:spMkLst>
        </pc:spChg>
        <pc:spChg chg="mod ord">
          <ac:chgData name="John Laird" userId="514aed82f2490a09" providerId="LiveId" clId="{7B7D955C-C20C-4851-9271-A9C02FF727A5}" dt="2024-05-20T19:38:55.726" v="3151" actId="700"/>
          <ac:spMkLst>
            <pc:docMk/>
            <pc:sldMk cId="293916520" sldId="1359"/>
            <ac:spMk id="4" creationId="{76FBD845-37CB-F2B2-C620-7D97174A8C7A}"/>
          </ac:spMkLst>
        </pc:spChg>
        <pc:graphicFrameChg chg="add mod">
          <ac:chgData name="John Laird" userId="514aed82f2490a09" providerId="LiveId" clId="{7B7D955C-C20C-4851-9271-A9C02FF727A5}" dt="2024-05-20T14:37:34.923" v="2917" actId="207"/>
          <ac:graphicFrameMkLst>
            <pc:docMk/>
            <pc:sldMk cId="293916520" sldId="1359"/>
            <ac:graphicFrameMk id="5" creationId="{578D95D9-B9E7-D3C8-3805-8CAC8C5C1B32}"/>
          </ac:graphicFrameMkLst>
        </pc:graphicFrameChg>
        <pc:graphicFrameChg chg="add mod">
          <ac:chgData name="John Laird" userId="514aed82f2490a09" providerId="LiveId" clId="{7B7D955C-C20C-4851-9271-A9C02FF727A5}" dt="2024-05-20T14:39:18.589" v="2925" actId="207"/>
          <ac:graphicFrameMkLst>
            <pc:docMk/>
            <pc:sldMk cId="293916520" sldId="1359"/>
            <ac:graphicFrameMk id="6" creationId="{5BE89B10-484C-8BD4-F1E8-A3A478EE93CE}"/>
          </ac:graphicFrameMkLst>
        </pc:graphicFrameChg>
      </pc:sldChg>
      <pc:sldChg chg="addSp delSp modSp new mod ord setBg modClrScheme chgLayout">
        <pc:chgData name="John Laird" userId="514aed82f2490a09" providerId="LiveId" clId="{7B7D955C-C20C-4851-9271-A9C02FF727A5}" dt="2024-05-20T19:54:13.954" v="3421" actId="1076"/>
        <pc:sldMkLst>
          <pc:docMk/>
          <pc:sldMk cId="592861067" sldId="1360"/>
        </pc:sldMkLst>
        <pc:spChg chg="mod ord">
          <ac:chgData name="John Laird" userId="514aed82f2490a09" providerId="LiveId" clId="{7B7D955C-C20C-4851-9271-A9C02FF727A5}" dt="2024-05-20T19:40:46.381" v="3216" actId="20577"/>
          <ac:spMkLst>
            <pc:docMk/>
            <pc:sldMk cId="592861067" sldId="1360"/>
            <ac:spMk id="2" creationId="{EE2C1133-3E5B-51FC-F143-A417F2E4AA1E}"/>
          </ac:spMkLst>
        </pc:spChg>
        <pc:spChg chg="del">
          <ac:chgData name="John Laird" userId="514aed82f2490a09" providerId="LiveId" clId="{7B7D955C-C20C-4851-9271-A9C02FF727A5}" dt="2024-05-20T14:44:12.166" v="2954"/>
          <ac:spMkLst>
            <pc:docMk/>
            <pc:sldMk cId="592861067" sldId="1360"/>
            <ac:spMk id="3" creationId="{C88A760A-ECEB-A43E-14B6-5103D263FFBC}"/>
          </ac:spMkLst>
        </pc:spChg>
        <pc:spChg chg="mod ord">
          <ac:chgData name="John Laird" userId="514aed82f2490a09" providerId="LiveId" clId="{7B7D955C-C20C-4851-9271-A9C02FF727A5}" dt="2024-05-20T19:40:20.828" v="3190" actId="700"/>
          <ac:spMkLst>
            <pc:docMk/>
            <pc:sldMk cId="592861067" sldId="1360"/>
            <ac:spMk id="4" creationId="{E8A70CEE-77BA-8214-5330-A8EBBC8DD756}"/>
          </ac:spMkLst>
        </pc:spChg>
        <pc:spChg chg="add mod">
          <ac:chgData name="John Laird" userId="514aed82f2490a09" providerId="LiveId" clId="{7B7D955C-C20C-4851-9271-A9C02FF727A5}" dt="2024-05-20T19:41:10.019" v="3220" actId="1076"/>
          <ac:spMkLst>
            <pc:docMk/>
            <pc:sldMk cId="592861067" sldId="1360"/>
            <ac:spMk id="6" creationId="{D5679A8A-C3DB-E344-6374-42F7F5D06E18}"/>
          </ac:spMkLst>
        </pc:spChg>
        <pc:spChg chg="add del">
          <ac:chgData name="John Laird" userId="514aed82f2490a09" providerId="LiveId" clId="{7B7D955C-C20C-4851-9271-A9C02FF727A5}" dt="2024-05-20T19:40:06.969" v="3189" actId="26606"/>
          <ac:spMkLst>
            <pc:docMk/>
            <pc:sldMk cId="592861067" sldId="1360"/>
            <ac:spMk id="9" creationId="{CA56B178-144A-C234-88DC-A1BEC925C0CF}"/>
          </ac:spMkLst>
        </pc:spChg>
        <pc:spChg chg="mod">
          <ac:chgData name="John Laird" userId="514aed82f2490a09" providerId="LiveId" clId="{7B7D955C-C20C-4851-9271-A9C02FF727A5}" dt="2024-05-20T19:53:48.491" v="3418" actId="11530"/>
          <ac:spMkLst>
            <pc:docMk/>
            <pc:sldMk cId="592861067" sldId="1360"/>
            <ac:spMk id="11" creationId="{3C48DDEE-CA7C-35A5-166F-58B13A13B9AA}"/>
          </ac:spMkLst>
        </pc:spChg>
        <pc:spChg chg="add del">
          <ac:chgData name="John Laird" userId="514aed82f2490a09" providerId="LiveId" clId="{7B7D955C-C20C-4851-9271-A9C02FF727A5}" dt="2024-05-20T19:40:06.969" v="3189" actId="26606"/>
          <ac:spMkLst>
            <pc:docMk/>
            <pc:sldMk cId="592861067" sldId="1360"/>
            <ac:spMk id="12" creationId="{058A14AF-9FB5-4CC7-BA35-E8E85D3EDF0E}"/>
          </ac:spMkLst>
        </pc:spChg>
        <pc:spChg chg="mod">
          <ac:chgData name="John Laird" userId="514aed82f2490a09" providerId="LiveId" clId="{7B7D955C-C20C-4851-9271-A9C02FF727A5}" dt="2024-05-20T19:46:12.874" v="3303"/>
          <ac:spMkLst>
            <pc:docMk/>
            <pc:sldMk cId="592861067" sldId="1360"/>
            <ac:spMk id="13" creationId="{1ADBB35C-7CA7-6ED3-9A92-883EACEE0D47}"/>
          </ac:spMkLst>
        </pc:spChg>
        <pc:spChg chg="add del">
          <ac:chgData name="John Laird" userId="514aed82f2490a09" providerId="LiveId" clId="{7B7D955C-C20C-4851-9271-A9C02FF727A5}" dt="2024-05-20T19:40:06.969" v="3189" actId="26606"/>
          <ac:spMkLst>
            <pc:docMk/>
            <pc:sldMk cId="592861067" sldId="1360"/>
            <ac:spMk id="14" creationId="{3A9A4357-BD1D-4622-A4FE-766E6AB8DE84}"/>
          </ac:spMkLst>
        </pc:spChg>
        <pc:spChg chg="del mod">
          <ac:chgData name="John Laird" userId="514aed82f2490a09" providerId="LiveId" clId="{7B7D955C-C20C-4851-9271-A9C02FF727A5}" dt="2024-05-20T19:47:39.358" v="3316" actId="478"/>
          <ac:spMkLst>
            <pc:docMk/>
            <pc:sldMk cId="592861067" sldId="1360"/>
            <ac:spMk id="15" creationId="{754F6373-E978-13FE-F2DE-60EB958FC1C8}"/>
          </ac:spMkLst>
        </pc:spChg>
        <pc:spChg chg="add del">
          <ac:chgData name="John Laird" userId="514aed82f2490a09" providerId="LiveId" clId="{7B7D955C-C20C-4851-9271-A9C02FF727A5}" dt="2024-05-20T19:40:06.969" v="3189" actId="26606"/>
          <ac:spMkLst>
            <pc:docMk/>
            <pc:sldMk cId="592861067" sldId="1360"/>
            <ac:spMk id="16" creationId="{E659831F-0D9A-4C63-9EBB-8435B85A440F}"/>
          </ac:spMkLst>
        </pc:spChg>
        <pc:spChg chg="del mod">
          <ac:chgData name="John Laird" userId="514aed82f2490a09" providerId="LiveId" clId="{7B7D955C-C20C-4851-9271-A9C02FF727A5}" dt="2024-05-20T19:47:42.822" v="3317" actId="478"/>
          <ac:spMkLst>
            <pc:docMk/>
            <pc:sldMk cId="592861067" sldId="1360"/>
            <ac:spMk id="17" creationId="{E189C939-63AE-AC4D-9228-C5208801133C}"/>
          </ac:spMkLst>
        </pc:spChg>
        <pc:spChg chg="add del">
          <ac:chgData name="John Laird" userId="514aed82f2490a09" providerId="LiveId" clId="{7B7D955C-C20C-4851-9271-A9C02FF727A5}" dt="2024-05-20T19:40:06.969" v="3189" actId="26606"/>
          <ac:spMkLst>
            <pc:docMk/>
            <pc:sldMk cId="592861067" sldId="1360"/>
            <ac:spMk id="18" creationId="{E6995CE5-F890-4ABA-82A2-26507CE8D2A3}"/>
          </ac:spMkLst>
        </pc:spChg>
        <pc:spChg chg="del mod">
          <ac:chgData name="John Laird" userId="514aed82f2490a09" providerId="LiveId" clId="{7B7D955C-C20C-4851-9271-A9C02FF727A5}" dt="2024-05-20T19:46:41.601" v="3307" actId="478"/>
          <ac:spMkLst>
            <pc:docMk/>
            <pc:sldMk cId="592861067" sldId="1360"/>
            <ac:spMk id="21" creationId="{340E19EA-936A-98F6-A86A-7551F8015D0A}"/>
          </ac:spMkLst>
        </pc:spChg>
        <pc:spChg chg="del mod topLvl">
          <ac:chgData name="John Laird" userId="514aed82f2490a09" providerId="LiveId" clId="{7B7D955C-C20C-4851-9271-A9C02FF727A5}" dt="2024-05-20T19:46:43.971" v="3308" actId="478"/>
          <ac:spMkLst>
            <pc:docMk/>
            <pc:sldMk cId="592861067" sldId="1360"/>
            <ac:spMk id="22" creationId="{0AD4DC6B-5A73-8376-CD7C-4091CDE4C194}"/>
          </ac:spMkLst>
        </pc:spChg>
        <pc:spChg chg="mod">
          <ac:chgData name="John Laird" userId="514aed82f2490a09" providerId="LiveId" clId="{7B7D955C-C20C-4851-9271-A9C02FF727A5}" dt="2024-05-20T19:46:59.380" v="3311" actId="1076"/>
          <ac:spMkLst>
            <pc:docMk/>
            <pc:sldMk cId="592861067" sldId="1360"/>
            <ac:spMk id="24" creationId="{F210F7BB-203A-74AB-253A-05E09D4EFFC0}"/>
          </ac:spMkLst>
        </pc:spChg>
        <pc:spChg chg="mod">
          <ac:chgData name="John Laird" userId="514aed82f2490a09" providerId="LiveId" clId="{7B7D955C-C20C-4851-9271-A9C02FF727A5}" dt="2024-05-20T19:48:17.258" v="3325" actId="1076"/>
          <ac:spMkLst>
            <pc:docMk/>
            <pc:sldMk cId="592861067" sldId="1360"/>
            <ac:spMk id="27" creationId="{D46103EB-9943-6A10-18E2-7820306B21B6}"/>
          </ac:spMkLst>
        </pc:spChg>
        <pc:spChg chg="mod">
          <ac:chgData name="John Laird" userId="514aed82f2490a09" providerId="LiveId" clId="{7B7D955C-C20C-4851-9271-A9C02FF727A5}" dt="2024-05-20T19:53:31.429" v="3417" actId="11530"/>
          <ac:spMkLst>
            <pc:docMk/>
            <pc:sldMk cId="592861067" sldId="1360"/>
            <ac:spMk id="29" creationId="{E3C138E5-A04E-BC90-7913-CFC4F588E9D2}"/>
          </ac:spMkLst>
        </pc:spChg>
        <pc:spChg chg="mod">
          <ac:chgData name="John Laird" userId="514aed82f2490a09" providerId="LiveId" clId="{7B7D955C-C20C-4851-9271-A9C02FF727A5}" dt="2024-05-20T19:48:02.532" v="3321" actId="20577"/>
          <ac:spMkLst>
            <pc:docMk/>
            <pc:sldMk cId="592861067" sldId="1360"/>
            <ac:spMk id="30" creationId="{1F680AF9-B567-BE53-01CB-B184202D9449}"/>
          </ac:spMkLst>
        </pc:spChg>
        <pc:spChg chg="mod">
          <ac:chgData name="John Laird" userId="514aed82f2490a09" providerId="LiveId" clId="{7B7D955C-C20C-4851-9271-A9C02FF727A5}" dt="2024-05-20T19:50:39.584" v="3351" actId="1076"/>
          <ac:spMkLst>
            <pc:docMk/>
            <pc:sldMk cId="592861067" sldId="1360"/>
            <ac:spMk id="33" creationId="{F557C781-F001-76BD-290A-36BED6EEB274}"/>
          </ac:spMkLst>
        </pc:spChg>
        <pc:spChg chg="mod">
          <ac:chgData name="John Laird" userId="514aed82f2490a09" providerId="LiveId" clId="{7B7D955C-C20C-4851-9271-A9C02FF727A5}" dt="2024-05-20T19:52:59.176" v="3413" actId="11530"/>
          <ac:spMkLst>
            <pc:docMk/>
            <pc:sldMk cId="592861067" sldId="1360"/>
            <ac:spMk id="35" creationId="{DEAC3804-83D4-371F-0773-BDDB70704CC8}"/>
          </ac:spMkLst>
        </pc:spChg>
        <pc:spChg chg="mod">
          <ac:chgData name="John Laird" userId="514aed82f2490a09" providerId="LiveId" clId="{7B7D955C-C20C-4851-9271-A9C02FF727A5}" dt="2024-05-20T19:48:29.335" v="3327" actId="20577"/>
          <ac:spMkLst>
            <pc:docMk/>
            <pc:sldMk cId="592861067" sldId="1360"/>
            <ac:spMk id="36" creationId="{23B46069-816D-E4E0-1D67-99C7AEF72BB4}"/>
          </ac:spMkLst>
        </pc:spChg>
        <pc:spChg chg="add mod">
          <ac:chgData name="John Laird" userId="514aed82f2490a09" providerId="LiveId" clId="{7B7D955C-C20C-4851-9271-A9C02FF727A5}" dt="2024-05-20T19:54:13.954" v="3421" actId="1076"/>
          <ac:spMkLst>
            <pc:docMk/>
            <pc:sldMk cId="592861067" sldId="1360"/>
            <ac:spMk id="41" creationId="{7E10AEFC-8E92-127C-5E8E-D7049D954544}"/>
          </ac:spMkLst>
        </pc:spChg>
        <pc:spChg chg="add mod">
          <ac:chgData name="John Laird" userId="514aed82f2490a09" providerId="LiveId" clId="{7B7D955C-C20C-4851-9271-A9C02FF727A5}" dt="2024-05-20T19:52:41.084" v="3412" actId="1076"/>
          <ac:spMkLst>
            <pc:docMk/>
            <pc:sldMk cId="592861067" sldId="1360"/>
            <ac:spMk id="43" creationId="{922008F7-9A6A-9629-4177-042B0041C45B}"/>
          </ac:spMkLst>
        </pc:spChg>
        <pc:grpChg chg="add mod">
          <ac:chgData name="John Laird" userId="514aed82f2490a09" providerId="LiveId" clId="{7B7D955C-C20C-4851-9271-A9C02FF727A5}" dt="2024-05-20T19:50:20.208" v="3349" actId="1037"/>
          <ac:grpSpMkLst>
            <pc:docMk/>
            <pc:sldMk cId="592861067" sldId="1360"/>
            <ac:grpSpMk id="7" creationId="{26C6B076-CE14-D16B-0635-071CB9FECA29}"/>
          </ac:grpSpMkLst>
        </pc:grpChg>
        <pc:grpChg chg="add del mod">
          <ac:chgData name="John Laird" userId="514aed82f2490a09" providerId="LiveId" clId="{7B7D955C-C20C-4851-9271-A9C02FF727A5}" dt="2024-05-20T19:46:43.971" v="3308" actId="478"/>
          <ac:grpSpMkLst>
            <pc:docMk/>
            <pc:sldMk cId="592861067" sldId="1360"/>
            <ac:grpSpMk id="19" creationId="{FC5B1861-223C-8F62-2839-FFC0474F4446}"/>
          </ac:grpSpMkLst>
        </pc:grpChg>
        <pc:grpChg chg="mod topLvl">
          <ac:chgData name="John Laird" userId="514aed82f2490a09" providerId="LiveId" clId="{7B7D955C-C20C-4851-9271-A9C02FF727A5}" dt="2024-05-20T19:50:20.208" v="3349" actId="1037"/>
          <ac:grpSpMkLst>
            <pc:docMk/>
            <pc:sldMk cId="592861067" sldId="1360"/>
            <ac:grpSpMk id="20" creationId="{09CA0326-5993-3CD0-073E-2DC9A311AC20}"/>
          </ac:grpSpMkLst>
        </pc:grpChg>
        <pc:grpChg chg="add mod">
          <ac:chgData name="John Laird" userId="514aed82f2490a09" providerId="LiveId" clId="{7B7D955C-C20C-4851-9271-A9C02FF727A5}" dt="2024-05-20T19:50:20.208" v="3349" actId="1037"/>
          <ac:grpSpMkLst>
            <pc:docMk/>
            <pc:sldMk cId="592861067" sldId="1360"/>
            <ac:grpSpMk id="25" creationId="{CE39CA83-EBBD-875D-3D9F-2489B9D0D4EB}"/>
          </ac:grpSpMkLst>
        </pc:grpChg>
        <pc:grpChg chg="add mod">
          <ac:chgData name="John Laird" userId="514aed82f2490a09" providerId="LiveId" clId="{7B7D955C-C20C-4851-9271-A9C02FF727A5}" dt="2024-05-20T19:50:20.208" v="3349" actId="1037"/>
          <ac:grpSpMkLst>
            <pc:docMk/>
            <pc:sldMk cId="592861067" sldId="1360"/>
            <ac:grpSpMk id="28" creationId="{53002ED1-88F2-0D66-7854-9CBEF508A6F6}"/>
          </ac:grpSpMkLst>
        </pc:grpChg>
        <pc:grpChg chg="add mod">
          <ac:chgData name="John Laird" userId="514aed82f2490a09" providerId="LiveId" clId="{7B7D955C-C20C-4851-9271-A9C02FF727A5}" dt="2024-05-20T19:50:20.208" v="3349" actId="1037"/>
          <ac:grpSpMkLst>
            <pc:docMk/>
            <pc:sldMk cId="592861067" sldId="1360"/>
            <ac:grpSpMk id="31" creationId="{C780367A-11AB-D3A5-2E17-8D77DA000390}"/>
          </ac:grpSpMkLst>
        </pc:grpChg>
        <pc:grpChg chg="add mod">
          <ac:chgData name="John Laird" userId="514aed82f2490a09" providerId="LiveId" clId="{7B7D955C-C20C-4851-9271-A9C02FF727A5}" dt="2024-05-20T19:50:20.208" v="3349" actId="1037"/>
          <ac:grpSpMkLst>
            <pc:docMk/>
            <pc:sldMk cId="592861067" sldId="1360"/>
            <ac:grpSpMk id="34" creationId="{A4C34112-61FC-0D7A-8EA4-01188DE21E1E}"/>
          </ac:grpSpMkLst>
        </pc:grpChg>
        <pc:picChg chg="add mod ord">
          <ac:chgData name="John Laird" userId="514aed82f2490a09" providerId="LiveId" clId="{7B7D955C-C20C-4851-9271-A9C02FF727A5}" dt="2024-05-20T19:41:16.783" v="3221" actId="14100"/>
          <ac:picMkLst>
            <pc:docMk/>
            <pc:sldMk cId="592861067" sldId="1360"/>
            <ac:picMk id="5" creationId="{EA41EA6E-AF8D-9FAB-E3A0-ED2EE59D34AC}"/>
          </ac:picMkLst>
        </pc:picChg>
        <pc:picChg chg="mod">
          <ac:chgData name="John Laird" userId="514aed82f2490a09" providerId="LiveId" clId="{7B7D955C-C20C-4851-9271-A9C02FF727A5}" dt="2024-05-20T19:46:12.874" v="3303"/>
          <ac:picMkLst>
            <pc:docMk/>
            <pc:sldMk cId="592861067" sldId="1360"/>
            <ac:picMk id="8" creationId="{B6EEF542-161C-38C2-D2AE-8C638C217536}"/>
          </ac:picMkLst>
        </pc:picChg>
        <pc:picChg chg="del mod">
          <ac:chgData name="John Laird" userId="514aed82f2490a09" providerId="LiveId" clId="{7B7D955C-C20C-4851-9271-A9C02FF727A5}" dt="2024-05-20T19:47:35.811" v="3315" actId="478"/>
          <ac:picMkLst>
            <pc:docMk/>
            <pc:sldMk cId="592861067" sldId="1360"/>
            <ac:picMk id="10" creationId="{B8E1C6BD-6BD4-CB2B-7764-96BF8CB9D763}"/>
          </ac:picMkLst>
        </pc:picChg>
        <pc:picChg chg="mod">
          <ac:chgData name="John Laird" userId="514aed82f2490a09" providerId="LiveId" clId="{7B7D955C-C20C-4851-9271-A9C02FF727A5}" dt="2024-05-20T19:46:34.156" v="3305"/>
          <ac:picMkLst>
            <pc:docMk/>
            <pc:sldMk cId="592861067" sldId="1360"/>
            <ac:picMk id="23" creationId="{8876E8F4-20FB-0D34-B33B-F5220518608C}"/>
          </ac:picMkLst>
        </pc:picChg>
        <pc:picChg chg="mod">
          <ac:chgData name="John Laird" userId="514aed82f2490a09" providerId="LiveId" clId="{7B7D955C-C20C-4851-9271-A9C02FF727A5}" dt="2024-05-20T19:47:19.631" v="3313"/>
          <ac:picMkLst>
            <pc:docMk/>
            <pc:sldMk cId="592861067" sldId="1360"/>
            <ac:picMk id="26" creationId="{93A455D1-AA89-3550-393C-E5AA5EFEC28C}"/>
          </ac:picMkLst>
        </pc:picChg>
        <pc:picChg chg="mod">
          <ac:chgData name="John Laird" userId="514aed82f2490a09" providerId="LiveId" clId="{7B7D955C-C20C-4851-9271-A9C02FF727A5}" dt="2024-05-20T19:47:19.631" v="3313"/>
          <ac:picMkLst>
            <pc:docMk/>
            <pc:sldMk cId="592861067" sldId="1360"/>
            <ac:picMk id="32" creationId="{2DA04D73-D572-7EC6-F24D-65ADA01FD19B}"/>
          </ac:picMkLst>
        </pc:picChg>
        <pc:picChg chg="add mod">
          <ac:chgData name="John Laird" userId="514aed82f2490a09" providerId="LiveId" clId="{7B7D955C-C20C-4851-9271-A9C02FF727A5}" dt="2024-05-20T19:50:20.208" v="3349" actId="1037"/>
          <ac:picMkLst>
            <pc:docMk/>
            <pc:sldMk cId="592861067" sldId="1360"/>
            <ac:picMk id="38" creationId="{F39138F9-E73A-E379-402E-E76D1EFC028A}"/>
          </ac:picMkLst>
        </pc:picChg>
        <pc:picChg chg="add mod">
          <ac:chgData name="John Laird" userId="514aed82f2490a09" providerId="LiveId" clId="{7B7D955C-C20C-4851-9271-A9C02FF727A5}" dt="2024-05-20T19:50:42.433" v="3352" actId="1076"/>
          <ac:picMkLst>
            <pc:docMk/>
            <pc:sldMk cId="592861067" sldId="1360"/>
            <ac:picMk id="40" creationId="{D3EDF4D3-D1C5-3247-D109-978E69670457}"/>
          </ac:picMkLst>
        </pc:picChg>
      </pc:sldChg>
      <pc:sldChg chg="modSp new mod">
        <pc:chgData name="John Laird" userId="514aed82f2490a09" providerId="LiveId" clId="{7B7D955C-C20C-4851-9271-A9C02FF727A5}" dt="2024-05-20T19:41:41.414" v="3250" actId="20577"/>
        <pc:sldMkLst>
          <pc:docMk/>
          <pc:sldMk cId="3185842796" sldId="1361"/>
        </pc:sldMkLst>
        <pc:spChg chg="mod">
          <ac:chgData name="John Laird" userId="514aed82f2490a09" providerId="LiveId" clId="{7B7D955C-C20C-4851-9271-A9C02FF727A5}" dt="2024-05-20T19:41:41.414" v="3250" actId="20577"/>
          <ac:spMkLst>
            <pc:docMk/>
            <pc:sldMk cId="3185842796" sldId="1361"/>
            <ac:spMk id="2" creationId="{61BB342B-C065-60CE-BDEB-ED33BC92BAF7}"/>
          </ac:spMkLst>
        </pc:spChg>
      </pc:sldChg>
      <pc:sldMasterChg chg="delSldLayout modSldLayout">
        <pc:chgData name="John Laird" userId="514aed82f2490a09" providerId="LiveId" clId="{7B7D955C-C20C-4851-9271-A9C02FF727A5}" dt="2024-05-20T14:09:36.603" v="2541" actId="2696"/>
        <pc:sldMasterMkLst>
          <pc:docMk/>
          <pc:sldMasterMk cId="1973289917" sldId="2147483648"/>
        </pc:sldMasterMkLst>
        <pc:sldLayoutChg chg="delSp del mod">
          <pc:chgData name="John Laird" userId="514aed82f2490a09" providerId="LiveId" clId="{7B7D955C-C20C-4851-9271-A9C02FF727A5}" dt="2024-05-20T14:09:36.603" v="2541" actId="2696"/>
          <pc:sldLayoutMkLst>
            <pc:docMk/>
            <pc:sldMasterMk cId="1973289917" sldId="2147483648"/>
            <pc:sldLayoutMk cId="1258350830" sldId="2147483668"/>
          </pc:sldLayoutMkLst>
          <pc:spChg chg="del">
            <ac:chgData name="John Laird" userId="514aed82f2490a09" providerId="LiveId" clId="{7B7D955C-C20C-4851-9271-A9C02FF727A5}" dt="2024-05-15T12:56:55.510" v="777" actId="478"/>
            <ac:spMkLst>
              <pc:docMk/>
              <pc:sldMasterMk cId="1973289917" sldId="2147483648"/>
              <pc:sldLayoutMk cId="1258350830" sldId="2147483668"/>
              <ac:spMk id="7" creationId="{00000000-0000-0000-0000-000000000000}"/>
            </ac:spMkLst>
          </pc:spChg>
        </pc:sldLayoutChg>
      </pc:sldMasterChg>
    </pc:docChg>
  </pc:docChgLst>
  <pc:docChgLst>
    <pc:chgData name="John Laird" userId="514aed82f2490a09" providerId="LiveId" clId="{181E5E1A-DDBF-4109-B8F5-323D9FDCAD18}"/>
    <pc:docChg chg="undo redo custSel addSld delSld modSld sldOrd">
      <pc:chgData name="John Laird" userId="514aed82f2490a09" providerId="LiveId" clId="{181E5E1A-DDBF-4109-B8F5-323D9FDCAD18}" dt="2024-05-29T12:20:04.742" v="22512"/>
      <pc:docMkLst>
        <pc:docMk/>
      </pc:docMkLst>
      <pc:sldChg chg="addSp delSp modSp mod delAnim">
        <pc:chgData name="John Laird" userId="514aed82f2490a09" providerId="LiveId" clId="{181E5E1A-DDBF-4109-B8F5-323D9FDCAD18}" dt="2024-05-20T22:49:04.264" v="3142" actId="20577"/>
        <pc:sldMkLst>
          <pc:docMk/>
          <pc:sldMk cId="3288216815" sldId="256"/>
        </pc:sldMkLst>
        <pc:spChg chg="mod">
          <ac:chgData name="John Laird" userId="514aed82f2490a09" providerId="LiveId" clId="{181E5E1A-DDBF-4109-B8F5-323D9FDCAD18}" dt="2024-05-20T22:04:06.923" v="16" actId="20577"/>
          <ac:spMkLst>
            <pc:docMk/>
            <pc:sldMk cId="3288216815" sldId="256"/>
            <ac:spMk id="2" creationId="{177300D3-8C13-3748-A9A7-B688F6C88AFA}"/>
          </ac:spMkLst>
        </pc:spChg>
        <pc:spChg chg="mod">
          <ac:chgData name="John Laird" userId="514aed82f2490a09" providerId="LiveId" clId="{181E5E1A-DDBF-4109-B8F5-323D9FDCAD18}" dt="2024-05-20T22:48:34.048" v="3062" actId="27636"/>
          <ac:spMkLst>
            <pc:docMk/>
            <pc:sldMk cId="3288216815" sldId="256"/>
            <ac:spMk id="4" creationId="{20EFD479-032F-23BD-6C6D-9EFBD087F1FC}"/>
          </ac:spMkLst>
        </pc:spChg>
        <pc:spChg chg="add mod">
          <ac:chgData name="John Laird" userId="514aed82f2490a09" providerId="LiveId" clId="{181E5E1A-DDBF-4109-B8F5-323D9FDCAD18}" dt="2024-05-20T22:49:04.264" v="3142" actId="20577"/>
          <ac:spMkLst>
            <pc:docMk/>
            <pc:sldMk cId="3288216815" sldId="256"/>
            <ac:spMk id="9" creationId="{CD89427D-1DE2-01EB-68F4-CA542A6C405B}"/>
          </ac:spMkLst>
        </pc:spChg>
        <pc:picChg chg="del">
          <ac:chgData name="John Laird" userId="514aed82f2490a09" providerId="LiveId" clId="{181E5E1A-DDBF-4109-B8F5-323D9FDCAD18}" dt="2024-05-20T22:04:16.446" v="20" actId="478"/>
          <ac:picMkLst>
            <pc:docMk/>
            <pc:sldMk cId="3288216815" sldId="256"/>
            <ac:picMk id="6" creationId="{09597AA7-E335-6EB7-0B5C-0451BDC11529}"/>
          </ac:picMkLst>
        </pc:picChg>
        <pc:picChg chg="add mod">
          <ac:chgData name="John Laird" userId="514aed82f2490a09" providerId="LiveId" clId="{181E5E1A-DDBF-4109-B8F5-323D9FDCAD18}" dt="2024-05-20T22:40:07.132" v="2459" actId="14100"/>
          <ac:picMkLst>
            <pc:docMk/>
            <pc:sldMk cId="3288216815" sldId="256"/>
            <ac:picMk id="8" creationId="{F7AEEC2C-4F42-A748-A3BC-A77CA1465E10}"/>
          </ac:picMkLst>
        </pc:picChg>
      </pc:sldChg>
      <pc:sldChg chg="del ord">
        <pc:chgData name="John Laird" userId="514aed82f2490a09" providerId="LiveId" clId="{181E5E1A-DDBF-4109-B8F5-323D9FDCAD18}" dt="2024-05-22T16:26:35.714" v="16935" actId="2696"/>
        <pc:sldMkLst>
          <pc:docMk/>
          <pc:sldMk cId="746832461" sldId="259"/>
        </pc:sldMkLst>
      </pc:sldChg>
      <pc:sldChg chg="modSp new mod modAnim">
        <pc:chgData name="John Laird" userId="514aed82f2490a09" providerId="LiveId" clId="{181E5E1A-DDBF-4109-B8F5-323D9FDCAD18}" dt="2024-05-26T21:24:38.362" v="21183" actId="113"/>
        <pc:sldMkLst>
          <pc:docMk/>
          <pc:sldMk cId="4069061932" sldId="260"/>
        </pc:sldMkLst>
        <pc:spChg chg="mod">
          <ac:chgData name="John Laird" userId="514aed82f2490a09" providerId="LiveId" clId="{181E5E1A-DDBF-4109-B8F5-323D9FDCAD18}" dt="2024-05-21T16:16:03.500" v="3771" actId="20577"/>
          <ac:spMkLst>
            <pc:docMk/>
            <pc:sldMk cId="4069061932" sldId="260"/>
            <ac:spMk id="2" creationId="{C6398041-108D-3907-0715-1C351CFA5552}"/>
          </ac:spMkLst>
        </pc:spChg>
        <pc:spChg chg="mod">
          <ac:chgData name="John Laird" userId="514aed82f2490a09" providerId="LiveId" clId="{181E5E1A-DDBF-4109-B8F5-323D9FDCAD18}" dt="2024-05-26T21:24:38.362" v="21183" actId="113"/>
          <ac:spMkLst>
            <pc:docMk/>
            <pc:sldMk cId="4069061932" sldId="260"/>
            <ac:spMk id="3" creationId="{3B6B05B2-3F6E-CB99-0362-86D1C39623B0}"/>
          </ac:spMkLst>
        </pc:spChg>
      </pc:sldChg>
      <pc:sldChg chg="modSp new mod modAnim">
        <pc:chgData name="John Laird" userId="514aed82f2490a09" providerId="LiveId" clId="{181E5E1A-DDBF-4109-B8F5-323D9FDCAD18}" dt="2024-05-22T15:07:50.036" v="16705"/>
        <pc:sldMkLst>
          <pc:docMk/>
          <pc:sldMk cId="4122731112" sldId="261"/>
        </pc:sldMkLst>
        <pc:spChg chg="mod">
          <ac:chgData name="John Laird" userId="514aed82f2490a09" providerId="LiveId" clId="{181E5E1A-DDBF-4109-B8F5-323D9FDCAD18}" dt="2024-05-22T15:03:19.896" v="16669" actId="6549"/>
          <ac:spMkLst>
            <pc:docMk/>
            <pc:sldMk cId="4122731112" sldId="261"/>
            <ac:spMk id="2" creationId="{B08787E1-1AA6-BBE1-FE6B-377891EC77EF}"/>
          </ac:spMkLst>
        </pc:spChg>
        <pc:spChg chg="mod">
          <ac:chgData name="John Laird" userId="514aed82f2490a09" providerId="LiveId" clId="{181E5E1A-DDBF-4109-B8F5-323D9FDCAD18}" dt="2024-05-22T15:03:46.442" v="16674" actId="5793"/>
          <ac:spMkLst>
            <pc:docMk/>
            <pc:sldMk cId="4122731112" sldId="261"/>
            <ac:spMk id="3" creationId="{D74C2664-79FF-30EB-E2D8-0D125AE0863B}"/>
          </ac:spMkLst>
        </pc:spChg>
      </pc:sldChg>
      <pc:sldChg chg="addSp modSp new mod modAnim modNotesTx">
        <pc:chgData name="John Laird" userId="514aed82f2490a09" providerId="LiveId" clId="{181E5E1A-DDBF-4109-B8F5-323D9FDCAD18}" dt="2024-05-28T16:15:21.764" v="21707" actId="20577"/>
        <pc:sldMkLst>
          <pc:docMk/>
          <pc:sldMk cId="2857299471" sldId="262"/>
        </pc:sldMkLst>
        <pc:spChg chg="mod">
          <ac:chgData name="John Laird" userId="514aed82f2490a09" providerId="LiveId" clId="{181E5E1A-DDBF-4109-B8F5-323D9FDCAD18}" dt="2024-05-20T22:20:58.763" v="1510" actId="20577"/>
          <ac:spMkLst>
            <pc:docMk/>
            <pc:sldMk cId="2857299471" sldId="262"/>
            <ac:spMk id="2" creationId="{15EE4E80-CB91-4B30-8CEC-98213CFF512E}"/>
          </ac:spMkLst>
        </pc:spChg>
        <pc:spChg chg="mod">
          <ac:chgData name="John Laird" userId="514aed82f2490a09" providerId="LiveId" clId="{181E5E1A-DDBF-4109-B8F5-323D9FDCAD18}" dt="2024-05-28T16:15:21.764" v="21707" actId="20577"/>
          <ac:spMkLst>
            <pc:docMk/>
            <pc:sldMk cId="2857299471" sldId="262"/>
            <ac:spMk id="3" creationId="{7C072F23-19F3-D9BF-65B0-E6FC31640D83}"/>
          </ac:spMkLst>
        </pc:spChg>
        <pc:cxnChg chg="add mod">
          <ac:chgData name="John Laird" userId="514aed82f2490a09" providerId="LiveId" clId="{181E5E1A-DDBF-4109-B8F5-323D9FDCAD18}" dt="2024-05-22T18:52:20.971" v="17190" actId="14100"/>
          <ac:cxnSpMkLst>
            <pc:docMk/>
            <pc:sldMk cId="2857299471" sldId="262"/>
            <ac:cxnSpMk id="6" creationId="{BF0EEDF5-A5AD-EC1D-1606-58A88E1BAA81}"/>
          </ac:cxnSpMkLst>
        </pc:cxnChg>
      </pc:sldChg>
      <pc:sldChg chg="addSp delSp modSp new mod modAnim">
        <pc:chgData name="John Laird" userId="514aed82f2490a09" providerId="LiveId" clId="{181E5E1A-DDBF-4109-B8F5-323D9FDCAD18}" dt="2024-05-28T16:17:34.392" v="21722" actId="207"/>
        <pc:sldMkLst>
          <pc:docMk/>
          <pc:sldMk cId="3917675722" sldId="263"/>
        </pc:sldMkLst>
        <pc:spChg chg="mod">
          <ac:chgData name="John Laird" userId="514aed82f2490a09" providerId="LiveId" clId="{181E5E1A-DDBF-4109-B8F5-323D9FDCAD18}" dt="2024-05-22T15:05:44.348" v="16694" actId="6549"/>
          <ac:spMkLst>
            <pc:docMk/>
            <pc:sldMk cId="3917675722" sldId="263"/>
            <ac:spMk id="2" creationId="{4FD529F8-6057-71E1-78F4-03832493ED33}"/>
          </ac:spMkLst>
        </pc:spChg>
        <pc:spChg chg="mod">
          <ac:chgData name="John Laird" userId="514aed82f2490a09" providerId="LiveId" clId="{181E5E1A-DDBF-4109-B8F5-323D9FDCAD18}" dt="2024-05-28T16:17:34.392" v="21722" actId="207"/>
          <ac:spMkLst>
            <pc:docMk/>
            <pc:sldMk cId="3917675722" sldId="263"/>
            <ac:spMk id="3" creationId="{709A3624-4E81-A58E-8A67-537BFA5E97F9}"/>
          </ac:spMkLst>
        </pc:spChg>
        <pc:spChg chg="add del">
          <ac:chgData name="John Laird" userId="514aed82f2490a09" providerId="LiveId" clId="{181E5E1A-DDBF-4109-B8F5-323D9FDCAD18}" dt="2024-05-21T21:43:39.649" v="9281" actId="478"/>
          <ac:spMkLst>
            <pc:docMk/>
            <pc:sldMk cId="3917675722" sldId="263"/>
            <ac:spMk id="6" creationId="{6A37351C-C049-5704-1FEE-23A46704B64B}"/>
          </ac:spMkLst>
        </pc:spChg>
        <pc:spChg chg="add del">
          <ac:chgData name="John Laird" userId="514aed82f2490a09" providerId="LiveId" clId="{181E5E1A-DDBF-4109-B8F5-323D9FDCAD18}" dt="2024-05-21T21:43:35.752" v="9280" actId="478"/>
          <ac:spMkLst>
            <pc:docMk/>
            <pc:sldMk cId="3917675722" sldId="263"/>
            <ac:spMk id="8" creationId="{78B9CC51-8519-3E97-BC02-C1D66ABD77B5}"/>
          </ac:spMkLst>
        </pc:spChg>
      </pc:sldChg>
      <pc:sldChg chg="addSp modSp new mod">
        <pc:chgData name="John Laird" userId="514aed82f2490a09" providerId="LiveId" clId="{181E5E1A-DDBF-4109-B8F5-323D9FDCAD18}" dt="2024-05-22T15:38:19.509" v="16931" actId="1076"/>
        <pc:sldMkLst>
          <pc:docMk/>
          <pc:sldMk cId="1954801954" sldId="264"/>
        </pc:sldMkLst>
        <pc:spChg chg="mod">
          <ac:chgData name="John Laird" userId="514aed82f2490a09" providerId="LiveId" clId="{181E5E1A-DDBF-4109-B8F5-323D9FDCAD18}" dt="2024-05-21T22:40:58.741" v="10443" actId="20577"/>
          <ac:spMkLst>
            <pc:docMk/>
            <pc:sldMk cId="1954801954" sldId="264"/>
            <ac:spMk id="2" creationId="{FDF974A8-A1C3-43EA-2E35-C6F3C136DA71}"/>
          </ac:spMkLst>
        </pc:spChg>
        <pc:spChg chg="mod">
          <ac:chgData name="John Laird" userId="514aed82f2490a09" providerId="LiveId" clId="{181E5E1A-DDBF-4109-B8F5-323D9FDCAD18}" dt="2024-05-22T15:38:19.509" v="16931" actId="1076"/>
          <ac:spMkLst>
            <pc:docMk/>
            <pc:sldMk cId="1954801954" sldId="264"/>
            <ac:spMk id="3" creationId="{BEE33D88-3F06-B76A-A270-7CBC2952D85C}"/>
          </ac:spMkLst>
        </pc:spChg>
        <pc:spChg chg="add mod">
          <ac:chgData name="John Laird" userId="514aed82f2490a09" providerId="LiveId" clId="{181E5E1A-DDBF-4109-B8F5-323D9FDCAD18}" dt="2024-05-22T15:38:08.805" v="16930" actId="1076"/>
          <ac:spMkLst>
            <pc:docMk/>
            <pc:sldMk cId="1954801954" sldId="264"/>
            <ac:spMk id="5" creationId="{D1B05626-F809-457C-3637-18EBC72214F6}"/>
          </ac:spMkLst>
        </pc:spChg>
      </pc:sldChg>
      <pc:sldChg chg="addSp delSp modSp new mod modAnim chgLayout">
        <pc:chgData name="John Laird" userId="514aed82f2490a09" providerId="LiveId" clId="{181E5E1A-DDBF-4109-B8F5-323D9FDCAD18}" dt="2024-05-25T15:52:06.471" v="20125" actId="20577"/>
        <pc:sldMkLst>
          <pc:docMk/>
          <pc:sldMk cId="4249220188" sldId="265"/>
        </pc:sldMkLst>
        <pc:spChg chg="mod ord">
          <ac:chgData name="John Laird" userId="514aed82f2490a09" providerId="LiveId" clId="{181E5E1A-DDBF-4109-B8F5-323D9FDCAD18}" dt="2024-05-22T15:36:52.719" v="16924" actId="6549"/>
          <ac:spMkLst>
            <pc:docMk/>
            <pc:sldMk cId="4249220188" sldId="265"/>
            <ac:spMk id="2" creationId="{F58B9E0A-390B-EE38-283F-414AF5826AC1}"/>
          </ac:spMkLst>
        </pc:spChg>
        <pc:spChg chg="del mod">
          <ac:chgData name="John Laird" userId="514aed82f2490a09" providerId="LiveId" clId="{181E5E1A-DDBF-4109-B8F5-323D9FDCAD18}" dt="2024-05-21T22:16:58.076" v="9458" actId="478"/>
          <ac:spMkLst>
            <pc:docMk/>
            <pc:sldMk cId="4249220188" sldId="265"/>
            <ac:spMk id="3" creationId="{60D6F695-1BC8-0136-0EA6-8F66BDBFFB28}"/>
          </ac:spMkLst>
        </pc:spChg>
        <pc:spChg chg="mod ord">
          <ac:chgData name="John Laird" userId="514aed82f2490a09" providerId="LiveId" clId="{181E5E1A-DDBF-4109-B8F5-323D9FDCAD18}" dt="2024-05-21T22:18:25.980" v="9467" actId="700"/>
          <ac:spMkLst>
            <pc:docMk/>
            <pc:sldMk cId="4249220188" sldId="265"/>
            <ac:spMk id="4" creationId="{BFB63267-6549-9CD0-D5F9-D56263DBD399}"/>
          </ac:spMkLst>
        </pc:spChg>
        <pc:spChg chg="mod topLvl">
          <ac:chgData name="John Laird" userId="514aed82f2490a09" providerId="LiveId" clId="{181E5E1A-DDBF-4109-B8F5-323D9FDCAD18}" dt="2024-05-22T15:36:44.572" v="16923" actId="1036"/>
          <ac:spMkLst>
            <pc:docMk/>
            <pc:sldMk cId="4249220188" sldId="265"/>
            <ac:spMk id="6" creationId="{C1425EA3-5416-C71E-19D2-FB3899D916FE}"/>
          </ac:spMkLst>
        </pc:spChg>
        <pc:spChg chg="add del mod topLvl">
          <ac:chgData name="John Laird" userId="514aed82f2490a09" providerId="LiveId" clId="{181E5E1A-DDBF-4109-B8F5-323D9FDCAD18}" dt="2024-05-21T22:22:19.468" v="9880" actId="478"/>
          <ac:spMkLst>
            <pc:docMk/>
            <pc:sldMk cId="4249220188" sldId="265"/>
            <ac:spMk id="7" creationId="{8ECD429E-E658-7D75-D221-C15D72409B76}"/>
          </ac:spMkLst>
        </pc:spChg>
        <pc:spChg chg="mod topLvl">
          <ac:chgData name="John Laird" userId="514aed82f2490a09" providerId="LiveId" clId="{181E5E1A-DDBF-4109-B8F5-323D9FDCAD18}" dt="2024-05-22T15:36:44.572" v="16923" actId="1036"/>
          <ac:spMkLst>
            <pc:docMk/>
            <pc:sldMk cId="4249220188" sldId="265"/>
            <ac:spMk id="8" creationId="{AC219B55-942E-237C-A317-E8E17B652B54}"/>
          </ac:spMkLst>
        </pc:spChg>
        <pc:spChg chg="mod topLvl">
          <ac:chgData name="John Laird" userId="514aed82f2490a09" providerId="LiveId" clId="{181E5E1A-DDBF-4109-B8F5-323D9FDCAD18}" dt="2024-05-22T15:36:44.572" v="16923" actId="1036"/>
          <ac:spMkLst>
            <pc:docMk/>
            <pc:sldMk cId="4249220188" sldId="265"/>
            <ac:spMk id="9" creationId="{65BE6B60-6576-5F46-8D80-39EF01166142}"/>
          </ac:spMkLst>
        </pc:spChg>
        <pc:spChg chg="mod topLvl">
          <ac:chgData name="John Laird" userId="514aed82f2490a09" providerId="LiveId" clId="{181E5E1A-DDBF-4109-B8F5-323D9FDCAD18}" dt="2024-05-25T15:50:38.981" v="20073" actId="20577"/>
          <ac:spMkLst>
            <pc:docMk/>
            <pc:sldMk cId="4249220188" sldId="265"/>
            <ac:spMk id="10" creationId="{2BA334E9-0C34-ACA1-0B80-04F3563FC2E4}"/>
          </ac:spMkLst>
        </pc:spChg>
        <pc:spChg chg="add del mod topLvl">
          <ac:chgData name="John Laird" userId="514aed82f2490a09" providerId="LiveId" clId="{181E5E1A-DDBF-4109-B8F5-323D9FDCAD18}" dt="2024-05-21T22:23:31.131" v="9966" actId="478"/>
          <ac:spMkLst>
            <pc:docMk/>
            <pc:sldMk cId="4249220188" sldId="265"/>
            <ac:spMk id="11" creationId="{3B935448-B769-8C5F-9BCA-0E672AFE4340}"/>
          </ac:spMkLst>
        </pc:spChg>
        <pc:spChg chg="mod topLvl">
          <ac:chgData name="John Laird" userId="514aed82f2490a09" providerId="LiveId" clId="{181E5E1A-DDBF-4109-B8F5-323D9FDCAD18}" dt="2024-05-22T15:36:44.572" v="16923" actId="1036"/>
          <ac:spMkLst>
            <pc:docMk/>
            <pc:sldMk cId="4249220188" sldId="265"/>
            <ac:spMk id="12" creationId="{E41EE11D-DC34-FEEE-1FCD-F67B211CFC6B}"/>
          </ac:spMkLst>
        </pc:spChg>
        <pc:spChg chg="mod">
          <ac:chgData name="John Laird" userId="514aed82f2490a09" providerId="LiveId" clId="{181E5E1A-DDBF-4109-B8F5-323D9FDCAD18}" dt="2024-05-21T22:17:08.664" v="9459" actId="165"/>
          <ac:spMkLst>
            <pc:docMk/>
            <pc:sldMk cId="4249220188" sldId="265"/>
            <ac:spMk id="14" creationId="{B5EE942E-7115-DF7E-6384-948E25533099}"/>
          </ac:spMkLst>
        </pc:spChg>
        <pc:spChg chg="mod">
          <ac:chgData name="John Laird" userId="514aed82f2490a09" providerId="LiveId" clId="{181E5E1A-DDBF-4109-B8F5-323D9FDCAD18}" dt="2024-05-21T22:17:08.664" v="9459" actId="165"/>
          <ac:spMkLst>
            <pc:docMk/>
            <pc:sldMk cId="4249220188" sldId="265"/>
            <ac:spMk id="15" creationId="{FF93E32D-8AB1-29C0-6B53-9A18D5586CC1}"/>
          </ac:spMkLst>
        </pc:spChg>
        <pc:spChg chg="mod">
          <ac:chgData name="John Laird" userId="514aed82f2490a09" providerId="LiveId" clId="{181E5E1A-DDBF-4109-B8F5-323D9FDCAD18}" dt="2024-05-21T22:17:08.664" v="9459" actId="165"/>
          <ac:spMkLst>
            <pc:docMk/>
            <pc:sldMk cId="4249220188" sldId="265"/>
            <ac:spMk id="16" creationId="{71CA8848-34A0-8EC5-9940-B48FB645711C}"/>
          </ac:spMkLst>
        </pc:spChg>
        <pc:spChg chg="add del mod">
          <ac:chgData name="John Laird" userId="514aed82f2490a09" providerId="LiveId" clId="{181E5E1A-DDBF-4109-B8F5-323D9FDCAD18}" dt="2024-05-21T22:17:18.414" v="9461" actId="478"/>
          <ac:spMkLst>
            <pc:docMk/>
            <pc:sldMk cId="4249220188" sldId="265"/>
            <ac:spMk id="17" creationId="{73C137FC-FE16-2D06-FA56-B9B5C0C95E82}"/>
          </ac:spMkLst>
        </pc:spChg>
        <pc:spChg chg="del mod topLvl">
          <ac:chgData name="John Laird" userId="514aed82f2490a09" providerId="LiveId" clId="{181E5E1A-DDBF-4109-B8F5-323D9FDCAD18}" dt="2024-05-21T22:23:48.164" v="9970" actId="478"/>
          <ac:spMkLst>
            <pc:docMk/>
            <pc:sldMk cId="4249220188" sldId="265"/>
            <ac:spMk id="21" creationId="{EAC82B4C-27C3-91A7-9294-AAA3EE50DC26}"/>
          </ac:spMkLst>
        </pc:spChg>
        <pc:spChg chg="del mod topLvl">
          <ac:chgData name="John Laird" userId="514aed82f2490a09" providerId="LiveId" clId="{181E5E1A-DDBF-4109-B8F5-323D9FDCAD18}" dt="2024-05-21T22:23:49.874" v="9971" actId="478"/>
          <ac:spMkLst>
            <pc:docMk/>
            <pc:sldMk cId="4249220188" sldId="265"/>
            <ac:spMk id="22" creationId="{7C440125-D67E-A0EA-D943-9ACEB507A7AE}"/>
          </ac:spMkLst>
        </pc:spChg>
        <pc:spChg chg="mod topLvl">
          <ac:chgData name="John Laird" userId="514aed82f2490a09" providerId="LiveId" clId="{181E5E1A-DDBF-4109-B8F5-323D9FDCAD18}" dt="2024-05-22T15:36:44.572" v="16923" actId="1036"/>
          <ac:spMkLst>
            <pc:docMk/>
            <pc:sldMk cId="4249220188" sldId="265"/>
            <ac:spMk id="23" creationId="{68591B15-EC77-0A00-AC4E-87B32883BF7A}"/>
          </ac:spMkLst>
        </pc:spChg>
        <pc:spChg chg="mod">
          <ac:chgData name="John Laird" userId="514aed82f2490a09" providerId="LiveId" clId="{181E5E1A-DDBF-4109-B8F5-323D9FDCAD18}" dt="2024-05-21T22:17:15.021" v="9460" actId="165"/>
          <ac:spMkLst>
            <pc:docMk/>
            <pc:sldMk cId="4249220188" sldId="265"/>
            <ac:spMk id="24" creationId="{72E8D41E-A820-7872-54F2-F09B843372C9}"/>
          </ac:spMkLst>
        </pc:spChg>
        <pc:spChg chg="mod">
          <ac:chgData name="John Laird" userId="514aed82f2490a09" providerId="LiveId" clId="{181E5E1A-DDBF-4109-B8F5-323D9FDCAD18}" dt="2024-05-21T22:17:15.021" v="9460" actId="165"/>
          <ac:spMkLst>
            <pc:docMk/>
            <pc:sldMk cId="4249220188" sldId="265"/>
            <ac:spMk id="25" creationId="{9BFB710A-0E94-4F42-4477-98FC81A333AE}"/>
          </ac:spMkLst>
        </pc:spChg>
        <pc:spChg chg="mod">
          <ac:chgData name="John Laird" userId="514aed82f2490a09" providerId="LiveId" clId="{181E5E1A-DDBF-4109-B8F5-323D9FDCAD18}" dt="2024-05-21T22:17:15.021" v="9460" actId="165"/>
          <ac:spMkLst>
            <pc:docMk/>
            <pc:sldMk cId="4249220188" sldId="265"/>
            <ac:spMk id="26" creationId="{3D7B5C98-A8DE-EC6C-81D6-4F57D49E4690}"/>
          </ac:spMkLst>
        </pc:spChg>
        <pc:spChg chg="mod">
          <ac:chgData name="John Laird" userId="514aed82f2490a09" providerId="LiveId" clId="{181E5E1A-DDBF-4109-B8F5-323D9FDCAD18}" dt="2024-05-21T22:17:15.021" v="9460" actId="165"/>
          <ac:spMkLst>
            <pc:docMk/>
            <pc:sldMk cId="4249220188" sldId="265"/>
            <ac:spMk id="27" creationId="{0E7E3B54-C9BD-C081-AB44-2182F033EBC0}"/>
          </ac:spMkLst>
        </pc:spChg>
        <pc:spChg chg="mod">
          <ac:chgData name="John Laird" userId="514aed82f2490a09" providerId="LiveId" clId="{181E5E1A-DDBF-4109-B8F5-323D9FDCAD18}" dt="2024-05-21T22:17:15.021" v="9460" actId="165"/>
          <ac:spMkLst>
            <pc:docMk/>
            <pc:sldMk cId="4249220188" sldId="265"/>
            <ac:spMk id="28" creationId="{832D9BF4-E42F-6BAA-0F19-1ADA190293E1}"/>
          </ac:spMkLst>
        </pc:spChg>
        <pc:spChg chg="mod">
          <ac:chgData name="John Laird" userId="514aed82f2490a09" providerId="LiveId" clId="{181E5E1A-DDBF-4109-B8F5-323D9FDCAD18}" dt="2024-05-21T22:17:15.021" v="9460" actId="165"/>
          <ac:spMkLst>
            <pc:docMk/>
            <pc:sldMk cId="4249220188" sldId="265"/>
            <ac:spMk id="29" creationId="{02AE3401-60B2-6970-E1AB-D7F39FF3F72D}"/>
          </ac:spMkLst>
        </pc:spChg>
        <pc:spChg chg="mod">
          <ac:chgData name="John Laird" userId="514aed82f2490a09" providerId="LiveId" clId="{181E5E1A-DDBF-4109-B8F5-323D9FDCAD18}" dt="2024-05-21T22:17:15.021" v="9460" actId="165"/>
          <ac:spMkLst>
            <pc:docMk/>
            <pc:sldMk cId="4249220188" sldId="265"/>
            <ac:spMk id="30" creationId="{3F699F43-7CA6-8088-91ED-628BFD8DCC8F}"/>
          </ac:spMkLst>
        </pc:spChg>
        <pc:spChg chg="mod">
          <ac:chgData name="John Laird" userId="514aed82f2490a09" providerId="LiveId" clId="{181E5E1A-DDBF-4109-B8F5-323D9FDCAD18}" dt="2024-05-21T22:17:15.021" v="9460" actId="165"/>
          <ac:spMkLst>
            <pc:docMk/>
            <pc:sldMk cId="4249220188" sldId="265"/>
            <ac:spMk id="31" creationId="{6282B7BA-F9AD-3E06-ED26-68706339338C}"/>
          </ac:spMkLst>
        </pc:spChg>
        <pc:spChg chg="mod">
          <ac:chgData name="John Laird" userId="514aed82f2490a09" providerId="LiveId" clId="{181E5E1A-DDBF-4109-B8F5-323D9FDCAD18}" dt="2024-05-21T22:17:15.021" v="9460" actId="165"/>
          <ac:spMkLst>
            <pc:docMk/>
            <pc:sldMk cId="4249220188" sldId="265"/>
            <ac:spMk id="32" creationId="{7798B5AB-0F00-5EE7-243F-6AF94B395206}"/>
          </ac:spMkLst>
        </pc:spChg>
        <pc:spChg chg="mod">
          <ac:chgData name="John Laird" userId="514aed82f2490a09" providerId="LiveId" clId="{181E5E1A-DDBF-4109-B8F5-323D9FDCAD18}" dt="2024-05-21T22:17:15.021" v="9460" actId="165"/>
          <ac:spMkLst>
            <pc:docMk/>
            <pc:sldMk cId="4249220188" sldId="265"/>
            <ac:spMk id="33" creationId="{E1552D18-61D9-E0A6-FF07-01CCB4912103}"/>
          </ac:spMkLst>
        </pc:spChg>
        <pc:spChg chg="add mod ord">
          <ac:chgData name="John Laird" userId="514aed82f2490a09" providerId="LiveId" clId="{181E5E1A-DDBF-4109-B8F5-323D9FDCAD18}" dt="2024-05-25T15:52:06.471" v="20125" actId="20577"/>
          <ac:spMkLst>
            <pc:docMk/>
            <pc:sldMk cId="4249220188" sldId="265"/>
            <ac:spMk id="34" creationId="{FD1DABCA-B700-90FB-E928-907ACE86C8F1}"/>
          </ac:spMkLst>
        </pc:spChg>
        <pc:spChg chg="add mod">
          <ac:chgData name="John Laird" userId="514aed82f2490a09" providerId="LiveId" clId="{181E5E1A-DDBF-4109-B8F5-323D9FDCAD18}" dt="2024-05-22T15:36:44.572" v="16923" actId="1036"/>
          <ac:spMkLst>
            <pc:docMk/>
            <pc:sldMk cId="4249220188" sldId="265"/>
            <ac:spMk id="35" creationId="{FF3F3F4B-C7E6-04C8-8563-8540695D9236}"/>
          </ac:spMkLst>
        </pc:spChg>
        <pc:spChg chg="add mod">
          <ac:chgData name="John Laird" userId="514aed82f2490a09" providerId="LiveId" clId="{181E5E1A-DDBF-4109-B8F5-323D9FDCAD18}" dt="2024-05-22T15:36:44.572" v="16923" actId="1036"/>
          <ac:spMkLst>
            <pc:docMk/>
            <pc:sldMk cId="4249220188" sldId="265"/>
            <ac:spMk id="36" creationId="{36F80088-1EF0-D10C-D01C-066C52BF6794}"/>
          </ac:spMkLst>
        </pc:spChg>
        <pc:grpChg chg="add del mod">
          <ac:chgData name="John Laird" userId="514aed82f2490a09" providerId="LiveId" clId="{181E5E1A-DDBF-4109-B8F5-323D9FDCAD18}" dt="2024-05-21T22:17:08.664" v="9459" actId="165"/>
          <ac:grpSpMkLst>
            <pc:docMk/>
            <pc:sldMk cId="4249220188" sldId="265"/>
            <ac:grpSpMk id="5" creationId="{192626B0-7D04-D734-321A-7BF1C52B15E1}"/>
          </ac:grpSpMkLst>
        </pc:grpChg>
        <pc:grpChg chg="del mod topLvl">
          <ac:chgData name="John Laird" userId="514aed82f2490a09" providerId="LiveId" clId="{181E5E1A-DDBF-4109-B8F5-323D9FDCAD18}" dt="2024-05-21T22:22:13.348" v="9878" actId="478"/>
          <ac:grpSpMkLst>
            <pc:docMk/>
            <pc:sldMk cId="4249220188" sldId="265"/>
            <ac:grpSpMk id="13" creationId="{7F15CE1C-E5CB-D779-A24C-276F14FF6666}"/>
          </ac:grpSpMkLst>
        </pc:grpChg>
        <pc:grpChg chg="add del mod">
          <ac:chgData name="John Laird" userId="514aed82f2490a09" providerId="LiveId" clId="{181E5E1A-DDBF-4109-B8F5-323D9FDCAD18}" dt="2024-05-21T22:17:15.021" v="9460" actId="165"/>
          <ac:grpSpMkLst>
            <pc:docMk/>
            <pc:sldMk cId="4249220188" sldId="265"/>
            <ac:grpSpMk id="18" creationId="{BC07B1D7-8DFB-9B06-BE0D-0F28858296C8}"/>
          </ac:grpSpMkLst>
        </pc:grpChg>
        <pc:grpChg chg="del mod topLvl">
          <ac:chgData name="John Laird" userId="514aed82f2490a09" providerId="LiveId" clId="{181E5E1A-DDBF-4109-B8F5-323D9FDCAD18}" dt="2024-05-21T22:22:37.246" v="9881" actId="478"/>
          <ac:grpSpMkLst>
            <pc:docMk/>
            <pc:sldMk cId="4249220188" sldId="265"/>
            <ac:grpSpMk id="19" creationId="{6C025B67-7C89-7CFF-480F-08DD3A68104A}"/>
          </ac:grpSpMkLst>
        </pc:grpChg>
        <pc:grpChg chg="del mod topLvl">
          <ac:chgData name="John Laird" userId="514aed82f2490a09" providerId="LiveId" clId="{181E5E1A-DDBF-4109-B8F5-323D9FDCAD18}" dt="2024-05-21T22:20:35.866" v="9735" actId="165"/>
          <ac:grpSpMkLst>
            <pc:docMk/>
            <pc:sldMk cId="4249220188" sldId="265"/>
            <ac:grpSpMk id="20" creationId="{FC4F5FAC-BBB2-2910-6421-79206FC1BBCE}"/>
          </ac:grpSpMkLst>
        </pc:grpChg>
      </pc:sldChg>
      <pc:sldChg chg="modSp new mod ord modAnim">
        <pc:chgData name="John Laird" userId="514aed82f2490a09" providerId="LiveId" clId="{181E5E1A-DDBF-4109-B8F5-323D9FDCAD18}" dt="2024-05-22T14:55:32.002" v="16455" actId="20577"/>
        <pc:sldMkLst>
          <pc:docMk/>
          <pc:sldMk cId="1436774182" sldId="266"/>
        </pc:sldMkLst>
        <pc:spChg chg="mod">
          <ac:chgData name="John Laird" userId="514aed82f2490a09" providerId="LiveId" clId="{181E5E1A-DDBF-4109-B8F5-323D9FDCAD18}" dt="2024-05-20T22:45:51.615" v="2808" actId="20577"/>
          <ac:spMkLst>
            <pc:docMk/>
            <pc:sldMk cId="1436774182" sldId="266"/>
            <ac:spMk id="2" creationId="{26C9BAD3-0AD6-36D9-F3E1-6981CE23C007}"/>
          </ac:spMkLst>
        </pc:spChg>
        <pc:spChg chg="mod">
          <ac:chgData name="John Laird" userId="514aed82f2490a09" providerId="LiveId" clId="{181E5E1A-DDBF-4109-B8F5-323D9FDCAD18}" dt="2024-05-22T14:55:32.002" v="16455" actId="20577"/>
          <ac:spMkLst>
            <pc:docMk/>
            <pc:sldMk cId="1436774182" sldId="266"/>
            <ac:spMk id="3" creationId="{0AAC5F80-9505-7227-AABA-5F0FA8C0B4CA}"/>
          </ac:spMkLst>
        </pc:spChg>
      </pc:sldChg>
      <pc:sldChg chg="addSp modSp add mod modAnim">
        <pc:chgData name="John Laird" userId="514aed82f2490a09" providerId="LiveId" clId="{181E5E1A-DDBF-4109-B8F5-323D9FDCAD18}" dt="2024-05-22T15:37:49.312" v="16928" actId="1076"/>
        <pc:sldMkLst>
          <pc:docMk/>
          <pc:sldMk cId="195857660" sldId="267"/>
        </pc:sldMkLst>
        <pc:spChg chg="mod">
          <ac:chgData name="John Laird" userId="514aed82f2490a09" providerId="LiveId" clId="{181E5E1A-DDBF-4109-B8F5-323D9FDCAD18}" dt="2024-05-21T22:40:18.129" v="10427" actId="20577"/>
          <ac:spMkLst>
            <pc:docMk/>
            <pc:sldMk cId="195857660" sldId="267"/>
            <ac:spMk id="2" creationId="{F58B9E0A-390B-EE38-283F-414AF5826AC1}"/>
          </ac:spMkLst>
        </pc:spChg>
        <pc:spChg chg="mod">
          <ac:chgData name="John Laird" userId="514aed82f2490a09" providerId="LiveId" clId="{181E5E1A-DDBF-4109-B8F5-323D9FDCAD18}" dt="2024-05-22T15:37:49.312" v="16928" actId="1076"/>
          <ac:spMkLst>
            <pc:docMk/>
            <pc:sldMk cId="195857660" sldId="267"/>
            <ac:spMk id="3" creationId="{60D6F695-1BC8-0136-0EA6-8F66BDBFFB28}"/>
          </ac:spMkLst>
        </pc:spChg>
        <pc:spChg chg="add mod">
          <ac:chgData name="John Laird" userId="514aed82f2490a09" providerId="LiveId" clId="{181E5E1A-DDBF-4109-B8F5-323D9FDCAD18}" dt="2024-05-21T22:43:32.850" v="10477" actId="1076"/>
          <ac:spMkLst>
            <pc:docMk/>
            <pc:sldMk cId="195857660" sldId="267"/>
            <ac:spMk id="5" creationId="{D0850581-2EE4-472D-A162-1861973DF759}"/>
          </ac:spMkLst>
        </pc:spChg>
      </pc:sldChg>
      <pc:sldChg chg="modSp add del mod">
        <pc:chgData name="John Laird" userId="514aed82f2490a09" providerId="LiveId" clId="{181E5E1A-DDBF-4109-B8F5-323D9FDCAD18}" dt="2024-05-21T16:59:47.282" v="5668" actId="47"/>
        <pc:sldMkLst>
          <pc:docMk/>
          <pc:sldMk cId="1318679958" sldId="268"/>
        </pc:sldMkLst>
        <pc:spChg chg="mod">
          <ac:chgData name="John Laird" userId="514aed82f2490a09" providerId="LiveId" clId="{181E5E1A-DDBF-4109-B8F5-323D9FDCAD18}" dt="2024-05-20T22:53:00.200" v="3263" actId="20577"/>
          <ac:spMkLst>
            <pc:docMk/>
            <pc:sldMk cId="1318679958" sldId="268"/>
            <ac:spMk id="2" creationId="{4FD529F8-6057-71E1-78F4-03832493ED33}"/>
          </ac:spMkLst>
        </pc:spChg>
        <pc:spChg chg="mod">
          <ac:chgData name="John Laird" userId="514aed82f2490a09" providerId="LiveId" clId="{181E5E1A-DDBF-4109-B8F5-323D9FDCAD18}" dt="2024-05-20T22:52:46.996" v="3235" actId="20577"/>
          <ac:spMkLst>
            <pc:docMk/>
            <pc:sldMk cId="1318679958" sldId="268"/>
            <ac:spMk id="3" creationId="{709A3624-4E81-A58E-8A67-537BFA5E97F9}"/>
          </ac:spMkLst>
        </pc:spChg>
      </pc:sldChg>
      <pc:sldChg chg="modSp new del mod">
        <pc:chgData name="John Laird" userId="514aed82f2490a09" providerId="LiveId" clId="{181E5E1A-DDBF-4109-B8F5-323D9FDCAD18}" dt="2024-05-21T17:15:27.032" v="5684" actId="47"/>
        <pc:sldMkLst>
          <pc:docMk/>
          <pc:sldMk cId="483991112" sldId="269"/>
        </pc:sldMkLst>
        <pc:spChg chg="mod">
          <ac:chgData name="John Laird" userId="514aed82f2490a09" providerId="LiveId" clId="{181E5E1A-DDBF-4109-B8F5-323D9FDCAD18}" dt="2024-05-20T22:53:20.945" v="3276" actId="20577"/>
          <ac:spMkLst>
            <pc:docMk/>
            <pc:sldMk cId="483991112" sldId="269"/>
            <ac:spMk id="2" creationId="{3466A7F1-DF5C-4D15-E8D4-A5006D28BF20}"/>
          </ac:spMkLst>
        </pc:spChg>
        <pc:spChg chg="mod">
          <ac:chgData name="John Laird" userId="514aed82f2490a09" providerId="LiveId" clId="{181E5E1A-DDBF-4109-B8F5-323D9FDCAD18}" dt="2024-05-20T22:53:50.245" v="3298" actId="5793"/>
          <ac:spMkLst>
            <pc:docMk/>
            <pc:sldMk cId="483991112" sldId="269"/>
            <ac:spMk id="3" creationId="{C91BEA6E-CE73-1957-7A1D-A06126971E38}"/>
          </ac:spMkLst>
        </pc:spChg>
      </pc:sldChg>
      <pc:sldChg chg="modSp add del mod">
        <pc:chgData name="John Laird" userId="514aed82f2490a09" providerId="LiveId" clId="{181E5E1A-DDBF-4109-B8F5-323D9FDCAD18}" dt="2024-05-21T17:15:29.640" v="5685" actId="47"/>
        <pc:sldMkLst>
          <pc:docMk/>
          <pc:sldMk cId="3448513764" sldId="270"/>
        </pc:sldMkLst>
        <pc:spChg chg="mod">
          <ac:chgData name="John Laird" userId="514aed82f2490a09" providerId="LiveId" clId="{181E5E1A-DDBF-4109-B8F5-323D9FDCAD18}" dt="2024-05-20T22:53:30.150" v="3278" actId="6549"/>
          <ac:spMkLst>
            <pc:docMk/>
            <pc:sldMk cId="3448513764" sldId="270"/>
            <ac:spMk id="2" creationId="{3466A7F1-DF5C-4D15-E8D4-A5006D28BF20}"/>
          </ac:spMkLst>
        </pc:spChg>
      </pc:sldChg>
      <pc:sldChg chg="addSp delSp modSp new mod ord">
        <pc:chgData name="John Laird" userId="514aed82f2490a09" providerId="LiveId" clId="{181E5E1A-DDBF-4109-B8F5-323D9FDCAD18}" dt="2024-05-22T18:55:38.098" v="17328" actId="208"/>
        <pc:sldMkLst>
          <pc:docMk/>
          <pc:sldMk cId="3931008953" sldId="271"/>
        </pc:sldMkLst>
        <pc:spChg chg="mod">
          <ac:chgData name="John Laird" userId="514aed82f2490a09" providerId="LiveId" clId="{181E5E1A-DDBF-4109-B8F5-323D9FDCAD18}" dt="2024-05-21T16:38:48.474" v="4554" actId="20577"/>
          <ac:spMkLst>
            <pc:docMk/>
            <pc:sldMk cId="3931008953" sldId="271"/>
            <ac:spMk id="2" creationId="{8F00FAFD-362E-B79A-CE98-4FD6E325F1B9}"/>
          </ac:spMkLst>
        </pc:spChg>
        <pc:spChg chg="del">
          <ac:chgData name="John Laird" userId="514aed82f2490a09" providerId="LiveId" clId="{181E5E1A-DDBF-4109-B8F5-323D9FDCAD18}" dt="2024-05-21T16:38:36.184" v="4539"/>
          <ac:spMkLst>
            <pc:docMk/>
            <pc:sldMk cId="3931008953" sldId="271"/>
            <ac:spMk id="3" creationId="{1962C4DA-49FF-C577-8ACF-2FAF73A59C94}"/>
          </ac:spMkLst>
        </pc:spChg>
        <pc:spChg chg="add mod">
          <ac:chgData name="John Laird" userId="514aed82f2490a09" providerId="LiveId" clId="{181E5E1A-DDBF-4109-B8F5-323D9FDCAD18}" dt="2024-05-22T18:55:38.098" v="17328" actId="208"/>
          <ac:spMkLst>
            <pc:docMk/>
            <pc:sldMk cId="3931008953" sldId="271"/>
            <ac:spMk id="3" creationId="{D638CCC3-9028-26E9-033E-ADAF4F570BF3}"/>
          </ac:spMkLst>
        </pc:spChg>
        <pc:picChg chg="add mod">
          <ac:chgData name="John Laird" userId="514aed82f2490a09" providerId="LiveId" clId="{181E5E1A-DDBF-4109-B8F5-323D9FDCAD18}" dt="2024-05-21T16:39:01.522" v="4558" actId="14100"/>
          <ac:picMkLst>
            <pc:docMk/>
            <pc:sldMk cId="3931008953" sldId="271"/>
            <ac:picMk id="6" creationId="{76C8B1E4-A402-9C26-DA24-99957CC2B163}"/>
          </ac:picMkLst>
        </pc:picChg>
      </pc:sldChg>
      <pc:sldChg chg="modSp add mod ord modAnim">
        <pc:chgData name="John Laird" userId="514aed82f2490a09" providerId="LiveId" clId="{181E5E1A-DDBF-4109-B8F5-323D9FDCAD18}" dt="2024-05-22T15:27:51.814" v="16710"/>
        <pc:sldMkLst>
          <pc:docMk/>
          <pc:sldMk cId="3120547861" sldId="272"/>
        </pc:sldMkLst>
        <pc:spChg chg="mod">
          <ac:chgData name="John Laird" userId="514aed82f2490a09" providerId="LiveId" clId="{181E5E1A-DDBF-4109-B8F5-323D9FDCAD18}" dt="2024-05-21T17:15:57.059" v="5712" actId="20577"/>
          <ac:spMkLst>
            <pc:docMk/>
            <pc:sldMk cId="3120547861" sldId="272"/>
            <ac:spMk id="2" creationId="{F58B9E0A-390B-EE38-283F-414AF5826AC1}"/>
          </ac:spMkLst>
        </pc:spChg>
        <pc:spChg chg="mod">
          <ac:chgData name="John Laird" userId="514aed82f2490a09" providerId="LiveId" clId="{181E5E1A-DDBF-4109-B8F5-323D9FDCAD18}" dt="2024-05-22T15:04:10.499" v="16676" actId="1076"/>
          <ac:spMkLst>
            <pc:docMk/>
            <pc:sldMk cId="3120547861" sldId="272"/>
            <ac:spMk id="3" creationId="{60D6F695-1BC8-0136-0EA6-8F66BDBFFB28}"/>
          </ac:spMkLst>
        </pc:spChg>
      </pc:sldChg>
      <pc:sldChg chg="addSp delSp modSp new del mod ord">
        <pc:chgData name="John Laird" userId="514aed82f2490a09" providerId="LiveId" clId="{181E5E1A-DDBF-4109-B8F5-323D9FDCAD18}" dt="2024-05-22T15:05:33.872" v="16693" actId="47"/>
        <pc:sldMkLst>
          <pc:docMk/>
          <pc:sldMk cId="3502812674" sldId="273"/>
        </pc:sldMkLst>
        <pc:spChg chg="mod">
          <ac:chgData name="John Laird" userId="514aed82f2490a09" providerId="LiveId" clId="{181E5E1A-DDBF-4109-B8F5-323D9FDCAD18}" dt="2024-05-21T17:58:54.626" v="6287" actId="20577"/>
          <ac:spMkLst>
            <pc:docMk/>
            <pc:sldMk cId="3502812674" sldId="273"/>
            <ac:spMk id="2" creationId="{090D4942-39A1-1AEA-36C4-FC53DE923E2F}"/>
          </ac:spMkLst>
        </pc:spChg>
        <pc:spChg chg="mod">
          <ac:chgData name="John Laird" userId="514aed82f2490a09" providerId="LiveId" clId="{181E5E1A-DDBF-4109-B8F5-323D9FDCAD18}" dt="2024-05-22T15:05:21.555" v="16686" actId="27636"/>
          <ac:spMkLst>
            <pc:docMk/>
            <pc:sldMk cId="3502812674" sldId="273"/>
            <ac:spMk id="3" creationId="{11C81B35-9B0A-A189-0D1A-BA5EB328FD66}"/>
          </ac:spMkLst>
        </pc:spChg>
        <pc:graphicFrameChg chg="add del modGraphic">
          <ac:chgData name="John Laird" userId="514aed82f2490a09" providerId="LiveId" clId="{181E5E1A-DDBF-4109-B8F5-323D9FDCAD18}" dt="2024-05-21T21:44:40.898" v="9325" actId="27309"/>
          <ac:graphicFrameMkLst>
            <pc:docMk/>
            <pc:sldMk cId="3502812674" sldId="273"/>
            <ac:graphicFrameMk id="6" creationId="{05A3F628-439A-C707-BFAA-D29735ACAC34}"/>
          </ac:graphicFrameMkLst>
        </pc:graphicFrameChg>
      </pc:sldChg>
      <pc:sldChg chg="addSp modSp new mod modAnim modShow modNotesTx">
        <pc:chgData name="John Laird" userId="514aed82f2490a09" providerId="LiveId" clId="{181E5E1A-DDBF-4109-B8F5-323D9FDCAD18}" dt="2024-05-28T16:40:23.428" v="22261" actId="14100"/>
        <pc:sldMkLst>
          <pc:docMk/>
          <pc:sldMk cId="4123285407" sldId="274"/>
        </pc:sldMkLst>
        <pc:spChg chg="mod ord">
          <ac:chgData name="John Laird" userId="514aed82f2490a09" providerId="LiveId" clId="{181E5E1A-DDBF-4109-B8F5-323D9FDCAD18}" dt="2024-05-28T16:38:21.908" v="22246" actId="20577"/>
          <ac:spMkLst>
            <pc:docMk/>
            <pc:sldMk cId="4123285407" sldId="274"/>
            <ac:spMk id="2" creationId="{5CF0A503-28CF-7BEB-153A-06FAEBEE04E6}"/>
          </ac:spMkLst>
        </pc:spChg>
        <pc:spChg chg="mod">
          <ac:chgData name="John Laird" userId="514aed82f2490a09" providerId="LiveId" clId="{181E5E1A-DDBF-4109-B8F5-323D9FDCAD18}" dt="2024-05-28T16:39:55.817" v="22251" actId="115"/>
          <ac:spMkLst>
            <pc:docMk/>
            <pc:sldMk cId="4123285407" sldId="274"/>
            <ac:spMk id="3" creationId="{99EF5EDC-415A-0E59-6CFB-FB2B5E61F1F7}"/>
          </ac:spMkLst>
        </pc:spChg>
        <pc:spChg chg="add mod">
          <ac:chgData name="John Laird" userId="514aed82f2490a09" providerId="LiveId" clId="{181E5E1A-DDBF-4109-B8F5-323D9FDCAD18}" dt="2024-05-28T16:40:23.428" v="22261" actId="14100"/>
          <ac:spMkLst>
            <pc:docMk/>
            <pc:sldMk cId="4123285407" sldId="274"/>
            <ac:spMk id="6" creationId="{E641B996-461D-6EF1-9E2D-38FAC297C60C}"/>
          </ac:spMkLst>
        </pc:spChg>
      </pc:sldChg>
      <pc:sldChg chg="addSp delSp modSp new mod ord delAnim modAnim modShow">
        <pc:chgData name="John Laird" userId="514aed82f2490a09" providerId="LiveId" clId="{181E5E1A-DDBF-4109-B8F5-323D9FDCAD18}" dt="2024-05-28T16:22:58.564" v="21926" actId="404"/>
        <pc:sldMkLst>
          <pc:docMk/>
          <pc:sldMk cId="2174721388" sldId="275"/>
        </pc:sldMkLst>
        <pc:spChg chg="mod">
          <ac:chgData name="John Laird" userId="514aed82f2490a09" providerId="LiveId" clId="{181E5E1A-DDBF-4109-B8F5-323D9FDCAD18}" dt="2024-05-28T16:22:58.564" v="21926" actId="404"/>
          <ac:spMkLst>
            <pc:docMk/>
            <pc:sldMk cId="2174721388" sldId="275"/>
            <ac:spMk id="2" creationId="{D9FF4421-344D-E15D-44A5-4CAD1F3D6F54}"/>
          </ac:spMkLst>
        </pc:spChg>
        <pc:spChg chg="mod">
          <ac:chgData name="John Laird" userId="514aed82f2490a09" providerId="LiveId" clId="{181E5E1A-DDBF-4109-B8F5-323D9FDCAD18}" dt="2024-05-28T16:22:49.590" v="21925" actId="20577"/>
          <ac:spMkLst>
            <pc:docMk/>
            <pc:sldMk cId="2174721388" sldId="275"/>
            <ac:spMk id="3" creationId="{08382EF8-1C5E-305F-9682-375689A08226}"/>
          </ac:spMkLst>
        </pc:spChg>
        <pc:spChg chg="add del mod">
          <ac:chgData name="John Laird" userId="514aed82f2490a09" providerId="LiveId" clId="{181E5E1A-DDBF-4109-B8F5-323D9FDCAD18}" dt="2024-05-22T13:41:53.299" v="14428" actId="478"/>
          <ac:spMkLst>
            <pc:docMk/>
            <pc:sldMk cId="2174721388" sldId="275"/>
            <ac:spMk id="6" creationId="{61FA5025-277C-70B8-B4F4-9AF04206BD76}"/>
          </ac:spMkLst>
        </pc:spChg>
        <pc:spChg chg="add del mod">
          <ac:chgData name="John Laird" userId="514aed82f2490a09" providerId="LiveId" clId="{181E5E1A-DDBF-4109-B8F5-323D9FDCAD18}" dt="2024-05-22T13:44:35.273" v="14577" actId="478"/>
          <ac:spMkLst>
            <pc:docMk/>
            <pc:sldMk cId="2174721388" sldId="275"/>
            <ac:spMk id="7" creationId="{FE5B33BF-CB10-37E8-10E0-77D1F5F9EE8E}"/>
          </ac:spMkLst>
        </pc:spChg>
      </pc:sldChg>
      <pc:sldChg chg="addSp modSp new mod modAnim">
        <pc:chgData name="John Laird" userId="514aed82f2490a09" providerId="LiveId" clId="{181E5E1A-DDBF-4109-B8F5-323D9FDCAD18}" dt="2024-05-29T12:13:19.452" v="22407" actId="1076"/>
        <pc:sldMkLst>
          <pc:docMk/>
          <pc:sldMk cId="699942427" sldId="276"/>
        </pc:sldMkLst>
        <pc:spChg chg="mod">
          <ac:chgData name="John Laird" userId="514aed82f2490a09" providerId="LiveId" clId="{181E5E1A-DDBF-4109-B8F5-323D9FDCAD18}" dt="2024-05-22T14:53:20.049" v="16364" actId="14100"/>
          <ac:spMkLst>
            <pc:docMk/>
            <pc:sldMk cId="699942427" sldId="276"/>
            <ac:spMk id="2" creationId="{C4B2D124-8738-686A-7BF4-8B09A7332427}"/>
          </ac:spMkLst>
        </pc:spChg>
        <pc:spChg chg="mod">
          <ac:chgData name="John Laird" userId="514aed82f2490a09" providerId="LiveId" clId="{181E5E1A-DDBF-4109-B8F5-323D9FDCAD18}" dt="2024-05-28T18:32:27.367" v="22310" actId="20577"/>
          <ac:spMkLst>
            <pc:docMk/>
            <pc:sldMk cId="699942427" sldId="276"/>
            <ac:spMk id="3" creationId="{287A6BB1-3644-EF37-CC07-3582A3CE41AD}"/>
          </ac:spMkLst>
        </pc:spChg>
        <pc:spChg chg="add mod ord">
          <ac:chgData name="John Laird" userId="514aed82f2490a09" providerId="LiveId" clId="{181E5E1A-DDBF-4109-B8F5-323D9FDCAD18}" dt="2024-05-29T12:13:19.452" v="22407" actId="1076"/>
          <ac:spMkLst>
            <pc:docMk/>
            <pc:sldMk cId="699942427" sldId="276"/>
            <ac:spMk id="6" creationId="{DF940875-184B-9C9A-4D5D-1702707B2F75}"/>
          </ac:spMkLst>
        </pc:spChg>
        <pc:spChg chg="add mod ord">
          <ac:chgData name="John Laird" userId="514aed82f2490a09" providerId="LiveId" clId="{181E5E1A-DDBF-4109-B8F5-323D9FDCAD18}" dt="2024-05-29T12:13:15.260" v="22406" actId="1076"/>
          <ac:spMkLst>
            <pc:docMk/>
            <pc:sldMk cId="699942427" sldId="276"/>
            <ac:spMk id="7" creationId="{7BFB3E4A-E659-8BE9-5F35-002C308E19D3}"/>
          </ac:spMkLst>
        </pc:spChg>
        <pc:spChg chg="add mod">
          <ac:chgData name="John Laird" userId="514aed82f2490a09" providerId="LiveId" clId="{181E5E1A-DDBF-4109-B8F5-323D9FDCAD18}" dt="2024-05-22T13:28:01.998" v="14247" actId="1076"/>
          <ac:spMkLst>
            <pc:docMk/>
            <pc:sldMk cId="699942427" sldId="276"/>
            <ac:spMk id="8" creationId="{87BCE3DF-B780-9D62-8ED7-D0AA6B490A72}"/>
          </ac:spMkLst>
        </pc:spChg>
        <pc:spChg chg="add mod">
          <ac:chgData name="John Laird" userId="514aed82f2490a09" providerId="LiveId" clId="{181E5E1A-DDBF-4109-B8F5-323D9FDCAD18}" dt="2024-05-28T19:50:39.317" v="22325" actId="20577"/>
          <ac:spMkLst>
            <pc:docMk/>
            <pc:sldMk cId="699942427" sldId="276"/>
            <ac:spMk id="9" creationId="{568916E6-7D58-C91A-95F0-5FF5DC5C5069}"/>
          </ac:spMkLst>
        </pc:spChg>
        <pc:spChg chg="add mod">
          <ac:chgData name="John Laird" userId="514aed82f2490a09" providerId="LiveId" clId="{181E5E1A-DDBF-4109-B8F5-323D9FDCAD18}" dt="2024-05-29T11:33:57.705" v="22395" actId="1076"/>
          <ac:spMkLst>
            <pc:docMk/>
            <pc:sldMk cId="699942427" sldId="276"/>
            <ac:spMk id="10" creationId="{704CD697-32F5-4B53-44B9-38002FFF86FD}"/>
          </ac:spMkLst>
        </pc:spChg>
        <pc:spChg chg="add mod">
          <ac:chgData name="John Laird" userId="514aed82f2490a09" providerId="LiveId" clId="{181E5E1A-DDBF-4109-B8F5-323D9FDCAD18}" dt="2024-05-22T13:29:08.578" v="14267" actId="1076"/>
          <ac:spMkLst>
            <pc:docMk/>
            <pc:sldMk cId="699942427" sldId="276"/>
            <ac:spMk id="11" creationId="{1E466B76-2A26-5E6F-5899-8B07FD831D9B}"/>
          </ac:spMkLst>
        </pc:spChg>
        <pc:spChg chg="add mod">
          <ac:chgData name="John Laird" userId="514aed82f2490a09" providerId="LiveId" clId="{181E5E1A-DDBF-4109-B8F5-323D9FDCAD18}" dt="2024-05-29T00:15:12.359" v="22354" actId="20577"/>
          <ac:spMkLst>
            <pc:docMk/>
            <pc:sldMk cId="699942427" sldId="276"/>
            <ac:spMk id="12" creationId="{6DF16954-CE69-3542-C4BC-90F45DD6137E}"/>
          </ac:spMkLst>
        </pc:spChg>
        <pc:spChg chg="add mod">
          <ac:chgData name="John Laird" userId="514aed82f2490a09" providerId="LiveId" clId="{181E5E1A-DDBF-4109-B8F5-323D9FDCAD18}" dt="2024-05-22T13:29:41.020" v="14277" actId="20577"/>
          <ac:spMkLst>
            <pc:docMk/>
            <pc:sldMk cId="699942427" sldId="276"/>
            <ac:spMk id="13" creationId="{77D4DB21-9941-F1F0-F65F-2917E53D753D}"/>
          </ac:spMkLst>
        </pc:spChg>
        <pc:spChg chg="add mod">
          <ac:chgData name="John Laird" userId="514aed82f2490a09" providerId="LiveId" clId="{181E5E1A-DDBF-4109-B8F5-323D9FDCAD18}" dt="2024-05-29T11:34:20.768" v="22400" actId="20577"/>
          <ac:spMkLst>
            <pc:docMk/>
            <pc:sldMk cId="699942427" sldId="276"/>
            <ac:spMk id="14" creationId="{ED5B2037-255D-CF2D-EF5F-8C292BAEA0D4}"/>
          </ac:spMkLst>
        </pc:spChg>
        <pc:spChg chg="add mod">
          <ac:chgData name="John Laird" userId="514aed82f2490a09" providerId="LiveId" clId="{181E5E1A-DDBF-4109-B8F5-323D9FDCAD18}" dt="2024-05-29T00:15:07.951" v="22352" actId="20577"/>
          <ac:spMkLst>
            <pc:docMk/>
            <pc:sldMk cId="699942427" sldId="276"/>
            <ac:spMk id="15" creationId="{0546C5C7-A0F6-0FE6-DD29-8977BDAAB438}"/>
          </ac:spMkLst>
        </pc:spChg>
        <pc:spChg chg="add mod">
          <ac:chgData name="John Laird" userId="514aed82f2490a09" providerId="LiveId" clId="{181E5E1A-DDBF-4109-B8F5-323D9FDCAD18}" dt="2024-05-22T13:30:38.232" v="14294" actId="1076"/>
          <ac:spMkLst>
            <pc:docMk/>
            <pc:sldMk cId="699942427" sldId="276"/>
            <ac:spMk id="16" creationId="{E4529349-392D-E769-1D3D-98204956E7C5}"/>
          </ac:spMkLst>
        </pc:spChg>
        <pc:graphicFrameChg chg="add mod">
          <ac:chgData name="John Laird" userId="514aed82f2490a09" providerId="LiveId" clId="{181E5E1A-DDBF-4109-B8F5-323D9FDCAD18}" dt="2024-05-29T00:15:16.196" v="22355" actId="1076"/>
          <ac:graphicFrameMkLst>
            <pc:docMk/>
            <pc:sldMk cId="699942427" sldId="276"/>
            <ac:graphicFrameMk id="5" creationId="{E4AE0AA3-20B1-B8F4-20ED-153608729262}"/>
          </ac:graphicFrameMkLst>
        </pc:graphicFrameChg>
      </pc:sldChg>
      <pc:sldChg chg="del">
        <pc:chgData name="John Laird" userId="514aed82f2490a09" providerId="LiveId" clId="{181E5E1A-DDBF-4109-B8F5-323D9FDCAD18}" dt="2024-05-20T22:05:42.392" v="24" actId="47"/>
        <pc:sldMkLst>
          <pc:docMk/>
          <pc:sldMk cId="1863469985" sldId="276"/>
        </pc:sldMkLst>
      </pc:sldChg>
      <pc:sldChg chg="modSp new mod modShow">
        <pc:chgData name="John Laird" userId="514aed82f2490a09" providerId="LiveId" clId="{181E5E1A-DDBF-4109-B8F5-323D9FDCAD18}" dt="2024-05-22T18:59:41.903" v="17339" actId="729"/>
        <pc:sldMkLst>
          <pc:docMk/>
          <pc:sldMk cId="1314878836" sldId="277"/>
        </pc:sldMkLst>
        <pc:spChg chg="mod">
          <ac:chgData name="John Laird" userId="514aed82f2490a09" providerId="LiveId" clId="{181E5E1A-DDBF-4109-B8F5-323D9FDCAD18}" dt="2024-05-21T22:49:52.802" v="10607" actId="5793"/>
          <ac:spMkLst>
            <pc:docMk/>
            <pc:sldMk cId="1314878836" sldId="277"/>
            <ac:spMk id="2" creationId="{8FD789B0-C4BF-8B7B-235B-FB242B9E47CA}"/>
          </ac:spMkLst>
        </pc:spChg>
        <pc:spChg chg="mod">
          <ac:chgData name="John Laird" userId="514aed82f2490a09" providerId="LiveId" clId="{181E5E1A-DDBF-4109-B8F5-323D9FDCAD18}" dt="2024-05-22T15:38:31.831" v="16934" actId="403"/>
          <ac:spMkLst>
            <pc:docMk/>
            <pc:sldMk cId="1314878836" sldId="277"/>
            <ac:spMk id="3" creationId="{E7B2E9A3-1D04-D2D8-0507-56A8972BB9B6}"/>
          </ac:spMkLst>
        </pc:spChg>
      </pc:sldChg>
      <pc:sldChg chg="modSp new mod">
        <pc:chgData name="John Laird" userId="514aed82f2490a09" providerId="LiveId" clId="{181E5E1A-DDBF-4109-B8F5-323D9FDCAD18}" dt="2024-05-22T00:08:02.504" v="11159" actId="20577"/>
        <pc:sldMkLst>
          <pc:docMk/>
          <pc:sldMk cId="1977883614" sldId="278"/>
        </pc:sldMkLst>
        <pc:spChg chg="mod">
          <ac:chgData name="John Laird" userId="514aed82f2490a09" providerId="LiveId" clId="{181E5E1A-DDBF-4109-B8F5-323D9FDCAD18}" dt="2024-05-21T22:54:25.186" v="10695" actId="20577"/>
          <ac:spMkLst>
            <pc:docMk/>
            <pc:sldMk cId="1977883614" sldId="278"/>
            <ac:spMk id="2" creationId="{47238FE8-7ADE-C201-74D0-6ABE6C617D5F}"/>
          </ac:spMkLst>
        </pc:spChg>
        <pc:spChg chg="mod">
          <ac:chgData name="John Laird" userId="514aed82f2490a09" providerId="LiveId" clId="{181E5E1A-DDBF-4109-B8F5-323D9FDCAD18}" dt="2024-05-22T00:08:02.504" v="11159" actId="20577"/>
          <ac:spMkLst>
            <pc:docMk/>
            <pc:sldMk cId="1977883614" sldId="278"/>
            <ac:spMk id="3" creationId="{545ACF28-6AF7-5F0A-AC05-BCCD0C21F36B}"/>
          </ac:spMkLst>
        </pc:spChg>
      </pc:sldChg>
      <pc:sldChg chg="modSp new mod modAnim">
        <pc:chgData name="John Laird" userId="514aed82f2490a09" providerId="LiveId" clId="{181E5E1A-DDBF-4109-B8F5-323D9FDCAD18}" dt="2024-05-28T16:23:38.587" v="21927" actId="113"/>
        <pc:sldMkLst>
          <pc:docMk/>
          <pc:sldMk cId="504784515" sldId="279"/>
        </pc:sldMkLst>
        <pc:spChg chg="mod">
          <ac:chgData name="John Laird" userId="514aed82f2490a09" providerId="LiveId" clId="{181E5E1A-DDBF-4109-B8F5-323D9FDCAD18}" dt="2024-05-24T21:51:25.107" v="19012" actId="20577"/>
          <ac:spMkLst>
            <pc:docMk/>
            <pc:sldMk cId="504784515" sldId="279"/>
            <ac:spMk id="2" creationId="{6DFBD87E-5466-706F-1919-AF4843EABCA6}"/>
          </ac:spMkLst>
        </pc:spChg>
        <pc:spChg chg="mod">
          <ac:chgData name="John Laird" userId="514aed82f2490a09" providerId="LiveId" clId="{181E5E1A-DDBF-4109-B8F5-323D9FDCAD18}" dt="2024-05-28T16:23:38.587" v="21927" actId="113"/>
          <ac:spMkLst>
            <pc:docMk/>
            <pc:sldMk cId="504784515" sldId="279"/>
            <ac:spMk id="3" creationId="{BE6ABC14-2B59-CC0B-11B1-6C4A574C16FB}"/>
          </ac:spMkLst>
        </pc:spChg>
      </pc:sldChg>
      <pc:sldChg chg="addSp modSp add mod modAnim">
        <pc:chgData name="John Laird" userId="514aed82f2490a09" providerId="LiveId" clId="{181E5E1A-DDBF-4109-B8F5-323D9FDCAD18}" dt="2024-05-28T16:27:12.646" v="21964"/>
        <pc:sldMkLst>
          <pc:docMk/>
          <pc:sldMk cId="980973941" sldId="280"/>
        </pc:sldMkLst>
        <pc:spChg chg="mod">
          <ac:chgData name="John Laird" userId="514aed82f2490a09" providerId="LiveId" clId="{181E5E1A-DDBF-4109-B8F5-323D9FDCAD18}" dt="2024-05-24T21:55:24.737" v="19065" actId="20577"/>
          <ac:spMkLst>
            <pc:docMk/>
            <pc:sldMk cId="980973941" sldId="280"/>
            <ac:spMk id="2" creationId="{6DFBD87E-5466-706F-1919-AF4843EABCA6}"/>
          </ac:spMkLst>
        </pc:spChg>
        <pc:spChg chg="mod">
          <ac:chgData name="John Laird" userId="514aed82f2490a09" providerId="LiveId" clId="{181E5E1A-DDBF-4109-B8F5-323D9FDCAD18}" dt="2024-05-28T16:25:52.889" v="21956" actId="20577"/>
          <ac:spMkLst>
            <pc:docMk/>
            <pc:sldMk cId="980973941" sldId="280"/>
            <ac:spMk id="3" creationId="{BE6ABC14-2B59-CC0B-11B1-6C4A574C16FB}"/>
          </ac:spMkLst>
        </pc:spChg>
        <pc:spChg chg="add mod">
          <ac:chgData name="John Laird" userId="514aed82f2490a09" providerId="LiveId" clId="{181E5E1A-DDBF-4109-B8F5-323D9FDCAD18}" dt="2024-05-28T16:24:11.111" v="21932" actId="1076"/>
          <ac:spMkLst>
            <pc:docMk/>
            <pc:sldMk cId="980973941" sldId="280"/>
            <ac:spMk id="6" creationId="{12EAF741-1053-0E99-F0A5-5AC1797AB9ED}"/>
          </ac:spMkLst>
        </pc:spChg>
        <pc:spChg chg="add mod">
          <ac:chgData name="John Laird" userId="514aed82f2490a09" providerId="LiveId" clId="{181E5E1A-DDBF-4109-B8F5-323D9FDCAD18}" dt="2024-05-28T16:26:08.486" v="21959" actId="1076"/>
          <ac:spMkLst>
            <pc:docMk/>
            <pc:sldMk cId="980973941" sldId="280"/>
            <ac:spMk id="8" creationId="{DAD2560B-BF99-C629-4B52-91C3569D22F7}"/>
          </ac:spMkLst>
        </pc:spChg>
      </pc:sldChg>
      <pc:sldChg chg="modSp new mod modAnim">
        <pc:chgData name="John Laird" userId="514aed82f2490a09" providerId="LiveId" clId="{181E5E1A-DDBF-4109-B8F5-323D9FDCAD18}" dt="2024-05-28T16:28:38.642" v="22017" actId="20577"/>
        <pc:sldMkLst>
          <pc:docMk/>
          <pc:sldMk cId="3927318104" sldId="281"/>
        </pc:sldMkLst>
        <pc:spChg chg="mod">
          <ac:chgData name="John Laird" userId="514aed82f2490a09" providerId="LiveId" clId="{181E5E1A-DDBF-4109-B8F5-323D9FDCAD18}" dt="2024-05-22T14:24:55.103" v="15900" actId="20577"/>
          <ac:spMkLst>
            <pc:docMk/>
            <pc:sldMk cId="3927318104" sldId="281"/>
            <ac:spMk id="2" creationId="{CCC558A6-C169-BA42-1F19-FB732A2BB372}"/>
          </ac:spMkLst>
        </pc:spChg>
        <pc:spChg chg="mod">
          <ac:chgData name="John Laird" userId="514aed82f2490a09" providerId="LiveId" clId="{181E5E1A-DDBF-4109-B8F5-323D9FDCAD18}" dt="2024-05-28T16:28:38.642" v="22017" actId="20577"/>
          <ac:spMkLst>
            <pc:docMk/>
            <pc:sldMk cId="3927318104" sldId="281"/>
            <ac:spMk id="3" creationId="{4CA09674-FEC3-DE1A-6D18-6E704DB04617}"/>
          </ac:spMkLst>
        </pc:spChg>
        <pc:spChg chg="mod">
          <ac:chgData name="John Laird" userId="514aed82f2490a09" providerId="LiveId" clId="{181E5E1A-DDBF-4109-B8F5-323D9FDCAD18}" dt="2024-05-22T00:26:11.314" v="12213" actId="20577"/>
          <ac:spMkLst>
            <pc:docMk/>
            <pc:sldMk cId="3927318104" sldId="281"/>
            <ac:spMk id="4" creationId="{926CA7CF-032F-237B-40F2-AEA997CA9F0C}"/>
          </ac:spMkLst>
        </pc:spChg>
      </pc:sldChg>
      <pc:sldChg chg="modSp new mod ord modAnim">
        <pc:chgData name="John Laird" userId="514aed82f2490a09" providerId="LiveId" clId="{181E5E1A-DDBF-4109-B8F5-323D9FDCAD18}" dt="2024-05-28T16:29:34.430" v="22020" actId="6549"/>
        <pc:sldMkLst>
          <pc:docMk/>
          <pc:sldMk cId="1810453865" sldId="282"/>
        </pc:sldMkLst>
        <pc:spChg chg="mod">
          <ac:chgData name="John Laird" userId="514aed82f2490a09" providerId="LiveId" clId="{181E5E1A-DDBF-4109-B8F5-323D9FDCAD18}" dt="2024-05-22T00:34:00.261" v="12660" actId="20577"/>
          <ac:spMkLst>
            <pc:docMk/>
            <pc:sldMk cId="1810453865" sldId="282"/>
            <ac:spMk id="2" creationId="{880A3938-7B99-FEB4-9A2E-1A5E6B3AA962}"/>
          </ac:spMkLst>
        </pc:spChg>
        <pc:spChg chg="mod">
          <ac:chgData name="John Laird" userId="514aed82f2490a09" providerId="LiveId" clId="{181E5E1A-DDBF-4109-B8F5-323D9FDCAD18}" dt="2024-05-28T16:29:34.430" v="22020" actId="6549"/>
          <ac:spMkLst>
            <pc:docMk/>
            <pc:sldMk cId="1810453865" sldId="282"/>
            <ac:spMk id="3" creationId="{54B20B3E-1E52-8DC1-DB07-DA8EE74C1292}"/>
          </ac:spMkLst>
        </pc:spChg>
      </pc:sldChg>
      <pc:sldChg chg="modSp new del mod">
        <pc:chgData name="John Laird" userId="514aed82f2490a09" providerId="LiveId" clId="{181E5E1A-DDBF-4109-B8F5-323D9FDCAD18}" dt="2024-05-22T13:46:31.081" v="14581" actId="47"/>
        <pc:sldMkLst>
          <pc:docMk/>
          <pc:sldMk cId="4055609246" sldId="283"/>
        </pc:sldMkLst>
        <pc:spChg chg="mod">
          <ac:chgData name="John Laird" userId="514aed82f2490a09" providerId="LiveId" clId="{181E5E1A-DDBF-4109-B8F5-323D9FDCAD18}" dt="2024-05-22T12:56:56.166" v="14116" actId="20577"/>
          <ac:spMkLst>
            <pc:docMk/>
            <pc:sldMk cId="4055609246" sldId="283"/>
            <ac:spMk id="2" creationId="{16A7003C-15FB-5C04-1067-CB3F448B2A8A}"/>
          </ac:spMkLst>
        </pc:spChg>
        <pc:spChg chg="mod">
          <ac:chgData name="John Laird" userId="514aed82f2490a09" providerId="LiveId" clId="{181E5E1A-DDBF-4109-B8F5-323D9FDCAD18}" dt="2024-05-22T12:54:51.018" v="14083" actId="27636"/>
          <ac:spMkLst>
            <pc:docMk/>
            <pc:sldMk cId="4055609246" sldId="283"/>
            <ac:spMk id="3" creationId="{EAEBBA19-218B-C345-E1B4-33ED8732D9CB}"/>
          </ac:spMkLst>
        </pc:spChg>
      </pc:sldChg>
      <pc:sldChg chg="modSp new del mod">
        <pc:chgData name="John Laird" userId="514aed82f2490a09" providerId="LiveId" clId="{181E5E1A-DDBF-4109-B8F5-323D9FDCAD18}" dt="2024-05-22T13:46:37.797" v="14582" actId="47"/>
        <pc:sldMkLst>
          <pc:docMk/>
          <pc:sldMk cId="3878434283" sldId="284"/>
        </pc:sldMkLst>
        <pc:spChg chg="mod">
          <ac:chgData name="John Laird" userId="514aed82f2490a09" providerId="LiveId" clId="{181E5E1A-DDBF-4109-B8F5-323D9FDCAD18}" dt="2024-05-22T13:11:28.477" v="14141" actId="20577"/>
          <ac:spMkLst>
            <pc:docMk/>
            <pc:sldMk cId="3878434283" sldId="284"/>
            <ac:spMk id="2" creationId="{84FE6C7C-F7F1-4DBB-BF5B-9DAFCDC69653}"/>
          </ac:spMkLst>
        </pc:spChg>
        <pc:spChg chg="mod">
          <ac:chgData name="John Laird" userId="514aed82f2490a09" providerId="LiveId" clId="{181E5E1A-DDBF-4109-B8F5-323D9FDCAD18}" dt="2024-05-22T13:11:30.552" v="14143" actId="27636"/>
          <ac:spMkLst>
            <pc:docMk/>
            <pc:sldMk cId="3878434283" sldId="284"/>
            <ac:spMk id="3" creationId="{7306A418-4B82-1668-3B68-75CA2E3B3A66}"/>
          </ac:spMkLst>
        </pc:spChg>
      </pc:sldChg>
      <pc:sldChg chg="mod modShow">
        <pc:chgData name="John Laird" userId="514aed82f2490a09" providerId="LiveId" clId="{181E5E1A-DDBF-4109-B8F5-323D9FDCAD18}" dt="2024-05-22T13:36:34.771" v="14300" actId="729"/>
        <pc:sldMkLst>
          <pc:docMk/>
          <pc:sldMk cId="1309280744" sldId="285"/>
        </pc:sldMkLst>
      </pc:sldChg>
      <pc:sldChg chg="modSp add del mod modShow">
        <pc:chgData name="John Laird" userId="514aed82f2490a09" providerId="LiveId" clId="{181E5E1A-DDBF-4109-B8F5-323D9FDCAD18}" dt="2024-05-22T14:23:12.495" v="15874" actId="47"/>
        <pc:sldMkLst>
          <pc:docMk/>
          <pc:sldMk cId="858324429" sldId="286"/>
        </pc:sldMkLst>
        <pc:spChg chg="mod">
          <ac:chgData name="John Laird" userId="514aed82f2490a09" providerId="LiveId" clId="{181E5E1A-DDBF-4109-B8F5-323D9FDCAD18}" dt="2024-05-22T14:22:59.617" v="15873" actId="6549"/>
          <ac:spMkLst>
            <pc:docMk/>
            <pc:sldMk cId="858324429" sldId="286"/>
            <ac:spMk id="3" creationId="{54B20B3E-1E52-8DC1-DB07-DA8EE74C1292}"/>
          </ac:spMkLst>
        </pc:spChg>
      </pc:sldChg>
      <pc:sldChg chg="add del">
        <pc:chgData name="John Laird" userId="514aed82f2490a09" providerId="LiveId" clId="{181E5E1A-DDBF-4109-B8F5-323D9FDCAD18}" dt="2024-05-22T14:37:09.474" v="16232" actId="2696"/>
        <pc:sldMkLst>
          <pc:docMk/>
          <pc:sldMk cId="2106853186" sldId="286"/>
        </pc:sldMkLst>
      </pc:sldChg>
      <pc:sldChg chg="modSp add mod modAnim modShow">
        <pc:chgData name="John Laird" userId="514aed82f2490a09" providerId="LiveId" clId="{181E5E1A-DDBF-4109-B8F5-323D9FDCAD18}" dt="2024-05-29T12:19:03.219" v="22481" actId="20577"/>
        <pc:sldMkLst>
          <pc:docMk/>
          <pc:sldMk cId="2513393253" sldId="287"/>
        </pc:sldMkLst>
        <pc:spChg chg="mod">
          <ac:chgData name="John Laird" userId="514aed82f2490a09" providerId="LiveId" clId="{181E5E1A-DDBF-4109-B8F5-323D9FDCAD18}" dt="2024-05-22T18:57:26.115" v="17338" actId="20577"/>
          <ac:spMkLst>
            <pc:docMk/>
            <pc:sldMk cId="2513393253" sldId="287"/>
            <ac:spMk id="2" creationId="{5CF0A503-28CF-7BEB-153A-06FAEBEE04E6}"/>
          </ac:spMkLst>
        </pc:spChg>
        <pc:spChg chg="mod">
          <ac:chgData name="John Laird" userId="514aed82f2490a09" providerId="LiveId" clId="{181E5E1A-DDBF-4109-B8F5-323D9FDCAD18}" dt="2024-05-29T12:19:03.219" v="22481" actId="20577"/>
          <ac:spMkLst>
            <pc:docMk/>
            <pc:sldMk cId="2513393253" sldId="287"/>
            <ac:spMk id="3" creationId="{99EF5EDC-415A-0E59-6CFB-FB2B5E61F1F7}"/>
          </ac:spMkLst>
        </pc:spChg>
      </pc:sldChg>
      <pc:sldChg chg="modSp add mod modAnim">
        <pc:chgData name="John Laird" userId="514aed82f2490a09" providerId="LiveId" clId="{181E5E1A-DDBF-4109-B8F5-323D9FDCAD18}" dt="2024-05-28T16:15:53.311" v="21709" actId="6549"/>
        <pc:sldMkLst>
          <pc:docMk/>
          <pc:sldMk cId="1141704105" sldId="288"/>
        </pc:sldMkLst>
        <pc:spChg chg="mod">
          <ac:chgData name="John Laird" userId="514aed82f2490a09" providerId="LiveId" clId="{181E5E1A-DDBF-4109-B8F5-323D9FDCAD18}" dt="2024-05-22T18:55:56.697" v="17334" actId="20577"/>
          <ac:spMkLst>
            <pc:docMk/>
            <pc:sldMk cId="1141704105" sldId="288"/>
            <ac:spMk id="2" creationId="{090D4942-39A1-1AEA-36C4-FC53DE923E2F}"/>
          </ac:spMkLst>
        </pc:spChg>
        <pc:spChg chg="mod">
          <ac:chgData name="John Laird" userId="514aed82f2490a09" providerId="LiveId" clId="{181E5E1A-DDBF-4109-B8F5-323D9FDCAD18}" dt="2024-05-28T16:15:53.311" v="21709" actId="6549"/>
          <ac:spMkLst>
            <pc:docMk/>
            <pc:sldMk cId="1141704105" sldId="288"/>
            <ac:spMk id="3" creationId="{11C81B35-9B0A-A189-0D1A-BA5EB328FD66}"/>
          </ac:spMkLst>
        </pc:spChg>
      </pc:sldChg>
      <pc:sldChg chg="modSp add del mod modAnim">
        <pc:chgData name="John Laird" userId="514aed82f2490a09" providerId="LiveId" clId="{181E5E1A-DDBF-4109-B8F5-323D9FDCAD18}" dt="2024-05-22T14:59:35.389" v="16505" actId="47"/>
        <pc:sldMkLst>
          <pc:docMk/>
          <pc:sldMk cId="3612963248" sldId="288"/>
        </pc:sldMkLst>
        <pc:spChg chg="mod">
          <ac:chgData name="John Laird" userId="514aed82f2490a09" providerId="LiveId" clId="{181E5E1A-DDBF-4109-B8F5-323D9FDCAD18}" dt="2024-05-22T14:59:07.150" v="16500" actId="20577"/>
          <ac:spMkLst>
            <pc:docMk/>
            <pc:sldMk cId="3612963248" sldId="288"/>
            <ac:spMk id="2" creationId="{C6398041-108D-3907-0715-1C351CFA5552}"/>
          </ac:spMkLst>
        </pc:spChg>
        <pc:spChg chg="mod">
          <ac:chgData name="John Laird" userId="514aed82f2490a09" providerId="LiveId" clId="{181E5E1A-DDBF-4109-B8F5-323D9FDCAD18}" dt="2024-05-22T14:59:26.112" v="16504" actId="6549"/>
          <ac:spMkLst>
            <pc:docMk/>
            <pc:sldMk cId="3612963248" sldId="288"/>
            <ac:spMk id="3" creationId="{3B6B05B2-3F6E-CB99-0362-86D1C39623B0}"/>
          </ac:spMkLst>
        </pc:spChg>
      </pc:sldChg>
      <pc:sldChg chg="del modAnim">
        <pc:chgData name="John Laird" userId="514aed82f2490a09" providerId="LiveId" clId="{181E5E1A-DDBF-4109-B8F5-323D9FDCAD18}" dt="2024-05-27T00:50:51.360" v="21481" actId="47"/>
        <pc:sldMkLst>
          <pc:docMk/>
          <pc:sldMk cId="684235742" sldId="289"/>
        </pc:sldMkLst>
      </pc:sldChg>
      <pc:sldChg chg="modSp new mod ord modAnim">
        <pc:chgData name="John Laird" userId="514aed82f2490a09" providerId="LiveId" clId="{181E5E1A-DDBF-4109-B8F5-323D9FDCAD18}" dt="2024-05-28T16:14:09.214" v="21706" actId="27636"/>
        <pc:sldMkLst>
          <pc:docMk/>
          <pc:sldMk cId="3240381745" sldId="290"/>
        </pc:sldMkLst>
        <pc:spChg chg="mod">
          <ac:chgData name="John Laird" userId="514aed82f2490a09" providerId="LiveId" clId="{181E5E1A-DDBF-4109-B8F5-323D9FDCAD18}" dt="2024-05-28T16:13:12.537" v="21630" actId="20577"/>
          <ac:spMkLst>
            <pc:docMk/>
            <pc:sldMk cId="3240381745" sldId="290"/>
            <ac:spMk id="2" creationId="{736CC78A-756C-80CD-FF40-E65D1B2A0647}"/>
          </ac:spMkLst>
        </pc:spChg>
        <pc:spChg chg="mod">
          <ac:chgData name="John Laird" userId="514aed82f2490a09" providerId="LiveId" clId="{181E5E1A-DDBF-4109-B8F5-323D9FDCAD18}" dt="2024-05-28T16:14:09.214" v="21706" actId="27636"/>
          <ac:spMkLst>
            <pc:docMk/>
            <pc:sldMk cId="3240381745" sldId="290"/>
            <ac:spMk id="3" creationId="{6FB7D1E2-3818-5349-29CD-CFF02C037E87}"/>
          </ac:spMkLst>
        </pc:spChg>
      </pc:sldChg>
      <pc:sldChg chg="modSp new del mod">
        <pc:chgData name="John Laird" userId="514aed82f2490a09" providerId="LiveId" clId="{181E5E1A-DDBF-4109-B8F5-323D9FDCAD18}" dt="2024-05-24T21:39:24.596" v="18844" actId="2696"/>
        <pc:sldMkLst>
          <pc:docMk/>
          <pc:sldMk cId="395500491" sldId="291"/>
        </pc:sldMkLst>
        <pc:spChg chg="mod">
          <ac:chgData name="John Laird" userId="514aed82f2490a09" providerId="LiveId" clId="{181E5E1A-DDBF-4109-B8F5-323D9FDCAD18}" dt="2024-05-24T20:57:08.301" v="17381" actId="20577"/>
          <ac:spMkLst>
            <pc:docMk/>
            <pc:sldMk cId="395500491" sldId="291"/>
            <ac:spMk id="2" creationId="{B0158A2A-0DF4-849F-9F37-DCB84B8BB19C}"/>
          </ac:spMkLst>
        </pc:spChg>
        <pc:spChg chg="mod">
          <ac:chgData name="John Laird" userId="514aed82f2490a09" providerId="LiveId" clId="{181E5E1A-DDBF-4109-B8F5-323D9FDCAD18}" dt="2024-05-24T20:57:49.050" v="17401" actId="403"/>
          <ac:spMkLst>
            <pc:docMk/>
            <pc:sldMk cId="395500491" sldId="291"/>
            <ac:spMk id="3" creationId="{38AB5AF8-5167-68CD-69FE-E10D5CE403AD}"/>
          </ac:spMkLst>
        </pc:spChg>
      </pc:sldChg>
      <pc:sldChg chg="addSp delSp modSp new mod ord">
        <pc:chgData name="John Laird" userId="514aed82f2490a09" providerId="LiveId" clId="{181E5E1A-DDBF-4109-B8F5-323D9FDCAD18}" dt="2024-05-28T16:33:38.284" v="22197" actId="20577"/>
        <pc:sldMkLst>
          <pc:docMk/>
          <pc:sldMk cId="319481948" sldId="292"/>
        </pc:sldMkLst>
        <pc:spChg chg="mod">
          <ac:chgData name="John Laird" userId="514aed82f2490a09" providerId="LiveId" clId="{181E5E1A-DDBF-4109-B8F5-323D9FDCAD18}" dt="2024-05-28T16:33:38.284" v="22197" actId="20577"/>
          <ac:spMkLst>
            <pc:docMk/>
            <pc:sldMk cId="319481948" sldId="292"/>
            <ac:spMk id="2" creationId="{2D764E6D-99E8-7CB0-F4C9-FE2ABBC62E48}"/>
          </ac:spMkLst>
        </pc:spChg>
        <pc:spChg chg="mod">
          <ac:chgData name="John Laird" userId="514aed82f2490a09" providerId="LiveId" clId="{181E5E1A-DDBF-4109-B8F5-323D9FDCAD18}" dt="2024-05-28T16:33:25.823" v="22194" actId="113"/>
          <ac:spMkLst>
            <pc:docMk/>
            <pc:sldMk cId="319481948" sldId="292"/>
            <ac:spMk id="3" creationId="{555B9865-C449-712E-FD28-CD04F648B2BC}"/>
          </ac:spMkLst>
        </pc:spChg>
        <pc:picChg chg="add del mod">
          <ac:chgData name="John Laird" userId="514aed82f2490a09" providerId="LiveId" clId="{181E5E1A-DDBF-4109-B8F5-323D9FDCAD18}" dt="2024-05-24T21:37:18.480" v="18640" actId="478"/>
          <ac:picMkLst>
            <pc:docMk/>
            <pc:sldMk cId="319481948" sldId="292"/>
            <ac:picMk id="5" creationId="{2F9FD28B-155C-A481-4D1B-49E8C6905883}"/>
          </ac:picMkLst>
        </pc:picChg>
      </pc:sldChg>
      <pc:sldChg chg="addSp modSp new mod modAnim">
        <pc:chgData name="John Laird" userId="514aed82f2490a09" providerId="LiveId" clId="{181E5E1A-DDBF-4109-B8F5-323D9FDCAD18}" dt="2024-05-28T16:30:42.615" v="22045" actId="20577"/>
        <pc:sldMkLst>
          <pc:docMk/>
          <pc:sldMk cId="306108546" sldId="293"/>
        </pc:sldMkLst>
        <pc:spChg chg="mod">
          <ac:chgData name="John Laird" userId="514aed82f2490a09" providerId="LiveId" clId="{181E5E1A-DDBF-4109-B8F5-323D9FDCAD18}" dt="2024-05-28T16:30:42.615" v="22045" actId="20577"/>
          <ac:spMkLst>
            <pc:docMk/>
            <pc:sldMk cId="306108546" sldId="293"/>
            <ac:spMk id="2" creationId="{9F8101D4-8659-5335-6691-BEC1435C9475}"/>
          </ac:spMkLst>
        </pc:spChg>
        <pc:spChg chg="mod">
          <ac:chgData name="John Laird" userId="514aed82f2490a09" providerId="LiveId" clId="{181E5E1A-DDBF-4109-B8F5-323D9FDCAD18}" dt="2024-05-28T16:30:37.225" v="22031" actId="6549"/>
          <ac:spMkLst>
            <pc:docMk/>
            <pc:sldMk cId="306108546" sldId="293"/>
            <ac:spMk id="3" creationId="{7B8E3CD4-2A41-9191-E937-C15C7D7A6E8B}"/>
          </ac:spMkLst>
        </pc:spChg>
        <pc:picChg chg="add mod">
          <ac:chgData name="John Laird" userId="514aed82f2490a09" providerId="LiveId" clId="{181E5E1A-DDBF-4109-B8F5-323D9FDCAD18}" dt="2024-05-24T21:36:14.190" v="18592" actId="14100"/>
          <ac:picMkLst>
            <pc:docMk/>
            <pc:sldMk cId="306108546" sldId="293"/>
            <ac:picMk id="5" creationId="{40DEF417-7AF7-7CDE-FA31-C87D36DE4E57}"/>
          </ac:picMkLst>
        </pc:picChg>
      </pc:sldChg>
      <pc:sldChg chg="addSp delSp modSp add mod delAnim modAnim">
        <pc:chgData name="John Laird" userId="514aed82f2490a09" providerId="LiveId" clId="{181E5E1A-DDBF-4109-B8F5-323D9FDCAD18}" dt="2024-05-29T12:20:04.742" v="22512"/>
        <pc:sldMkLst>
          <pc:docMk/>
          <pc:sldMk cId="1715452502" sldId="294"/>
        </pc:sldMkLst>
        <pc:spChg chg="mod">
          <ac:chgData name="John Laird" userId="514aed82f2490a09" providerId="LiveId" clId="{181E5E1A-DDBF-4109-B8F5-323D9FDCAD18}" dt="2024-05-28T16:42:59.982" v="22274" actId="20577"/>
          <ac:spMkLst>
            <pc:docMk/>
            <pc:sldMk cId="1715452502" sldId="294"/>
            <ac:spMk id="3" creationId="{287A6BB1-3644-EF37-CC07-3582A3CE41AD}"/>
          </ac:spMkLst>
        </pc:spChg>
        <pc:spChg chg="add mod">
          <ac:chgData name="John Laird" userId="514aed82f2490a09" providerId="LiveId" clId="{181E5E1A-DDBF-4109-B8F5-323D9FDCAD18}" dt="2024-05-28T16:43:19.666" v="22280" actId="20577"/>
          <ac:spMkLst>
            <pc:docMk/>
            <pc:sldMk cId="1715452502" sldId="294"/>
            <ac:spMk id="6" creationId="{D75C9B39-C58F-6DD4-C64F-DFF9F8C38068}"/>
          </ac:spMkLst>
        </pc:spChg>
        <pc:spChg chg="del">
          <ac:chgData name="John Laird" userId="514aed82f2490a09" providerId="LiveId" clId="{181E5E1A-DDBF-4109-B8F5-323D9FDCAD18}" dt="2024-05-24T21:45:58.571" v="18912" actId="478"/>
          <ac:spMkLst>
            <pc:docMk/>
            <pc:sldMk cId="1715452502" sldId="294"/>
            <ac:spMk id="6" creationId="{DF940875-184B-9C9A-4D5D-1702707B2F75}"/>
          </ac:spMkLst>
        </pc:spChg>
        <pc:spChg chg="del">
          <ac:chgData name="John Laird" userId="514aed82f2490a09" providerId="LiveId" clId="{181E5E1A-DDBF-4109-B8F5-323D9FDCAD18}" dt="2024-05-24T21:45:59.723" v="18913" actId="478"/>
          <ac:spMkLst>
            <pc:docMk/>
            <pc:sldMk cId="1715452502" sldId="294"/>
            <ac:spMk id="7" creationId="{7BFB3E4A-E659-8BE9-5F35-002C308E19D3}"/>
          </ac:spMkLst>
        </pc:spChg>
        <pc:spChg chg="add mod ord">
          <ac:chgData name="John Laird" userId="514aed82f2490a09" providerId="LiveId" clId="{181E5E1A-DDBF-4109-B8F5-323D9FDCAD18}" dt="2024-05-29T12:15:04.303" v="22446" actId="1076"/>
          <ac:spMkLst>
            <pc:docMk/>
            <pc:sldMk cId="1715452502" sldId="294"/>
            <ac:spMk id="7" creationId="{D4875E1D-CABD-9466-97F0-2FDEEAE4D014}"/>
          </ac:spMkLst>
        </pc:spChg>
        <pc:spChg chg="mod">
          <ac:chgData name="John Laird" userId="514aed82f2490a09" providerId="LiveId" clId="{181E5E1A-DDBF-4109-B8F5-323D9FDCAD18}" dt="2024-05-25T01:19:07.753" v="19222" actId="1076"/>
          <ac:spMkLst>
            <pc:docMk/>
            <pc:sldMk cId="1715452502" sldId="294"/>
            <ac:spMk id="8" creationId="{87BCE3DF-B780-9D62-8ED7-D0AA6B490A72}"/>
          </ac:spMkLst>
        </pc:spChg>
        <pc:spChg chg="mod">
          <ac:chgData name="John Laird" userId="514aed82f2490a09" providerId="LiveId" clId="{181E5E1A-DDBF-4109-B8F5-323D9FDCAD18}" dt="2024-05-29T11:32:48.298" v="22385" actId="1076"/>
          <ac:spMkLst>
            <pc:docMk/>
            <pc:sldMk cId="1715452502" sldId="294"/>
            <ac:spMk id="9" creationId="{568916E6-7D58-C91A-95F0-5FF5DC5C5069}"/>
          </ac:spMkLst>
        </pc:spChg>
        <pc:spChg chg="mod">
          <ac:chgData name="John Laird" userId="514aed82f2490a09" providerId="LiveId" clId="{181E5E1A-DDBF-4109-B8F5-323D9FDCAD18}" dt="2024-05-29T11:32:31.892" v="22384" actId="20577"/>
          <ac:spMkLst>
            <pc:docMk/>
            <pc:sldMk cId="1715452502" sldId="294"/>
            <ac:spMk id="10" creationId="{704CD697-32F5-4B53-44B9-38002FFF86FD}"/>
          </ac:spMkLst>
        </pc:spChg>
        <pc:spChg chg="mod">
          <ac:chgData name="John Laird" userId="514aed82f2490a09" providerId="LiveId" clId="{181E5E1A-DDBF-4109-B8F5-323D9FDCAD18}" dt="2024-05-25T01:18:38.558" v="19213" actId="1076"/>
          <ac:spMkLst>
            <pc:docMk/>
            <pc:sldMk cId="1715452502" sldId="294"/>
            <ac:spMk id="11" creationId="{1E466B76-2A26-5E6F-5899-8B07FD831D9B}"/>
          </ac:spMkLst>
        </pc:spChg>
        <pc:spChg chg="del">
          <ac:chgData name="John Laird" userId="514aed82f2490a09" providerId="LiveId" clId="{181E5E1A-DDBF-4109-B8F5-323D9FDCAD18}" dt="2024-05-24T21:46:17.738" v="18918" actId="478"/>
          <ac:spMkLst>
            <pc:docMk/>
            <pc:sldMk cId="1715452502" sldId="294"/>
            <ac:spMk id="12" creationId="{6DF16954-CE69-3542-C4BC-90F45DD6137E}"/>
          </ac:spMkLst>
        </pc:spChg>
        <pc:spChg chg="add mod">
          <ac:chgData name="John Laird" userId="514aed82f2490a09" providerId="LiveId" clId="{181E5E1A-DDBF-4109-B8F5-323D9FDCAD18}" dt="2024-05-29T12:14:57.587" v="22445" actId="12789"/>
          <ac:spMkLst>
            <pc:docMk/>
            <pc:sldMk cId="1715452502" sldId="294"/>
            <ac:spMk id="12" creationId="{BA44F0CF-A71D-F07A-CF66-C99A2852A972}"/>
          </ac:spMkLst>
        </pc:spChg>
        <pc:spChg chg="del mod">
          <ac:chgData name="John Laird" userId="514aed82f2490a09" providerId="LiveId" clId="{181E5E1A-DDBF-4109-B8F5-323D9FDCAD18}" dt="2024-05-24T21:49:02.674" v="18964" actId="478"/>
          <ac:spMkLst>
            <pc:docMk/>
            <pc:sldMk cId="1715452502" sldId="294"/>
            <ac:spMk id="13" creationId="{77D4DB21-9941-F1F0-F65F-2917E53D753D}"/>
          </ac:spMkLst>
        </pc:spChg>
        <pc:spChg chg="add mod">
          <ac:chgData name="John Laird" userId="514aed82f2490a09" providerId="LiveId" clId="{181E5E1A-DDBF-4109-B8F5-323D9FDCAD18}" dt="2024-05-29T12:14:57.587" v="22445" actId="12789"/>
          <ac:spMkLst>
            <pc:docMk/>
            <pc:sldMk cId="1715452502" sldId="294"/>
            <ac:spMk id="13" creationId="{9E5C8911-8003-2838-3EA3-2229DEA80686}"/>
          </ac:spMkLst>
        </pc:spChg>
        <pc:spChg chg="mod">
          <ac:chgData name="John Laird" userId="514aed82f2490a09" providerId="LiveId" clId="{181E5E1A-DDBF-4109-B8F5-323D9FDCAD18}" dt="2024-05-29T02:20:48.461" v="22369" actId="20577"/>
          <ac:spMkLst>
            <pc:docMk/>
            <pc:sldMk cId="1715452502" sldId="294"/>
            <ac:spMk id="14" creationId="{ED5B2037-255D-CF2D-EF5F-8C292BAEA0D4}"/>
          </ac:spMkLst>
        </pc:spChg>
        <pc:spChg chg="del">
          <ac:chgData name="John Laird" userId="514aed82f2490a09" providerId="LiveId" clId="{181E5E1A-DDBF-4109-B8F5-323D9FDCAD18}" dt="2024-05-24T21:46:17.738" v="18918" actId="478"/>
          <ac:spMkLst>
            <pc:docMk/>
            <pc:sldMk cId="1715452502" sldId="294"/>
            <ac:spMk id="15" creationId="{0546C5C7-A0F6-0FE6-DD29-8977BDAAB438}"/>
          </ac:spMkLst>
        </pc:spChg>
        <pc:spChg chg="add mod">
          <ac:chgData name="John Laird" userId="514aed82f2490a09" providerId="LiveId" clId="{181E5E1A-DDBF-4109-B8F5-323D9FDCAD18}" dt="2024-05-29T12:14:57.587" v="22445" actId="12789"/>
          <ac:spMkLst>
            <pc:docMk/>
            <pc:sldMk cId="1715452502" sldId="294"/>
            <ac:spMk id="15" creationId="{44F58657-8236-BB16-9B40-9DAA9F60B25D}"/>
          </ac:spMkLst>
        </pc:spChg>
        <pc:spChg chg="add mod">
          <ac:chgData name="John Laird" userId="514aed82f2490a09" providerId="LiveId" clId="{181E5E1A-DDBF-4109-B8F5-323D9FDCAD18}" dt="2024-05-29T12:14:57.587" v="22445" actId="12789"/>
          <ac:spMkLst>
            <pc:docMk/>
            <pc:sldMk cId="1715452502" sldId="294"/>
            <ac:spMk id="16" creationId="{32250B16-DED4-4D54-B361-A1F7AC030C6D}"/>
          </ac:spMkLst>
        </pc:spChg>
        <pc:spChg chg="del">
          <ac:chgData name="John Laird" userId="514aed82f2490a09" providerId="LiveId" clId="{181E5E1A-DDBF-4109-B8F5-323D9FDCAD18}" dt="2024-05-24T21:46:17.738" v="18918" actId="478"/>
          <ac:spMkLst>
            <pc:docMk/>
            <pc:sldMk cId="1715452502" sldId="294"/>
            <ac:spMk id="16" creationId="{E4529349-392D-E769-1D3D-98204956E7C5}"/>
          </ac:spMkLst>
        </pc:spChg>
        <pc:spChg chg="add mod">
          <ac:chgData name="John Laird" userId="514aed82f2490a09" providerId="LiveId" clId="{181E5E1A-DDBF-4109-B8F5-323D9FDCAD18}" dt="2024-05-29T12:14:57.587" v="22445" actId="12789"/>
          <ac:spMkLst>
            <pc:docMk/>
            <pc:sldMk cId="1715452502" sldId="294"/>
            <ac:spMk id="17" creationId="{C199FA32-D194-F06C-F579-9341EC650016}"/>
          </ac:spMkLst>
        </pc:spChg>
        <pc:spChg chg="add mod">
          <ac:chgData name="John Laird" userId="514aed82f2490a09" providerId="LiveId" clId="{181E5E1A-DDBF-4109-B8F5-323D9FDCAD18}" dt="2024-05-29T12:14:57.587" v="22445" actId="12789"/>
          <ac:spMkLst>
            <pc:docMk/>
            <pc:sldMk cId="1715452502" sldId="294"/>
            <ac:spMk id="18" creationId="{AB8F4112-6677-517D-7C62-6ACA048D993D}"/>
          </ac:spMkLst>
        </pc:spChg>
        <pc:spChg chg="add mod">
          <ac:chgData name="John Laird" userId="514aed82f2490a09" providerId="LiveId" clId="{181E5E1A-DDBF-4109-B8F5-323D9FDCAD18}" dt="2024-05-29T12:20:01.088" v="22511" actId="1076"/>
          <ac:spMkLst>
            <pc:docMk/>
            <pc:sldMk cId="1715452502" sldId="294"/>
            <ac:spMk id="19" creationId="{BF75C03D-955C-3126-FAA1-BBA39B668C93}"/>
          </ac:spMkLst>
        </pc:spChg>
        <pc:graphicFrameChg chg="add mod">
          <ac:chgData name="John Laird" userId="514aed82f2490a09" providerId="LiveId" clId="{181E5E1A-DDBF-4109-B8F5-323D9FDCAD18}" dt="2024-05-29T11:32:50.739" v="22386"/>
          <ac:graphicFrameMkLst>
            <pc:docMk/>
            <pc:sldMk cId="1715452502" sldId="294"/>
            <ac:graphicFrameMk id="5" creationId="{58E63C59-AF9C-EAC6-84ED-3C2F995E72CE}"/>
          </ac:graphicFrameMkLst>
        </pc:graphicFrameChg>
        <pc:graphicFrameChg chg="del">
          <ac:chgData name="John Laird" userId="514aed82f2490a09" providerId="LiveId" clId="{181E5E1A-DDBF-4109-B8F5-323D9FDCAD18}" dt="2024-05-24T21:46:04.383" v="18914" actId="478"/>
          <ac:graphicFrameMkLst>
            <pc:docMk/>
            <pc:sldMk cId="1715452502" sldId="294"/>
            <ac:graphicFrameMk id="5" creationId="{E4AE0AA3-20B1-B8F4-20ED-153608729262}"/>
          </ac:graphicFrameMkLst>
        </pc:graphicFrameChg>
        <pc:graphicFrameChg chg="add del mod">
          <ac:chgData name="John Laird" userId="514aed82f2490a09" providerId="LiveId" clId="{181E5E1A-DDBF-4109-B8F5-323D9FDCAD18}" dt="2024-05-25T01:17:53.021" v="19201" actId="478"/>
          <ac:graphicFrameMkLst>
            <pc:docMk/>
            <pc:sldMk cId="1715452502" sldId="294"/>
            <ac:graphicFrameMk id="17" creationId="{58E63C59-AF9C-EAC6-84ED-3C2F995E72CE}"/>
          </ac:graphicFrameMkLst>
        </pc:graphicFrameChg>
      </pc:sldChg>
      <pc:sldChg chg="add mod modShow">
        <pc:chgData name="John Laird" userId="514aed82f2490a09" providerId="LiveId" clId="{181E5E1A-DDBF-4109-B8F5-323D9FDCAD18}" dt="2024-05-24T21:51:13.947" v="18995" actId="729"/>
        <pc:sldMkLst>
          <pc:docMk/>
          <pc:sldMk cId="3527676665" sldId="295"/>
        </pc:sldMkLst>
      </pc:sldChg>
      <pc:sldChg chg="add mod modShow">
        <pc:chgData name="John Laird" userId="514aed82f2490a09" providerId="LiveId" clId="{181E5E1A-DDBF-4109-B8F5-323D9FDCAD18}" dt="2024-05-24T21:51:13.947" v="18995" actId="729"/>
        <pc:sldMkLst>
          <pc:docMk/>
          <pc:sldMk cId="2160876580" sldId="296"/>
        </pc:sldMkLst>
      </pc:sldChg>
      <pc:sldChg chg="modSp add mod modAnim modShow">
        <pc:chgData name="John Laird" userId="514aed82f2490a09" providerId="LiveId" clId="{181E5E1A-DDBF-4109-B8F5-323D9FDCAD18}" dt="2024-05-24T21:51:13.947" v="18995" actId="729"/>
        <pc:sldMkLst>
          <pc:docMk/>
          <pc:sldMk cId="706904953" sldId="297"/>
        </pc:sldMkLst>
        <pc:spChg chg="mod">
          <ac:chgData name="John Laird" userId="514aed82f2490a09" providerId="LiveId" clId="{181E5E1A-DDBF-4109-B8F5-323D9FDCAD18}" dt="2024-05-24T21:50:54.822" v="18992" actId="20577"/>
          <ac:spMkLst>
            <pc:docMk/>
            <pc:sldMk cId="706904953" sldId="297"/>
            <ac:spMk id="3" creationId="{4CA09674-FEC3-DE1A-6D18-6E704DB04617}"/>
          </ac:spMkLst>
        </pc:spChg>
      </pc:sldChg>
      <pc:sldChg chg="modSp new mod ord modAnim">
        <pc:chgData name="John Laird" userId="514aed82f2490a09" providerId="LiveId" clId="{181E5E1A-DDBF-4109-B8F5-323D9FDCAD18}" dt="2024-05-28T16:37:15.976" v="22223" actId="20577"/>
        <pc:sldMkLst>
          <pc:docMk/>
          <pc:sldMk cId="2033602212" sldId="298"/>
        </pc:sldMkLst>
        <pc:spChg chg="mod">
          <ac:chgData name="John Laird" userId="514aed82f2490a09" providerId="LiveId" clId="{181E5E1A-DDBF-4109-B8F5-323D9FDCAD18}" dt="2024-05-25T15:20:22.127" v="19284" actId="5793"/>
          <ac:spMkLst>
            <pc:docMk/>
            <pc:sldMk cId="2033602212" sldId="298"/>
            <ac:spMk id="2" creationId="{F0843C52-BBC6-AA11-8C05-A05D7DAD93E9}"/>
          </ac:spMkLst>
        </pc:spChg>
        <pc:spChg chg="mod">
          <ac:chgData name="John Laird" userId="514aed82f2490a09" providerId="LiveId" clId="{181E5E1A-DDBF-4109-B8F5-323D9FDCAD18}" dt="2024-05-28T16:37:15.976" v="22223" actId="20577"/>
          <ac:spMkLst>
            <pc:docMk/>
            <pc:sldMk cId="2033602212" sldId="298"/>
            <ac:spMk id="3" creationId="{B16D5B75-14A9-5E0B-4AC5-63EB240A6FA8}"/>
          </ac:spMkLst>
        </pc:spChg>
      </pc:sldChg>
      <pc:sldChg chg="modSp add modAnim">
        <pc:chgData name="John Laird" userId="514aed82f2490a09" providerId="LiveId" clId="{181E5E1A-DDBF-4109-B8F5-323D9FDCAD18}" dt="2024-05-28T16:46:21.976" v="22296"/>
        <pc:sldMkLst>
          <pc:docMk/>
          <pc:sldMk cId="693516228" sldId="299"/>
        </pc:sldMkLst>
        <pc:spChg chg="mod">
          <ac:chgData name="John Laird" userId="514aed82f2490a09" providerId="LiveId" clId="{181E5E1A-DDBF-4109-B8F5-323D9FDCAD18}" dt="2024-05-28T16:46:14.608" v="22295" actId="6549"/>
          <ac:spMkLst>
            <pc:docMk/>
            <pc:sldMk cId="693516228" sldId="299"/>
            <ac:spMk id="3" creationId="{3B6B05B2-3F6E-CB99-0362-86D1C39623B0}"/>
          </ac:spMkLst>
        </pc:spChg>
      </pc:sldChg>
      <pc:sldChg chg="del">
        <pc:chgData name="John Laird" userId="514aed82f2490a09" providerId="LiveId" clId="{181E5E1A-DDBF-4109-B8F5-323D9FDCAD18}" dt="2024-05-20T22:05:42.392" v="24" actId="47"/>
        <pc:sldMkLst>
          <pc:docMk/>
          <pc:sldMk cId="715308407" sldId="1075"/>
        </pc:sldMkLst>
      </pc:sldChg>
      <pc:sldChg chg="del">
        <pc:chgData name="John Laird" userId="514aed82f2490a09" providerId="LiveId" clId="{181E5E1A-DDBF-4109-B8F5-323D9FDCAD18}" dt="2024-05-20T22:05:42.392" v="24" actId="47"/>
        <pc:sldMkLst>
          <pc:docMk/>
          <pc:sldMk cId="697914936" sldId="1087"/>
        </pc:sldMkLst>
      </pc:sldChg>
      <pc:sldChg chg="del">
        <pc:chgData name="John Laird" userId="514aed82f2490a09" providerId="LiveId" clId="{181E5E1A-DDBF-4109-B8F5-323D9FDCAD18}" dt="2024-05-20T22:05:42.392" v="24" actId="47"/>
        <pc:sldMkLst>
          <pc:docMk/>
          <pc:sldMk cId="386593329" sldId="1089"/>
        </pc:sldMkLst>
      </pc:sldChg>
      <pc:sldChg chg="del">
        <pc:chgData name="John Laird" userId="514aed82f2490a09" providerId="LiveId" clId="{181E5E1A-DDBF-4109-B8F5-323D9FDCAD18}" dt="2024-05-20T22:05:42.392" v="24" actId="47"/>
        <pc:sldMkLst>
          <pc:docMk/>
          <pc:sldMk cId="4226996437" sldId="1090"/>
        </pc:sldMkLst>
      </pc:sldChg>
      <pc:sldChg chg="del">
        <pc:chgData name="John Laird" userId="514aed82f2490a09" providerId="LiveId" clId="{181E5E1A-DDBF-4109-B8F5-323D9FDCAD18}" dt="2024-05-20T22:05:42.392" v="24" actId="47"/>
        <pc:sldMkLst>
          <pc:docMk/>
          <pc:sldMk cId="3969187645" sldId="1337"/>
        </pc:sldMkLst>
      </pc:sldChg>
      <pc:sldChg chg="del">
        <pc:chgData name="John Laird" userId="514aed82f2490a09" providerId="LiveId" clId="{181E5E1A-DDBF-4109-B8F5-323D9FDCAD18}" dt="2024-05-20T22:05:42.392" v="24" actId="47"/>
        <pc:sldMkLst>
          <pc:docMk/>
          <pc:sldMk cId="1326702294" sldId="1341"/>
        </pc:sldMkLst>
      </pc:sldChg>
      <pc:sldChg chg="del">
        <pc:chgData name="John Laird" userId="514aed82f2490a09" providerId="LiveId" clId="{181E5E1A-DDBF-4109-B8F5-323D9FDCAD18}" dt="2024-05-20T22:05:42.392" v="24" actId="47"/>
        <pc:sldMkLst>
          <pc:docMk/>
          <pc:sldMk cId="3892774514" sldId="1347"/>
        </pc:sldMkLst>
      </pc:sldChg>
      <pc:sldChg chg="del">
        <pc:chgData name="John Laird" userId="514aed82f2490a09" providerId="LiveId" clId="{181E5E1A-DDBF-4109-B8F5-323D9FDCAD18}" dt="2024-05-20T22:05:42.392" v="24" actId="47"/>
        <pc:sldMkLst>
          <pc:docMk/>
          <pc:sldMk cId="1143914884" sldId="1354"/>
        </pc:sldMkLst>
      </pc:sldChg>
      <pc:sldChg chg="del">
        <pc:chgData name="John Laird" userId="514aed82f2490a09" providerId="LiveId" clId="{181E5E1A-DDBF-4109-B8F5-323D9FDCAD18}" dt="2024-05-20T22:05:42.392" v="24" actId="47"/>
        <pc:sldMkLst>
          <pc:docMk/>
          <pc:sldMk cId="2526081144" sldId="1356"/>
        </pc:sldMkLst>
      </pc:sldChg>
      <pc:sldChg chg="del">
        <pc:chgData name="John Laird" userId="514aed82f2490a09" providerId="LiveId" clId="{181E5E1A-DDBF-4109-B8F5-323D9FDCAD18}" dt="2024-05-20T22:05:42.392" v="24" actId="47"/>
        <pc:sldMkLst>
          <pc:docMk/>
          <pc:sldMk cId="848561414" sldId="1357"/>
        </pc:sldMkLst>
      </pc:sldChg>
      <pc:sldChg chg="del">
        <pc:chgData name="John Laird" userId="514aed82f2490a09" providerId="LiveId" clId="{181E5E1A-DDBF-4109-B8F5-323D9FDCAD18}" dt="2024-05-20T22:05:42.392" v="24" actId="47"/>
        <pc:sldMkLst>
          <pc:docMk/>
          <pc:sldMk cId="1240930773" sldId="1358"/>
        </pc:sldMkLst>
      </pc:sldChg>
      <pc:sldChg chg="del">
        <pc:chgData name="John Laird" userId="514aed82f2490a09" providerId="LiveId" clId="{181E5E1A-DDBF-4109-B8F5-323D9FDCAD18}" dt="2024-05-20T22:05:42.392" v="24" actId="47"/>
        <pc:sldMkLst>
          <pc:docMk/>
          <pc:sldMk cId="293916520" sldId="1359"/>
        </pc:sldMkLst>
      </pc:sldChg>
      <pc:sldChg chg="del">
        <pc:chgData name="John Laird" userId="514aed82f2490a09" providerId="LiveId" clId="{181E5E1A-DDBF-4109-B8F5-323D9FDCAD18}" dt="2024-05-20T22:05:42.392" v="24" actId="47"/>
        <pc:sldMkLst>
          <pc:docMk/>
          <pc:sldMk cId="592861067" sldId="1360"/>
        </pc:sldMkLst>
      </pc:sldChg>
      <pc:sldChg chg="del">
        <pc:chgData name="John Laird" userId="514aed82f2490a09" providerId="LiveId" clId="{181E5E1A-DDBF-4109-B8F5-323D9FDCAD18}" dt="2024-05-20T22:05:44.621" v="25" actId="47"/>
        <pc:sldMkLst>
          <pc:docMk/>
          <pc:sldMk cId="3185842796" sldId="13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14aed82f2490a09/Talks/Talks%202024/Soar%20Workshop/Thor-Soar/Thor-So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14aed82f2490a09/Talks/Talks%202024/Soar%20Workshop/Thor-Soar/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'[Thor-Soar.xlsx]Sheet1'!$A$47:$A$52</c:f>
              <c:strCache>
                <c:ptCount val="6"/>
                <c:pt idx="0">
                  <c:v>No MEA</c:v>
                </c:pt>
                <c:pt idx="1">
                  <c:v>No MEA with chunking on</c:v>
                </c:pt>
                <c:pt idx="2">
                  <c:v>No MEA post chunking</c:v>
                </c:pt>
                <c:pt idx="3">
                  <c:v>MEA</c:v>
                </c:pt>
                <c:pt idx="4">
                  <c:v>MEA with chunking on</c:v>
                </c:pt>
                <c:pt idx="5">
                  <c:v>MEA post chunking</c:v>
                </c:pt>
              </c:strCache>
            </c:strRef>
          </c:cat>
          <c:val>
            <c:numRef>
              <c:f>'[Thor-Soar.xlsx]Sheet1'!$B$47:$B$52</c:f>
              <c:numCache>
                <c:formatCode>General</c:formatCode>
                <c:ptCount val="6"/>
                <c:pt idx="0">
                  <c:v>12233605</c:v>
                </c:pt>
                <c:pt idx="1">
                  <c:v>7153963</c:v>
                </c:pt>
                <c:pt idx="2">
                  <c:v>27</c:v>
                </c:pt>
                <c:pt idx="3">
                  <c:v>116733</c:v>
                </c:pt>
                <c:pt idx="4">
                  <c:v>4505</c:v>
                </c:pt>
                <c:pt idx="5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D7-4F9D-B58D-98FC55FF63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4810495"/>
        <c:axId val="682663423"/>
      </c:barChart>
      <c:catAx>
        <c:axId val="864810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663423"/>
        <c:crosses val="autoZero"/>
        <c:auto val="1"/>
        <c:lblAlgn val="ctr"/>
        <c:lblOffset val="100"/>
        <c:noMultiLvlLbl val="0"/>
      </c:catAx>
      <c:valAx>
        <c:axId val="682663423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810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'[New Microsoft Excel Worksheet.xlsx]Sheet1'!$B$24</c:f>
              <c:strCache>
                <c:ptCount val="1"/>
                <c:pt idx="0">
                  <c:v>Decisions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'[New Microsoft Excel Worksheet.xlsx]Sheet1'!$A$25:$A$33</c:f>
              <c:strCache>
                <c:ptCount val="9"/>
                <c:pt idx="0">
                  <c:v>Basic Search</c:v>
                </c:pt>
                <c:pt idx="1">
                  <c:v>Basic with chunking on</c:v>
                </c:pt>
                <c:pt idx="2">
                  <c:v>Basic post chunking</c:v>
                </c:pt>
                <c:pt idx="3">
                  <c:v>With Minimal Search Control</c:v>
                </c:pt>
                <c:pt idx="4">
                  <c:v>SC with chunking on</c:v>
                </c:pt>
                <c:pt idx="5">
                  <c:v>SC post chunking</c:v>
                </c:pt>
                <c:pt idx="6">
                  <c:v>Order desireds</c:v>
                </c:pt>
                <c:pt idx="7">
                  <c:v>Order with chunking on</c:v>
                </c:pt>
                <c:pt idx="8">
                  <c:v>Order post chunking</c:v>
                </c:pt>
              </c:strCache>
            </c:strRef>
          </c:cat>
          <c:val>
            <c:numRef>
              <c:f>'[New Microsoft Excel Worksheet.xlsx]Sheet1'!$B$25:$B$33</c:f>
              <c:numCache>
                <c:formatCode>General</c:formatCode>
                <c:ptCount val="9"/>
                <c:pt idx="0">
                  <c:v>116733</c:v>
                </c:pt>
                <c:pt idx="1">
                  <c:v>4505</c:v>
                </c:pt>
                <c:pt idx="2">
                  <c:v>41</c:v>
                </c:pt>
                <c:pt idx="3">
                  <c:v>2789</c:v>
                </c:pt>
                <c:pt idx="4">
                  <c:v>648</c:v>
                </c:pt>
                <c:pt idx="5">
                  <c:v>40</c:v>
                </c:pt>
                <c:pt idx="6">
                  <c:v>2781</c:v>
                </c:pt>
                <c:pt idx="7">
                  <c:v>559</c:v>
                </c:pt>
                <c:pt idx="8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79-497A-B6F1-AB3CA3C594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4488719"/>
        <c:axId val="1970644159"/>
      </c:barChart>
      <c:catAx>
        <c:axId val="1664488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644159"/>
        <c:crosses val="autoZero"/>
        <c:auto val="1"/>
        <c:lblAlgn val="ctr"/>
        <c:lblOffset val="100"/>
        <c:noMultiLvlLbl val="0"/>
      </c:catAx>
      <c:valAx>
        <c:axId val="1970644159"/>
        <c:scaling>
          <c:logBase val="10"/>
          <c:orientation val="minMax"/>
          <c:max val="12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4488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465C2B-5098-E1D8-1FA0-BB5173124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357" cy="480547"/>
          </a:xfrm>
          <a:prstGeom prst="rect">
            <a:avLst/>
          </a:prstGeom>
        </p:spPr>
        <p:txBody>
          <a:bodyPr vert="horz" lIns="93790" tIns="46895" rIns="93790" bIns="4689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A8EFE-AB93-3467-A1D9-A423E6677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209" y="0"/>
            <a:ext cx="3170357" cy="480547"/>
          </a:xfrm>
          <a:prstGeom prst="rect">
            <a:avLst/>
          </a:prstGeom>
        </p:spPr>
        <p:txBody>
          <a:bodyPr vert="horz" lIns="93790" tIns="46895" rIns="93790" bIns="46895" rtlCol="0"/>
          <a:lstStyle>
            <a:lvl1pPr algn="r">
              <a:defRPr sz="1200"/>
            </a:lvl1pPr>
          </a:lstStyle>
          <a:p>
            <a:fld id="{64E6E1C4-CCE9-43D5-B894-087141BA0187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37EC9-73BE-A048-DE6E-030094F06A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653"/>
            <a:ext cx="3170357" cy="480547"/>
          </a:xfrm>
          <a:prstGeom prst="rect">
            <a:avLst/>
          </a:prstGeom>
        </p:spPr>
        <p:txBody>
          <a:bodyPr vert="horz" lIns="93790" tIns="46895" rIns="93790" bIns="4689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48190-6CCD-B8CC-8A5D-FB83408493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209" y="9120653"/>
            <a:ext cx="3170357" cy="480547"/>
          </a:xfrm>
          <a:prstGeom prst="rect">
            <a:avLst/>
          </a:prstGeom>
        </p:spPr>
        <p:txBody>
          <a:bodyPr vert="horz" lIns="93790" tIns="46895" rIns="93790" bIns="46895" rtlCol="0" anchor="b"/>
          <a:lstStyle>
            <a:lvl1pPr algn="r">
              <a:defRPr sz="1200"/>
            </a:lvl1pPr>
          </a:lstStyle>
          <a:p>
            <a:fld id="{FAE21F9E-CC63-43A6-B7BE-0464E9DFE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3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r">
              <a:defRPr sz="1200"/>
            </a:lvl1pPr>
          </a:lstStyle>
          <a:p>
            <a:fld id="{5886BBB1-3284-4644-9A90-BD8313361FC6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5" rIns="96651" bIns="4832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2"/>
          </a:xfrm>
          <a:prstGeom prst="rect">
            <a:avLst/>
          </a:prstGeom>
        </p:spPr>
        <p:txBody>
          <a:bodyPr vert="horz" lIns="96651" tIns="48325" rIns="96651" bIns="4832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r">
              <a:defRPr sz="1200"/>
            </a:lvl1pPr>
          </a:lstStyle>
          <a:p>
            <a:fld id="{73BFDDB8-AE5E-0E44-BF8A-92D748406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25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7875" y="12001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2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 of minimal viable agent.</a:t>
            </a:r>
          </a:p>
          <a:p>
            <a:r>
              <a:rPr lang="en-US" dirty="0"/>
              <a:t>Design tools</a:t>
            </a:r>
          </a:p>
          <a:p>
            <a:r>
              <a:rPr lang="en-US" dirty="0"/>
              <a:t>Evaluation of minimal viable agent. Possibly with Alfred.</a:t>
            </a:r>
          </a:p>
        </p:txBody>
      </p:sp>
    </p:spTree>
    <p:extLst>
      <p:ext uri="{BB962C8B-B14F-4D97-AF65-F5344CB8AC3E}">
        <p14:creationId xmlns:p14="http://schemas.microsoft.com/office/powerpoint/2010/main" val="351759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28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odd aspects because of order it found a solution</a:t>
            </a:r>
          </a:p>
        </p:txBody>
      </p:sp>
    </p:spTree>
    <p:extLst>
      <p:ext uri="{BB962C8B-B14F-4D97-AF65-F5344CB8AC3E}">
        <p14:creationId xmlns:p14="http://schemas.microsoft.com/office/powerpoint/2010/main" val="230685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odd aspects because of order it found a solution</a:t>
            </a:r>
          </a:p>
        </p:txBody>
      </p:sp>
    </p:spTree>
    <p:extLst>
      <p:ext uri="{BB962C8B-B14F-4D97-AF65-F5344CB8AC3E}">
        <p14:creationId xmlns:p14="http://schemas.microsoft.com/office/powerpoint/2010/main" val="3579314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58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8336-3D7E-3042-B33D-E690532D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0CCBE-74AD-E049-A727-32468C21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9221" y="3565318"/>
            <a:ext cx="556877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BE8D-5297-C147-8194-1339688C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51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5A0AE10D-C487-F949-A92C-E21691EA5A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0" y="3361101"/>
            <a:ext cx="4234249" cy="2064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3ED1C7-4643-2D46-9E7E-622B2A407F23}"/>
              </a:ext>
            </a:extLst>
          </p:cNvPr>
          <p:cNvSpPr/>
          <p:nvPr userDrawn="1"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4015B5-BDD5-DB43-9850-F6756B5FE413}"/>
              </a:ext>
            </a:extLst>
          </p:cNvPr>
          <p:cNvSpPr/>
          <p:nvPr userDrawn="1"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B248-4553-3341-B1C2-6E172FFD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2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821-4D55-0449-A265-E5073969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6447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5222-F0F0-CD40-BDA6-BF3A418C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368056"/>
            <a:ext cx="11107528" cy="5231218"/>
          </a:xfrm>
        </p:spPr>
        <p:txBody>
          <a:bodyPr/>
          <a:lstStyle>
            <a:lvl1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4D2A7-6DC6-474C-ACB2-4D5C3301316E}"/>
              </a:ext>
            </a:extLst>
          </p:cNvPr>
          <p:cNvSpPr/>
          <p:nvPr userDrawn="1"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4A6F3-5B4C-0545-A867-47D86544BD53}"/>
              </a:ext>
            </a:extLst>
          </p:cNvPr>
          <p:cNvSpPr/>
          <p:nvPr userDrawn="1"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1CB0-23F0-CB45-A7F4-DC4C6BA8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45214" y="6479324"/>
            <a:ext cx="418071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C3664-3155-C59E-F3B5-E92F6A2B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4088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(c) 2024 Center for Integrated Cognition</a:t>
            </a:r>
          </a:p>
        </p:txBody>
      </p:sp>
    </p:spTree>
    <p:extLst>
      <p:ext uri="{BB962C8B-B14F-4D97-AF65-F5344CB8AC3E}">
        <p14:creationId xmlns:p14="http://schemas.microsoft.com/office/powerpoint/2010/main" val="3236006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6803-4D45-8F42-9625-52830752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2DCE7-712E-2B48-B8D0-4711A376D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5088-EFBE-6D47-9AC7-D88472DC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AA9E-9038-E145-A9AA-554385B4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EBC2-66E4-A741-B696-F3D08DC58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C7B3-7A9D-E749-AE40-BD65C4F6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2C47-9245-2F47-B90C-FF2C8854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2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EBFD-A83B-2047-A62B-AA4E0474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E508C-5D2C-0645-9BF1-7B42FCD9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82D44-F4D8-7E42-98A9-6878BEF01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5B926-2727-0849-92AD-EF15880F1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F4463-B941-BE42-997E-4740C6BE2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817BF-7E0B-C94D-92BD-F583AB5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52FF-AC46-0640-AD7D-12BC1145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EBD25-079B-154D-A968-650A1775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77FF2-5581-3247-A41D-D7AB059B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7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96579-403A-2D49-854A-F302A0CC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38" y="103063"/>
            <a:ext cx="9895479" cy="966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A885-C88A-8443-BEC5-6285044E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330036"/>
            <a:ext cx="11082250" cy="5245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69BE9-79B8-3444-86D7-BD0CDEB294EB}"/>
              </a:ext>
            </a:extLst>
          </p:cNvPr>
          <p:cNvSpPr/>
          <p:nvPr userDrawn="1"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7603F-716A-7640-8650-BC1C2787F571}"/>
              </a:ext>
            </a:extLst>
          </p:cNvPr>
          <p:cNvSpPr/>
          <p:nvPr userDrawn="1"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CB11-A8CB-9B44-B1BE-A61179558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25972" y="6476834"/>
            <a:ext cx="531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F53DB1AD-80EE-3140-B163-9C553C810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641" y="154644"/>
            <a:ext cx="949359" cy="8635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36DD9-CF32-03E8-6E86-C4A3333D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04088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(c) 2024 Center for Integrated Cognition</a:t>
            </a:r>
          </a:p>
        </p:txBody>
      </p:sp>
    </p:spTree>
    <p:extLst>
      <p:ext uri="{BB962C8B-B14F-4D97-AF65-F5344CB8AC3E}">
        <p14:creationId xmlns:p14="http://schemas.microsoft.com/office/powerpoint/2010/main" val="19732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00D3-8C13-3748-A9A7-B688F6C8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420" y="13552"/>
            <a:ext cx="10393854" cy="1197628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br>
              <a:rPr lang="en-US" b="1" noProof="1"/>
            </a:br>
            <a:r>
              <a:rPr lang="en-US" b="1" noProof="1"/>
              <a:t>Thor-Soar Project</a:t>
            </a:r>
            <a:br>
              <a:rPr lang="en-US" b="1" noProof="1"/>
            </a:br>
            <a:endParaRPr lang="en-US" sz="54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FD479-032F-23BD-6C6D-9EFBD087F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420" y="2091060"/>
            <a:ext cx="10133350" cy="1688438"/>
          </a:xfrm>
          <a:solidFill>
            <a:schemeClr val="bg1"/>
          </a:solidFill>
          <a:ln>
            <a:noFill/>
          </a:ln>
          <a:effectLst/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John Laird and CIC</a:t>
            </a:r>
            <a:br>
              <a:rPr lang="en-US" sz="2400" dirty="0"/>
            </a:br>
            <a:r>
              <a:rPr lang="en-US" sz="2400" b="1" dirty="0"/>
              <a:t>Center for Integrated Cognition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/>
              <a:t>https://integratedcognition.ai</a:t>
            </a:r>
            <a:br>
              <a:rPr lang="en-US" sz="1800" b="1" dirty="0"/>
            </a:br>
            <a:r>
              <a:rPr lang="en-US" sz="1800" b="1" dirty="0"/>
              <a:t>May 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BDAB78-7D69-8B21-E293-D10F27CB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1D404C6-6310-85BD-EA2D-B3DECFC54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4088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(c) 2024 Center for Integrated Cognition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AEEC2C-4F42-A748-A3BC-A77CA146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954" y="586036"/>
            <a:ext cx="6390483" cy="5021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89427D-1DE2-01EB-68F4-CA542A6C405B}"/>
              </a:ext>
            </a:extLst>
          </p:cNvPr>
          <p:cNvSpPr txBox="1"/>
          <p:nvPr/>
        </p:nvSpPr>
        <p:spPr>
          <a:xfrm>
            <a:off x="1268963" y="4105469"/>
            <a:ext cx="370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everything, list meta-issues, evaluation for design decisions, etc.</a:t>
            </a:r>
          </a:p>
        </p:txBody>
      </p:sp>
    </p:spTree>
    <p:extLst>
      <p:ext uri="{BB962C8B-B14F-4D97-AF65-F5344CB8AC3E}">
        <p14:creationId xmlns:p14="http://schemas.microsoft.com/office/powerpoint/2010/main" val="328821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9E0A-390B-EE38-283F-414AF582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F695-1BC8-0136-0EA6-8F66BDBF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069765"/>
            <a:ext cx="11215134" cy="5529509"/>
          </a:xfrm>
        </p:spPr>
        <p:txBody>
          <a:bodyPr>
            <a:normAutofit/>
          </a:bodyPr>
          <a:lstStyle/>
          <a:p>
            <a:r>
              <a:rPr lang="en-US" dirty="0"/>
              <a:t>Support many types of reasoning</a:t>
            </a:r>
          </a:p>
          <a:p>
            <a:pPr lvl="1"/>
            <a:r>
              <a:rPr lang="en-US" dirty="0"/>
              <a:t>Direct execution (implemented in proposal, preference, and application rules)</a:t>
            </a:r>
          </a:p>
          <a:p>
            <a:pPr lvl="1"/>
            <a:r>
              <a:rPr lang="en-US" dirty="0"/>
              <a:t>Planning/Look-ahead search (substates using internal models of operators)</a:t>
            </a:r>
          </a:p>
          <a:p>
            <a:pPr lvl="1"/>
            <a:r>
              <a:rPr lang="en-US" dirty="0"/>
              <a:t>Means-ends analysis (substates to achieve preconditions)</a:t>
            </a:r>
          </a:p>
          <a:p>
            <a:pPr lvl="1"/>
            <a:r>
              <a:rPr lang="en-US" dirty="0"/>
              <a:t>Operator implementation (substates to apply operator actions)</a:t>
            </a:r>
          </a:p>
          <a:p>
            <a:pPr lvl="1"/>
            <a:r>
              <a:rPr lang="en-US" dirty="0"/>
              <a:t>Chunking without tears (should work out of the box)</a:t>
            </a:r>
          </a:p>
          <a:p>
            <a:pPr lvl="1"/>
            <a:r>
              <a:rPr lang="en-US" dirty="0"/>
              <a:t>Reinforcement learning (less important)</a:t>
            </a:r>
          </a:p>
          <a:p>
            <a:r>
              <a:rPr lang="en-US" dirty="0"/>
              <a:t>Combinations:</a:t>
            </a:r>
          </a:p>
          <a:p>
            <a:pPr lvl="1"/>
            <a:r>
              <a:rPr lang="en-US" dirty="0"/>
              <a:t>Look-ahead over operator implementation</a:t>
            </a:r>
          </a:p>
          <a:p>
            <a:pPr lvl="1"/>
            <a:r>
              <a:rPr lang="en-US" dirty="0"/>
              <a:t>Means-ends that switches to operator implementation when preconditions are met</a:t>
            </a:r>
          </a:p>
          <a:p>
            <a:pPr lvl="1"/>
            <a:endParaRPr lang="en-US" dirty="0"/>
          </a:p>
          <a:p>
            <a:r>
              <a:rPr lang="en-US" dirty="0"/>
              <a:t>Potentially off-line compilation of declarative representations of an operator (</a:t>
            </a:r>
            <a:r>
              <a:rPr lang="en-US" dirty="0" err="1"/>
              <a:t>PDDLish</a:t>
            </a:r>
            <a:r>
              <a:rPr lang="en-US" dirty="0"/>
              <a:t>) into multiple rules (and Visual Soar file/directory?)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63267-6549-9CD0-D5F9-D56263DB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54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4421-344D-E15D-44A5-4CAD1F3D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Means-Ends Analysis: General Problem Solver (GPS)</a:t>
            </a:r>
            <a:br>
              <a:rPr lang="en-US" dirty="0"/>
            </a:br>
            <a:r>
              <a:rPr lang="en-US" sz="3600" dirty="0"/>
              <a:t>The Ends do Justify the Means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2EF8-1C5E-305F-9682-375689A08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20" y="1200786"/>
            <a:ext cx="11517879" cy="5278538"/>
          </a:xfrm>
        </p:spPr>
        <p:txBody>
          <a:bodyPr>
            <a:normAutofit/>
          </a:bodyPr>
          <a:lstStyle/>
          <a:p>
            <a:r>
              <a:rPr lang="en-US" dirty="0"/>
              <a:t>Operator are proposed </a:t>
            </a:r>
            <a:r>
              <a:rPr lang="en-US" i="1" dirty="0"/>
              <a:t>only</a:t>
            </a:r>
            <a:r>
              <a:rPr lang="en-US" dirty="0"/>
              <a:t> when their actions will achieve part of the goal</a:t>
            </a:r>
          </a:p>
          <a:p>
            <a:pPr lvl="1"/>
            <a:r>
              <a:rPr lang="en-US" sz="2800" dirty="0"/>
              <a:t>If an operator is selected and preconditions aren’t met, </a:t>
            </a:r>
          </a:p>
          <a:p>
            <a:pPr marL="457189" lvl="1" indent="0">
              <a:buNone/>
            </a:pPr>
            <a:r>
              <a:rPr lang="en-US" sz="2800" dirty="0"/>
              <a:t>     then, there is an operator no-change substate</a:t>
            </a:r>
          </a:p>
          <a:p>
            <a:pPr lvl="1"/>
            <a:r>
              <a:rPr lang="en-US" sz="2800" dirty="0"/>
              <a:t>In substate, use the same problem space </a:t>
            </a:r>
          </a:p>
          <a:p>
            <a:pPr lvl="2"/>
            <a:r>
              <a:rPr lang="en-US" sz="2400" dirty="0"/>
              <a:t>Same state and same set of operators</a:t>
            </a:r>
          </a:p>
          <a:p>
            <a:pPr lvl="1"/>
            <a:r>
              <a:rPr lang="en-US" sz="2800" dirty="0"/>
              <a:t>In substate, preconditions become subgoals to be achieved</a:t>
            </a:r>
          </a:p>
          <a:p>
            <a:r>
              <a:rPr lang="en-US" dirty="0"/>
              <a:t>When preconditions are achieved, operator implementation rules fire</a:t>
            </a:r>
          </a:p>
          <a:p>
            <a:endParaRPr lang="en-US" sz="3200" dirty="0"/>
          </a:p>
          <a:p>
            <a:r>
              <a:rPr lang="en-US" dirty="0"/>
              <a:t>Can have a huge impact on the search branching factor </a:t>
            </a:r>
          </a:p>
          <a:p>
            <a:r>
              <a:rPr lang="en-US" dirty="0"/>
              <a:t>Key idea for Soar: make pre-condition satisfaction explicit</a:t>
            </a:r>
          </a:p>
          <a:p>
            <a:pPr lvl="1"/>
            <a:r>
              <a:rPr lang="en-US" dirty="0"/>
              <a:t>Critical for knowing when MEA is done, and operator implementation takes over</a:t>
            </a:r>
          </a:p>
          <a:p>
            <a:endParaRPr lang="en-US" sz="32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5902BD-F288-DCE5-5EA4-F0E5FAA3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72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D87E-5466-706F-1919-AF4843EA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Proposals Rules: Open-Container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BC14-2B59-CC0B-11B1-6C4A574C1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Standard Operator Proposal: all preconditions achieved in current state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/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If </a:t>
            </a:r>
            <a:r>
              <a:rPr lang="en-US" sz="2600" b="1" dirty="0" err="1"/>
              <a:t>thor</a:t>
            </a:r>
            <a:r>
              <a:rPr lang="en-US" sz="2600" b="1" dirty="0"/>
              <a:t>-world problem-space </a:t>
            </a:r>
            <a:r>
              <a:rPr lang="en-US" sz="2600" dirty="0"/>
              <a:t>and</a:t>
            </a:r>
            <a:r>
              <a:rPr lang="en-US" sz="2600" b="1" dirty="0"/>
              <a:t> 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b="1" dirty="0"/>
              <a:t>    next to </a:t>
            </a:r>
            <a:r>
              <a:rPr lang="en-US" sz="2600" dirty="0"/>
              <a:t>a </a:t>
            </a:r>
            <a:r>
              <a:rPr lang="en-US" sz="2600" b="1" dirty="0"/>
              <a:t>closed container</a:t>
            </a:r>
            <a:r>
              <a:rPr lang="en-US" sz="2600" dirty="0"/>
              <a:t> that can be </a:t>
            </a:r>
            <a:r>
              <a:rPr lang="en-US" sz="2600" b="1" dirty="0"/>
              <a:t>turned on </a:t>
            </a:r>
            <a:r>
              <a:rPr lang="en-US" sz="2600" dirty="0"/>
              <a:t>and it is </a:t>
            </a:r>
            <a:r>
              <a:rPr lang="en-US" sz="2600" b="1" dirty="0"/>
              <a:t>turned off</a:t>
            </a:r>
            <a:r>
              <a:rPr lang="en-US" sz="2600" dirty="0"/>
              <a:t> 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then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   propose operator to </a:t>
            </a:r>
            <a:r>
              <a:rPr lang="en-US" sz="2600" b="1" dirty="0"/>
              <a:t>open that container</a:t>
            </a:r>
            <a:r>
              <a:rPr lang="en-US" sz="2600" dirty="0"/>
              <a:t> and mark pre-conditions satisfied</a:t>
            </a:r>
          </a:p>
          <a:p>
            <a:pPr marL="457189" lvl="1" indent="0">
              <a:spcBef>
                <a:spcPts val="0"/>
              </a:spcBef>
              <a:buNone/>
            </a:pPr>
            <a:endParaRPr lang="en-US" sz="2600" dirty="0"/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If </a:t>
            </a:r>
            <a:r>
              <a:rPr lang="en-US" sz="2600" b="1" dirty="0" err="1"/>
              <a:t>thor</a:t>
            </a:r>
            <a:r>
              <a:rPr lang="en-US" sz="2600" b="1" dirty="0"/>
              <a:t>-world problem-space </a:t>
            </a:r>
            <a:r>
              <a:rPr lang="en-US" sz="2600" dirty="0"/>
              <a:t>and</a:t>
            </a:r>
            <a:r>
              <a:rPr lang="en-US" sz="2600" b="1" dirty="0"/>
              <a:t> 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b="1" dirty="0"/>
              <a:t>   next to </a:t>
            </a:r>
            <a:r>
              <a:rPr lang="en-US" sz="2600" dirty="0"/>
              <a:t>a </a:t>
            </a:r>
            <a:r>
              <a:rPr lang="en-US" sz="2600" b="1" dirty="0"/>
              <a:t>closed container</a:t>
            </a:r>
            <a:r>
              <a:rPr lang="en-US" sz="2600" dirty="0"/>
              <a:t> that cannot be </a:t>
            </a:r>
            <a:r>
              <a:rPr lang="en-US" sz="2600" b="1" dirty="0"/>
              <a:t>turned on</a:t>
            </a:r>
            <a:r>
              <a:rPr lang="en-US" sz="2600" dirty="0"/>
              <a:t> 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then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   propose operator to </a:t>
            </a:r>
            <a:r>
              <a:rPr lang="en-US" sz="2600" b="1" dirty="0"/>
              <a:t>open that container </a:t>
            </a:r>
            <a:r>
              <a:rPr lang="en-US" sz="2600" dirty="0"/>
              <a:t>and mark pre-conditions satisfied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1EAE1-B05F-C445-CF5E-2A49F554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67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D87E-5466-706F-1919-AF4843EA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MEA Proposal Rules: Open-Container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BC14-2B59-CC0B-11B1-6C4A574C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168399"/>
            <a:ext cx="11107528" cy="55865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MEA Operator Proposal – only when there is a relevant desired (goal): 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   If </a:t>
            </a:r>
            <a:r>
              <a:rPr lang="en-US" sz="2600" b="1" dirty="0" err="1"/>
              <a:t>thor</a:t>
            </a:r>
            <a:r>
              <a:rPr lang="en-US" sz="2600" b="1" dirty="0"/>
              <a:t>-world problem-space </a:t>
            </a:r>
            <a:r>
              <a:rPr lang="en-US" sz="2600" dirty="0"/>
              <a:t>and</a:t>
            </a:r>
            <a:r>
              <a:rPr lang="en-US" sz="2600" b="1" dirty="0"/>
              <a:t> 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 there is a </a:t>
            </a:r>
            <a:r>
              <a:rPr lang="en-US" sz="2600" b="1" dirty="0"/>
              <a:t>closed container</a:t>
            </a:r>
            <a:r>
              <a:rPr lang="en-US" sz="2600" dirty="0"/>
              <a:t> that can be </a:t>
            </a:r>
            <a:r>
              <a:rPr lang="en-US" sz="2600" b="1" dirty="0"/>
              <a:t>turned on </a:t>
            </a:r>
            <a:r>
              <a:rPr lang="en-US" sz="2600" dirty="0"/>
              <a:t>and 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 there is a </a:t>
            </a:r>
            <a:r>
              <a:rPr lang="en-US" sz="2600" u="sng" dirty="0"/>
              <a:t>desired</a:t>
            </a:r>
            <a:r>
              <a:rPr lang="en-US" sz="2600" dirty="0"/>
              <a:t> to have it </a:t>
            </a:r>
            <a:r>
              <a:rPr lang="en-US" sz="2600" b="1" dirty="0"/>
              <a:t>open</a:t>
            </a:r>
            <a:r>
              <a:rPr lang="en-US" sz="26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then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propose operator </a:t>
            </a:r>
            <a:r>
              <a:rPr lang="en-US" sz="2600" b="1" dirty="0"/>
              <a:t>open container</a:t>
            </a:r>
            <a:r>
              <a:rPr lang="en-US" sz="2600" dirty="0"/>
              <a:t> and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create </a:t>
            </a:r>
            <a:r>
              <a:rPr lang="en-US" sz="2600" u="sng" dirty="0" err="1"/>
              <a:t>desireds</a:t>
            </a:r>
            <a:r>
              <a:rPr lang="en-US" sz="2600" dirty="0"/>
              <a:t> to be </a:t>
            </a:r>
            <a:r>
              <a:rPr lang="en-US" sz="2600" b="1" dirty="0"/>
              <a:t>next-to</a:t>
            </a:r>
            <a:r>
              <a:rPr lang="en-US" sz="2600" dirty="0"/>
              <a:t> container and it </a:t>
            </a:r>
            <a:r>
              <a:rPr lang="en-US" sz="2600" b="1" dirty="0"/>
              <a:t>turned off  </a:t>
            </a:r>
            <a:r>
              <a:rPr lang="en-US" sz="2600" dirty="0">
                <a:solidFill>
                  <a:srgbClr val="00B050"/>
                </a:solidFill>
                <a:sym typeface="Wingdings" panose="05000000000000000000" pitchFamily="2" charset="2"/>
              </a:rPr>
              <a:t> preconditions</a:t>
            </a:r>
            <a:endParaRPr lang="en-US" sz="2600" dirty="0">
              <a:solidFill>
                <a:srgbClr val="00B050"/>
              </a:solidFill>
            </a:endParaRPr>
          </a:p>
          <a:p>
            <a:pPr marL="457189" lvl="1" indent="0">
              <a:buNone/>
            </a:pPr>
            <a:endParaRPr 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 If </a:t>
            </a:r>
            <a:r>
              <a:rPr lang="en-US" sz="2600" b="1" dirty="0" err="1"/>
              <a:t>thor</a:t>
            </a:r>
            <a:r>
              <a:rPr lang="en-US" sz="2600" b="1" dirty="0"/>
              <a:t>-world problem-space </a:t>
            </a:r>
            <a:r>
              <a:rPr lang="en-US" sz="2600" dirty="0"/>
              <a:t>and</a:t>
            </a:r>
            <a:r>
              <a:rPr lang="en-US" sz="2600" b="1" dirty="0"/>
              <a:t> 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 there is a </a:t>
            </a:r>
            <a:r>
              <a:rPr lang="en-US" sz="2600" b="1" dirty="0"/>
              <a:t>closed container</a:t>
            </a:r>
            <a:r>
              <a:rPr lang="en-US" sz="2600" dirty="0"/>
              <a:t> that cannot be </a:t>
            </a:r>
            <a:r>
              <a:rPr lang="en-US" sz="2600" b="1" dirty="0"/>
              <a:t>turned on </a:t>
            </a:r>
            <a:r>
              <a:rPr lang="en-US" sz="2600" dirty="0"/>
              <a:t>and 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 there is a </a:t>
            </a:r>
            <a:r>
              <a:rPr lang="en-US" sz="2600" u="sng" dirty="0"/>
              <a:t>desired</a:t>
            </a:r>
            <a:r>
              <a:rPr lang="en-US" sz="2600" dirty="0"/>
              <a:t> to have it </a:t>
            </a:r>
            <a:r>
              <a:rPr lang="en-US" sz="2600" b="1" dirty="0"/>
              <a:t>open</a:t>
            </a:r>
            <a:r>
              <a:rPr lang="en-US" sz="2600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then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propose operator </a:t>
            </a:r>
            <a:r>
              <a:rPr lang="en-US" sz="2600" b="1" dirty="0"/>
              <a:t>open container</a:t>
            </a:r>
            <a:r>
              <a:rPr lang="en-US" sz="2600" dirty="0"/>
              <a:t> and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create </a:t>
            </a:r>
            <a:r>
              <a:rPr lang="en-US" sz="2600" u="sng" dirty="0"/>
              <a:t>desired</a:t>
            </a:r>
            <a:r>
              <a:rPr lang="en-US" sz="2600" dirty="0"/>
              <a:t> to be </a:t>
            </a:r>
            <a:r>
              <a:rPr lang="en-US" sz="2600" b="1" dirty="0"/>
              <a:t>next-to</a:t>
            </a:r>
            <a:r>
              <a:rPr lang="en-US" sz="2600" dirty="0"/>
              <a:t> container			</a:t>
            </a:r>
            <a:r>
              <a:rPr lang="en-US" sz="2600" dirty="0">
                <a:solidFill>
                  <a:srgbClr val="00B050"/>
                </a:solidFill>
                <a:sym typeface="Wingdings" panose="05000000000000000000" pitchFamily="2" charset="2"/>
              </a:rPr>
              <a:t> precondition</a:t>
            </a:r>
            <a:endParaRPr lang="en-US" sz="2600" dirty="0">
              <a:solidFill>
                <a:srgbClr val="00B050"/>
              </a:solidFill>
            </a:endParaRPr>
          </a:p>
          <a:p>
            <a:pPr marL="457189" lvl="1" indent="0">
              <a:spcBef>
                <a:spcPts val="0"/>
              </a:spcBef>
              <a:buNone/>
            </a:pPr>
            <a:endParaRPr lang="en-US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1EAE1-B05F-C445-CF5E-2A49F554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7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58A6-C169-BA42-1F19-FB732A2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Application Rules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9674-FEC3-DE1A-6D18-6E704DB0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Internal Application – used for look-ahead and pure internal testing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If executing internal action and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operator </a:t>
            </a:r>
            <a:r>
              <a:rPr lang="en-US" b="1" dirty="0"/>
              <a:t>open container </a:t>
            </a:r>
            <a:r>
              <a:rPr lang="en-US" dirty="0"/>
              <a:t>for an object is selected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     next to </a:t>
            </a:r>
            <a:r>
              <a:rPr lang="en-US" dirty="0"/>
              <a:t>that object and preconditions are satisfied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then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change state of container from </a:t>
            </a:r>
            <a:r>
              <a:rPr lang="en-US" b="1" dirty="0"/>
              <a:t>closed</a:t>
            </a:r>
            <a:r>
              <a:rPr lang="en-US" dirty="0"/>
              <a:t> to </a:t>
            </a:r>
            <a:r>
              <a:rPr lang="en-US" b="1" dirty="0"/>
              <a:t>open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External Application – used for acting in the 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If executing external action and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operator </a:t>
            </a:r>
            <a:r>
              <a:rPr lang="en-US" b="1" dirty="0"/>
              <a:t>open container </a:t>
            </a:r>
            <a:r>
              <a:rPr lang="en-US" dirty="0"/>
              <a:t>for an object is selected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      next to </a:t>
            </a:r>
            <a:r>
              <a:rPr lang="en-US" dirty="0"/>
              <a:t>that object and preconditions are satisfied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perform-action </a:t>
            </a:r>
            <a:r>
              <a:rPr lang="en-US" b="1" dirty="0"/>
              <a:t>open</a:t>
            </a:r>
            <a:r>
              <a:rPr lang="en-US" dirty="0"/>
              <a:t> on container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CA7CF-032F-237B-40F2-AEA997CA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90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D87E-5466-706F-1919-AF4843EA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Operator Proposals Rules: Close-Container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BC14-2B59-CC0B-11B1-6C4A574C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019655"/>
            <a:ext cx="11107528" cy="5579619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600" dirty="0"/>
              <a:t>Standard Operator Proposal: all preconditions achieved in current state</a:t>
            </a:r>
          </a:p>
          <a:p>
            <a:pPr marL="0" indent="0">
              <a:spcBef>
                <a:spcPts val="0"/>
              </a:spcBef>
              <a:buNone/>
            </a:pPr>
            <a:endParaRPr lang="en-US" sz="2600" dirty="0"/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If </a:t>
            </a:r>
            <a:r>
              <a:rPr lang="en-US" sz="2600" b="1" dirty="0"/>
              <a:t>problem-space </a:t>
            </a:r>
            <a:r>
              <a:rPr lang="en-US" sz="2600" dirty="0"/>
              <a:t>is </a:t>
            </a:r>
            <a:r>
              <a:rPr lang="en-US" sz="2600" b="1" dirty="0" err="1"/>
              <a:t>thor</a:t>
            </a:r>
            <a:r>
              <a:rPr lang="en-US" sz="2600" b="1" dirty="0"/>
              <a:t>-world </a:t>
            </a:r>
            <a:r>
              <a:rPr lang="en-US" sz="2600" dirty="0"/>
              <a:t>and</a:t>
            </a:r>
            <a:r>
              <a:rPr lang="en-US" sz="2600" b="1" dirty="0"/>
              <a:t> 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b="1" dirty="0"/>
              <a:t>    next to </a:t>
            </a:r>
            <a:r>
              <a:rPr lang="en-US" sz="2600" dirty="0"/>
              <a:t>an </a:t>
            </a:r>
            <a:r>
              <a:rPr lang="en-US" sz="2600" b="1" dirty="0"/>
              <a:t>opened container</a:t>
            </a:r>
            <a:endParaRPr lang="en-US" sz="2600" dirty="0"/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then</a:t>
            </a:r>
          </a:p>
          <a:p>
            <a:pPr marL="457189" lvl="1" indent="0">
              <a:spcBef>
                <a:spcPts val="0"/>
              </a:spcBef>
              <a:buNone/>
            </a:pPr>
            <a:r>
              <a:rPr lang="en-US" sz="2600" dirty="0"/>
              <a:t>   propose operator to </a:t>
            </a:r>
            <a:r>
              <a:rPr lang="en-US" sz="2600" b="1" dirty="0"/>
              <a:t>close that container</a:t>
            </a:r>
            <a:r>
              <a:rPr lang="en-US" sz="2600" dirty="0"/>
              <a:t> and mark pre-conditions satisfied</a:t>
            </a:r>
          </a:p>
          <a:p>
            <a:pPr marL="457189" lvl="1" indent="0">
              <a:spcBef>
                <a:spcPts val="0"/>
              </a:spcBef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-soar*propose*close-container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(state &lt;s&gt; ^problem-space.name 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-world 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^</a:t>
            </a:r>
            <a:r>
              <a:rPr 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flags.mea</a:t>
            </a: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-operator-selection false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^world &lt;world&gt;)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(&lt;world&gt; ^open-container &lt;open-container-object&gt;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^next-to-object &lt;open-container-object&gt;)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(&lt;s&gt; ^operator &lt;operator&gt; +)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(&lt;operator&gt; ^name close-container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^transformative false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^close-container &lt;open-container-object&gt;</a:t>
            </a:r>
          </a:p>
          <a:p>
            <a:pPr marL="457189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^pre-conditions-satisfied true)}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1EAE1-B05F-C445-CF5E-2A49F554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78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D87E-5466-706F-1919-AF4843EA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MEA Proposal Rules: Close-Container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ABC14-2B59-CC0B-11B1-6C4A574C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069765"/>
            <a:ext cx="11107528" cy="578823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100" dirty="0"/>
              <a:t>MEA Operator Proposal: only when there is a relevant desired (goal):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100" dirty="0"/>
              <a:t>If </a:t>
            </a:r>
            <a:r>
              <a:rPr lang="en-US" sz="3100" b="1" dirty="0"/>
              <a:t>problem-space </a:t>
            </a:r>
            <a:r>
              <a:rPr lang="en-US" sz="3100" dirty="0"/>
              <a:t>is </a:t>
            </a:r>
            <a:r>
              <a:rPr lang="en-US" sz="3100" b="1" dirty="0" err="1"/>
              <a:t>thor</a:t>
            </a:r>
            <a:r>
              <a:rPr lang="en-US" sz="3100" b="1" dirty="0"/>
              <a:t>-world </a:t>
            </a:r>
            <a:r>
              <a:rPr lang="en-US" sz="3100" dirty="0"/>
              <a:t>and</a:t>
            </a:r>
            <a:r>
              <a:rPr lang="en-US" sz="3100" b="1" dirty="0"/>
              <a:t> </a:t>
            </a:r>
          </a:p>
          <a:p>
            <a:pPr marL="457189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100" dirty="0"/>
              <a:t> there is an </a:t>
            </a:r>
            <a:r>
              <a:rPr lang="en-US" sz="3100" b="1" dirty="0"/>
              <a:t>open container</a:t>
            </a:r>
            <a:r>
              <a:rPr lang="en-US" sz="3100" dirty="0"/>
              <a:t> and </a:t>
            </a:r>
          </a:p>
          <a:p>
            <a:pPr marL="457189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100" dirty="0"/>
              <a:t> </a:t>
            </a:r>
            <a:r>
              <a:rPr lang="en-US" sz="3100" dirty="0">
                <a:solidFill>
                  <a:srgbClr val="00B0F0"/>
                </a:solidFill>
              </a:rPr>
              <a:t>there is a </a:t>
            </a:r>
            <a:r>
              <a:rPr lang="en-US" sz="3100" u="sng" dirty="0">
                <a:solidFill>
                  <a:srgbClr val="00B0F0"/>
                </a:solidFill>
              </a:rPr>
              <a:t>desired</a:t>
            </a:r>
            <a:r>
              <a:rPr lang="en-US" sz="3100" dirty="0">
                <a:solidFill>
                  <a:srgbClr val="00B0F0"/>
                </a:solidFill>
              </a:rPr>
              <a:t> to have it </a:t>
            </a:r>
            <a:r>
              <a:rPr lang="en-US" sz="3100" b="1" dirty="0">
                <a:solidFill>
                  <a:srgbClr val="00B0F0"/>
                </a:solidFill>
              </a:rPr>
              <a:t>closed</a:t>
            </a:r>
            <a:r>
              <a:rPr lang="en-US" sz="3100" dirty="0">
                <a:solidFill>
                  <a:srgbClr val="00B0F0"/>
                </a:solidFill>
              </a:rPr>
              <a:t>        </a:t>
            </a:r>
            <a:r>
              <a:rPr lang="en-US" sz="3100" dirty="0">
                <a:solidFill>
                  <a:srgbClr val="00B0F0"/>
                </a:solidFill>
                <a:sym typeface="Wingdings" panose="05000000000000000000" pitchFamily="2" charset="2"/>
              </a:rPr>
              <a:t> goal</a:t>
            </a:r>
            <a:endParaRPr lang="en-US" sz="3100" dirty="0">
              <a:solidFill>
                <a:srgbClr val="00B0F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100" dirty="0"/>
              <a:t>then</a:t>
            </a:r>
          </a:p>
          <a:p>
            <a:pPr marL="457189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100" dirty="0"/>
              <a:t>propose operator </a:t>
            </a:r>
            <a:r>
              <a:rPr lang="en-US" sz="3100" b="1" dirty="0"/>
              <a:t>close container</a:t>
            </a:r>
            <a:r>
              <a:rPr lang="en-US" sz="3100" dirty="0"/>
              <a:t> for that container and</a:t>
            </a:r>
          </a:p>
          <a:p>
            <a:pPr marL="457189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3100" dirty="0"/>
              <a:t>create </a:t>
            </a:r>
            <a:r>
              <a:rPr lang="en-US" sz="3100" u="sng" dirty="0" err="1"/>
              <a:t>desireds</a:t>
            </a:r>
            <a:r>
              <a:rPr lang="en-US" sz="3100" dirty="0"/>
              <a:t> to be </a:t>
            </a:r>
            <a:r>
              <a:rPr lang="en-US" sz="3100" b="1" dirty="0"/>
              <a:t>next-to</a:t>
            </a:r>
            <a:r>
              <a:rPr lang="en-US" sz="3100" dirty="0"/>
              <a:t> container </a:t>
            </a:r>
            <a:r>
              <a:rPr lang="en-US" sz="3100" dirty="0">
                <a:solidFill>
                  <a:srgbClr val="00B050"/>
                </a:solidFill>
                <a:sym typeface="Wingdings" panose="05000000000000000000" pitchFamily="2" charset="2"/>
              </a:rPr>
              <a:t> precondition</a:t>
            </a:r>
          </a:p>
          <a:p>
            <a:pPr marL="457189" lvl="1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26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-soar*propose*close-container*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(state &lt;s&gt; ^problem-space.name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-world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^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flags.mea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-operator-selection true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^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world.open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-container &lt;open-container-object&gt;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sz="20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desireds.desired.closed-container.handle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&lt;open-container-handle&gt;)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(&lt;open-container-object&gt; ^handle &lt;open-container-handle&gt;)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(&lt;s&gt; ^operator &lt;operator&gt; 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(&lt;operator&gt; ^name close-container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^transformative false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^close-container &lt;open-container-object&gt;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desireds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desireds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(&lt;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desireds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^count 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^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desired.next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-to-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object.handle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&lt;open-container-handle&gt;)}</a:t>
            </a:r>
            <a:endParaRPr lang="en-US" sz="3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1EAE1-B05F-C445-CF5E-2A49F5544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AF741-1053-0E99-F0A5-5AC1797AB9ED}"/>
              </a:ext>
            </a:extLst>
          </p:cNvPr>
          <p:cNvSpPr txBox="1"/>
          <p:nvPr/>
        </p:nvSpPr>
        <p:spPr>
          <a:xfrm>
            <a:off x="9394292" y="6272131"/>
            <a:ext cx="2244520" cy="379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 precondition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2560B-BF99-C629-4B52-91C3569D22F7}"/>
              </a:ext>
            </a:extLst>
          </p:cNvPr>
          <p:cNvSpPr txBox="1"/>
          <p:nvPr/>
        </p:nvSpPr>
        <p:spPr>
          <a:xfrm>
            <a:off x="10486368" y="4462105"/>
            <a:ext cx="1471716" cy="379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189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F0"/>
                </a:solidFill>
                <a:sym typeface="Wingdings" panose="05000000000000000000" pitchFamily="2" charset="2"/>
              </a:rPr>
              <a:t> goal</a:t>
            </a:r>
            <a:endParaRPr lang="en-US" sz="1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9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558A6-C169-BA42-1F19-FB732A2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Application Rules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9674-FEC3-DE1A-6D18-6E704DB04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Internal Application: </a:t>
            </a:r>
            <a:r>
              <a:rPr lang="en-US" i="1" dirty="0"/>
              <a:t>used for look-ahead and pure internal testing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If executing internal action and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operator </a:t>
            </a:r>
            <a:r>
              <a:rPr lang="en-US" b="1" dirty="0"/>
              <a:t>closed container </a:t>
            </a:r>
            <a:r>
              <a:rPr lang="en-US" dirty="0"/>
              <a:t>for a container is selected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preconditions are satisfied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then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change state of container from </a:t>
            </a:r>
            <a:r>
              <a:rPr lang="en-US" b="1" dirty="0"/>
              <a:t>open</a:t>
            </a:r>
            <a:r>
              <a:rPr lang="en-US" dirty="0"/>
              <a:t> to </a:t>
            </a:r>
            <a:r>
              <a:rPr lang="en-US" b="1" dirty="0"/>
              <a:t>closed</a:t>
            </a:r>
            <a:r>
              <a:rPr lang="en-US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External Application – </a:t>
            </a:r>
            <a:r>
              <a:rPr lang="en-US" i="1" dirty="0"/>
              <a:t>used for acting in the world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If executing external action and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operator </a:t>
            </a:r>
            <a:r>
              <a:rPr lang="en-US" b="1" dirty="0"/>
              <a:t>close container </a:t>
            </a:r>
            <a:r>
              <a:rPr lang="en-US" dirty="0"/>
              <a:t>for a container is selected and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preconditions are satisfied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perform-action </a:t>
            </a:r>
            <a:r>
              <a:rPr lang="en-US" b="1" dirty="0"/>
              <a:t>close</a:t>
            </a:r>
            <a:r>
              <a:rPr lang="en-US" dirty="0"/>
              <a:t> on container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CA7CF-032F-237B-40F2-AEA997CA9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1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3938-7B99-FEB4-9A2E-1A5E6B3A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Rules and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0B3E-1E52-8DC1-DB07-DA8EE74C1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193800"/>
            <a:ext cx="11107528" cy="54864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If a </a:t>
            </a:r>
            <a:r>
              <a:rPr lang="en-US" sz="2800" u="sng" dirty="0"/>
              <a:t>desired</a:t>
            </a:r>
            <a:r>
              <a:rPr lang="en-US" sz="2800" dirty="0"/>
              <a:t> predicate </a:t>
            </a:r>
            <a:r>
              <a:rPr lang="en-US" dirty="0"/>
              <a:t>matches a state predicate</a:t>
            </a:r>
            <a:r>
              <a:rPr lang="en-US" sz="2800" dirty="0"/>
              <a:t>, then mark the </a:t>
            </a:r>
            <a:r>
              <a:rPr lang="en-US" sz="2800" u="sng" dirty="0"/>
              <a:t>desired</a:t>
            </a:r>
            <a:r>
              <a:rPr lang="en-US" sz="2800" dirty="0"/>
              <a:t> achieved. 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Multiple rules. Need different ones for properties and relations. Worrisome.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If a </a:t>
            </a:r>
            <a:r>
              <a:rPr lang="en-US" sz="2800" u="sng" dirty="0"/>
              <a:t>desired</a:t>
            </a:r>
            <a:r>
              <a:rPr lang="en-US" sz="2800" dirty="0"/>
              <a:t> predicate </a:t>
            </a:r>
            <a:r>
              <a:rPr lang="en-US" i="1" dirty="0"/>
              <a:t>no longer matches </a:t>
            </a:r>
            <a:r>
              <a:rPr lang="en-US" dirty="0"/>
              <a:t>a state predicate, then mark the desired achieved. 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Multiple rules: Cannot depend on elaborations across substates (?). Worrisome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If all of </a:t>
            </a:r>
            <a:r>
              <a:rPr lang="en-US" sz="2800" dirty="0"/>
              <a:t>an operator’s </a:t>
            </a:r>
            <a:r>
              <a:rPr lang="en-US" sz="2800" u="sng" dirty="0" err="1"/>
              <a:t>desireds</a:t>
            </a:r>
            <a:r>
              <a:rPr lang="en-US" dirty="0"/>
              <a:t> are achieved and mark operator pre-conditions achieved.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If all pre-conditions of a superoperator where are achieved, make problem space be superoperator </a:t>
            </a:r>
            <a:r>
              <a:rPr lang="en-US" i="1" dirty="0"/>
              <a:t>implementation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If there is a superoperator where not all pre-conditions are achieved, make the problem space the same as above. </a:t>
            </a:r>
            <a:r>
              <a:rPr lang="en-US" i="1" dirty="0"/>
              <a:t>[operator subgoal]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/>
              <a:t>Copy unachieved </a:t>
            </a:r>
            <a:r>
              <a:rPr lang="en-US" sz="2800" u="sng" dirty="0"/>
              <a:t>desired</a:t>
            </a:r>
            <a:r>
              <a:rPr lang="en-US" sz="2800" dirty="0"/>
              <a:t> </a:t>
            </a:r>
            <a:r>
              <a:rPr lang="en-US" dirty="0"/>
              <a:t>from superoperator to substate.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DDD1C-1BDB-A6D4-0F3F-13ACEDCB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280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3938-7B99-FEB4-9A2E-1A5E6B3A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Rules and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20B3E-1E52-8DC1-DB07-DA8EE74C1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193800"/>
            <a:ext cx="11107528" cy="5486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a </a:t>
            </a:r>
            <a:r>
              <a:rPr lang="en-US" sz="2800" u="sng" dirty="0"/>
              <a:t>desired</a:t>
            </a:r>
            <a:r>
              <a:rPr lang="en-US" sz="2800" dirty="0"/>
              <a:t> predicate </a:t>
            </a:r>
            <a:r>
              <a:rPr lang="en-US" dirty="0"/>
              <a:t>matches a state predicate</a:t>
            </a:r>
            <a:r>
              <a:rPr lang="en-US" sz="2800" dirty="0"/>
              <a:t>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</a:t>
            </a:r>
            <a:r>
              <a:rPr lang="en-US" sz="2800" dirty="0"/>
              <a:t>then mark the </a:t>
            </a:r>
            <a:r>
              <a:rPr lang="en-US" sz="2800" u="sng" dirty="0"/>
              <a:t>desired</a:t>
            </a:r>
            <a:r>
              <a:rPr lang="en-US" sz="2800" dirty="0"/>
              <a:t> achieved.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</a:t>
            </a:r>
            <a:r>
              <a:rPr lang="en-US" sz="2800" dirty="0"/>
              <a:t>an operator’s </a:t>
            </a:r>
            <a:r>
              <a:rPr lang="en-US" sz="2800" u="sng" dirty="0" err="1"/>
              <a:t>desireds</a:t>
            </a:r>
            <a:r>
              <a:rPr lang="en-US" dirty="0"/>
              <a:t> are all achieved,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 then mark operator pre-conditions achieved.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the </a:t>
            </a:r>
            <a:r>
              <a:rPr lang="en-US" dirty="0" err="1"/>
              <a:t>superoperator’s</a:t>
            </a:r>
            <a:r>
              <a:rPr lang="en-US" dirty="0"/>
              <a:t> pre-conditions are all achieved,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then problem space is superoperator </a:t>
            </a:r>
            <a:r>
              <a:rPr lang="en-US" i="1" dirty="0"/>
              <a:t>implementation</a:t>
            </a:r>
            <a:r>
              <a:rPr lang="en-US" dirty="0"/>
              <a:t>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If the </a:t>
            </a:r>
            <a:r>
              <a:rPr lang="en-US" dirty="0" err="1"/>
              <a:t>superoperator’s</a:t>
            </a:r>
            <a:r>
              <a:rPr lang="en-US" dirty="0"/>
              <a:t> pre-conditions are not all achieved,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    then the problem space is the same as above. </a:t>
            </a:r>
            <a:r>
              <a:rPr lang="en-US" i="1" dirty="0"/>
              <a:t>[operator subgoal]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Copy all unachieved superoperator </a:t>
            </a:r>
            <a:r>
              <a:rPr lang="en-US" sz="2800" u="sng" dirty="0" err="1"/>
              <a:t>desireds</a:t>
            </a:r>
            <a:r>
              <a:rPr lang="en-US" sz="2800" dirty="0"/>
              <a:t> </a:t>
            </a:r>
            <a:r>
              <a:rPr lang="en-US" dirty="0"/>
              <a:t>to substate.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DDD1C-1BDB-A6D4-0F3F-13ACEDCB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5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9BAD3-0AD6-36D9-F3E1-6981CE23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AI2-Thor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5F80-9505-7227-AABA-5F0FA8C0B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069765"/>
            <a:ext cx="11107528" cy="5685172"/>
          </a:xfrm>
        </p:spPr>
        <p:txBody>
          <a:bodyPr>
            <a:normAutofit/>
          </a:bodyPr>
          <a:lstStyle/>
          <a:p>
            <a:r>
              <a:rPr lang="en-US" dirty="0"/>
              <a:t>https://ai2thor.allenai.org/ithor</a:t>
            </a:r>
          </a:p>
          <a:p>
            <a:r>
              <a:rPr lang="en-US" dirty="0"/>
              <a:t>Allen Institute for Artificial Intelligence (2017: still supporting)</a:t>
            </a:r>
          </a:p>
          <a:p>
            <a:r>
              <a:rPr lang="en-US" dirty="0"/>
              <a:t>Implemented on top of the Unity graphics and physics engine</a:t>
            </a:r>
          </a:p>
          <a:p>
            <a:r>
              <a:rPr lang="en-US" dirty="0"/>
              <a:t>Interactive object manipulation: pick up, move, pour, clean, cook,, …</a:t>
            </a:r>
          </a:p>
          <a:p>
            <a:pPr lvl="1"/>
            <a:r>
              <a:rPr lang="en-US" dirty="0"/>
              <a:t>Lots of objects</a:t>
            </a:r>
          </a:p>
          <a:p>
            <a:pPr lvl="1"/>
            <a:r>
              <a:rPr lang="en-US" dirty="0"/>
              <a:t>Some dynamic physics: mass, friction, bouncing, …</a:t>
            </a:r>
          </a:p>
          <a:p>
            <a:pPr lvl="1"/>
            <a:r>
              <a:rPr lang="en-US" dirty="0"/>
              <a:t>State changes: clean/dirty, uncooked/cooked, …</a:t>
            </a:r>
          </a:p>
          <a:p>
            <a:pPr lvl="1"/>
            <a:r>
              <a:rPr lang="en-US" dirty="0"/>
              <a:t>Multi-agent</a:t>
            </a:r>
          </a:p>
          <a:p>
            <a:r>
              <a:rPr lang="en-US" dirty="0"/>
              <a:t>Lots of rooms/scenarios</a:t>
            </a:r>
          </a:p>
          <a:p>
            <a:r>
              <a:rPr lang="en-US" dirty="0"/>
              <a:t>Photo-realistic scenes (eye-candy); extensions: </a:t>
            </a:r>
          </a:p>
          <a:p>
            <a:pPr lvl="1"/>
            <a:r>
              <a:rPr lang="en-US" dirty="0" err="1"/>
              <a:t>ProcThor</a:t>
            </a:r>
            <a:r>
              <a:rPr lang="en-US" dirty="0"/>
              <a:t> that generates environments automatically for testing. </a:t>
            </a:r>
          </a:p>
          <a:p>
            <a:r>
              <a:rPr lang="en-US" dirty="0"/>
              <a:t>Actively used in agent community: 180 Publications, Alfred 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ED801-7A0D-5ECF-6F4B-782DD1A2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77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01D4-8659-5335-6691-BEC1435C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Kitchen Environment for Thor-Soar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E3CD4-2A41-9191-E937-C15C7D7A6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481" y="1098671"/>
            <a:ext cx="11031166" cy="5231218"/>
          </a:xfrm>
        </p:spPr>
        <p:txBody>
          <a:bodyPr>
            <a:normAutofit/>
          </a:bodyPr>
          <a:lstStyle/>
          <a:p>
            <a:r>
              <a:rPr lang="en-US" dirty="0"/>
              <a:t>Demo Task [Unordered]</a:t>
            </a:r>
          </a:p>
          <a:p>
            <a:pPr lvl="1"/>
            <a:r>
              <a:rPr lang="en-US" dirty="0"/>
              <a:t>Cook a Potato, Put Potato on the Counter, Close Microwave Door </a:t>
            </a:r>
          </a:p>
          <a:p>
            <a:r>
              <a:rPr lang="en-US" dirty="0"/>
              <a:t>Physical Actions (13)</a:t>
            </a:r>
          </a:p>
          <a:p>
            <a:pPr lvl="1"/>
            <a:r>
              <a:rPr lang="en-US" dirty="0"/>
              <a:t>Break-object, close-container, empty-object, fill-object, get-object, go-to, open-container, put-in, put-on, slice-object, toggle-object, turn-off, turn-on</a:t>
            </a:r>
          </a:p>
          <a:p>
            <a:r>
              <a:rPr lang="en-US" dirty="0"/>
              <a:t>Objects (77)</a:t>
            </a:r>
          </a:p>
          <a:p>
            <a:pPr lvl="1"/>
            <a:r>
              <a:rPr lang="en-US" dirty="0"/>
              <a:t>Counter tops, cabinets (6), microwave, tomato, toaster, </a:t>
            </a:r>
            <a:r>
              <a:rPr lang="en-US" dirty="0" err="1"/>
              <a:t>stoveburner</a:t>
            </a:r>
            <a:r>
              <a:rPr lang="en-US" dirty="0"/>
              <a:t>(8), stool(2), statue(2), spoon, spatula, soap bottle, sink(2), shelving unit, bottle, vase (3), potato, pot, plate, peppershaker, paper towel roll, pan mug, </a:t>
            </a:r>
            <a:r>
              <a:rPr lang="en-US" dirty="0" err="1"/>
              <a:t>lightswitch</a:t>
            </a:r>
            <a:r>
              <a:rPr lang="en-US" dirty="0"/>
              <a:t>, lettuce, knife, kettle, houseplant, floor, faucet, egg, drawer (6), wine bottle, window,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B5C9-74E1-B5F8-193A-B262FE98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EF417-7AF7-7CDE-FA31-C87D36DE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563" y="-1"/>
            <a:ext cx="2723437" cy="21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3C52-BBC6-AA11-8C05-A05D7DAD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Experiments…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D5B75-14A9-5E0B-4AC5-63EB240A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197272"/>
            <a:ext cx="11107528" cy="54020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Cook a Potato, Put Potato on the Counter, Close Microwave Door</a:t>
            </a:r>
          </a:p>
          <a:p>
            <a:pPr lvl="1"/>
            <a:r>
              <a:rPr lang="en-US" dirty="0"/>
              <a:t>13 actions required in sequence</a:t>
            </a:r>
          </a:p>
          <a:p>
            <a:r>
              <a:rPr lang="en-US" dirty="0"/>
              <a:t>With no attention/search control:  Branching factor at least 77</a:t>
            </a:r>
          </a:p>
          <a:p>
            <a:pPr lvl="1"/>
            <a:r>
              <a:rPr lang="en-US" dirty="0"/>
              <a:t>~77</a:t>
            </a:r>
            <a:r>
              <a:rPr lang="en-US" baseline="30000" dirty="0"/>
              <a:t>13 </a:t>
            </a:r>
            <a:r>
              <a:rPr lang="en-US" dirty="0"/>
              <a:t>= 3.34 *10</a:t>
            </a:r>
            <a:r>
              <a:rPr lang="en-US" baseline="30000" dirty="0"/>
              <a:t>24</a:t>
            </a:r>
            <a:endParaRPr lang="en-US" dirty="0"/>
          </a:p>
          <a:p>
            <a:r>
              <a:rPr lang="en-US" dirty="0"/>
              <a:t>Attention-filtered objects: in goal or have a relation with an object in goal: </a:t>
            </a:r>
          </a:p>
          <a:p>
            <a:pPr lvl="1"/>
            <a:r>
              <a:rPr lang="en-US" dirty="0"/>
              <a:t>Countertp19; Microwave43; Potato50; CounterTop1 </a:t>
            </a:r>
          </a:p>
          <a:p>
            <a:pPr lvl="1"/>
            <a:r>
              <a:rPr lang="en-US" dirty="0"/>
              <a:t>~4</a:t>
            </a:r>
            <a:r>
              <a:rPr lang="en-US" baseline="30000" dirty="0"/>
              <a:t>13 </a:t>
            </a:r>
            <a:r>
              <a:rPr lang="en-US" dirty="0"/>
              <a:t>= ~67M</a:t>
            </a:r>
          </a:p>
          <a:p>
            <a:r>
              <a:rPr lang="en-US" dirty="0"/>
              <a:t>Problem-solving approaches</a:t>
            </a:r>
          </a:p>
          <a:p>
            <a:pPr lvl="1"/>
            <a:r>
              <a:rPr lang="en-US" dirty="0"/>
              <a:t>Iterative deepening: assures minimal # of operators</a:t>
            </a:r>
          </a:p>
          <a:p>
            <a:pPr lvl="1"/>
            <a:r>
              <a:rPr lang="en-US" dirty="0"/>
              <a:t>No Means-ends Analysis: propose all operators that have satisfied preconditions</a:t>
            </a:r>
          </a:p>
          <a:p>
            <a:pPr lvl="1"/>
            <a:r>
              <a:rPr lang="en-US" dirty="0"/>
              <a:t>Means-ends Analysis: only propose operators that help achieve a desired</a:t>
            </a:r>
          </a:p>
          <a:p>
            <a:pPr lvl="1"/>
            <a:r>
              <a:rPr lang="en-US" dirty="0"/>
              <a:t>Search control: prefer transformative actions (cooking) to non-transformative (go)</a:t>
            </a:r>
          </a:p>
          <a:p>
            <a:pPr lvl="1"/>
            <a:r>
              <a:rPr lang="en-US" dirty="0"/>
              <a:t>Sequenced </a:t>
            </a:r>
            <a:r>
              <a:rPr lang="en-US" dirty="0" err="1"/>
              <a:t>desireds</a:t>
            </a:r>
            <a:r>
              <a:rPr lang="en-US" dirty="0"/>
              <a:t>: Cook Potato, then Put Potato on Counter, then Close Micro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9F440-4D5B-9B82-CA5A-B763903B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0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4E6D-99E8-7CB0-F4C9-FE2ABBC62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388" y="264851"/>
            <a:ext cx="10173449" cy="966702"/>
          </a:xfrm>
        </p:spPr>
        <p:txBody>
          <a:bodyPr>
            <a:normAutofit fontScale="90000"/>
          </a:bodyPr>
          <a:lstStyle/>
          <a:p>
            <a:r>
              <a:rPr lang="en-US" dirty="0"/>
              <a:t>Post-Chunking, No MEA, No Order</a:t>
            </a:r>
            <a:br>
              <a:rPr lang="en-US" dirty="0"/>
            </a:br>
            <a:r>
              <a:rPr lang="en-US" dirty="0"/>
              <a:t>Cook a Potato, Put Potato on the Counter, Close Door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9865-C449-712E-FD28-CD04F648B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84" y="1525773"/>
            <a:ext cx="11107528" cy="486971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14: O: O91 (go-to)             CounterTop17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15: O: O95 (get-object)        Potato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16: O: O92 (go-to)             Microwave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17: O: O97 (open-container)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18: O: O100 (put-in)           Potato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19: O: O99 (close-container)   Microwave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20: O: O103 (cook)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21: ==&gt;S: S6 (operator no-change)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22:    O: O105 (turn-on-microwave)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23:    O: O106 (turn-off-microwave)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24: O: O107 (open-container)   Microwave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25: O: O108 (get-object)       Potato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26: O: O109 (close-container)  Microwave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27: O: O112 (put-on)           Potato CounterTop19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86138-9EAE-B17D-5AF9-56B8E74F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A503-28CF-7BEB-153A-06FAEBEE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38" y="103063"/>
            <a:ext cx="10373176" cy="966702"/>
          </a:xfrm>
        </p:spPr>
        <p:txBody>
          <a:bodyPr>
            <a:noAutofit/>
          </a:bodyPr>
          <a:lstStyle/>
          <a:p>
            <a:r>
              <a:rPr lang="en-US" sz="3200" dirty="0"/>
              <a:t>Post-Chunking Trace of Ordered </a:t>
            </a:r>
            <a:r>
              <a:rPr lang="en-US" sz="3200" dirty="0" err="1"/>
              <a:t>Desireds</a:t>
            </a:r>
            <a:r>
              <a:rPr lang="en-US" sz="3200" dirty="0"/>
              <a:t>: Cook Potato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5EDC-415A-0E59-6CFB-FB2B5E61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654" y="1085713"/>
            <a:ext cx="11607799" cy="5209953"/>
          </a:xfrm>
        </p:spPr>
        <p:txBody>
          <a:bodyPr anchor="ctr">
            <a:noAutofit/>
          </a:bodyPr>
          <a:lstStyle/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11: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O: 89 (cook) #Potato               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Desireds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achieved;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unachieved]</a:t>
            </a:r>
            <a:endParaRPr lang="en-US" sz="1800" dirty="0">
              <a:solidFill>
                <a:srgbClr val="C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12: ==&gt;S: S5 (operator no-change)       [next-to micro; potato-&gt;micro; door closed]</a:t>
            </a:r>
          </a:p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13:    </a:t>
            </a:r>
            <a:r>
              <a:rPr lang="en-US" sz="180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O: O90 (put-in) #Microwave</a:t>
            </a:r>
          </a:p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14:    ==&gt;S: S6 (operator no-change)    [next-to micro; holding potato; micro open]</a:t>
            </a:r>
          </a:p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15:       </a:t>
            </a:r>
            <a:r>
              <a:rPr lang="en-US" sz="180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O: O94 (get-object) #Potato</a:t>
            </a:r>
          </a:p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16:       ==&gt;S: S7 (operator no-change) [desired: next-to potato]</a:t>
            </a:r>
          </a:p>
          <a:p>
            <a:pPr marL="0" indent="0" defTabSz="993775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  <a:tab pos="526097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17: 		    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O: O96 (go-to) #Potato     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Moves to Potato</a:t>
            </a:r>
          </a:p>
          <a:p>
            <a:pPr marL="0" indent="0" defTabSz="993775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  <a:tab pos="526097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18: 		     ==&gt;S: S8 (state no-change) 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 Potato</a:t>
            </a:r>
          </a:p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  </a:t>
            </a:r>
            <a:r>
              <a:rPr lang="en-US" sz="180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O: O92 (go-to) #Microwave        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Moves to Microwave</a:t>
            </a:r>
          </a:p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20:    O: O90 (put-in) #Potato in Micro</a:t>
            </a:r>
          </a:p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  ==&gt;S: S9 (operator no-change)    [</a:t>
            </a:r>
            <a:r>
              <a:rPr lang="en-US" sz="18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next-to micro; holding potato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micro open]</a:t>
            </a:r>
          </a:p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22:      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O: O98 (open-container)       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Opens Microwave</a:t>
            </a:r>
          </a:p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  <a:tab pos="526097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23:    ==&gt;S: S10 (operator no-change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 potato in Micro</a:t>
            </a:r>
          </a:p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24: ==&gt;S: S11 (operator no-change)      [</a:t>
            </a:r>
            <a:r>
              <a:rPr lang="en-US" sz="18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next-to micro; potato-&gt;micro; 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door closed]</a:t>
            </a:r>
          </a:p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  <a:tab pos="526097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25:   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O: O101 (close-container)        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loses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Microwave</a:t>
            </a:r>
          </a:p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26: ==&gt;S: S12 (operator no-change)   </a:t>
            </a:r>
            <a:r>
              <a:rPr lang="en-US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Switches to operator implementation</a:t>
            </a:r>
          </a:p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  <a:tab pos="5260975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27:    </a:t>
            </a:r>
            <a:r>
              <a:rPr lang="en-US" sz="18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O: O106 (turn-on-microwave)      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Turns on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Microwave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  <a:tab pos="5260975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28:    O: O107 (turn-off-microwave)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Turns off Microwave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defTabSz="971550">
              <a:lnSpc>
                <a:spcPct val="100000"/>
              </a:lnSpc>
              <a:spcBef>
                <a:spcPts val="0"/>
              </a:spcBef>
              <a:buNone/>
              <a:tabLst>
                <a:tab pos="742950" algn="l"/>
                <a:tab pos="1085850" algn="l"/>
                <a:tab pos="1428750" algn="l"/>
                <a:tab pos="17145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29: 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O: 0108 (next-</a:t>
            </a:r>
            <a:r>
              <a:rPr lang="en-US" sz="1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desireds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</a:t>
            </a:r>
            <a:r>
              <a:rPr lang="en-US" sz="18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US" sz="1800" i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desireds</a:t>
            </a:r>
            <a:r>
              <a:rPr lang="en-US" sz="18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Put Potato on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38EC4-8631-C381-8C14-98B4A891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1B996-461D-6EF1-9E2D-38FAC297C60C}"/>
              </a:ext>
            </a:extLst>
          </p:cNvPr>
          <p:cNvSpPr txBox="1"/>
          <p:nvPr/>
        </p:nvSpPr>
        <p:spPr>
          <a:xfrm>
            <a:off x="1096169" y="6383873"/>
            <a:ext cx="100145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Red(3):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learns a chunk to select.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Black(5): the only choice with MEA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8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A503-28CF-7BEB-153A-06FAEBEE0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38" y="103063"/>
            <a:ext cx="10373176" cy="966702"/>
          </a:xfrm>
        </p:spPr>
        <p:txBody>
          <a:bodyPr>
            <a:noAutofit/>
          </a:bodyPr>
          <a:lstStyle/>
          <a:p>
            <a:r>
              <a:rPr lang="en-US" sz="3200" dirty="0"/>
              <a:t>Post-Chunking MEA Trace of </a:t>
            </a:r>
            <a:r>
              <a:rPr lang="en-US" sz="2800" dirty="0"/>
              <a:t>Cook Potato in Microwave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F5EDC-415A-0E59-6CFB-FB2B5E61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35" y="1122772"/>
            <a:ext cx="11607799" cy="5058659"/>
          </a:xfrm>
        </p:spPr>
        <p:txBody>
          <a:bodyPr anchor="ctr">
            <a:noAutofit/>
          </a:bodyPr>
          <a:lstStyle/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Desireds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unachieved; </a:t>
            </a:r>
            <a:r>
              <a:rPr lang="en-US" sz="17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achieved</a:t>
            </a:r>
            <a:r>
              <a:rPr lang="en-US" sz="17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11: O: 89 (cook)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		[next-to micro; potato - micro; door closed]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12: ==&gt;S: S5 (operator no-change)  	</a:t>
            </a: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13: 	O: O90 (put-in)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Microwave 		[next-to micro; holding potato; micro open]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14: 	==&gt;S: S6 (operator no-change) 	</a:t>
            </a: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15: 		O: O94 (get-object)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Potato	[next-to potato]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16: 		==&gt;S: S7 (operator no-change)	</a:t>
            </a: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17: 			O: O96 (go-to) Potato    	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Moves to Potato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18: 			==&gt;S: S8 (state no-change)	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 Potato</a:t>
            </a: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	O: O92 (go-to) Microwave      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Moves to Microwave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20: 	O: O90 (put-in) 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Microwave 		[</a:t>
            </a:r>
            <a:r>
              <a:rPr lang="en-US" sz="1800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next-to micro; holding potato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micro open]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   ==&gt;S: S9 (operator no-change)   	</a:t>
            </a: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22:       O: O98 (open-container)      	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Opens Microwave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23:    ==&gt;S: S10 (operator no-change) 	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 potato in Microwave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24: ==&gt;S: S11 (operator no-change)  	[</a:t>
            </a:r>
            <a:r>
              <a:rPr lang="en-US" sz="18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next-to micro; potato </a:t>
            </a:r>
            <a:r>
              <a:rPr lang="en-US" sz="1800" u="sng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800" u="sng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micro;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door closed]</a:t>
            </a: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25:    O: O101 (close-container)       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loses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Microwave </a:t>
            </a: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26: ==&gt;S: S12 (operator no-change)   </a:t>
            </a:r>
            <a:r>
              <a:rPr lang="en-US" sz="1800" i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Switches to operator implementation</a:t>
            </a: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27:    O: O106 (turn-on-microwave)      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Turns on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Microwave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71550">
              <a:spcBef>
                <a:spcPts val="0"/>
              </a:spcBef>
              <a:buNone/>
              <a:tabLst>
                <a:tab pos="914400" algn="l"/>
                <a:tab pos="1258888" algn="l"/>
                <a:tab pos="1655763" algn="l"/>
                <a:tab pos="1714500" algn="l"/>
                <a:tab pos="4691063" algn="l"/>
                <a:tab pos="5313363" algn="l"/>
                <a:tab pos="5427663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28:    O: O107 (turn-off-microwave)    	</a:t>
            </a:r>
            <a:r>
              <a: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Turns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off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Microwave</a:t>
            </a:r>
            <a:endParaRPr lang="en-US" sz="180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38EC4-8631-C381-8C14-98B4A891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9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8E63C59-AF9C-EAC6-84ED-3C2F995E7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8411735"/>
              </p:ext>
            </p:extLst>
          </p:nvPr>
        </p:nvGraphicFramePr>
        <p:xfrm>
          <a:off x="1351858" y="2427614"/>
          <a:ext cx="10606226" cy="4150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4B2D124-8738-686A-7BF4-8B09A733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38" y="103063"/>
            <a:ext cx="10169792" cy="966702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Data for Iterative Deepening Look-ahead</a:t>
            </a:r>
            <a:br>
              <a:rPr lang="en-US" dirty="0"/>
            </a:br>
            <a:r>
              <a:rPr lang="en-US" sz="3600" dirty="0"/>
              <a:t>Cook Potato, Close Microwave Door, Put Potato on Counter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6BB1-3644-EF37-CC07-3582A3CE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166520"/>
            <a:ext cx="11107528" cy="18448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No MEA: Unordered subgoals and no search control</a:t>
            </a:r>
          </a:p>
          <a:p>
            <a:pPr>
              <a:spcBef>
                <a:spcPts val="0"/>
              </a:spcBef>
            </a:pPr>
            <a:r>
              <a:rPr lang="en-US" dirty="0"/>
              <a:t>MEA: Unordered subgoals and no search control</a:t>
            </a:r>
          </a:p>
          <a:p>
            <a:pPr lvl="1"/>
            <a:r>
              <a:rPr lang="en-US" dirty="0"/>
              <a:t>Graph-search size; ~4</a:t>
            </a:r>
            <a:r>
              <a:rPr lang="en-US" baseline="30000" dirty="0"/>
              <a:t>13 </a:t>
            </a:r>
            <a:r>
              <a:rPr lang="en-US" dirty="0"/>
              <a:t>= ~67M, ~3</a:t>
            </a:r>
            <a:r>
              <a:rPr lang="en-US" baseline="30000" dirty="0"/>
              <a:t>13 </a:t>
            </a:r>
            <a:r>
              <a:rPr lang="en-US" dirty="0"/>
              <a:t>= ~1.6M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01D01-1BC5-9FF9-F0AA-7BAE22BB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CE3DF-B780-9D62-8ED7-D0AA6B490A72}"/>
              </a:ext>
            </a:extLst>
          </p:cNvPr>
          <p:cNvSpPr txBox="1"/>
          <p:nvPr/>
        </p:nvSpPr>
        <p:spPr>
          <a:xfrm>
            <a:off x="7585787" y="3421609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117K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916E6-7D58-C91A-95F0-5FF5DC5C5069}"/>
              </a:ext>
            </a:extLst>
          </p:cNvPr>
          <p:cNvSpPr txBox="1"/>
          <p:nvPr/>
        </p:nvSpPr>
        <p:spPr>
          <a:xfrm>
            <a:off x="9077621" y="3988547"/>
            <a:ext cx="850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4.3K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CD697-32F5-4B53-44B9-38002FFF86FD}"/>
              </a:ext>
            </a:extLst>
          </p:cNvPr>
          <p:cNvSpPr txBox="1"/>
          <p:nvPr/>
        </p:nvSpPr>
        <p:spPr>
          <a:xfrm>
            <a:off x="10655160" y="4769037"/>
            <a:ext cx="850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66B76-2A26-5E6F-5899-8B07FD831D9B}"/>
              </a:ext>
            </a:extLst>
          </p:cNvPr>
          <p:cNvSpPr txBox="1"/>
          <p:nvPr/>
        </p:nvSpPr>
        <p:spPr>
          <a:xfrm>
            <a:off x="6029773" y="4848133"/>
            <a:ext cx="9580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B2037-255D-CF2D-EF5F-8C292BAEA0D4}"/>
              </a:ext>
            </a:extLst>
          </p:cNvPr>
          <p:cNvSpPr txBox="1"/>
          <p:nvPr/>
        </p:nvSpPr>
        <p:spPr>
          <a:xfrm>
            <a:off x="4538113" y="2703538"/>
            <a:ext cx="850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7.16M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C9B39-C58F-6DD4-C64F-DFF9F8C38068}"/>
              </a:ext>
            </a:extLst>
          </p:cNvPr>
          <p:cNvSpPr txBox="1"/>
          <p:nvPr/>
        </p:nvSpPr>
        <p:spPr>
          <a:xfrm>
            <a:off x="2901183" y="2642045"/>
            <a:ext cx="1091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12.2M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44F0CF-A71D-F07A-CF66-C99A2852A972}"/>
              </a:ext>
            </a:extLst>
          </p:cNvPr>
          <p:cNvSpPr txBox="1"/>
          <p:nvPr/>
        </p:nvSpPr>
        <p:spPr>
          <a:xfrm>
            <a:off x="2892049" y="6455085"/>
            <a:ext cx="1091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~1 hour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C8911-8003-2838-3EA3-2229DEA80686}"/>
              </a:ext>
            </a:extLst>
          </p:cNvPr>
          <p:cNvSpPr txBox="1"/>
          <p:nvPr/>
        </p:nvSpPr>
        <p:spPr>
          <a:xfrm>
            <a:off x="4412849" y="6455085"/>
            <a:ext cx="1091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~1 hour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58657-8236-BB16-9B40-9DAA9F60B25D}"/>
              </a:ext>
            </a:extLst>
          </p:cNvPr>
          <p:cNvSpPr txBox="1"/>
          <p:nvPr/>
        </p:nvSpPr>
        <p:spPr>
          <a:xfrm>
            <a:off x="5933649" y="6455085"/>
            <a:ext cx="1091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~2 sec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250B16-DED4-4D54-B361-A1F7AC030C6D}"/>
              </a:ext>
            </a:extLst>
          </p:cNvPr>
          <p:cNvSpPr txBox="1"/>
          <p:nvPr/>
        </p:nvSpPr>
        <p:spPr>
          <a:xfrm>
            <a:off x="7540623" y="6455085"/>
            <a:ext cx="1091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~40 sec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99FA32-D194-F06C-F579-9341EC650016}"/>
              </a:ext>
            </a:extLst>
          </p:cNvPr>
          <p:cNvSpPr txBox="1"/>
          <p:nvPr/>
        </p:nvSpPr>
        <p:spPr>
          <a:xfrm>
            <a:off x="9037638" y="6455085"/>
            <a:ext cx="1091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~4 sec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F4112-6677-517D-7C62-6ACA048D993D}"/>
              </a:ext>
            </a:extLst>
          </p:cNvPr>
          <p:cNvSpPr txBox="1"/>
          <p:nvPr/>
        </p:nvSpPr>
        <p:spPr>
          <a:xfrm>
            <a:off x="10534652" y="6455085"/>
            <a:ext cx="10919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~2 sec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875E1D-CABD-9466-97F0-2FDEEAE4D014}"/>
              </a:ext>
            </a:extLst>
          </p:cNvPr>
          <p:cNvSpPr/>
          <p:nvPr/>
        </p:nvSpPr>
        <p:spPr>
          <a:xfrm>
            <a:off x="7202404" y="2795977"/>
            <a:ext cx="4601333" cy="39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5C03D-955C-3126-FAA1-BBA39B668C93}"/>
              </a:ext>
            </a:extLst>
          </p:cNvPr>
          <p:cNvSpPr txBox="1"/>
          <p:nvPr/>
        </p:nvSpPr>
        <p:spPr>
          <a:xfrm>
            <a:off x="657308" y="6255443"/>
            <a:ext cx="1660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~50x slower with debugger</a:t>
            </a:r>
          </a:p>
        </p:txBody>
      </p:sp>
    </p:spTree>
    <p:extLst>
      <p:ext uri="{BB962C8B-B14F-4D97-AF65-F5344CB8AC3E}">
        <p14:creationId xmlns:p14="http://schemas.microsoft.com/office/powerpoint/2010/main" val="171545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D124-8738-686A-7BF4-8B09A733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38" y="103063"/>
            <a:ext cx="10169792" cy="966702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Data for Iterative Deepening Look-ahead</a:t>
            </a:r>
            <a:br>
              <a:rPr lang="en-US" dirty="0"/>
            </a:br>
            <a:r>
              <a:rPr lang="en-US" sz="3600" dirty="0"/>
              <a:t>Cook Potato, Close Microwave Door, Put Potato on Counter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6BB1-3644-EF37-CC07-3582A3CE4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214782"/>
            <a:ext cx="11107528" cy="18448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Basic MEA: Unordered subgoals and no search control</a:t>
            </a:r>
          </a:p>
          <a:p>
            <a:r>
              <a:rPr lang="en-US" dirty="0"/>
              <a:t>Minimal search control (smaller branching factor: prefer transformative ops.)</a:t>
            </a:r>
          </a:p>
          <a:p>
            <a:r>
              <a:rPr lang="en-US" dirty="0"/>
              <a:t>Ordered subgoals (no search required for subgoal ordering)</a:t>
            </a:r>
          </a:p>
          <a:p>
            <a:r>
              <a:rPr lang="en-US" dirty="0"/>
              <a:t>33-2 seconds real-time (robot movement included but no debugger)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01D01-1BC5-9FF9-F0AA-7BAE22BB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4AE0AA3-20B1-B8F4-20ED-1536087292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431463"/>
              </p:ext>
            </p:extLst>
          </p:nvPr>
        </p:nvGraphicFramePr>
        <p:xfrm>
          <a:off x="1419225" y="2899387"/>
          <a:ext cx="9848850" cy="3945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BCE3DF-B780-9D62-8ED7-D0AA6B490A72}"/>
              </a:ext>
            </a:extLst>
          </p:cNvPr>
          <p:cNvSpPr txBox="1"/>
          <p:nvPr/>
        </p:nvSpPr>
        <p:spPr>
          <a:xfrm>
            <a:off x="2201863" y="3059667"/>
            <a:ext cx="85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117K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916E6-7D58-C91A-95F0-5FF5DC5C5069}"/>
              </a:ext>
            </a:extLst>
          </p:cNvPr>
          <p:cNvSpPr txBox="1"/>
          <p:nvPr/>
        </p:nvSpPr>
        <p:spPr>
          <a:xfrm>
            <a:off x="3175000" y="3867619"/>
            <a:ext cx="850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4.3K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CD697-32F5-4B53-44B9-38002FFF86FD}"/>
              </a:ext>
            </a:extLst>
          </p:cNvPr>
          <p:cNvSpPr txBox="1"/>
          <p:nvPr/>
        </p:nvSpPr>
        <p:spPr>
          <a:xfrm>
            <a:off x="4208206" y="4952057"/>
            <a:ext cx="850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66B76-2A26-5E6F-5899-8B07FD831D9B}"/>
              </a:ext>
            </a:extLst>
          </p:cNvPr>
          <p:cNvSpPr txBox="1"/>
          <p:nvPr/>
        </p:nvSpPr>
        <p:spPr>
          <a:xfrm>
            <a:off x="7183957" y="5104546"/>
            <a:ext cx="850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F16954-CE69-3542-C4BC-90F45DD6137E}"/>
              </a:ext>
            </a:extLst>
          </p:cNvPr>
          <p:cNvSpPr txBox="1"/>
          <p:nvPr/>
        </p:nvSpPr>
        <p:spPr>
          <a:xfrm>
            <a:off x="10187508" y="5066624"/>
            <a:ext cx="850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4DB21-9941-F1F0-F65F-2917E53D753D}"/>
              </a:ext>
            </a:extLst>
          </p:cNvPr>
          <p:cNvSpPr txBox="1"/>
          <p:nvPr/>
        </p:nvSpPr>
        <p:spPr>
          <a:xfrm>
            <a:off x="5215455" y="4072836"/>
            <a:ext cx="850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2.8K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5B2037-255D-CF2D-EF5F-8C292BAEA0D4}"/>
              </a:ext>
            </a:extLst>
          </p:cNvPr>
          <p:cNvSpPr txBox="1"/>
          <p:nvPr/>
        </p:nvSpPr>
        <p:spPr>
          <a:xfrm>
            <a:off x="6184865" y="4338795"/>
            <a:ext cx="850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649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46C5C7-A0F6-0FE6-DD29-8977BDAAB438}"/>
              </a:ext>
            </a:extLst>
          </p:cNvPr>
          <p:cNvSpPr txBox="1"/>
          <p:nvPr/>
        </p:nvSpPr>
        <p:spPr>
          <a:xfrm>
            <a:off x="9207465" y="4387371"/>
            <a:ext cx="850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545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29349-392D-E769-1D3D-98204956E7C5}"/>
              </a:ext>
            </a:extLst>
          </p:cNvPr>
          <p:cNvSpPr txBox="1"/>
          <p:nvPr/>
        </p:nvSpPr>
        <p:spPr>
          <a:xfrm>
            <a:off x="8191500" y="3995641"/>
            <a:ext cx="850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2.8K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40875-184B-9C9A-4D5D-1702707B2F75}"/>
              </a:ext>
            </a:extLst>
          </p:cNvPr>
          <p:cNvSpPr/>
          <p:nvPr/>
        </p:nvSpPr>
        <p:spPr>
          <a:xfrm>
            <a:off x="5147880" y="3405595"/>
            <a:ext cx="2959100" cy="3415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B3E4A-E659-8BE9-5F35-002C308E19D3}"/>
              </a:ext>
            </a:extLst>
          </p:cNvPr>
          <p:cNvSpPr/>
          <p:nvPr/>
        </p:nvSpPr>
        <p:spPr>
          <a:xfrm>
            <a:off x="8102726" y="3408792"/>
            <a:ext cx="2959100" cy="3415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2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9E0A-390B-EE38-283F-414AF582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to Message Processing Pipeline 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FD1DABCA-B700-90FB-E928-907ACE86C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962952"/>
            <a:ext cx="11107528" cy="5636322"/>
          </a:xfrm>
        </p:spPr>
        <p:txBody>
          <a:bodyPr/>
          <a:lstStyle/>
          <a:p>
            <a:r>
              <a:rPr lang="en-US" dirty="0"/>
              <a:t>Extend Abstract Meaning Representation (AMR) as the message format interface between language processing and agent interpretation</a:t>
            </a:r>
          </a:p>
          <a:p>
            <a:r>
              <a:rPr lang="en-US" dirty="0"/>
              <a:t>Existing English to AMR tools (LLMs) are incomplete</a:t>
            </a:r>
          </a:p>
          <a:p>
            <a:pPr lvl="1"/>
            <a:r>
              <a:rPr lang="en-US" dirty="0"/>
              <a:t>Throws away critical information (tense, plurals) and doesn’t ground.</a:t>
            </a:r>
          </a:p>
          <a:p>
            <a:r>
              <a:rPr lang="en-US" dirty="0"/>
              <a:t>Current plan</a:t>
            </a:r>
          </a:p>
          <a:p>
            <a:pPr lvl="1"/>
            <a:r>
              <a:rPr lang="en-US" dirty="0"/>
              <a:t>Use Lucia (Lindes Thesis </a:t>
            </a:r>
            <a:r>
              <a:rPr lang="en-US"/>
              <a:t>- ECG </a:t>
            </a:r>
            <a:r>
              <a:rPr lang="en-US" dirty="0"/>
              <a:t>inspired) in short term</a:t>
            </a:r>
          </a:p>
          <a:p>
            <a:pPr lvl="1"/>
            <a:r>
              <a:rPr lang="en-US" dirty="0"/>
              <a:t>Lucia + LLM; Fine-tune LLM for AMR (trained from Lucia data?)</a:t>
            </a:r>
          </a:p>
          <a:p>
            <a:r>
              <a:rPr lang="en-US" dirty="0"/>
              <a:t>Open issue where grounding occurs – matching language to context</a:t>
            </a:r>
          </a:p>
          <a:p>
            <a:pPr lvl="1"/>
            <a:r>
              <a:rPr lang="en-US" dirty="0"/>
              <a:t>During language processing (Lucia)</a:t>
            </a:r>
          </a:p>
          <a:p>
            <a:pPr lvl="1"/>
            <a:r>
              <a:rPr lang="en-US" dirty="0"/>
              <a:t>During message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63267-6549-9CD0-D5F9-D56263DB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1425EA3-5416-C71E-19D2-FB3899D916FE}"/>
              </a:ext>
            </a:extLst>
          </p:cNvPr>
          <p:cNvSpPr/>
          <p:nvPr/>
        </p:nvSpPr>
        <p:spPr>
          <a:xfrm>
            <a:off x="1972203" y="5403012"/>
            <a:ext cx="1216059" cy="119720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English Sentences</a:t>
            </a:r>
          </a:p>
        </p:txBody>
      </p:sp>
      <p:sp>
        <p:nvSpPr>
          <p:cNvPr id="8" name="Flowchart: Multidocument 7">
            <a:extLst>
              <a:ext uri="{FF2B5EF4-FFF2-40B4-BE49-F238E27FC236}">
                <a16:creationId xmlns:a16="http://schemas.microsoft.com/office/drawing/2014/main" id="{AC219B55-942E-237C-A317-E8E17B652B54}"/>
              </a:ext>
            </a:extLst>
          </p:cNvPr>
          <p:cNvSpPr/>
          <p:nvPr/>
        </p:nvSpPr>
        <p:spPr>
          <a:xfrm>
            <a:off x="9459908" y="5403012"/>
            <a:ext cx="1216059" cy="119720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dirty="0"/>
              <a:t>Agent </a:t>
            </a:r>
          </a:p>
          <a:p>
            <a:pPr algn="ctr"/>
            <a:r>
              <a:rPr lang="en-US" sz="1600" dirty="0"/>
              <a:t>knowledge, intent, …</a:t>
            </a:r>
          </a:p>
        </p:txBody>
      </p:sp>
      <p:sp>
        <p:nvSpPr>
          <p:cNvPr id="9" name="Flowchart: Multidocument 8">
            <a:extLst>
              <a:ext uri="{FF2B5EF4-FFF2-40B4-BE49-F238E27FC236}">
                <a16:creationId xmlns:a16="http://schemas.microsoft.com/office/drawing/2014/main" id="{65BE6B60-6576-5F46-8D80-39EF01166142}"/>
              </a:ext>
            </a:extLst>
          </p:cNvPr>
          <p:cNvSpPr/>
          <p:nvPr/>
        </p:nvSpPr>
        <p:spPr>
          <a:xfrm>
            <a:off x="5751183" y="5403012"/>
            <a:ext cx="1216059" cy="1197205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AMR-style</a:t>
            </a:r>
          </a:p>
          <a:p>
            <a:pPr algn="ctr"/>
            <a:r>
              <a:rPr lang="en-US" sz="1600" dirty="0"/>
              <a:t>Thor-Soar Messages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BA334E9-0C34-ACA1-0B80-04F3563FC2E4}"/>
              </a:ext>
            </a:extLst>
          </p:cNvPr>
          <p:cNvSpPr/>
          <p:nvPr/>
        </p:nvSpPr>
        <p:spPr>
          <a:xfrm>
            <a:off x="3188262" y="5555611"/>
            <a:ext cx="2581000" cy="44305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Lucia + LLM?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41EE11D-DC34-FEEE-1FCD-F67B211CFC6B}"/>
              </a:ext>
            </a:extLst>
          </p:cNvPr>
          <p:cNvSpPr/>
          <p:nvPr/>
        </p:nvSpPr>
        <p:spPr>
          <a:xfrm>
            <a:off x="6967242" y="5555611"/>
            <a:ext cx="2492666" cy="92502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Agent Interpretation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591B15-EC77-0A00-AC4E-87B32883BF7A}"/>
              </a:ext>
            </a:extLst>
          </p:cNvPr>
          <p:cNvSpPr txBox="1"/>
          <p:nvPr/>
        </p:nvSpPr>
        <p:spPr>
          <a:xfrm>
            <a:off x="3370525" y="6494983"/>
            <a:ext cx="15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Grounding?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F3F3F4B-C7E6-04C8-8563-8540695D9236}"/>
              </a:ext>
            </a:extLst>
          </p:cNvPr>
          <p:cNvSpPr/>
          <p:nvPr/>
        </p:nvSpPr>
        <p:spPr>
          <a:xfrm>
            <a:off x="3178566" y="6018125"/>
            <a:ext cx="2581000" cy="44305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LLM?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F80088-1EF0-D10C-D01C-066C52BF6794}"/>
              </a:ext>
            </a:extLst>
          </p:cNvPr>
          <p:cNvSpPr txBox="1"/>
          <p:nvPr/>
        </p:nvSpPr>
        <p:spPr>
          <a:xfrm>
            <a:off x="7067783" y="6415551"/>
            <a:ext cx="152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Grounding?</a:t>
            </a:r>
          </a:p>
        </p:txBody>
      </p:sp>
    </p:spTree>
    <p:extLst>
      <p:ext uri="{BB962C8B-B14F-4D97-AF65-F5344CB8AC3E}">
        <p14:creationId xmlns:p14="http://schemas.microsoft.com/office/powerpoint/2010/main" val="424922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B9E0A-390B-EE38-283F-414AF582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Message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6F695-1BC8-0136-0EA6-8F66BDBFF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250" y="1012499"/>
            <a:ext cx="11107528" cy="4526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172B4D"/>
                </a:solidFill>
                <a:effectLst/>
                <a:latin typeface="SFMono-Medium"/>
              </a:rPr>
              <a:t>The goal is that a dish sponge is clean and it is on the countertop.</a:t>
            </a:r>
            <a:endParaRPr lang="en-US" i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63267-6549-9CD0-D5F9-D56263DB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50581-2EE4-472D-A162-1861973DF759}"/>
              </a:ext>
            </a:extLst>
          </p:cNvPr>
          <p:cNvSpPr txBox="1"/>
          <p:nvPr/>
        </p:nvSpPr>
        <p:spPr>
          <a:xfrm>
            <a:off x="777728" y="1583573"/>
            <a:ext cx="86850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FF"/>
                </a:highlight>
              </a:rPr>
              <a:t>(&lt;g&gt; ^instance-of goal-description </a:t>
            </a:r>
          </a:p>
          <a:p>
            <a:pPr>
              <a:tabLst>
                <a:tab pos="461963" algn="l"/>
              </a:tabLst>
            </a:pPr>
            <a:r>
              <a:rPr lang="en-US" dirty="0">
                <a:highlight>
                  <a:srgbClr val="FFFFFF"/>
                </a:highlight>
              </a:rPr>
              <a:t>	^ARG1 &lt;a&gt;) </a:t>
            </a:r>
          </a:p>
          <a:p>
            <a:r>
              <a:rPr lang="en-US" dirty="0">
                <a:highlight>
                  <a:srgbClr val="FFFFFF"/>
                </a:highlight>
              </a:rPr>
              <a:t>(&lt;a&gt; ^instance-of conjunction </a:t>
            </a:r>
          </a:p>
          <a:p>
            <a:pPr>
              <a:tabLst>
                <a:tab pos="461963" algn="l"/>
              </a:tabLst>
            </a:pPr>
            <a:r>
              <a:rPr lang="en-US" dirty="0">
                <a:highlight>
                  <a:srgbClr val="FFFFFF"/>
                </a:highlight>
              </a:rPr>
              <a:t>	^op1 &lt;c&gt; </a:t>
            </a:r>
          </a:p>
          <a:p>
            <a:pPr>
              <a:tabLst>
                <a:tab pos="461963" algn="l"/>
              </a:tabLst>
            </a:pPr>
            <a:r>
              <a:rPr lang="en-US" dirty="0">
                <a:highlight>
                  <a:srgbClr val="FFFFFF"/>
                </a:highlight>
              </a:rPr>
              <a:t>	^op2 &lt;b&gt;) </a:t>
            </a:r>
          </a:p>
          <a:p>
            <a:r>
              <a:rPr lang="en-US" dirty="0">
                <a:highlight>
                  <a:srgbClr val="FFFFFF"/>
                </a:highlight>
              </a:rPr>
              <a:t>(&lt;c&gt; ^instance-of state-description </a:t>
            </a:r>
          </a:p>
          <a:p>
            <a:pPr>
              <a:tabLst>
                <a:tab pos="461963" algn="l"/>
              </a:tabLst>
            </a:pPr>
            <a:r>
              <a:rPr lang="en-US" dirty="0">
                <a:highlight>
                  <a:srgbClr val="FFFFFF"/>
                </a:highlight>
              </a:rPr>
              <a:t>	^ARG1 &lt;c1&gt; </a:t>
            </a:r>
          </a:p>
          <a:p>
            <a:pPr>
              <a:tabLst>
                <a:tab pos="461963" algn="l"/>
              </a:tabLst>
            </a:pPr>
            <a:r>
              <a:rPr lang="en-US" dirty="0">
                <a:highlight>
                  <a:srgbClr val="FFFFFF"/>
                </a:highlight>
              </a:rPr>
              <a:t>	^ARG2 &lt;c2&gt;) </a:t>
            </a:r>
          </a:p>
          <a:p>
            <a:r>
              <a:rPr lang="en-US" dirty="0">
                <a:highlight>
                  <a:srgbClr val="FFFFFF"/>
                </a:highlight>
              </a:rPr>
              <a:t>(&lt;c1&gt; ^instance-of reference-description </a:t>
            </a:r>
          </a:p>
          <a:p>
            <a:pPr>
              <a:tabLst>
                <a:tab pos="574675" algn="l"/>
              </a:tabLst>
            </a:pPr>
            <a:r>
              <a:rPr lang="en-US" dirty="0">
                <a:highlight>
                  <a:srgbClr val="FFFFFF"/>
                </a:highlight>
              </a:rPr>
              <a:t>	^category sponge </a:t>
            </a:r>
          </a:p>
          <a:p>
            <a:pPr>
              <a:tabLst>
                <a:tab pos="574675" algn="l"/>
              </a:tabLst>
            </a:pPr>
            <a:r>
              <a:rPr lang="en-US" dirty="0">
                <a:highlight>
                  <a:srgbClr val="FFFFFF"/>
                </a:highlight>
              </a:rPr>
              <a:t>	^modifier dish) </a:t>
            </a:r>
          </a:p>
          <a:p>
            <a:r>
              <a:rPr lang="en-US" dirty="0">
                <a:highlight>
                  <a:srgbClr val="FFFFFF"/>
                </a:highlight>
              </a:rPr>
              <a:t>(&lt;c2&gt; ^instance-of object-state </a:t>
            </a:r>
          </a:p>
          <a:p>
            <a:pPr>
              <a:tabLst>
                <a:tab pos="574675" algn="l"/>
              </a:tabLst>
            </a:pPr>
            <a:r>
              <a:rPr lang="en-US" dirty="0">
                <a:highlight>
                  <a:srgbClr val="FFFFFF"/>
                </a:highlight>
              </a:rPr>
              <a:t>	^ARG1 clean-04) </a:t>
            </a:r>
          </a:p>
          <a:p>
            <a:r>
              <a:rPr lang="en-US" dirty="0">
                <a:highlight>
                  <a:srgbClr val="FFFFFF"/>
                </a:highlight>
              </a:rPr>
              <a:t>(&lt;b&gt; ^instance-of relation </a:t>
            </a:r>
          </a:p>
          <a:p>
            <a:pPr>
              <a:tabLst>
                <a:tab pos="461963" algn="l"/>
              </a:tabLst>
            </a:pPr>
            <a:r>
              <a:rPr lang="en-US" dirty="0">
                <a:highlight>
                  <a:srgbClr val="FFFFFF"/>
                </a:highlight>
              </a:rPr>
              <a:t>	^ARG0 located-at ^ARG1 &lt;c1&gt; ^ARG2 &lt;b1&gt;) </a:t>
            </a:r>
          </a:p>
          <a:p>
            <a:r>
              <a:rPr lang="en-US" dirty="0">
                <a:highlight>
                  <a:srgbClr val="FFFFFF"/>
                </a:highlight>
              </a:rPr>
              <a:t>(&lt;b1&gt; ^instance-of reference-description </a:t>
            </a:r>
          </a:p>
          <a:p>
            <a:pPr>
              <a:tabLst>
                <a:tab pos="574675" algn="l"/>
              </a:tabLst>
            </a:pPr>
            <a:r>
              <a:rPr lang="en-US" dirty="0">
                <a:highlight>
                  <a:srgbClr val="FFFFFF"/>
                </a:highlight>
              </a:rPr>
              <a:t>	^category countertop)</a:t>
            </a:r>
            <a:br>
              <a:rPr lang="en-US" dirty="0">
                <a:highlight>
                  <a:srgbClr val="FFFFFF"/>
                </a:highlight>
              </a:rPr>
            </a:br>
            <a:endParaRPr lang="en-US" dirty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85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974A8-A1C3-43EA-2E35-C6F3C136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Grounding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33D88-3F06-B76A-A270-7CBC2952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520430"/>
            <a:ext cx="11107528" cy="535551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1800" b="0" i="0" dirty="0">
                <a:solidFill>
                  <a:srgbClr val="172B4D"/>
                </a:solidFill>
                <a:effectLst/>
              </a:rPr>
              <a:t>(&lt;g&gt; ^instance-of goal-description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1800" dirty="0">
                <a:solidFill>
                  <a:srgbClr val="172B4D"/>
                </a:solidFill>
              </a:rPr>
              <a:t>	</a:t>
            </a:r>
            <a:r>
              <a:rPr lang="en-US" sz="1800" b="0" i="0" dirty="0">
                <a:solidFill>
                  <a:srgbClr val="172B4D"/>
                </a:solidFill>
                <a:effectLst/>
              </a:rPr>
              <a:t>^ARG1 &lt;a&gt; 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1800" b="0" i="0" dirty="0">
                <a:solidFill>
                  <a:srgbClr val="172B4D"/>
                </a:solidFill>
                <a:effectLst/>
              </a:rPr>
              <a:t>(&lt;a&gt; ^instance-of conjunction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1800" b="0" i="0" dirty="0">
                <a:solidFill>
                  <a:srgbClr val="172B4D"/>
                </a:solidFill>
                <a:effectLst/>
              </a:rPr>
              <a:t>	^op1 &lt;c&gt;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1800" b="0" i="0" dirty="0">
                <a:solidFill>
                  <a:srgbClr val="172B4D"/>
                </a:solidFill>
                <a:effectLst/>
              </a:rPr>
              <a:t>	^op2 &lt;b&gt;)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1800" b="0" i="0" dirty="0">
                <a:solidFill>
                  <a:srgbClr val="172B4D"/>
                </a:solidFill>
                <a:effectLst/>
              </a:rPr>
              <a:t>(&lt;c&gt; ^instance-of state-description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1800" b="0" i="0" dirty="0">
                <a:solidFill>
                  <a:srgbClr val="172B4D"/>
                </a:solidFill>
                <a:effectLst/>
              </a:rPr>
              <a:t>	^ARG1 &lt;c1&gt;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1800" b="0" i="0" dirty="0">
                <a:solidFill>
                  <a:srgbClr val="172B4D"/>
                </a:solidFill>
                <a:effectLst/>
              </a:rPr>
              <a:t>	^ARG2 &lt;c2&gt;)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1800" b="0" i="0" dirty="0">
                <a:solidFill>
                  <a:srgbClr val="172B4D"/>
                </a:solidFill>
                <a:effectLst/>
              </a:rPr>
              <a:t>(&lt;c1&gt; ^instance-of reference-description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1800" b="0" i="0" dirty="0">
                <a:solidFill>
                  <a:srgbClr val="172B4D"/>
                </a:solidFill>
                <a:effectLst/>
              </a:rPr>
              <a:t>	^category sponge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1800" b="0" i="0" dirty="0">
                <a:solidFill>
                  <a:srgbClr val="172B4D"/>
                </a:solidFill>
                <a:effectLst/>
              </a:rPr>
              <a:t>	^modifier dish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1800" b="0" i="0" dirty="0">
                <a:solidFill>
                  <a:srgbClr val="00B050"/>
                </a:solidFill>
                <a:effectLst/>
              </a:rPr>
              <a:t>	^groundings &lt;c1g&gt;) # Note: the images show three dish sponges in the bathtub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00B050"/>
                </a:solidFill>
                <a:effectLst/>
              </a:rPr>
              <a:t>(&lt;c1g&gt; ^grounding &lt;c1g1&gt; &lt;c1g2&gt; &lt;c1g3&gt;)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00B050"/>
                </a:solidFill>
                <a:effectLst/>
              </a:rPr>
              <a:t>(&lt;c1g1&gt; ^category sponge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</a:t>
            </a:r>
            <a:r>
              <a:rPr lang="en-US" sz="1800" b="0" i="0" dirty="0">
                <a:solidFill>
                  <a:srgbClr val="00B050"/>
                </a:solidFill>
                <a:effectLst/>
              </a:rPr>
              <a:t>^handle sponge-45)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00B050"/>
                </a:solidFill>
                <a:effectLst/>
              </a:rPr>
              <a:t>(&lt;c1g1&gt; ^category sponge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00B050"/>
                </a:solidFill>
                <a:effectLst/>
              </a:rPr>
              <a:t>	^handle sponge-53)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0" i="0" dirty="0">
                <a:solidFill>
                  <a:srgbClr val="00B050"/>
                </a:solidFill>
                <a:effectLst/>
              </a:rPr>
              <a:t>(&lt;c1g1&gt; ^category sponge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B050"/>
                </a:solidFill>
              </a:rPr>
              <a:t>	</a:t>
            </a:r>
            <a:r>
              <a:rPr lang="en-US" sz="1800" b="0" i="0" dirty="0">
                <a:solidFill>
                  <a:srgbClr val="00B050"/>
                </a:solidFill>
                <a:effectLst/>
              </a:rPr>
              <a:t>^handle sponge-27)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172B4D"/>
                </a:solidFill>
              </a:rPr>
              <a:t>…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1D91A-3361-B9C9-05B0-16BD59C8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1B05626-F809-457C-3637-18EBC72214F6}"/>
              </a:ext>
            </a:extLst>
          </p:cNvPr>
          <p:cNvSpPr txBox="1">
            <a:spLocks/>
          </p:cNvSpPr>
          <p:nvPr/>
        </p:nvSpPr>
        <p:spPr>
          <a:xfrm>
            <a:off x="965202" y="1036283"/>
            <a:ext cx="11107528" cy="452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172B4D"/>
                </a:solidFill>
              </a:rPr>
              <a:t>The goal is that a dish sponge is clean and it is on the countertop.</a:t>
            </a:r>
            <a:endParaRPr lang="en-US" i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954801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8041-108D-3907-0715-1C351CFA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Thor-Soar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05B2-3F6E-CB99-0362-86D1C396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215957"/>
            <a:ext cx="11341444" cy="5628492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Reference Embodied Soar Agent in Dynamic Environments</a:t>
            </a:r>
          </a:p>
          <a:p>
            <a:pPr lvl="1"/>
            <a:r>
              <a:rPr lang="en-US" sz="2800" dirty="0"/>
              <a:t>Standardize agent development</a:t>
            </a:r>
          </a:p>
          <a:p>
            <a:pPr lvl="1"/>
            <a:r>
              <a:rPr lang="en-US" sz="2800" dirty="0"/>
              <a:t>Core agent: instantiate with state rep. and declarative operator rep.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Platform for Future Soar Agent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Support Multiple Approaches for Integrating Language Processing</a:t>
            </a:r>
          </a:p>
          <a:p>
            <a:pPr lvl="1"/>
            <a:r>
              <a:rPr lang="en-US" sz="2800" dirty="0"/>
              <a:t>Native Soar (Lucia: P. Lindes); LLM; Lucia + learning(LLM + ITL)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Next Iteration of Interactive Task Learning (ITL) Agent for Soar</a:t>
            </a:r>
          </a:p>
          <a:p>
            <a:pPr lvl="1"/>
            <a:r>
              <a:rPr lang="en-US" sz="2800" dirty="0"/>
              <a:t>Unify ITL and non-ITL agent designs</a:t>
            </a:r>
          </a:p>
          <a:p>
            <a:pPr lvl="1"/>
            <a:r>
              <a:rPr lang="en-US" sz="2800" dirty="0"/>
              <a:t>Exploit lessons learned from Rosie and expand capabilities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Support Broader Integration of Generative Models (LLMs)</a:t>
            </a:r>
          </a:p>
          <a:p>
            <a:pPr lvl="1"/>
            <a:r>
              <a:rPr lang="en-US" sz="2800" dirty="0"/>
              <a:t>Beyond ITL agent-LLM integration</a:t>
            </a:r>
          </a:p>
          <a:p>
            <a:pPr lvl="1"/>
            <a:r>
              <a:rPr lang="en-US" sz="2800" dirty="0"/>
              <a:t>Beyond language processing</a:t>
            </a:r>
          </a:p>
          <a:p>
            <a:pPr marL="971539" lvl="1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0CFD9-4B23-336D-674C-821B88F9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0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89B0-C4BF-8B7B-235B-FB242B9E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E9A3-1D04-D2D8-0507-56A8972BB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645" y="1038804"/>
            <a:ext cx="5066032" cy="5636322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900" b="0" i="0" dirty="0">
                <a:solidFill>
                  <a:srgbClr val="172B4D"/>
                </a:solidFill>
                <a:effectLst/>
              </a:rPr>
              <a:t>Go to the bathtub basin.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(&lt;g&gt; ^instance-of go-to-command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	^classes &lt;g1&gt;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	^action &lt;g0&gt;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	^ARG4 &lt;b&gt;)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(&lt;g1&gt; ^class go-to-command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461963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	^class command)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(&lt;g0&gt; ^instance-of action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	^handle go-to-1)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(&lt;b&gt; ^instance-of reference-description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	^category basin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400" dirty="0">
                <a:solidFill>
                  <a:srgbClr val="172B4D"/>
                </a:solidFill>
              </a:rPr>
              <a:t>	</a:t>
            </a:r>
            <a:r>
              <a:rPr lang="en-US" sz="2400" b="0" i="0" dirty="0">
                <a:solidFill>
                  <a:srgbClr val="172B4D"/>
                </a:solidFill>
                <a:effectLst/>
              </a:rPr>
              <a:t>^part-of &lt;b2&gt;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400" dirty="0">
                <a:solidFill>
                  <a:srgbClr val="172B4D"/>
                </a:solidFill>
              </a:rPr>
              <a:t>	</a:t>
            </a:r>
            <a:r>
              <a:rPr lang="en-US" sz="2400" b="0" i="0" dirty="0">
                <a:solidFill>
                  <a:srgbClr val="172B4D"/>
                </a:solidFill>
                <a:effectLst/>
              </a:rPr>
              <a:t>^groundings &lt;b1g&gt;)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(&lt;b1g&gt; ^grounding &lt;b1g1&gt;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(&lt;b1g1&gt; ^category basin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687388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	^part-of &lt;b2&gt;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687388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	^handle basin-22)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(&lt;b2&gt; ^instance-of reference-description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517525" algn="l"/>
              </a:tabLst>
            </a:pPr>
            <a:r>
              <a:rPr lang="en-US" sz="2400" dirty="0">
                <a:solidFill>
                  <a:srgbClr val="172B4D"/>
                </a:solidFill>
              </a:rPr>
              <a:t>	</a:t>
            </a:r>
            <a:r>
              <a:rPr lang="en-US" sz="2400" b="0" i="0" dirty="0">
                <a:solidFill>
                  <a:srgbClr val="172B4D"/>
                </a:solidFill>
                <a:effectLst/>
              </a:rPr>
              <a:t>^category bathtub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517525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	^groundings &lt;b2g&gt;)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(&lt;b2g&gt; ^grounding &lt;b2g1&gt;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96875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(&lt;b2g1&gt; ^category bathtub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687388" algn="l"/>
              </a:tabLst>
            </a:pPr>
            <a:r>
              <a:rPr lang="en-US" sz="2400" b="0" i="0" dirty="0">
                <a:solidFill>
                  <a:srgbClr val="172B4D"/>
                </a:solidFill>
                <a:effectLst/>
              </a:rPr>
              <a:t>	^handle bathtub-04</a:t>
            </a:r>
            <a:r>
              <a:rPr lang="en-US" b="0" i="0" dirty="0">
                <a:solidFill>
                  <a:srgbClr val="172B4D"/>
                </a:solidFill>
                <a:effectLst/>
                <a:latin typeface="SFMono-Medium"/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E672D-0AD2-F7DD-8D01-D5FDAA8A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78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8FE8-7ADE-C201-74D0-6ABE6C61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ACF28-6AF7-5F0A-AC05-BCCD0C21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639" y="1368056"/>
            <a:ext cx="11401678" cy="5231218"/>
          </a:xfrm>
        </p:spPr>
        <p:txBody>
          <a:bodyPr/>
          <a:lstStyle/>
          <a:p>
            <a:r>
              <a:rPr lang="en-US" dirty="0"/>
              <a:t>Handwritten rules added to an agent that process “cook the potato”</a:t>
            </a:r>
          </a:p>
          <a:p>
            <a:pPr lvl="1"/>
            <a:r>
              <a:rPr lang="en-US" dirty="0"/>
              <a:t>Hardwires in using the microwave and where to put the cooked potato. </a:t>
            </a:r>
          </a:p>
          <a:p>
            <a:r>
              <a:rPr lang="en-US" dirty="0"/>
              <a:t>Takes language input, creates a message, interprets, and performs task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C30EB-843C-8889-6E95-E0BD1F0A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883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98041-108D-3907-0715-1C351CFA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Thor-Soar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05B2-3F6E-CB99-0362-86D1C396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215957"/>
            <a:ext cx="11341444" cy="5628492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Reference Embodied Soar Agent in Dynamic Environments</a:t>
            </a:r>
          </a:p>
          <a:p>
            <a:pPr lvl="1"/>
            <a:r>
              <a:rPr lang="en-US" sz="2800" dirty="0"/>
              <a:t>Standardize agent development</a:t>
            </a:r>
          </a:p>
          <a:p>
            <a:pPr lvl="1"/>
            <a:r>
              <a:rPr lang="en-US" sz="2800" dirty="0"/>
              <a:t>Core agent: instantiate with state rep. and declarative operator rep.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Platform for Future Soar Agent Research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Support Multiple Approaches for Integrating Language Processing</a:t>
            </a:r>
          </a:p>
          <a:p>
            <a:pPr lvl="1"/>
            <a:r>
              <a:rPr lang="en-US" sz="2800" dirty="0"/>
              <a:t>Native Soar (Lucia: P. Lindes); LLM; Lucia + learning(LLM + ITL)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Next Iteration of Interactive Task Learning (ITL) Agent for Soar</a:t>
            </a:r>
          </a:p>
          <a:p>
            <a:pPr lvl="1"/>
            <a:r>
              <a:rPr lang="en-US" sz="2800" dirty="0"/>
              <a:t>Unify ITL and non-ITL agent designs</a:t>
            </a:r>
          </a:p>
          <a:p>
            <a:pPr lvl="1"/>
            <a:r>
              <a:rPr lang="en-US" sz="2800" dirty="0"/>
              <a:t>Exploit lessons learned from </a:t>
            </a:r>
            <a:r>
              <a:rPr lang="en-US" sz="2800" dirty="0" err="1"/>
              <a:t>Rosiand</a:t>
            </a:r>
            <a:r>
              <a:rPr lang="en-US" sz="2800" dirty="0"/>
              <a:t> expand capabilities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Support Broader Integration of Generative Models (LLMs)</a:t>
            </a:r>
          </a:p>
          <a:p>
            <a:pPr lvl="1"/>
            <a:r>
              <a:rPr lang="en-US" sz="2800" dirty="0"/>
              <a:t>Beyond ITL agent-LLM integration</a:t>
            </a:r>
          </a:p>
          <a:p>
            <a:pPr lvl="1"/>
            <a:r>
              <a:rPr lang="en-US" sz="2800" dirty="0"/>
              <a:t>Beyond language processing</a:t>
            </a:r>
          </a:p>
          <a:p>
            <a:pPr marL="971539" lvl="1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0CFD9-4B23-336D-674C-821B88F9C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1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C78A-756C-80CD-FF40-E65D1B2A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Rules, Knowledge Bases, Tools,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7D1E2-3818-5349-29CD-CFF02C037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069765"/>
            <a:ext cx="11107528" cy="552950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Generic reasoning modules</a:t>
            </a:r>
          </a:p>
          <a:p>
            <a:pPr lvl="1"/>
            <a:r>
              <a:rPr lang="en-US" dirty="0"/>
              <a:t>Standardized </a:t>
            </a:r>
            <a:r>
              <a:rPr lang="en-US" dirty="0" err="1"/>
              <a:t>Smem</a:t>
            </a:r>
            <a:r>
              <a:rPr lang="en-US" dirty="0"/>
              <a:t> and </a:t>
            </a:r>
            <a:r>
              <a:rPr lang="en-US" dirty="0" err="1"/>
              <a:t>Epmem</a:t>
            </a:r>
            <a:r>
              <a:rPr lang="en-US" dirty="0"/>
              <a:t> access</a:t>
            </a:r>
          </a:p>
          <a:p>
            <a:pPr lvl="1"/>
            <a:r>
              <a:rPr lang="en-US" dirty="0"/>
              <a:t>Standardize SVS access, …</a:t>
            </a:r>
          </a:p>
          <a:p>
            <a:r>
              <a:rPr lang="en-US" dirty="0"/>
              <a:t>Word / Knowledge bases</a:t>
            </a:r>
          </a:p>
          <a:p>
            <a:pPr lvl="1"/>
            <a:r>
              <a:rPr lang="en-US" dirty="0"/>
              <a:t>Google Books (1.6M), Human Brain Cloud (231K), SWOWEN (38K)</a:t>
            </a:r>
          </a:p>
          <a:p>
            <a:pPr lvl="1"/>
            <a:r>
              <a:rPr lang="en-US" dirty="0"/>
              <a:t>WordNet… </a:t>
            </a:r>
          </a:p>
          <a:p>
            <a:r>
              <a:rPr lang="en-US" dirty="0"/>
              <a:t>Development tools </a:t>
            </a:r>
          </a:p>
          <a:p>
            <a:pPr lvl="1"/>
            <a:r>
              <a:rPr lang="en-US" dirty="0"/>
              <a:t>Convert from PDDL+ and HTN languages into Soar</a:t>
            </a:r>
          </a:p>
          <a:p>
            <a:pPr lvl="1"/>
            <a:r>
              <a:rPr lang="en-US" dirty="0"/>
              <a:t>???</a:t>
            </a:r>
          </a:p>
          <a:p>
            <a:r>
              <a:rPr lang="en-US" dirty="0"/>
              <a:t>Evaluation of minimal viable agent using existing benchmarks</a:t>
            </a:r>
          </a:p>
          <a:p>
            <a:pPr lvl="1"/>
            <a:r>
              <a:rPr lang="en-US" dirty="0"/>
              <a:t>Alfred?</a:t>
            </a:r>
          </a:p>
          <a:p>
            <a:endParaRPr lang="en-US" dirty="0"/>
          </a:p>
          <a:p>
            <a:r>
              <a:rPr lang="en-US" dirty="0"/>
              <a:t>Volunteers Welcome!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BB7A5-CB07-5092-38BF-01E3D807C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8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4E80-CB91-4B30-8CEC-98213CFF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72F23-19F3-D9BF-65B0-E6FC31640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215957"/>
            <a:ext cx="11107528" cy="553897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Integrate of Soar and AI2-Thor: </a:t>
            </a:r>
          </a:p>
          <a:p>
            <a:pPr lvl="1"/>
            <a:r>
              <a:rPr lang="en-US" dirty="0"/>
              <a:t>Nathan Glenn, Jim Beyer, James Kirk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Thor-Soar agent initial development</a:t>
            </a:r>
          </a:p>
          <a:p>
            <a:pPr lvl="1"/>
            <a:r>
              <a:rPr lang="en-US" dirty="0"/>
              <a:t>John Laird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Integrate with Lucia for command execution (not ITL)</a:t>
            </a:r>
          </a:p>
          <a:p>
            <a:pPr lvl="1"/>
            <a:r>
              <a:rPr lang="en-US" dirty="0"/>
              <a:t>Peter Lindes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Redesign agent – iterate on conventions and support of ITL</a:t>
            </a:r>
          </a:p>
          <a:p>
            <a:pPr lvl="1"/>
            <a:r>
              <a:rPr lang="en-US" dirty="0"/>
              <a:t>John Laird, James Kirk, Peter Lindes, Steven Jones, Bob Wray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Integrate with existing ITL infrastructure (maybe)</a:t>
            </a:r>
          </a:p>
          <a:p>
            <a:pPr lvl="1"/>
            <a:r>
              <a:rPr lang="en-US" dirty="0"/>
              <a:t>James Kirk, John Laird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Rewrite ITL infrastructure to integrate with the agent</a:t>
            </a:r>
          </a:p>
          <a:p>
            <a:pPr lvl="1"/>
            <a:r>
              <a:rPr lang="en-US" dirty="0"/>
              <a:t>James Kirk, John Laird, Peter Lindes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Research on incorporating other cognitive capabilities</a:t>
            </a:r>
          </a:p>
          <a:p>
            <a:pPr lvl="1"/>
            <a:r>
              <a:rPr lang="en-US" dirty="0"/>
              <a:t>Behavioral Constraints, Metacognition, …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Explore a range of generative model integrations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7765B-9109-2644-5ACB-60F266F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0EEDF5-A5AD-EC1D-1606-58A88E1BAA81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850556" y="3985447"/>
            <a:ext cx="11107528" cy="0"/>
          </a:xfrm>
          <a:prstGeom prst="line">
            <a:avLst/>
          </a:prstGeom>
          <a:ln w="5715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29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FAFD-362E-B79A-CE98-4FD6E325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Thor-Soar Execution Cycle</a:t>
            </a:r>
          </a:p>
        </p:txBody>
      </p:sp>
      <p:pic>
        <p:nvPicPr>
          <p:cNvPr id="6" name="Content Placeholder 5" descr="Diagram">
            <a:extLst>
              <a:ext uri="{FF2B5EF4-FFF2-40B4-BE49-F238E27FC236}">
                <a16:creationId xmlns:a16="http://schemas.microsoft.com/office/drawing/2014/main" id="{76C8B1E4-A402-9C26-DA24-99957CC2B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4206" y="1069765"/>
            <a:ext cx="10290195" cy="57882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ADB68-D127-1BF2-268A-48F43968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38CCC3-9028-26E9-033E-ADAF4F570BF3}"/>
              </a:ext>
            </a:extLst>
          </p:cNvPr>
          <p:cNvSpPr/>
          <p:nvPr/>
        </p:nvSpPr>
        <p:spPr>
          <a:xfrm>
            <a:off x="10967794" y="6070060"/>
            <a:ext cx="715125" cy="684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0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4942-39A1-1AEA-36C4-FC53DE92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Agent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1B35-9B0A-A189-0D1A-BA5EB328F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069765"/>
            <a:ext cx="11107528" cy="52312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Agent that supports different reasoning in combination</a:t>
            </a:r>
          </a:p>
          <a:p>
            <a:pPr lvl="1"/>
            <a:r>
              <a:rPr lang="en-US" dirty="0"/>
              <a:t>Direct execution (with preferences)</a:t>
            </a:r>
          </a:p>
          <a:p>
            <a:pPr lvl="1"/>
            <a:r>
              <a:rPr lang="en-US" dirty="0"/>
              <a:t>Iterative deepening look-ahead search (finds shortest path of operators)</a:t>
            </a:r>
          </a:p>
          <a:p>
            <a:pPr lvl="1"/>
            <a:r>
              <a:rPr lang="en-US" dirty="0"/>
              <a:t>Means-ends analysis</a:t>
            </a:r>
          </a:p>
          <a:p>
            <a:pPr lvl="1"/>
            <a:r>
              <a:rPr lang="en-US" dirty="0"/>
              <a:t>Hierarchical operators</a:t>
            </a:r>
          </a:p>
          <a:p>
            <a:pPr lvl="1"/>
            <a:r>
              <a:rPr lang="en-US" dirty="0"/>
              <a:t>Chunking </a:t>
            </a:r>
          </a:p>
          <a:p>
            <a:pPr lvl="1"/>
            <a:r>
              <a:rPr lang="en-US" dirty="0"/>
              <a:t>Subgoals as unordered set or linked list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 reinforcement learning (no use cases yet)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 exploitation of semantic or episodic memory (no use cases yet)</a:t>
            </a:r>
          </a:p>
          <a:p>
            <a:r>
              <a:rPr lang="en-US" dirty="0">
                <a:solidFill>
                  <a:srgbClr val="002060"/>
                </a:solidFill>
              </a:rPr>
              <a:t>Next step – full code review and more conventions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Demo: Cook Potato, Close Microwave Door, Put Potato on Counter</a:t>
            </a:r>
          </a:p>
          <a:p>
            <a:pPr lvl="1"/>
            <a:r>
              <a:rPr lang="en-US" dirty="0"/>
              <a:t>With Chunking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4728-AB85-58CF-D44D-AF7DFE07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87E1-1AA6-BBE1-FE6B-377891EC7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38" y="103062"/>
            <a:ext cx="9895479" cy="1264993"/>
          </a:xfrm>
        </p:spPr>
        <p:txBody>
          <a:bodyPr>
            <a:normAutofit/>
          </a:bodyPr>
          <a:lstStyle/>
          <a:p>
            <a:r>
              <a:rPr lang="en-US" dirty="0"/>
              <a:t>Reference Embodied Soar Agent: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2664-79FF-30EB-E2D8-0D125AE08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Soar agent organization </a:t>
            </a:r>
          </a:p>
          <a:p>
            <a:pPr lvl="1"/>
            <a:r>
              <a:rPr lang="en-US" dirty="0"/>
              <a:t>File organization; upgrades to Visual Soar</a:t>
            </a:r>
          </a:p>
          <a:p>
            <a:r>
              <a:rPr lang="en-US" dirty="0"/>
              <a:t>State representations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Conventions for flags, constants, …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Conventions for representing properties, relations, … </a:t>
            </a:r>
          </a:p>
          <a:p>
            <a:r>
              <a:rPr lang="en-US" dirty="0">
                <a:solidFill>
                  <a:srgbClr val="00B050"/>
                </a:solidFill>
              </a:rPr>
              <a:t>Operator representations that support </a:t>
            </a:r>
            <a:r>
              <a:rPr lang="en-US" i="1" dirty="0">
                <a:solidFill>
                  <a:srgbClr val="00B050"/>
                </a:solidFill>
              </a:rPr>
              <a:t>combinations</a:t>
            </a:r>
            <a:r>
              <a:rPr lang="en-US" dirty="0">
                <a:solidFill>
                  <a:srgbClr val="00B050"/>
                </a:solidFill>
              </a:rPr>
              <a:t> of reasoning</a:t>
            </a:r>
          </a:p>
          <a:p>
            <a:r>
              <a:rPr lang="en-US" dirty="0"/>
              <a:t>Message interface between natural language to agent internal representation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Extending </a:t>
            </a:r>
            <a:r>
              <a:rPr lang="en-US" b="0" i="0" dirty="0">
                <a:solidFill>
                  <a:srgbClr val="00B050"/>
                </a:solidFill>
                <a:effectLst/>
                <a:latin typeface="-apple-system"/>
              </a:rPr>
              <a:t>Abstract Meaning Representation (AMR)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7DCB3-FF81-9202-9639-D1F2F6B7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3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529F8-6057-71E1-78F4-03832493E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Representation Design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A3624-4E81-A58E-8A67-537BFA5E9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162049"/>
            <a:ext cx="11107528" cy="5695951"/>
          </a:xfrm>
        </p:spPr>
        <p:txBody>
          <a:bodyPr>
            <a:normAutofit/>
          </a:bodyPr>
          <a:lstStyle/>
          <a:p>
            <a:r>
              <a:rPr lang="en-US" dirty="0"/>
              <a:t>Exploring, Analyzing, and Evaluating Alternative Designs</a:t>
            </a:r>
          </a:p>
          <a:p>
            <a:r>
              <a:rPr lang="en-US" dirty="0"/>
              <a:t>Dimensions of Analysis</a:t>
            </a:r>
          </a:p>
          <a:p>
            <a:pPr lvl="1"/>
            <a:r>
              <a:rPr lang="en-US" dirty="0"/>
              <a:t>Efficiency for execution and encoding</a:t>
            </a:r>
          </a:p>
          <a:p>
            <a:pPr lvl="1"/>
            <a:r>
              <a:rPr lang="en-US" dirty="0"/>
              <a:t>Correctness and generality with chunking</a:t>
            </a:r>
          </a:p>
          <a:p>
            <a:pPr lvl="1"/>
            <a:r>
              <a:rPr lang="en-US" dirty="0"/>
              <a:t>Ease of human comprehension – locality of object data</a:t>
            </a:r>
          </a:p>
          <a:p>
            <a:pPr lvl="1"/>
            <a:r>
              <a:rPr lang="en-US" dirty="0"/>
              <a:t>Ease of extension with new state features and new operator</a:t>
            </a:r>
          </a:p>
          <a:p>
            <a:pPr lvl="1"/>
            <a:r>
              <a:rPr lang="en-US" dirty="0"/>
              <a:t>Accessibility/translation with language processing</a:t>
            </a:r>
          </a:p>
          <a:p>
            <a:r>
              <a:rPr lang="en-US" dirty="0"/>
              <a:t>Example Convention: State object representation alternatives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dirty="0"/>
              <a:t>Object centered: all features and relations are off an object structure</a:t>
            </a:r>
          </a:p>
          <a:p>
            <a:pPr lvl="2"/>
            <a:r>
              <a:rPr lang="en-US" dirty="0"/>
              <a:t>Issues with copying and chunking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Separate mutable features/relations from immutable features/relations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Shallow copy and good chunking, but no locality of object data</a:t>
            </a:r>
          </a:p>
          <a:p>
            <a:pPr marL="914389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Rosie: separate representations for multi-object relations and </a:t>
            </a:r>
            <a:r>
              <a:rPr lang="en-US" dirty="0" err="1">
                <a:solidFill>
                  <a:srgbClr val="00B050"/>
                </a:solidFill>
              </a:rPr>
              <a:t>uni</a:t>
            </a:r>
            <a:r>
              <a:rPr lang="en-US" dirty="0">
                <a:solidFill>
                  <a:srgbClr val="00B050"/>
                </a:solidFill>
              </a:rPr>
              <a:t>-object features  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Fixed-depth copy (2-3) and should be ok with chunking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34814-E017-689F-D16B-2029EE7E4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67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C_Template_V1" id="{8BC6D404-11AE-DF48-A65E-53F30410AF22}" vid="{D3CEEA80-1A1F-0E4B-935B-547A7867D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31692</TotalTime>
  <Words>3637</Words>
  <Application>Microsoft Office PowerPoint</Application>
  <PresentationFormat>Widescreen</PresentationFormat>
  <Paragraphs>495</Paragraphs>
  <Slides>32</Slides>
  <Notes>6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-apple-system</vt:lpstr>
      <vt:lpstr>Arial</vt:lpstr>
      <vt:lpstr>Calibri</vt:lpstr>
      <vt:lpstr>Courier New</vt:lpstr>
      <vt:lpstr>Helvetica Neue</vt:lpstr>
      <vt:lpstr>SFMono-Medium</vt:lpstr>
      <vt:lpstr>Office Theme</vt:lpstr>
      <vt:lpstr> Thor-Soar Project </vt:lpstr>
      <vt:lpstr>AI2-Thor</vt:lpstr>
      <vt:lpstr>Thor-Soar Goals</vt:lpstr>
      <vt:lpstr>Rules, Knowledge Bases, Tools, and Evaluation</vt:lpstr>
      <vt:lpstr>Phased Development</vt:lpstr>
      <vt:lpstr>Thor-Soar Execution Cycle</vt:lpstr>
      <vt:lpstr>Current Agent Progress</vt:lpstr>
      <vt:lpstr>Reference Embodied Soar Agent: Conventions</vt:lpstr>
      <vt:lpstr>State Representation Design  </vt:lpstr>
      <vt:lpstr>Operator Representations</vt:lpstr>
      <vt:lpstr>Means-Ends Analysis: General Problem Solver (GPS) The Ends do Justify the Means </vt:lpstr>
      <vt:lpstr>Operator Proposals Rules: Open-Container Example</vt:lpstr>
      <vt:lpstr>Operator MEA Proposal Rules: Open-Container</vt:lpstr>
      <vt:lpstr>Operator Application Rules  </vt:lpstr>
      <vt:lpstr>Operator Proposals Rules: Close-Container Example</vt:lpstr>
      <vt:lpstr>Operator MEA Proposal Rules: Close-Container</vt:lpstr>
      <vt:lpstr>Operator Application Rules  </vt:lpstr>
      <vt:lpstr>Supporting Rules and Conventions</vt:lpstr>
      <vt:lpstr>Supporting Rules and Conventions</vt:lpstr>
      <vt:lpstr>Kitchen Environment for Thor-Soar</vt:lpstr>
      <vt:lpstr>Some Experiments…</vt:lpstr>
      <vt:lpstr>Post-Chunking, No MEA, No Order Cook a Potato, Put Potato on the Counter, Close Door</vt:lpstr>
      <vt:lpstr>Post-Chunking Trace of Ordered Desireds: Cook Potato</vt:lpstr>
      <vt:lpstr>Post-Chunking MEA Trace of Cook Potato in Microwave</vt:lpstr>
      <vt:lpstr>Decision Data for Iterative Deepening Look-ahead Cook Potato, Close Microwave Door, Put Potato on Counter</vt:lpstr>
      <vt:lpstr>Decision Data for Iterative Deepening Look-ahead Cook Potato, Close Microwave Door, Put Potato on Counter</vt:lpstr>
      <vt:lpstr>English to Message Processing Pipeline </vt:lpstr>
      <vt:lpstr>Example Message Format</vt:lpstr>
      <vt:lpstr>Adding Grounding</vt:lpstr>
      <vt:lpstr>Another Example </vt:lpstr>
      <vt:lpstr>Current Progress</vt:lpstr>
      <vt:lpstr>Thor-Soar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for Integrated Cognition  Soar Workshop Update</dc:title>
  <dc:creator>John Laird</dc:creator>
  <cp:lastModifiedBy>John Laird</cp:lastModifiedBy>
  <cp:revision>205</cp:revision>
  <cp:lastPrinted>2022-10-11T20:22:03Z</cp:lastPrinted>
  <dcterms:created xsi:type="dcterms:W3CDTF">2022-05-19T02:27:31Z</dcterms:created>
  <dcterms:modified xsi:type="dcterms:W3CDTF">2024-05-29T12:20:11Z</dcterms:modified>
</cp:coreProperties>
</file>