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1351" r:id="rId4"/>
    <p:sldId id="1355" r:id="rId5"/>
    <p:sldId id="1352" r:id="rId6"/>
    <p:sldId id="1372" r:id="rId7"/>
    <p:sldId id="1371" r:id="rId8"/>
    <p:sldId id="1353" r:id="rId9"/>
    <p:sldId id="1346" r:id="rId10"/>
    <p:sldId id="1344" r:id="rId11"/>
    <p:sldId id="1354" r:id="rId12"/>
    <p:sldId id="1350" r:id="rId13"/>
    <p:sldId id="1357" r:id="rId14"/>
    <p:sldId id="1367" r:id="rId15"/>
    <p:sldId id="1356" r:id="rId16"/>
    <p:sldId id="1365" r:id="rId17"/>
    <p:sldId id="1366" r:id="rId18"/>
    <p:sldId id="1361" r:id="rId19"/>
    <p:sldId id="1362" r:id="rId20"/>
    <p:sldId id="1364" r:id="rId21"/>
    <p:sldId id="1363" r:id="rId22"/>
    <p:sldId id="1369" r:id="rId23"/>
    <p:sldId id="1359" r:id="rId24"/>
    <p:sldId id="13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2C244B-1022-F604-C0EC-B8BB5FFC8498}" name="James" initials="J" userId="James" providerId="None"/>
  <p188:author id="{B559C98A-870E-3F3E-2A66-1D86A8D5ECF2}" name="Robert Wray" initials="RW" userId="S::bob.wray.cic@iqmri.org::21338e49-f1c3-4542-b855-3e5e6773f1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472"/>
    <a:srgbClr val="70AD47"/>
    <a:srgbClr val="DAE3F3"/>
    <a:srgbClr val="B4C7E7"/>
    <a:srgbClr val="BF9000"/>
    <a:srgbClr val="2B7949"/>
    <a:srgbClr val="2D7B49"/>
    <a:srgbClr val="104472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864"/>
    <p:restoredTop sz="89531" autoAdjust="0"/>
  </p:normalViewPr>
  <p:slideViewPr>
    <p:cSldViewPr snapToGrid="0" snapToObjects="1">
      <p:cViewPr varScale="1">
        <p:scale>
          <a:sx n="83" d="100"/>
          <a:sy n="83" d="100"/>
        </p:scale>
        <p:origin x="297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8/10/relationships/authors" Target="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Lindes" userId="34c0e04a-64dd-4e11-8676-54dd676827e3" providerId="ADAL" clId="{2ED64689-725B-4A5A-A1F8-2EDC1D6D8CB9}"/>
    <pc:docChg chg="undo custSel addSld delSld modSld sldOrd modMainMaster">
      <pc:chgData name="Peter Lindes" userId="34c0e04a-64dd-4e11-8676-54dd676827e3" providerId="ADAL" clId="{2ED64689-725B-4A5A-A1F8-2EDC1D6D8CB9}" dt="2024-05-24T22:50:02.863" v="2082" actId="1076"/>
      <pc:docMkLst>
        <pc:docMk/>
      </pc:docMkLst>
      <pc:sldChg chg="modSp mod">
        <pc:chgData name="Peter Lindes" userId="34c0e04a-64dd-4e11-8676-54dd676827e3" providerId="ADAL" clId="{2ED64689-725B-4A5A-A1F8-2EDC1D6D8CB9}" dt="2024-05-17T20:42:18.662" v="175" actId="20577"/>
        <pc:sldMkLst>
          <pc:docMk/>
          <pc:sldMk cId="3288216815" sldId="256"/>
        </pc:sldMkLst>
        <pc:spChg chg="mod">
          <ac:chgData name="Peter Lindes" userId="34c0e04a-64dd-4e11-8676-54dd676827e3" providerId="ADAL" clId="{2ED64689-725B-4A5A-A1F8-2EDC1D6D8CB9}" dt="2024-05-17T20:42:18.662" v="175" actId="20577"/>
          <ac:spMkLst>
            <pc:docMk/>
            <pc:sldMk cId="3288216815" sldId="256"/>
            <ac:spMk id="2" creationId="{177300D3-8C13-3748-A9A7-B688F6C88AFA}"/>
          </ac:spMkLst>
        </pc:spChg>
        <pc:spChg chg="mod">
          <ac:chgData name="Peter Lindes" userId="34c0e04a-64dd-4e11-8676-54dd676827e3" providerId="ADAL" clId="{2ED64689-725B-4A5A-A1F8-2EDC1D6D8CB9}" dt="2024-05-17T20:42:00.642" v="142" actId="1076"/>
          <ac:spMkLst>
            <pc:docMk/>
            <pc:sldMk cId="3288216815" sldId="256"/>
            <ac:spMk id="3" creationId="{3EF43E68-1249-204C-A48B-06B2A334260B}"/>
          </ac:spMkLst>
        </pc:spChg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3511520527" sldId="257"/>
        </pc:sldMkLst>
      </pc:sldChg>
      <pc:sldChg chg="mod modShow">
        <pc:chgData name="Peter Lindes" userId="34c0e04a-64dd-4e11-8676-54dd676827e3" providerId="ADAL" clId="{2ED64689-725B-4A5A-A1F8-2EDC1D6D8CB9}" dt="2024-05-17T22:14:39.826" v="420" actId="729"/>
        <pc:sldMkLst>
          <pc:docMk/>
          <pc:sldMk cId="1881284851" sldId="1255"/>
        </pc:sldMkLst>
      </pc:sldChg>
      <pc:sldChg chg="modSp add mod modShow">
        <pc:chgData name="Peter Lindes" userId="34c0e04a-64dd-4e11-8676-54dd676827e3" providerId="ADAL" clId="{2ED64689-725B-4A5A-A1F8-2EDC1D6D8CB9}" dt="2024-05-17T20:40:58.187" v="111" actId="20577"/>
        <pc:sldMkLst>
          <pc:docMk/>
          <pc:sldMk cId="1527312328" sldId="1305"/>
        </pc:sldMkLst>
        <pc:spChg chg="mod">
          <ac:chgData name="Peter Lindes" userId="34c0e04a-64dd-4e11-8676-54dd676827e3" providerId="ADAL" clId="{2ED64689-725B-4A5A-A1F8-2EDC1D6D8CB9}" dt="2024-05-17T20:40:58.187" v="111" actId="20577"/>
          <ac:spMkLst>
            <pc:docMk/>
            <pc:sldMk cId="1527312328" sldId="1305"/>
            <ac:spMk id="3" creationId="{0D11EF6C-BCC8-EDDE-C7AC-CC7AA84E568F}"/>
          </ac:spMkLst>
        </pc:spChg>
      </pc:sldChg>
      <pc:sldChg chg="del">
        <pc:chgData name="Peter Lindes" userId="34c0e04a-64dd-4e11-8676-54dd676827e3" providerId="ADAL" clId="{2ED64689-725B-4A5A-A1F8-2EDC1D6D8CB9}" dt="2024-05-17T20:39:21.383" v="1" actId="2696"/>
        <pc:sldMkLst>
          <pc:docMk/>
          <pc:sldMk cId="2898110199" sldId="1305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2875020474" sldId="1306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3757358725" sldId="1307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4273533707" sldId="1309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1127720688" sldId="1310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14051501" sldId="1311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3577083529" sldId="1312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2901702038" sldId="1313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3652771054" sldId="1314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953415129" sldId="1315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3478941292" sldId="1318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821478258" sldId="1321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1247740571" sldId="1322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1648770474" sldId="1325"/>
        </pc:sldMkLst>
      </pc:sldChg>
      <pc:sldChg chg="modSp mod modShow">
        <pc:chgData name="Peter Lindes" userId="34c0e04a-64dd-4e11-8676-54dd676827e3" providerId="ADAL" clId="{2ED64689-725B-4A5A-A1F8-2EDC1D6D8CB9}" dt="2024-05-17T23:02:30.697" v="1351" actId="20577"/>
        <pc:sldMkLst>
          <pc:docMk/>
          <pc:sldMk cId="1519099819" sldId="1326"/>
        </pc:sldMkLst>
        <pc:spChg chg="mod">
          <ac:chgData name="Peter Lindes" userId="34c0e04a-64dd-4e11-8676-54dd676827e3" providerId="ADAL" clId="{2ED64689-725B-4A5A-A1F8-2EDC1D6D8CB9}" dt="2024-05-17T23:02:11.951" v="1308" actId="20577"/>
          <ac:spMkLst>
            <pc:docMk/>
            <pc:sldMk cId="1519099819" sldId="1326"/>
            <ac:spMk id="2" creationId="{02CE57A5-9936-60C5-8849-27F989443FFC}"/>
          </ac:spMkLst>
        </pc:spChg>
        <pc:spChg chg="mod">
          <ac:chgData name="Peter Lindes" userId="34c0e04a-64dd-4e11-8676-54dd676827e3" providerId="ADAL" clId="{2ED64689-725B-4A5A-A1F8-2EDC1D6D8CB9}" dt="2024-05-17T23:02:30.697" v="1351" actId="20577"/>
          <ac:spMkLst>
            <pc:docMk/>
            <pc:sldMk cId="1519099819" sldId="1326"/>
            <ac:spMk id="3" creationId="{EE81F3E1-3DB4-B7DE-60D1-5C893CDA62E2}"/>
          </ac:spMkLst>
        </pc:spChg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375970087" sldId="1327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1175531590" sldId="1328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3876962173" sldId="1329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2397143955" sldId="1330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1236088455" sldId="1331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711224267" sldId="1332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1299298778" sldId="1333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1888844391" sldId="1334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166291873" sldId="1335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3702505908" sldId="1336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2612287809" sldId="1337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2165670369" sldId="1338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201418400" sldId="1340"/>
        </pc:sldMkLst>
      </pc:sldChg>
      <pc:sldChg chg="mod modShow">
        <pc:chgData name="Peter Lindes" userId="34c0e04a-64dd-4e11-8676-54dd676827e3" providerId="ADAL" clId="{2ED64689-725B-4A5A-A1F8-2EDC1D6D8CB9}" dt="2024-05-17T20:38:55.048" v="0" actId="729"/>
        <pc:sldMkLst>
          <pc:docMk/>
          <pc:sldMk cId="3989250612" sldId="1341"/>
        </pc:sldMkLst>
      </pc:sldChg>
      <pc:sldChg chg="addSp delSp modSp new mod modAnim">
        <pc:chgData name="Peter Lindes" userId="34c0e04a-64dd-4e11-8676-54dd676827e3" providerId="ADAL" clId="{2ED64689-725B-4A5A-A1F8-2EDC1D6D8CB9}" dt="2024-05-17T22:05:02.488" v="391"/>
        <pc:sldMkLst>
          <pc:docMk/>
          <pc:sldMk cId="1900930544" sldId="1342"/>
        </pc:sldMkLst>
        <pc:spChg chg="mod">
          <ac:chgData name="Peter Lindes" userId="34c0e04a-64dd-4e11-8676-54dd676827e3" providerId="ADAL" clId="{2ED64689-725B-4A5A-A1F8-2EDC1D6D8CB9}" dt="2024-05-17T22:00:36.901" v="361" actId="1076"/>
          <ac:spMkLst>
            <pc:docMk/>
            <pc:sldMk cId="1900930544" sldId="1342"/>
            <ac:spMk id="2" creationId="{EFA9456F-358E-7162-03FC-9FD0A81F0875}"/>
          </ac:spMkLst>
        </pc:spChg>
        <pc:spChg chg="add del mod">
          <ac:chgData name="Peter Lindes" userId="34c0e04a-64dd-4e11-8676-54dd676827e3" providerId="ADAL" clId="{2ED64689-725B-4A5A-A1F8-2EDC1D6D8CB9}" dt="2024-05-17T22:00:05.953" v="355" actId="478"/>
          <ac:spMkLst>
            <pc:docMk/>
            <pc:sldMk cId="1900930544" sldId="1342"/>
            <ac:spMk id="5" creationId="{8F3D0BFE-12C3-BAAE-B110-4CAB5998E84D}"/>
          </ac:spMkLst>
        </pc:spChg>
        <pc:spChg chg="add mod">
          <ac:chgData name="Peter Lindes" userId="34c0e04a-64dd-4e11-8676-54dd676827e3" providerId="ADAL" clId="{2ED64689-725B-4A5A-A1F8-2EDC1D6D8CB9}" dt="2024-05-17T22:03:46.164" v="384" actId="1076"/>
          <ac:spMkLst>
            <pc:docMk/>
            <pc:sldMk cId="1900930544" sldId="1342"/>
            <ac:spMk id="6" creationId="{38328944-8DF5-E83B-DC15-B890F3E7FCD8}"/>
          </ac:spMkLst>
        </pc:spChg>
        <pc:spChg chg="add mod ord">
          <ac:chgData name="Peter Lindes" userId="34c0e04a-64dd-4e11-8676-54dd676827e3" providerId="ADAL" clId="{2ED64689-725B-4A5A-A1F8-2EDC1D6D8CB9}" dt="2024-05-17T22:03:46.164" v="384" actId="1076"/>
          <ac:spMkLst>
            <pc:docMk/>
            <pc:sldMk cId="1900930544" sldId="1342"/>
            <ac:spMk id="7" creationId="{5053B096-1A09-38FF-9674-CCF44152142A}"/>
          </ac:spMkLst>
        </pc:spChg>
        <pc:spChg chg="add mod ord">
          <ac:chgData name="Peter Lindes" userId="34c0e04a-64dd-4e11-8676-54dd676827e3" providerId="ADAL" clId="{2ED64689-725B-4A5A-A1F8-2EDC1D6D8CB9}" dt="2024-05-17T22:03:46.164" v="384" actId="1076"/>
          <ac:spMkLst>
            <pc:docMk/>
            <pc:sldMk cId="1900930544" sldId="1342"/>
            <ac:spMk id="8" creationId="{E19A785C-22AC-0A29-F65D-0066A1215A8C}"/>
          </ac:spMkLst>
        </pc:spChg>
        <pc:spChg chg="add mod">
          <ac:chgData name="Peter Lindes" userId="34c0e04a-64dd-4e11-8676-54dd676827e3" providerId="ADAL" clId="{2ED64689-725B-4A5A-A1F8-2EDC1D6D8CB9}" dt="2024-05-17T22:03:46.164" v="384" actId="1076"/>
          <ac:spMkLst>
            <pc:docMk/>
            <pc:sldMk cId="1900930544" sldId="1342"/>
            <ac:spMk id="9" creationId="{2D17C687-DA02-1E64-3AE9-7F926C68CA57}"/>
          </ac:spMkLst>
        </pc:spChg>
        <pc:spChg chg="add del mod">
          <ac:chgData name="Peter Lindes" userId="34c0e04a-64dd-4e11-8676-54dd676827e3" providerId="ADAL" clId="{2ED64689-725B-4A5A-A1F8-2EDC1D6D8CB9}" dt="2024-05-17T22:00:07.783" v="356" actId="478"/>
          <ac:spMkLst>
            <pc:docMk/>
            <pc:sldMk cId="1900930544" sldId="1342"/>
            <ac:spMk id="10" creationId="{4F0C3CDF-716B-B487-B228-4255C66C52AE}"/>
          </ac:spMkLst>
        </pc:spChg>
        <pc:spChg chg="add mod">
          <ac:chgData name="Peter Lindes" userId="34c0e04a-64dd-4e11-8676-54dd676827e3" providerId="ADAL" clId="{2ED64689-725B-4A5A-A1F8-2EDC1D6D8CB9}" dt="2024-05-17T22:03:46.164" v="384" actId="1076"/>
          <ac:spMkLst>
            <pc:docMk/>
            <pc:sldMk cId="1900930544" sldId="1342"/>
            <ac:spMk id="11" creationId="{E4F10705-7115-67BF-F146-18BCCED1E7D1}"/>
          </ac:spMkLst>
        </pc:spChg>
      </pc:sldChg>
      <pc:sldChg chg="addSp modSp new del mod modShow">
        <pc:chgData name="Peter Lindes" userId="34c0e04a-64dd-4e11-8676-54dd676827e3" providerId="ADAL" clId="{2ED64689-725B-4A5A-A1F8-2EDC1D6D8CB9}" dt="2024-05-17T21:39:00.315" v="236" actId="2696"/>
        <pc:sldMkLst>
          <pc:docMk/>
          <pc:sldMk cId="2980466912" sldId="1343"/>
        </pc:sldMkLst>
        <pc:spChg chg="mod">
          <ac:chgData name="Peter Lindes" userId="34c0e04a-64dd-4e11-8676-54dd676827e3" providerId="ADAL" clId="{2ED64689-725B-4A5A-A1F8-2EDC1D6D8CB9}" dt="2024-05-17T21:33:27.699" v="207" actId="121"/>
          <ac:spMkLst>
            <pc:docMk/>
            <pc:sldMk cId="2980466912" sldId="1343"/>
            <ac:spMk id="2" creationId="{77F9235E-F999-47BF-427A-87EC253C8897}"/>
          </ac:spMkLst>
        </pc:spChg>
        <pc:spChg chg="add mod">
          <ac:chgData name="Peter Lindes" userId="34c0e04a-64dd-4e11-8676-54dd676827e3" providerId="ADAL" clId="{2ED64689-725B-4A5A-A1F8-2EDC1D6D8CB9}" dt="2024-05-17T21:34:58.118" v="211" actId="1076"/>
          <ac:spMkLst>
            <pc:docMk/>
            <pc:sldMk cId="2980466912" sldId="1343"/>
            <ac:spMk id="5" creationId="{66F98BF0-BDE3-1BB0-8BD2-BAD62C8A483F}"/>
          </ac:spMkLst>
        </pc:spChg>
        <pc:spChg chg="add mod">
          <ac:chgData name="Peter Lindes" userId="34c0e04a-64dd-4e11-8676-54dd676827e3" providerId="ADAL" clId="{2ED64689-725B-4A5A-A1F8-2EDC1D6D8CB9}" dt="2024-05-17T21:35:24.471" v="219" actId="255"/>
          <ac:spMkLst>
            <pc:docMk/>
            <pc:sldMk cId="2980466912" sldId="1343"/>
            <ac:spMk id="6" creationId="{9B1669C4-AA3C-5E1D-47DE-76A4CB2C4ABA}"/>
          </ac:spMkLst>
        </pc:spChg>
        <pc:picChg chg="add mod">
          <ac:chgData name="Peter Lindes" userId="34c0e04a-64dd-4e11-8676-54dd676827e3" providerId="ADAL" clId="{2ED64689-725B-4A5A-A1F8-2EDC1D6D8CB9}" dt="2024-05-17T21:33:09.552" v="205" actId="1076"/>
          <ac:picMkLst>
            <pc:docMk/>
            <pc:sldMk cId="2980466912" sldId="1343"/>
            <ac:picMk id="1026" creationId="{6A207EFD-B60A-24E6-7E02-F6318451384C}"/>
          </ac:picMkLst>
        </pc:picChg>
      </pc:sldChg>
      <pc:sldChg chg="addSp delSp modSp add mod modAnim">
        <pc:chgData name="Peter Lindes" userId="34c0e04a-64dd-4e11-8676-54dd676827e3" providerId="ADAL" clId="{2ED64689-725B-4A5A-A1F8-2EDC1D6D8CB9}" dt="2024-05-17T22:18:07.685" v="432" actId="1076"/>
        <pc:sldMkLst>
          <pc:docMk/>
          <pc:sldMk cId="3068172438" sldId="1344"/>
        </pc:sldMkLst>
        <pc:spChg chg="del">
          <ac:chgData name="Peter Lindes" userId="34c0e04a-64dd-4e11-8676-54dd676827e3" providerId="ADAL" clId="{2ED64689-725B-4A5A-A1F8-2EDC1D6D8CB9}" dt="2024-05-17T22:10:12.844" v="394" actId="478"/>
          <ac:spMkLst>
            <pc:docMk/>
            <pc:sldMk cId="3068172438" sldId="1344"/>
            <ac:spMk id="2" creationId="{77F9235E-F999-47BF-427A-87EC253C8897}"/>
          </ac:spMkLst>
        </pc:spChg>
        <pc:spChg chg="del">
          <ac:chgData name="Peter Lindes" userId="34c0e04a-64dd-4e11-8676-54dd676827e3" providerId="ADAL" clId="{2ED64689-725B-4A5A-A1F8-2EDC1D6D8CB9}" dt="2024-05-17T21:35:48.784" v="222" actId="478"/>
          <ac:spMkLst>
            <pc:docMk/>
            <pc:sldMk cId="3068172438" sldId="1344"/>
            <ac:spMk id="5" creationId="{66F98BF0-BDE3-1BB0-8BD2-BAD62C8A483F}"/>
          </ac:spMkLst>
        </pc:spChg>
        <pc:spChg chg="mod">
          <ac:chgData name="Peter Lindes" userId="34c0e04a-64dd-4e11-8676-54dd676827e3" providerId="ADAL" clId="{2ED64689-725B-4A5A-A1F8-2EDC1D6D8CB9}" dt="2024-05-17T22:18:07.685" v="432" actId="1076"/>
          <ac:spMkLst>
            <pc:docMk/>
            <pc:sldMk cId="3068172438" sldId="1344"/>
            <ac:spMk id="6" creationId="{9B1669C4-AA3C-5E1D-47DE-76A4CB2C4ABA}"/>
          </ac:spMkLst>
        </pc:spChg>
        <pc:spChg chg="add del mod">
          <ac:chgData name="Peter Lindes" userId="34c0e04a-64dd-4e11-8676-54dd676827e3" providerId="ADAL" clId="{2ED64689-725B-4A5A-A1F8-2EDC1D6D8CB9}" dt="2024-05-17T22:10:17.390" v="395" actId="478"/>
          <ac:spMkLst>
            <pc:docMk/>
            <pc:sldMk cId="3068172438" sldId="1344"/>
            <ac:spMk id="8" creationId="{467B6F64-50F7-10E3-73BC-6266C163B6E7}"/>
          </ac:spMkLst>
        </pc:spChg>
        <pc:spChg chg="add mod">
          <ac:chgData name="Peter Lindes" userId="34c0e04a-64dd-4e11-8676-54dd676827e3" providerId="ADAL" clId="{2ED64689-725B-4A5A-A1F8-2EDC1D6D8CB9}" dt="2024-05-17T22:11:34.078" v="405" actId="1076"/>
          <ac:spMkLst>
            <pc:docMk/>
            <pc:sldMk cId="3068172438" sldId="1344"/>
            <ac:spMk id="9" creationId="{2F9429A4-E71C-E050-FB32-37A7B7DC2798}"/>
          </ac:spMkLst>
        </pc:spChg>
        <pc:picChg chg="mod">
          <ac:chgData name="Peter Lindes" userId="34c0e04a-64dd-4e11-8676-54dd676827e3" providerId="ADAL" clId="{2ED64689-725B-4A5A-A1F8-2EDC1D6D8CB9}" dt="2024-05-17T22:11:53.958" v="409" actId="1076"/>
          <ac:picMkLst>
            <pc:docMk/>
            <pc:sldMk cId="3068172438" sldId="1344"/>
            <ac:picMk id="1026" creationId="{6A207EFD-B60A-24E6-7E02-F6318451384C}"/>
          </ac:picMkLst>
        </pc:picChg>
      </pc:sldChg>
      <pc:sldChg chg="delSp modSp add mod modAnim">
        <pc:chgData name="Peter Lindes" userId="34c0e04a-64dd-4e11-8676-54dd676827e3" providerId="ADAL" clId="{2ED64689-725B-4A5A-A1F8-2EDC1D6D8CB9}" dt="2024-05-17T22:05:17.758" v="393"/>
        <pc:sldMkLst>
          <pc:docMk/>
          <pc:sldMk cId="745649082" sldId="1345"/>
        </pc:sldMkLst>
        <pc:spChg chg="mod">
          <ac:chgData name="Peter Lindes" userId="34c0e04a-64dd-4e11-8676-54dd676827e3" providerId="ADAL" clId="{2ED64689-725B-4A5A-A1F8-2EDC1D6D8CB9}" dt="2024-05-17T22:04:08.848" v="385" actId="1076"/>
          <ac:spMkLst>
            <pc:docMk/>
            <pc:sldMk cId="745649082" sldId="1345"/>
            <ac:spMk id="5" creationId="{8F3D0BFE-12C3-BAAE-B110-4CAB5998E84D}"/>
          </ac:spMkLst>
        </pc:spChg>
        <pc:spChg chg="del">
          <ac:chgData name="Peter Lindes" userId="34c0e04a-64dd-4e11-8676-54dd676827e3" providerId="ADAL" clId="{2ED64689-725B-4A5A-A1F8-2EDC1D6D8CB9}" dt="2024-05-17T22:00:54.897" v="363" actId="478"/>
          <ac:spMkLst>
            <pc:docMk/>
            <pc:sldMk cId="745649082" sldId="1345"/>
            <ac:spMk id="6" creationId="{38328944-8DF5-E83B-DC15-B890F3E7FCD8}"/>
          </ac:spMkLst>
        </pc:spChg>
        <pc:spChg chg="del">
          <ac:chgData name="Peter Lindes" userId="34c0e04a-64dd-4e11-8676-54dd676827e3" providerId="ADAL" clId="{2ED64689-725B-4A5A-A1F8-2EDC1D6D8CB9}" dt="2024-05-17T22:00:56.569" v="364" actId="478"/>
          <ac:spMkLst>
            <pc:docMk/>
            <pc:sldMk cId="745649082" sldId="1345"/>
            <ac:spMk id="7" creationId="{5053B096-1A09-38FF-9674-CCF44152142A}"/>
          </ac:spMkLst>
        </pc:spChg>
        <pc:spChg chg="mod">
          <ac:chgData name="Peter Lindes" userId="34c0e04a-64dd-4e11-8676-54dd676827e3" providerId="ADAL" clId="{2ED64689-725B-4A5A-A1F8-2EDC1D6D8CB9}" dt="2024-05-17T22:04:15.870" v="386" actId="1076"/>
          <ac:spMkLst>
            <pc:docMk/>
            <pc:sldMk cId="745649082" sldId="1345"/>
            <ac:spMk id="8" creationId="{E19A785C-22AC-0A29-F65D-0066A1215A8C}"/>
          </ac:spMkLst>
        </pc:spChg>
        <pc:spChg chg="del">
          <ac:chgData name="Peter Lindes" userId="34c0e04a-64dd-4e11-8676-54dd676827e3" providerId="ADAL" clId="{2ED64689-725B-4A5A-A1F8-2EDC1D6D8CB9}" dt="2024-05-17T22:00:58.311" v="365" actId="478"/>
          <ac:spMkLst>
            <pc:docMk/>
            <pc:sldMk cId="745649082" sldId="1345"/>
            <ac:spMk id="9" creationId="{2D17C687-DA02-1E64-3AE9-7F926C68CA57}"/>
          </ac:spMkLst>
        </pc:spChg>
        <pc:spChg chg="mod">
          <ac:chgData name="Peter Lindes" userId="34c0e04a-64dd-4e11-8676-54dd676827e3" providerId="ADAL" clId="{2ED64689-725B-4A5A-A1F8-2EDC1D6D8CB9}" dt="2024-05-17T22:01:46.454" v="372" actId="1076"/>
          <ac:spMkLst>
            <pc:docMk/>
            <pc:sldMk cId="745649082" sldId="1345"/>
            <ac:spMk id="10" creationId="{4F0C3CDF-716B-B487-B228-4255C66C52AE}"/>
          </ac:spMkLst>
        </pc:spChg>
        <pc:spChg chg="del">
          <ac:chgData name="Peter Lindes" userId="34c0e04a-64dd-4e11-8676-54dd676827e3" providerId="ADAL" clId="{2ED64689-725B-4A5A-A1F8-2EDC1D6D8CB9}" dt="2024-05-17T22:01:03.858" v="366" actId="478"/>
          <ac:spMkLst>
            <pc:docMk/>
            <pc:sldMk cId="745649082" sldId="1345"/>
            <ac:spMk id="11" creationId="{E4F10705-7115-67BF-F146-18BCCED1E7D1}"/>
          </ac:spMkLst>
        </pc:spChg>
      </pc:sldChg>
      <pc:sldChg chg="add del">
        <pc:chgData name="Peter Lindes" userId="34c0e04a-64dd-4e11-8676-54dd676827e3" providerId="ADAL" clId="{2ED64689-725B-4A5A-A1F8-2EDC1D6D8CB9}" dt="2024-05-17T21:39:00.315" v="236" actId="2696"/>
        <pc:sldMkLst>
          <pc:docMk/>
          <pc:sldMk cId="4091798624" sldId="1345"/>
        </pc:sldMkLst>
      </pc:sldChg>
      <pc:sldChg chg="addSp modSp new mod modAnim">
        <pc:chgData name="Peter Lindes" userId="34c0e04a-64dd-4e11-8676-54dd676827e3" providerId="ADAL" clId="{2ED64689-725B-4A5A-A1F8-2EDC1D6D8CB9}" dt="2024-05-17T23:09:45.128" v="1694"/>
        <pc:sldMkLst>
          <pc:docMk/>
          <pc:sldMk cId="3191834953" sldId="1346"/>
        </pc:sldMkLst>
        <pc:spChg chg="mod">
          <ac:chgData name="Peter Lindes" userId="34c0e04a-64dd-4e11-8676-54dd676827e3" providerId="ADAL" clId="{2ED64689-725B-4A5A-A1F8-2EDC1D6D8CB9}" dt="2024-05-17T22:25:37.556" v="459" actId="20577"/>
          <ac:spMkLst>
            <pc:docMk/>
            <pc:sldMk cId="3191834953" sldId="1346"/>
            <ac:spMk id="2" creationId="{9AEEE5F5-A783-D9E3-ACFC-D49D23B82BD7}"/>
          </ac:spMkLst>
        </pc:spChg>
        <pc:spChg chg="add mod">
          <ac:chgData name="Peter Lindes" userId="34c0e04a-64dd-4e11-8676-54dd676827e3" providerId="ADAL" clId="{2ED64689-725B-4A5A-A1F8-2EDC1D6D8CB9}" dt="2024-05-17T22:26:54.729" v="465"/>
          <ac:spMkLst>
            <pc:docMk/>
            <pc:sldMk cId="3191834953" sldId="1346"/>
            <ac:spMk id="5" creationId="{DF66902C-59E5-01A9-CE4A-FA46274DD864}"/>
          </ac:spMkLst>
        </pc:spChg>
        <pc:spChg chg="add mod">
          <ac:chgData name="Peter Lindes" userId="34c0e04a-64dd-4e11-8676-54dd676827e3" providerId="ADAL" clId="{2ED64689-725B-4A5A-A1F8-2EDC1D6D8CB9}" dt="2024-05-17T22:34:23.867" v="564" actId="1076"/>
          <ac:spMkLst>
            <pc:docMk/>
            <pc:sldMk cId="3191834953" sldId="1346"/>
            <ac:spMk id="6" creationId="{74E1A0F8-3802-3122-A682-B3C3DAC5F7DB}"/>
          </ac:spMkLst>
        </pc:spChg>
        <pc:picChg chg="add mod">
          <ac:chgData name="Peter Lindes" userId="34c0e04a-64dd-4e11-8676-54dd676827e3" providerId="ADAL" clId="{2ED64689-725B-4A5A-A1F8-2EDC1D6D8CB9}" dt="2024-05-17T22:30:56.190" v="476" actId="1076"/>
          <ac:picMkLst>
            <pc:docMk/>
            <pc:sldMk cId="3191834953" sldId="1346"/>
            <ac:picMk id="2050" creationId="{41409DCA-195C-D4A3-A14B-5CD99F30542B}"/>
          </ac:picMkLst>
        </pc:picChg>
      </pc:sldChg>
      <pc:sldChg chg="addSp delSp modSp add del mod delAnim modAnim">
        <pc:chgData name="Peter Lindes" userId="34c0e04a-64dd-4e11-8676-54dd676827e3" providerId="ADAL" clId="{2ED64689-725B-4A5A-A1F8-2EDC1D6D8CB9}" dt="2024-05-17T23:09:09.045" v="1692" actId="2696"/>
        <pc:sldMkLst>
          <pc:docMk/>
          <pc:sldMk cId="3686407959" sldId="1347"/>
        </pc:sldMkLst>
        <pc:spChg chg="del">
          <ac:chgData name="Peter Lindes" userId="34c0e04a-64dd-4e11-8676-54dd676827e3" providerId="ADAL" clId="{2ED64689-725B-4A5A-A1F8-2EDC1D6D8CB9}" dt="2024-05-17T22:31:13.060" v="479" actId="478"/>
          <ac:spMkLst>
            <pc:docMk/>
            <pc:sldMk cId="3686407959" sldId="1347"/>
            <ac:spMk id="6" creationId="{74E1A0F8-3802-3122-A682-B3C3DAC5F7DB}"/>
          </ac:spMkLst>
        </pc:spChg>
        <pc:spChg chg="add mod">
          <ac:chgData name="Peter Lindes" userId="34c0e04a-64dd-4e11-8676-54dd676827e3" providerId="ADAL" clId="{2ED64689-725B-4A5A-A1F8-2EDC1D6D8CB9}" dt="2024-05-17T22:32:23.970" v="483" actId="1076"/>
          <ac:spMkLst>
            <pc:docMk/>
            <pc:sldMk cId="3686407959" sldId="1347"/>
            <ac:spMk id="7" creationId="{698DBBD3-BFBC-B1BE-2DFA-F89C0AD2385D}"/>
          </ac:spMkLst>
        </pc:spChg>
        <pc:spChg chg="add mod">
          <ac:chgData name="Peter Lindes" userId="34c0e04a-64dd-4e11-8676-54dd676827e3" providerId="ADAL" clId="{2ED64689-725B-4A5A-A1F8-2EDC1D6D8CB9}" dt="2024-05-17T22:33:09.274" v="488" actId="1076"/>
          <ac:spMkLst>
            <pc:docMk/>
            <pc:sldMk cId="3686407959" sldId="1347"/>
            <ac:spMk id="8" creationId="{BA7C0685-0F4B-B58B-5140-34E6A0334CEF}"/>
          </ac:spMkLst>
        </pc:spChg>
        <pc:spChg chg="add mod">
          <ac:chgData name="Peter Lindes" userId="34c0e04a-64dd-4e11-8676-54dd676827e3" providerId="ADAL" clId="{2ED64689-725B-4A5A-A1F8-2EDC1D6D8CB9}" dt="2024-05-17T22:33:56.349" v="561" actId="1076"/>
          <ac:spMkLst>
            <pc:docMk/>
            <pc:sldMk cId="3686407959" sldId="1347"/>
            <ac:spMk id="9" creationId="{1C49CFA7-0FEF-FA70-4F9E-49ECBE831E93}"/>
          </ac:spMkLst>
        </pc:spChg>
        <pc:picChg chg="del">
          <ac:chgData name="Peter Lindes" userId="34c0e04a-64dd-4e11-8676-54dd676827e3" providerId="ADAL" clId="{2ED64689-725B-4A5A-A1F8-2EDC1D6D8CB9}" dt="2024-05-17T22:31:09.488" v="478" actId="478"/>
          <ac:picMkLst>
            <pc:docMk/>
            <pc:sldMk cId="3686407959" sldId="1347"/>
            <ac:picMk id="2050" creationId="{41409DCA-195C-D4A3-A14B-5CD99F30542B}"/>
          </ac:picMkLst>
        </pc:picChg>
      </pc:sldChg>
      <pc:sldChg chg="modSp add mod modAnim">
        <pc:chgData name="Peter Lindes" userId="34c0e04a-64dd-4e11-8676-54dd676827e3" providerId="ADAL" clId="{2ED64689-725B-4A5A-A1F8-2EDC1D6D8CB9}" dt="2024-05-17T23:09:23.864" v="1693"/>
        <pc:sldMkLst>
          <pc:docMk/>
          <pc:sldMk cId="3152031339" sldId="1348"/>
        </pc:sldMkLst>
        <pc:spChg chg="mod">
          <ac:chgData name="Peter Lindes" userId="34c0e04a-64dd-4e11-8676-54dd676827e3" providerId="ADAL" clId="{2ED64689-725B-4A5A-A1F8-2EDC1D6D8CB9}" dt="2024-05-17T22:35:11.773" v="568" actId="1076"/>
          <ac:spMkLst>
            <pc:docMk/>
            <pc:sldMk cId="3152031339" sldId="1348"/>
            <ac:spMk id="9" creationId="{1C49CFA7-0FEF-FA70-4F9E-49ECBE831E93}"/>
          </ac:spMkLst>
        </pc:spChg>
      </pc:sldChg>
      <pc:sldChg chg="addSp delSp modSp add mod delAnim">
        <pc:chgData name="Peter Lindes" userId="34c0e04a-64dd-4e11-8676-54dd676827e3" providerId="ADAL" clId="{2ED64689-725B-4A5A-A1F8-2EDC1D6D8CB9}" dt="2024-05-17T22:40:53.796" v="815" actId="948"/>
        <pc:sldMkLst>
          <pc:docMk/>
          <pc:sldMk cId="1439130544" sldId="1349"/>
        </pc:sldMkLst>
        <pc:spChg chg="add mod">
          <ac:chgData name="Peter Lindes" userId="34c0e04a-64dd-4e11-8676-54dd676827e3" providerId="ADAL" clId="{2ED64689-725B-4A5A-A1F8-2EDC1D6D8CB9}" dt="2024-05-17T22:40:53.796" v="815" actId="948"/>
          <ac:spMkLst>
            <pc:docMk/>
            <pc:sldMk cId="1439130544" sldId="1349"/>
            <ac:spMk id="6" creationId="{00E2D134-2395-0B6B-5D67-D781F99A0616}"/>
          </ac:spMkLst>
        </pc:spChg>
        <pc:spChg chg="del">
          <ac:chgData name="Peter Lindes" userId="34c0e04a-64dd-4e11-8676-54dd676827e3" providerId="ADAL" clId="{2ED64689-725B-4A5A-A1F8-2EDC1D6D8CB9}" dt="2024-05-17T22:35:27.986" v="570" actId="478"/>
          <ac:spMkLst>
            <pc:docMk/>
            <pc:sldMk cId="1439130544" sldId="1349"/>
            <ac:spMk id="7" creationId="{698DBBD3-BFBC-B1BE-2DFA-F89C0AD2385D}"/>
          </ac:spMkLst>
        </pc:spChg>
        <pc:spChg chg="del">
          <ac:chgData name="Peter Lindes" userId="34c0e04a-64dd-4e11-8676-54dd676827e3" providerId="ADAL" clId="{2ED64689-725B-4A5A-A1F8-2EDC1D6D8CB9}" dt="2024-05-17T22:35:33.834" v="572" actId="478"/>
          <ac:spMkLst>
            <pc:docMk/>
            <pc:sldMk cId="1439130544" sldId="1349"/>
            <ac:spMk id="8" creationId="{BA7C0685-0F4B-B58B-5140-34E6A0334CEF}"/>
          </ac:spMkLst>
        </pc:spChg>
        <pc:spChg chg="del">
          <ac:chgData name="Peter Lindes" userId="34c0e04a-64dd-4e11-8676-54dd676827e3" providerId="ADAL" clId="{2ED64689-725B-4A5A-A1F8-2EDC1D6D8CB9}" dt="2024-05-17T22:35:31.481" v="571" actId="478"/>
          <ac:spMkLst>
            <pc:docMk/>
            <pc:sldMk cId="1439130544" sldId="1349"/>
            <ac:spMk id="9" creationId="{1C49CFA7-0FEF-FA70-4F9E-49ECBE831E93}"/>
          </ac:spMkLst>
        </pc:spChg>
      </pc:sldChg>
      <pc:sldChg chg="addSp modSp new mod modAnim">
        <pc:chgData name="Peter Lindes" userId="34c0e04a-64dd-4e11-8676-54dd676827e3" providerId="ADAL" clId="{2ED64689-725B-4A5A-A1F8-2EDC1D6D8CB9}" dt="2024-05-17T22:56:50.138" v="921"/>
        <pc:sldMkLst>
          <pc:docMk/>
          <pc:sldMk cId="716651464" sldId="1350"/>
        </pc:sldMkLst>
        <pc:spChg chg="mod">
          <ac:chgData name="Peter Lindes" userId="34c0e04a-64dd-4e11-8676-54dd676827e3" providerId="ADAL" clId="{2ED64689-725B-4A5A-A1F8-2EDC1D6D8CB9}" dt="2024-05-17T22:45:55.196" v="834" actId="20577"/>
          <ac:spMkLst>
            <pc:docMk/>
            <pc:sldMk cId="716651464" sldId="1350"/>
            <ac:spMk id="2" creationId="{0EF8F69B-B7B8-9CF4-EB6D-069C0CE650DB}"/>
          </ac:spMkLst>
        </pc:spChg>
        <pc:spChg chg="add mod">
          <ac:chgData name="Peter Lindes" userId="34c0e04a-64dd-4e11-8676-54dd676827e3" providerId="ADAL" clId="{2ED64689-725B-4A5A-A1F8-2EDC1D6D8CB9}" dt="2024-05-17T22:52:09.474" v="862" actId="164"/>
          <ac:spMkLst>
            <pc:docMk/>
            <pc:sldMk cId="716651464" sldId="1350"/>
            <ac:spMk id="7" creationId="{6AB99EF5-25B9-DBEE-1201-E15E9A07DB21}"/>
          </ac:spMkLst>
        </pc:spChg>
        <pc:spChg chg="add mod">
          <ac:chgData name="Peter Lindes" userId="34c0e04a-64dd-4e11-8676-54dd676827e3" providerId="ADAL" clId="{2ED64689-725B-4A5A-A1F8-2EDC1D6D8CB9}" dt="2024-05-17T22:56:09.613" v="915" actId="164"/>
          <ac:spMkLst>
            <pc:docMk/>
            <pc:sldMk cId="716651464" sldId="1350"/>
            <ac:spMk id="12" creationId="{1F7AF4C5-A51A-0D0B-BBFE-67888C7877E7}"/>
          </ac:spMkLst>
        </pc:spChg>
        <pc:grpChg chg="add mod">
          <ac:chgData name="Peter Lindes" userId="34c0e04a-64dd-4e11-8676-54dd676827e3" providerId="ADAL" clId="{2ED64689-725B-4A5A-A1F8-2EDC1D6D8CB9}" dt="2024-05-17T22:51:11.624" v="853" actId="164"/>
          <ac:grpSpMkLst>
            <pc:docMk/>
            <pc:sldMk cId="716651464" sldId="1350"/>
            <ac:grpSpMk id="10" creationId="{8849D9CF-F2C6-AFDA-E2BC-6D0B0D822D90}"/>
          </ac:grpSpMkLst>
        </pc:grpChg>
        <pc:grpChg chg="add mod">
          <ac:chgData name="Peter Lindes" userId="34c0e04a-64dd-4e11-8676-54dd676827e3" providerId="ADAL" clId="{2ED64689-725B-4A5A-A1F8-2EDC1D6D8CB9}" dt="2024-05-17T22:56:33.569" v="919" actId="1076"/>
          <ac:grpSpMkLst>
            <pc:docMk/>
            <pc:sldMk cId="716651464" sldId="1350"/>
            <ac:grpSpMk id="11" creationId="{09E5414F-8615-3800-D249-303DD618640D}"/>
          </ac:grpSpMkLst>
        </pc:grpChg>
        <pc:grpChg chg="add mod">
          <ac:chgData name="Peter Lindes" userId="34c0e04a-64dd-4e11-8676-54dd676827e3" providerId="ADAL" clId="{2ED64689-725B-4A5A-A1F8-2EDC1D6D8CB9}" dt="2024-05-17T22:56:22.919" v="918" actId="1076"/>
          <ac:grpSpMkLst>
            <pc:docMk/>
            <pc:sldMk cId="716651464" sldId="1350"/>
            <ac:grpSpMk id="13" creationId="{CAE7E050-7A2D-7010-5D06-A0476BD92162}"/>
          </ac:grpSpMkLst>
        </pc:grpChg>
        <pc:picChg chg="add mod">
          <ac:chgData name="Peter Lindes" userId="34c0e04a-64dd-4e11-8676-54dd676827e3" providerId="ADAL" clId="{2ED64689-725B-4A5A-A1F8-2EDC1D6D8CB9}" dt="2024-05-17T22:52:09.474" v="862" actId="164"/>
          <ac:picMkLst>
            <pc:docMk/>
            <pc:sldMk cId="716651464" sldId="1350"/>
            <ac:picMk id="6" creationId="{01E103A1-0DE3-8538-A3A9-383C1E8AB3C0}"/>
          </ac:picMkLst>
        </pc:picChg>
        <pc:picChg chg="add mod">
          <ac:chgData name="Peter Lindes" userId="34c0e04a-64dd-4e11-8676-54dd676827e3" providerId="ADAL" clId="{2ED64689-725B-4A5A-A1F8-2EDC1D6D8CB9}" dt="2024-05-17T22:56:09.613" v="915" actId="164"/>
          <ac:picMkLst>
            <pc:docMk/>
            <pc:sldMk cId="716651464" sldId="1350"/>
            <ac:picMk id="9" creationId="{A181DB74-3B6A-1F80-8E06-ABB743BDDB35}"/>
          </ac:picMkLst>
        </pc:picChg>
      </pc:sldChg>
      <pc:sldChg chg="modSp add mod ord modShow">
        <pc:chgData name="Peter Lindes" userId="34c0e04a-64dd-4e11-8676-54dd676827e3" providerId="ADAL" clId="{2ED64689-725B-4A5A-A1F8-2EDC1D6D8CB9}" dt="2024-05-17T22:58:45.627" v="1004" actId="20577"/>
        <pc:sldMkLst>
          <pc:docMk/>
          <pc:sldMk cId="3889025637" sldId="1351"/>
        </pc:sldMkLst>
        <pc:spChg chg="mod">
          <ac:chgData name="Peter Lindes" userId="34c0e04a-64dd-4e11-8676-54dd676827e3" providerId="ADAL" clId="{2ED64689-725B-4A5A-A1F8-2EDC1D6D8CB9}" dt="2024-05-17T22:58:45.627" v="1004" actId="20577"/>
          <ac:spMkLst>
            <pc:docMk/>
            <pc:sldMk cId="3889025637" sldId="1351"/>
            <ac:spMk id="3" creationId="{EE81F3E1-3DB4-B7DE-60D1-5C893CDA62E2}"/>
          </ac:spMkLst>
        </pc:spChg>
      </pc:sldChg>
      <pc:sldChg chg="modSp add mod">
        <pc:chgData name="Peter Lindes" userId="34c0e04a-64dd-4e11-8676-54dd676827e3" providerId="ADAL" clId="{2ED64689-725B-4A5A-A1F8-2EDC1D6D8CB9}" dt="2024-05-17T22:59:47.851" v="1097" actId="20577"/>
        <pc:sldMkLst>
          <pc:docMk/>
          <pc:sldMk cId="254867400" sldId="1352"/>
        </pc:sldMkLst>
        <pc:spChg chg="mod">
          <ac:chgData name="Peter Lindes" userId="34c0e04a-64dd-4e11-8676-54dd676827e3" providerId="ADAL" clId="{2ED64689-725B-4A5A-A1F8-2EDC1D6D8CB9}" dt="2024-05-17T22:59:47.851" v="1097" actId="20577"/>
          <ac:spMkLst>
            <pc:docMk/>
            <pc:sldMk cId="254867400" sldId="1352"/>
            <ac:spMk id="2" creationId="{02CE57A5-9936-60C5-8849-27F989443FFC}"/>
          </ac:spMkLst>
        </pc:spChg>
        <pc:spChg chg="mod">
          <ac:chgData name="Peter Lindes" userId="34c0e04a-64dd-4e11-8676-54dd676827e3" providerId="ADAL" clId="{2ED64689-725B-4A5A-A1F8-2EDC1D6D8CB9}" dt="2024-05-17T22:59:30.625" v="1096" actId="20577"/>
          <ac:spMkLst>
            <pc:docMk/>
            <pc:sldMk cId="254867400" sldId="1352"/>
            <ac:spMk id="3" creationId="{EE81F3E1-3DB4-B7DE-60D1-5C893CDA62E2}"/>
          </ac:spMkLst>
        </pc:spChg>
      </pc:sldChg>
      <pc:sldChg chg="modSp add mod">
        <pc:chgData name="Peter Lindes" userId="34c0e04a-64dd-4e11-8676-54dd676827e3" providerId="ADAL" clId="{2ED64689-725B-4A5A-A1F8-2EDC1D6D8CB9}" dt="2024-05-17T23:00:52.700" v="1209" actId="20577"/>
        <pc:sldMkLst>
          <pc:docMk/>
          <pc:sldMk cId="2525391829" sldId="1353"/>
        </pc:sldMkLst>
        <pc:spChg chg="mod">
          <ac:chgData name="Peter Lindes" userId="34c0e04a-64dd-4e11-8676-54dd676827e3" providerId="ADAL" clId="{2ED64689-725B-4A5A-A1F8-2EDC1D6D8CB9}" dt="2024-05-17T23:00:14.423" v="1124" actId="20577"/>
          <ac:spMkLst>
            <pc:docMk/>
            <pc:sldMk cId="2525391829" sldId="1353"/>
            <ac:spMk id="2" creationId="{02CE57A5-9936-60C5-8849-27F989443FFC}"/>
          </ac:spMkLst>
        </pc:spChg>
        <pc:spChg chg="mod">
          <ac:chgData name="Peter Lindes" userId="34c0e04a-64dd-4e11-8676-54dd676827e3" providerId="ADAL" clId="{2ED64689-725B-4A5A-A1F8-2EDC1D6D8CB9}" dt="2024-05-17T23:00:52.700" v="1209" actId="20577"/>
          <ac:spMkLst>
            <pc:docMk/>
            <pc:sldMk cId="2525391829" sldId="1353"/>
            <ac:spMk id="3" creationId="{EE81F3E1-3DB4-B7DE-60D1-5C893CDA62E2}"/>
          </ac:spMkLst>
        </pc:spChg>
      </pc:sldChg>
      <pc:sldChg chg="modSp add mod">
        <pc:chgData name="Peter Lindes" userId="34c0e04a-64dd-4e11-8676-54dd676827e3" providerId="ADAL" clId="{2ED64689-725B-4A5A-A1F8-2EDC1D6D8CB9}" dt="2024-05-17T23:01:51.478" v="1291" actId="20577"/>
        <pc:sldMkLst>
          <pc:docMk/>
          <pc:sldMk cId="927157164" sldId="1354"/>
        </pc:sldMkLst>
        <pc:spChg chg="mod">
          <ac:chgData name="Peter Lindes" userId="34c0e04a-64dd-4e11-8676-54dd676827e3" providerId="ADAL" clId="{2ED64689-725B-4A5A-A1F8-2EDC1D6D8CB9}" dt="2024-05-17T23:01:32.760" v="1239" actId="20577"/>
          <ac:spMkLst>
            <pc:docMk/>
            <pc:sldMk cId="927157164" sldId="1354"/>
            <ac:spMk id="2" creationId="{02CE57A5-9936-60C5-8849-27F989443FFC}"/>
          </ac:spMkLst>
        </pc:spChg>
        <pc:spChg chg="mod">
          <ac:chgData name="Peter Lindes" userId="34c0e04a-64dd-4e11-8676-54dd676827e3" providerId="ADAL" clId="{2ED64689-725B-4A5A-A1F8-2EDC1D6D8CB9}" dt="2024-05-17T23:01:51.478" v="1291" actId="20577"/>
          <ac:spMkLst>
            <pc:docMk/>
            <pc:sldMk cId="927157164" sldId="1354"/>
            <ac:spMk id="3" creationId="{EE81F3E1-3DB4-B7DE-60D1-5C893CDA62E2}"/>
          </ac:spMkLst>
        </pc:spChg>
      </pc:sldChg>
      <pc:sldChg chg="addSp modSp new mod modAnim">
        <pc:chgData name="Peter Lindes" userId="34c0e04a-64dd-4e11-8676-54dd676827e3" providerId="ADAL" clId="{2ED64689-725B-4A5A-A1F8-2EDC1D6D8CB9}" dt="2024-05-17T23:07:36.108" v="1691"/>
        <pc:sldMkLst>
          <pc:docMk/>
          <pc:sldMk cId="2153858313" sldId="1355"/>
        </pc:sldMkLst>
        <pc:spChg chg="mod">
          <ac:chgData name="Peter Lindes" userId="34c0e04a-64dd-4e11-8676-54dd676827e3" providerId="ADAL" clId="{2ED64689-725B-4A5A-A1F8-2EDC1D6D8CB9}" dt="2024-05-17T23:03:25.864" v="1388" actId="20577"/>
          <ac:spMkLst>
            <pc:docMk/>
            <pc:sldMk cId="2153858313" sldId="1355"/>
            <ac:spMk id="2" creationId="{C5BC81F1-678D-0255-D786-60960E876126}"/>
          </ac:spMkLst>
        </pc:spChg>
        <pc:spChg chg="mod">
          <ac:chgData name="Peter Lindes" userId="34c0e04a-64dd-4e11-8676-54dd676827e3" providerId="ADAL" clId="{2ED64689-725B-4A5A-A1F8-2EDC1D6D8CB9}" dt="2024-05-17T23:06:29.048" v="1580" actId="1076"/>
          <ac:spMkLst>
            <pc:docMk/>
            <pc:sldMk cId="2153858313" sldId="1355"/>
            <ac:spMk id="3" creationId="{57AEB063-FC4F-CE02-D9B9-9C150AF98EE6}"/>
          </ac:spMkLst>
        </pc:spChg>
        <pc:spChg chg="add mod">
          <ac:chgData name="Peter Lindes" userId="34c0e04a-64dd-4e11-8676-54dd676827e3" providerId="ADAL" clId="{2ED64689-725B-4A5A-A1F8-2EDC1D6D8CB9}" dt="2024-05-17T23:07:22.816" v="1690" actId="20577"/>
          <ac:spMkLst>
            <pc:docMk/>
            <pc:sldMk cId="2153858313" sldId="1355"/>
            <ac:spMk id="6" creationId="{F971E24F-7488-E941-24A9-7A81E68036B6}"/>
          </ac:spMkLst>
        </pc:spChg>
      </pc:sldChg>
      <pc:sldChg chg="modSp new mod">
        <pc:chgData name="Peter Lindes" userId="34c0e04a-64dd-4e11-8676-54dd676827e3" providerId="ADAL" clId="{2ED64689-725B-4A5A-A1F8-2EDC1D6D8CB9}" dt="2024-05-17T23:06:04.429" v="1578" actId="20577"/>
        <pc:sldMkLst>
          <pc:docMk/>
          <pc:sldMk cId="3685269620" sldId="1356"/>
        </pc:sldMkLst>
        <pc:spChg chg="mod">
          <ac:chgData name="Peter Lindes" userId="34c0e04a-64dd-4e11-8676-54dd676827e3" providerId="ADAL" clId="{2ED64689-725B-4A5A-A1F8-2EDC1D6D8CB9}" dt="2024-05-17T23:05:42.476" v="1530" actId="20577"/>
          <ac:spMkLst>
            <pc:docMk/>
            <pc:sldMk cId="3685269620" sldId="1356"/>
            <ac:spMk id="2" creationId="{9F8D9C70-9A5E-8F06-1CA5-087116BE215B}"/>
          </ac:spMkLst>
        </pc:spChg>
        <pc:spChg chg="mod">
          <ac:chgData name="Peter Lindes" userId="34c0e04a-64dd-4e11-8676-54dd676827e3" providerId="ADAL" clId="{2ED64689-725B-4A5A-A1F8-2EDC1D6D8CB9}" dt="2024-05-17T23:06:04.429" v="1578" actId="20577"/>
          <ac:spMkLst>
            <pc:docMk/>
            <pc:sldMk cId="3685269620" sldId="1356"/>
            <ac:spMk id="3" creationId="{FA5BBBDF-599A-3952-9F3D-FAF68C8D10A4}"/>
          </ac:spMkLst>
        </pc:spChg>
      </pc:sldChg>
      <pc:sldChg chg="modSp new mod">
        <pc:chgData name="Peter Lindes" userId="34c0e04a-64dd-4e11-8676-54dd676827e3" providerId="ADAL" clId="{2ED64689-725B-4A5A-A1F8-2EDC1D6D8CB9}" dt="2024-05-24T21:19:21.733" v="1722" actId="20577"/>
        <pc:sldMkLst>
          <pc:docMk/>
          <pc:sldMk cId="1679062287" sldId="1357"/>
        </pc:sldMkLst>
        <pc:spChg chg="mod">
          <ac:chgData name="Peter Lindes" userId="34c0e04a-64dd-4e11-8676-54dd676827e3" providerId="ADAL" clId="{2ED64689-725B-4A5A-A1F8-2EDC1D6D8CB9}" dt="2024-05-24T21:19:21.733" v="1722" actId="20577"/>
          <ac:spMkLst>
            <pc:docMk/>
            <pc:sldMk cId="1679062287" sldId="1357"/>
            <ac:spMk id="2" creationId="{D8F511EE-0BD6-C6C1-9DEB-73979D431B96}"/>
          </ac:spMkLst>
        </pc:spChg>
      </pc:sldChg>
      <pc:sldChg chg="addSp modSp new mod">
        <pc:chgData name="Peter Lindes" userId="34c0e04a-64dd-4e11-8676-54dd676827e3" providerId="ADAL" clId="{2ED64689-725B-4A5A-A1F8-2EDC1D6D8CB9}" dt="2024-05-24T21:37:56.086" v="2077" actId="1076"/>
        <pc:sldMkLst>
          <pc:docMk/>
          <pc:sldMk cId="1327005954" sldId="1358"/>
        </pc:sldMkLst>
        <pc:spChg chg="add mod">
          <ac:chgData name="Peter Lindes" userId="34c0e04a-64dd-4e11-8676-54dd676827e3" providerId="ADAL" clId="{2ED64689-725B-4A5A-A1F8-2EDC1D6D8CB9}" dt="2024-05-24T21:20:36.956" v="1742" actId="14100"/>
          <ac:spMkLst>
            <pc:docMk/>
            <pc:sldMk cId="1327005954" sldId="1358"/>
            <ac:spMk id="4" creationId="{19EE177A-0D59-44DF-F6FE-1E584858519F}"/>
          </ac:spMkLst>
        </pc:spChg>
        <pc:spChg chg="add mod">
          <ac:chgData name="Peter Lindes" userId="34c0e04a-64dd-4e11-8676-54dd676827e3" providerId="ADAL" clId="{2ED64689-725B-4A5A-A1F8-2EDC1D6D8CB9}" dt="2024-05-24T21:29:32.054" v="1868" actId="20577"/>
          <ac:spMkLst>
            <pc:docMk/>
            <pc:sldMk cId="1327005954" sldId="1358"/>
            <ac:spMk id="5" creationId="{1D8D68FF-D9EF-335B-09A4-61D91B828ADB}"/>
          </ac:spMkLst>
        </pc:spChg>
        <pc:spChg chg="add mod">
          <ac:chgData name="Peter Lindes" userId="34c0e04a-64dd-4e11-8676-54dd676827e3" providerId="ADAL" clId="{2ED64689-725B-4A5A-A1F8-2EDC1D6D8CB9}" dt="2024-05-24T21:31:14.753" v="1878" actId="20577"/>
          <ac:spMkLst>
            <pc:docMk/>
            <pc:sldMk cId="1327005954" sldId="1358"/>
            <ac:spMk id="6" creationId="{84C1B668-B7EA-02F2-CF29-E98910C41622}"/>
          </ac:spMkLst>
        </pc:spChg>
        <pc:spChg chg="add mod">
          <ac:chgData name="Peter Lindes" userId="34c0e04a-64dd-4e11-8676-54dd676827e3" providerId="ADAL" clId="{2ED64689-725B-4A5A-A1F8-2EDC1D6D8CB9}" dt="2024-05-24T21:22:25.619" v="1765" actId="20577"/>
          <ac:spMkLst>
            <pc:docMk/>
            <pc:sldMk cId="1327005954" sldId="1358"/>
            <ac:spMk id="7" creationId="{E4D68644-EC7E-C49B-C00C-5556E11C7BBA}"/>
          </ac:spMkLst>
        </pc:spChg>
        <pc:spChg chg="add mod">
          <ac:chgData name="Peter Lindes" userId="34c0e04a-64dd-4e11-8676-54dd676827e3" providerId="ADAL" clId="{2ED64689-725B-4A5A-A1F8-2EDC1D6D8CB9}" dt="2024-05-24T21:22:03.744" v="1761" actId="571"/>
          <ac:spMkLst>
            <pc:docMk/>
            <pc:sldMk cId="1327005954" sldId="1358"/>
            <ac:spMk id="8" creationId="{BC038199-55F9-785F-CFE6-E33BF5B3590D}"/>
          </ac:spMkLst>
        </pc:spChg>
        <pc:spChg chg="add mod">
          <ac:chgData name="Peter Lindes" userId="34c0e04a-64dd-4e11-8676-54dd676827e3" providerId="ADAL" clId="{2ED64689-725B-4A5A-A1F8-2EDC1D6D8CB9}" dt="2024-05-24T21:22:28.072" v="1766" actId="20577"/>
          <ac:spMkLst>
            <pc:docMk/>
            <pc:sldMk cId="1327005954" sldId="1358"/>
            <ac:spMk id="9" creationId="{0B611300-50E0-5207-AC23-6E3DBBABE196}"/>
          </ac:spMkLst>
        </pc:spChg>
        <pc:spChg chg="add mod">
          <ac:chgData name="Peter Lindes" userId="34c0e04a-64dd-4e11-8676-54dd676827e3" providerId="ADAL" clId="{2ED64689-725B-4A5A-A1F8-2EDC1D6D8CB9}" dt="2024-05-24T21:22:31.309" v="1767" actId="20577"/>
          <ac:spMkLst>
            <pc:docMk/>
            <pc:sldMk cId="1327005954" sldId="1358"/>
            <ac:spMk id="10" creationId="{7E80AAFC-910F-7009-1969-826C822E6939}"/>
          </ac:spMkLst>
        </pc:spChg>
        <pc:spChg chg="add mod">
          <ac:chgData name="Peter Lindes" userId="34c0e04a-64dd-4e11-8676-54dd676827e3" providerId="ADAL" clId="{2ED64689-725B-4A5A-A1F8-2EDC1D6D8CB9}" dt="2024-05-24T21:25:58.080" v="1798" actId="1076"/>
          <ac:spMkLst>
            <pc:docMk/>
            <pc:sldMk cId="1327005954" sldId="1358"/>
            <ac:spMk id="28" creationId="{C4FDF63B-485A-44C4-3F32-2167EEE4B9FF}"/>
          </ac:spMkLst>
        </pc:spChg>
        <pc:spChg chg="add mod">
          <ac:chgData name="Peter Lindes" userId="34c0e04a-64dd-4e11-8676-54dd676827e3" providerId="ADAL" clId="{2ED64689-725B-4A5A-A1F8-2EDC1D6D8CB9}" dt="2024-05-24T21:26:07.774" v="1808" actId="20577"/>
          <ac:spMkLst>
            <pc:docMk/>
            <pc:sldMk cId="1327005954" sldId="1358"/>
            <ac:spMk id="29" creationId="{EAA12D9A-49C2-16AD-E0D9-586CF0A776E6}"/>
          </ac:spMkLst>
        </pc:spChg>
        <pc:spChg chg="add mod">
          <ac:chgData name="Peter Lindes" userId="34c0e04a-64dd-4e11-8676-54dd676827e3" providerId="ADAL" clId="{2ED64689-725B-4A5A-A1F8-2EDC1D6D8CB9}" dt="2024-05-24T21:37:56.086" v="2077" actId="1076"/>
          <ac:spMkLst>
            <pc:docMk/>
            <pc:sldMk cId="1327005954" sldId="1358"/>
            <ac:spMk id="54" creationId="{D2B82AC5-DEBC-6DB9-0341-BA5F85D86958}"/>
          </ac:spMkLst>
        </pc:spChg>
        <pc:grpChg chg="add mod">
          <ac:chgData name="Peter Lindes" userId="34c0e04a-64dd-4e11-8676-54dd676827e3" providerId="ADAL" clId="{2ED64689-725B-4A5A-A1F8-2EDC1D6D8CB9}" dt="2024-05-24T21:25:18.966" v="1786" actId="164"/>
          <ac:grpSpMkLst>
            <pc:docMk/>
            <pc:sldMk cId="1327005954" sldId="1358"/>
            <ac:grpSpMk id="27" creationId="{2E2E999F-1700-DB98-2E36-C90A9BE5A1A3}"/>
          </ac:grpSpMkLst>
        </pc:grpChg>
        <pc:grpChg chg="add mod">
          <ac:chgData name="Peter Lindes" userId="34c0e04a-64dd-4e11-8676-54dd676827e3" providerId="ADAL" clId="{2ED64689-725B-4A5A-A1F8-2EDC1D6D8CB9}" dt="2024-05-24T21:27:32.804" v="1847" actId="1038"/>
          <ac:grpSpMkLst>
            <pc:docMk/>
            <pc:sldMk cId="1327005954" sldId="1358"/>
            <ac:grpSpMk id="30" creationId="{D8C7BE76-DDEF-5C85-B3FB-CADE343AAE23}"/>
          </ac:grpSpMkLst>
        </pc:grpChg>
        <pc:cxnChg chg="add mod">
          <ac:chgData name="Peter Lindes" userId="34c0e04a-64dd-4e11-8676-54dd676827e3" providerId="ADAL" clId="{2ED64689-725B-4A5A-A1F8-2EDC1D6D8CB9}" dt="2024-05-24T21:30:21.252" v="1871"/>
          <ac:cxnSpMkLst>
            <pc:docMk/>
            <pc:sldMk cId="1327005954" sldId="1358"/>
            <ac:cxnSpMk id="12" creationId="{F2033448-0607-5567-B930-B1826DDE0B68}"/>
          </ac:cxnSpMkLst>
        </pc:cxnChg>
        <pc:cxnChg chg="add mod">
          <ac:chgData name="Peter Lindes" userId="34c0e04a-64dd-4e11-8676-54dd676827e3" providerId="ADAL" clId="{2ED64689-725B-4A5A-A1F8-2EDC1D6D8CB9}" dt="2024-05-24T21:30:43.257" v="1873"/>
          <ac:cxnSpMkLst>
            <pc:docMk/>
            <pc:sldMk cId="1327005954" sldId="1358"/>
            <ac:cxnSpMk id="14" creationId="{0CA32032-435E-FAF8-9164-8C1BE31DDC37}"/>
          </ac:cxnSpMkLst>
        </pc:cxnChg>
        <pc:cxnChg chg="add mod">
          <ac:chgData name="Peter Lindes" userId="34c0e04a-64dd-4e11-8676-54dd676827e3" providerId="ADAL" clId="{2ED64689-725B-4A5A-A1F8-2EDC1D6D8CB9}" dt="2024-05-24T21:30:43.257" v="1873"/>
          <ac:cxnSpMkLst>
            <pc:docMk/>
            <pc:sldMk cId="1327005954" sldId="1358"/>
            <ac:cxnSpMk id="15" creationId="{B84EE2F7-A54F-568F-9CAD-0B41231EA945}"/>
          </ac:cxnSpMkLst>
        </pc:cxnChg>
        <pc:cxnChg chg="add mod">
          <ac:chgData name="Peter Lindes" userId="34c0e04a-64dd-4e11-8676-54dd676827e3" providerId="ADAL" clId="{2ED64689-725B-4A5A-A1F8-2EDC1D6D8CB9}" dt="2024-05-24T21:30:43.257" v="1873"/>
          <ac:cxnSpMkLst>
            <pc:docMk/>
            <pc:sldMk cId="1327005954" sldId="1358"/>
            <ac:cxnSpMk id="16" creationId="{98075583-9378-768B-DEF1-773DB9457728}"/>
          </ac:cxnSpMkLst>
        </pc:cxnChg>
        <pc:cxnChg chg="add mod">
          <ac:chgData name="Peter Lindes" userId="34c0e04a-64dd-4e11-8676-54dd676827e3" providerId="ADAL" clId="{2ED64689-725B-4A5A-A1F8-2EDC1D6D8CB9}" dt="2024-05-24T21:30:43.257" v="1873"/>
          <ac:cxnSpMkLst>
            <pc:docMk/>
            <pc:sldMk cId="1327005954" sldId="1358"/>
            <ac:cxnSpMk id="17" creationId="{33D9D8FD-C5BF-E48A-7585-5B1F2191EA7A}"/>
          </ac:cxnSpMkLst>
        </pc:cxnChg>
        <pc:cxnChg chg="add mod">
          <ac:chgData name="Peter Lindes" userId="34c0e04a-64dd-4e11-8676-54dd676827e3" providerId="ADAL" clId="{2ED64689-725B-4A5A-A1F8-2EDC1D6D8CB9}" dt="2024-05-24T21:30:00.238" v="1870" actId="208"/>
          <ac:cxnSpMkLst>
            <pc:docMk/>
            <pc:sldMk cId="1327005954" sldId="1358"/>
            <ac:cxnSpMk id="19" creationId="{23AE70CD-D43E-40EB-7584-69207EC5E586}"/>
          </ac:cxnSpMkLst>
        </pc:cxnChg>
        <pc:cxnChg chg="mod">
          <ac:chgData name="Peter Lindes" userId="34c0e04a-64dd-4e11-8676-54dd676827e3" providerId="ADAL" clId="{2ED64689-725B-4A5A-A1F8-2EDC1D6D8CB9}" dt="2024-05-24T21:31:10.988" v="1877" actId="208"/>
          <ac:cxnSpMkLst>
            <pc:docMk/>
            <pc:sldMk cId="1327005954" sldId="1358"/>
            <ac:cxnSpMk id="31" creationId="{78C41528-9793-2A41-6A03-A544A1CCF484}"/>
          </ac:cxnSpMkLst>
        </pc:cxnChg>
        <pc:cxnChg chg="mod">
          <ac:chgData name="Peter Lindes" userId="34c0e04a-64dd-4e11-8676-54dd676827e3" providerId="ADAL" clId="{2ED64689-725B-4A5A-A1F8-2EDC1D6D8CB9}" dt="2024-05-24T21:31:10.988" v="1877" actId="208"/>
          <ac:cxnSpMkLst>
            <pc:docMk/>
            <pc:sldMk cId="1327005954" sldId="1358"/>
            <ac:cxnSpMk id="32" creationId="{6ADCBCED-B5D7-A344-B178-A48432499E48}"/>
          </ac:cxnSpMkLst>
        </pc:cxnChg>
        <pc:cxnChg chg="add mod">
          <ac:chgData name="Peter Lindes" userId="34c0e04a-64dd-4e11-8676-54dd676827e3" providerId="ADAL" clId="{2ED64689-725B-4A5A-A1F8-2EDC1D6D8CB9}" dt="2024-05-24T21:27:27.254" v="1841" actId="1076"/>
          <ac:cxnSpMkLst>
            <pc:docMk/>
            <pc:sldMk cId="1327005954" sldId="1358"/>
            <ac:cxnSpMk id="35" creationId="{D4A5DC9D-EF1E-58D2-5DF3-1E17D437CB29}"/>
          </ac:cxnSpMkLst>
        </pc:cxnChg>
        <pc:cxnChg chg="add mod">
          <ac:chgData name="Peter Lindes" userId="34c0e04a-64dd-4e11-8676-54dd676827e3" providerId="ADAL" clId="{2ED64689-725B-4A5A-A1F8-2EDC1D6D8CB9}" dt="2024-05-24T21:27:50.439" v="1851" actId="571"/>
          <ac:cxnSpMkLst>
            <pc:docMk/>
            <pc:sldMk cId="1327005954" sldId="1358"/>
            <ac:cxnSpMk id="36" creationId="{4C79A194-29D5-F62D-96C5-B54095812B31}"/>
          </ac:cxnSpMkLst>
        </pc:cxnChg>
        <pc:cxnChg chg="add mod">
          <ac:chgData name="Peter Lindes" userId="34c0e04a-64dd-4e11-8676-54dd676827e3" providerId="ADAL" clId="{2ED64689-725B-4A5A-A1F8-2EDC1D6D8CB9}" dt="2024-05-24T21:28:25.922" v="1855" actId="14100"/>
          <ac:cxnSpMkLst>
            <pc:docMk/>
            <pc:sldMk cId="1327005954" sldId="1358"/>
            <ac:cxnSpMk id="37" creationId="{2F31F57B-1549-F085-8F09-C853E48A23EE}"/>
          </ac:cxnSpMkLst>
        </pc:cxnChg>
        <pc:cxnChg chg="add mod">
          <ac:chgData name="Peter Lindes" userId="34c0e04a-64dd-4e11-8676-54dd676827e3" providerId="ADAL" clId="{2ED64689-725B-4A5A-A1F8-2EDC1D6D8CB9}" dt="2024-05-24T21:28:41.087" v="1858" actId="14100"/>
          <ac:cxnSpMkLst>
            <pc:docMk/>
            <pc:sldMk cId="1327005954" sldId="1358"/>
            <ac:cxnSpMk id="39" creationId="{C56BF545-E392-C779-5B9F-6166327603C5}"/>
          </ac:cxnSpMkLst>
        </pc:cxnChg>
        <pc:cxnChg chg="add mod">
          <ac:chgData name="Peter Lindes" userId="34c0e04a-64dd-4e11-8676-54dd676827e3" providerId="ADAL" clId="{2ED64689-725B-4A5A-A1F8-2EDC1D6D8CB9}" dt="2024-05-24T21:28:53.448" v="1861" actId="14100"/>
          <ac:cxnSpMkLst>
            <pc:docMk/>
            <pc:sldMk cId="1327005954" sldId="1358"/>
            <ac:cxnSpMk id="42" creationId="{BB6670B1-A4A1-82E3-0AFA-91646A461E8B}"/>
          </ac:cxnSpMkLst>
        </pc:cxnChg>
        <pc:cxnChg chg="add mod">
          <ac:chgData name="Peter Lindes" userId="34c0e04a-64dd-4e11-8676-54dd676827e3" providerId="ADAL" clId="{2ED64689-725B-4A5A-A1F8-2EDC1D6D8CB9}" dt="2024-05-24T21:29:06.666" v="1864" actId="14100"/>
          <ac:cxnSpMkLst>
            <pc:docMk/>
            <pc:sldMk cId="1327005954" sldId="1358"/>
            <ac:cxnSpMk id="45" creationId="{87BCE2C4-2292-52C2-5D14-64252A67C093}"/>
          </ac:cxnSpMkLst>
        </pc:cxnChg>
        <pc:cxnChg chg="add mod">
          <ac:chgData name="Peter Lindes" userId="34c0e04a-64dd-4e11-8676-54dd676827e3" providerId="ADAL" clId="{2ED64689-725B-4A5A-A1F8-2EDC1D6D8CB9}" dt="2024-05-24T21:31:41.552" v="1882" actId="14100"/>
          <ac:cxnSpMkLst>
            <pc:docMk/>
            <pc:sldMk cId="1327005954" sldId="1358"/>
            <ac:cxnSpMk id="48" creationId="{E0A8EBA7-051F-7F3A-93CC-AC51251A3AEB}"/>
          </ac:cxnSpMkLst>
        </pc:cxnChg>
        <pc:cxnChg chg="add mod">
          <ac:chgData name="Peter Lindes" userId="34c0e04a-64dd-4e11-8676-54dd676827e3" providerId="ADAL" clId="{2ED64689-725B-4A5A-A1F8-2EDC1D6D8CB9}" dt="2024-05-24T21:31:48.937" v="1885" actId="14100"/>
          <ac:cxnSpMkLst>
            <pc:docMk/>
            <pc:sldMk cId="1327005954" sldId="1358"/>
            <ac:cxnSpMk id="51" creationId="{41E69F49-70BC-DBBC-6CF3-8A9AB7374BA1}"/>
          </ac:cxnSpMkLst>
        </pc:cxnChg>
      </pc:sldChg>
      <pc:sldChg chg="addSp modSp new mod">
        <pc:chgData name="Peter Lindes" userId="34c0e04a-64dd-4e11-8676-54dd676827e3" providerId="ADAL" clId="{2ED64689-725B-4A5A-A1F8-2EDC1D6D8CB9}" dt="2024-05-24T22:50:02.863" v="2082" actId="1076"/>
        <pc:sldMkLst>
          <pc:docMk/>
          <pc:sldMk cId="3917067582" sldId="1359"/>
        </pc:sldMkLst>
        <pc:picChg chg="add mod">
          <ac:chgData name="Peter Lindes" userId="34c0e04a-64dd-4e11-8676-54dd676827e3" providerId="ADAL" clId="{2ED64689-725B-4A5A-A1F8-2EDC1D6D8CB9}" dt="2024-05-24T22:49:08.031" v="2080" actId="1076"/>
          <ac:picMkLst>
            <pc:docMk/>
            <pc:sldMk cId="3917067582" sldId="1359"/>
            <ac:picMk id="5" creationId="{0ACB4C2D-885F-4672-CA76-E9137D9B56F3}"/>
          </ac:picMkLst>
        </pc:picChg>
        <pc:picChg chg="add mod">
          <ac:chgData name="Peter Lindes" userId="34c0e04a-64dd-4e11-8676-54dd676827e3" providerId="ADAL" clId="{2ED64689-725B-4A5A-A1F8-2EDC1D6D8CB9}" dt="2024-05-24T22:50:02.863" v="2082" actId="1076"/>
          <ac:picMkLst>
            <pc:docMk/>
            <pc:sldMk cId="3917067582" sldId="1359"/>
            <ac:picMk id="7" creationId="{014E69E1-D3DE-AC02-80BF-1FA099BE878C}"/>
          </ac:picMkLst>
        </pc:picChg>
      </pc:sldChg>
      <pc:sldMasterChg chg="modSp">
        <pc:chgData name="Peter Lindes" userId="34c0e04a-64dd-4e11-8676-54dd676827e3" providerId="ADAL" clId="{2ED64689-725B-4A5A-A1F8-2EDC1D6D8CB9}" dt="2024-05-17T20:43:13.732" v="194" actId="122"/>
        <pc:sldMasterMkLst>
          <pc:docMk/>
          <pc:sldMasterMk cId="1973289917" sldId="2147483648"/>
        </pc:sldMasterMkLst>
        <pc:spChg chg="mod">
          <ac:chgData name="Peter Lindes" userId="34c0e04a-64dd-4e11-8676-54dd676827e3" providerId="ADAL" clId="{2ED64689-725B-4A5A-A1F8-2EDC1D6D8CB9}" dt="2024-05-17T20:43:13.732" v="194" actId="122"/>
          <ac:spMkLst>
            <pc:docMk/>
            <pc:sldMasterMk cId="1973289917" sldId="2147483648"/>
            <ac:spMk id="2" creationId="{DD696579-403A-2D49-854A-F302A0CCD307}"/>
          </ac:spMkLst>
        </pc:spChg>
      </pc:sldMasterChg>
    </pc:docChg>
  </pc:docChgLst>
  <pc:docChgLst>
    <pc:chgData name="Peter Lindes" userId="34c0e04a-64dd-4e11-8676-54dd676827e3" providerId="ADAL" clId="{26CBF1DB-BF59-45F0-9225-24CF4E437117}"/>
    <pc:docChg chg="undo custSel addSld delSld modSld sldOrd">
      <pc:chgData name="Peter Lindes" userId="34c0e04a-64dd-4e11-8676-54dd676827e3" providerId="ADAL" clId="{26CBF1DB-BF59-45F0-9225-24CF4E437117}" dt="2024-03-22T17:28:18.594" v="1873" actId="14100"/>
      <pc:docMkLst>
        <pc:docMk/>
      </pc:docMkLst>
      <pc:sldChg chg="modSp mod">
        <pc:chgData name="Peter Lindes" userId="34c0e04a-64dd-4e11-8676-54dd676827e3" providerId="ADAL" clId="{26CBF1DB-BF59-45F0-9225-24CF4E437117}" dt="2024-02-25T00:47:45.765" v="471" actId="20577"/>
        <pc:sldMkLst>
          <pc:docMk/>
          <pc:sldMk cId="3288216815" sldId="256"/>
        </pc:sldMkLst>
        <pc:spChg chg="mod">
          <ac:chgData name="Peter Lindes" userId="34c0e04a-64dd-4e11-8676-54dd676827e3" providerId="ADAL" clId="{26CBF1DB-BF59-45F0-9225-24CF4E437117}" dt="2024-02-25T00:47:45.765" v="471" actId="20577"/>
          <ac:spMkLst>
            <pc:docMk/>
            <pc:sldMk cId="3288216815" sldId="256"/>
            <ac:spMk id="3" creationId="{3EF43E68-1249-204C-A48B-06B2A334260B}"/>
          </ac:spMkLst>
        </pc:spChg>
      </pc:sldChg>
      <pc:sldChg chg="delSp modSp add mod">
        <pc:chgData name="Peter Lindes" userId="34c0e04a-64dd-4e11-8676-54dd676827e3" providerId="ADAL" clId="{26CBF1DB-BF59-45F0-9225-24CF4E437117}" dt="2024-02-16T16:28:38.446" v="19" actId="478"/>
        <pc:sldMkLst>
          <pc:docMk/>
          <pc:sldMk cId="3511520527" sldId="257"/>
        </pc:sldMkLst>
        <pc:spChg chg="mod">
          <ac:chgData name="Peter Lindes" userId="34c0e04a-64dd-4e11-8676-54dd676827e3" providerId="ADAL" clId="{26CBF1DB-BF59-45F0-9225-24CF4E437117}" dt="2024-02-16T16:28:04.499" v="17" actId="6549"/>
          <ac:spMkLst>
            <pc:docMk/>
            <pc:sldMk cId="3511520527" sldId="257"/>
            <ac:spMk id="2" creationId="{F6B021E2-19E0-D60A-FCF5-83FFF7781599}"/>
          </ac:spMkLst>
        </pc:spChg>
        <pc:spChg chg="del">
          <ac:chgData name="Peter Lindes" userId="34c0e04a-64dd-4e11-8676-54dd676827e3" providerId="ADAL" clId="{26CBF1DB-BF59-45F0-9225-24CF4E437117}" dt="2024-02-16T16:28:38.446" v="19" actId="478"/>
          <ac:spMkLst>
            <pc:docMk/>
            <pc:sldMk cId="3511520527" sldId="257"/>
            <ac:spMk id="5" creationId="{AAEF9EDD-FF1E-2326-1E4E-69033C181B55}"/>
          </ac:spMkLst>
        </pc:spChg>
      </pc:sldChg>
      <pc:sldChg chg="modSp del mod">
        <pc:chgData name="Peter Lindes" userId="34c0e04a-64dd-4e11-8676-54dd676827e3" providerId="ADAL" clId="{26CBF1DB-BF59-45F0-9225-24CF4E437117}" dt="2024-03-22T17:27:38.635" v="1868" actId="2696"/>
        <pc:sldMkLst>
          <pc:docMk/>
          <pc:sldMk cId="3142778911" sldId="260"/>
        </pc:sldMkLst>
        <pc:grpChg chg="mod">
          <ac:chgData name="Peter Lindes" userId="34c0e04a-64dd-4e11-8676-54dd676827e3" providerId="ADAL" clId="{26CBF1DB-BF59-45F0-9225-24CF4E437117}" dt="2024-03-22T17:27:29.814" v="1867" actId="14100"/>
          <ac:grpSpMkLst>
            <pc:docMk/>
            <pc:sldMk cId="3142778911" sldId="260"/>
            <ac:grpSpMk id="79" creationId="{03DDA786-7FD1-6014-E354-8BF921A236A1}"/>
          </ac:grpSpMkLst>
        </pc:grpChg>
      </pc:sldChg>
      <pc:sldChg chg="addSp delSp modSp add del mod">
        <pc:chgData name="Peter Lindes" userId="34c0e04a-64dd-4e11-8676-54dd676827e3" providerId="ADAL" clId="{26CBF1DB-BF59-45F0-9225-24CF4E437117}" dt="2024-02-16T16:35:53.553" v="68" actId="2696"/>
        <pc:sldMkLst>
          <pc:docMk/>
          <pc:sldMk cId="228931318" sldId="283"/>
        </pc:sldMkLst>
        <pc:spChg chg="del">
          <ac:chgData name="Peter Lindes" userId="34c0e04a-64dd-4e11-8676-54dd676827e3" providerId="ADAL" clId="{26CBF1DB-BF59-45F0-9225-24CF4E437117}" dt="2024-02-16T16:28:33.427" v="18" actId="478"/>
          <ac:spMkLst>
            <pc:docMk/>
            <pc:sldMk cId="228931318" sldId="283"/>
            <ac:spMk id="3" creationId="{127B7A93-6580-D307-BC3D-C516B65031A0}"/>
          </ac:spMkLst>
        </pc:spChg>
        <pc:spChg chg="add mod">
          <ac:chgData name="Peter Lindes" userId="34c0e04a-64dd-4e11-8676-54dd676827e3" providerId="ADAL" clId="{26CBF1DB-BF59-45F0-9225-24CF4E437117}" dt="2024-02-16T16:31:10.125" v="41" actId="6549"/>
          <ac:spMkLst>
            <pc:docMk/>
            <pc:sldMk cId="228931318" sldId="283"/>
            <ac:spMk id="5" creationId="{E3E1FCB9-55F0-A693-FAB2-E7E8292B8139}"/>
          </ac:spMkLst>
        </pc:spChg>
        <pc:spChg chg="del mod">
          <ac:chgData name="Peter Lindes" userId="34c0e04a-64dd-4e11-8676-54dd676827e3" providerId="ADAL" clId="{26CBF1DB-BF59-45F0-9225-24CF4E437117}" dt="2024-02-16T16:32:50.385" v="42" actId="478"/>
          <ac:spMkLst>
            <pc:docMk/>
            <pc:sldMk cId="228931318" sldId="283"/>
            <ac:spMk id="59" creationId="{8C2F38F8-5A4B-D397-255D-E077A584A153}"/>
          </ac:spMkLst>
        </pc:spChg>
      </pc:sldChg>
      <pc:sldChg chg="delSp modSp add del mod">
        <pc:chgData name="Peter Lindes" userId="34c0e04a-64dd-4e11-8676-54dd676827e3" providerId="ADAL" clId="{26CBF1DB-BF59-45F0-9225-24CF4E437117}" dt="2024-02-16T16:37:59.071" v="144" actId="2696"/>
        <pc:sldMkLst>
          <pc:docMk/>
          <pc:sldMk cId="1133179631" sldId="284"/>
        </pc:sldMkLst>
        <pc:spChg chg="mod">
          <ac:chgData name="Peter Lindes" userId="34c0e04a-64dd-4e11-8676-54dd676827e3" providerId="ADAL" clId="{26CBF1DB-BF59-45F0-9225-24CF4E437117}" dt="2024-02-16T16:29:56.657" v="37" actId="14100"/>
          <ac:spMkLst>
            <pc:docMk/>
            <pc:sldMk cId="1133179631" sldId="284"/>
            <ac:spMk id="59" creationId="{A84C88B7-E2E9-BACE-6079-D50990B6B287}"/>
          </ac:spMkLst>
        </pc:spChg>
        <pc:spChg chg="del">
          <ac:chgData name="Peter Lindes" userId="34c0e04a-64dd-4e11-8676-54dd676827e3" providerId="ADAL" clId="{26CBF1DB-BF59-45F0-9225-24CF4E437117}" dt="2024-02-16T16:28:49.003" v="21" actId="478"/>
          <ac:spMkLst>
            <pc:docMk/>
            <pc:sldMk cId="1133179631" sldId="284"/>
            <ac:spMk id="72" creationId="{39AF8459-ED0D-1554-BE26-30B0BFA69E0B}"/>
          </ac:spMkLst>
        </pc:spChg>
        <pc:spChg chg="mod">
          <ac:chgData name="Peter Lindes" userId="34c0e04a-64dd-4e11-8676-54dd676827e3" providerId="ADAL" clId="{26CBF1DB-BF59-45F0-9225-24CF4E437117}" dt="2024-02-16T16:28:53.827" v="22" actId="1076"/>
          <ac:spMkLst>
            <pc:docMk/>
            <pc:sldMk cId="1133179631" sldId="284"/>
            <ac:spMk id="90" creationId="{511B96A0-B96F-A0DA-7ED8-26B8AA131E4F}"/>
          </ac:spMkLst>
        </pc:spChg>
        <pc:grpChg chg="mod">
          <ac:chgData name="Peter Lindes" userId="34c0e04a-64dd-4e11-8676-54dd676827e3" providerId="ADAL" clId="{26CBF1DB-BF59-45F0-9225-24CF4E437117}" dt="2024-02-16T16:29:00.506" v="32" actId="1038"/>
          <ac:grpSpMkLst>
            <pc:docMk/>
            <pc:sldMk cId="1133179631" sldId="284"/>
            <ac:grpSpMk id="70" creationId="{1854CACA-A3EC-AEC1-C6DF-8FAF4558A3E3}"/>
          </ac:grpSpMkLst>
        </pc:grpChg>
      </pc:sldChg>
      <pc:sldChg chg="addSp delSp modSp add del mod">
        <pc:chgData name="Peter Lindes" userId="34c0e04a-64dd-4e11-8676-54dd676827e3" providerId="ADAL" clId="{26CBF1DB-BF59-45F0-9225-24CF4E437117}" dt="2024-02-16T16:36:52.922" v="110" actId="2696"/>
        <pc:sldMkLst>
          <pc:docMk/>
          <pc:sldMk cId="2611440140" sldId="285"/>
        </pc:sldMkLst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3" creationId="{1D6F1B35-55E1-6AC6-2E8F-04F32C842511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4" creationId="{B131F3F3-4CDF-F642-7EC2-9CD320E6E93A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5" creationId="{19AFA324-2100-F1B7-B6DB-3825EBE9A161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6" creationId="{308FF2EE-A9F3-145A-CE06-4154D393A048}"/>
          </ac:spMkLst>
        </pc:spChg>
        <pc:spChg chg="del">
          <ac:chgData name="Peter Lindes" userId="34c0e04a-64dd-4e11-8676-54dd676827e3" providerId="ADAL" clId="{26CBF1DB-BF59-45F0-9225-24CF4E437117}" dt="2024-02-16T16:28:43.482" v="20" actId="478"/>
          <ac:spMkLst>
            <pc:docMk/>
            <pc:sldMk cId="2611440140" sldId="285"/>
            <ac:spMk id="8" creationId="{BDC9655D-3004-8816-CB74-EB85AE1B24A8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10" creationId="{954D1B1D-C5BC-2023-650D-FCD9165B769C}"/>
          </ac:spMkLst>
        </pc:spChg>
        <pc:spChg chg="add mod">
          <ac:chgData name="Peter Lindes" userId="34c0e04a-64dd-4e11-8676-54dd676827e3" providerId="ADAL" clId="{26CBF1DB-BF59-45F0-9225-24CF4E437117}" dt="2024-02-16T16:33:18.818" v="44"/>
          <ac:spMkLst>
            <pc:docMk/>
            <pc:sldMk cId="2611440140" sldId="285"/>
            <ac:spMk id="11" creationId="{C20A3102-A4AD-28A7-68A3-437211CD6653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17" creationId="{09571A6A-1A6C-87A5-6EE5-E322EB434D69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18" creationId="{8AABBF90-07DE-8AFC-D61B-AA67978FB599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31" creationId="{7E08D51D-0A48-C58C-4BFB-E33E4D880E75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34" creationId="{0EA87052-27FB-A373-A0B4-55515C980B84}"/>
          </ac:spMkLst>
        </pc:spChg>
        <pc:spChg chg="del">
          <ac:chgData name="Peter Lindes" userId="34c0e04a-64dd-4e11-8676-54dd676827e3" providerId="ADAL" clId="{26CBF1DB-BF59-45F0-9225-24CF4E437117}" dt="2024-02-16T16:33:04.649" v="43" actId="478"/>
          <ac:spMkLst>
            <pc:docMk/>
            <pc:sldMk cId="2611440140" sldId="285"/>
            <ac:spMk id="59" creationId="{98544541-3C85-A892-41AB-3CA54F63C6B0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84" creationId="{0B1C9557-C9F0-2370-4080-64251094FCF9}"/>
          </ac:spMkLst>
        </pc:spChg>
        <pc:grpChg chg="add mod">
          <ac:chgData name="Peter Lindes" userId="34c0e04a-64dd-4e11-8676-54dd676827e3" providerId="ADAL" clId="{26CBF1DB-BF59-45F0-9225-24CF4E437117}" dt="2024-02-16T16:36:38.904" v="107" actId="164"/>
          <ac:grpSpMkLst>
            <pc:docMk/>
            <pc:sldMk cId="2611440140" sldId="285"/>
            <ac:grpSpMk id="12" creationId="{8C66D78C-8710-A8C3-A1E3-8B53F8F05444}"/>
          </ac:grpSpMkLst>
        </pc:grp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2" creationId="{D7E57524-77CB-2CCD-F318-F4F61BD3230F}"/>
          </ac:cxnSpMkLst>
        </pc:cxn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9" creationId="{0F6EFE54-BE3B-F656-85D6-588867F61ACE}"/>
          </ac:cxnSpMkLst>
        </pc:cxn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19" creationId="{F1A4770D-69BB-1519-FFF6-EE5DC6DA17DD}"/>
          </ac:cxnSpMkLst>
        </pc:cxn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26" creationId="{F121C4A2-07BD-90A2-CFDC-381E204FA583}"/>
          </ac:cxnSpMkLst>
        </pc:cxn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35" creationId="{7994E1F3-174A-5D80-6C8B-5FD604230D84}"/>
          </ac:cxnSpMkLst>
        </pc:cxn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36" creationId="{47607304-B8CF-F913-1C87-BB4846B9C044}"/>
          </ac:cxnSpMkLst>
        </pc:cxn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46" creationId="{E620F7EC-60EC-2EC7-001A-D3C87AE27072}"/>
          </ac:cxnSpMkLst>
        </pc:cxn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51" creationId="{06FAE6FA-F599-AE97-41D7-B5877B57760C}"/>
          </ac:cxnSpMkLst>
        </pc:cxn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85" creationId="{0F07EE0C-22BD-4A51-5C0D-E777994FE5AC}"/>
          </ac:cxnSpMkLst>
        </pc:cxnChg>
      </pc:sldChg>
      <pc:sldChg chg="del">
        <pc:chgData name="Peter Lindes" userId="34c0e04a-64dd-4e11-8676-54dd676827e3" providerId="ADAL" clId="{26CBF1DB-BF59-45F0-9225-24CF4E437117}" dt="2024-02-16T16:23:55.639" v="13" actId="2696"/>
        <pc:sldMkLst>
          <pc:docMk/>
          <pc:sldMk cId="3128265075" sldId="327"/>
        </pc:sldMkLst>
      </pc:sldChg>
      <pc:sldChg chg="ord">
        <pc:chgData name="Peter Lindes" userId="34c0e04a-64dd-4e11-8676-54dd676827e3" providerId="ADAL" clId="{26CBF1DB-BF59-45F0-9225-24CF4E437117}" dt="2024-02-16T16:23:45.959" v="12"/>
        <pc:sldMkLst>
          <pc:docMk/>
          <pc:sldMk cId="1881284851" sldId="1255"/>
        </pc:sldMkLst>
      </pc:sldChg>
      <pc:sldChg chg="del">
        <pc:chgData name="Peter Lindes" userId="34c0e04a-64dd-4e11-8676-54dd676827e3" providerId="ADAL" clId="{26CBF1DB-BF59-45F0-9225-24CF4E437117}" dt="2024-02-16T16:23:37.975" v="10" actId="2696"/>
        <pc:sldMkLst>
          <pc:docMk/>
          <pc:sldMk cId="371681089" sldId="1257"/>
        </pc:sldMkLst>
      </pc:sldChg>
      <pc:sldChg chg="del">
        <pc:chgData name="Peter Lindes" userId="34c0e04a-64dd-4e11-8676-54dd676827e3" providerId="ADAL" clId="{26CBF1DB-BF59-45F0-9225-24CF4E437117}" dt="2024-02-16T16:24:04.398" v="14" actId="2696"/>
        <pc:sldMkLst>
          <pc:docMk/>
          <pc:sldMk cId="3474512929" sldId="1292"/>
        </pc:sldMkLst>
      </pc:sldChg>
      <pc:sldChg chg="del">
        <pc:chgData name="Peter Lindes" userId="34c0e04a-64dd-4e11-8676-54dd676827e3" providerId="ADAL" clId="{26CBF1DB-BF59-45F0-9225-24CF4E437117}" dt="2024-02-16T16:23:37.975" v="10" actId="2696"/>
        <pc:sldMkLst>
          <pc:docMk/>
          <pc:sldMk cId="3133422261" sldId="1294"/>
        </pc:sldMkLst>
      </pc:sldChg>
      <pc:sldChg chg="del">
        <pc:chgData name="Peter Lindes" userId="34c0e04a-64dd-4e11-8676-54dd676827e3" providerId="ADAL" clId="{26CBF1DB-BF59-45F0-9225-24CF4E437117}" dt="2024-02-16T16:23:55.639" v="13" actId="2696"/>
        <pc:sldMkLst>
          <pc:docMk/>
          <pc:sldMk cId="2646795251" sldId="1303"/>
        </pc:sldMkLst>
      </pc:sldChg>
      <pc:sldChg chg="del">
        <pc:chgData name="Peter Lindes" userId="34c0e04a-64dd-4e11-8676-54dd676827e3" providerId="ADAL" clId="{26CBF1DB-BF59-45F0-9225-24CF4E437117}" dt="2024-02-16T16:24:04.398" v="14" actId="2696"/>
        <pc:sldMkLst>
          <pc:docMk/>
          <pc:sldMk cId="710028956" sldId="1304"/>
        </pc:sldMkLst>
      </pc:sldChg>
      <pc:sldChg chg="modSp del mod ord modShow">
        <pc:chgData name="Peter Lindes" userId="34c0e04a-64dd-4e11-8676-54dd676827e3" providerId="ADAL" clId="{26CBF1DB-BF59-45F0-9225-24CF4E437117}" dt="2024-03-22T17:14:27.394" v="1863" actId="2696"/>
        <pc:sldMkLst>
          <pc:docMk/>
          <pc:sldMk cId="2461294911" sldId="1305"/>
        </pc:sldMkLst>
        <pc:spChg chg="mod">
          <ac:chgData name="Peter Lindes" userId="34c0e04a-64dd-4e11-8676-54dd676827e3" providerId="ADAL" clId="{26CBF1DB-BF59-45F0-9225-24CF4E437117}" dt="2024-03-21T21:30:02.471" v="598" actId="6549"/>
          <ac:spMkLst>
            <pc:docMk/>
            <pc:sldMk cId="2461294911" sldId="1305"/>
            <ac:spMk id="3" creationId="{0D11EF6C-BCC8-EDDE-C7AC-CC7AA84E568F}"/>
          </ac:spMkLst>
        </pc:spChg>
      </pc:sldChg>
      <pc:sldChg chg="add">
        <pc:chgData name="Peter Lindes" userId="34c0e04a-64dd-4e11-8676-54dd676827e3" providerId="ADAL" clId="{26CBF1DB-BF59-45F0-9225-24CF4E437117}" dt="2024-03-22T17:14:38.682" v="1864"/>
        <pc:sldMkLst>
          <pc:docMk/>
          <pc:sldMk cId="2898110199" sldId="1305"/>
        </pc:sldMkLst>
      </pc:sldChg>
      <pc:sldChg chg="modSp mod ord">
        <pc:chgData name="Peter Lindes" userId="34c0e04a-64dd-4e11-8676-54dd676827e3" providerId="ADAL" clId="{26CBF1DB-BF59-45F0-9225-24CF4E437117}" dt="2024-03-22T16:19:38.039" v="1275" actId="20577"/>
        <pc:sldMkLst>
          <pc:docMk/>
          <pc:sldMk cId="2875020474" sldId="1306"/>
        </pc:sldMkLst>
        <pc:spChg chg="mod">
          <ac:chgData name="Peter Lindes" userId="34c0e04a-64dd-4e11-8676-54dd676827e3" providerId="ADAL" clId="{26CBF1DB-BF59-45F0-9225-24CF4E437117}" dt="2024-03-22T16:19:38.039" v="1275" actId="20577"/>
          <ac:spMkLst>
            <pc:docMk/>
            <pc:sldMk cId="2875020474" sldId="1306"/>
            <ac:spMk id="3" creationId="{21B163FF-AD95-C9E3-E236-D03E35F56D83}"/>
          </ac:spMkLst>
        </pc:spChg>
      </pc:sldChg>
      <pc:sldChg chg="ord">
        <pc:chgData name="Peter Lindes" userId="34c0e04a-64dd-4e11-8676-54dd676827e3" providerId="ADAL" clId="{26CBF1DB-BF59-45F0-9225-24CF4E437117}" dt="2024-03-21T21:35:32.298" v="666"/>
        <pc:sldMkLst>
          <pc:docMk/>
          <pc:sldMk cId="3757358725" sldId="1307"/>
        </pc:sldMkLst>
      </pc:sldChg>
      <pc:sldChg chg="mod ord modShow">
        <pc:chgData name="Peter Lindes" userId="34c0e04a-64dd-4e11-8676-54dd676827e3" providerId="ADAL" clId="{26CBF1DB-BF59-45F0-9225-24CF4E437117}" dt="2024-03-21T21:40:18.918" v="687"/>
        <pc:sldMkLst>
          <pc:docMk/>
          <pc:sldMk cId="2808208932" sldId="1308"/>
        </pc:sldMkLst>
      </pc:sldChg>
      <pc:sldChg chg="modSp mod ord">
        <pc:chgData name="Peter Lindes" userId="34c0e04a-64dd-4e11-8676-54dd676827e3" providerId="ADAL" clId="{26CBF1DB-BF59-45F0-9225-24CF4E437117}" dt="2024-03-22T16:20:11.362" v="1282" actId="20577"/>
        <pc:sldMkLst>
          <pc:docMk/>
          <pc:sldMk cId="4273533707" sldId="1309"/>
        </pc:sldMkLst>
        <pc:spChg chg="mod">
          <ac:chgData name="Peter Lindes" userId="34c0e04a-64dd-4e11-8676-54dd676827e3" providerId="ADAL" clId="{26CBF1DB-BF59-45F0-9225-24CF4E437117}" dt="2024-03-22T16:20:11.362" v="1282" actId="20577"/>
          <ac:spMkLst>
            <pc:docMk/>
            <pc:sldMk cId="4273533707" sldId="1309"/>
            <ac:spMk id="3" creationId="{AB5C791D-D33B-19B3-44A5-10AA3A5CCFEE}"/>
          </ac:spMkLst>
        </pc:spChg>
      </pc:sldChg>
      <pc:sldChg chg="addSp modSp new mod">
        <pc:chgData name="Peter Lindes" userId="34c0e04a-64dd-4e11-8676-54dd676827e3" providerId="ADAL" clId="{26CBF1DB-BF59-45F0-9225-24CF4E437117}" dt="2024-02-16T16:35:48.306" v="67"/>
        <pc:sldMkLst>
          <pc:docMk/>
          <pc:sldMk cId="14051501" sldId="1311"/>
        </pc:sldMkLst>
        <pc:spChg chg="mod">
          <ac:chgData name="Peter Lindes" userId="34c0e04a-64dd-4e11-8676-54dd676827e3" providerId="ADAL" clId="{26CBF1DB-BF59-45F0-9225-24CF4E437117}" dt="2024-02-16T16:35:38.394" v="66" actId="20577"/>
          <ac:spMkLst>
            <pc:docMk/>
            <pc:sldMk cId="14051501" sldId="1311"/>
            <ac:spMk id="2" creationId="{2BE22AB2-A5D9-6BF6-18A1-F3EDB41964D9}"/>
          </ac:spMkLst>
        </pc:spChg>
        <pc:spChg chg="mod">
          <ac:chgData name="Peter Lindes" userId="34c0e04a-64dd-4e11-8676-54dd676827e3" providerId="ADAL" clId="{26CBF1DB-BF59-45F0-9225-24CF4E437117}" dt="2024-02-16T16:35:48.306" v="67"/>
          <ac:spMkLst>
            <pc:docMk/>
            <pc:sldMk cId="14051501" sldId="1311"/>
            <ac:spMk id="6" creationId="{90E49F32-C5A3-F058-25B0-1AD963AE4410}"/>
          </ac:spMkLst>
        </pc:spChg>
        <pc:spChg chg="mod">
          <ac:chgData name="Peter Lindes" userId="34c0e04a-64dd-4e11-8676-54dd676827e3" providerId="ADAL" clId="{26CBF1DB-BF59-45F0-9225-24CF4E437117}" dt="2024-02-16T16:35:48.306" v="67"/>
          <ac:spMkLst>
            <pc:docMk/>
            <pc:sldMk cId="14051501" sldId="1311"/>
            <ac:spMk id="7" creationId="{B54074D5-E740-FDAC-F31C-408D6386F707}"/>
          </ac:spMkLst>
        </pc:spChg>
        <pc:spChg chg="mod">
          <ac:chgData name="Peter Lindes" userId="34c0e04a-64dd-4e11-8676-54dd676827e3" providerId="ADAL" clId="{26CBF1DB-BF59-45F0-9225-24CF4E437117}" dt="2024-02-16T16:35:48.306" v="67"/>
          <ac:spMkLst>
            <pc:docMk/>
            <pc:sldMk cId="14051501" sldId="1311"/>
            <ac:spMk id="9" creationId="{21CBF9DF-732A-36EB-EF87-26903490ED54}"/>
          </ac:spMkLst>
        </pc:spChg>
        <pc:spChg chg="mod">
          <ac:chgData name="Peter Lindes" userId="34c0e04a-64dd-4e11-8676-54dd676827e3" providerId="ADAL" clId="{26CBF1DB-BF59-45F0-9225-24CF4E437117}" dt="2024-02-16T16:35:48.306" v="67"/>
          <ac:spMkLst>
            <pc:docMk/>
            <pc:sldMk cId="14051501" sldId="1311"/>
            <ac:spMk id="11" creationId="{935A5B97-1A77-7C28-3FF0-3E239996A5C8}"/>
          </ac:spMkLst>
        </pc:spChg>
        <pc:spChg chg="mod">
          <ac:chgData name="Peter Lindes" userId="34c0e04a-64dd-4e11-8676-54dd676827e3" providerId="ADAL" clId="{26CBF1DB-BF59-45F0-9225-24CF4E437117}" dt="2024-02-16T16:35:48.306" v="67"/>
          <ac:spMkLst>
            <pc:docMk/>
            <pc:sldMk cId="14051501" sldId="1311"/>
            <ac:spMk id="12" creationId="{B4523323-953B-B829-579D-9C2DD7B6DF7B}"/>
          </ac:spMkLst>
        </pc:spChg>
        <pc:grpChg chg="add mod">
          <ac:chgData name="Peter Lindes" userId="34c0e04a-64dd-4e11-8676-54dd676827e3" providerId="ADAL" clId="{26CBF1DB-BF59-45F0-9225-24CF4E437117}" dt="2024-02-16T16:35:48.306" v="67"/>
          <ac:grpSpMkLst>
            <pc:docMk/>
            <pc:sldMk cId="14051501" sldId="1311"/>
            <ac:grpSpMk id="5" creationId="{3CFB2971-66BD-3A9A-2C64-661836A10C6C}"/>
          </ac:grpSpMkLst>
        </pc:grpChg>
        <pc:cxnChg chg="mod">
          <ac:chgData name="Peter Lindes" userId="34c0e04a-64dd-4e11-8676-54dd676827e3" providerId="ADAL" clId="{26CBF1DB-BF59-45F0-9225-24CF4E437117}" dt="2024-02-16T16:35:48.306" v="67"/>
          <ac:cxnSpMkLst>
            <pc:docMk/>
            <pc:sldMk cId="14051501" sldId="1311"/>
            <ac:cxnSpMk id="8" creationId="{C04498EE-95F1-18CA-18DE-E6CE2A3409C6}"/>
          </ac:cxnSpMkLst>
        </pc:cxnChg>
        <pc:cxnChg chg="mod">
          <ac:chgData name="Peter Lindes" userId="34c0e04a-64dd-4e11-8676-54dd676827e3" providerId="ADAL" clId="{26CBF1DB-BF59-45F0-9225-24CF4E437117}" dt="2024-02-16T16:35:48.306" v="67"/>
          <ac:cxnSpMkLst>
            <pc:docMk/>
            <pc:sldMk cId="14051501" sldId="1311"/>
            <ac:cxnSpMk id="10" creationId="{79E4EF84-8F5E-C46C-7A1F-029322ADA165}"/>
          </ac:cxnSpMkLst>
        </pc:cxnChg>
        <pc:cxnChg chg="mod">
          <ac:chgData name="Peter Lindes" userId="34c0e04a-64dd-4e11-8676-54dd676827e3" providerId="ADAL" clId="{26CBF1DB-BF59-45F0-9225-24CF4E437117}" dt="2024-02-16T16:35:48.306" v="67"/>
          <ac:cxnSpMkLst>
            <pc:docMk/>
            <pc:sldMk cId="14051501" sldId="1311"/>
            <ac:cxnSpMk id="13" creationId="{73C195FE-0279-A9BA-6ABB-BF3E36C81A25}"/>
          </ac:cxnSpMkLst>
        </pc:cxnChg>
        <pc:cxnChg chg="mod">
          <ac:chgData name="Peter Lindes" userId="34c0e04a-64dd-4e11-8676-54dd676827e3" providerId="ADAL" clId="{26CBF1DB-BF59-45F0-9225-24CF4E437117}" dt="2024-02-16T16:35:48.306" v="67"/>
          <ac:cxnSpMkLst>
            <pc:docMk/>
            <pc:sldMk cId="14051501" sldId="1311"/>
            <ac:cxnSpMk id="14" creationId="{D8EF8EAA-135C-A149-8E75-F842E369E660}"/>
          </ac:cxnSpMkLst>
        </pc:cxnChg>
      </pc:sldChg>
      <pc:sldChg chg="addSp modSp new mod">
        <pc:chgData name="Peter Lindes" userId="34c0e04a-64dd-4e11-8676-54dd676827e3" providerId="ADAL" clId="{26CBF1DB-BF59-45F0-9225-24CF4E437117}" dt="2024-02-16T16:36:47.348" v="109" actId="1076"/>
        <pc:sldMkLst>
          <pc:docMk/>
          <pc:sldMk cId="3577083529" sldId="1312"/>
        </pc:sldMkLst>
        <pc:spChg chg="mod">
          <ac:chgData name="Peter Lindes" userId="34c0e04a-64dd-4e11-8676-54dd676827e3" providerId="ADAL" clId="{26CBF1DB-BF59-45F0-9225-24CF4E437117}" dt="2024-02-16T16:36:21.479" v="106" actId="20577"/>
          <ac:spMkLst>
            <pc:docMk/>
            <pc:sldMk cId="3577083529" sldId="1312"/>
            <ac:spMk id="2" creationId="{47EFCE6E-30A4-B747-F078-9215250E371F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6" creationId="{864FA690-13C3-0906-5ACB-FF3FD4A5A241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7" creationId="{284FB960-BF9A-7FE6-E092-8C081981E88A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8" creationId="{DCCF3B80-97DF-F0DE-488D-B30F21B49C1F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10" creationId="{4D0158B6-B481-5F7A-7578-B34D509E35EF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12" creationId="{72D2A055-7DCE-5082-32D0-877A12E88933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13" creationId="{2464D4F1-3717-7FEB-583A-8B0D4A13618E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15" creationId="{723DBEFB-EE42-4C65-2834-D82E649F28D7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16" creationId="{C27CCC91-79EF-D4D9-F340-55096CB01F54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17" creationId="{09698A50-65BE-A6EE-9CB0-45F4DD6AFFBE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21" creationId="{4B85673C-12FA-8D5B-550D-5229FF80DF8F}"/>
          </ac:spMkLst>
        </pc:spChg>
        <pc:grpChg chg="add mod">
          <ac:chgData name="Peter Lindes" userId="34c0e04a-64dd-4e11-8676-54dd676827e3" providerId="ADAL" clId="{26CBF1DB-BF59-45F0-9225-24CF4E437117}" dt="2024-02-16T16:36:47.348" v="109" actId="1076"/>
          <ac:grpSpMkLst>
            <pc:docMk/>
            <pc:sldMk cId="3577083529" sldId="1312"/>
            <ac:grpSpMk id="5" creationId="{5FB7105C-CC27-9ED1-29C3-EC7DF02CA443}"/>
          </ac:grpSpMkLst>
        </pc:grp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9" creationId="{5C1B1AC4-3760-B425-52D4-5E9F8C2E7F57}"/>
          </ac:cxnSpMkLst>
        </pc:cxn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11" creationId="{A9959AD7-EB0C-F209-317F-B2E32F7746A3}"/>
          </ac:cxnSpMkLst>
        </pc:cxn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14" creationId="{95C73706-A1BE-A638-48E2-BD79100B6104}"/>
          </ac:cxnSpMkLst>
        </pc:cxn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18" creationId="{57693AA2-9F33-D270-041B-23AB0985226A}"/>
          </ac:cxnSpMkLst>
        </pc:cxn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19" creationId="{452D8D7B-50E4-E642-884B-09C59902CCF0}"/>
          </ac:cxnSpMkLst>
        </pc:cxn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20" creationId="{FF432DFC-4BE8-AE9B-F41D-8F98FC21A53D}"/>
          </ac:cxnSpMkLst>
        </pc:cxn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22" creationId="{F87C3F00-8A2E-D1CB-D93F-AD6B9893AA0A}"/>
          </ac:cxnSpMkLst>
        </pc:cxn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23" creationId="{DBED1CA8-7B70-2CF5-ED15-A4E996D0773D}"/>
          </ac:cxnSpMkLst>
        </pc:cxn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24" creationId="{3C5A3E61-BCC1-3368-A5EF-75D9A63DE411}"/>
          </ac:cxnSpMkLst>
        </pc:cxnChg>
      </pc:sldChg>
      <pc:sldChg chg="new del">
        <pc:chgData name="Peter Lindes" userId="34c0e04a-64dd-4e11-8676-54dd676827e3" providerId="ADAL" clId="{26CBF1DB-BF59-45F0-9225-24CF4E437117}" dt="2024-02-16T16:37:15.568" v="112" actId="2696"/>
        <pc:sldMkLst>
          <pc:docMk/>
          <pc:sldMk cId="104950515" sldId="1313"/>
        </pc:sldMkLst>
      </pc:sldChg>
      <pc:sldChg chg="addSp modSp new mod ord">
        <pc:chgData name="Peter Lindes" userId="34c0e04a-64dd-4e11-8676-54dd676827e3" providerId="ADAL" clId="{26CBF1DB-BF59-45F0-9225-24CF4E437117}" dt="2024-02-16T16:38:02.450" v="146"/>
        <pc:sldMkLst>
          <pc:docMk/>
          <pc:sldMk cId="2901702038" sldId="1313"/>
        </pc:sldMkLst>
        <pc:spChg chg="mod">
          <ac:chgData name="Peter Lindes" userId="34c0e04a-64dd-4e11-8676-54dd676827e3" providerId="ADAL" clId="{26CBF1DB-BF59-45F0-9225-24CF4E437117}" dt="2024-02-16T16:37:33.552" v="142" actId="20577"/>
          <ac:spMkLst>
            <pc:docMk/>
            <pc:sldMk cId="2901702038" sldId="1313"/>
            <ac:spMk id="2" creationId="{D7B6DA05-471D-FD6E-4DE8-C9049A701A3C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6" creationId="{42819828-7628-027A-6FA9-6FC0DFE5B082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7" creationId="{635A5A3B-37F0-2CC4-546F-55309B3365A7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9" creationId="{92291D7E-038D-00F9-EA75-74EAFB4CBB08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12" creationId="{013E391B-204F-90E3-761B-E5FF41FE10EE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13" creationId="{CB203318-3C9D-36E3-CF84-D58A809D0772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14" creationId="{507614E5-41E3-A5DE-0806-B150D537EB76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16" creationId="{0847DD73-EEA8-8151-43C6-F322A8F0C9B5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18" creationId="{D4E4D02B-5981-06C8-1EFB-DFF75E58AB6F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19" creationId="{7EAF38BF-227B-907B-864E-9D30D7702B82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21" creationId="{B9E8A50B-94A9-E252-7BDE-735DDA7A20EA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22" creationId="{7EF13F0F-FF1E-1E84-8EBA-B4AC7676E694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23" creationId="{5DE177D6-FD22-F19D-EF5C-616106EF5C9F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26" creationId="{03F99F26-2E17-2272-B51E-776DC6D0A062}"/>
          </ac:spMkLst>
        </pc:spChg>
        <pc:grpChg chg="add mod">
          <ac:chgData name="Peter Lindes" userId="34c0e04a-64dd-4e11-8676-54dd676827e3" providerId="ADAL" clId="{26CBF1DB-BF59-45F0-9225-24CF4E437117}" dt="2024-02-16T16:37:50.238" v="143"/>
          <ac:grpSpMkLst>
            <pc:docMk/>
            <pc:sldMk cId="2901702038" sldId="1313"/>
            <ac:grpSpMk id="5" creationId="{34F51A2F-7EAE-7BF8-174F-99B2641254D7}"/>
          </ac:grpSpMkLst>
        </pc:grp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8" creationId="{6BA8742F-8094-88EF-6BF5-F551A4EBA73A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10" creationId="{E749EF97-E98B-C899-F721-92232BC731F0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11" creationId="{F72C0AD1-BD69-90D8-E871-242C7BD7DD42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15" creationId="{833EF8F5-D830-C784-009F-0B5957387623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17" creationId="{3C6A078B-A547-DCD6-2221-6CF42E503F97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20" creationId="{256283B2-7F53-51ED-8C05-EA633403ECC1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24" creationId="{582B7625-0E4A-4999-2110-917271656D0A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25" creationId="{8F8DD237-2A70-D3A7-3F5F-4009C048A1DA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27" creationId="{EB7CF8DE-A217-6A19-E680-8BDDA9D7ABCA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28" creationId="{18A1B81C-D0E5-476D-2C13-E8687EE400B9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29" creationId="{940B64AD-2CB6-01A8-7D64-523E9D05D944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30" creationId="{68160139-78D2-5093-8803-01EA1DA5EE48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31" creationId="{D03A3834-6556-4E7A-D1D8-0876B72518B0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32" creationId="{31C32763-57B9-A4D3-EC5E-1C49175E6E14}"/>
          </ac:cxnSpMkLst>
        </pc:cxnChg>
      </pc:sldChg>
      <pc:sldChg chg="addSp delSp modSp new mod ord modAnim">
        <pc:chgData name="Peter Lindes" userId="34c0e04a-64dd-4e11-8676-54dd676827e3" providerId="ADAL" clId="{26CBF1DB-BF59-45F0-9225-24CF4E437117}" dt="2024-03-22T16:36:23.112" v="1673"/>
        <pc:sldMkLst>
          <pc:docMk/>
          <pc:sldMk cId="3652771054" sldId="1314"/>
        </pc:sldMkLst>
        <pc:spChg chg="mod">
          <ac:chgData name="Peter Lindes" userId="34c0e04a-64dd-4e11-8676-54dd676827e3" providerId="ADAL" clId="{26CBF1DB-BF59-45F0-9225-24CF4E437117}" dt="2024-02-16T16:39:14.778" v="184" actId="20577"/>
          <ac:spMkLst>
            <pc:docMk/>
            <pc:sldMk cId="3652771054" sldId="1314"/>
            <ac:spMk id="2" creationId="{F94E7FC4-3005-394C-5A80-FA406F54C0F9}"/>
          </ac:spMkLst>
        </pc:spChg>
        <pc:spChg chg="add mod">
          <ac:chgData name="Peter Lindes" userId="34c0e04a-64dd-4e11-8676-54dd676827e3" providerId="ADAL" clId="{26CBF1DB-BF59-45F0-9225-24CF4E437117}" dt="2024-03-22T16:23:56.401" v="1429" actId="1076"/>
          <ac:spMkLst>
            <pc:docMk/>
            <pc:sldMk cId="3652771054" sldId="1314"/>
            <ac:spMk id="5" creationId="{7BE15988-2F6E-E1F4-FC64-7C169300BEE8}"/>
          </ac:spMkLst>
        </pc:spChg>
        <pc:spChg chg="add del mod">
          <ac:chgData name="Peter Lindes" userId="34c0e04a-64dd-4e11-8676-54dd676827e3" providerId="ADAL" clId="{26CBF1DB-BF59-45F0-9225-24CF4E437117}" dt="2024-03-22T16:33:56.850" v="1591" actId="478"/>
          <ac:spMkLst>
            <pc:docMk/>
            <pc:sldMk cId="3652771054" sldId="1314"/>
            <ac:spMk id="6" creationId="{A304A092-8D9A-D07C-7812-4CF029389414}"/>
          </ac:spMkLst>
        </pc:spChg>
        <pc:spChg chg="add del">
          <ac:chgData name="Peter Lindes" userId="34c0e04a-64dd-4e11-8676-54dd676827e3" providerId="ADAL" clId="{26CBF1DB-BF59-45F0-9225-24CF4E437117}" dt="2024-03-22T16:31:59.813" v="1553" actId="478"/>
          <ac:spMkLst>
            <pc:docMk/>
            <pc:sldMk cId="3652771054" sldId="1314"/>
            <ac:spMk id="7" creationId="{6FCA5510-B9AE-8192-1005-E432614AFD70}"/>
          </ac:spMkLst>
        </pc:spChg>
        <pc:spChg chg="add mod">
          <ac:chgData name="Peter Lindes" userId="34c0e04a-64dd-4e11-8676-54dd676827e3" providerId="ADAL" clId="{26CBF1DB-BF59-45F0-9225-24CF4E437117}" dt="2024-03-22T16:34:17.878" v="1611" actId="1076"/>
          <ac:spMkLst>
            <pc:docMk/>
            <pc:sldMk cId="3652771054" sldId="1314"/>
            <ac:spMk id="9" creationId="{2B9969DF-08BE-06DB-7E1F-6455EEFF3682}"/>
          </ac:spMkLst>
        </pc:spChg>
        <pc:spChg chg="add del mod">
          <ac:chgData name="Peter Lindes" userId="34c0e04a-64dd-4e11-8676-54dd676827e3" providerId="ADAL" clId="{26CBF1DB-BF59-45F0-9225-24CF4E437117}" dt="2024-03-22T16:33:49.399" v="1588" actId="478"/>
          <ac:spMkLst>
            <pc:docMk/>
            <pc:sldMk cId="3652771054" sldId="1314"/>
            <ac:spMk id="10" creationId="{FF95CD0A-319F-EC87-6156-EC881CB8781D}"/>
          </ac:spMkLst>
        </pc:spChg>
        <pc:picChg chg="add del">
          <ac:chgData name="Peter Lindes" userId="34c0e04a-64dd-4e11-8676-54dd676827e3" providerId="ADAL" clId="{26CBF1DB-BF59-45F0-9225-24CF4E437117}" dt="2024-02-16T17:43:13.889" v="439" actId="478"/>
          <ac:picMkLst>
            <pc:docMk/>
            <pc:sldMk cId="3652771054" sldId="1314"/>
            <ac:picMk id="6" creationId="{45437E73-23BB-2CA0-1CCC-82F79933539F}"/>
          </ac:picMkLst>
        </pc:picChg>
        <pc:picChg chg="add del mod">
          <ac:chgData name="Peter Lindes" userId="34c0e04a-64dd-4e11-8676-54dd676827e3" providerId="ADAL" clId="{26CBF1DB-BF59-45F0-9225-24CF4E437117}" dt="2024-03-22T16:34:24.240" v="1622" actId="1038"/>
          <ac:picMkLst>
            <pc:docMk/>
            <pc:sldMk cId="3652771054" sldId="1314"/>
            <ac:picMk id="8" creationId="{629E521A-00D9-F731-C762-48D90139BC8A}"/>
          </ac:picMkLst>
        </pc:picChg>
      </pc:sldChg>
      <pc:sldChg chg="addSp delSp modSp new mod ord modAnim">
        <pc:chgData name="Peter Lindes" userId="34c0e04a-64dd-4e11-8676-54dd676827e3" providerId="ADAL" clId="{26CBF1DB-BF59-45F0-9225-24CF4E437117}" dt="2024-03-22T17:11:23.863" v="1829" actId="20577"/>
        <pc:sldMkLst>
          <pc:docMk/>
          <pc:sldMk cId="953415129" sldId="1315"/>
        </pc:sldMkLst>
        <pc:spChg chg="mod">
          <ac:chgData name="Peter Lindes" userId="34c0e04a-64dd-4e11-8676-54dd676827e3" providerId="ADAL" clId="{26CBF1DB-BF59-45F0-9225-24CF4E437117}" dt="2024-03-22T17:11:23.863" v="1829" actId="20577"/>
          <ac:spMkLst>
            <pc:docMk/>
            <pc:sldMk cId="953415129" sldId="1315"/>
            <ac:spMk id="2" creationId="{0E543554-DB5F-CA9B-23B9-24D31E908DD7}"/>
          </ac:spMkLst>
        </pc:spChg>
        <pc:spChg chg="add del mod">
          <ac:chgData name="Peter Lindes" userId="34c0e04a-64dd-4e11-8676-54dd676827e3" providerId="ADAL" clId="{26CBF1DB-BF59-45F0-9225-24CF4E437117}" dt="2024-02-16T16:43:33.635" v="189" actId="478"/>
          <ac:spMkLst>
            <pc:docMk/>
            <pc:sldMk cId="953415129" sldId="1315"/>
            <ac:spMk id="5" creationId="{376A129B-CCB1-A72C-AEC8-5A14350D6A3F}"/>
          </ac:spMkLst>
        </pc:spChg>
        <pc:spChg chg="add mod">
          <ac:chgData name="Peter Lindes" userId="34c0e04a-64dd-4e11-8676-54dd676827e3" providerId="ADAL" clId="{26CBF1DB-BF59-45F0-9225-24CF4E437117}" dt="2024-03-21T21:48:17.127" v="842" actId="164"/>
          <ac:spMkLst>
            <pc:docMk/>
            <pc:sldMk cId="953415129" sldId="1315"/>
            <ac:spMk id="5" creationId="{C6105407-FFD4-DE5C-5C85-9058BD74864C}"/>
          </ac:spMkLst>
        </pc:spChg>
        <pc:spChg chg="add mod">
          <ac:chgData name="Peter Lindes" userId="34c0e04a-64dd-4e11-8676-54dd676827e3" providerId="ADAL" clId="{26CBF1DB-BF59-45F0-9225-24CF4E437117}" dt="2024-03-21T21:48:17.127" v="842" actId="164"/>
          <ac:spMkLst>
            <pc:docMk/>
            <pc:sldMk cId="953415129" sldId="1315"/>
            <ac:spMk id="6" creationId="{4D53B428-16A0-AD76-C0EE-77B251815785}"/>
          </ac:spMkLst>
        </pc:spChg>
        <pc:spChg chg="add del mod">
          <ac:chgData name="Peter Lindes" userId="34c0e04a-64dd-4e11-8676-54dd676827e3" providerId="ADAL" clId="{26CBF1DB-BF59-45F0-9225-24CF4E437117}" dt="2024-02-16T16:44:03.888" v="192" actId="478"/>
          <ac:spMkLst>
            <pc:docMk/>
            <pc:sldMk cId="953415129" sldId="1315"/>
            <ac:spMk id="7" creationId="{E6E7487F-FCC0-FA53-8648-E25E64C52ED7}"/>
          </ac:spMkLst>
        </pc:spChg>
        <pc:grpChg chg="add mod">
          <ac:chgData name="Peter Lindes" userId="34c0e04a-64dd-4e11-8676-54dd676827e3" providerId="ADAL" clId="{26CBF1DB-BF59-45F0-9225-24CF4E437117}" dt="2024-03-21T21:48:17.127" v="842" actId="164"/>
          <ac:grpSpMkLst>
            <pc:docMk/>
            <pc:sldMk cId="953415129" sldId="1315"/>
            <ac:grpSpMk id="9" creationId="{0776F026-5083-0BDF-BF8D-19BE2D6B1D01}"/>
          </ac:grpSpMkLst>
        </pc:grpChg>
        <pc:graphicFrameChg chg="add del mod">
          <ac:chgData name="Peter Lindes" userId="34c0e04a-64dd-4e11-8676-54dd676827e3" providerId="ADAL" clId="{26CBF1DB-BF59-45F0-9225-24CF4E437117}" dt="2024-02-16T16:43:33.635" v="189" actId="478"/>
          <ac:graphicFrameMkLst>
            <pc:docMk/>
            <pc:sldMk cId="953415129" sldId="1315"/>
            <ac:graphicFrameMk id="6" creationId="{B8615A17-0647-162B-A103-6F78BC91405A}"/>
          </ac:graphicFrameMkLst>
        </pc:graphicFrameChg>
        <pc:graphicFrameChg chg="add del mod">
          <ac:chgData name="Peter Lindes" userId="34c0e04a-64dd-4e11-8676-54dd676827e3" providerId="ADAL" clId="{26CBF1DB-BF59-45F0-9225-24CF4E437117}" dt="2024-02-16T16:44:03.888" v="192" actId="478"/>
          <ac:graphicFrameMkLst>
            <pc:docMk/>
            <pc:sldMk cId="953415129" sldId="1315"/>
            <ac:graphicFrameMk id="8" creationId="{EDEA01AF-EF82-F2F2-094B-0553AF437979}"/>
          </ac:graphicFrameMkLst>
        </pc:graphicFrameChg>
        <pc:picChg chg="add mod">
          <ac:chgData name="Peter Lindes" userId="34c0e04a-64dd-4e11-8676-54dd676827e3" providerId="ADAL" clId="{26CBF1DB-BF59-45F0-9225-24CF4E437117}" dt="2024-02-16T16:45:52.867" v="194" actId="1076"/>
          <ac:picMkLst>
            <pc:docMk/>
            <pc:sldMk cId="953415129" sldId="1315"/>
            <ac:picMk id="10" creationId="{FD9A0B1F-05A3-371B-9933-56E6CA86DEDC}"/>
          </ac:picMkLst>
        </pc:picChg>
        <pc:cxnChg chg="add mod">
          <ac:chgData name="Peter Lindes" userId="34c0e04a-64dd-4e11-8676-54dd676827e3" providerId="ADAL" clId="{26CBF1DB-BF59-45F0-9225-24CF4E437117}" dt="2024-03-21T21:48:17.127" v="842" actId="164"/>
          <ac:cxnSpMkLst>
            <pc:docMk/>
            <pc:sldMk cId="953415129" sldId="1315"/>
            <ac:cxnSpMk id="8" creationId="{C14AB32A-6241-C63D-EB12-6E6D42DBFB71}"/>
          </ac:cxnSpMkLst>
        </pc:cxnChg>
      </pc:sldChg>
      <pc:sldChg chg="addSp modSp new mod ord modShow">
        <pc:chgData name="Peter Lindes" userId="34c0e04a-64dd-4e11-8676-54dd676827e3" providerId="ADAL" clId="{26CBF1DB-BF59-45F0-9225-24CF4E437117}" dt="2024-03-21T21:42:03.167" v="695"/>
        <pc:sldMkLst>
          <pc:docMk/>
          <pc:sldMk cId="260608559" sldId="1316"/>
        </pc:sldMkLst>
        <pc:spChg chg="mod">
          <ac:chgData name="Peter Lindes" userId="34c0e04a-64dd-4e11-8676-54dd676827e3" providerId="ADAL" clId="{26CBF1DB-BF59-45F0-9225-24CF4E437117}" dt="2024-02-16T16:50:15.163" v="245" actId="20577"/>
          <ac:spMkLst>
            <pc:docMk/>
            <pc:sldMk cId="260608559" sldId="1316"/>
            <ac:spMk id="2" creationId="{FEBEFE03-5561-7583-C581-F7081AD236A4}"/>
          </ac:spMkLst>
        </pc:spChg>
        <pc:picChg chg="add mod">
          <ac:chgData name="Peter Lindes" userId="34c0e04a-64dd-4e11-8676-54dd676827e3" providerId="ADAL" clId="{26CBF1DB-BF59-45F0-9225-24CF4E437117}" dt="2024-02-16T16:50:58.934" v="248" actId="1076"/>
          <ac:picMkLst>
            <pc:docMk/>
            <pc:sldMk cId="260608559" sldId="1316"/>
            <ac:picMk id="6" creationId="{C86404B9-0AA9-B615-F2D6-F80F456623AC}"/>
          </ac:picMkLst>
        </pc:picChg>
      </pc:sldChg>
      <pc:sldChg chg="addSp modSp new mod ord modShow">
        <pc:chgData name="Peter Lindes" userId="34c0e04a-64dd-4e11-8676-54dd676827e3" providerId="ADAL" clId="{26CBF1DB-BF59-45F0-9225-24CF4E437117}" dt="2024-03-21T21:42:03.167" v="695"/>
        <pc:sldMkLst>
          <pc:docMk/>
          <pc:sldMk cId="4133829629" sldId="1317"/>
        </pc:sldMkLst>
        <pc:spChg chg="mod">
          <ac:chgData name="Peter Lindes" userId="34c0e04a-64dd-4e11-8676-54dd676827e3" providerId="ADAL" clId="{26CBF1DB-BF59-45F0-9225-24CF4E437117}" dt="2024-02-16T16:52:20.738" v="290" actId="20577"/>
          <ac:spMkLst>
            <pc:docMk/>
            <pc:sldMk cId="4133829629" sldId="1317"/>
            <ac:spMk id="2" creationId="{31C27EB2-5853-D979-15CF-A884913BBB4E}"/>
          </ac:spMkLst>
        </pc:spChg>
        <pc:picChg chg="add mod">
          <ac:chgData name="Peter Lindes" userId="34c0e04a-64dd-4e11-8676-54dd676827e3" providerId="ADAL" clId="{26CBF1DB-BF59-45F0-9225-24CF4E437117}" dt="2024-02-16T16:52:47.289" v="292" actId="1076"/>
          <ac:picMkLst>
            <pc:docMk/>
            <pc:sldMk cId="4133829629" sldId="1317"/>
            <ac:picMk id="6" creationId="{775A7062-ACDA-2A2B-3A0C-8E9EE541E695}"/>
          </ac:picMkLst>
        </pc:picChg>
      </pc:sldChg>
      <pc:sldChg chg="addSp delSp modSp add mod ord">
        <pc:chgData name="Peter Lindes" userId="34c0e04a-64dd-4e11-8676-54dd676827e3" providerId="ADAL" clId="{26CBF1DB-BF59-45F0-9225-24CF4E437117}" dt="2024-03-22T17:10:36.804" v="1819" actId="1035"/>
        <pc:sldMkLst>
          <pc:docMk/>
          <pc:sldMk cId="3478941292" sldId="1318"/>
        </pc:sldMkLst>
        <pc:spChg chg="add mod">
          <ac:chgData name="Peter Lindes" userId="34c0e04a-64dd-4e11-8676-54dd676827e3" providerId="ADAL" clId="{26CBF1DB-BF59-45F0-9225-24CF4E437117}" dt="2024-03-22T17:10:30.841" v="1803"/>
          <ac:spMkLst>
            <pc:docMk/>
            <pc:sldMk cId="3478941292" sldId="1318"/>
            <ac:spMk id="5" creationId="{BE38DEF8-7C55-8CA8-E701-86B61FD42A38}"/>
          </ac:spMkLst>
        </pc:spChg>
        <pc:picChg chg="del">
          <ac:chgData name="Peter Lindes" userId="34c0e04a-64dd-4e11-8676-54dd676827e3" providerId="ADAL" clId="{26CBF1DB-BF59-45F0-9225-24CF4E437117}" dt="2024-02-16T16:54:09.086" v="294" actId="478"/>
          <ac:picMkLst>
            <pc:docMk/>
            <pc:sldMk cId="3478941292" sldId="1318"/>
            <ac:picMk id="6" creationId="{4990786D-D8DB-1FDA-7F80-2A43C4CBC116}"/>
          </ac:picMkLst>
        </pc:picChg>
        <pc:picChg chg="add del mod">
          <ac:chgData name="Peter Lindes" userId="34c0e04a-64dd-4e11-8676-54dd676827e3" providerId="ADAL" clId="{26CBF1DB-BF59-45F0-9225-24CF4E437117}" dt="2024-02-16T16:54:31.653" v="299" actId="478"/>
          <ac:picMkLst>
            <pc:docMk/>
            <pc:sldMk cId="3478941292" sldId="1318"/>
            <ac:picMk id="7" creationId="{2611076A-84FF-6A58-859B-F7550A0B2491}"/>
          </ac:picMkLst>
        </pc:picChg>
        <pc:picChg chg="add mod">
          <ac:chgData name="Peter Lindes" userId="34c0e04a-64dd-4e11-8676-54dd676827e3" providerId="ADAL" clId="{26CBF1DB-BF59-45F0-9225-24CF4E437117}" dt="2024-03-22T17:10:36.804" v="1819" actId="1035"/>
          <ac:picMkLst>
            <pc:docMk/>
            <pc:sldMk cId="3478941292" sldId="1318"/>
            <ac:picMk id="9" creationId="{1BAE1FF7-C270-F0AD-4BA2-34C682B3F543}"/>
          </ac:picMkLst>
        </pc:picChg>
      </pc:sldChg>
      <pc:sldChg chg="addSp modSp new mod ord modShow">
        <pc:chgData name="Peter Lindes" userId="34c0e04a-64dd-4e11-8676-54dd676827e3" providerId="ADAL" clId="{26CBF1DB-BF59-45F0-9225-24CF4E437117}" dt="2024-03-21T21:42:03.167" v="695"/>
        <pc:sldMkLst>
          <pc:docMk/>
          <pc:sldMk cId="3389994096" sldId="1319"/>
        </pc:sldMkLst>
        <pc:spChg chg="mod">
          <ac:chgData name="Peter Lindes" userId="34c0e04a-64dd-4e11-8676-54dd676827e3" providerId="ADAL" clId="{26CBF1DB-BF59-45F0-9225-24CF4E437117}" dt="2024-02-16T16:58:01.140" v="332" actId="20577"/>
          <ac:spMkLst>
            <pc:docMk/>
            <pc:sldMk cId="3389994096" sldId="1319"/>
            <ac:spMk id="2" creationId="{FC575F41-0D36-C19A-8DF6-4A4A97468424}"/>
          </ac:spMkLst>
        </pc:spChg>
        <pc:picChg chg="add mod">
          <ac:chgData name="Peter Lindes" userId="34c0e04a-64dd-4e11-8676-54dd676827e3" providerId="ADAL" clId="{26CBF1DB-BF59-45F0-9225-24CF4E437117}" dt="2024-02-16T16:58:52.350" v="335" actId="1076"/>
          <ac:picMkLst>
            <pc:docMk/>
            <pc:sldMk cId="3389994096" sldId="1319"/>
            <ac:picMk id="6" creationId="{78E7FAF5-BF75-4B86-04CF-E2F02445C39A}"/>
          </ac:picMkLst>
        </pc:picChg>
      </pc:sldChg>
      <pc:sldChg chg="addSp modSp new mod ord modShow">
        <pc:chgData name="Peter Lindes" userId="34c0e04a-64dd-4e11-8676-54dd676827e3" providerId="ADAL" clId="{26CBF1DB-BF59-45F0-9225-24CF4E437117}" dt="2024-03-22T17:11:56.019" v="1831"/>
        <pc:sldMkLst>
          <pc:docMk/>
          <pc:sldMk cId="56220273" sldId="1320"/>
        </pc:sldMkLst>
        <pc:spChg chg="mod">
          <ac:chgData name="Peter Lindes" userId="34c0e04a-64dd-4e11-8676-54dd676827e3" providerId="ADAL" clId="{26CBF1DB-BF59-45F0-9225-24CF4E437117}" dt="2024-02-16T17:35:55.415" v="369" actId="20577"/>
          <ac:spMkLst>
            <pc:docMk/>
            <pc:sldMk cId="56220273" sldId="1320"/>
            <ac:spMk id="2" creationId="{9E6280EF-5D86-9094-3794-DFE4640D979E}"/>
          </ac:spMkLst>
        </pc:spChg>
        <pc:picChg chg="add mod">
          <ac:chgData name="Peter Lindes" userId="34c0e04a-64dd-4e11-8676-54dd676827e3" providerId="ADAL" clId="{26CBF1DB-BF59-45F0-9225-24CF4E437117}" dt="2024-03-22T16:26:49.962" v="1514" actId="1035"/>
          <ac:picMkLst>
            <pc:docMk/>
            <pc:sldMk cId="56220273" sldId="1320"/>
            <ac:picMk id="6" creationId="{B4AF6EAB-CFBC-D273-7D10-3A0730F3AB22}"/>
          </ac:picMkLst>
        </pc:picChg>
      </pc:sldChg>
      <pc:sldChg chg="addSp modSp new mod ord">
        <pc:chgData name="Peter Lindes" userId="34c0e04a-64dd-4e11-8676-54dd676827e3" providerId="ADAL" clId="{26CBF1DB-BF59-45F0-9225-24CF4E437117}" dt="2024-03-21T21:58:49.003" v="871"/>
        <pc:sldMkLst>
          <pc:docMk/>
          <pc:sldMk cId="821478258" sldId="1321"/>
        </pc:sldMkLst>
        <pc:spChg chg="mod">
          <ac:chgData name="Peter Lindes" userId="34c0e04a-64dd-4e11-8676-54dd676827e3" providerId="ADAL" clId="{26CBF1DB-BF59-45F0-9225-24CF4E437117}" dt="2024-02-16T17:37:45.707" v="397" actId="20577"/>
          <ac:spMkLst>
            <pc:docMk/>
            <pc:sldMk cId="821478258" sldId="1321"/>
            <ac:spMk id="2" creationId="{2B2B7B69-97D2-CFFD-9E65-F8A080C1AADB}"/>
          </ac:spMkLst>
        </pc:spChg>
        <pc:spChg chg="add mod">
          <ac:chgData name="Peter Lindes" userId="34c0e04a-64dd-4e11-8676-54dd676827e3" providerId="ADAL" clId="{26CBF1DB-BF59-45F0-9225-24CF4E437117}" dt="2024-03-21T21:58:49.003" v="871"/>
          <ac:spMkLst>
            <pc:docMk/>
            <pc:sldMk cId="821478258" sldId="1321"/>
            <ac:spMk id="5" creationId="{18A79323-4987-55E8-A083-F2E18C8E6019}"/>
          </ac:spMkLst>
        </pc:spChg>
        <pc:picChg chg="add mod">
          <ac:chgData name="Peter Lindes" userId="34c0e04a-64dd-4e11-8676-54dd676827e3" providerId="ADAL" clId="{26CBF1DB-BF59-45F0-9225-24CF4E437117}" dt="2024-02-16T17:41:45.455" v="437" actId="1076"/>
          <ac:picMkLst>
            <pc:docMk/>
            <pc:sldMk cId="821478258" sldId="1321"/>
            <ac:picMk id="6" creationId="{BA911412-2D2A-EE20-11B8-AAA1FC74DE92}"/>
          </ac:picMkLst>
        </pc:picChg>
      </pc:sldChg>
      <pc:sldChg chg="addSp modSp new mod ord">
        <pc:chgData name="Peter Lindes" userId="34c0e04a-64dd-4e11-8676-54dd676827e3" providerId="ADAL" clId="{26CBF1DB-BF59-45F0-9225-24CF4E437117}" dt="2024-03-22T16:26:29.282" v="1503" actId="1036"/>
        <pc:sldMkLst>
          <pc:docMk/>
          <pc:sldMk cId="1247740571" sldId="1322"/>
        </pc:sldMkLst>
        <pc:spChg chg="mod">
          <ac:chgData name="Peter Lindes" userId="34c0e04a-64dd-4e11-8676-54dd676827e3" providerId="ADAL" clId="{26CBF1DB-BF59-45F0-9225-24CF4E437117}" dt="2024-02-16T17:38:08.036" v="431" actId="20577"/>
          <ac:spMkLst>
            <pc:docMk/>
            <pc:sldMk cId="1247740571" sldId="1322"/>
            <ac:spMk id="2" creationId="{A48B9438-B4F4-E0B1-D481-C5DE10ADCE52}"/>
          </ac:spMkLst>
        </pc:spChg>
        <pc:spChg chg="add mod">
          <ac:chgData name="Peter Lindes" userId="34c0e04a-64dd-4e11-8676-54dd676827e3" providerId="ADAL" clId="{26CBF1DB-BF59-45F0-9225-24CF4E437117}" dt="2024-03-22T16:26:29.282" v="1503" actId="1036"/>
          <ac:spMkLst>
            <pc:docMk/>
            <pc:sldMk cId="1247740571" sldId="1322"/>
            <ac:spMk id="5" creationId="{23463D32-DD58-6852-3C89-8BB13B9D309A}"/>
          </ac:spMkLst>
        </pc:spChg>
        <pc:picChg chg="add mod">
          <ac:chgData name="Peter Lindes" userId="34c0e04a-64dd-4e11-8676-54dd676827e3" providerId="ADAL" clId="{26CBF1DB-BF59-45F0-9225-24CF4E437117}" dt="2024-03-22T16:25:00.417" v="1439" actId="1035"/>
          <ac:picMkLst>
            <pc:docMk/>
            <pc:sldMk cId="1247740571" sldId="1322"/>
            <ac:picMk id="6" creationId="{B76DE9D4-82F3-115C-4382-462F07CBBA70}"/>
          </ac:picMkLst>
        </pc:picChg>
      </pc:sldChg>
      <pc:sldChg chg="modSp new mod ord modShow">
        <pc:chgData name="Peter Lindes" userId="34c0e04a-64dd-4e11-8676-54dd676827e3" providerId="ADAL" clId="{26CBF1DB-BF59-45F0-9225-24CF4E437117}" dt="2024-03-21T21:40:32.557" v="690"/>
        <pc:sldMkLst>
          <pc:docMk/>
          <pc:sldMk cId="1136654492" sldId="1323"/>
        </pc:sldMkLst>
        <pc:spChg chg="mod">
          <ac:chgData name="Peter Lindes" userId="34c0e04a-64dd-4e11-8676-54dd676827e3" providerId="ADAL" clId="{26CBF1DB-BF59-45F0-9225-24CF4E437117}" dt="2024-02-25T00:32:47.147" v="469" actId="20577"/>
          <ac:spMkLst>
            <pc:docMk/>
            <pc:sldMk cId="1136654492" sldId="1323"/>
            <ac:spMk id="2" creationId="{82C3E289-B4EE-545E-C368-E994E99D4A4E}"/>
          </ac:spMkLst>
        </pc:spChg>
      </pc:sldChg>
      <pc:sldChg chg="modSp new mod ord modShow">
        <pc:chgData name="Peter Lindes" userId="34c0e04a-64dd-4e11-8676-54dd676827e3" providerId="ADAL" clId="{26CBF1DB-BF59-45F0-9225-24CF4E437117}" dt="2024-03-21T21:40:03.164" v="685"/>
        <pc:sldMkLst>
          <pc:docMk/>
          <pc:sldMk cId="4179177484" sldId="1324"/>
        </pc:sldMkLst>
        <pc:spChg chg="mod">
          <ac:chgData name="Peter Lindes" userId="34c0e04a-64dd-4e11-8676-54dd676827e3" providerId="ADAL" clId="{26CBF1DB-BF59-45F0-9225-24CF4E437117}" dt="2024-02-25T00:53:04.650" v="484" actId="20577"/>
          <ac:spMkLst>
            <pc:docMk/>
            <pc:sldMk cId="4179177484" sldId="1324"/>
            <ac:spMk id="2" creationId="{D021F296-A9BA-CA15-DF9E-22C1B5C76664}"/>
          </ac:spMkLst>
        </pc:spChg>
        <pc:spChg chg="mod">
          <ac:chgData name="Peter Lindes" userId="34c0e04a-64dd-4e11-8676-54dd676827e3" providerId="ADAL" clId="{26CBF1DB-BF59-45F0-9225-24CF4E437117}" dt="2024-02-25T00:53:44.874" v="577" actId="20577"/>
          <ac:spMkLst>
            <pc:docMk/>
            <pc:sldMk cId="4179177484" sldId="1324"/>
            <ac:spMk id="3" creationId="{CB7926CE-53E3-13C3-16D7-FC0278F6F2FC}"/>
          </ac:spMkLst>
        </pc:spChg>
      </pc:sldChg>
      <pc:sldChg chg="modSp mod">
        <pc:chgData name="Peter Lindes" userId="34c0e04a-64dd-4e11-8676-54dd676827e3" providerId="ADAL" clId="{26CBF1DB-BF59-45F0-9225-24CF4E437117}" dt="2024-02-25T00:54:21.756" v="585" actId="20577"/>
        <pc:sldMkLst>
          <pc:docMk/>
          <pc:sldMk cId="1648770474" sldId="1325"/>
        </pc:sldMkLst>
        <pc:spChg chg="mod">
          <ac:chgData name="Peter Lindes" userId="34c0e04a-64dd-4e11-8676-54dd676827e3" providerId="ADAL" clId="{26CBF1DB-BF59-45F0-9225-24CF4E437117}" dt="2024-02-25T00:54:21.756" v="585" actId="20577"/>
          <ac:spMkLst>
            <pc:docMk/>
            <pc:sldMk cId="1648770474" sldId="1325"/>
            <ac:spMk id="2" creationId="{14F420E8-4836-3274-6BFB-EDEE27DACADB}"/>
          </ac:spMkLst>
        </pc:spChg>
      </pc:sldChg>
      <pc:sldChg chg="modSp new mod">
        <pc:chgData name="Peter Lindes" userId="34c0e04a-64dd-4e11-8676-54dd676827e3" providerId="ADAL" clId="{26CBF1DB-BF59-45F0-9225-24CF4E437117}" dt="2024-03-21T21:31:04.361" v="614" actId="1076"/>
        <pc:sldMkLst>
          <pc:docMk/>
          <pc:sldMk cId="1519099819" sldId="1326"/>
        </pc:sldMkLst>
        <pc:spChg chg="mod">
          <ac:chgData name="Peter Lindes" userId="34c0e04a-64dd-4e11-8676-54dd676827e3" providerId="ADAL" clId="{26CBF1DB-BF59-45F0-9225-24CF4E437117}" dt="2024-03-21T21:30:37.361" v="612" actId="20577"/>
          <ac:spMkLst>
            <pc:docMk/>
            <pc:sldMk cId="1519099819" sldId="1326"/>
            <ac:spMk id="2" creationId="{02CE57A5-9936-60C5-8849-27F989443FFC}"/>
          </ac:spMkLst>
        </pc:spChg>
        <pc:spChg chg="mod">
          <ac:chgData name="Peter Lindes" userId="34c0e04a-64dd-4e11-8676-54dd676827e3" providerId="ADAL" clId="{26CBF1DB-BF59-45F0-9225-24CF4E437117}" dt="2024-03-21T21:31:04.361" v="614" actId="1076"/>
          <ac:spMkLst>
            <pc:docMk/>
            <pc:sldMk cId="1519099819" sldId="1326"/>
            <ac:spMk id="3" creationId="{EE81F3E1-3DB4-B7DE-60D1-5C893CDA62E2}"/>
          </ac:spMkLst>
        </pc:spChg>
      </pc:sldChg>
      <pc:sldChg chg="modSp new mod">
        <pc:chgData name="Peter Lindes" userId="34c0e04a-64dd-4e11-8676-54dd676827e3" providerId="ADAL" clId="{26CBF1DB-BF59-45F0-9225-24CF4E437117}" dt="2024-03-21T21:33:32.440" v="635" actId="255"/>
        <pc:sldMkLst>
          <pc:docMk/>
          <pc:sldMk cId="375970087" sldId="1327"/>
        </pc:sldMkLst>
        <pc:spChg chg="mod">
          <ac:chgData name="Peter Lindes" userId="34c0e04a-64dd-4e11-8676-54dd676827e3" providerId="ADAL" clId="{26CBF1DB-BF59-45F0-9225-24CF4E437117}" dt="2024-03-21T21:33:32.440" v="635" actId="255"/>
          <ac:spMkLst>
            <pc:docMk/>
            <pc:sldMk cId="375970087" sldId="1327"/>
            <ac:spMk id="2" creationId="{69301F4E-4035-94A0-387B-602AA2FFBB8A}"/>
          </ac:spMkLst>
        </pc:spChg>
      </pc:sldChg>
      <pc:sldChg chg="modSp new mod">
        <pc:chgData name="Peter Lindes" userId="34c0e04a-64dd-4e11-8676-54dd676827e3" providerId="ADAL" clId="{26CBF1DB-BF59-45F0-9225-24CF4E437117}" dt="2024-03-21T21:33:16.994" v="632" actId="255"/>
        <pc:sldMkLst>
          <pc:docMk/>
          <pc:sldMk cId="1175531590" sldId="1328"/>
        </pc:sldMkLst>
        <pc:spChg chg="mod">
          <ac:chgData name="Peter Lindes" userId="34c0e04a-64dd-4e11-8676-54dd676827e3" providerId="ADAL" clId="{26CBF1DB-BF59-45F0-9225-24CF4E437117}" dt="2024-03-21T21:33:16.994" v="632" actId="255"/>
          <ac:spMkLst>
            <pc:docMk/>
            <pc:sldMk cId="1175531590" sldId="1328"/>
            <ac:spMk id="2" creationId="{1E07CBB9-29BF-A554-C7DD-07E1B2D0F3F4}"/>
          </ac:spMkLst>
        </pc:spChg>
      </pc:sldChg>
      <pc:sldChg chg="modSp new mod">
        <pc:chgData name="Peter Lindes" userId="34c0e04a-64dd-4e11-8676-54dd676827e3" providerId="ADAL" clId="{26CBF1DB-BF59-45F0-9225-24CF4E437117}" dt="2024-03-21T21:33:55.222" v="652" actId="20577"/>
        <pc:sldMkLst>
          <pc:docMk/>
          <pc:sldMk cId="3876962173" sldId="1329"/>
        </pc:sldMkLst>
        <pc:spChg chg="mod">
          <ac:chgData name="Peter Lindes" userId="34c0e04a-64dd-4e11-8676-54dd676827e3" providerId="ADAL" clId="{26CBF1DB-BF59-45F0-9225-24CF4E437117}" dt="2024-03-21T21:33:55.222" v="652" actId="20577"/>
          <ac:spMkLst>
            <pc:docMk/>
            <pc:sldMk cId="3876962173" sldId="1329"/>
            <ac:spMk id="2" creationId="{39C96DE0-CA78-0AF3-394F-A8FA1CF23706}"/>
          </ac:spMkLst>
        </pc:spChg>
      </pc:sldChg>
      <pc:sldChg chg="modSp new mod">
        <pc:chgData name="Peter Lindes" userId="34c0e04a-64dd-4e11-8676-54dd676827e3" providerId="ADAL" clId="{26CBF1DB-BF59-45F0-9225-24CF4E437117}" dt="2024-03-21T21:35:10.006" v="664" actId="20577"/>
        <pc:sldMkLst>
          <pc:docMk/>
          <pc:sldMk cId="2397143955" sldId="1330"/>
        </pc:sldMkLst>
        <pc:spChg chg="mod">
          <ac:chgData name="Peter Lindes" userId="34c0e04a-64dd-4e11-8676-54dd676827e3" providerId="ADAL" clId="{26CBF1DB-BF59-45F0-9225-24CF4E437117}" dt="2024-03-21T21:35:10.006" v="664" actId="20577"/>
          <ac:spMkLst>
            <pc:docMk/>
            <pc:sldMk cId="2397143955" sldId="1330"/>
            <ac:spMk id="2" creationId="{0CB2B8C7-FE5A-2A28-AF53-05BECE9AD429}"/>
          </ac:spMkLst>
        </pc:spChg>
      </pc:sldChg>
      <pc:sldChg chg="modSp new mod">
        <pc:chgData name="Peter Lindes" userId="34c0e04a-64dd-4e11-8676-54dd676827e3" providerId="ADAL" clId="{26CBF1DB-BF59-45F0-9225-24CF4E437117}" dt="2024-03-21T21:45:19.933" v="807" actId="20577"/>
        <pc:sldMkLst>
          <pc:docMk/>
          <pc:sldMk cId="1236088455" sldId="1331"/>
        </pc:sldMkLst>
        <pc:spChg chg="mod">
          <ac:chgData name="Peter Lindes" userId="34c0e04a-64dd-4e11-8676-54dd676827e3" providerId="ADAL" clId="{26CBF1DB-BF59-45F0-9225-24CF4E437117}" dt="2024-03-21T21:43:44.246" v="712" actId="6549"/>
          <ac:spMkLst>
            <pc:docMk/>
            <pc:sldMk cId="1236088455" sldId="1331"/>
            <ac:spMk id="2" creationId="{BEAB8924-187A-C967-6B2F-9BFE2B586E5E}"/>
          </ac:spMkLst>
        </pc:spChg>
        <pc:spChg chg="mod">
          <ac:chgData name="Peter Lindes" userId="34c0e04a-64dd-4e11-8676-54dd676827e3" providerId="ADAL" clId="{26CBF1DB-BF59-45F0-9225-24CF4E437117}" dt="2024-03-21T21:45:19.933" v="807" actId="20577"/>
          <ac:spMkLst>
            <pc:docMk/>
            <pc:sldMk cId="1236088455" sldId="1331"/>
            <ac:spMk id="3" creationId="{151D5AD6-9163-A364-4E30-C4FFB1DAEB2E}"/>
          </ac:spMkLst>
        </pc:spChg>
      </pc:sldChg>
      <pc:sldChg chg="addSp modSp new mod">
        <pc:chgData name="Peter Lindes" userId="34c0e04a-64dd-4e11-8676-54dd676827e3" providerId="ADAL" clId="{26CBF1DB-BF59-45F0-9225-24CF4E437117}" dt="2024-03-21T22:00:28.680" v="931" actId="20577"/>
        <pc:sldMkLst>
          <pc:docMk/>
          <pc:sldMk cId="711224267" sldId="1332"/>
        </pc:sldMkLst>
        <pc:spChg chg="mod">
          <ac:chgData name="Peter Lindes" userId="34c0e04a-64dd-4e11-8676-54dd676827e3" providerId="ADAL" clId="{26CBF1DB-BF59-45F0-9225-24CF4E437117}" dt="2024-03-21T21:50:25.338" v="864" actId="20577"/>
          <ac:spMkLst>
            <pc:docMk/>
            <pc:sldMk cId="711224267" sldId="1332"/>
            <ac:spMk id="2" creationId="{F636F2A6-F9E0-BD74-53AA-FC5B1AC5B400}"/>
          </ac:spMkLst>
        </pc:spChg>
        <pc:spChg chg="add mod">
          <ac:chgData name="Peter Lindes" userId="34c0e04a-64dd-4e11-8676-54dd676827e3" providerId="ADAL" clId="{26CBF1DB-BF59-45F0-9225-24CF4E437117}" dt="2024-03-21T22:00:28.680" v="931" actId="20577"/>
          <ac:spMkLst>
            <pc:docMk/>
            <pc:sldMk cId="711224267" sldId="1332"/>
            <ac:spMk id="7" creationId="{1B8F386F-432D-7D10-99CC-FCA972962E34}"/>
          </ac:spMkLst>
        </pc:spChg>
        <pc:picChg chg="add mod">
          <ac:chgData name="Peter Lindes" userId="34c0e04a-64dd-4e11-8676-54dd676827e3" providerId="ADAL" clId="{26CBF1DB-BF59-45F0-9225-24CF4E437117}" dt="2024-03-21T21:57:58.929" v="870" actId="14100"/>
          <ac:picMkLst>
            <pc:docMk/>
            <pc:sldMk cId="711224267" sldId="1332"/>
            <ac:picMk id="6" creationId="{2B074F04-790E-5EEC-5375-6BC372EFF0CD}"/>
          </ac:picMkLst>
        </pc:picChg>
      </pc:sldChg>
      <pc:sldChg chg="addSp modSp new mod modAnim">
        <pc:chgData name="Peter Lindes" userId="34c0e04a-64dd-4e11-8676-54dd676827e3" providerId="ADAL" clId="{26CBF1DB-BF59-45F0-9225-24CF4E437117}" dt="2024-03-22T16:15:09.550" v="1165"/>
        <pc:sldMkLst>
          <pc:docMk/>
          <pc:sldMk cId="1299298778" sldId="1333"/>
        </pc:sldMkLst>
        <pc:spChg chg="mod">
          <ac:chgData name="Peter Lindes" userId="34c0e04a-64dd-4e11-8676-54dd676827e3" providerId="ADAL" clId="{26CBF1DB-BF59-45F0-9225-24CF4E437117}" dt="2024-03-22T16:11:52.702" v="971" actId="20577"/>
          <ac:spMkLst>
            <pc:docMk/>
            <pc:sldMk cId="1299298778" sldId="1333"/>
            <ac:spMk id="2" creationId="{D2EBF96B-BAE7-2420-3D91-526F0ECD4B08}"/>
          </ac:spMkLst>
        </pc:spChg>
        <pc:spChg chg="add mod">
          <ac:chgData name="Peter Lindes" userId="34c0e04a-64dd-4e11-8676-54dd676827e3" providerId="ADAL" clId="{26CBF1DB-BF59-45F0-9225-24CF4E437117}" dt="2024-03-22T16:14:16.437" v="1163" actId="20577"/>
          <ac:spMkLst>
            <pc:docMk/>
            <pc:sldMk cId="1299298778" sldId="1333"/>
            <ac:spMk id="7" creationId="{24737969-5B21-5ACB-91E2-432368DDE437}"/>
          </ac:spMkLst>
        </pc:spChg>
        <pc:picChg chg="add mod">
          <ac:chgData name="Peter Lindes" userId="34c0e04a-64dd-4e11-8676-54dd676827e3" providerId="ADAL" clId="{26CBF1DB-BF59-45F0-9225-24CF4E437117}" dt="2024-03-22T16:12:13.792" v="972" actId="1076"/>
          <ac:picMkLst>
            <pc:docMk/>
            <pc:sldMk cId="1299298778" sldId="1333"/>
            <ac:picMk id="6" creationId="{A10346CA-105B-038B-4010-68FBA2E80B7B}"/>
          </ac:picMkLst>
        </pc:picChg>
      </pc:sldChg>
      <pc:sldChg chg="add del">
        <pc:chgData name="Peter Lindes" userId="34c0e04a-64dd-4e11-8676-54dd676827e3" providerId="ADAL" clId="{26CBF1DB-BF59-45F0-9225-24CF4E437117}" dt="2024-03-21T22:00:49.258" v="932" actId="2696"/>
        <pc:sldMkLst>
          <pc:docMk/>
          <pc:sldMk cId="2174877690" sldId="1333"/>
        </pc:sldMkLst>
      </pc:sldChg>
      <pc:sldChg chg="addSp delSp modSp add mod">
        <pc:chgData name="Peter Lindes" userId="34c0e04a-64dd-4e11-8676-54dd676827e3" providerId="ADAL" clId="{26CBF1DB-BF59-45F0-9225-24CF4E437117}" dt="2024-03-22T16:28:30.965" v="1521" actId="1076"/>
        <pc:sldMkLst>
          <pc:docMk/>
          <pc:sldMk cId="1888844391" sldId="1334"/>
        </pc:sldMkLst>
        <pc:picChg chg="del">
          <ac:chgData name="Peter Lindes" userId="34c0e04a-64dd-4e11-8676-54dd676827e3" providerId="ADAL" clId="{26CBF1DB-BF59-45F0-9225-24CF4E437117}" dt="2024-03-22T16:28:11.549" v="1516" actId="478"/>
          <ac:picMkLst>
            <pc:docMk/>
            <pc:sldMk cId="1888844391" sldId="1334"/>
            <ac:picMk id="6" creationId="{B4AF6EAB-CFBC-D273-7D10-3A0730F3AB22}"/>
          </ac:picMkLst>
        </pc:picChg>
        <pc:picChg chg="add mod">
          <ac:chgData name="Peter Lindes" userId="34c0e04a-64dd-4e11-8676-54dd676827e3" providerId="ADAL" clId="{26CBF1DB-BF59-45F0-9225-24CF4E437117}" dt="2024-03-22T16:28:30.965" v="1521" actId="1076"/>
          <ac:picMkLst>
            <pc:docMk/>
            <pc:sldMk cId="1888844391" sldId="1334"/>
            <ac:picMk id="7" creationId="{FCE38D3E-A7F2-DCB4-DF16-D79A304FBAB6}"/>
          </ac:picMkLst>
        </pc:picChg>
      </pc:sldChg>
      <pc:sldChg chg="addSp modSp new mod">
        <pc:chgData name="Peter Lindes" userId="34c0e04a-64dd-4e11-8676-54dd676827e3" providerId="ADAL" clId="{26CBF1DB-BF59-45F0-9225-24CF4E437117}" dt="2024-03-22T17:03:18.122" v="1789"/>
        <pc:sldMkLst>
          <pc:docMk/>
          <pc:sldMk cId="166291873" sldId="1335"/>
        </pc:sldMkLst>
        <pc:spChg chg="mod">
          <ac:chgData name="Peter Lindes" userId="34c0e04a-64dd-4e11-8676-54dd676827e3" providerId="ADAL" clId="{26CBF1DB-BF59-45F0-9225-24CF4E437117}" dt="2024-03-22T16:35:28.941" v="1652" actId="20577"/>
          <ac:spMkLst>
            <pc:docMk/>
            <pc:sldMk cId="166291873" sldId="1335"/>
            <ac:spMk id="2" creationId="{C0B6DF27-342F-DA1D-3E77-2A6F4DF872E0}"/>
          </ac:spMkLst>
        </pc:spChg>
        <pc:spChg chg="add mod">
          <ac:chgData name="Peter Lindes" userId="34c0e04a-64dd-4e11-8676-54dd676827e3" providerId="ADAL" clId="{26CBF1DB-BF59-45F0-9225-24CF4E437117}" dt="2024-03-22T17:03:18.122" v="1789"/>
          <ac:spMkLst>
            <pc:docMk/>
            <pc:sldMk cId="166291873" sldId="1335"/>
            <ac:spMk id="7" creationId="{2BAA9B86-43C7-A4DC-D0F2-C479A524FCD2}"/>
          </ac:spMkLst>
        </pc:spChg>
        <pc:picChg chg="add mod">
          <ac:chgData name="Peter Lindes" userId="34c0e04a-64dd-4e11-8676-54dd676827e3" providerId="ADAL" clId="{26CBF1DB-BF59-45F0-9225-24CF4E437117}" dt="2024-03-22T16:49:47.351" v="1677" actId="1076"/>
          <ac:picMkLst>
            <pc:docMk/>
            <pc:sldMk cId="166291873" sldId="1335"/>
            <ac:picMk id="6" creationId="{512A517A-4E17-8560-AC3E-DF1160B1AEEA}"/>
          </ac:picMkLst>
        </pc:picChg>
      </pc:sldChg>
      <pc:sldChg chg="addSp modSp add mod">
        <pc:chgData name="Peter Lindes" userId="34c0e04a-64dd-4e11-8676-54dd676827e3" providerId="ADAL" clId="{26CBF1DB-BF59-45F0-9225-24CF4E437117}" dt="2024-03-22T17:06:26.434" v="1794" actId="1076"/>
        <pc:sldMkLst>
          <pc:docMk/>
          <pc:sldMk cId="3702505908" sldId="1336"/>
        </pc:sldMkLst>
        <pc:spChg chg="mod">
          <ac:chgData name="Peter Lindes" userId="34c0e04a-64dd-4e11-8676-54dd676827e3" providerId="ADAL" clId="{26CBF1DB-BF59-45F0-9225-24CF4E437117}" dt="2024-03-22T16:35:46.419" v="1671" actId="20577"/>
          <ac:spMkLst>
            <pc:docMk/>
            <pc:sldMk cId="3702505908" sldId="1336"/>
            <ac:spMk id="2" creationId="{C0B6DF27-342F-DA1D-3E77-2A6F4DF872E0}"/>
          </ac:spMkLst>
        </pc:spChg>
        <pc:picChg chg="add mod">
          <ac:chgData name="Peter Lindes" userId="34c0e04a-64dd-4e11-8676-54dd676827e3" providerId="ADAL" clId="{26CBF1DB-BF59-45F0-9225-24CF4E437117}" dt="2024-03-22T17:06:26.434" v="1794" actId="1076"/>
          <ac:picMkLst>
            <pc:docMk/>
            <pc:sldMk cId="3702505908" sldId="1336"/>
            <ac:picMk id="6" creationId="{1B49E087-F045-5EBB-69FC-04E56F3D3BD7}"/>
          </ac:picMkLst>
        </pc:picChg>
      </pc:sldChg>
      <pc:sldChg chg="addSp delSp modSp add mod ord">
        <pc:chgData name="Peter Lindes" userId="34c0e04a-64dd-4e11-8676-54dd676827e3" providerId="ADAL" clId="{26CBF1DB-BF59-45F0-9225-24CF4E437117}" dt="2024-03-22T17:09:26.711" v="1801"/>
        <pc:sldMkLst>
          <pc:docMk/>
          <pc:sldMk cId="2612287809" sldId="1337"/>
        </pc:sldMkLst>
        <pc:picChg chg="del">
          <ac:chgData name="Peter Lindes" userId="34c0e04a-64dd-4e11-8676-54dd676827e3" providerId="ADAL" clId="{26CBF1DB-BF59-45F0-9225-24CF4E437117}" dt="2024-03-22T17:08:52.262" v="1796" actId="478"/>
          <ac:picMkLst>
            <pc:docMk/>
            <pc:sldMk cId="2612287809" sldId="1337"/>
            <ac:picMk id="6" creationId="{1B49E087-F045-5EBB-69FC-04E56F3D3BD7}"/>
          </ac:picMkLst>
        </pc:picChg>
        <pc:picChg chg="add mod">
          <ac:chgData name="Peter Lindes" userId="34c0e04a-64dd-4e11-8676-54dd676827e3" providerId="ADAL" clId="{26CBF1DB-BF59-45F0-9225-24CF4E437117}" dt="2024-03-22T17:09:02.610" v="1799" actId="1076"/>
          <ac:picMkLst>
            <pc:docMk/>
            <pc:sldMk cId="2612287809" sldId="1337"/>
            <ac:picMk id="7" creationId="{F941AACE-C6C5-A676-1BFB-191DCF300855}"/>
          </ac:picMkLst>
        </pc:picChg>
      </pc:sldChg>
      <pc:sldChg chg="modSp add mod">
        <pc:chgData name="Peter Lindes" userId="34c0e04a-64dd-4e11-8676-54dd676827e3" providerId="ADAL" clId="{26CBF1DB-BF59-45F0-9225-24CF4E437117}" dt="2024-03-22T17:13:50.306" v="1862" actId="20577"/>
        <pc:sldMkLst>
          <pc:docMk/>
          <pc:sldMk cId="2165670369" sldId="1338"/>
        </pc:sldMkLst>
        <pc:spChg chg="mod">
          <ac:chgData name="Peter Lindes" userId="34c0e04a-64dd-4e11-8676-54dd676827e3" providerId="ADAL" clId="{26CBF1DB-BF59-45F0-9225-24CF4E437117}" dt="2024-03-22T17:13:50.306" v="1862" actId="20577"/>
          <ac:spMkLst>
            <pc:docMk/>
            <pc:sldMk cId="2165670369" sldId="1338"/>
            <ac:spMk id="2" creationId="{0CB2B8C7-FE5A-2A28-AF53-05BECE9AD429}"/>
          </ac:spMkLst>
        </pc:spChg>
      </pc:sldChg>
      <pc:sldChg chg="add del">
        <pc:chgData name="Peter Lindes" userId="34c0e04a-64dd-4e11-8676-54dd676827e3" providerId="ADAL" clId="{26CBF1DB-BF59-45F0-9225-24CF4E437117}" dt="2024-03-22T17:13:24.173" v="1833" actId="2696"/>
        <pc:sldMkLst>
          <pc:docMk/>
          <pc:sldMk cId="2861303169" sldId="1338"/>
        </pc:sldMkLst>
      </pc:sldChg>
      <pc:sldChg chg="addSp modSp new mod">
        <pc:chgData name="Peter Lindes" userId="34c0e04a-64dd-4e11-8676-54dd676827e3" providerId="ADAL" clId="{26CBF1DB-BF59-45F0-9225-24CF4E437117}" dt="2024-03-22T17:28:18.594" v="1873" actId="14100"/>
        <pc:sldMkLst>
          <pc:docMk/>
          <pc:sldMk cId="1917792007" sldId="1339"/>
        </pc:sldMkLst>
        <pc:picChg chg="add mod">
          <ac:chgData name="Peter Lindes" userId="34c0e04a-64dd-4e11-8676-54dd676827e3" providerId="ADAL" clId="{26CBF1DB-BF59-45F0-9225-24CF4E437117}" dt="2024-03-22T17:28:18.594" v="1873" actId="14100"/>
          <ac:picMkLst>
            <pc:docMk/>
            <pc:sldMk cId="1917792007" sldId="1339"/>
            <ac:picMk id="6" creationId="{9CF72031-E431-891A-2D9E-02180D87AF01}"/>
          </ac:picMkLst>
        </pc:picChg>
      </pc:sldChg>
      <pc:sldChg chg="add del">
        <pc:chgData name="Peter Lindes" userId="34c0e04a-64dd-4e11-8676-54dd676827e3" providerId="ADAL" clId="{26CBF1DB-BF59-45F0-9225-24CF4E437117}" dt="2024-03-22T17:13:24.173" v="1833" actId="2696"/>
        <pc:sldMkLst>
          <pc:docMk/>
          <pc:sldMk cId="4015911230" sldId="1339"/>
        </pc:sldMkLst>
      </pc:sldChg>
    </pc:docChg>
  </pc:docChgLst>
  <pc:docChgLst>
    <pc:chgData name="Peter Lindes" userId="34c0e04a-64dd-4e11-8676-54dd676827e3" providerId="ADAL" clId="{358BC0E4-8B6F-4263-9756-5855DDF68EBD}"/>
    <pc:docChg chg="undo custSel addSld delSld modSld sldOrd">
      <pc:chgData name="Peter Lindes" userId="34c0e04a-64dd-4e11-8676-54dd676827e3" providerId="ADAL" clId="{358BC0E4-8B6F-4263-9756-5855DDF68EBD}" dt="2024-05-29T21:48:16.652" v="2324" actId="47"/>
      <pc:docMkLst>
        <pc:docMk/>
      </pc:docMkLst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3511520527" sldId="257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1881284851" sldId="1255"/>
        </pc:sldMkLst>
      </pc:sldChg>
      <pc:sldChg chg="add del">
        <pc:chgData name="Peter Lindes" userId="34c0e04a-64dd-4e11-8676-54dd676827e3" providerId="ADAL" clId="{358BC0E4-8B6F-4263-9756-5855DDF68EBD}" dt="2024-05-29T21:48:16.652" v="2324" actId="47"/>
        <pc:sldMkLst>
          <pc:docMk/>
          <pc:sldMk cId="1006310781" sldId="1305"/>
        </pc:sldMkLst>
      </pc:sldChg>
      <pc:sldChg chg="modSp del mod modShow">
        <pc:chgData name="Peter Lindes" userId="34c0e04a-64dd-4e11-8676-54dd676827e3" providerId="ADAL" clId="{358BC0E4-8B6F-4263-9756-5855DDF68EBD}" dt="2024-05-29T15:02:24.640" v="2314" actId="2696"/>
        <pc:sldMkLst>
          <pc:docMk/>
          <pc:sldMk cId="1527312328" sldId="1305"/>
        </pc:sldMkLst>
        <pc:spChg chg="mod">
          <ac:chgData name="Peter Lindes" userId="34c0e04a-64dd-4e11-8676-54dd676827e3" providerId="ADAL" clId="{358BC0E4-8B6F-4263-9756-5855DDF68EBD}" dt="2024-05-27T17:22:16.949" v="1657" actId="20577"/>
          <ac:spMkLst>
            <pc:docMk/>
            <pc:sldMk cId="1527312328" sldId="1305"/>
            <ac:spMk id="3" creationId="{0D11EF6C-BCC8-EDDE-C7AC-CC7AA84E568F}"/>
          </ac:spMkLst>
        </pc:spChg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2875020474" sldId="1306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3757358725" sldId="1307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2808208932" sldId="1308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4273533707" sldId="1309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1127720688" sldId="1310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14051501" sldId="1311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3577083529" sldId="1312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2901702038" sldId="1313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3652771054" sldId="1314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953415129" sldId="1315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260608559" sldId="1316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4133829629" sldId="1317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3478941292" sldId="1318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3389994096" sldId="1319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56220273" sldId="1320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821478258" sldId="1321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1247740571" sldId="1322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1136654492" sldId="1323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4179177484" sldId="1324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1648770474" sldId="1325"/>
        </pc:sldMkLst>
      </pc:sldChg>
      <pc:sldChg chg="del mod modShow">
        <pc:chgData name="Peter Lindes" userId="34c0e04a-64dd-4e11-8676-54dd676827e3" providerId="ADAL" clId="{358BC0E4-8B6F-4263-9756-5855DDF68EBD}" dt="2024-05-29T21:48:16.652" v="2324" actId="47"/>
        <pc:sldMkLst>
          <pc:docMk/>
          <pc:sldMk cId="1519099819" sldId="1326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375970087" sldId="1327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1175531590" sldId="1328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3876962173" sldId="1329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2397143955" sldId="1330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1236088455" sldId="1331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711224267" sldId="1332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1299298778" sldId="1333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1888844391" sldId="1334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166291873" sldId="1335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3702505908" sldId="1336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2612287809" sldId="1337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2165670369" sldId="1338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1917792007" sldId="1339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201418400" sldId="1340"/>
        </pc:sldMkLst>
      </pc:sldChg>
      <pc:sldChg chg="del">
        <pc:chgData name="Peter Lindes" userId="34c0e04a-64dd-4e11-8676-54dd676827e3" providerId="ADAL" clId="{358BC0E4-8B6F-4263-9756-5855DDF68EBD}" dt="2024-05-27T15:25:40.798" v="0" actId="47"/>
        <pc:sldMkLst>
          <pc:docMk/>
          <pc:sldMk cId="3989250612" sldId="1341"/>
        </pc:sldMkLst>
      </pc:sldChg>
      <pc:sldChg chg="add del">
        <pc:chgData name="Peter Lindes" userId="34c0e04a-64dd-4e11-8676-54dd676827e3" providerId="ADAL" clId="{358BC0E4-8B6F-4263-9756-5855DDF68EBD}" dt="2024-05-29T21:48:16.652" v="2324" actId="47"/>
        <pc:sldMkLst>
          <pc:docMk/>
          <pc:sldMk cId="1612844747" sldId="1342"/>
        </pc:sldMkLst>
      </pc:sldChg>
      <pc:sldChg chg="delSp modSp del mod delAnim modShow">
        <pc:chgData name="Peter Lindes" userId="34c0e04a-64dd-4e11-8676-54dd676827e3" providerId="ADAL" clId="{358BC0E4-8B6F-4263-9756-5855DDF68EBD}" dt="2024-05-29T15:01:55.692" v="2312" actId="2696"/>
        <pc:sldMkLst>
          <pc:docMk/>
          <pc:sldMk cId="1900930544" sldId="1342"/>
        </pc:sldMkLst>
        <pc:spChg chg="mod">
          <ac:chgData name="Peter Lindes" userId="34c0e04a-64dd-4e11-8676-54dd676827e3" providerId="ADAL" clId="{358BC0E4-8B6F-4263-9756-5855DDF68EBD}" dt="2024-05-27T17:49:43.792" v="2295" actId="20577"/>
          <ac:spMkLst>
            <pc:docMk/>
            <pc:sldMk cId="1900930544" sldId="1342"/>
            <ac:spMk id="2" creationId="{EFA9456F-358E-7162-03FC-9FD0A81F0875}"/>
          </ac:spMkLst>
        </pc:spChg>
        <pc:spChg chg="del">
          <ac:chgData name="Peter Lindes" userId="34c0e04a-64dd-4e11-8676-54dd676827e3" providerId="ADAL" clId="{358BC0E4-8B6F-4263-9756-5855DDF68EBD}" dt="2024-05-27T17:48:31.879" v="2248" actId="478"/>
          <ac:spMkLst>
            <pc:docMk/>
            <pc:sldMk cId="1900930544" sldId="1342"/>
            <ac:spMk id="6" creationId="{38328944-8DF5-E83B-DC15-B890F3E7FCD8}"/>
          </ac:spMkLst>
        </pc:spChg>
        <pc:spChg chg="mod">
          <ac:chgData name="Peter Lindes" userId="34c0e04a-64dd-4e11-8676-54dd676827e3" providerId="ADAL" clId="{358BC0E4-8B6F-4263-9756-5855DDF68EBD}" dt="2024-05-27T17:48:59.397" v="2259" actId="1036"/>
          <ac:spMkLst>
            <pc:docMk/>
            <pc:sldMk cId="1900930544" sldId="1342"/>
            <ac:spMk id="7" creationId="{5053B096-1A09-38FF-9674-CCF44152142A}"/>
          </ac:spMkLst>
        </pc:spChg>
        <pc:spChg chg="mod">
          <ac:chgData name="Peter Lindes" userId="34c0e04a-64dd-4e11-8676-54dd676827e3" providerId="ADAL" clId="{358BC0E4-8B6F-4263-9756-5855DDF68EBD}" dt="2024-05-27T17:48:59.397" v="2259" actId="1036"/>
          <ac:spMkLst>
            <pc:docMk/>
            <pc:sldMk cId="1900930544" sldId="1342"/>
            <ac:spMk id="8" creationId="{E19A785C-22AC-0A29-F65D-0066A1215A8C}"/>
          </ac:spMkLst>
        </pc:spChg>
        <pc:spChg chg="mod">
          <ac:chgData name="Peter Lindes" userId="34c0e04a-64dd-4e11-8676-54dd676827e3" providerId="ADAL" clId="{358BC0E4-8B6F-4263-9756-5855DDF68EBD}" dt="2024-05-27T17:48:59.397" v="2259" actId="1036"/>
          <ac:spMkLst>
            <pc:docMk/>
            <pc:sldMk cId="1900930544" sldId="1342"/>
            <ac:spMk id="9" creationId="{2D17C687-DA02-1E64-3AE9-7F926C68CA57}"/>
          </ac:spMkLst>
        </pc:spChg>
        <pc:spChg chg="del">
          <ac:chgData name="Peter Lindes" userId="34c0e04a-64dd-4e11-8676-54dd676827e3" providerId="ADAL" clId="{358BC0E4-8B6F-4263-9756-5855DDF68EBD}" dt="2024-05-27T17:48:34.937" v="2249" actId="478"/>
          <ac:spMkLst>
            <pc:docMk/>
            <pc:sldMk cId="1900930544" sldId="1342"/>
            <ac:spMk id="11" creationId="{E4F10705-7115-67BF-F146-18BCCED1E7D1}"/>
          </ac:spMkLst>
        </pc:spChg>
      </pc:sldChg>
      <pc:sldChg chg="ord">
        <pc:chgData name="Peter Lindes" userId="34c0e04a-64dd-4e11-8676-54dd676827e3" providerId="ADAL" clId="{358BC0E4-8B6F-4263-9756-5855DDF68EBD}" dt="2024-05-27T17:20:31.482" v="1593"/>
        <pc:sldMkLst>
          <pc:docMk/>
          <pc:sldMk cId="3068172438" sldId="1344"/>
        </pc:sldMkLst>
      </pc:sldChg>
      <pc:sldChg chg="modSp del mod modShow">
        <pc:chgData name="Peter Lindes" userId="34c0e04a-64dd-4e11-8676-54dd676827e3" providerId="ADAL" clId="{358BC0E4-8B6F-4263-9756-5855DDF68EBD}" dt="2024-05-29T15:01:55.692" v="2312" actId="2696"/>
        <pc:sldMkLst>
          <pc:docMk/>
          <pc:sldMk cId="745649082" sldId="1345"/>
        </pc:sldMkLst>
        <pc:spChg chg="mod">
          <ac:chgData name="Peter Lindes" userId="34c0e04a-64dd-4e11-8676-54dd676827e3" providerId="ADAL" clId="{358BC0E4-8B6F-4263-9756-5855DDF68EBD}" dt="2024-05-27T17:49:38.196" v="2294" actId="14100"/>
          <ac:spMkLst>
            <pc:docMk/>
            <pc:sldMk cId="745649082" sldId="1345"/>
            <ac:spMk id="2" creationId="{EFA9456F-358E-7162-03FC-9FD0A81F0875}"/>
          </ac:spMkLst>
        </pc:spChg>
      </pc:sldChg>
      <pc:sldChg chg="add del">
        <pc:chgData name="Peter Lindes" userId="34c0e04a-64dd-4e11-8676-54dd676827e3" providerId="ADAL" clId="{358BC0E4-8B6F-4263-9756-5855DDF68EBD}" dt="2024-05-29T21:48:16.652" v="2324" actId="47"/>
        <pc:sldMkLst>
          <pc:docMk/>
          <pc:sldMk cId="3133090414" sldId="1345"/>
        </pc:sldMkLst>
      </pc:sldChg>
      <pc:sldChg chg="del">
        <pc:chgData name="Peter Lindes" userId="34c0e04a-64dd-4e11-8676-54dd676827e3" providerId="ADAL" clId="{358BC0E4-8B6F-4263-9756-5855DDF68EBD}" dt="2024-05-29T21:48:16.652" v="2324" actId="47"/>
        <pc:sldMkLst>
          <pc:docMk/>
          <pc:sldMk cId="18231006" sldId="1348"/>
        </pc:sldMkLst>
      </pc:sldChg>
      <pc:sldChg chg="del mod modShow">
        <pc:chgData name="Peter Lindes" userId="34c0e04a-64dd-4e11-8676-54dd676827e3" providerId="ADAL" clId="{358BC0E4-8B6F-4263-9756-5855DDF68EBD}" dt="2024-05-27T17:53:15.093" v="2299" actId="2696"/>
        <pc:sldMkLst>
          <pc:docMk/>
          <pc:sldMk cId="3152031339" sldId="1348"/>
        </pc:sldMkLst>
      </pc:sldChg>
      <pc:sldChg chg="del mod ord modShow">
        <pc:chgData name="Peter Lindes" userId="34c0e04a-64dd-4e11-8676-54dd676827e3" providerId="ADAL" clId="{358BC0E4-8B6F-4263-9756-5855DDF68EBD}" dt="2024-05-29T21:48:16.652" v="2324" actId="47"/>
        <pc:sldMkLst>
          <pc:docMk/>
          <pc:sldMk cId="1439130544" sldId="1349"/>
        </pc:sldMkLst>
      </pc:sldChg>
      <pc:sldChg chg="modSp mod">
        <pc:chgData name="Peter Lindes" userId="34c0e04a-64dd-4e11-8676-54dd676827e3" providerId="ADAL" clId="{358BC0E4-8B6F-4263-9756-5855DDF68EBD}" dt="2024-05-27T16:09:16.754" v="382" actId="20577"/>
        <pc:sldMkLst>
          <pc:docMk/>
          <pc:sldMk cId="927157164" sldId="1354"/>
        </pc:sldMkLst>
        <pc:spChg chg="mod">
          <ac:chgData name="Peter Lindes" userId="34c0e04a-64dd-4e11-8676-54dd676827e3" providerId="ADAL" clId="{358BC0E4-8B6F-4263-9756-5855DDF68EBD}" dt="2024-05-27T16:08:58.035" v="328" actId="6549"/>
          <ac:spMkLst>
            <pc:docMk/>
            <pc:sldMk cId="927157164" sldId="1354"/>
            <ac:spMk id="2" creationId="{02CE57A5-9936-60C5-8849-27F989443FFC}"/>
          </ac:spMkLst>
        </pc:spChg>
        <pc:spChg chg="mod">
          <ac:chgData name="Peter Lindes" userId="34c0e04a-64dd-4e11-8676-54dd676827e3" providerId="ADAL" clId="{358BC0E4-8B6F-4263-9756-5855DDF68EBD}" dt="2024-05-27T16:09:16.754" v="382" actId="20577"/>
          <ac:spMkLst>
            <pc:docMk/>
            <pc:sldMk cId="927157164" sldId="1354"/>
            <ac:spMk id="3" creationId="{EE81F3E1-3DB4-B7DE-60D1-5C893CDA62E2}"/>
          </ac:spMkLst>
        </pc:spChg>
      </pc:sldChg>
      <pc:sldChg chg="addSp delSp modSp mod ord modAnim">
        <pc:chgData name="Peter Lindes" userId="34c0e04a-64dd-4e11-8676-54dd676827e3" providerId="ADAL" clId="{358BC0E4-8B6F-4263-9756-5855DDF68EBD}" dt="2024-05-27T15:59:18.939" v="315"/>
        <pc:sldMkLst>
          <pc:docMk/>
          <pc:sldMk cId="3685269620" sldId="1356"/>
        </pc:sldMkLst>
        <pc:spChg chg="mod">
          <ac:chgData name="Peter Lindes" userId="34c0e04a-64dd-4e11-8676-54dd676827e3" providerId="ADAL" clId="{358BC0E4-8B6F-4263-9756-5855DDF68EBD}" dt="2024-05-27T15:54:12.980" v="284" actId="20577"/>
          <ac:spMkLst>
            <pc:docMk/>
            <pc:sldMk cId="3685269620" sldId="1356"/>
            <ac:spMk id="2" creationId="{9F8D9C70-9A5E-8F06-1CA5-087116BE215B}"/>
          </ac:spMkLst>
        </pc:spChg>
        <pc:spChg chg="del mod">
          <ac:chgData name="Peter Lindes" userId="34c0e04a-64dd-4e11-8676-54dd676827e3" providerId="ADAL" clId="{358BC0E4-8B6F-4263-9756-5855DDF68EBD}" dt="2024-05-27T15:54:17.605" v="285" actId="478"/>
          <ac:spMkLst>
            <pc:docMk/>
            <pc:sldMk cId="3685269620" sldId="1356"/>
            <ac:spMk id="3" creationId="{FA5BBBDF-599A-3952-9F3D-FAF68C8D10A4}"/>
          </ac:spMkLst>
        </pc:spChg>
        <pc:spChg chg="add mod">
          <ac:chgData name="Peter Lindes" userId="34c0e04a-64dd-4e11-8676-54dd676827e3" providerId="ADAL" clId="{358BC0E4-8B6F-4263-9756-5855DDF68EBD}" dt="2024-05-27T15:59:11.712" v="313" actId="1076"/>
          <ac:spMkLst>
            <pc:docMk/>
            <pc:sldMk cId="3685269620" sldId="1356"/>
            <ac:spMk id="6" creationId="{B085E1A4-8DC8-E49A-C54C-65F72EBBC8E3}"/>
          </ac:spMkLst>
        </pc:spChg>
        <pc:spChg chg="add del mod">
          <ac:chgData name="Peter Lindes" userId="34c0e04a-64dd-4e11-8676-54dd676827e3" providerId="ADAL" clId="{358BC0E4-8B6F-4263-9756-5855DDF68EBD}" dt="2024-05-27T15:54:19.587" v="286" actId="478"/>
          <ac:spMkLst>
            <pc:docMk/>
            <pc:sldMk cId="3685269620" sldId="1356"/>
            <ac:spMk id="8" creationId="{3DD7CF69-5892-6DCC-C45D-284DAEB0D6F4}"/>
          </ac:spMkLst>
        </pc:spChg>
        <pc:spChg chg="add mod">
          <ac:chgData name="Peter Lindes" userId="34c0e04a-64dd-4e11-8676-54dd676827e3" providerId="ADAL" clId="{358BC0E4-8B6F-4263-9756-5855DDF68EBD}" dt="2024-05-27T15:58:41.119" v="311" actId="1076"/>
          <ac:spMkLst>
            <pc:docMk/>
            <pc:sldMk cId="3685269620" sldId="1356"/>
            <ac:spMk id="9" creationId="{432DBD3C-22CB-4A91-9D55-F071186C52D5}"/>
          </ac:spMkLst>
        </pc:spChg>
      </pc:sldChg>
      <pc:sldChg chg="addSp delSp modSp mod ord">
        <pc:chgData name="Peter Lindes" userId="34c0e04a-64dd-4e11-8676-54dd676827e3" providerId="ADAL" clId="{358BC0E4-8B6F-4263-9756-5855DDF68EBD}" dt="2024-05-27T16:27:15.279" v="730" actId="21"/>
        <pc:sldMkLst>
          <pc:docMk/>
          <pc:sldMk cId="1679062287" sldId="1357"/>
        </pc:sldMkLst>
        <pc:spChg chg="mod">
          <ac:chgData name="Peter Lindes" userId="34c0e04a-64dd-4e11-8676-54dd676827e3" providerId="ADAL" clId="{358BC0E4-8B6F-4263-9756-5855DDF68EBD}" dt="2024-05-27T16:22:20.199" v="595" actId="1076"/>
          <ac:spMkLst>
            <pc:docMk/>
            <pc:sldMk cId="1679062287" sldId="1357"/>
            <ac:spMk id="2" creationId="{D8F511EE-0BD6-C6C1-9DEB-73979D431B96}"/>
          </ac:spMkLst>
        </pc:spChg>
        <pc:spChg chg="add mod">
          <ac:chgData name="Peter Lindes" userId="34c0e04a-64dd-4e11-8676-54dd676827e3" providerId="ADAL" clId="{358BC0E4-8B6F-4263-9756-5855DDF68EBD}" dt="2024-05-27T16:27:05.698" v="728" actId="164"/>
          <ac:spMkLst>
            <pc:docMk/>
            <pc:sldMk cId="1679062287" sldId="1357"/>
            <ac:spMk id="5" creationId="{BE07BD0F-FE3B-7494-514B-8A80A9348ECC}"/>
          </ac:spMkLst>
        </pc:spChg>
        <pc:spChg chg="add mod">
          <ac:chgData name="Peter Lindes" userId="34c0e04a-64dd-4e11-8676-54dd676827e3" providerId="ADAL" clId="{358BC0E4-8B6F-4263-9756-5855DDF68EBD}" dt="2024-05-27T16:27:05.698" v="728" actId="164"/>
          <ac:spMkLst>
            <pc:docMk/>
            <pc:sldMk cId="1679062287" sldId="1357"/>
            <ac:spMk id="6" creationId="{3F91BD9A-F9B5-699D-E98A-739959EE8260}"/>
          </ac:spMkLst>
        </pc:spChg>
        <pc:spChg chg="add mod">
          <ac:chgData name="Peter Lindes" userId="34c0e04a-64dd-4e11-8676-54dd676827e3" providerId="ADAL" clId="{358BC0E4-8B6F-4263-9756-5855DDF68EBD}" dt="2024-05-27T16:19:50.645" v="502" actId="164"/>
          <ac:spMkLst>
            <pc:docMk/>
            <pc:sldMk cId="1679062287" sldId="1357"/>
            <ac:spMk id="7" creationId="{3997A056-E310-2417-6F30-2883D58A1C68}"/>
          </ac:spMkLst>
        </pc:spChg>
        <pc:spChg chg="add del mod">
          <ac:chgData name="Peter Lindes" userId="34c0e04a-64dd-4e11-8676-54dd676827e3" providerId="ADAL" clId="{358BC0E4-8B6F-4263-9756-5855DDF68EBD}" dt="2024-05-27T16:13:09.482" v="425" actId="478"/>
          <ac:spMkLst>
            <pc:docMk/>
            <pc:sldMk cId="1679062287" sldId="1357"/>
            <ac:spMk id="8" creationId="{DA484374-1ED9-EE2F-1456-30C783F7036D}"/>
          </ac:spMkLst>
        </pc:spChg>
        <pc:spChg chg="add del mod">
          <ac:chgData name="Peter Lindes" userId="34c0e04a-64dd-4e11-8676-54dd676827e3" providerId="ADAL" clId="{358BC0E4-8B6F-4263-9756-5855DDF68EBD}" dt="2024-05-27T16:13:09.482" v="425" actId="478"/>
          <ac:spMkLst>
            <pc:docMk/>
            <pc:sldMk cId="1679062287" sldId="1357"/>
            <ac:spMk id="9" creationId="{F33DD888-5B70-2BAC-92A6-B9180C0D958C}"/>
          </ac:spMkLst>
        </pc:spChg>
        <pc:spChg chg="add del mod">
          <ac:chgData name="Peter Lindes" userId="34c0e04a-64dd-4e11-8676-54dd676827e3" providerId="ADAL" clId="{358BC0E4-8B6F-4263-9756-5855DDF68EBD}" dt="2024-05-27T16:13:09.482" v="425" actId="478"/>
          <ac:spMkLst>
            <pc:docMk/>
            <pc:sldMk cId="1679062287" sldId="1357"/>
            <ac:spMk id="10" creationId="{7BE61939-2C95-10A8-649C-72DB14176E55}"/>
          </ac:spMkLst>
        </pc:spChg>
        <pc:spChg chg="add del mod">
          <ac:chgData name="Peter Lindes" userId="34c0e04a-64dd-4e11-8676-54dd676827e3" providerId="ADAL" clId="{358BC0E4-8B6F-4263-9756-5855DDF68EBD}" dt="2024-05-27T16:13:09.482" v="425" actId="478"/>
          <ac:spMkLst>
            <pc:docMk/>
            <pc:sldMk cId="1679062287" sldId="1357"/>
            <ac:spMk id="11" creationId="{B708802A-6E81-36EF-EC34-C8724D7E3E2B}"/>
          </ac:spMkLst>
        </pc:spChg>
        <pc:spChg chg="add mod">
          <ac:chgData name="Peter Lindes" userId="34c0e04a-64dd-4e11-8676-54dd676827e3" providerId="ADAL" clId="{358BC0E4-8B6F-4263-9756-5855DDF68EBD}" dt="2024-05-27T16:27:05.698" v="728" actId="164"/>
          <ac:spMkLst>
            <pc:docMk/>
            <pc:sldMk cId="1679062287" sldId="1357"/>
            <ac:spMk id="19" creationId="{ADB37607-7ABF-859D-F5CA-B28594A8200F}"/>
          </ac:spMkLst>
        </pc:spChg>
        <pc:spChg chg="add mod">
          <ac:chgData name="Peter Lindes" userId="34c0e04a-64dd-4e11-8676-54dd676827e3" providerId="ADAL" clId="{358BC0E4-8B6F-4263-9756-5855DDF68EBD}" dt="2024-05-27T16:27:05.698" v="728" actId="164"/>
          <ac:spMkLst>
            <pc:docMk/>
            <pc:sldMk cId="1679062287" sldId="1357"/>
            <ac:spMk id="20" creationId="{2571A65D-862A-DA40-BD67-90072809C80E}"/>
          </ac:spMkLst>
        </pc:spChg>
        <pc:spChg chg="add del mod">
          <ac:chgData name="Peter Lindes" userId="34c0e04a-64dd-4e11-8676-54dd676827e3" providerId="ADAL" clId="{358BC0E4-8B6F-4263-9756-5855DDF68EBD}" dt="2024-05-27T16:27:15.279" v="730" actId="21"/>
          <ac:spMkLst>
            <pc:docMk/>
            <pc:sldMk cId="1679062287" sldId="1357"/>
            <ac:spMk id="32" creationId="{2FD4EB06-AE4B-C91C-91C7-4302024EDC4A}"/>
          </ac:spMkLst>
        </pc:spChg>
        <pc:spChg chg="add mod">
          <ac:chgData name="Peter Lindes" userId="34c0e04a-64dd-4e11-8676-54dd676827e3" providerId="ADAL" clId="{358BC0E4-8B6F-4263-9756-5855DDF68EBD}" dt="2024-05-27T16:16:48.724" v="459" actId="164"/>
          <ac:spMkLst>
            <pc:docMk/>
            <pc:sldMk cId="1679062287" sldId="1357"/>
            <ac:spMk id="33" creationId="{BE4891B7-D960-ED2E-B81B-B6AE0FDE5FBE}"/>
          </ac:spMkLst>
        </pc:spChg>
        <pc:spChg chg="add mod">
          <ac:chgData name="Peter Lindes" userId="34c0e04a-64dd-4e11-8676-54dd676827e3" providerId="ADAL" clId="{358BC0E4-8B6F-4263-9756-5855DDF68EBD}" dt="2024-05-27T16:16:55.842" v="460" actId="164"/>
          <ac:spMkLst>
            <pc:docMk/>
            <pc:sldMk cId="1679062287" sldId="1357"/>
            <ac:spMk id="34" creationId="{0E769A53-8553-8D0C-6A5C-654C9CD75E92}"/>
          </ac:spMkLst>
        </pc:spChg>
        <pc:spChg chg="add mod">
          <ac:chgData name="Peter Lindes" userId="34c0e04a-64dd-4e11-8676-54dd676827e3" providerId="ADAL" clId="{358BC0E4-8B6F-4263-9756-5855DDF68EBD}" dt="2024-05-27T16:17:04.783" v="461" actId="164"/>
          <ac:spMkLst>
            <pc:docMk/>
            <pc:sldMk cId="1679062287" sldId="1357"/>
            <ac:spMk id="41" creationId="{232A8C5A-5351-6BDB-DF7B-8BB25FDF0963}"/>
          </ac:spMkLst>
        </pc:spChg>
        <pc:spChg chg="add mod">
          <ac:chgData name="Peter Lindes" userId="34c0e04a-64dd-4e11-8676-54dd676827e3" providerId="ADAL" clId="{358BC0E4-8B6F-4263-9756-5855DDF68EBD}" dt="2024-05-27T16:20:33.367" v="550" actId="20577"/>
          <ac:spMkLst>
            <pc:docMk/>
            <pc:sldMk cId="1679062287" sldId="1357"/>
            <ac:spMk id="48" creationId="{B28D0B31-3D0F-97A2-ADDE-70A2E2BDCC3A}"/>
          </ac:spMkLst>
        </pc:spChg>
        <pc:spChg chg="mod">
          <ac:chgData name="Peter Lindes" userId="34c0e04a-64dd-4e11-8676-54dd676827e3" providerId="ADAL" clId="{358BC0E4-8B6F-4263-9756-5855DDF68EBD}" dt="2024-05-27T16:19:03.603" v="501" actId="5793"/>
          <ac:spMkLst>
            <pc:docMk/>
            <pc:sldMk cId="1679062287" sldId="1357"/>
            <ac:spMk id="53" creationId="{19B73BC6-9D7E-E557-48D5-3D0B964DC683}"/>
          </ac:spMkLst>
        </pc:spChg>
        <pc:spChg chg="mod">
          <ac:chgData name="Peter Lindes" userId="34c0e04a-64dd-4e11-8676-54dd676827e3" providerId="ADAL" clId="{358BC0E4-8B6F-4263-9756-5855DDF68EBD}" dt="2024-05-27T16:21:31.458" v="570" actId="20577"/>
          <ac:spMkLst>
            <pc:docMk/>
            <pc:sldMk cId="1679062287" sldId="1357"/>
            <ac:spMk id="56" creationId="{9BDDE266-B6F7-0F83-A068-69906211EABA}"/>
          </ac:spMkLst>
        </pc:spChg>
        <pc:spChg chg="mod">
          <ac:chgData name="Peter Lindes" userId="34c0e04a-64dd-4e11-8676-54dd676827e3" providerId="ADAL" clId="{358BC0E4-8B6F-4263-9756-5855DDF68EBD}" dt="2024-05-27T16:21:36.047" v="571" actId="6549"/>
          <ac:spMkLst>
            <pc:docMk/>
            <pc:sldMk cId="1679062287" sldId="1357"/>
            <ac:spMk id="59" creationId="{20BDBEC3-89E8-697C-603B-4C8C8F2609EB}"/>
          </ac:spMkLst>
        </pc:spChg>
        <pc:spChg chg="add mod">
          <ac:chgData name="Peter Lindes" userId="34c0e04a-64dd-4e11-8676-54dd676827e3" providerId="ADAL" clId="{358BC0E4-8B6F-4263-9756-5855DDF68EBD}" dt="2024-05-27T16:27:05.698" v="728" actId="164"/>
          <ac:spMkLst>
            <pc:docMk/>
            <pc:sldMk cId="1679062287" sldId="1357"/>
            <ac:spMk id="67" creationId="{78498087-3B96-0B33-26EF-D11F564200B7}"/>
          </ac:spMkLst>
        </pc:spChg>
        <pc:spChg chg="mod">
          <ac:chgData name="Peter Lindes" userId="34c0e04a-64dd-4e11-8676-54dd676827e3" providerId="ADAL" clId="{358BC0E4-8B6F-4263-9756-5855DDF68EBD}" dt="2024-05-27T16:26:49.051" v="727" actId="20577"/>
          <ac:spMkLst>
            <pc:docMk/>
            <pc:sldMk cId="1679062287" sldId="1357"/>
            <ac:spMk id="73" creationId="{4345E537-92C4-9D61-5E11-3735FE7FBE99}"/>
          </ac:spMkLst>
        </pc:spChg>
        <pc:spChg chg="mod">
          <ac:chgData name="Peter Lindes" userId="34c0e04a-64dd-4e11-8676-54dd676827e3" providerId="ADAL" clId="{358BC0E4-8B6F-4263-9756-5855DDF68EBD}" dt="2024-05-27T16:21:55.821" v="589" actId="20577"/>
          <ac:spMkLst>
            <pc:docMk/>
            <pc:sldMk cId="1679062287" sldId="1357"/>
            <ac:spMk id="78" creationId="{F1DEE183-9385-4912-50F5-9B4CD8B490E5}"/>
          </ac:spMkLst>
        </pc:spChg>
        <pc:spChg chg="mod">
          <ac:chgData name="Peter Lindes" userId="34c0e04a-64dd-4e11-8676-54dd676827e3" providerId="ADAL" clId="{358BC0E4-8B6F-4263-9756-5855DDF68EBD}" dt="2024-05-27T16:21:49.928" v="583" actId="14100"/>
          <ac:spMkLst>
            <pc:docMk/>
            <pc:sldMk cId="1679062287" sldId="1357"/>
            <ac:spMk id="80" creationId="{D55ACF01-DEB8-A952-84C8-0836D89644DA}"/>
          </ac:spMkLst>
        </pc:spChg>
        <pc:spChg chg="mod">
          <ac:chgData name="Peter Lindes" userId="34c0e04a-64dd-4e11-8676-54dd676827e3" providerId="ADAL" clId="{358BC0E4-8B6F-4263-9756-5855DDF68EBD}" dt="2024-05-27T16:21:26.039" v="569" actId="20577"/>
          <ac:spMkLst>
            <pc:docMk/>
            <pc:sldMk cId="1679062287" sldId="1357"/>
            <ac:spMk id="82" creationId="{9463CFE3-AC85-7564-D796-B8FE599716FC}"/>
          </ac:spMkLst>
        </pc:spChg>
        <pc:spChg chg="add mod">
          <ac:chgData name="Peter Lindes" userId="34c0e04a-64dd-4e11-8676-54dd676827e3" providerId="ADAL" clId="{358BC0E4-8B6F-4263-9756-5855DDF68EBD}" dt="2024-05-27T16:27:05.698" v="728" actId="164"/>
          <ac:spMkLst>
            <pc:docMk/>
            <pc:sldMk cId="1679062287" sldId="1357"/>
            <ac:spMk id="87" creationId="{D208CD6C-F702-48E9-2171-1BEA3446AAE1}"/>
          </ac:spMkLst>
        </pc:spChg>
        <pc:spChg chg="add mod">
          <ac:chgData name="Peter Lindes" userId="34c0e04a-64dd-4e11-8676-54dd676827e3" providerId="ADAL" clId="{358BC0E4-8B6F-4263-9756-5855DDF68EBD}" dt="2024-05-27T16:27:05.698" v="728" actId="164"/>
          <ac:spMkLst>
            <pc:docMk/>
            <pc:sldMk cId="1679062287" sldId="1357"/>
            <ac:spMk id="88" creationId="{EA926839-06F7-BCBD-B604-F025EADAF9C3}"/>
          </ac:spMkLst>
        </pc:spChg>
        <pc:grpChg chg="add del mod">
          <ac:chgData name="Peter Lindes" userId="34c0e04a-64dd-4e11-8676-54dd676827e3" providerId="ADAL" clId="{358BC0E4-8B6F-4263-9756-5855DDF68EBD}" dt="2024-05-27T16:13:09.482" v="425" actId="478"/>
          <ac:grpSpMkLst>
            <pc:docMk/>
            <pc:sldMk cId="1679062287" sldId="1357"/>
            <ac:grpSpMk id="16" creationId="{2FE0C109-6254-E27D-B7B7-B822E781D5FD}"/>
          </ac:grpSpMkLst>
        </pc:grpChg>
        <pc:grpChg chg="add mod">
          <ac:chgData name="Peter Lindes" userId="34c0e04a-64dd-4e11-8676-54dd676827e3" providerId="ADAL" clId="{358BC0E4-8B6F-4263-9756-5855DDF68EBD}" dt="2024-05-27T16:27:05.698" v="728" actId="164"/>
          <ac:grpSpMkLst>
            <pc:docMk/>
            <pc:sldMk cId="1679062287" sldId="1357"/>
            <ac:grpSpMk id="21" creationId="{6FCF7797-916E-F402-6DB6-D25DA0A8ECD7}"/>
          </ac:grpSpMkLst>
        </pc:grpChg>
        <pc:grpChg chg="add mod">
          <ac:chgData name="Peter Lindes" userId="34c0e04a-64dd-4e11-8676-54dd676827e3" providerId="ADAL" clId="{358BC0E4-8B6F-4263-9756-5855DDF68EBD}" dt="2024-05-27T16:19:50.645" v="502" actId="164"/>
          <ac:grpSpMkLst>
            <pc:docMk/>
            <pc:sldMk cId="1679062287" sldId="1357"/>
            <ac:grpSpMk id="35" creationId="{F3A76EEB-19A3-4871-B03E-A7FDF42EEE26}"/>
          </ac:grpSpMkLst>
        </pc:grpChg>
        <pc:grpChg chg="add mod">
          <ac:chgData name="Peter Lindes" userId="34c0e04a-64dd-4e11-8676-54dd676827e3" providerId="ADAL" clId="{358BC0E4-8B6F-4263-9756-5855DDF68EBD}" dt="2024-05-27T16:19:50.645" v="502" actId="164"/>
          <ac:grpSpMkLst>
            <pc:docMk/>
            <pc:sldMk cId="1679062287" sldId="1357"/>
            <ac:grpSpMk id="43" creationId="{6A8DF3E7-D50E-DFC8-212F-7AF2BC58E6B3}"/>
          </ac:grpSpMkLst>
        </pc:grpChg>
        <pc:grpChg chg="add mod">
          <ac:chgData name="Peter Lindes" userId="34c0e04a-64dd-4e11-8676-54dd676827e3" providerId="ADAL" clId="{358BC0E4-8B6F-4263-9756-5855DDF68EBD}" dt="2024-05-27T16:19:50.645" v="502" actId="164"/>
          <ac:grpSpMkLst>
            <pc:docMk/>
            <pc:sldMk cId="1679062287" sldId="1357"/>
            <ac:grpSpMk id="44" creationId="{EC0D74BE-20EB-22D4-D856-45397626294C}"/>
          </ac:grpSpMkLst>
        </pc:grpChg>
        <pc:grpChg chg="add mod">
          <ac:chgData name="Peter Lindes" userId="34c0e04a-64dd-4e11-8676-54dd676827e3" providerId="ADAL" clId="{358BC0E4-8B6F-4263-9756-5855DDF68EBD}" dt="2024-05-27T16:19:50.645" v="502" actId="164"/>
          <ac:grpSpMkLst>
            <pc:docMk/>
            <pc:sldMk cId="1679062287" sldId="1357"/>
            <ac:grpSpMk id="45" creationId="{5EC75E30-CD0C-3D17-939C-45944E821CAC}"/>
          </ac:grpSpMkLst>
        </pc:grpChg>
        <pc:grpChg chg="add mod">
          <ac:chgData name="Peter Lindes" userId="34c0e04a-64dd-4e11-8676-54dd676827e3" providerId="ADAL" clId="{358BC0E4-8B6F-4263-9756-5855DDF68EBD}" dt="2024-05-27T16:20:00.254" v="503" actId="164"/>
          <ac:grpSpMkLst>
            <pc:docMk/>
            <pc:sldMk cId="1679062287" sldId="1357"/>
            <ac:grpSpMk id="49" creationId="{166E8EA3-ED77-0F6C-C30D-8EF74A36C70D}"/>
          </ac:grpSpMkLst>
        </pc:grpChg>
        <pc:grpChg chg="add mod">
          <ac:chgData name="Peter Lindes" userId="34c0e04a-64dd-4e11-8676-54dd676827e3" providerId="ADAL" clId="{358BC0E4-8B6F-4263-9756-5855DDF68EBD}" dt="2024-05-27T16:20:00.254" v="503" actId="164"/>
          <ac:grpSpMkLst>
            <pc:docMk/>
            <pc:sldMk cId="1679062287" sldId="1357"/>
            <ac:grpSpMk id="52" creationId="{9A13F0BD-28F1-AC27-0EAC-1A41AB3AC768}"/>
          </ac:grpSpMkLst>
        </pc:grpChg>
        <pc:grpChg chg="add mod">
          <ac:chgData name="Peter Lindes" userId="34c0e04a-64dd-4e11-8676-54dd676827e3" providerId="ADAL" clId="{358BC0E4-8B6F-4263-9756-5855DDF68EBD}" dt="2024-05-27T16:20:00.254" v="503" actId="164"/>
          <ac:grpSpMkLst>
            <pc:docMk/>
            <pc:sldMk cId="1679062287" sldId="1357"/>
            <ac:grpSpMk id="55" creationId="{65E6F50E-AD7D-AF1B-D01C-7CA9658D19FB}"/>
          </ac:grpSpMkLst>
        </pc:grpChg>
        <pc:grpChg chg="add mod">
          <ac:chgData name="Peter Lindes" userId="34c0e04a-64dd-4e11-8676-54dd676827e3" providerId="ADAL" clId="{358BC0E4-8B6F-4263-9756-5855DDF68EBD}" dt="2024-05-27T16:20:00.254" v="503" actId="164"/>
          <ac:grpSpMkLst>
            <pc:docMk/>
            <pc:sldMk cId="1679062287" sldId="1357"/>
            <ac:grpSpMk id="58" creationId="{F605C9FB-F0F0-0601-5A6E-CB9BBACF20F2}"/>
          </ac:grpSpMkLst>
        </pc:grpChg>
        <pc:grpChg chg="add mod">
          <ac:chgData name="Peter Lindes" userId="34c0e04a-64dd-4e11-8676-54dd676827e3" providerId="ADAL" clId="{358BC0E4-8B6F-4263-9756-5855DDF68EBD}" dt="2024-05-27T16:27:05.698" v="728" actId="164"/>
          <ac:grpSpMkLst>
            <pc:docMk/>
            <pc:sldMk cId="1679062287" sldId="1357"/>
            <ac:grpSpMk id="64" creationId="{CE5D9829-E1A8-9696-465A-A5EBF4FB05EF}"/>
          </ac:grpSpMkLst>
        </pc:grpChg>
        <pc:grpChg chg="add mod">
          <ac:chgData name="Peter Lindes" userId="34c0e04a-64dd-4e11-8676-54dd676827e3" providerId="ADAL" clId="{358BC0E4-8B6F-4263-9756-5855DDF68EBD}" dt="2024-05-27T16:27:05.698" v="728" actId="164"/>
          <ac:grpSpMkLst>
            <pc:docMk/>
            <pc:sldMk cId="1679062287" sldId="1357"/>
            <ac:grpSpMk id="65" creationId="{2FA7B125-E9E4-C542-35FD-BECFF54BAA08}"/>
          </ac:grpSpMkLst>
        </pc:grpChg>
        <pc:grpChg chg="add mod">
          <ac:chgData name="Peter Lindes" userId="34c0e04a-64dd-4e11-8676-54dd676827e3" providerId="ADAL" clId="{358BC0E4-8B6F-4263-9756-5855DDF68EBD}" dt="2024-05-27T16:27:05.698" v="728" actId="164"/>
          <ac:grpSpMkLst>
            <pc:docMk/>
            <pc:sldMk cId="1679062287" sldId="1357"/>
            <ac:grpSpMk id="72" creationId="{FAD5FDB3-A7CA-B3F1-D55D-2080C4B04CC3}"/>
          </ac:grpSpMkLst>
        </pc:grpChg>
        <pc:grpChg chg="mod">
          <ac:chgData name="Peter Lindes" userId="34c0e04a-64dd-4e11-8676-54dd676827e3" providerId="ADAL" clId="{358BC0E4-8B6F-4263-9756-5855DDF68EBD}" dt="2024-05-27T16:21:10.956" v="555" actId="571"/>
          <ac:grpSpMkLst>
            <pc:docMk/>
            <pc:sldMk cId="1679062287" sldId="1357"/>
            <ac:grpSpMk id="74" creationId="{3C48BBF5-64FA-9228-4443-4C6051904878}"/>
          </ac:grpSpMkLst>
        </pc:grpChg>
        <pc:grpChg chg="mod">
          <ac:chgData name="Peter Lindes" userId="34c0e04a-64dd-4e11-8676-54dd676827e3" providerId="ADAL" clId="{358BC0E4-8B6F-4263-9756-5855DDF68EBD}" dt="2024-05-27T16:21:10.956" v="555" actId="571"/>
          <ac:grpSpMkLst>
            <pc:docMk/>
            <pc:sldMk cId="1679062287" sldId="1357"/>
            <ac:grpSpMk id="75" creationId="{5365E182-97B3-8C5B-9846-33F07C78FBD8}"/>
          </ac:grpSpMkLst>
        </pc:grpChg>
        <pc:grpChg chg="mod">
          <ac:chgData name="Peter Lindes" userId="34c0e04a-64dd-4e11-8676-54dd676827e3" providerId="ADAL" clId="{358BC0E4-8B6F-4263-9756-5855DDF68EBD}" dt="2024-05-27T16:21:10.956" v="555" actId="571"/>
          <ac:grpSpMkLst>
            <pc:docMk/>
            <pc:sldMk cId="1679062287" sldId="1357"/>
            <ac:grpSpMk id="76" creationId="{1C7E4C6B-ABAA-537E-FC89-567249C3F457}"/>
          </ac:grpSpMkLst>
        </pc:grpChg>
        <pc:grpChg chg="mod">
          <ac:chgData name="Peter Lindes" userId="34c0e04a-64dd-4e11-8676-54dd676827e3" providerId="ADAL" clId="{358BC0E4-8B6F-4263-9756-5855DDF68EBD}" dt="2024-05-27T16:21:10.956" v="555" actId="571"/>
          <ac:grpSpMkLst>
            <pc:docMk/>
            <pc:sldMk cId="1679062287" sldId="1357"/>
            <ac:grpSpMk id="77" creationId="{07589152-98C7-A1B9-CE4F-6E9D49B1A032}"/>
          </ac:grpSpMkLst>
        </pc:grpChg>
        <pc:grpChg chg="add mod">
          <ac:chgData name="Peter Lindes" userId="34c0e04a-64dd-4e11-8676-54dd676827e3" providerId="ADAL" clId="{358BC0E4-8B6F-4263-9756-5855DDF68EBD}" dt="2024-05-27T16:27:05.698" v="728" actId="164"/>
          <ac:grpSpMkLst>
            <pc:docMk/>
            <pc:sldMk cId="1679062287" sldId="1357"/>
            <ac:grpSpMk id="94" creationId="{EB4C711E-DF59-98AC-EFC8-48A312BD38AB}"/>
          </ac:grpSpMkLst>
        </pc:grpChg>
        <pc:grpChg chg="add mod">
          <ac:chgData name="Peter Lindes" userId="34c0e04a-64dd-4e11-8676-54dd676827e3" providerId="ADAL" clId="{358BC0E4-8B6F-4263-9756-5855DDF68EBD}" dt="2024-05-27T16:27:10.734" v="729" actId="1076"/>
          <ac:grpSpMkLst>
            <pc:docMk/>
            <pc:sldMk cId="1679062287" sldId="1357"/>
            <ac:grpSpMk id="104" creationId="{9FA7DC72-FF71-FBFA-C0BE-AA114E431A71}"/>
          </ac:grpSpMkLst>
        </pc:grpChg>
        <pc:cxnChg chg="add del mod">
          <ac:chgData name="Peter Lindes" userId="34c0e04a-64dd-4e11-8676-54dd676827e3" providerId="ADAL" clId="{358BC0E4-8B6F-4263-9756-5855DDF68EBD}" dt="2024-05-27T16:13:09.482" v="425" actId="478"/>
          <ac:cxnSpMkLst>
            <pc:docMk/>
            <pc:sldMk cId="1679062287" sldId="1357"/>
            <ac:cxnSpMk id="12" creationId="{1315C9E0-603F-7635-F6EB-B077A910E39F}"/>
          </ac:cxnSpMkLst>
        </pc:cxnChg>
        <pc:cxnChg chg="add del mod">
          <ac:chgData name="Peter Lindes" userId="34c0e04a-64dd-4e11-8676-54dd676827e3" providerId="ADAL" clId="{358BC0E4-8B6F-4263-9756-5855DDF68EBD}" dt="2024-05-27T16:13:09.482" v="425" actId="478"/>
          <ac:cxnSpMkLst>
            <pc:docMk/>
            <pc:sldMk cId="1679062287" sldId="1357"/>
            <ac:cxnSpMk id="13" creationId="{7326696F-83B8-4CF0-A40F-8D9DE6E4D661}"/>
          </ac:cxnSpMkLst>
        </pc:cxnChg>
        <pc:cxnChg chg="add del mod">
          <ac:chgData name="Peter Lindes" userId="34c0e04a-64dd-4e11-8676-54dd676827e3" providerId="ADAL" clId="{358BC0E4-8B6F-4263-9756-5855DDF68EBD}" dt="2024-05-27T16:13:09.482" v="425" actId="478"/>
          <ac:cxnSpMkLst>
            <pc:docMk/>
            <pc:sldMk cId="1679062287" sldId="1357"/>
            <ac:cxnSpMk id="14" creationId="{D5C88412-EB7F-9045-B678-D2E1C942DFA5}"/>
          </ac:cxnSpMkLst>
        </pc:cxnChg>
        <pc:cxnChg chg="add del mod">
          <ac:chgData name="Peter Lindes" userId="34c0e04a-64dd-4e11-8676-54dd676827e3" providerId="ADAL" clId="{358BC0E4-8B6F-4263-9756-5855DDF68EBD}" dt="2024-05-27T16:13:09.482" v="425" actId="478"/>
          <ac:cxnSpMkLst>
            <pc:docMk/>
            <pc:sldMk cId="1679062287" sldId="1357"/>
            <ac:cxnSpMk id="15" creationId="{2CD30C69-FF6C-A478-A5DA-3240075A650B}"/>
          </ac:cxnSpMkLst>
        </pc:cxnChg>
        <pc:cxnChg chg="mod">
          <ac:chgData name="Peter Lindes" userId="34c0e04a-64dd-4e11-8676-54dd676827e3" providerId="ADAL" clId="{358BC0E4-8B6F-4263-9756-5855DDF68EBD}" dt="2024-05-27T16:11:28.881" v="411"/>
          <ac:cxnSpMkLst>
            <pc:docMk/>
            <pc:sldMk cId="1679062287" sldId="1357"/>
            <ac:cxnSpMk id="17" creationId="{D86F6511-A5BF-2CCA-6D19-301BC30E2D96}"/>
          </ac:cxnSpMkLst>
        </pc:cxnChg>
        <pc:cxnChg chg="mod">
          <ac:chgData name="Peter Lindes" userId="34c0e04a-64dd-4e11-8676-54dd676827e3" providerId="ADAL" clId="{358BC0E4-8B6F-4263-9756-5855DDF68EBD}" dt="2024-05-27T16:11:28.881" v="411"/>
          <ac:cxnSpMkLst>
            <pc:docMk/>
            <pc:sldMk cId="1679062287" sldId="1357"/>
            <ac:cxnSpMk id="18" creationId="{5B45A5AE-9BA2-CFB1-C722-3BD0ABA3099D}"/>
          </ac:cxnSpMkLst>
        </pc:cxnChg>
        <pc:cxnChg chg="mod">
          <ac:chgData name="Peter Lindes" userId="34c0e04a-64dd-4e11-8676-54dd676827e3" providerId="ADAL" clId="{358BC0E4-8B6F-4263-9756-5855DDF68EBD}" dt="2024-05-27T16:14:48.002" v="432" actId="1582"/>
          <ac:cxnSpMkLst>
            <pc:docMk/>
            <pc:sldMk cId="1679062287" sldId="1357"/>
            <ac:cxnSpMk id="22" creationId="{78F555A0-2A95-BC28-DFE1-A27C1C6EFB8B}"/>
          </ac:cxnSpMkLst>
        </pc:cxnChg>
        <pc:cxnChg chg="mod">
          <ac:chgData name="Peter Lindes" userId="34c0e04a-64dd-4e11-8676-54dd676827e3" providerId="ADAL" clId="{358BC0E4-8B6F-4263-9756-5855DDF68EBD}" dt="2024-05-27T16:14:48.002" v="432" actId="1582"/>
          <ac:cxnSpMkLst>
            <pc:docMk/>
            <pc:sldMk cId="1679062287" sldId="1357"/>
            <ac:cxnSpMk id="23" creationId="{1E283DEB-5114-88CB-04DA-EAA4CD75DDDC}"/>
          </ac:cxnSpMkLst>
        </pc:cxnChg>
        <pc:cxnChg chg="add mod">
          <ac:chgData name="Peter Lindes" userId="34c0e04a-64dd-4e11-8676-54dd676827e3" providerId="ADAL" clId="{358BC0E4-8B6F-4263-9756-5855DDF68EBD}" dt="2024-05-27T16:27:05.698" v="728" actId="164"/>
          <ac:cxnSpMkLst>
            <pc:docMk/>
            <pc:sldMk cId="1679062287" sldId="1357"/>
            <ac:cxnSpMk id="24" creationId="{E56D3289-4622-77CA-268D-9DC0159957E7}"/>
          </ac:cxnSpMkLst>
        </pc:cxnChg>
        <pc:cxnChg chg="add mod">
          <ac:chgData name="Peter Lindes" userId="34c0e04a-64dd-4e11-8676-54dd676827e3" providerId="ADAL" clId="{358BC0E4-8B6F-4263-9756-5855DDF68EBD}" dt="2024-05-27T16:27:05.698" v="728" actId="164"/>
          <ac:cxnSpMkLst>
            <pc:docMk/>
            <pc:sldMk cId="1679062287" sldId="1357"/>
            <ac:cxnSpMk id="25" creationId="{E63DADA5-E6C9-885E-F3C2-F71CC9DC58BB}"/>
          </ac:cxnSpMkLst>
        </pc:cxnChg>
        <pc:cxnChg chg="add del mod">
          <ac:chgData name="Peter Lindes" userId="34c0e04a-64dd-4e11-8676-54dd676827e3" providerId="ADAL" clId="{358BC0E4-8B6F-4263-9756-5855DDF68EBD}" dt="2024-05-27T16:13:09.482" v="425" actId="478"/>
          <ac:cxnSpMkLst>
            <pc:docMk/>
            <pc:sldMk cId="1679062287" sldId="1357"/>
            <ac:cxnSpMk id="26" creationId="{5759DBAC-777F-57C9-B1FA-E552DE02FD89}"/>
          </ac:cxnSpMkLst>
        </pc:cxnChg>
        <pc:cxnChg chg="add del mod">
          <ac:chgData name="Peter Lindes" userId="34c0e04a-64dd-4e11-8676-54dd676827e3" providerId="ADAL" clId="{358BC0E4-8B6F-4263-9756-5855DDF68EBD}" dt="2024-05-27T16:13:09.482" v="425" actId="478"/>
          <ac:cxnSpMkLst>
            <pc:docMk/>
            <pc:sldMk cId="1679062287" sldId="1357"/>
            <ac:cxnSpMk id="27" creationId="{6E8ADC9E-69B2-5803-CE0E-4339AFA94B60}"/>
          </ac:cxnSpMkLst>
        </pc:cxnChg>
        <pc:cxnChg chg="add del mod">
          <ac:chgData name="Peter Lindes" userId="34c0e04a-64dd-4e11-8676-54dd676827e3" providerId="ADAL" clId="{358BC0E4-8B6F-4263-9756-5855DDF68EBD}" dt="2024-05-27T16:13:09.482" v="425" actId="478"/>
          <ac:cxnSpMkLst>
            <pc:docMk/>
            <pc:sldMk cId="1679062287" sldId="1357"/>
            <ac:cxnSpMk id="28" creationId="{F062C0C8-2401-FEF5-6C7A-A7C58A07397D}"/>
          </ac:cxnSpMkLst>
        </pc:cxnChg>
        <pc:cxnChg chg="add del mod">
          <ac:chgData name="Peter Lindes" userId="34c0e04a-64dd-4e11-8676-54dd676827e3" providerId="ADAL" clId="{358BC0E4-8B6F-4263-9756-5855DDF68EBD}" dt="2024-05-27T16:13:09.482" v="425" actId="478"/>
          <ac:cxnSpMkLst>
            <pc:docMk/>
            <pc:sldMk cId="1679062287" sldId="1357"/>
            <ac:cxnSpMk id="29" creationId="{E2F03721-B379-AE83-2D29-E1BF09ECC105}"/>
          </ac:cxnSpMkLst>
        </pc:cxnChg>
        <pc:cxnChg chg="add mod">
          <ac:chgData name="Peter Lindes" userId="34c0e04a-64dd-4e11-8676-54dd676827e3" providerId="ADAL" clId="{358BC0E4-8B6F-4263-9756-5855DDF68EBD}" dt="2024-05-27T16:27:05.698" v="728" actId="164"/>
          <ac:cxnSpMkLst>
            <pc:docMk/>
            <pc:sldMk cId="1679062287" sldId="1357"/>
            <ac:cxnSpMk id="30" creationId="{8D6F4850-1A37-A756-38DC-61D187BDC3E0}"/>
          </ac:cxnSpMkLst>
        </pc:cxnChg>
        <pc:cxnChg chg="add mod">
          <ac:chgData name="Peter Lindes" userId="34c0e04a-64dd-4e11-8676-54dd676827e3" providerId="ADAL" clId="{358BC0E4-8B6F-4263-9756-5855DDF68EBD}" dt="2024-05-27T16:27:05.698" v="728" actId="164"/>
          <ac:cxnSpMkLst>
            <pc:docMk/>
            <pc:sldMk cId="1679062287" sldId="1357"/>
            <ac:cxnSpMk id="31" creationId="{3DD17919-436F-1EAC-7EAE-513DA3974C0E}"/>
          </ac:cxnSpMkLst>
        </pc:cxnChg>
        <pc:cxnChg chg="mod">
          <ac:chgData name="Peter Lindes" userId="34c0e04a-64dd-4e11-8676-54dd676827e3" providerId="ADAL" clId="{358BC0E4-8B6F-4263-9756-5855DDF68EBD}" dt="2024-05-27T16:15:39.340" v="447" actId="14100"/>
          <ac:cxnSpMkLst>
            <pc:docMk/>
            <pc:sldMk cId="1679062287" sldId="1357"/>
            <ac:cxnSpMk id="36" creationId="{B32901F7-151A-C859-E8E6-5FF1A1AE49B4}"/>
          </ac:cxnSpMkLst>
        </pc:cxnChg>
        <pc:cxnChg chg="mod">
          <ac:chgData name="Peter Lindes" userId="34c0e04a-64dd-4e11-8676-54dd676827e3" providerId="ADAL" clId="{358BC0E4-8B6F-4263-9756-5855DDF68EBD}" dt="2024-05-27T16:15:35.052" v="446" actId="1076"/>
          <ac:cxnSpMkLst>
            <pc:docMk/>
            <pc:sldMk cId="1679062287" sldId="1357"/>
            <ac:cxnSpMk id="37" creationId="{8FECDE03-BB9B-434D-6765-F705269E02DA}"/>
          </ac:cxnSpMkLst>
        </pc:cxnChg>
        <pc:cxnChg chg="add mod">
          <ac:chgData name="Peter Lindes" userId="34c0e04a-64dd-4e11-8676-54dd676827e3" providerId="ADAL" clId="{358BC0E4-8B6F-4263-9756-5855DDF68EBD}" dt="2024-05-27T16:16:48.724" v="459" actId="164"/>
          <ac:cxnSpMkLst>
            <pc:docMk/>
            <pc:sldMk cId="1679062287" sldId="1357"/>
            <ac:cxnSpMk id="38" creationId="{5C93B7DB-A76C-1615-C8B6-16432BE00AB9}"/>
          </ac:cxnSpMkLst>
        </pc:cxnChg>
        <pc:cxnChg chg="add mod">
          <ac:chgData name="Peter Lindes" userId="34c0e04a-64dd-4e11-8676-54dd676827e3" providerId="ADAL" clId="{358BC0E4-8B6F-4263-9756-5855DDF68EBD}" dt="2024-05-27T16:16:55.842" v="460" actId="164"/>
          <ac:cxnSpMkLst>
            <pc:docMk/>
            <pc:sldMk cId="1679062287" sldId="1357"/>
            <ac:cxnSpMk id="39" creationId="{2866522F-6EF7-076A-FDEF-9E4EA22A742B}"/>
          </ac:cxnSpMkLst>
        </pc:cxnChg>
        <pc:cxnChg chg="add mod">
          <ac:chgData name="Peter Lindes" userId="34c0e04a-64dd-4e11-8676-54dd676827e3" providerId="ADAL" clId="{358BC0E4-8B6F-4263-9756-5855DDF68EBD}" dt="2024-05-27T16:17:04.783" v="461" actId="164"/>
          <ac:cxnSpMkLst>
            <pc:docMk/>
            <pc:sldMk cId="1679062287" sldId="1357"/>
            <ac:cxnSpMk id="42" creationId="{BF2FC542-533E-0733-008E-99580C3F6243}"/>
          </ac:cxnSpMkLst>
        </pc:cxnChg>
        <pc:cxnChg chg="mod">
          <ac:chgData name="Peter Lindes" userId="34c0e04a-64dd-4e11-8676-54dd676827e3" providerId="ADAL" clId="{358BC0E4-8B6F-4263-9756-5855DDF68EBD}" dt="2024-05-27T16:18:19.275" v="465" actId="571"/>
          <ac:cxnSpMkLst>
            <pc:docMk/>
            <pc:sldMk cId="1679062287" sldId="1357"/>
            <ac:cxnSpMk id="50" creationId="{E20ADE8E-82E5-10F8-DD96-5940ADB8FF03}"/>
          </ac:cxnSpMkLst>
        </pc:cxnChg>
        <pc:cxnChg chg="mod">
          <ac:chgData name="Peter Lindes" userId="34c0e04a-64dd-4e11-8676-54dd676827e3" providerId="ADAL" clId="{358BC0E4-8B6F-4263-9756-5855DDF68EBD}" dt="2024-05-27T16:18:19.275" v="465" actId="571"/>
          <ac:cxnSpMkLst>
            <pc:docMk/>
            <pc:sldMk cId="1679062287" sldId="1357"/>
            <ac:cxnSpMk id="51" creationId="{566FC166-80A8-2928-0C05-828C45AC18D8}"/>
          </ac:cxnSpMkLst>
        </pc:cxnChg>
        <pc:cxnChg chg="mod">
          <ac:chgData name="Peter Lindes" userId="34c0e04a-64dd-4e11-8676-54dd676827e3" providerId="ADAL" clId="{358BC0E4-8B6F-4263-9756-5855DDF68EBD}" dt="2024-05-27T16:18:19.275" v="465" actId="571"/>
          <ac:cxnSpMkLst>
            <pc:docMk/>
            <pc:sldMk cId="1679062287" sldId="1357"/>
            <ac:cxnSpMk id="54" creationId="{20ECB3A5-BD17-1169-1534-C25EB4A09B04}"/>
          </ac:cxnSpMkLst>
        </pc:cxnChg>
        <pc:cxnChg chg="mod">
          <ac:chgData name="Peter Lindes" userId="34c0e04a-64dd-4e11-8676-54dd676827e3" providerId="ADAL" clId="{358BC0E4-8B6F-4263-9756-5855DDF68EBD}" dt="2024-05-27T16:18:19.275" v="465" actId="571"/>
          <ac:cxnSpMkLst>
            <pc:docMk/>
            <pc:sldMk cId="1679062287" sldId="1357"/>
            <ac:cxnSpMk id="57" creationId="{B1020D82-BDC0-7CE4-2723-BD9863D377AF}"/>
          </ac:cxnSpMkLst>
        </pc:cxnChg>
        <pc:cxnChg chg="mod">
          <ac:chgData name="Peter Lindes" userId="34c0e04a-64dd-4e11-8676-54dd676827e3" providerId="ADAL" clId="{358BC0E4-8B6F-4263-9756-5855DDF68EBD}" dt="2024-05-27T16:18:19.275" v="465" actId="571"/>
          <ac:cxnSpMkLst>
            <pc:docMk/>
            <pc:sldMk cId="1679062287" sldId="1357"/>
            <ac:cxnSpMk id="60" creationId="{1DF583EF-24A1-92A6-32DD-1A3CDD30E95F}"/>
          </ac:cxnSpMkLst>
        </pc:cxnChg>
        <pc:cxnChg chg="add mod">
          <ac:chgData name="Peter Lindes" userId="34c0e04a-64dd-4e11-8676-54dd676827e3" providerId="ADAL" clId="{358BC0E4-8B6F-4263-9756-5855DDF68EBD}" dt="2024-05-27T16:27:05.698" v="728" actId="164"/>
          <ac:cxnSpMkLst>
            <pc:docMk/>
            <pc:sldMk cId="1679062287" sldId="1357"/>
            <ac:cxnSpMk id="61" creationId="{6AF4E86C-D396-575E-AAF5-F65449B4CFF0}"/>
          </ac:cxnSpMkLst>
        </pc:cxnChg>
        <pc:cxnChg chg="add del mod">
          <ac:chgData name="Peter Lindes" userId="34c0e04a-64dd-4e11-8676-54dd676827e3" providerId="ADAL" clId="{358BC0E4-8B6F-4263-9756-5855DDF68EBD}" dt="2024-05-27T16:23:39.960" v="641" actId="478"/>
          <ac:cxnSpMkLst>
            <pc:docMk/>
            <pc:sldMk cId="1679062287" sldId="1357"/>
            <ac:cxnSpMk id="69" creationId="{6AF7B3AF-0443-03B4-0B3F-1B7B74C29B5F}"/>
          </ac:cxnSpMkLst>
        </pc:cxnChg>
        <pc:cxnChg chg="mod">
          <ac:chgData name="Peter Lindes" userId="34c0e04a-64dd-4e11-8676-54dd676827e3" providerId="ADAL" clId="{358BC0E4-8B6F-4263-9756-5855DDF68EBD}" dt="2024-05-27T16:21:10.956" v="555" actId="571"/>
          <ac:cxnSpMkLst>
            <pc:docMk/>
            <pc:sldMk cId="1679062287" sldId="1357"/>
            <ac:cxnSpMk id="79" creationId="{AD6D8013-EEAF-5799-3AC0-F93700CDFF81}"/>
          </ac:cxnSpMkLst>
        </pc:cxnChg>
        <pc:cxnChg chg="mod">
          <ac:chgData name="Peter Lindes" userId="34c0e04a-64dd-4e11-8676-54dd676827e3" providerId="ADAL" clId="{358BC0E4-8B6F-4263-9756-5855DDF68EBD}" dt="2024-05-27T16:21:10.956" v="555" actId="571"/>
          <ac:cxnSpMkLst>
            <pc:docMk/>
            <pc:sldMk cId="1679062287" sldId="1357"/>
            <ac:cxnSpMk id="81" creationId="{D6BB31D7-A810-DBE6-71C4-C2478B68E5DD}"/>
          </ac:cxnSpMkLst>
        </pc:cxnChg>
        <pc:cxnChg chg="mod">
          <ac:chgData name="Peter Lindes" userId="34c0e04a-64dd-4e11-8676-54dd676827e3" providerId="ADAL" clId="{358BC0E4-8B6F-4263-9756-5855DDF68EBD}" dt="2024-05-27T16:21:10.956" v="555" actId="571"/>
          <ac:cxnSpMkLst>
            <pc:docMk/>
            <pc:sldMk cId="1679062287" sldId="1357"/>
            <ac:cxnSpMk id="83" creationId="{DD176040-40CF-C386-3CB2-57A1B1518475}"/>
          </ac:cxnSpMkLst>
        </pc:cxnChg>
        <pc:cxnChg chg="mod">
          <ac:chgData name="Peter Lindes" userId="34c0e04a-64dd-4e11-8676-54dd676827e3" providerId="ADAL" clId="{358BC0E4-8B6F-4263-9756-5855DDF68EBD}" dt="2024-05-27T16:21:10.956" v="555" actId="571"/>
          <ac:cxnSpMkLst>
            <pc:docMk/>
            <pc:sldMk cId="1679062287" sldId="1357"/>
            <ac:cxnSpMk id="84" creationId="{D10E77B1-0624-6E9D-8101-58ACDE9122C7}"/>
          </ac:cxnSpMkLst>
        </pc:cxnChg>
        <pc:cxnChg chg="mod">
          <ac:chgData name="Peter Lindes" userId="34c0e04a-64dd-4e11-8676-54dd676827e3" providerId="ADAL" clId="{358BC0E4-8B6F-4263-9756-5855DDF68EBD}" dt="2024-05-27T16:21:10.956" v="555" actId="571"/>
          <ac:cxnSpMkLst>
            <pc:docMk/>
            <pc:sldMk cId="1679062287" sldId="1357"/>
            <ac:cxnSpMk id="85" creationId="{60064BF7-8A93-AAE5-FBB0-0D25B453B32F}"/>
          </ac:cxnSpMkLst>
        </pc:cxnChg>
        <pc:cxnChg chg="add del mod">
          <ac:chgData name="Peter Lindes" userId="34c0e04a-64dd-4e11-8676-54dd676827e3" providerId="ADAL" clId="{358BC0E4-8B6F-4263-9756-5855DDF68EBD}" dt="2024-05-27T16:23:42.287" v="642" actId="478"/>
          <ac:cxnSpMkLst>
            <pc:docMk/>
            <pc:sldMk cId="1679062287" sldId="1357"/>
            <ac:cxnSpMk id="89" creationId="{78BDF919-DBC1-6635-555F-7E51F27ADB8A}"/>
          </ac:cxnSpMkLst>
        </pc:cxnChg>
        <pc:cxnChg chg="add mod">
          <ac:chgData name="Peter Lindes" userId="34c0e04a-64dd-4e11-8676-54dd676827e3" providerId="ADAL" clId="{358BC0E4-8B6F-4263-9756-5855DDF68EBD}" dt="2024-05-27T16:25:02.122" v="662" actId="164"/>
          <ac:cxnSpMkLst>
            <pc:docMk/>
            <pc:sldMk cId="1679062287" sldId="1357"/>
            <ac:cxnSpMk id="91" creationId="{3B109FED-ED17-3893-66D4-E815F01C0956}"/>
          </ac:cxnSpMkLst>
        </pc:cxnChg>
        <pc:cxnChg chg="add mod">
          <ac:chgData name="Peter Lindes" userId="34c0e04a-64dd-4e11-8676-54dd676827e3" providerId="ADAL" clId="{358BC0E4-8B6F-4263-9756-5855DDF68EBD}" dt="2024-05-27T16:25:02.122" v="662" actId="164"/>
          <ac:cxnSpMkLst>
            <pc:docMk/>
            <pc:sldMk cId="1679062287" sldId="1357"/>
            <ac:cxnSpMk id="92" creationId="{9EBA69DC-96BF-C108-09AC-F05ADB8B7A4B}"/>
          </ac:cxnSpMkLst>
        </pc:cxnChg>
        <pc:cxnChg chg="add mod">
          <ac:chgData name="Peter Lindes" userId="34c0e04a-64dd-4e11-8676-54dd676827e3" providerId="ADAL" clId="{358BC0E4-8B6F-4263-9756-5855DDF68EBD}" dt="2024-05-27T16:27:05.698" v="728" actId="164"/>
          <ac:cxnSpMkLst>
            <pc:docMk/>
            <pc:sldMk cId="1679062287" sldId="1357"/>
            <ac:cxnSpMk id="95" creationId="{2F890B7E-1D2B-EEA4-6C72-3493EA36734D}"/>
          </ac:cxnSpMkLst>
        </pc:cxnChg>
        <pc:cxnChg chg="add mod">
          <ac:chgData name="Peter Lindes" userId="34c0e04a-64dd-4e11-8676-54dd676827e3" providerId="ADAL" clId="{358BC0E4-8B6F-4263-9756-5855DDF68EBD}" dt="2024-05-27T16:27:05.698" v="728" actId="164"/>
          <ac:cxnSpMkLst>
            <pc:docMk/>
            <pc:sldMk cId="1679062287" sldId="1357"/>
            <ac:cxnSpMk id="98" creationId="{E48D0127-B341-758C-FCF8-5FA1B6A65E55}"/>
          </ac:cxnSpMkLst>
        </pc:cxnChg>
        <pc:cxnChg chg="add mod">
          <ac:chgData name="Peter Lindes" userId="34c0e04a-64dd-4e11-8676-54dd676827e3" providerId="ADAL" clId="{358BC0E4-8B6F-4263-9756-5855DDF68EBD}" dt="2024-05-27T16:27:05.698" v="728" actId="164"/>
          <ac:cxnSpMkLst>
            <pc:docMk/>
            <pc:sldMk cId="1679062287" sldId="1357"/>
            <ac:cxnSpMk id="99" creationId="{2EB8BE1D-48E6-DEA3-199E-EED41B7E5AF9}"/>
          </ac:cxnSpMkLst>
        </pc:cxnChg>
        <pc:cxnChg chg="add mod">
          <ac:chgData name="Peter Lindes" userId="34c0e04a-64dd-4e11-8676-54dd676827e3" providerId="ADAL" clId="{358BC0E4-8B6F-4263-9756-5855DDF68EBD}" dt="2024-05-27T16:27:05.698" v="728" actId="164"/>
          <ac:cxnSpMkLst>
            <pc:docMk/>
            <pc:sldMk cId="1679062287" sldId="1357"/>
            <ac:cxnSpMk id="101" creationId="{700CAF0A-C71D-6A87-AA94-D5398A53439E}"/>
          </ac:cxnSpMkLst>
        </pc:cxnChg>
      </pc:sldChg>
      <pc:sldChg chg="del mod ord modShow">
        <pc:chgData name="Peter Lindes" userId="34c0e04a-64dd-4e11-8676-54dd676827e3" providerId="ADAL" clId="{358BC0E4-8B6F-4263-9756-5855DDF68EBD}" dt="2024-05-29T21:48:16.652" v="2324" actId="47"/>
        <pc:sldMkLst>
          <pc:docMk/>
          <pc:sldMk cId="1327005954" sldId="1358"/>
        </pc:sldMkLst>
      </pc:sldChg>
      <pc:sldChg chg="addSp modSp mod ord">
        <pc:chgData name="Peter Lindes" userId="34c0e04a-64dd-4e11-8676-54dd676827e3" providerId="ADAL" clId="{358BC0E4-8B6F-4263-9756-5855DDF68EBD}" dt="2024-05-27T17:25:00.440" v="1679" actId="14100"/>
        <pc:sldMkLst>
          <pc:docMk/>
          <pc:sldMk cId="3917067582" sldId="1359"/>
        </pc:sldMkLst>
        <pc:spChg chg="add mod">
          <ac:chgData name="Peter Lindes" userId="34c0e04a-64dd-4e11-8676-54dd676827e3" providerId="ADAL" clId="{358BC0E4-8B6F-4263-9756-5855DDF68EBD}" dt="2024-05-27T17:25:00.440" v="1679" actId="14100"/>
          <ac:spMkLst>
            <pc:docMk/>
            <pc:sldMk cId="3917067582" sldId="1359"/>
            <ac:spMk id="4" creationId="{33F2DADE-4FD0-E488-7569-6D8F926E10FC}"/>
          </ac:spMkLst>
        </pc:spChg>
      </pc:sldChg>
      <pc:sldChg chg="new del">
        <pc:chgData name="Peter Lindes" userId="34c0e04a-64dd-4e11-8676-54dd676827e3" providerId="ADAL" clId="{358BC0E4-8B6F-4263-9756-5855DDF68EBD}" dt="2024-05-27T15:50:05.420" v="270" actId="2696"/>
        <pc:sldMkLst>
          <pc:docMk/>
          <pc:sldMk cId="435676720" sldId="1360"/>
        </pc:sldMkLst>
      </pc:sldChg>
      <pc:sldChg chg="addSp modSp new mod">
        <pc:chgData name="Peter Lindes" userId="34c0e04a-64dd-4e11-8676-54dd676827e3" providerId="ADAL" clId="{358BC0E4-8B6F-4263-9756-5855DDF68EBD}" dt="2024-05-27T15:43:01.826" v="255" actId="20577"/>
        <pc:sldMkLst>
          <pc:docMk/>
          <pc:sldMk cId="1444432204" sldId="1361"/>
        </pc:sldMkLst>
        <pc:spChg chg="mod">
          <ac:chgData name="Peter Lindes" userId="34c0e04a-64dd-4e11-8676-54dd676827e3" providerId="ADAL" clId="{358BC0E4-8B6F-4263-9756-5855DDF68EBD}" dt="2024-05-27T15:30:53.592" v="22" actId="20577"/>
          <ac:spMkLst>
            <pc:docMk/>
            <pc:sldMk cId="1444432204" sldId="1361"/>
            <ac:spMk id="2" creationId="{8B34C21E-B865-A820-F3CC-9C999BBDE496}"/>
          </ac:spMkLst>
        </pc:spChg>
        <pc:spChg chg="mod">
          <ac:chgData name="Peter Lindes" userId="34c0e04a-64dd-4e11-8676-54dd676827e3" providerId="ADAL" clId="{358BC0E4-8B6F-4263-9756-5855DDF68EBD}" dt="2024-05-27T15:35:32.983" v="196" actId="948"/>
          <ac:spMkLst>
            <pc:docMk/>
            <pc:sldMk cId="1444432204" sldId="1361"/>
            <ac:spMk id="3" creationId="{5A01875A-C2A2-7C5B-3064-1C2167B0A0D8}"/>
          </ac:spMkLst>
        </pc:spChg>
        <pc:spChg chg="add mod">
          <ac:chgData name="Peter Lindes" userId="34c0e04a-64dd-4e11-8676-54dd676827e3" providerId="ADAL" clId="{358BC0E4-8B6F-4263-9756-5855DDF68EBD}" dt="2024-05-27T15:35:51.943" v="204" actId="1036"/>
          <ac:spMkLst>
            <pc:docMk/>
            <pc:sldMk cId="1444432204" sldId="1361"/>
            <ac:spMk id="6" creationId="{CC6AB1D5-129D-FDA4-3FE3-CFAB59513749}"/>
          </ac:spMkLst>
        </pc:spChg>
        <pc:spChg chg="add mod">
          <ac:chgData name="Peter Lindes" userId="34c0e04a-64dd-4e11-8676-54dd676827e3" providerId="ADAL" clId="{358BC0E4-8B6F-4263-9756-5855DDF68EBD}" dt="2024-05-27T15:43:01.826" v="255" actId="20577"/>
          <ac:spMkLst>
            <pc:docMk/>
            <pc:sldMk cId="1444432204" sldId="1361"/>
            <ac:spMk id="7" creationId="{F49A9F50-CB3F-626F-A581-04937E2EFD31}"/>
          </ac:spMkLst>
        </pc:spChg>
      </pc:sldChg>
      <pc:sldChg chg="addSp delSp modSp new mod modShow">
        <pc:chgData name="Peter Lindes" userId="34c0e04a-64dd-4e11-8676-54dd676827e3" providerId="ADAL" clId="{358BC0E4-8B6F-4263-9756-5855DDF68EBD}" dt="2024-05-29T21:48:03.611" v="2323" actId="729"/>
        <pc:sldMkLst>
          <pc:docMk/>
          <pc:sldMk cId="539333798" sldId="1362"/>
        </pc:sldMkLst>
        <pc:spChg chg="mod">
          <ac:chgData name="Peter Lindes" userId="34c0e04a-64dd-4e11-8676-54dd676827e3" providerId="ADAL" clId="{358BC0E4-8B6F-4263-9756-5855DDF68EBD}" dt="2024-05-27T15:43:53.037" v="260" actId="20577"/>
          <ac:spMkLst>
            <pc:docMk/>
            <pc:sldMk cId="539333798" sldId="1362"/>
            <ac:spMk id="2" creationId="{D45E8D53-EFF4-E649-A72E-53C0952C4E0F}"/>
          </ac:spMkLst>
        </pc:spChg>
        <pc:spChg chg="del">
          <ac:chgData name="Peter Lindes" userId="34c0e04a-64dd-4e11-8676-54dd676827e3" providerId="ADAL" clId="{358BC0E4-8B6F-4263-9756-5855DDF68EBD}" dt="2024-05-27T15:36:39.540" v="223" actId="478"/>
          <ac:spMkLst>
            <pc:docMk/>
            <pc:sldMk cId="539333798" sldId="1362"/>
            <ac:spMk id="3" creationId="{14879996-1A4B-677D-BE0D-9A20E1CBCF08}"/>
          </ac:spMkLst>
        </pc:spChg>
        <pc:spChg chg="add mod">
          <ac:chgData name="Peter Lindes" userId="34c0e04a-64dd-4e11-8676-54dd676827e3" providerId="ADAL" clId="{358BC0E4-8B6F-4263-9756-5855DDF68EBD}" dt="2024-05-27T15:44:16.833" v="263" actId="20577"/>
          <ac:spMkLst>
            <pc:docMk/>
            <pc:sldMk cId="539333798" sldId="1362"/>
            <ac:spMk id="6" creationId="{6E320685-95D0-E283-F2FF-8E87C2DE1E4E}"/>
          </ac:spMkLst>
        </pc:spChg>
        <pc:spChg chg="add mod">
          <ac:chgData name="Peter Lindes" userId="34c0e04a-64dd-4e11-8676-54dd676827e3" providerId="ADAL" clId="{358BC0E4-8B6F-4263-9756-5855DDF68EBD}" dt="2024-05-27T15:45:19.939" v="269" actId="1076"/>
          <ac:spMkLst>
            <pc:docMk/>
            <pc:sldMk cId="539333798" sldId="1362"/>
            <ac:spMk id="7" creationId="{73DAA0CD-DB6C-0045-E8D7-3D2962789D47}"/>
          </ac:spMkLst>
        </pc:spChg>
      </pc:sldChg>
      <pc:sldChg chg="modSp add mod">
        <pc:chgData name="Peter Lindes" userId="34c0e04a-64dd-4e11-8676-54dd676827e3" providerId="ADAL" clId="{358BC0E4-8B6F-4263-9756-5855DDF68EBD}" dt="2024-05-27T15:42:16.763" v="254" actId="14100"/>
        <pc:sldMkLst>
          <pc:docMk/>
          <pc:sldMk cId="2050287677" sldId="1363"/>
        </pc:sldMkLst>
        <pc:spChg chg="mod">
          <ac:chgData name="Peter Lindes" userId="34c0e04a-64dd-4e11-8676-54dd676827e3" providerId="ADAL" clId="{358BC0E4-8B6F-4263-9756-5855DDF68EBD}" dt="2024-05-27T15:40:59.486" v="246" actId="20577"/>
          <ac:spMkLst>
            <pc:docMk/>
            <pc:sldMk cId="2050287677" sldId="1363"/>
            <ac:spMk id="2" creationId="{D45E8D53-EFF4-E649-A72E-53C0952C4E0F}"/>
          </ac:spMkLst>
        </pc:spChg>
        <pc:spChg chg="mod">
          <ac:chgData name="Peter Lindes" userId="34c0e04a-64dd-4e11-8676-54dd676827e3" providerId="ADAL" clId="{358BC0E4-8B6F-4263-9756-5855DDF68EBD}" dt="2024-05-27T15:42:16.763" v="254" actId="14100"/>
          <ac:spMkLst>
            <pc:docMk/>
            <pc:sldMk cId="2050287677" sldId="1363"/>
            <ac:spMk id="6" creationId="{6E320685-95D0-E283-F2FF-8E87C2DE1E4E}"/>
          </ac:spMkLst>
        </pc:spChg>
      </pc:sldChg>
      <pc:sldChg chg="add mod modShow">
        <pc:chgData name="Peter Lindes" userId="34c0e04a-64dd-4e11-8676-54dd676827e3" providerId="ADAL" clId="{358BC0E4-8B6F-4263-9756-5855DDF68EBD}" dt="2024-05-29T21:48:03.611" v="2323" actId="729"/>
        <pc:sldMkLst>
          <pc:docMk/>
          <pc:sldMk cId="2632429622" sldId="1364"/>
        </pc:sldMkLst>
      </pc:sldChg>
      <pc:sldChg chg="addSp delSp modSp add mod">
        <pc:chgData name="Peter Lindes" userId="34c0e04a-64dd-4e11-8676-54dd676827e3" providerId="ADAL" clId="{358BC0E4-8B6F-4263-9756-5855DDF68EBD}" dt="2024-05-27T16:07:00.856" v="324" actId="1076"/>
        <pc:sldMkLst>
          <pc:docMk/>
          <pc:sldMk cId="1411305304" sldId="1365"/>
        </pc:sldMkLst>
        <pc:spChg chg="mod">
          <ac:chgData name="Peter Lindes" userId="34c0e04a-64dd-4e11-8676-54dd676827e3" providerId="ADAL" clId="{358BC0E4-8B6F-4263-9756-5855DDF68EBD}" dt="2024-05-27T15:58:03.952" v="307" actId="20577"/>
          <ac:spMkLst>
            <pc:docMk/>
            <pc:sldMk cId="1411305304" sldId="1365"/>
            <ac:spMk id="2" creationId="{9F8D9C70-9A5E-8F06-1CA5-087116BE215B}"/>
          </ac:spMkLst>
        </pc:spChg>
        <pc:spChg chg="del mod">
          <ac:chgData name="Peter Lindes" userId="34c0e04a-64dd-4e11-8676-54dd676827e3" providerId="ADAL" clId="{358BC0E4-8B6F-4263-9756-5855DDF68EBD}" dt="2024-05-27T15:58:07.631" v="308" actId="478"/>
          <ac:spMkLst>
            <pc:docMk/>
            <pc:sldMk cId="1411305304" sldId="1365"/>
            <ac:spMk id="3" creationId="{FA5BBBDF-599A-3952-9F3D-FAF68C8D10A4}"/>
          </ac:spMkLst>
        </pc:spChg>
        <pc:spChg chg="mod">
          <ac:chgData name="Peter Lindes" userId="34c0e04a-64dd-4e11-8676-54dd676827e3" providerId="ADAL" clId="{358BC0E4-8B6F-4263-9756-5855DDF68EBD}" dt="2024-05-27T16:06:22.416" v="320" actId="1076"/>
          <ac:spMkLst>
            <pc:docMk/>
            <pc:sldMk cId="1411305304" sldId="1365"/>
            <ac:spMk id="6" creationId="{B085E1A4-8DC8-E49A-C54C-65F72EBBC8E3}"/>
          </ac:spMkLst>
        </pc:spChg>
        <pc:spChg chg="add del mod">
          <ac:chgData name="Peter Lindes" userId="34c0e04a-64dd-4e11-8676-54dd676827e3" providerId="ADAL" clId="{358BC0E4-8B6F-4263-9756-5855DDF68EBD}" dt="2024-05-27T15:58:09.971" v="309" actId="478"/>
          <ac:spMkLst>
            <pc:docMk/>
            <pc:sldMk cId="1411305304" sldId="1365"/>
            <ac:spMk id="8" creationId="{C3FA48A9-5AD0-037F-AFF9-9A2FE2E2FF01}"/>
          </ac:spMkLst>
        </pc:spChg>
        <pc:spChg chg="add mod">
          <ac:chgData name="Peter Lindes" userId="34c0e04a-64dd-4e11-8676-54dd676827e3" providerId="ADAL" clId="{358BC0E4-8B6F-4263-9756-5855DDF68EBD}" dt="2024-05-27T16:07:00.856" v="324" actId="1076"/>
          <ac:spMkLst>
            <pc:docMk/>
            <pc:sldMk cId="1411305304" sldId="1365"/>
            <ac:spMk id="9" creationId="{C8B5CF4B-CA3E-E94C-B624-B7E4FA0E13DA}"/>
          </ac:spMkLst>
        </pc:spChg>
      </pc:sldChg>
      <pc:sldChg chg="add">
        <pc:chgData name="Peter Lindes" userId="34c0e04a-64dd-4e11-8676-54dd676827e3" providerId="ADAL" clId="{358BC0E4-8B6F-4263-9756-5855DDF68EBD}" dt="2024-05-27T16:08:15.975" v="327"/>
        <pc:sldMkLst>
          <pc:docMk/>
          <pc:sldMk cId="749590571" sldId="1366"/>
        </pc:sldMkLst>
      </pc:sldChg>
      <pc:sldChg chg="add del">
        <pc:chgData name="Peter Lindes" userId="34c0e04a-64dd-4e11-8676-54dd676827e3" providerId="ADAL" clId="{358BC0E4-8B6F-4263-9756-5855DDF68EBD}" dt="2024-05-27T16:08:05.711" v="326"/>
        <pc:sldMkLst>
          <pc:docMk/>
          <pc:sldMk cId="3762492026" sldId="1366"/>
        </pc:sldMkLst>
      </pc:sldChg>
      <pc:sldChg chg="addSp delSp modSp add mod">
        <pc:chgData name="Peter Lindes" userId="34c0e04a-64dd-4e11-8676-54dd676827e3" providerId="ADAL" clId="{358BC0E4-8B6F-4263-9756-5855DDF68EBD}" dt="2024-05-27T17:15:21.978" v="1587" actId="1076"/>
        <pc:sldMkLst>
          <pc:docMk/>
          <pc:sldMk cId="1968452727" sldId="1367"/>
        </pc:sldMkLst>
        <pc:spChg chg="mod">
          <ac:chgData name="Peter Lindes" userId="34c0e04a-64dd-4e11-8676-54dd676827e3" providerId="ADAL" clId="{358BC0E4-8B6F-4263-9756-5855DDF68EBD}" dt="2024-05-27T16:40:12.211" v="913" actId="1076"/>
          <ac:spMkLst>
            <pc:docMk/>
            <pc:sldMk cId="1968452727" sldId="1367"/>
            <ac:spMk id="2" creationId="{D8F511EE-0BD6-C6C1-9DEB-73979D431B96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5" creationId="{D79858CC-FFCF-4054-4553-593BDB89D64B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6" creationId="{24E7D7BF-9DE5-C95E-BE35-1EB1BD0B1AA1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0" creationId="{F2A304E8-203F-5673-C610-9C0FB2E1080F}"/>
          </ac:spMkLst>
        </pc:spChg>
        <pc:spChg chg="add mod">
          <ac:chgData name="Peter Lindes" userId="34c0e04a-64dd-4e11-8676-54dd676827e3" providerId="ADAL" clId="{358BC0E4-8B6F-4263-9756-5855DDF68EBD}" dt="2024-05-27T16:48:20.791" v="1004" actId="571"/>
          <ac:spMkLst>
            <pc:docMk/>
            <pc:sldMk cId="1968452727" sldId="1367"/>
            <ac:spMk id="12" creationId="{8DAAB754-3B3B-7B42-D54F-FDAB4FF935FC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6" creationId="{1B216317-83E8-07B3-853C-35D9BEE7A547}"/>
          </ac:spMkLst>
        </pc:spChg>
        <pc:spChg chg="add mod">
          <ac:chgData name="Peter Lindes" userId="34c0e04a-64dd-4e11-8676-54dd676827e3" providerId="ADAL" clId="{358BC0E4-8B6F-4263-9756-5855DDF68EBD}" dt="2024-05-27T16:48:20.791" v="1004" actId="571"/>
          <ac:spMkLst>
            <pc:docMk/>
            <pc:sldMk cId="1968452727" sldId="1367"/>
            <ac:spMk id="17" creationId="{049DD662-3D7A-6A08-C880-809490550DAE}"/>
          </ac:spMkLst>
        </pc:spChg>
        <pc:spChg chg="add mod">
          <ac:chgData name="Peter Lindes" userId="34c0e04a-64dd-4e11-8676-54dd676827e3" providerId="ADAL" clId="{358BC0E4-8B6F-4263-9756-5855DDF68EBD}" dt="2024-05-27T16:48:20.791" v="1004" actId="571"/>
          <ac:spMkLst>
            <pc:docMk/>
            <pc:sldMk cId="1968452727" sldId="1367"/>
            <ac:spMk id="18" creationId="{8E128EFC-6029-C993-1D2A-F3E6003D539E}"/>
          </ac:spMkLst>
        </pc:spChg>
        <pc:spChg chg="add mod">
          <ac:chgData name="Peter Lindes" userId="34c0e04a-64dd-4e11-8676-54dd676827e3" providerId="ADAL" clId="{358BC0E4-8B6F-4263-9756-5855DDF68EBD}" dt="2024-05-27T16:48:20.791" v="1004" actId="571"/>
          <ac:spMkLst>
            <pc:docMk/>
            <pc:sldMk cId="1968452727" sldId="1367"/>
            <ac:spMk id="19" creationId="{4BD2085F-0721-038A-6CEF-62594675554C}"/>
          </ac:spMkLst>
        </pc:spChg>
        <pc:spChg chg="add mod">
          <ac:chgData name="Peter Lindes" userId="34c0e04a-64dd-4e11-8676-54dd676827e3" providerId="ADAL" clId="{358BC0E4-8B6F-4263-9756-5855DDF68EBD}" dt="2024-05-27T16:48:20.791" v="1004" actId="571"/>
          <ac:spMkLst>
            <pc:docMk/>
            <pc:sldMk cId="1968452727" sldId="1367"/>
            <ac:spMk id="20" creationId="{8D87DDC4-3916-138F-55AF-5C95574DEC47}"/>
          </ac:spMkLst>
        </pc:spChg>
        <pc:spChg chg="add mod">
          <ac:chgData name="Peter Lindes" userId="34c0e04a-64dd-4e11-8676-54dd676827e3" providerId="ADAL" clId="{358BC0E4-8B6F-4263-9756-5855DDF68EBD}" dt="2024-05-27T16:48:20.791" v="1004" actId="571"/>
          <ac:spMkLst>
            <pc:docMk/>
            <pc:sldMk cId="1968452727" sldId="1367"/>
            <ac:spMk id="28" creationId="{1FED9B0C-A0F7-10DB-FE11-69923182E9FF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30" creationId="{73342473-8B88-3598-568A-368F569C8B30}"/>
          </ac:spMkLst>
        </pc:spChg>
        <pc:spChg chg="add mod">
          <ac:chgData name="Peter Lindes" userId="34c0e04a-64dd-4e11-8676-54dd676827e3" providerId="ADAL" clId="{358BC0E4-8B6F-4263-9756-5855DDF68EBD}" dt="2024-05-27T17:15:21.978" v="1587" actId="1076"/>
          <ac:spMkLst>
            <pc:docMk/>
            <pc:sldMk cId="1968452727" sldId="1367"/>
            <ac:spMk id="32" creationId="{2FD4EB06-AE4B-C91C-91C7-4302024EDC4A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35" creationId="{9543547D-92BC-D31F-636C-C1756D9C07A3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41" creationId="{22706D2C-181E-49EA-B89B-8F1A584D6F81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42" creationId="{D1CCF4B3-D5B1-EA15-B048-2AD63C673A45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50" creationId="{8D1CA7A3-DD7D-0CDA-EF44-B9D2F8B2B9F8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51" creationId="{A63E4507-AA1D-2B89-D4D3-754451DC8360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53" creationId="{399C5303-940A-0312-94AE-E5E36583E0A3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54" creationId="{39CE9982-3049-B2D2-20E8-61B54BEAEA69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55" creationId="{31999237-07AD-1EB5-47E3-EE1EE38E9C5E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73" creationId="{34A3EF22-3F94-A4D1-78F1-B19AD215AC94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74" creationId="{F8F29E6A-61A1-5ABF-9947-0F0D1FA7543B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75" creationId="{21A5CD4F-D67F-7A4F-8C0C-782E3D22877E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76" creationId="{F1855633-2741-6F04-A905-A29DBEC56EF9}"/>
          </ac:spMkLst>
        </pc:spChg>
        <pc:spChg chg="add mod">
          <ac:chgData name="Peter Lindes" userId="34c0e04a-64dd-4e11-8676-54dd676827e3" providerId="ADAL" clId="{358BC0E4-8B6F-4263-9756-5855DDF68EBD}" dt="2024-05-27T16:55:38.611" v="1181" actId="571"/>
          <ac:spMkLst>
            <pc:docMk/>
            <pc:sldMk cId="1968452727" sldId="1367"/>
            <ac:spMk id="84" creationId="{9468C2BA-A302-5C6A-476E-A7EB95CC5079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86" creationId="{A4920709-1773-C365-1465-C1982FA79E28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90" creationId="{FDEB7D9A-6D35-CAD0-E671-554620EC382A}"/>
          </ac:spMkLst>
        </pc:spChg>
        <pc:spChg chg="mod">
          <ac:chgData name="Peter Lindes" userId="34c0e04a-64dd-4e11-8676-54dd676827e3" providerId="ADAL" clId="{358BC0E4-8B6F-4263-9756-5855DDF68EBD}" dt="2024-05-27T17:00:32.706" v="1271" actId="571"/>
          <ac:spMkLst>
            <pc:docMk/>
            <pc:sldMk cId="1968452727" sldId="1367"/>
            <ac:spMk id="99" creationId="{15634622-FCCF-4A33-2F41-9D3A047A55CE}"/>
          </ac:spMkLst>
        </pc:spChg>
        <pc:spChg chg="mod">
          <ac:chgData name="Peter Lindes" userId="34c0e04a-64dd-4e11-8676-54dd676827e3" providerId="ADAL" clId="{358BC0E4-8B6F-4263-9756-5855DDF68EBD}" dt="2024-05-27T17:00:32.706" v="1271" actId="571"/>
          <ac:spMkLst>
            <pc:docMk/>
            <pc:sldMk cId="1968452727" sldId="1367"/>
            <ac:spMk id="100" creationId="{24E2748F-768A-016F-412F-3D720FF1BE4B}"/>
          </ac:spMkLst>
        </pc:spChg>
        <pc:spChg chg="mod">
          <ac:chgData name="Peter Lindes" userId="34c0e04a-64dd-4e11-8676-54dd676827e3" providerId="ADAL" clId="{358BC0E4-8B6F-4263-9756-5855DDF68EBD}" dt="2024-05-27T17:00:32.706" v="1271" actId="571"/>
          <ac:spMkLst>
            <pc:docMk/>
            <pc:sldMk cId="1968452727" sldId="1367"/>
            <ac:spMk id="101" creationId="{947141D3-C203-6E79-9F07-2D961809F63E}"/>
          </ac:spMkLst>
        </pc:spChg>
        <pc:spChg chg="mod">
          <ac:chgData name="Peter Lindes" userId="34c0e04a-64dd-4e11-8676-54dd676827e3" providerId="ADAL" clId="{358BC0E4-8B6F-4263-9756-5855DDF68EBD}" dt="2024-05-27T17:00:32.706" v="1271" actId="571"/>
          <ac:spMkLst>
            <pc:docMk/>
            <pc:sldMk cId="1968452727" sldId="1367"/>
            <ac:spMk id="102" creationId="{3A51F836-DFC9-03B8-5E0F-3E147FA472B9}"/>
          </ac:spMkLst>
        </pc:spChg>
        <pc:spChg chg="mod">
          <ac:chgData name="Peter Lindes" userId="34c0e04a-64dd-4e11-8676-54dd676827e3" providerId="ADAL" clId="{358BC0E4-8B6F-4263-9756-5855DDF68EBD}" dt="2024-05-27T17:00:32.706" v="1271" actId="571"/>
          <ac:spMkLst>
            <pc:docMk/>
            <pc:sldMk cId="1968452727" sldId="1367"/>
            <ac:spMk id="103" creationId="{5F400FAE-BB0D-2A15-14BD-9655452001B5}"/>
          </ac:spMkLst>
        </pc:spChg>
        <pc:spChg chg="mod">
          <ac:chgData name="Peter Lindes" userId="34c0e04a-64dd-4e11-8676-54dd676827e3" providerId="ADAL" clId="{358BC0E4-8B6F-4263-9756-5855DDF68EBD}" dt="2024-05-27T17:00:32.706" v="1271" actId="571"/>
          <ac:spMkLst>
            <pc:docMk/>
            <pc:sldMk cId="1968452727" sldId="1367"/>
            <ac:spMk id="109" creationId="{A35BDA72-EAEA-8D32-FDBD-794A24127319}"/>
          </ac:spMkLst>
        </pc:spChg>
        <pc:spChg chg="add del mod">
          <ac:chgData name="Peter Lindes" userId="34c0e04a-64dd-4e11-8676-54dd676827e3" providerId="ADAL" clId="{358BC0E4-8B6F-4263-9756-5855DDF68EBD}" dt="2024-05-27T17:00:42.920" v="1273" actId="478"/>
          <ac:spMkLst>
            <pc:docMk/>
            <pc:sldMk cId="1968452727" sldId="1367"/>
            <ac:spMk id="112" creationId="{9ED5F792-CD38-1981-EE6C-B7683A20B7A1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15" creationId="{91F0CA69-5AA4-C853-A43C-3E9AA227A23D}"/>
          </ac:spMkLst>
        </pc:spChg>
        <pc:spChg chg="add mod">
          <ac:chgData name="Peter Lindes" userId="34c0e04a-64dd-4e11-8676-54dd676827e3" providerId="ADAL" clId="{358BC0E4-8B6F-4263-9756-5855DDF68EBD}" dt="2024-05-27T17:01:22.954" v="1280" actId="571"/>
          <ac:spMkLst>
            <pc:docMk/>
            <pc:sldMk cId="1968452727" sldId="1367"/>
            <ac:spMk id="117" creationId="{61390DAA-3BBB-2244-D6EE-DE66FF860067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22" creationId="{977C43D4-2FFE-F36E-10AD-3EBA4E46312B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24" creationId="{E9AAEBBD-F1A1-D496-C83A-4257EAA7E645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28" creationId="{F6423950-6BAD-B239-9810-F869F4C00BF5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29" creationId="{1845F25F-5C38-3992-1503-978B23CB00B3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36" creationId="{EB51AB05-03C5-5DF6-5674-2479751C5687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37" creationId="{16C137A3-7840-4225-1873-9A958B6B1D6D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38" creationId="{CFF93815-EF77-F8C7-26E6-F5AF01E414F2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39" creationId="{F91B2825-F6BA-D8A8-C8AC-6E04C51FEBA7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41" creationId="{2960F085-56C0-FB44-1EE1-5D8C4749D2D2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42" creationId="{F4A8E4A4-773A-BE54-8A44-0E26C84B745D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43" creationId="{C6522717-8987-ED42-ECC2-36CD03B869E5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44" creationId="{00E6EFD0-6EA8-1492-9719-66D861C9602C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45" creationId="{50AA1DF5-81DA-76FC-5A04-2C70314A88F8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46" creationId="{04AAA231-E5B7-CA37-46F5-217120F84753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47" creationId="{7C3298EB-E25A-C76B-B7A6-7F6D5FD0F137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48" creationId="{89359244-BA74-2893-D5D4-C9F4018FC91C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76" creationId="{803E5292-B686-35D0-2CCA-AE806CEB0DBB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80" creationId="{82FE511F-A274-F03A-9D70-A35801FA08CE}"/>
          </ac:spMkLst>
        </pc:spChg>
        <pc:spChg chg="add mod">
          <ac:chgData name="Peter Lindes" userId="34c0e04a-64dd-4e11-8676-54dd676827e3" providerId="ADAL" clId="{358BC0E4-8B6F-4263-9756-5855DDF68EBD}" dt="2024-05-27T17:14:29.202" v="1564" actId="164"/>
          <ac:spMkLst>
            <pc:docMk/>
            <pc:sldMk cId="1968452727" sldId="1367"/>
            <ac:spMk id="181" creationId="{F25EB895-ADFA-6228-B726-638B3B3C73D2}"/>
          </ac:spMkLst>
        </pc:spChg>
        <pc:grpChg chg="add mod">
          <ac:chgData name="Peter Lindes" userId="34c0e04a-64dd-4e11-8676-54dd676827e3" providerId="ADAL" clId="{358BC0E4-8B6F-4263-9756-5855DDF68EBD}" dt="2024-05-27T16:48:20.791" v="1004" actId="571"/>
          <ac:grpSpMkLst>
            <pc:docMk/>
            <pc:sldMk cId="1968452727" sldId="1367"/>
            <ac:grpSpMk id="25" creationId="{9CC54C43-7157-CE5B-2525-D8CD277273BE}"/>
          </ac:grpSpMkLst>
        </pc:grpChg>
        <pc:grpChg chg="add mod">
          <ac:chgData name="Peter Lindes" userId="34c0e04a-64dd-4e11-8676-54dd676827e3" providerId="ADAL" clId="{358BC0E4-8B6F-4263-9756-5855DDF68EBD}" dt="2024-05-27T17:14:29.202" v="1564" actId="164"/>
          <ac:grpSpMkLst>
            <pc:docMk/>
            <pc:sldMk cId="1968452727" sldId="1367"/>
            <ac:grpSpMk id="36" creationId="{48E0C923-C287-DD45-E6CD-8A8303EA85D3}"/>
          </ac:grpSpMkLst>
        </pc:grpChg>
        <pc:grpChg chg="add mod">
          <ac:chgData name="Peter Lindes" userId="34c0e04a-64dd-4e11-8676-54dd676827e3" providerId="ADAL" clId="{358BC0E4-8B6F-4263-9756-5855DDF68EBD}" dt="2024-05-27T17:14:29.202" v="1564" actId="164"/>
          <ac:grpSpMkLst>
            <pc:docMk/>
            <pc:sldMk cId="1968452727" sldId="1367"/>
            <ac:grpSpMk id="43" creationId="{51ED608B-92E0-AD92-690D-46A77BD9B8A4}"/>
          </ac:grpSpMkLst>
        </pc:grpChg>
        <pc:grpChg chg="add mod">
          <ac:chgData name="Peter Lindes" userId="34c0e04a-64dd-4e11-8676-54dd676827e3" providerId="ADAL" clId="{358BC0E4-8B6F-4263-9756-5855DDF68EBD}" dt="2024-05-27T17:00:32.706" v="1271" actId="571"/>
          <ac:grpSpMkLst>
            <pc:docMk/>
            <pc:sldMk cId="1968452727" sldId="1367"/>
            <ac:grpSpMk id="98" creationId="{BA9E96B5-6073-5E53-6C01-C644C4622D2D}"/>
          </ac:grpSpMkLst>
        </pc:grpChg>
        <pc:grpChg chg="mod">
          <ac:chgData name="Peter Lindes" userId="34c0e04a-64dd-4e11-8676-54dd676827e3" providerId="ADAL" clId="{358BC0E4-8B6F-4263-9756-5855DDF68EBD}" dt="2024-05-27T17:00:32.706" v="1271" actId="571"/>
          <ac:grpSpMkLst>
            <pc:docMk/>
            <pc:sldMk cId="1968452727" sldId="1367"/>
            <ac:grpSpMk id="108" creationId="{0BC4D903-939F-4A9A-D772-2B230E461F59}"/>
          </ac:grpSpMkLst>
        </pc:grpChg>
        <pc:grpChg chg="add mod">
          <ac:chgData name="Peter Lindes" userId="34c0e04a-64dd-4e11-8676-54dd676827e3" providerId="ADAL" clId="{358BC0E4-8B6F-4263-9756-5855DDF68EBD}" dt="2024-05-27T17:14:54.534" v="1586" actId="1076"/>
          <ac:grpSpMkLst>
            <pc:docMk/>
            <pc:sldMk cId="1968452727" sldId="1367"/>
            <ac:grpSpMk id="186" creationId="{0671AF13-FF26-39C4-42A5-92C13C605C79}"/>
          </ac:grpSpMkLst>
        </pc:grp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7" creationId="{08CF823B-DBFE-BC7C-6202-C4C1E525359D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13" creationId="{A3B66CED-630E-3C4A-CB9C-40FD9A6ECE6C}"/>
          </ac:cxnSpMkLst>
        </pc:cxnChg>
        <pc:cxnChg chg="add mod">
          <ac:chgData name="Peter Lindes" userId="34c0e04a-64dd-4e11-8676-54dd676827e3" providerId="ADAL" clId="{358BC0E4-8B6F-4263-9756-5855DDF68EBD}" dt="2024-05-27T16:48:20.791" v="1004" actId="571"/>
          <ac:cxnSpMkLst>
            <pc:docMk/>
            <pc:sldMk cId="1968452727" sldId="1367"/>
            <ac:cxnSpMk id="21" creationId="{D9D4C6E8-E61A-18F2-24F7-FF4A0A40B833}"/>
          </ac:cxnSpMkLst>
        </pc:cxnChg>
        <pc:cxnChg chg="add mod">
          <ac:chgData name="Peter Lindes" userId="34c0e04a-64dd-4e11-8676-54dd676827e3" providerId="ADAL" clId="{358BC0E4-8B6F-4263-9756-5855DDF68EBD}" dt="2024-05-27T16:48:20.791" v="1004" actId="571"/>
          <ac:cxnSpMkLst>
            <pc:docMk/>
            <pc:sldMk cId="1968452727" sldId="1367"/>
            <ac:cxnSpMk id="22" creationId="{634972A4-70DB-759A-1FAE-5972ED95EC37}"/>
          </ac:cxnSpMkLst>
        </pc:cxnChg>
        <pc:cxnChg chg="add mod">
          <ac:chgData name="Peter Lindes" userId="34c0e04a-64dd-4e11-8676-54dd676827e3" providerId="ADAL" clId="{358BC0E4-8B6F-4263-9756-5855DDF68EBD}" dt="2024-05-27T16:48:20.791" v="1004" actId="571"/>
          <ac:cxnSpMkLst>
            <pc:docMk/>
            <pc:sldMk cId="1968452727" sldId="1367"/>
            <ac:cxnSpMk id="23" creationId="{9BFC0C4E-825A-C1C6-BE5E-CC4558EC7943}"/>
          </ac:cxnSpMkLst>
        </pc:cxnChg>
        <pc:cxnChg chg="add mod">
          <ac:chgData name="Peter Lindes" userId="34c0e04a-64dd-4e11-8676-54dd676827e3" providerId="ADAL" clId="{358BC0E4-8B6F-4263-9756-5855DDF68EBD}" dt="2024-05-27T16:48:20.791" v="1004" actId="571"/>
          <ac:cxnSpMkLst>
            <pc:docMk/>
            <pc:sldMk cId="1968452727" sldId="1367"/>
            <ac:cxnSpMk id="24" creationId="{AA59617C-0A71-EA93-E107-86D214C22702}"/>
          </ac:cxnSpMkLst>
        </pc:cxnChg>
        <pc:cxnChg chg="mod">
          <ac:chgData name="Peter Lindes" userId="34c0e04a-64dd-4e11-8676-54dd676827e3" providerId="ADAL" clId="{358BC0E4-8B6F-4263-9756-5855DDF68EBD}" dt="2024-05-27T16:48:20.791" v="1004" actId="571"/>
          <ac:cxnSpMkLst>
            <pc:docMk/>
            <pc:sldMk cId="1968452727" sldId="1367"/>
            <ac:cxnSpMk id="26" creationId="{744AAFD8-95E5-C3CF-7CB4-BB0825363C46}"/>
          </ac:cxnSpMkLst>
        </pc:cxnChg>
        <pc:cxnChg chg="mod">
          <ac:chgData name="Peter Lindes" userId="34c0e04a-64dd-4e11-8676-54dd676827e3" providerId="ADAL" clId="{358BC0E4-8B6F-4263-9756-5855DDF68EBD}" dt="2024-05-27T16:48:20.791" v="1004" actId="571"/>
          <ac:cxnSpMkLst>
            <pc:docMk/>
            <pc:sldMk cId="1968452727" sldId="1367"/>
            <ac:cxnSpMk id="27" creationId="{E07FAC80-D526-6FA6-1225-B6A893523738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31" creationId="{C2B3AC04-F1DE-E977-3F25-3A406D84BB4D}"/>
          </ac:cxnSpMkLst>
        </pc:cxnChg>
        <pc:cxnChg chg="mod">
          <ac:chgData name="Peter Lindes" userId="34c0e04a-64dd-4e11-8676-54dd676827e3" providerId="ADAL" clId="{358BC0E4-8B6F-4263-9756-5855DDF68EBD}" dt="2024-05-27T16:46:21.072" v="973" actId="571"/>
          <ac:cxnSpMkLst>
            <pc:docMk/>
            <pc:sldMk cId="1968452727" sldId="1367"/>
            <ac:cxnSpMk id="37" creationId="{5C5F91D8-DD90-2483-1C15-DF0E0438C4FF}"/>
          </ac:cxnSpMkLst>
        </pc:cxnChg>
        <pc:cxnChg chg="mod">
          <ac:chgData name="Peter Lindes" userId="34c0e04a-64dd-4e11-8676-54dd676827e3" providerId="ADAL" clId="{358BC0E4-8B6F-4263-9756-5855DDF68EBD}" dt="2024-05-27T16:46:42.467" v="976" actId="14100"/>
          <ac:cxnSpMkLst>
            <pc:docMk/>
            <pc:sldMk cId="1968452727" sldId="1367"/>
            <ac:cxnSpMk id="38" creationId="{CEB4931C-A1F3-9E52-5EA9-656DFB940079}"/>
          </ac:cxnSpMkLst>
        </pc:cxnChg>
        <pc:cxnChg chg="add mod">
          <ac:chgData name="Peter Lindes" userId="34c0e04a-64dd-4e11-8676-54dd676827e3" providerId="ADAL" clId="{358BC0E4-8B6F-4263-9756-5855DDF68EBD}" dt="2024-05-27T16:48:20.791" v="1004" actId="571"/>
          <ac:cxnSpMkLst>
            <pc:docMk/>
            <pc:sldMk cId="1968452727" sldId="1367"/>
            <ac:cxnSpMk id="44" creationId="{FC3D1A53-0173-DA3D-FD2E-0DBABD3F19EA}"/>
          </ac:cxnSpMkLst>
        </pc:cxnChg>
        <pc:cxnChg chg="add mod">
          <ac:chgData name="Peter Lindes" userId="34c0e04a-64dd-4e11-8676-54dd676827e3" providerId="ADAL" clId="{358BC0E4-8B6F-4263-9756-5855DDF68EBD}" dt="2024-05-27T16:48:20.791" v="1004" actId="571"/>
          <ac:cxnSpMkLst>
            <pc:docMk/>
            <pc:sldMk cId="1968452727" sldId="1367"/>
            <ac:cxnSpMk id="45" creationId="{42543FE6-A493-4AB8-2256-8849310A0C47}"/>
          </ac:cxnSpMkLst>
        </pc:cxnChg>
        <pc:cxnChg chg="add mod">
          <ac:chgData name="Peter Lindes" userId="34c0e04a-64dd-4e11-8676-54dd676827e3" providerId="ADAL" clId="{358BC0E4-8B6F-4263-9756-5855DDF68EBD}" dt="2024-05-27T16:48:26.920" v="1005"/>
          <ac:cxnSpMkLst>
            <pc:docMk/>
            <pc:sldMk cId="1968452727" sldId="1367"/>
            <ac:cxnSpMk id="46" creationId="{E07FEDAC-C034-1011-614A-A9FFA9BF38E8}"/>
          </ac:cxnSpMkLst>
        </pc:cxnChg>
        <pc:cxnChg chg="add mod">
          <ac:chgData name="Peter Lindes" userId="34c0e04a-64dd-4e11-8676-54dd676827e3" providerId="ADAL" clId="{358BC0E4-8B6F-4263-9756-5855DDF68EBD}" dt="2024-05-27T16:48:26.920" v="1005"/>
          <ac:cxnSpMkLst>
            <pc:docMk/>
            <pc:sldMk cId="1968452727" sldId="1367"/>
            <ac:cxnSpMk id="47" creationId="{EFAA4BF3-58B1-190D-2132-17CDF84F4B88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48" creationId="{3CFB9A4C-0DB2-8B2F-CF72-3DD7190F9509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49" creationId="{AFEFCCBD-1142-8B97-49C0-0CF1AD49EFFF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52" creationId="{D8024784-8947-DD53-35E5-7A6398A87F04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56" creationId="{69B7884F-BB0D-C4DF-A1D5-70D0E317F600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57" creationId="{B573ACF3-F8FF-43A6-CE9D-638A41EDFB33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60" creationId="{DE5C1104-DAF9-B8B0-9E7E-D883D61D8594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61" creationId="{BA1DAF1A-BFD6-1994-BD85-3E92033338CA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64" creationId="{F8D136F6-CE89-7402-BBA0-AA270340CE23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67" creationId="{2FFE18D4-4926-13DE-4285-EFB1B8D68558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70" creationId="{87F5E185-FACD-5062-13B6-53855F4A4A3D}"/>
          </ac:cxnSpMkLst>
        </pc:cxnChg>
        <pc:cxnChg chg="mod">
          <ac:chgData name="Peter Lindes" userId="34c0e04a-64dd-4e11-8676-54dd676827e3" providerId="ADAL" clId="{358BC0E4-8B6F-4263-9756-5855DDF68EBD}" dt="2024-05-27T17:00:32.706" v="1271" actId="571"/>
          <ac:cxnSpMkLst>
            <pc:docMk/>
            <pc:sldMk cId="1968452727" sldId="1367"/>
            <ac:cxnSpMk id="104" creationId="{12300C43-DCE9-59B5-E07A-7350613FE7B3}"/>
          </ac:cxnSpMkLst>
        </pc:cxnChg>
        <pc:cxnChg chg="mod">
          <ac:chgData name="Peter Lindes" userId="34c0e04a-64dd-4e11-8676-54dd676827e3" providerId="ADAL" clId="{358BC0E4-8B6F-4263-9756-5855DDF68EBD}" dt="2024-05-27T17:00:32.706" v="1271" actId="571"/>
          <ac:cxnSpMkLst>
            <pc:docMk/>
            <pc:sldMk cId="1968452727" sldId="1367"/>
            <ac:cxnSpMk id="105" creationId="{B3D3E6F2-6124-46CA-4BB3-FEEF037BD8AD}"/>
          </ac:cxnSpMkLst>
        </pc:cxnChg>
        <pc:cxnChg chg="mod">
          <ac:chgData name="Peter Lindes" userId="34c0e04a-64dd-4e11-8676-54dd676827e3" providerId="ADAL" clId="{358BC0E4-8B6F-4263-9756-5855DDF68EBD}" dt="2024-05-27T17:00:32.706" v="1271" actId="571"/>
          <ac:cxnSpMkLst>
            <pc:docMk/>
            <pc:sldMk cId="1968452727" sldId="1367"/>
            <ac:cxnSpMk id="106" creationId="{8B906405-0311-F4D5-FF9F-7A33A10E5C88}"/>
          </ac:cxnSpMkLst>
        </pc:cxnChg>
        <pc:cxnChg chg="mod">
          <ac:chgData name="Peter Lindes" userId="34c0e04a-64dd-4e11-8676-54dd676827e3" providerId="ADAL" clId="{358BC0E4-8B6F-4263-9756-5855DDF68EBD}" dt="2024-05-27T17:00:32.706" v="1271" actId="571"/>
          <ac:cxnSpMkLst>
            <pc:docMk/>
            <pc:sldMk cId="1968452727" sldId="1367"/>
            <ac:cxnSpMk id="107" creationId="{6075A2B3-D6EE-D41A-5AE8-3FEBCF545EE9}"/>
          </ac:cxnSpMkLst>
        </pc:cxnChg>
        <pc:cxnChg chg="mod">
          <ac:chgData name="Peter Lindes" userId="34c0e04a-64dd-4e11-8676-54dd676827e3" providerId="ADAL" clId="{358BC0E4-8B6F-4263-9756-5855DDF68EBD}" dt="2024-05-27T17:00:32.706" v="1271" actId="571"/>
          <ac:cxnSpMkLst>
            <pc:docMk/>
            <pc:sldMk cId="1968452727" sldId="1367"/>
            <ac:cxnSpMk id="110" creationId="{74A31C3C-A38F-1E0D-548F-C52DEC651ED0}"/>
          </ac:cxnSpMkLst>
        </pc:cxnChg>
        <pc:cxnChg chg="mod">
          <ac:chgData name="Peter Lindes" userId="34c0e04a-64dd-4e11-8676-54dd676827e3" providerId="ADAL" clId="{358BC0E4-8B6F-4263-9756-5855DDF68EBD}" dt="2024-05-27T17:00:32.706" v="1271" actId="571"/>
          <ac:cxnSpMkLst>
            <pc:docMk/>
            <pc:sldMk cId="1968452727" sldId="1367"/>
            <ac:cxnSpMk id="111" creationId="{081BD6D7-A72D-206D-DD4D-A24A228B66A1}"/>
          </ac:cxnSpMkLst>
        </pc:cxnChg>
        <pc:cxnChg chg="add del mod">
          <ac:chgData name="Peter Lindes" userId="34c0e04a-64dd-4e11-8676-54dd676827e3" providerId="ADAL" clId="{358BC0E4-8B6F-4263-9756-5855DDF68EBD}" dt="2024-05-27T17:00:42.920" v="1273" actId="478"/>
          <ac:cxnSpMkLst>
            <pc:docMk/>
            <pc:sldMk cId="1968452727" sldId="1367"/>
            <ac:cxnSpMk id="113" creationId="{387EE380-D4B7-FF3E-4461-922C660BAF0A}"/>
          </ac:cxnSpMkLst>
        </pc:cxnChg>
        <pc:cxnChg chg="add mod">
          <ac:chgData name="Peter Lindes" userId="34c0e04a-64dd-4e11-8676-54dd676827e3" providerId="ADAL" clId="{358BC0E4-8B6F-4263-9756-5855DDF68EBD}" dt="2024-05-27T17:01:22.954" v="1280" actId="571"/>
          <ac:cxnSpMkLst>
            <pc:docMk/>
            <pc:sldMk cId="1968452727" sldId="1367"/>
            <ac:cxnSpMk id="118" creationId="{6DD22A56-E2BA-1A4D-269F-C2B8F6E0B213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119" creationId="{07E079FB-3CD4-6281-7432-05465AB0C223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125" creationId="{416BE108-2223-DC36-1DFC-FB32D69AE71E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130" creationId="{7C9B8E2B-D8D4-0430-BF01-38316EAB158D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149" creationId="{478731C9-DF04-EF13-7B8C-B2114AF4FADE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152" creationId="{9F4A8B34-C380-985C-30A2-2412E96D7A8D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156" creationId="{D2C5363B-DB01-A28C-3E30-24A2A6E3632F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159" creationId="{EC8372B6-2D14-B7BF-DD8D-CD16229A3191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163" creationId="{86D45092-0872-8409-EB2A-3015218D0410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166" creationId="{2B3BECF7-96C2-E6AE-5EB6-6448EE89D64B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170" creationId="{6B4D89A4-1AB6-8026-7039-4B484F71DF62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177" creationId="{93DB7BC6-F9F9-CB2B-A024-A2D5E10E2AC2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182" creationId="{AA78A3F2-92B2-3099-0854-72DED5B9FB8E}"/>
          </ac:cxnSpMkLst>
        </pc:cxnChg>
        <pc:cxnChg chg="add mod">
          <ac:chgData name="Peter Lindes" userId="34c0e04a-64dd-4e11-8676-54dd676827e3" providerId="ADAL" clId="{358BC0E4-8B6F-4263-9756-5855DDF68EBD}" dt="2024-05-27T17:14:29.202" v="1564" actId="164"/>
          <ac:cxnSpMkLst>
            <pc:docMk/>
            <pc:sldMk cId="1968452727" sldId="1367"/>
            <ac:cxnSpMk id="184" creationId="{515DDB2C-224F-9EE2-F60F-4F822B76607E}"/>
          </ac:cxnSpMkLst>
        </pc:cxnChg>
      </pc:sldChg>
      <pc:sldChg chg="add del">
        <pc:chgData name="Peter Lindes" userId="34c0e04a-64dd-4e11-8676-54dd676827e3" providerId="ADAL" clId="{358BC0E4-8B6F-4263-9756-5855DDF68EBD}" dt="2024-05-27T16:08:05.711" v="326"/>
        <pc:sldMkLst>
          <pc:docMk/>
          <pc:sldMk cId="3130048307" sldId="1367"/>
        </pc:sldMkLst>
      </pc:sldChg>
      <pc:sldChg chg="addSp delSp modSp new mod">
        <pc:chgData name="Peter Lindes" userId="34c0e04a-64dd-4e11-8676-54dd676827e3" providerId="ADAL" clId="{358BC0E4-8B6F-4263-9756-5855DDF68EBD}" dt="2024-05-27T17:47:22.010" v="2245" actId="20577"/>
        <pc:sldMkLst>
          <pc:docMk/>
          <pc:sldMk cId="252902258" sldId="1368"/>
        </pc:sldMkLst>
        <pc:spChg chg="del">
          <ac:chgData name="Peter Lindes" userId="34c0e04a-64dd-4e11-8676-54dd676827e3" providerId="ADAL" clId="{358BC0E4-8B6F-4263-9756-5855DDF68EBD}" dt="2024-05-27T17:26:09.051" v="1681" actId="478"/>
          <ac:spMkLst>
            <pc:docMk/>
            <pc:sldMk cId="252902258" sldId="1368"/>
            <ac:spMk id="2" creationId="{E8BBDED5-EFFD-0D33-429C-328AB25A1DE8}"/>
          </ac:spMkLst>
        </pc:spChg>
        <pc:spChg chg="mod">
          <ac:chgData name="Peter Lindes" userId="34c0e04a-64dd-4e11-8676-54dd676827e3" providerId="ADAL" clId="{358BC0E4-8B6F-4263-9756-5855DDF68EBD}" dt="2024-05-27T17:44:53.264" v="2171" actId="1035"/>
          <ac:spMkLst>
            <pc:docMk/>
            <pc:sldMk cId="252902258" sldId="1368"/>
            <ac:spMk id="3" creationId="{6E128A4F-743B-99D2-49C7-980A783731C0}"/>
          </ac:spMkLst>
        </pc:spChg>
        <pc:spChg chg="mod">
          <ac:chgData name="Peter Lindes" userId="34c0e04a-64dd-4e11-8676-54dd676827e3" providerId="ADAL" clId="{358BC0E4-8B6F-4263-9756-5855DDF68EBD}" dt="2024-05-27T17:46:44.658" v="2226" actId="20577"/>
          <ac:spMkLst>
            <pc:docMk/>
            <pc:sldMk cId="252902258" sldId="1368"/>
            <ac:spMk id="4" creationId="{DA2734C3-9370-798D-A268-569E76BA12DE}"/>
          </ac:spMkLst>
        </pc:spChg>
        <pc:spChg chg="mod">
          <ac:chgData name="Peter Lindes" userId="34c0e04a-64dd-4e11-8676-54dd676827e3" providerId="ADAL" clId="{358BC0E4-8B6F-4263-9756-5855DDF68EBD}" dt="2024-05-27T17:44:53.264" v="2171" actId="1035"/>
          <ac:spMkLst>
            <pc:docMk/>
            <pc:sldMk cId="252902258" sldId="1368"/>
            <ac:spMk id="5" creationId="{3B4BBDF6-D06C-3F01-87D7-40C9D3D14561}"/>
          </ac:spMkLst>
        </pc:spChg>
        <pc:spChg chg="mod">
          <ac:chgData name="Peter Lindes" userId="34c0e04a-64dd-4e11-8676-54dd676827e3" providerId="ADAL" clId="{358BC0E4-8B6F-4263-9756-5855DDF68EBD}" dt="2024-05-27T17:47:22.010" v="2245" actId="20577"/>
          <ac:spMkLst>
            <pc:docMk/>
            <pc:sldMk cId="252902258" sldId="1368"/>
            <ac:spMk id="6" creationId="{B8A2D46F-C295-A7FB-1F31-A2DB676EE89F}"/>
          </ac:spMkLst>
        </pc:spChg>
        <pc:picChg chg="add mod">
          <ac:chgData name="Peter Lindes" userId="34c0e04a-64dd-4e11-8676-54dd676827e3" providerId="ADAL" clId="{358BC0E4-8B6F-4263-9756-5855DDF68EBD}" dt="2024-05-27T17:44:53.264" v="2171" actId="1035"/>
          <ac:picMkLst>
            <pc:docMk/>
            <pc:sldMk cId="252902258" sldId="1368"/>
            <ac:picMk id="1026" creationId="{D768E835-40BD-0C5F-7C6B-0D68A3C47AB2}"/>
          </ac:picMkLst>
        </pc:picChg>
        <pc:picChg chg="add mod">
          <ac:chgData name="Peter Lindes" userId="34c0e04a-64dd-4e11-8676-54dd676827e3" providerId="ADAL" clId="{358BC0E4-8B6F-4263-9756-5855DDF68EBD}" dt="2024-05-27T17:44:53.264" v="2171" actId="1035"/>
          <ac:picMkLst>
            <pc:docMk/>
            <pc:sldMk cId="252902258" sldId="1368"/>
            <ac:picMk id="1028" creationId="{849BCD96-AFAA-0728-E194-EAAFF5D3980C}"/>
          </ac:picMkLst>
        </pc:picChg>
      </pc:sldChg>
      <pc:sldChg chg="modSp add mod">
        <pc:chgData name="Peter Lindes" userId="34c0e04a-64dd-4e11-8676-54dd676827e3" providerId="ADAL" clId="{358BC0E4-8B6F-4263-9756-5855DDF68EBD}" dt="2024-05-27T17:39:54.704" v="1818" actId="1076"/>
        <pc:sldMkLst>
          <pc:docMk/>
          <pc:sldMk cId="190859733" sldId="1369"/>
        </pc:sldMkLst>
        <pc:spChg chg="mod">
          <ac:chgData name="Peter Lindes" userId="34c0e04a-64dd-4e11-8676-54dd676827e3" providerId="ADAL" clId="{358BC0E4-8B6F-4263-9756-5855DDF68EBD}" dt="2024-05-27T17:39:32.635" v="1815" actId="14100"/>
          <ac:spMkLst>
            <pc:docMk/>
            <pc:sldMk cId="190859733" sldId="1369"/>
            <ac:spMk id="2" creationId="{D45E8D53-EFF4-E649-A72E-53C0952C4E0F}"/>
          </ac:spMkLst>
        </pc:spChg>
        <pc:spChg chg="mod">
          <ac:chgData name="Peter Lindes" userId="34c0e04a-64dd-4e11-8676-54dd676827e3" providerId="ADAL" clId="{358BC0E4-8B6F-4263-9756-5855DDF68EBD}" dt="2024-05-27T17:39:54.704" v="1818" actId="1076"/>
          <ac:spMkLst>
            <pc:docMk/>
            <pc:sldMk cId="190859733" sldId="1369"/>
            <ac:spMk id="6" creationId="{6E320685-95D0-E283-F2FF-8E87C2DE1E4E}"/>
          </ac:spMkLst>
        </pc:spChg>
      </pc:sldChg>
      <pc:sldChg chg="add del mod modShow">
        <pc:chgData name="Peter Lindes" userId="34c0e04a-64dd-4e11-8676-54dd676827e3" providerId="ADAL" clId="{358BC0E4-8B6F-4263-9756-5855DDF68EBD}" dt="2024-05-27T17:50:35.717" v="2296" actId="2696"/>
        <pc:sldMkLst>
          <pc:docMk/>
          <pc:sldMk cId="1190009018" sldId="1370"/>
        </pc:sldMkLst>
      </pc:sldChg>
      <pc:sldChg chg="add del">
        <pc:chgData name="Peter Lindes" userId="34c0e04a-64dd-4e11-8676-54dd676827e3" providerId="ADAL" clId="{358BC0E4-8B6F-4263-9756-5855DDF68EBD}" dt="2024-05-29T21:48:16.652" v="2324" actId="47"/>
        <pc:sldMkLst>
          <pc:docMk/>
          <pc:sldMk cId="2460897995" sldId="1370"/>
        </pc:sldMkLst>
      </pc:sldChg>
      <pc:sldChg chg="delSp modSp add mod delAnim">
        <pc:chgData name="Peter Lindes" userId="34c0e04a-64dd-4e11-8676-54dd676827e3" providerId="ADAL" clId="{358BC0E4-8B6F-4263-9756-5855DDF68EBD}" dt="2024-05-29T16:55:50.562" v="2322" actId="1076"/>
        <pc:sldMkLst>
          <pc:docMk/>
          <pc:sldMk cId="2806301903" sldId="1371"/>
        </pc:sldMkLst>
        <pc:spChg chg="mod">
          <ac:chgData name="Peter Lindes" userId="34c0e04a-64dd-4e11-8676-54dd676827e3" providerId="ADAL" clId="{358BC0E4-8B6F-4263-9756-5855DDF68EBD}" dt="2024-05-29T16:55:50.562" v="2322" actId="1076"/>
          <ac:spMkLst>
            <pc:docMk/>
            <pc:sldMk cId="2806301903" sldId="1371"/>
            <ac:spMk id="5" creationId="{8F3D0BFE-12C3-BAAE-B110-4CAB5998E84D}"/>
          </ac:spMkLst>
        </pc:spChg>
        <pc:spChg chg="mod">
          <ac:chgData name="Peter Lindes" userId="34c0e04a-64dd-4e11-8676-54dd676827e3" providerId="ADAL" clId="{358BC0E4-8B6F-4263-9756-5855DDF68EBD}" dt="2024-05-29T14:57:44.369" v="2309" actId="1076"/>
          <ac:spMkLst>
            <pc:docMk/>
            <pc:sldMk cId="2806301903" sldId="1371"/>
            <ac:spMk id="8" creationId="{E19A785C-22AC-0A29-F65D-0066A1215A8C}"/>
          </ac:spMkLst>
        </pc:spChg>
        <pc:spChg chg="del">
          <ac:chgData name="Peter Lindes" userId="34c0e04a-64dd-4e11-8676-54dd676827e3" providerId="ADAL" clId="{358BC0E4-8B6F-4263-9756-5855DDF68EBD}" dt="2024-05-29T14:57:38.585" v="2308" actId="478"/>
          <ac:spMkLst>
            <pc:docMk/>
            <pc:sldMk cId="2806301903" sldId="1371"/>
            <ac:spMk id="10" creationId="{4F0C3CDF-716B-B487-B228-4255C66C52AE}"/>
          </ac:spMkLst>
        </pc:spChg>
      </pc:sldChg>
      <pc:sldChg chg="delSp modSp add mod delAnim">
        <pc:chgData name="Peter Lindes" userId="34c0e04a-64dd-4e11-8676-54dd676827e3" providerId="ADAL" clId="{358BC0E4-8B6F-4263-9756-5855DDF68EBD}" dt="2024-05-29T14:57:29.236" v="2307" actId="1076"/>
        <pc:sldMkLst>
          <pc:docMk/>
          <pc:sldMk cId="1655425883" sldId="1372"/>
        </pc:sldMkLst>
        <pc:spChg chg="mod">
          <ac:chgData name="Peter Lindes" userId="34c0e04a-64dd-4e11-8676-54dd676827e3" providerId="ADAL" clId="{358BC0E4-8B6F-4263-9756-5855DDF68EBD}" dt="2024-05-29T14:57:25.937" v="2306" actId="1076"/>
          <ac:spMkLst>
            <pc:docMk/>
            <pc:sldMk cId="1655425883" sldId="1372"/>
            <ac:spMk id="7" creationId="{5053B096-1A09-38FF-9674-CCF44152142A}"/>
          </ac:spMkLst>
        </pc:spChg>
        <pc:spChg chg="mod">
          <ac:chgData name="Peter Lindes" userId="34c0e04a-64dd-4e11-8676-54dd676827e3" providerId="ADAL" clId="{358BC0E4-8B6F-4263-9756-5855DDF68EBD}" dt="2024-05-29T14:57:29.236" v="2307" actId="1076"/>
          <ac:spMkLst>
            <pc:docMk/>
            <pc:sldMk cId="1655425883" sldId="1372"/>
            <ac:spMk id="8" creationId="{E19A785C-22AC-0A29-F65D-0066A1215A8C}"/>
          </ac:spMkLst>
        </pc:spChg>
        <pc:spChg chg="del">
          <ac:chgData name="Peter Lindes" userId="34c0e04a-64dd-4e11-8676-54dd676827e3" providerId="ADAL" clId="{358BC0E4-8B6F-4263-9756-5855DDF68EBD}" dt="2024-05-29T14:57:21.163" v="2305" actId="478"/>
          <ac:spMkLst>
            <pc:docMk/>
            <pc:sldMk cId="1655425883" sldId="1372"/>
            <ac:spMk id="9" creationId="{2D17C687-DA02-1E64-3AE9-7F926C68CA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6BBB1-3284-4644-9A90-BD8313361FC6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FDDB8-AE5E-0E44-BF8A-92D748406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FDDB8-AE5E-0E44-BF8A-92D748406A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FDDB8-AE5E-0E44-BF8A-92D748406A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9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8336-3D7E-3042-B33D-E690532D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0CCBE-74AD-E049-A727-32468C21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9222" y="3565318"/>
            <a:ext cx="556877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BE8D-5297-C147-8194-1339688C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3921-0C4A-FE4B-92C7-4DC7EFEC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B248-4553-3341-B1C2-6E172FFD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5A0AE10D-C487-F949-A92C-E21691EA5A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848" y="3361101"/>
            <a:ext cx="4234249" cy="2064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3ED1C7-4643-2D46-9E7E-622B2A407F23}"/>
              </a:ext>
            </a:extLst>
          </p:cNvPr>
          <p:cNvSpPr/>
          <p:nvPr userDrawn="1"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4015B5-BDD5-DB43-9850-F6756B5FE413}"/>
              </a:ext>
            </a:extLst>
          </p:cNvPr>
          <p:cNvSpPr/>
          <p:nvPr userDrawn="1"/>
        </p:nvSpPr>
        <p:spPr>
          <a:xfrm>
            <a:off x="393581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2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727E-E383-2040-B162-50B0BF62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AE8C7-8DBD-1D4C-8DC6-EC4FD9ECC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ABA3-1AA3-C54C-A042-69F88833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9FA5-8683-4748-A947-83D0D24C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1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140B2-C8DD-7D49-8C4C-E76A36F9E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6BC09-9D38-D546-93F8-A40091D34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4398-367E-6C4D-9143-F7CB6D47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D7A82-46CE-5847-967B-6FADC684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8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8915" y="6480050"/>
            <a:ext cx="2844800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8424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9076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700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3351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234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7715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736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093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821-4D55-0449-A265-E5073969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6447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5222-F0F0-CD40-BDA6-BF3A418C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1825625"/>
            <a:ext cx="10515600" cy="4351338"/>
          </a:xfrm>
        </p:spPr>
        <p:txBody>
          <a:bodyPr/>
          <a:lstStyle>
            <a:lvl1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59D40-DAF0-934E-AD5D-CE319220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4088"/>
            <a:ext cx="4114800" cy="228600"/>
          </a:xfrm>
        </p:spPr>
        <p:txBody>
          <a:bodyPr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(c) 2024 Center for Integrated Cognition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4D2A7-6DC6-474C-ACB2-4D5C3301316E}"/>
              </a:ext>
            </a:extLst>
          </p:cNvPr>
          <p:cNvSpPr/>
          <p:nvPr userDrawn="1"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4A6F3-5B4C-0545-A867-47D86544BD53}"/>
              </a:ext>
            </a:extLst>
          </p:cNvPr>
          <p:cNvSpPr/>
          <p:nvPr userDrawn="1"/>
        </p:nvSpPr>
        <p:spPr>
          <a:xfrm>
            <a:off x="393581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1CB0-23F0-CB45-A7F4-DC4C6BA8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45216" y="6479320"/>
            <a:ext cx="418070" cy="365125"/>
          </a:xfrm>
        </p:spPr>
        <p:txBody>
          <a:bodyPr/>
          <a:lstStyle>
            <a:lvl1pPr>
              <a:defRPr sz="1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0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1146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7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8239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684000" y="6568186"/>
            <a:ext cx="711200" cy="2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0">
                <a:solidFill>
                  <a:srgbClr val="004782"/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fld id="{1C6C0D7A-7636-4299-A8AC-C22C69B03653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895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6803-4D45-8F42-9625-52830752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2DCE7-712E-2B48-B8D0-4711A376D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AE253-0C04-4F4B-B746-39FB9830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5088-EFBE-6D47-9AC7-D88472DC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AA9E-9038-E145-A9AA-554385B4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EBC2-66E4-A741-B696-F3D08DC58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C7B3-7A9D-E749-AE40-BD65C4F6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FB4CA-79BA-224A-B8E6-75D1A1F3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2C47-9245-2F47-B90C-FF2C8854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2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EBFD-A83B-2047-A62B-AA4E0474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E508C-5D2C-0645-9BF1-7B42FCD9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82D44-F4D8-7E42-98A9-6878BEF01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5B926-2727-0849-92AD-EF15880F1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F4463-B941-BE42-997E-4740C6BE2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6468C-D838-3F44-ABDD-3F95582F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817BF-7E0B-C94D-92BD-F583AB5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52FF-AC46-0640-AD7D-12BC1145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7EEAB-510B-6A4F-A13F-2FB4C480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EBD25-079B-154D-A968-650A1775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07848-B6DF-8543-B2B0-E2C3D709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77FF2-5581-3247-A41D-D7AB059B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7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3F16-58A9-4E48-8A35-DFE4C9AF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C8EA-20F0-504A-AFA6-B7B005C3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A530-A3D6-B842-B311-C4579BB6A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FDFB5-BB9B-7D4F-A817-BCA14E43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DB600-3C57-A744-BAFD-E9603893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7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75FD-473A-1B46-8898-1D23F732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D1938-14C3-8249-8D17-C1D8E97CA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881D2-0036-7D4F-B9B7-240B96026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7AA0-67E4-A043-BBA3-4D105A68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A0DF2-2E3E-FB47-9462-F644253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0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96579-403A-2D49-854A-F302A0CC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40" y="365125"/>
            <a:ext cx="94508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A885-C88A-8443-BEC5-6285044E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BFCA-B87E-4D49-9D40-90A0A8220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9173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(c) 2024 Center for Integrated Cognition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69BE9-79B8-3444-86D7-BD0CDEB294EB}"/>
              </a:ext>
            </a:extLst>
          </p:cNvPr>
          <p:cNvSpPr/>
          <p:nvPr userDrawn="1"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7603F-716A-7640-8650-BC1C2787F571}"/>
              </a:ext>
            </a:extLst>
          </p:cNvPr>
          <p:cNvSpPr/>
          <p:nvPr userDrawn="1"/>
        </p:nvSpPr>
        <p:spPr>
          <a:xfrm>
            <a:off x="393581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CB11-A8CB-9B44-B1BE-A61179558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579" y="647683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F53DB1AD-80EE-3140-B163-9C553C810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6757" t="19438" r="57365" b="13617"/>
          <a:stretch/>
        </p:blipFill>
        <p:spPr>
          <a:xfrm>
            <a:off x="748639" y="547317"/>
            <a:ext cx="949358" cy="8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36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591190"/>
            <a:ext cx="2996583" cy="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00D3-8C13-3748-A9A7-B688F6C88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929" y="945432"/>
            <a:ext cx="9370142" cy="1832949"/>
          </a:xfrm>
        </p:spPr>
        <p:txBody>
          <a:bodyPr>
            <a:normAutofit/>
          </a:bodyPr>
          <a:lstStyle/>
          <a:p>
            <a:r>
              <a:rPr lang="en-US" sz="4800" dirty="0"/>
              <a:t>Representing Ontologies in Soar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43E68-1249-204C-A48B-06B2A3342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275" y="3854246"/>
            <a:ext cx="5568778" cy="12585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Peter Lindes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Soar Workshop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29 May 2024</a:t>
            </a:r>
            <a:endParaRPr lang="en-US" sz="20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F83E-485C-4843-900E-A5A71638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z="1200" smtClean="0"/>
              <a:pPr/>
              <a:t>1</a:t>
            </a:fld>
            <a:endParaRPr lang="en-US"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4D57-6B56-21BF-D0A7-F8EB57B3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</p:spTree>
    <p:extLst>
      <p:ext uri="{BB962C8B-B14F-4D97-AF65-F5344CB8AC3E}">
        <p14:creationId xmlns:p14="http://schemas.microsoft.com/office/powerpoint/2010/main" val="328821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57A5-9936-60C5-8849-27F98944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Soar Ontologies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F3E1-3DB4-B7DE-60D1-5C893CDA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62475"/>
            <a:ext cx="10515600" cy="1500187"/>
          </a:xfrm>
        </p:spPr>
        <p:txBody>
          <a:bodyPr/>
          <a:lstStyle/>
          <a:p>
            <a:r>
              <a:rPr lang="en-US" dirty="0"/>
              <a:t>How can we represent knowledge in a Soar agent?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965A9-9C39-078A-DC46-16A01BD0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2E5AE-F9F0-3E6B-3369-7DB367A3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5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F69B-B7B8-9CF4-EB6D-069C0CE6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Ontologies in Soar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5301C-CF33-9C6B-8FB3-15FECFF7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23FFF-9A9C-7802-95E2-25A3CCDC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E5414F-8615-3800-D249-303DD618640D}"/>
              </a:ext>
            </a:extLst>
          </p:cNvPr>
          <p:cNvGrpSpPr/>
          <p:nvPr/>
        </p:nvGrpSpPr>
        <p:grpSpPr>
          <a:xfrm>
            <a:off x="946664" y="2997108"/>
            <a:ext cx="4114800" cy="1325563"/>
            <a:chOff x="3538181" y="1610768"/>
            <a:chExt cx="4114800" cy="13255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E103A1-0DE3-8538-A3A9-383C1E8AB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8181" y="1610768"/>
              <a:ext cx="4114800" cy="101145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B99EF5-25B9-DBEE-1201-E15E9A07DB21}"/>
                </a:ext>
              </a:extLst>
            </p:cNvPr>
            <p:cNvSpPr txBox="1"/>
            <p:nvPr/>
          </p:nvSpPr>
          <p:spPr>
            <a:xfrm>
              <a:off x="3637220" y="2628554"/>
              <a:ext cx="3916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https://book.validatingrdf.com/bookHtml008.html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E7E050-7A2D-7010-5D06-A0476BD92162}"/>
              </a:ext>
            </a:extLst>
          </p:cNvPr>
          <p:cNvGrpSpPr/>
          <p:nvPr/>
        </p:nvGrpSpPr>
        <p:grpSpPr>
          <a:xfrm>
            <a:off x="5771643" y="1414300"/>
            <a:ext cx="5582156" cy="4821570"/>
            <a:chOff x="3304922" y="1690688"/>
            <a:chExt cx="5582156" cy="48215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81DB74-3B6A-1F80-8E06-ABB743BDD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4922" y="1690688"/>
              <a:ext cx="5582156" cy="449118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7AF4C5-A51A-0D0B-BBFE-67888C7877E7}"/>
                </a:ext>
              </a:extLst>
            </p:cNvPr>
            <p:cNvSpPr txBox="1"/>
            <p:nvPr/>
          </p:nvSpPr>
          <p:spPr>
            <a:xfrm>
              <a:off x="4137638" y="6204481"/>
              <a:ext cx="3916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Soar Manual, Figure 2.3, p.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665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11EE-0BD6-C6C1-9DEB-73979D43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71" y="198284"/>
            <a:ext cx="9450859" cy="979335"/>
          </a:xfrm>
        </p:spPr>
        <p:txBody>
          <a:bodyPr>
            <a:normAutofit/>
          </a:bodyPr>
          <a:lstStyle/>
          <a:p>
            <a:r>
              <a:rPr lang="en-US" dirty="0"/>
              <a:t>A Soar Top-Level Ontology (classes)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530F1-2A78-8703-A6A2-7EB10570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E57DF-7BF5-C68F-9432-B4ED77B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FA7DC72-FF71-FBFA-C0BE-AA114E431A71}"/>
              </a:ext>
            </a:extLst>
          </p:cNvPr>
          <p:cNvGrpSpPr/>
          <p:nvPr/>
        </p:nvGrpSpPr>
        <p:grpSpPr>
          <a:xfrm>
            <a:off x="1959690" y="1486129"/>
            <a:ext cx="9215820" cy="4458932"/>
            <a:chOff x="956872" y="1690688"/>
            <a:chExt cx="9215820" cy="44589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07BD0F-FE3B-7494-514B-8A80A9348ECC}"/>
                </a:ext>
              </a:extLst>
            </p:cNvPr>
            <p:cNvSpPr/>
            <p:nvPr/>
          </p:nvSpPr>
          <p:spPr>
            <a:xfrm>
              <a:off x="4187702" y="1690688"/>
              <a:ext cx="1071716" cy="6882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Thing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91BD9A-F9B5-699D-E98A-739959EE8260}"/>
                </a:ext>
              </a:extLst>
            </p:cNvPr>
            <p:cNvSpPr/>
            <p:nvPr/>
          </p:nvSpPr>
          <p:spPr>
            <a:xfrm>
              <a:off x="1447435" y="2752572"/>
              <a:ext cx="1071716" cy="7669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Object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DB37607-7ABF-859D-F5CA-B28594A8200F}"/>
                </a:ext>
              </a:extLst>
            </p:cNvPr>
            <p:cNvSpPr/>
            <p:nvPr/>
          </p:nvSpPr>
          <p:spPr>
            <a:xfrm>
              <a:off x="956872" y="3819373"/>
              <a:ext cx="1271071" cy="4227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Grabbable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71A65D-862A-DA40-BD67-90072809C80E}"/>
                </a:ext>
              </a:extLst>
            </p:cNvPr>
            <p:cNvSpPr/>
            <p:nvPr/>
          </p:nvSpPr>
          <p:spPr>
            <a:xfrm>
              <a:off x="956872" y="4558850"/>
              <a:ext cx="1271071" cy="4227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Container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FCF7797-916E-F402-6DB6-D25DA0A8ECD7}"/>
                </a:ext>
              </a:extLst>
            </p:cNvPr>
            <p:cNvGrpSpPr/>
            <p:nvPr/>
          </p:nvGrpSpPr>
          <p:grpSpPr>
            <a:xfrm>
              <a:off x="2401656" y="3519488"/>
              <a:ext cx="0" cy="1895167"/>
              <a:chOff x="1759969" y="3505194"/>
              <a:chExt cx="0" cy="189516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F555A0-2A95-BC28-DFE1-A27C1C6EF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9969" y="3505194"/>
                <a:ext cx="0" cy="1627245"/>
              </a:xfrm>
              <a:prstGeom prst="line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E283DEB-5114-88CB-04DA-EAA4CD75D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9969" y="5132439"/>
                <a:ext cx="0" cy="267922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6D3289-4622-77CA-268D-9DC0159957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7943" y="4030766"/>
              <a:ext cx="176981" cy="1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3DADA5-E6C9-885E-F3C2-F71CC9DC58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1408" y="4770243"/>
              <a:ext cx="176981" cy="1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D6F4850-1A37-A756-38DC-61D187BDC3E0}"/>
                </a:ext>
              </a:extLst>
            </p:cNvPr>
            <p:cNvCxnSpPr>
              <a:cxnSpLocks/>
              <a:stCxn id="5" idx="1"/>
              <a:endCxn id="6" idx="0"/>
            </p:cNvCxnSpPr>
            <p:nvPr/>
          </p:nvCxnSpPr>
          <p:spPr>
            <a:xfrm flipH="1">
              <a:off x="1983293" y="2034817"/>
              <a:ext cx="2204409" cy="717755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DD17919-436F-1EAC-7EAE-513DA3974C0E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4723560" y="2378946"/>
              <a:ext cx="1141042" cy="37362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E5D9829-E1A8-9696-465A-A5EBF4FB05EF}"/>
                </a:ext>
              </a:extLst>
            </p:cNvPr>
            <p:cNvGrpSpPr/>
            <p:nvPr/>
          </p:nvGrpSpPr>
          <p:grpSpPr>
            <a:xfrm>
              <a:off x="4789573" y="2752572"/>
              <a:ext cx="1610887" cy="3260281"/>
              <a:chOff x="2931587" y="2752572"/>
              <a:chExt cx="1610887" cy="326028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97A056-E310-2417-6F30-2883D58A1C68}"/>
                  </a:ext>
                </a:extLst>
              </p:cNvPr>
              <p:cNvSpPr/>
              <p:nvPr/>
            </p:nvSpPr>
            <p:spPr>
              <a:xfrm>
                <a:off x="3470758" y="2752572"/>
                <a:ext cx="1071716" cy="7669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Location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3A76EEB-19A3-4871-B03E-A7FDF42EEE26}"/>
                  </a:ext>
                </a:extLst>
              </p:cNvPr>
              <p:cNvGrpSpPr/>
              <p:nvPr/>
            </p:nvGrpSpPr>
            <p:grpSpPr>
              <a:xfrm>
                <a:off x="4376371" y="3514571"/>
                <a:ext cx="0" cy="2498282"/>
                <a:chOff x="1759969" y="3505194"/>
                <a:chExt cx="0" cy="2498282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32901F7-151A-C859-E8E6-5FF1A1AE4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9969" y="3505194"/>
                  <a:ext cx="0" cy="2230360"/>
                </a:xfrm>
                <a:prstGeom prst="line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FECDE03-BB9B-434D-6765-F705269E0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9969" y="5735554"/>
                  <a:ext cx="0" cy="267922"/>
                </a:xfrm>
                <a:prstGeom prst="line">
                  <a:avLst/>
                </a:prstGeom>
                <a:ln w="381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A8DF3E7-D50E-DFC8-212F-7AF2BC58E6B3}"/>
                  </a:ext>
                </a:extLst>
              </p:cNvPr>
              <p:cNvGrpSpPr/>
              <p:nvPr/>
            </p:nvGrpSpPr>
            <p:grpSpPr>
              <a:xfrm>
                <a:off x="2931587" y="3814456"/>
                <a:ext cx="1448052" cy="422787"/>
                <a:chOff x="2931587" y="3814456"/>
                <a:chExt cx="1448052" cy="422787"/>
              </a:xfrm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BE4891B7-D960-ED2E-B81B-B6AE0FDE5FBE}"/>
                    </a:ext>
                  </a:extLst>
                </p:cNvPr>
                <p:cNvSpPr/>
                <p:nvPr/>
              </p:nvSpPr>
              <p:spPr>
                <a:xfrm>
                  <a:off x="2931587" y="3814456"/>
                  <a:ext cx="1271071" cy="42278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Building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93B7DB-A76C-1615-C8B6-16432BE00A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02658" y="4025849"/>
                  <a:ext cx="176981" cy="1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C0D74BE-20EB-22D4-D856-45397626294C}"/>
                  </a:ext>
                </a:extLst>
              </p:cNvPr>
              <p:cNvGrpSpPr/>
              <p:nvPr/>
            </p:nvGrpSpPr>
            <p:grpSpPr>
              <a:xfrm>
                <a:off x="2931587" y="4501898"/>
                <a:ext cx="1441517" cy="422787"/>
                <a:chOff x="2931587" y="4553933"/>
                <a:chExt cx="1441517" cy="422787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0E769A53-8553-8D0C-6A5C-654C9CD75E92}"/>
                    </a:ext>
                  </a:extLst>
                </p:cNvPr>
                <p:cNvSpPr/>
                <p:nvPr/>
              </p:nvSpPr>
              <p:spPr>
                <a:xfrm>
                  <a:off x="2931587" y="4553933"/>
                  <a:ext cx="1271071" cy="42278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Room</a:t>
                  </a: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2866522F-6EF7-076A-FDEF-9E4EA22A7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96123" y="4765326"/>
                  <a:ext cx="176981" cy="1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EC75E30-CD0C-3D17-939C-45944E821CAC}"/>
                  </a:ext>
                </a:extLst>
              </p:cNvPr>
              <p:cNvGrpSpPr/>
              <p:nvPr/>
            </p:nvGrpSpPr>
            <p:grpSpPr>
              <a:xfrm>
                <a:off x="2933221" y="5189340"/>
                <a:ext cx="1441517" cy="422787"/>
                <a:chOff x="2933221" y="5189340"/>
                <a:chExt cx="1441517" cy="422787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232A8C5A-5351-6BDB-DF7B-8BB25FDF0963}"/>
                    </a:ext>
                  </a:extLst>
                </p:cNvPr>
                <p:cNvSpPr/>
                <p:nvPr/>
              </p:nvSpPr>
              <p:spPr>
                <a:xfrm>
                  <a:off x="2933221" y="5189340"/>
                  <a:ext cx="1271071" cy="42278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Surface</a:t>
                  </a: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BF2FC542-533E-0733-008E-99580C3F6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97757" y="5400733"/>
                  <a:ext cx="176981" cy="1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FA7B125-E9E4-C542-35FD-BECFF54BAA08}"/>
                </a:ext>
              </a:extLst>
            </p:cNvPr>
            <p:cNvGrpSpPr/>
            <p:nvPr/>
          </p:nvGrpSpPr>
          <p:grpSpPr>
            <a:xfrm>
              <a:off x="6684404" y="2752572"/>
              <a:ext cx="1610887" cy="3260281"/>
              <a:chOff x="4826418" y="2752572"/>
              <a:chExt cx="1610887" cy="3260281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28D0B31-3D0F-97A2-ADDE-70A2E2BDCC3A}"/>
                  </a:ext>
                </a:extLst>
              </p:cNvPr>
              <p:cNvSpPr/>
              <p:nvPr/>
            </p:nvSpPr>
            <p:spPr>
              <a:xfrm>
                <a:off x="5365589" y="2752572"/>
                <a:ext cx="1071716" cy="7669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Concept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66E8EA3-ED77-0F6C-C30D-8EF74A36C70D}"/>
                  </a:ext>
                </a:extLst>
              </p:cNvPr>
              <p:cNvGrpSpPr/>
              <p:nvPr/>
            </p:nvGrpSpPr>
            <p:grpSpPr>
              <a:xfrm>
                <a:off x="6271202" y="3514571"/>
                <a:ext cx="0" cy="2498282"/>
                <a:chOff x="1759969" y="3505194"/>
                <a:chExt cx="0" cy="2498282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20ADE8E-82E5-10F8-DD96-5940ADB8F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9969" y="3505194"/>
                  <a:ext cx="0" cy="2230360"/>
                </a:xfrm>
                <a:prstGeom prst="line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566FC166-80A8-2928-0C05-828C45AC1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9969" y="5735554"/>
                  <a:ext cx="0" cy="267922"/>
                </a:xfrm>
                <a:prstGeom prst="line">
                  <a:avLst/>
                </a:prstGeom>
                <a:ln w="381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A13F0BD-28F1-AC27-0EAC-1A41AB3AC768}"/>
                  </a:ext>
                </a:extLst>
              </p:cNvPr>
              <p:cNvGrpSpPr/>
              <p:nvPr/>
            </p:nvGrpSpPr>
            <p:grpSpPr>
              <a:xfrm>
                <a:off x="4826418" y="3814456"/>
                <a:ext cx="1448052" cy="422787"/>
                <a:chOff x="2931587" y="3814456"/>
                <a:chExt cx="1448052" cy="422787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19B73BC6-9D7E-E557-48D5-3D0B964DC683}"/>
                    </a:ext>
                  </a:extLst>
                </p:cNvPr>
                <p:cNvSpPr/>
                <p:nvPr/>
              </p:nvSpPr>
              <p:spPr>
                <a:xfrm>
                  <a:off x="2931587" y="3814456"/>
                  <a:ext cx="1271071" cy="42278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Color, …</a:t>
                  </a:r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20ECB3A5-BD17-1169-1534-C25EB4A09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02658" y="4025849"/>
                  <a:ext cx="176981" cy="1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5E6F50E-AD7D-AF1B-D01C-7CA9658D19FB}"/>
                  </a:ext>
                </a:extLst>
              </p:cNvPr>
              <p:cNvGrpSpPr/>
              <p:nvPr/>
            </p:nvGrpSpPr>
            <p:grpSpPr>
              <a:xfrm>
                <a:off x="4826418" y="4501898"/>
                <a:ext cx="1441517" cy="422787"/>
                <a:chOff x="2931587" y="4553933"/>
                <a:chExt cx="1441517" cy="422787"/>
              </a:xfrm>
            </p:grpSpPr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9BDDE266-B6F7-0F83-A068-69906211EABA}"/>
                    </a:ext>
                  </a:extLst>
                </p:cNvPr>
                <p:cNvSpPr/>
                <p:nvPr/>
              </p:nvSpPr>
              <p:spPr>
                <a:xfrm>
                  <a:off x="2931587" y="4553933"/>
                  <a:ext cx="1271071" cy="42278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Task</a:t>
                  </a:r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B1020D82-BDC0-7CE4-2723-BD9863D37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96123" y="4765326"/>
                  <a:ext cx="176981" cy="1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605C9FB-F0F0-0601-5A6E-CB9BBACF20F2}"/>
                  </a:ext>
                </a:extLst>
              </p:cNvPr>
              <p:cNvGrpSpPr/>
              <p:nvPr/>
            </p:nvGrpSpPr>
            <p:grpSpPr>
              <a:xfrm>
                <a:off x="4828052" y="5189340"/>
                <a:ext cx="1441517" cy="422787"/>
                <a:chOff x="2933221" y="5189340"/>
                <a:chExt cx="1441517" cy="422787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20BDBEC3-89E8-697C-603B-4C8C8F2609EB}"/>
                    </a:ext>
                  </a:extLst>
                </p:cNvPr>
                <p:cNvSpPr/>
                <p:nvPr/>
              </p:nvSpPr>
              <p:spPr>
                <a:xfrm>
                  <a:off x="2933221" y="5189340"/>
                  <a:ext cx="1271071" cy="42278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Goal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1DF583EF-24A1-92A6-32DD-1A3CDD30E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97757" y="5400733"/>
                  <a:ext cx="176981" cy="1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AF4E86C-D396-575E-AAF5-F65449B4CFF0}"/>
                </a:ext>
              </a:extLst>
            </p:cNvPr>
            <p:cNvCxnSpPr>
              <a:cxnSpLocks/>
              <a:stCxn id="5" idx="3"/>
              <a:endCxn id="48" idx="0"/>
            </p:cNvCxnSpPr>
            <p:nvPr/>
          </p:nvCxnSpPr>
          <p:spPr>
            <a:xfrm>
              <a:off x="5259418" y="2034817"/>
              <a:ext cx="2500015" cy="717755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498087-3B96-0B33-26EF-D11F564200B7}"/>
                </a:ext>
              </a:extLst>
            </p:cNvPr>
            <p:cNvSpPr/>
            <p:nvPr/>
          </p:nvSpPr>
          <p:spPr>
            <a:xfrm>
              <a:off x="2936965" y="2755378"/>
              <a:ext cx="1071716" cy="7669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Relation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AD5FDB3-A7CA-B3F1-D55D-2080C4B04CC3}"/>
                </a:ext>
              </a:extLst>
            </p:cNvPr>
            <p:cNvGrpSpPr/>
            <p:nvPr/>
          </p:nvGrpSpPr>
          <p:grpSpPr>
            <a:xfrm>
              <a:off x="8405521" y="2755378"/>
              <a:ext cx="1767171" cy="3260281"/>
              <a:chOff x="4670134" y="2752572"/>
              <a:chExt cx="1767171" cy="3260281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345E537-92C4-9D61-5E11-3735FE7FBE99}"/>
                  </a:ext>
                </a:extLst>
              </p:cNvPr>
              <p:cNvSpPr/>
              <p:nvPr/>
            </p:nvSpPr>
            <p:spPr>
              <a:xfrm>
                <a:off x="5365589" y="2752572"/>
                <a:ext cx="1071716" cy="7669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Language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C48BBF5-64FA-9228-4443-4C6051904878}"/>
                  </a:ext>
                </a:extLst>
              </p:cNvPr>
              <p:cNvGrpSpPr/>
              <p:nvPr/>
            </p:nvGrpSpPr>
            <p:grpSpPr>
              <a:xfrm>
                <a:off x="6271202" y="3514571"/>
                <a:ext cx="0" cy="2498282"/>
                <a:chOff x="1759969" y="3505194"/>
                <a:chExt cx="0" cy="2498282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10E77B1-0624-6E9D-8101-58ACDE912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9969" y="3505194"/>
                  <a:ext cx="0" cy="2230360"/>
                </a:xfrm>
                <a:prstGeom prst="line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0064BF7-8A93-AAE5-FBB0-0D25B453B3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9969" y="5735554"/>
                  <a:ext cx="0" cy="267922"/>
                </a:xfrm>
                <a:prstGeom prst="line">
                  <a:avLst/>
                </a:prstGeom>
                <a:ln w="381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365E182-97B3-8C5B-9846-33F07C78FBD8}"/>
                  </a:ext>
                </a:extLst>
              </p:cNvPr>
              <p:cNvGrpSpPr/>
              <p:nvPr/>
            </p:nvGrpSpPr>
            <p:grpSpPr>
              <a:xfrm>
                <a:off x="4826418" y="3814456"/>
                <a:ext cx="1448052" cy="422787"/>
                <a:chOff x="2931587" y="3814456"/>
                <a:chExt cx="1448052" cy="422787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463CFE3-AC85-7564-D796-B8FE599716FC}"/>
                    </a:ext>
                  </a:extLst>
                </p:cNvPr>
                <p:cNvSpPr/>
                <p:nvPr/>
              </p:nvSpPr>
              <p:spPr>
                <a:xfrm>
                  <a:off x="2931587" y="3814456"/>
                  <a:ext cx="1271071" cy="42278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Word</a:t>
                  </a:r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DD176040-40CF-C386-3CB2-57A1B15184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02658" y="4025849"/>
                  <a:ext cx="176981" cy="1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C7E4C6B-ABAA-537E-FC89-567249C3F457}"/>
                  </a:ext>
                </a:extLst>
              </p:cNvPr>
              <p:cNvGrpSpPr/>
              <p:nvPr/>
            </p:nvGrpSpPr>
            <p:grpSpPr>
              <a:xfrm>
                <a:off x="4670134" y="4501898"/>
                <a:ext cx="1597801" cy="422787"/>
                <a:chOff x="2775303" y="4553933"/>
                <a:chExt cx="1597801" cy="422787"/>
              </a:xfrm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D55ACF01-DEB8-A952-84C8-0836D89644DA}"/>
                    </a:ext>
                  </a:extLst>
                </p:cNvPr>
                <p:cNvSpPr/>
                <p:nvPr/>
              </p:nvSpPr>
              <p:spPr>
                <a:xfrm>
                  <a:off x="2775303" y="4553933"/>
                  <a:ext cx="1427355" cy="42278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Composition</a:t>
                  </a:r>
                </a:p>
              </p:txBody>
            </p: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D6BB31D7-A810-DBE6-71C4-C2478B68E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96123" y="4765326"/>
                  <a:ext cx="176981" cy="1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7589152-98C7-A1B9-CE4F-6E9D49B1A032}"/>
                  </a:ext>
                </a:extLst>
              </p:cNvPr>
              <p:cNvGrpSpPr/>
              <p:nvPr/>
            </p:nvGrpSpPr>
            <p:grpSpPr>
              <a:xfrm>
                <a:off x="4828052" y="5189340"/>
                <a:ext cx="1441517" cy="422787"/>
                <a:chOff x="2933221" y="5189340"/>
                <a:chExt cx="1441517" cy="422787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F1DEE183-9385-4912-50F5-9B4CD8B490E5}"/>
                    </a:ext>
                  </a:extLst>
                </p:cNvPr>
                <p:cNvSpPr/>
                <p:nvPr/>
              </p:nvSpPr>
              <p:spPr>
                <a:xfrm>
                  <a:off x="2933221" y="5189340"/>
                  <a:ext cx="1271071" cy="42278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Schema</a:t>
                  </a:r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AD6D8013-EEAF-5799-3AC0-F93700CDF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97757" y="5400733"/>
                  <a:ext cx="176981" cy="1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208CD6C-F702-48E9-2171-1BEA3446AAE1}"/>
                </a:ext>
              </a:extLst>
            </p:cNvPr>
            <p:cNvSpPr/>
            <p:nvPr/>
          </p:nvSpPr>
          <p:spPr>
            <a:xfrm>
              <a:off x="2915080" y="3819372"/>
              <a:ext cx="1071716" cy="761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Action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A926839-06F7-BCBD-B604-F025EADAF9C3}"/>
                </a:ext>
              </a:extLst>
            </p:cNvPr>
            <p:cNvSpPr/>
            <p:nvPr/>
          </p:nvSpPr>
          <p:spPr>
            <a:xfrm>
              <a:off x="2915080" y="4958204"/>
              <a:ext cx="1071716" cy="7669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Operator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B4C711E-DF59-98AC-EFC8-48A312BD38AB}"/>
                </a:ext>
              </a:extLst>
            </p:cNvPr>
            <p:cNvGrpSpPr/>
            <p:nvPr/>
          </p:nvGrpSpPr>
          <p:grpSpPr>
            <a:xfrm>
              <a:off x="4314763" y="2378946"/>
              <a:ext cx="0" cy="3770674"/>
              <a:chOff x="4956792" y="2378946"/>
              <a:chExt cx="0" cy="377067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109FED-ED17-3893-66D4-E815F01C0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92" y="2378946"/>
                <a:ext cx="0" cy="3499946"/>
              </a:xfrm>
              <a:prstGeom prst="line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EBA69DC-96BF-C108-09AC-F05ADB8B7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92" y="5881698"/>
                <a:ext cx="0" cy="267922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F890B7E-1D2B-EEA4-6C72-3493EA36734D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flipH="1">
              <a:off x="4008681" y="3138836"/>
              <a:ext cx="298345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48D0127-B341-758C-FCF8-5FA1B6A65E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8681" y="4219507"/>
              <a:ext cx="298345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EB8BE1D-48E6-DEA3-199E-EED41B7E5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524" y="5329637"/>
              <a:ext cx="298345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00CAF0A-C71D-6A87-AA94-D5398A53439E}"/>
                </a:ext>
              </a:extLst>
            </p:cNvPr>
            <p:cNvCxnSpPr>
              <a:cxnSpLocks/>
              <a:stCxn id="5" idx="3"/>
              <a:endCxn id="73" idx="0"/>
            </p:cNvCxnSpPr>
            <p:nvPr/>
          </p:nvCxnSpPr>
          <p:spPr>
            <a:xfrm>
              <a:off x="5259418" y="2034817"/>
              <a:ext cx="4377416" cy="720561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906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11EE-0BD6-C6C1-9DEB-73979D43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40" y="219817"/>
            <a:ext cx="9809162" cy="856007"/>
          </a:xfrm>
        </p:spPr>
        <p:txBody>
          <a:bodyPr/>
          <a:lstStyle/>
          <a:p>
            <a:r>
              <a:rPr lang="en-US" dirty="0"/>
              <a:t>A Soar Top-Level Ontology (instances)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530F1-2A78-8703-A6A2-7EB10570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E57DF-7BF5-C68F-9432-B4ED77B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13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4EB06-AE4B-C91C-91C7-4302024EDC4A}"/>
              </a:ext>
            </a:extLst>
          </p:cNvPr>
          <p:cNvSpPr txBox="1"/>
          <p:nvPr/>
        </p:nvSpPr>
        <p:spPr>
          <a:xfrm>
            <a:off x="573157" y="1524171"/>
            <a:ext cx="2579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 senses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Schemas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Color, shape,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671AF13-FF26-39C4-42A5-92C13C605C79}"/>
              </a:ext>
            </a:extLst>
          </p:cNvPr>
          <p:cNvGrpSpPr/>
          <p:nvPr/>
        </p:nvGrpSpPr>
        <p:grpSpPr>
          <a:xfrm>
            <a:off x="3048707" y="1161255"/>
            <a:ext cx="8945753" cy="5282446"/>
            <a:chOff x="1152889" y="1175397"/>
            <a:chExt cx="8945753" cy="52824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9858CC-FFCF-4054-4553-593BDB89D64B}"/>
                </a:ext>
              </a:extLst>
            </p:cNvPr>
            <p:cNvSpPr/>
            <p:nvPr/>
          </p:nvSpPr>
          <p:spPr>
            <a:xfrm>
              <a:off x="6439712" y="1253607"/>
              <a:ext cx="491680" cy="422787"/>
            </a:xfrm>
            <a:prstGeom prst="roundRect">
              <a:avLst>
                <a:gd name="adj" fmla="val 3451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S1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4E7D7BF-9DE5-C95E-BE35-1EB1BD0B1AA1}"/>
                </a:ext>
              </a:extLst>
            </p:cNvPr>
            <p:cNvSpPr/>
            <p:nvPr/>
          </p:nvSpPr>
          <p:spPr>
            <a:xfrm>
              <a:off x="5145933" y="1953999"/>
              <a:ext cx="622569" cy="422787"/>
            </a:xfrm>
            <a:prstGeom prst="roundRect">
              <a:avLst>
                <a:gd name="adj" fmla="val 3451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W1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8CF823B-DBFE-BC7C-6202-C4C1E525359D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flipV="1">
              <a:off x="5457218" y="1465001"/>
              <a:ext cx="982494" cy="488998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A304E8-203F-5673-C610-9C0FB2E1080F}"/>
                </a:ext>
              </a:extLst>
            </p:cNvPr>
            <p:cNvSpPr txBox="1"/>
            <p:nvPr/>
          </p:nvSpPr>
          <p:spPr>
            <a:xfrm>
              <a:off x="5559790" y="1522505"/>
              <a:ext cx="69066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world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3B66CED-630E-3C4A-CB9C-40FD9A6ECE6C}"/>
                </a:ext>
              </a:extLst>
            </p:cNvPr>
            <p:cNvCxnSpPr>
              <a:cxnSpLocks/>
              <a:stCxn id="12" idx="0"/>
              <a:endCxn id="6" idx="1"/>
            </p:cNvCxnSpPr>
            <p:nvPr/>
          </p:nvCxnSpPr>
          <p:spPr>
            <a:xfrm flipV="1">
              <a:off x="4523362" y="2165393"/>
              <a:ext cx="622571" cy="546374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216317-83E8-07B3-853C-35D9BEE7A547}"/>
                </a:ext>
              </a:extLst>
            </p:cNvPr>
            <p:cNvSpPr txBox="1"/>
            <p:nvPr/>
          </p:nvSpPr>
          <p:spPr>
            <a:xfrm>
              <a:off x="4319083" y="2294858"/>
              <a:ext cx="8900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objects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1ED608B-92E0-AD92-690D-46A77BD9B8A4}"/>
                </a:ext>
              </a:extLst>
            </p:cNvPr>
            <p:cNvGrpSpPr/>
            <p:nvPr/>
          </p:nvGrpSpPr>
          <p:grpSpPr>
            <a:xfrm>
              <a:off x="3552163" y="2711767"/>
              <a:ext cx="1299758" cy="3377748"/>
              <a:chOff x="3153330" y="2711767"/>
              <a:chExt cx="1299758" cy="337774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DAAB754-3B3B-7B42-D54F-FDAB4FF935FC}"/>
                  </a:ext>
                </a:extLst>
              </p:cNvPr>
              <p:cNvSpPr/>
              <p:nvPr/>
            </p:nvSpPr>
            <p:spPr>
              <a:xfrm>
                <a:off x="3813244" y="2711767"/>
                <a:ext cx="622569" cy="422787"/>
              </a:xfrm>
              <a:prstGeom prst="roundRect">
                <a:avLst>
                  <a:gd name="adj" fmla="val 34512"/>
                </a:avLst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O3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49DD662-3D7A-6A08-C880-809490550DAE}"/>
                  </a:ext>
                </a:extLst>
              </p:cNvPr>
              <p:cNvSpPr/>
              <p:nvPr/>
            </p:nvSpPr>
            <p:spPr>
              <a:xfrm>
                <a:off x="3153331" y="4015111"/>
                <a:ext cx="766917" cy="422787"/>
              </a:xfrm>
              <a:prstGeom prst="roundRect">
                <a:avLst>
                  <a:gd name="adj" fmla="val 35272"/>
                </a:avLst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O24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E128EFC-6029-C993-1D2A-F3E6003D539E}"/>
                  </a:ext>
                </a:extLst>
              </p:cNvPr>
              <p:cNvSpPr/>
              <p:nvPr/>
            </p:nvSpPr>
            <p:spPr>
              <a:xfrm>
                <a:off x="3153331" y="3412886"/>
                <a:ext cx="766917" cy="422787"/>
              </a:xfrm>
              <a:prstGeom prst="roundRect">
                <a:avLst>
                  <a:gd name="adj" fmla="val 35272"/>
                </a:avLst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O23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BD2085F-0721-038A-6CEF-62594675554C}"/>
                  </a:ext>
                </a:extLst>
              </p:cNvPr>
              <p:cNvSpPr/>
              <p:nvPr/>
            </p:nvSpPr>
            <p:spPr>
              <a:xfrm>
                <a:off x="3153330" y="4585381"/>
                <a:ext cx="766917" cy="422787"/>
              </a:xfrm>
              <a:prstGeom prst="roundRect">
                <a:avLst>
                  <a:gd name="adj" fmla="val 35272"/>
                </a:avLst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O25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D87DDC4-3916-138F-55AF-5C95574DEC47}"/>
                  </a:ext>
                </a:extLst>
              </p:cNvPr>
              <p:cNvSpPr/>
              <p:nvPr/>
            </p:nvSpPr>
            <p:spPr>
              <a:xfrm>
                <a:off x="3153331" y="5187606"/>
                <a:ext cx="766917" cy="422787"/>
              </a:xfrm>
              <a:prstGeom prst="roundRect">
                <a:avLst>
                  <a:gd name="adj" fmla="val 35272"/>
                </a:avLst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O26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9D4C6E8-E61A-18F2-24F7-FF4A0A40B8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9388" y="3629870"/>
                <a:ext cx="176981" cy="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34972A4-70DB-759A-1FAE-5972ED95EC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9279" y="4226504"/>
                <a:ext cx="176981" cy="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BFC0C4E-825A-C1C6-BE5E-CC4558EC79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8337" y="4761807"/>
                <a:ext cx="176981" cy="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A59617C-0A71-EA93-E107-86D214C22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9548" y="5391623"/>
                <a:ext cx="176981" cy="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CC54C43-7157-CE5B-2525-D8CD277273BE}"/>
                  </a:ext>
                </a:extLst>
              </p:cNvPr>
              <p:cNvGrpSpPr/>
              <p:nvPr/>
            </p:nvGrpSpPr>
            <p:grpSpPr>
              <a:xfrm>
                <a:off x="4114376" y="3113001"/>
                <a:ext cx="10153" cy="2976514"/>
                <a:chOff x="1759969" y="2526890"/>
                <a:chExt cx="10153" cy="297651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44AAFD8-95E5-C3CF-7CB4-BB0825363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59969" y="2526890"/>
                  <a:ext cx="9837" cy="2605549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E07FAC80-D526-6FA6-1225-B6A8935237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9969" y="5132439"/>
                  <a:ext cx="10153" cy="37096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prstDash val="sysDot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ED9B0C-A0F7-10DB-FE11-69923182E9FF}"/>
                  </a:ext>
                </a:extLst>
              </p:cNvPr>
              <p:cNvSpPr txBox="1"/>
              <p:nvPr/>
            </p:nvSpPr>
            <p:spPr>
              <a:xfrm rot="5400000" flipH="1">
                <a:off x="3854160" y="4301638"/>
                <a:ext cx="89008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object</a:t>
                </a: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3342473-8B88-3598-568A-368F569C8B30}"/>
                </a:ext>
              </a:extLst>
            </p:cNvPr>
            <p:cNvSpPr/>
            <p:nvPr/>
          </p:nvSpPr>
          <p:spPr>
            <a:xfrm>
              <a:off x="1222002" y="2712754"/>
              <a:ext cx="622569" cy="422787"/>
            </a:xfrm>
            <a:prstGeom prst="roundRect">
              <a:avLst>
                <a:gd name="adj" fmla="val 3451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R1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2B3AC04-F1DE-E977-3F25-3A406D84BB4D}"/>
                </a:ext>
              </a:extLst>
            </p:cNvPr>
            <p:cNvCxnSpPr>
              <a:cxnSpLocks/>
              <a:stCxn id="30" idx="0"/>
              <a:endCxn id="6" idx="1"/>
            </p:cNvCxnSpPr>
            <p:nvPr/>
          </p:nvCxnSpPr>
          <p:spPr>
            <a:xfrm flipV="1">
              <a:off x="1533287" y="2165393"/>
              <a:ext cx="3612646" cy="547361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43547D-92BC-D31F-636C-C1756D9C07A3}"/>
                </a:ext>
              </a:extLst>
            </p:cNvPr>
            <p:cNvSpPr txBox="1"/>
            <p:nvPr/>
          </p:nvSpPr>
          <p:spPr>
            <a:xfrm>
              <a:off x="2804000" y="2322601"/>
              <a:ext cx="8900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relations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8E0C923-C287-DD45-E6CD-8A8303EA85D3}"/>
                </a:ext>
              </a:extLst>
            </p:cNvPr>
            <p:cNvGrpSpPr/>
            <p:nvPr/>
          </p:nvGrpSpPr>
          <p:grpSpPr>
            <a:xfrm>
              <a:off x="1523449" y="3113001"/>
              <a:ext cx="9837" cy="2976514"/>
              <a:chOff x="1759969" y="2526890"/>
              <a:chExt cx="9837" cy="297651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C5F91D8-DD90-2483-1C15-DF0E0438C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9969" y="2526890"/>
                <a:ext cx="9837" cy="2605549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EB4931C-A1F3-9E52-5EA9-656DFB940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9969" y="5132439"/>
                <a:ext cx="0" cy="3709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2706D2C-181E-49EA-B89B-8F1A584D6F81}"/>
                </a:ext>
              </a:extLst>
            </p:cNvPr>
            <p:cNvSpPr/>
            <p:nvPr/>
          </p:nvSpPr>
          <p:spPr>
            <a:xfrm>
              <a:off x="1734712" y="3299673"/>
              <a:ext cx="602898" cy="422787"/>
            </a:xfrm>
            <a:prstGeom prst="roundRect">
              <a:avLst>
                <a:gd name="adj" fmla="val 3527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R2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1CCF4B3-D5B1-EA15-B048-2AD63C673A45}"/>
                </a:ext>
              </a:extLst>
            </p:cNvPr>
            <p:cNvSpPr/>
            <p:nvPr/>
          </p:nvSpPr>
          <p:spPr>
            <a:xfrm>
              <a:off x="1730998" y="5021436"/>
              <a:ext cx="602898" cy="422787"/>
            </a:xfrm>
            <a:prstGeom prst="roundRect">
              <a:avLst>
                <a:gd name="adj" fmla="val 3527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R3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CFB9A4C-0DB2-8B2F-CF72-3DD7190F9509}"/>
                </a:ext>
              </a:extLst>
            </p:cNvPr>
            <p:cNvCxnSpPr>
              <a:cxnSpLocks/>
            </p:cNvCxnSpPr>
            <p:nvPr/>
          </p:nvCxnSpPr>
          <p:spPr>
            <a:xfrm>
              <a:off x="1540584" y="3511065"/>
              <a:ext cx="176981" cy="1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EFCCBD-1142-8B97-49C0-0CF1AD49EFFF}"/>
                </a:ext>
              </a:extLst>
            </p:cNvPr>
            <p:cNvCxnSpPr>
              <a:cxnSpLocks/>
            </p:cNvCxnSpPr>
            <p:nvPr/>
          </p:nvCxnSpPr>
          <p:spPr>
            <a:xfrm>
              <a:off x="1541543" y="5232830"/>
              <a:ext cx="176981" cy="1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1CA7A3-DD7D-0CDA-EF44-B9D2F8B2B9F8}"/>
                </a:ext>
              </a:extLst>
            </p:cNvPr>
            <p:cNvSpPr txBox="1"/>
            <p:nvPr/>
          </p:nvSpPr>
          <p:spPr>
            <a:xfrm rot="16200000">
              <a:off x="861738" y="4255630"/>
              <a:ext cx="8900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relation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A63E4507-AA1D-2B89-D4D3-754451DC8360}"/>
                </a:ext>
              </a:extLst>
            </p:cNvPr>
            <p:cNvSpPr/>
            <p:nvPr/>
          </p:nvSpPr>
          <p:spPr>
            <a:xfrm>
              <a:off x="1727414" y="4342416"/>
              <a:ext cx="602898" cy="422787"/>
            </a:xfrm>
            <a:prstGeom prst="roundRect">
              <a:avLst>
                <a:gd name="adj" fmla="val 3527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I7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8024784-8947-DD53-35E5-7A6398A87F04}"/>
                </a:ext>
              </a:extLst>
            </p:cNvPr>
            <p:cNvCxnSpPr>
              <a:cxnSpLocks/>
              <a:stCxn id="41" idx="2"/>
              <a:endCxn id="51" idx="0"/>
            </p:cNvCxnSpPr>
            <p:nvPr/>
          </p:nvCxnSpPr>
          <p:spPr>
            <a:xfrm flipH="1">
              <a:off x="2028863" y="3722460"/>
              <a:ext cx="7298" cy="619956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9C5303-940A-0312-94AE-E5E36583E0A3}"/>
                </a:ext>
              </a:extLst>
            </p:cNvPr>
            <p:cNvSpPr txBox="1"/>
            <p:nvPr/>
          </p:nvSpPr>
          <p:spPr>
            <a:xfrm>
              <a:off x="2520944" y="2832380"/>
              <a:ext cx="4126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CE9982-3049-B2D2-20E8-61B54BEAEA69}"/>
                </a:ext>
              </a:extLst>
            </p:cNvPr>
            <p:cNvSpPr txBox="1"/>
            <p:nvPr/>
          </p:nvSpPr>
          <p:spPr>
            <a:xfrm>
              <a:off x="2497425" y="4682089"/>
              <a:ext cx="4126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1999237-07AD-1EB5-47E3-EE1EE38E9C5E}"/>
                </a:ext>
              </a:extLst>
            </p:cNvPr>
            <p:cNvSpPr/>
            <p:nvPr/>
          </p:nvSpPr>
          <p:spPr>
            <a:xfrm>
              <a:off x="1727414" y="6035056"/>
              <a:ext cx="602898" cy="422787"/>
            </a:xfrm>
            <a:prstGeom prst="roundRect">
              <a:avLst>
                <a:gd name="adj" fmla="val 3527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I8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9B7884F-BB0D-C4DF-A1D5-70D0E317F600}"/>
                </a:ext>
              </a:extLst>
            </p:cNvPr>
            <p:cNvCxnSpPr>
              <a:cxnSpLocks/>
              <a:stCxn id="42" idx="2"/>
              <a:endCxn id="55" idx="0"/>
            </p:cNvCxnSpPr>
            <p:nvPr/>
          </p:nvCxnSpPr>
          <p:spPr>
            <a:xfrm flipH="1">
              <a:off x="2028863" y="5444223"/>
              <a:ext cx="3584" cy="590833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573ACF3-F8FF-43A6-CE9D-638A41EDFB33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2337610" y="3090318"/>
              <a:ext cx="245311" cy="420749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E5C1104-DAF9-B8B0-9E7E-D883D61D859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2333896" y="4931728"/>
              <a:ext cx="241370" cy="301102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A1DAF1A-BFD6-1994-BD85-3E92033338CA}"/>
                </a:ext>
              </a:extLst>
            </p:cNvPr>
            <p:cNvCxnSpPr>
              <a:cxnSpLocks/>
              <a:stCxn id="55" idx="3"/>
              <a:endCxn id="19" idx="1"/>
            </p:cNvCxnSpPr>
            <p:nvPr/>
          </p:nvCxnSpPr>
          <p:spPr>
            <a:xfrm flipV="1">
              <a:off x="2330312" y="4796775"/>
              <a:ext cx="1221851" cy="144967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8D136F6-CE89-7402-BBA0-AA270340CE23}"/>
                </a:ext>
              </a:extLst>
            </p:cNvPr>
            <p:cNvCxnSpPr>
              <a:cxnSpLocks/>
              <a:stCxn id="55" idx="3"/>
              <a:endCxn id="20" idx="1"/>
            </p:cNvCxnSpPr>
            <p:nvPr/>
          </p:nvCxnSpPr>
          <p:spPr>
            <a:xfrm flipV="1">
              <a:off x="2330312" y="5399000"/>
              <a:ext cx="1221852" cy="84745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FE18D4-4926-13DE-4285-EFB1B8D68558}"/>
                </a:ext>
              </a:extLst>
            </p:cNvPr>
            <p:cNvCxnSpPr>
              <a:cxnSpLocks/>
              <a:stCxn id="51" idx="3"/>
              <a:endCxn id="18" idx="1"/>
            </p:cNvCxnSpPr>
            <p:nvPr/>
          </p:nvCxnSpPr>
          <p:spPr>
            <a:xfrm flipV="1">
              <a:off x="2330312" y="3624280"/>
              <a:ext cx="1221852" cy="92953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7F5E185-FACD-5062-13B6-53855F4A4A3D}"/>
                </a:ext>
              </a:extLst>
            </p:cNvPr>
            <p:cNvCxnSpPr>
              <a:cxnSpLocks/>
              <a:stCxn id="51" idx="3"/>
              <a:endCxn id="17" idx="1"/>
            </p:cNvCxnSpPr>
            <p:nvPr/>
          </p:nvCxnSpPr>
          <p:spPr>
            <a:xfrm flipV="1">
              <a:off x="2330312" y="4226505"/>
              <a:ext cx="1221852" cy="32730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4A3EF22-3F94-A4D1-78F1-B19AD215AC94}"/>
                </a:ext>
              </a:extLst>
            </p:cNvPr>
            <p:cNvSpPr txBox="1"/>
            <p:nvPr/>
          </p:nvSpPr>
          <p:spPr>
            <a:xfrm>
              <a:off x="2905948" y="3849753"/>
              <a:ext cx="3133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8F29E6A-61A1-5ABF-9947-0F0D1FA7543B}"/>
                </a:ext>
              </a:extLst>
            </p:cNvPr>
            <p:cNvSpPr txBox="1"/>
            <p:nvPr/>
          </p:nvSpPr>
          <p:spPr>
            <a:xfrm>
              <a:off x="2905948" y="5225065"/>
              <a:ext cx="3133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A5CD4F-D67F-7A4F-8C0C-782E3D22877E}"/>
                </a:ext>
              </a:extLst>
            </p:cNvPr>
            <p:cNvSpPr txBox="1"/>
            <p:nvPr/>
          </p:nvSpPr>
          <p:spPr>
            <a:xfrm>
              <a:off x="2884001" y="4294646"/>
              <a:ext cx="3133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1855633-2741-6F04-A905-A29DBEC56EF9}"/>
                </a:ext>
              </a:extLst>
            </p:cNvPr>
            <p:cNvSpPr txBox="1"/>
            <p:nvPr/>
          </p:nvSpPr>
          <p:spPr>
            <a:xfrm>
              <a:off x="2956281" y="5634199"/>
              <a:ext cx="3133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4920709-1773-C365-1465-C1982FA79E28}"/>
                </a:ext>
              </a:extLst>
            </p:cNvPr>
            <p:cNvSpPr txBox="1"/>
            <p:nvPr/>
          </p:nvSpPr>
          <p:spPr>
            <a:xfrm>
              <a:off x="1657056" y="3849754"/>
              <a:ext cx="7976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instance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DEB7D9A-6D35-CAD0-E671-554620EC382A}"/>
                </a:ext>
              </a:extLst>
            </p:cNvPr>
            <p:cNvSpPr txBox="1"/>
            <p:nvPr/>
          </p:nvSpPr>
          <p:spPr>
            <a:xfrm>
              <a:off x="1629010" y="5561790"/>
              <a:ext cx="7976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instance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91F0CA69-5AA4-C853-A43C-3E9AA227A23D}"/>
                </a:ext>
              </a:extLst>
            </p:cNvPr>
            <p:cNvSpPr/>
            <p:nvPr/>
          </p:nvSpPr>
          <p:spPr>
            <a:xfrm>
              <a:off x="5695425" y="2703463"/>
              <a:ext cx="622569" cy="422787"/>
            </a:xfrm>
            <a:prstGeom prst="roundRect">
              <a:avLst>
                <a:gd name="adj" fmla="val 3451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R9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7E079FB-3CD4-6281-7432-05465AB0C223}"/>
                </a:ext>
              </a:extLst>
            </p:cNvPr>
            <p:cNvCxnSpPr>
              <a:cxnSpLocks/>
              <a:stCxn id="115" idx="0"/>
              <a:endCxn id="6" idx="2"/>
            </p:cNvCxnSpPr>
            <p:nvPr/>
          </p:nvCxnSpPr>
          <p:spPr>
            <a:xfrm flipH="1" flipV="1">
              <a:off x="5457218" y="2376786"/>
              <a:ext cx="549492" cy="32667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77C43D4-2FFE-F36E-10AD-3EBA4E46312B}"/>
                </a:ext>
              </a:extLst>
            </p:cNvPr>
            <p:cNvSpPr txBox="1"/>
            <p:nvPr/>
          </p:nvSpPr>
          <p:spPr>
            <a:xfrm>
              <a:off x="5266975" y="2434291"/>
              <a:ext cx="4916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self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E9AAEBBD-F1A1-D496-C83A-4257EAA7E645}"/>
                </a:ext>
              </a:extLst>
            </p:cNvPr>
            <p:cNvSpPr/>
            <p:nvPr/>
          </p:nvSpPr>
          <p:spPr>
            <a:xfrm>
              <a:off x="7738811" y="1949005"/>
              <a:ext cx="622569" cy="422787"/>
            </a:xfrm>
            <a:prstGeom prst="roundRect">
              <a:avLst>
                <a:gd name="adj" fmla="val 3451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S2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16BE108-2223-DC36-1DFC-FB32D69AE71E}"/>
                </a:ext>
              </a:extLst>
            </p:cNvPr>
            <p:cNvCxnSpPr>
              <a:cxnSpLocks/>
              <a:stCxn id="124" idx="0"/>
              <a:endCxn id="5" idx="3"/>
            </p:cNvCxnSpPr>
            <p:nvPr/>
          </p:nvCxnSpPr>
          <p:spPr>
            <a:xfrm flipH="1" flipV="1">
              <a:off x="6931392" y="1465001"/>
              <a:ext cx="1118704" cy="484004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423950-6BAD-B239-9810-F869F4C00BF5}"/>
                </a:ext>
              </a:extLst>
            </p:cNvPr>
            <p:cNvSpPr txBox="1"/>
            <p:nvPr/>
          </p:nvSpPr>
          <p:spPr>
            <a:xfrm>
              <a:off x="7211841" y="1544729"/>
              <a:ext cx="86781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sentence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845F25F-5C38-3992-1503-978B23CB00B3}"/>
                </a:ext>
              </a:extLst>
            </p:cNvPr>
            <p:cNvSpPr txBox="1"/>
            <p:nvPr/>
          </p:nvSpPr>
          <p:spPr>
            <a:xfrm>
              <a:off x="8770857" y="1175397"/>
              <a:ext cx="925465" cy="5232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Go to the kitchen.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7C9B8E2B-D8D4-0430-BF01-38316EAB158D}"/>
                </a:ext>
              </a:extLst>
            </p:cNvPr>
            <p:cNvCxnSpPr>
              <a:cxnSpLocks/>
              <a:stCxn id="129" idx="1"/>
              <a:endCxn id="124" idx="0"/>
            </p:cNvCxnSpPr>
            <p:nvPr/>
          </p:nvCxnSpPr>
          <p:spPr>
            <a:xfrm flipH="1">
              <a:off x="8050096" y="1437007"/>
              <a:ext cx="720761" cy="511998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EB51AB05-03C5-5DF6-5674-2479751C5687}"/>
                </a:ext>
              </a:extLst>
            </p:cNvPr>
            <p:cNvSpPr/>
            <p:nvPr/>
          </p:nvSpPr>
          <p:spPr>
            <a:xfrm>
              <a:off x="6518394" y="4793132"/>
              <a:ext cx="622569" cy="422787"/>
            </a:xfrm>
            <a:prstGeom prst="roundRect">
              <a:avLst>
                <a:gd name="adj" fmla="val 3451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W1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6C137A3-7840-4225-1873-9A958B6B1D6D}"/>
                </a:ext>
              </a:extLst>
            </p:cNvPr>
            <p:cNvSpPr/>
            <p:nvPr/>
          </p:nvSpPr>
          <p:spPr>
            <a:xfrm>
              <a:off x="7420118" y="4793132"/>
              <a:ext cx="622569" cy="422787"/>
            </a:xfrm>
            <a:prstGeom prst="roundRect">
              <a:avLst>
                <a:gd name="adj" fmla="val 3451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W2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CFF93815-EF77-F8C7-26E6-F5AF01E414F2}"/>
                </a:ext>
              </a:extLst>
            </p:cNvPr>
            <p:cNvSpPr/>
            <p:nvPr/>
          </p:nvSpPr>
          <p:spPr>
            <a:xfrm>
              <a:off x="8321842" y="4793132"/>
              <a:ext cx="622569" cy="422787"/>
            </a:xfrm>
            <a:prstGeom prst="roundRect">
              <a:avLst>
                <a:gd name="adj" fmla="val 3451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W3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F91B2825-F6BA-D8A8-C8AC-6E04C51FEBA7}"/>
                </a:ext>
              </a:extLst>
            </p:cNvPr>
            <p:cNvSpPr/>
            <p:nvPr/>
          </p:nvSpPr>
          <p:spPr>
            <a:xfrm>
              <a:off x="9223567" y="4793132"/>
              <a:ext cx="622569" cy="422787"/>
            </a:xfrm>
            <a:prstGeom prst="roundRect">
              <a:avLst>
                <a:gd name="adj" fmla="val 3451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W4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960F085-56C0-FB44-1EE1-5D8C4749D2D2}"/>
                </a:ext>
              </a:extLst>
            </p:cNvPr>
            <p:cNvSpPr txBox="1"/>
            <p:nvPr/>
          </p:nvSpPr>
          <p:spPr>
            <a:xfrm>
              <a:off x="6610601" y="5281944"/>
              <a:ext cx="393840" cy="30777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Go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4A8E4A4-773A-BE54-8A44-0E26C84B745D}"/>
                </a:ext>
              </a:extLst>
            </p:cNvPr>
            <p:cNvSpPr txBox="1"/>
            <p:nvPr/>
          </p:nvSpPr>
          <p:spPr>
            <a:xfrm>
              <a:off x="7516852" y="5281944"/>
              <a:ext cx="393840" cy="30777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to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6522717-8987-ED42-ECC2-36CD03B869E5}"/>
                </a:ext>
              </a:extLst>
            </p:cNvPr>
            <p:cNvSpPr txBox="1"/>
            <p:nvPr/>
          </p:nvSpPr>
          <p:spPr>
            <a:xfrm>
              <a:off x="8351652" y="5281944"/>
              <a:ext cx="602067" cy="30777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the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0E6EFD0-6EA8-1492-9719-66D861C9602C}"/>
                </a:ext>
              </a:extLst>
            </p:cNvPr>
            <p:cNvSpPr txBox="1"/>
            <p:nvPr/>
          </p:nvSpPr>
          <p:spPr>
            <a:xfrm>
              <a:off x="9136058" y="5281944"/>
              <a:ext cx="852281" cy="30777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kitchen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50AA1DF5-81DA-76FC-5A04-2C70314A88F8}"/>
                </a:ext>
              </a:extLst>
            </p:cNvPr>
            <p:cNvSpPr/>
            <p:nvPr/>
          </p:nvSpPr>
          <p:spPr>
            <a:xfrm>
              <a:off x="8774948" y="4042550"/>
              <a:ext cx="720761" cy="422787"/>
            </a:xfrm>
            <a:prstGeom prst="roundRect">
              <a:avLst>
                <a:gd name="adj" fmla="val 3451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R14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4AAA231-E5B7-CA37-46F5-217120F84753}"/>
                </a:ext>
              </a:extLst>
            </p:cNvPr>
            <p:cNvSpPr/>
            <p:nvPr/>
          </p:nvSpPr>
          <p:spPr>
            <a:xfrm>
              <a:off x="7927922" y="3438470"/>
              <a:ext cx="720761" cy="422787"/>
            </a:xfrm>
            <a:prstGeom prst="roundRect">
              <a:avLst>
                <a:gd name="adj" fmla="val 3451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P4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C3298EB-E25A-C76B-B7A6-7F6D5FD0F137}"/>
                </a:ext>
              </a:extLst>
            </p:cNvPr>
            <p:cNvSpPr/>
            <p:nvPr/>
          </p:nvSpPr>
          <p:spPr>
            <a:xfrm>
              <a:off x="6984511" y="2750662"/>
              <a:ext cx="720761" cy="422787"/>
            </a:xfrm>
            <a:prstGeom prst="roundRect">
              <a:avLst>
                <a:gd name="adj" fmla="val 3451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S4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9359244-BA74-2893-D5D4-C9F4018FC91C}"/>
                </a:ext>
              </a:extLst>
            </p:cNvPr>
            <p:cNvSpPr txBox="1"/>
            <p:nvPr/>
          </p:nvSpPr>
          <p:spPr>
            <a:xfrm>
              <a:off x="8220764" y="1551832"/>
              <a:ext cx="4916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text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78731C9-DF04-EF13-7B8C-B2114AF4FADE}"/>
                </a:ext>
              </a:extLst>
            </p:cNvPr>
            <p:cNvCxnSpPr>
              <a:cxnSpLocks/>
              <a:stCxn id="136" idx="0"/>
              <a:endCxn id="147" idx="2"/>
            </p:cNvCxnSpPr>
            <p:nvPr/>
          </p:nvCxnSpPr>
          <p:spPr>
            <a:xfrm flipV="1">
              <a:off x="6829679" y="3173449"/>
              <a:ext cx="515213" cy="1619683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F4A8B34-C380-985C-30A2-2412E96D7A8D}"/>
                </a:ext>
              </a:extLst>
            </p:cNvPr>
            <p:cNvCxnSpPr>
              <a:cxnSpLocks/>
              <a:stCxn id="146" idx="0"/>
              <a:endCxn id="147" idx="2"/>
            </p:cNvCxnSpPr>
            <p:nvPr/>
          </p:nvCxnSpPr>
          <p:spPr>
            <a:xfrm flipH="1" flipV="1">
              <a:off x="7344892" y="3173449"/>
              <a:ext cx="943411" cy="265021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C5363B-DB01-A28C-3E30-24A2A6E3632F}"/>
                </a:ext>
              </a:extLst>
            </p:cNvPr>
            <p:cNvCxnSpPr>
              <a:cxnSpLocks/>
              <a:stCxn id="137" idx="0"/>
              <a:endCxn id="146" idx="2"/>
            </p:cNvCxnSpPr>
            <p:nvPr/>
          </p:nvCxnSpPr>
          <p:spPr>
            <a:xfrm flipV="1">
              <a:off x="7731403" y="3861257"/>
              <a:ext cx="556900" cy="93187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EC8372B6-2D14-B7BF-DD8D-CD16229A3191}"/>
                </a:ext>
              </a:extLst>
            </p:cNvPr>
            <p:cNvCxnSpPr>
              <a:cxnSpLocks/>
              <a:stCxn id="145" idx="0"/>
              <a:endCxn id="146" idx="2"/>
            </p:cNvCxnSpPr>
            <p:nvPr/>
          </p:nvCxnSpPr>
          <p:spPr>
            <a:xfrm flipH="1" flipV="1">
              <a:off x="8288303" y="3861257"/>
              <a:ext cx="847026" cy="181293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86D45092-0872-8409-EB2A-3015218D0410}"/>
                </a:ext>
              </a:extLst>
            </p:cNvPr>
            <p:cNvCxnSpPr>
              <a:cxnSpLocks/>
              <a:stCxn id="138" idx="0"/>
              <a:endCxn id="145" idx="2"/>
            </p:cNvCxnSpPr>
            <p:nvPr/>
          </p:nvCxnSpPr>
          <p:spPr>
            <a:xfrm flipV="1">
              <a:off x="8633127" y="4465337"/>
              <a:ext cx="502202" cy="32779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2B3BECF7-96C2-E6AE-5EB6-6448EE89D64B}"/>
                </a:ext>
              </a:extLst>
            </p:cNvPr>
            <p:cNvCxnSpPr>
              <a:cxnSpLocks/>
              <a:stCxn id="139" idx="0"/>
              <a:endCxn id="145" idx="2"/>
            </p:cNvCxnSpPr>
            <p:nvPr/>
          </p:nvCxnSpPr>
          <p:spPr>
            <a:xfrm flipH="1" flipV="1">
              <a:off x="9135329" y="4465337"/>
              <a:ext cx="399523" cy="32779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B4D89A4-1AB6-8026-7039-4B484F71DF62}"/>
                </a:ext>
              </a:extLst>
            </p:cNvPr>
            <p:cNvCxnSpPr>
              <a:cxnSpLocks/>
              <a:stCxn id="147" idx="0"/>
              <a:endCxn id="124" idx="1"/>
            </p:cNvCxnSpPr>
            <p:nvPr/>
          </p:nvCxnSpPr>
          <p:spPr>
            <a:xfrm flipV="1">
              <a:off x="7344892" y="2160399"/>
              <a:ext cx="393919" cy="590263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803E5292-B686-35D0-2CCA-AE806CEB0DBB}"/>
                </a:ext>
              </a:extLst>
            </p:cNvPr>
            <p:cNvSpPr/>
            <p:nvPr/>
          </p:nvSpPr>
          <p:spPr>
            <a:xfrm>
              <a:off x="9348739" y="2711766"/>
              <a:ext cx="720761" cy="422787"/>
            </a:xfrm>
            <a:prstGeom prst="roundRect">
              <a:avLst>
                <a:gd name="adj" fmla="val 34512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M17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3DB7BC6-F9F9-CB2B-A024-A2D5E10E2AC2}"/>
                </a:ext>
              </a:extLst>
            </p:cNvPr>
            <p:cNvCxnSpPr>
              <a:cxnSpLocks/>
              <a:stCxn id="176" idx="0"/>
              <a:endCxn id="124" idx="3"/>
            </p:cNvCxnSpPr>
            <p:nvPr/>
          </p:nvCxnSpPr>
          <p:spPr>
            <a:xfrm flipH="1" flipV="1">
              <a:off x="8361380" y="2160399"/>
              <a:ext cx="1347740" cy="55136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2FE511F-A274-F03A-9D70-A35801FA08CE}"/>
                </a:ext>
              </a:extLst>
            </p:cNvPr>
            <p:cNvSpPr txBox="1"/>
            <p:nvPr/>
          </p:nvSpPr>
          <p:spPr>
            <a:xfrm>
              <a:off x="7096837" y="2301642"/>
              <a:ext cx="6224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parse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25EB895-ADFA-6228-B726-638B3B3C73D2}"/>
                </a:ext>
              </a:extLst>
            </p:cNvPr>
            <p:cNvSpPr txBox="1"/>
            <p:nvPr/>
          </p:nvSpPr>
          <p:spPr>
            <a:xfrm>
              <a:off x="8672746" y="2301642"/>
              <a:ext cx="8621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meaning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AA78A3F2-92B2-3099-0854-72DED5B9FB8E}"/>
                </a:ext>
              </a:extLst>
            </p:cNvPr>
            <p:cNvCxnSpPr>
              <a:cxnSpLocks/>
              <a:endCxn id="176" idx="2"/>
            </p:cNvCxnSpPr>
            <p:nvPr/>
          </p:nvCxnSpPr>
          <p:spPr>
            <a:xfrm flipV="1">
              <a:off x="9219067" y="3134553"/>
              <a:ext cx="490053" cy="32779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515DDB2C-224F-9EE2-F60F-4F822B76607E}"/>
                </a:ext>
              </a:extLst>
            </p:cNvPr>
            <p:cNvCxnSpPr>
              <a:cxnSpLocks/>
              <a:endCxn id="176" idx="2"/>
            </p:cNvCxnSpPr>
            <p:nvPr/>
          </p:nvCxnSpPr>
          <p:spPr>
            <a:xfrm flipH="1" flipV="1">
              <a:off x="9709120" y="3134553"/>
              <a:ext cx="389522" cy="335303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45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9C70-9A5E-8F06-1CA5-087116BE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Rosie’s Object Ontology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AD11E-3471-D913-7339-A35C6D48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789D7-9D9D-1D91-47E2-53A407E0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5E1A4-8DC8-E49A-C54C-65F72EBBC8E3}"/>
              </a:ext>
            </a:extLst>
          </p:cNvPr>
          <p:cNvSpPr txBox="1"/>
          <p:nvPr/>
        </p:nvSpPr>
        <p:spPr>
          <a:xfrm>
            <a:off x="1202233" y="1562493"/>
            <a:ext cx="10852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category _HANDLE_ _WORD_ _SUPER_ _AFFORDANCE_* {</a:t>
            </a:r>
          </a:p>
          <a:p>
            <a:r>
              <a:rPr lang="en-US" dirty="0">
                <a:latin typeface="Consolas" panose="020B0609020204030204" pitchFamily="49" charset="0"/>
              </a:rPr>
              <a:t>	entity1 entity none1</a:t>
            </a:r>
          </a:p>
          <a:p>
            <a:r>
              <a:rPr lang="en-US" dirty="0">
                <a:latin typeface="Consolas" panose="020B0609020204030204" pitchFamily="49" charset="0"/>
              </a:rPr>
              <a:t>		object </a:t>
            </a:r>
            <a:r>
              <a:rPr lang="en-US" dirty="0" err="1">
                <a:latin typeface="Consolas" panose="020B0609020204030204" pitchFamily="49" charset="0"/>
              </a:rPr>
              <a:t>object</a:t>
            </a:r>
            <a:r>
              <a:rPr lang="en-US" dirty="0">
                <a:latin typeface="Consolas" panose="020B0609020204030204" pitchFamily="49" charset="0"/>
              </a:rPr>
              <a:t> entity1</a:t>
            </a:r>
          </a:p>
          <a:p>
            <a:r>
              <a:rPr lang="en-US" dirty="0">
                <a:latin typeface="Consolas" panose="020B0609020204030204" pitchFamily="49" charset="0"/>
              </a:rPr>
              <a:t>			obstacle1 obstacle object</a:t>
            </a:r>
          </a:p>
          <a:p>
            <a:r>
              <a:rPr lang="en-US" dirty="0">
                <a:latin typeface="Consolas" panose="020B0609020204030204" pitchFamily="49" charset="0"/>
              </a:rPr>
              <a:t>			block </a:t>
            </a:r>
            <a:r>
              <a:rPr lang="en-US" dirty="0" err="1">
                <a:latin typeface="Consolas" panose="020B0609020204030204" pitchFamily="49" charset="0"/>
              </a:rPr>
              <a:t>block</a:t>
            </a:r>
            <a:r>
              <a:rPr lang="en-US" dirty="0">
                <a:latin typeface="Consolas" panose="020B0609020204030204" pitchFamily="49" charset="0"/>
              </a:rPr>
              <a:t> object grabbable1</a:t>
            </a:r>
          </a:p>
          <a:p>
            <a:r>
              <a:rPr lang="en-US" dirty="0">
                <a:latin typeface="Consolas" panose="020B0609020204030204" pitchFamily="49" charset="0"/>
              </a:rPr>
              <a:t>			kitchenware1 kitchenware object grabbable1 </a:t>
            </a:r>
          </a:p>
          <a:p>
            <a:r>
              <a:rPr lang="en-US" dirty="0">
                <a:latin typeface="Consolas" panose="020B0609020204030204" pitchFamily="49" charset="0"/>
              </a:rPr>
              <a:t>				utensil1 utensil kitchenware1</a:t>
            </a:r>
          </a:p>
          <a:p>
            <a:r>
              <a:rPr lang="en-US" dirty="0">
                <a:latin typeface="Consolas" panose="020B0609020204030204" pitchFamily="49" charset="0"/>
              </a:rPr>
              <a:t>					fork1 fork utensil1</a:t>
            </a:r>
          </a:p>
          <a:p>
            <a:r>
              <a:rPr lang="en-US" dirty="0">
                <a:latin typeface="Consolas" panose="020B0609020204030204" pitchFamily="49" charset="0"/>
              </a:rPr>
              <a:t>					knife1 knife utensil1</a:t>
            </a:r>
          </a:p>
          <a:p>
            <a:r>
              <a:rPr lang="en-US" dirty="0">
                <a:latin typeface="Consolas" panose="020B0609020204030204" pitchFamily="49" charset="0"/>
              </a:rPr>
              <a:t>					spoon1 spoon utensil1</a:t>
            </a:r>
          </a:p>
          <a:p>
            <a:r>
              <a:rPr lang="en-US" dirty="0">
                <a:latin typeface="Consolas" panose="020B0609020204030204" pitchFamily="49" charset="0"/>
              </a:rPr>
              <a:t>				mug1 mug kitchenware1 fillable1</a:t>
            </a:r>
          </a:p>
          <a:p>
            <a:r>
              <a:rPr lang="en-US" dirty="0">
                <a:latin typeface="Consolas" panose="020B0609020204030204" pitchFamily="49" charset="0"/>
              </a:rPr>
              <a:t>				cup1 cup kitchenware1 fillable1</a:t>
            </a:r>
          </a:p>
          <a:p>
            <a:r>
              <a:rPr lang="en-US" dirty="0">
                <a:latin typeface="Consolas" panose="020B0609020204030204" pitchFamily="49" charset="0"/>
              </a:rPr>
              <a:t>				pitcher1 pitcher kitchenware1 fillable1 dispenser1</a:t>
            </a:r>
          </a:p>
          <a:p>
            <a:r>
              <a:rPr lang="en-US" dirty="0">
                <a:latin typeface="Consolas" panose="020B0609020204030204" pitchFamily="49" charset="0"/>
              </a:rPr>
              <a:t>				carton1 carton kitchenware1 fillable1 dispenser1</a:t>
            </a:r>
          </a:p>
          <a:p>
            <a:r>
              <a:rPr lang="en-US" dirty="0">
                <a:latin typeface="Consolas" panose="020B0609020204030204" pitchFamily="49" charset="0"/>
              </a:rPr>
              <a:t>				plate1 plate kitchenware1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DBD3C-22CB-4A91-9D55-F071186C52D5}"/>
              </a:ext>
            </a:extLst>
          </p:cNvPr>
          <p:cNvSpPr txBox="1"/>
          <p:nvPr/>
        </p:nvSpPr>
        <p:spPr>
          <a:xfrm>
            <a:off x="3224706" y="2153208"/>
            <a:ext cx="4499207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template color _HANDLE_ _WORD_* {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red1 red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orange1 orange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yellow1 yellow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green1 green 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blue1 blue 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purple1 purple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black1 black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brown1 brown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white1 white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gray1 gray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6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9C70-9A5E-8F06-1CA5-087116BE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Lucia’s ECG Grammar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AD11E-3471-D913-7339-A35C6D48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789D7-9D9D-1D91-47E2-53A407E0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5E1A4-8DC8-E49A-C54C-65F72EBBC8E3}"/>
              </a:ext>
            </a:extLst>
          </p:cNvPr>
          <p:cNvSpPr txBox="1"/>
          <p:nvPr/>
        </p:nvSpPr>
        <p:spPr>
          <a:xfrm>
            <a:off x="1358115" y="1690688"/>
            <a:ext cx="4867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construction </a:t>
            </a:r>
            <a:r>
              <a:rPr lang="en-US" dirty="0" err="1">
                <a:latin typeface="Consolas" panose="020B0609020204030204" pitchFamily="49" charset="0"/>
              </a:rPr>
              <a:t>TransitiveCommand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subcase of Imperative</a:t>
            </a:r>
          </a:p>
          <a:p>
            <a:r>
              <a:rPr lang="en-US" dirty="0">
                <a:latin typeface="Consolas" panose="020B0609020204030204" pitchFamily="49" charset="0"/>
              </a:rPr>
              <a:t>   constructional</a:t>
            </a:r>
          </a:p>
          <a:p>
            <a:r>
              <a:rPr lang="en-US" dirty="0">
                <a:latin typeface="Consolas" panose="020B0609020204030204" pitchFamily="49" charset="0"/>
              </a:rPr>
              <a:t>      constituents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verb: </a:t>
            </a:r>
            <a:r>
              <a:rPr lang="en-US" dirty="0" err="1">
                <a:latin typeface="Consolas" panose="020B0609020204030204" pitchFamily="49" charset="0"/>
              </a:rPr>
              <a:t>ActionVerb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object: </a:t>
            </a:r>
            <a:r>
              <a:rPr lang="en-US" dirty="0" err="1">
                <a:latin typeface="Consolas" panose="020B0609020204030204" pitchFamily="49" charset="0"/>
              </a:rPr>
              <a:t>RefExpr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meaning: </a:t>
            </a:r>
            <a:r>
              <a:rPr lang="en-US" dirty="0" err="1">
                <a:latin typeface="Consolas" panose="020B0609020204030204" pitchFamily="49" charset="0"/>
              </a:rPr>
              <a:t>ActOnIt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constraints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self.m.action</a:t>
            </a:r>
            <a:r>
              <a:rPr lang="en-US" dirty="0">
                <a:latin typeface="Consolas" panose="020B0609020204030204" pitchFamily="49" charset="0"/>
              </a:rPr>
              <a:t> &lt;--&gt; </a:t>
            </a:r>
            <a:r>
              <a:rPr lang="en-US" dirty="0" err="1">
                <a:latin typeface="Consolas" panose="020B0609020204030204" pitchFamily="49" charset="0"/>
              </a:rPr>
              <a:t>verb.m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self.m.object</a:t>
            </a:r>
            <a:r>
              <a:rPr lang="en-US" dirty="0">
                <a:latin typeface="Consolas" panose="020B0609020204030204" pitchFamily="49" charset="0"/>
              </a:rPr>
              <a:t> &lt;--&gt; </a:t>
            </a:r>
            <a:r>
              <a:rPr lang="en-US" dirty="0" err="1">
                <a:latin typeface="Consolas" panose="020B0609020204030204" pitchFamily="49" charset="0"/>
              </a:rPr>
              <a:t>object.m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5CF4B-CA3E-E94C-B624-B7E4FA0E13DA}"/>
              </a:ext>
            </a:extLst>
          </p:cNvPr>
          <p:cNvSpPr txBox="1"/>
          <p:nvPr/>
        </p:nvSpPr>
        <p:spPr>
          <a:xfrm>
            <a:off x="7704307" y="1690688"/>
            <a:ext cx="3356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schema Action</a:t>
            </a:r>
          </a:p>
          <a:p>
            <a:r>
              <a:rPr lang="en-US" dirty="0">
                <a:latin typeface="Consolas" panose="020B0609020204030204" pitchFamily="49" charset="0"/>
              </a:rPr>
              <a:t>   roles</a:t>
            </a:r>
          </a:p>
          <a:p>
            <a:r>
              <a:rPr lang="en-US" dirty="0">
                <a:latin typeface="Consolas" panose="020B0609020204030204" pitchFamily="49" charset="0"/>
              </a:rPr>
              <a:t>      action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direction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location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modifier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schema </a:t>
            </a:r>
            <a:r>
              <a:rPr lang="en-US" dirty="0" err="1">
                <a:latin typeface="Consolas" panose="020B0609020204030204" pitchFamily="49" charset="0"/>
              </a:rPr>
              <a:t>ActOnIt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subcase of Action</a:t>
            </a:r>
          </a:p>
          <a:p>
            <a:r>
              <a:rPr lang="en-US" dirty="0">
                <a:latin typeface="Consolas" panose="020B0609020204030204" pitchFamily="49" charset="0"/>
              </a:rPr>
              <a:t>   roles</a:t>
            </a:r>
          </a:p>
          <a:p>
            <a:r>
              <a:rPr lang="en-US" dirty="0">
                <a:latin typeface="Consolas" panose="020B0609020204030204" pitchFamily="49" charset="0"/>
              </a:rPr>
              <a:t>      object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0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57A5-9936-60C5-8849-27F98944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Soar Ontologies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F3E1-3DB4-B7DE-60D1-5C893CDA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62475"/>
            <a:ext cx="10515600" cy="1500187"/>
          </a:xfrm>
        </p:spPr>
        <p:txBody>
          <a:bodyPr/>
          <a:lstStyle/>
          <a:p>
            <a:r>
              <a:rPr lang="en-US" dirty="0"/>
              <a:t>What tools could we develop to make this easy?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965A9-9C39-078A-DC46-16A01BD0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2E5AE-F9F0-3E6B-3369-7DB367A3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C21E-B865-A820-F3CC-9C999BBD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875A-C2A2-7C5B-3064-1C2167B0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Primitive types: string, integer, float, boolean</a:t>
            </a:r>
          </a:p>
          <a:p>
            <a:r>
              <a:rPr lang="en-US" dirty="0"/>
              <a:t>Named constant types: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Structured types (schemas):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7C11B-8901-95D7-66FB-62FA25CE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3545C-9625-B72D-E9D3-7B53463A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AB1D5-129D-FDA4-3FE3-CFAB59513749}"/>
              </a:ext>
            </a:extLst>
          </p:cNvPr>
          <p:cNvSpPr txBox="1"/>
          <p:nvPr/>
        </p:nvSpPr>
        <p:spPr>
          <a:xfrm>
            <a:off x="1099224" y="2879389"/>
            <a:ext cx="10382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Finger [1-5] # An integer whose values should be in this range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Speed [0.0-120.0] # A float with values in this range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Color [red, green, blue] # A string which contains one of these specific values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A9F50-CB3F-626F-A581-04937E2EFD31}"/>
              </a:ext>
            </a:extLst>
          </p:cNvPr>
          <p:cNvSpPr txBox="1"/>
          <p:nvPr/>
        </p:nvSpPr>
        <p:spPr>
          <a:xfrm>
            <a:off x="1196501" y="4445541"/>
            <a:ext cx="10885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Block { color: Color, shape: Shape, size: Size, clear: boolean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Color [red, green, blue]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Shape[sphere, rectangle, square, triangle]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Size [small, medium, large]</a:t>
            </a:r>
          </a:p>
          <a:p>
            <a:endParaRPr lang="en-US" b="0" i="0" dirty="0">
              <a:solidFill>
                <a:srgbClr val="172B4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World { objects: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ObjectSet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, relations: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WorldRelationSet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, self: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ObjectRepresentation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3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8D53-EFF4-E649-A72E-53C0952C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0F561-168A-099D-C8A4-B87071DD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910C-D3CD-6E2C-ECD9-D2830FC2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20685-95D0-E283-F2FF-8E87C2DE1E4E}"/>
              </a:ext>
            </a:extLst>
          </p:cNvPr>
          <p:cNvSpPr txBox="1"/>
          <p:nvPr/>
        </p:nvSpPr>
        <p:spPr>
          <a:xfrm>
            <a:off x="1620761" y="1717947"/>
            <a:ext cx="9733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ObjectSet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{ object*: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ObjectRepresentation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, pointed~: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ObjectRepresentation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endParaRPr lang="en-US" b="0" i="0" dirty="0">
              <a:solidFill>
                <a:srgbClr val="172B4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WorldRelationSet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{ relation*: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WorldRelation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WorldRelation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{ type: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RelationType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, instances: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RelInstanceSet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RelationType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[in, on, left-of, ... ]</a:t>
            </a:r>
          </a:p>
          <a:p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RelInstanceSet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{ instance+: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RelInstance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RelInstance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{ 1: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ObjectRepresentation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, 2: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ObjectRepresentation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AA0CD-DB6C-0045-E8D7-3D2962789D47}"/>
              </a:ext>
            </a:extLst>
          </p:cNvPr>
          <p:cNvSpPr txBox="1"/>
          <p:nvPr/>
        </p:nvSpPr>
        <p:spPr>
          <a:xfrm>
            <a:off x="2572708" y="4330511"/>
            <a:ext cx="704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* = 0 to max integer</a:t>
            </a:r>
          </a:p>
          <a:p>
            <a:r>
              <a:rPr lang="en-US" b="0" i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+ = 1 to max integer</a:t>
            </a:r>
          </a:p>
          <a:p>
            <a:r>
              <a:rPr lang="en-US" b="0" i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~ = 0 or 1, nil if 0 (the attribute is always there)</a:t>
            </a:r>
          </a:p>
          <a:p>
            <a:r>
              <a:rPr lang="en-US" b="0" i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? = present or not (optional)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8D53-EFF4-E649-A72E-53C0952C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0F561-168A-099D-C8A4-B87071DD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910C-D3CD-6E2C-ECD9-D2830FC2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20685-95D0-E283-F2FF-8E87C2DE1E4E}"/>
              </a:ext>
            </a:extLst>
          </p:cNvPr>
          <p:cNvSpPr txBox="1"/>
          <p:nvPr/>
        </p:nvSpPr>
        <p:spPr>
          <a:xfrm>
            <a:off x="1620761" y="1717947"/>
            <a:ext cx="89504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Object { handle: string, grabbable: boolean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Block { color: Color, shape: Shape, size: Size, clear: boolean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Receptacle { openable: boolean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Surface { ...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Kichenware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{ material: Material,  ...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Utensil { grabbable &lt;-- true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   Fork { ...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   Knife { ...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   Spoon { ...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Plate { ...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CeramicPlate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{ material &lt;-- ceramic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PaperPlate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{ material &lt;-- paper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Bowl { }</a:t>
            </a:r>
          </a:p>
          <a:p>
            <a:endParaRPr lang="en-US" b="0" i="0" dirty="0">
              <a:solidFill>
                <a:srgbClr val="172B4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Material [ ceramic, metal, paper, plastic ]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2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57A5-9936-60C5-8849-27F98944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F3E1-3DB4-B7DE-60D1-5C893CDA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62475"/>
            <a:ext cx="10515600" cy="1500187"/>
          </a:xfrm>
        </p:spPr>
        <p:txBody>
          <a:bodyPr/>
          <a:lstStyle/>
          <a:p>
            <a:r>
              <a:rPr lang="en-US" dirty="0"/>
              <a:t>How to represent, easily, large amounts of knowledge in Soar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965A9-9C39-078A-DC46-16A01BD0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2E5AE-F9F0-3E6B-3369-7DB367A3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25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8D53-EFF4-E649-A72E-53C0952C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0F561-168A-099D-C8A4-B87071DD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910C-D3CD-6E2C-ECD9-D2830FC2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20685-95D0-E283-F2FF-8E87C2DE1E4E}"/>
              </a:ext>
            </a:extLst>
          </p:cNvPr>
          <p:cNvSpPr txBox="1"/>
          <p:nvPr/>
        </p:nvSpPr>
        <p:spPr>
          <a:xfrm>
            <a:off x="1620761" y="1562305"/>
            <a:ext cx="95465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Message {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Command { action: Action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GoToCommand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action.handle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&lt;- go-to-1, ARG1: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ReferenceDescription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TransitiveCommand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{ ARG1: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ReferenceDescription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PickupCommand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action.handle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&lt;- pick-up1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PutDownCommand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action.handle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&lt;- put-down1, ARG2: Relation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ObjectDescription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GoalDescription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{ ARG0: Assertion }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Action { handle: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ActionHandle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ActionHandle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[clean-01, go-to-1, pick-up1, put-down1, ...]</a:t>
            </a:r>
          </a:p>
          <a:p>
            <a:endParaRPr lang="en-US" dirty="0">
              <a:solidFill>
                <a:srgbClr val="172B4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Assertion { }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StateDescription</a:t>
            </a:r>
            <a:r>
              <a:rPr lang="en-US" dirty="0">
                <a:latin typeface="Consolas" panose="020B0609020204030204" pitchFamily="49" charset="0"/>
              </a:rPr>
              <a:t> { ARG1: </a:t>
            </a:r>
            <a:r>
              <a:rPr lang="en-US" dirty="0" err="1">
                <a:latin typeface="Consolas" panose="020B0609020204030204" pitchFamily="49" charset="0"/>
              </a:rPr>
              <a:t>ReferenceDescription</a:t>
            </a:r>
            <a:r>
              <a:rPr lang="en-US" dirty="0">
                <a:latin typeface="Consolas" panose="020B0609020204030204" pitchFamily="49" charset="0"/>
              </a:rPr>
              <a:t>, ARG2: </a:t>
            </a:r>
            <a:r>
              <a:rPr lang="en-US" dirty="0" err="1">
                <a:latin typeface="Consolas" panose="020B0609020204030204" pitchFamily="49" charset="0"/>
              </a:rPr>
              <a:t>ObjectState</a:t>
            </a: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RelationAssertion</a:t>
            </a:r>
            <a:r>
              <a:rPr lang="en-US" dirty="0">
                <a:latin typeface="Consolas" panose="020B0609020204030204" pitchFamily="49" charset="0"/>
              </a:rPr>
              <a:t> { ARG0: Relation }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AndAssertion</a:t>
            </a:r>
            <a:r>
              <a:rPr lang="en-US" dirty="0">
                <a:latin typeface="Consolas" panose="020B0609020204030204" pitchFamily="49" charset="0"/>
              </a:rPr>
              <a:t> { op1: Assertion, op2: Assertion }</a:t>
            </a:r>
          </a:p>
        </p:txBody>
      </p:sp>
    </p:spTree>
    <p:extLst>
      <p:ext uri="{BB962C8B-B14F-4D97-AF65-F5344CB8AC3E}">
        <p14:creationId xmlns:p14="http://schemas.microsoft.com/office/powerpoint/2010/main" val="205028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8D53-EFF4-E649-A72E-53C0952C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40" y="365126"/>
            <a:ext cx="9450859" cy="911114"/>
          </a:xfrm>
        </p:spPr>
        <p:txBody>
          <a:bodyPr/>
          <a:lstStyle/>
          <a:p>
            <a:r>
              <a:rPr lang="en-US" dirty="0"/>
              <a:t>A Message In Working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0F561-168A-099D-C8A4-B87071DD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910C-D3CD-6E2C-ECD9-D2830FC2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20685-95D0-E283-F2FF-8E87C2DE1E4E}"/>
              </a:ext>
            </a:extLst>
          </p:cNvPr>
          <p:cNvSpPr txBox="1"/>
          <p:nvPr/>
        </p:nvSpPr>
        <p:spPr>
          <a:xfrm>
            <a:off x="2127871" y="1276240"/>
            <a:ext cx="90009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# ::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snt</a:t>
            </a:r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Pick up a dish sponge.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(&lt;p&gt; ^instance-of pick-up-command ^classes &lt;p0&gt;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^action &lt;pa&gt; ^ARG1 &lt;s&gt;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^text |Pick up a dish sponge.|)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(&lt;p0&gt; ^class pick-up-command transitive-command command message)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(&lt;pa&gt; ^instance-of action ^handle pick-up1 ^text |Pick up|)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(&lt;s&gt; ^instance-of reference-description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 ^category &lt;s1&gt; ^givenness indefinite ^modifier &lt;d&gt; ^groundings &lt;s1g&gt;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 ^text |a dish sponge|)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(&lt;s1&gt; ^handle sponge ^type grabbable)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(&lt;d&gt; ^instance-of object-modifier ^handle dish ^type usage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   ^text |dish|)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# Note: the images show three dish sponges in the bathtub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(&lt;s1g&gt; ^grounding &lt;s1g1&gt; &lt;s1g2&gt; &lt;s1g3&gt;)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(&lt;s1g1&gt; ^category sponge ^modifier &lt;d&gt; ^handle DishSponge21)  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(&lt;s1g2&gt; ^category sponge ^modifier &lt;d&gt; ^handle DishSponge22)  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     (&lt;s1g3&gt; ^category sponge ^modifier &lt;d&gt; ^handle DishSponge23)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59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EBB461-B6A8-2327-2FC9-8F3AF642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DF962E-AF1B-8D10-0D61-3A61C6CA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B4C2D-885F-4672-CA76-E9137D9B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94" y="1395104"/>
            <a:ext cx="2410161" cy="4410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E69E1-D3DE-AC02-80BF-1FA099BE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317" y="646716"/>
            <a:ext cx="2791215" cy="58301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3F2DADE-4FD0-E488-7569-6D8F926E10FC}"/>
              </a:ext>
            </a:extLst>
          </p:cNvPr>
          <p:cNvSpPr txBox="1">
            <a:spLocks/>
          </p:cNvSpPr>
          <p:nvPr/>
        </p:nvSpPr>
        <p:spPr>
          <a:xfrm>
            <a:off x="6449438" y="294124"/>
            <a:ext cx="3166245" cy="8021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Visual Soar</a:t>
            </a:r>
          </a:p>
        </p:txBody>
      </p:sp>
    </p:spTree>
    <p:extLst>
      <p:ext uri="{BB962C8B-B14F-4D97-AF65-F5344CB8AC3E}">
        <p14:creationId xmlns:p14="http://schemas.microsoft.com/office/powerpoint/2010/main" val="3917067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28A4F-743B-99D2-49C7-980A7837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6783" y="1035740"/>
            <a:ext cx="2310792" cy="823912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Nuggets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734C3-9370-798D-A268-569E76BA1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1535"/>
            <a:ext cx="5332412" cy="3684588"/>
          </a:xfrm>
        </p:spPr>
        <p:txBody>
          <a:bodyPr/>
          <a:lstStyle/>
          <a:p>
            <a:r>
              <a:rPr lang="en-US" dirty="0"/>
              <a:t>A simple declarative notation</a:t>
            </a:r>
          </a:p>
          <a:p>
            <a:r>
              <a:rPr lang="en-US" dirty="0"/>
              <a:t>Many types of knowledge</a:t>
            </a:r>
          </a:p>
          <a:p>
            <a:r>
              <a:rPr lang="en-US" dirty="0"/>
              <a:t>Maps to Soar structures</a:t>
            </a:r>
          </a:p>
          <a:p>
            <a:r>
              <a:rPr lang="en-US" dirty="0"/>
              <a:t>Tools to translate to Soar</a:t>
            </a:r>
          </a:p>
          <a:p>
            <a:r>
              <a:rPr lang="en-US" dirty="0"/>
              <a:t>Simple knowledge engineering</a:t>
            </a:r>
          </a:p>
          <a:p>
            <a:r>
              <a:rPr lang="en-US" dirty="0"/>
              <a:t>Eases entry into Soar world</a:t>
            </a:r>
          </a:p>
          <a:p>
            <a:r>
              <a:rPr lang="en-US" dirty="0"/>
              <a:t>Proven 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BBDF6-D06C-3F01-87D7-40C9D3D14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066174" y="1033071"/>
            <a:ext cx="1501269" cy="823912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Coal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2D46F-C295-A7FB-1F31-A2DB676EE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4580" y="2631535"/>
            <a:ext cx="5183188" cy="3684588"/>
          </a:xfrm>
        </p:spPr>
        <p:txBody>
          <a:bodyPr/>
          <a:lstStyle/>
          <a:p>
            <a:r>
              <a:rPr lang="en-US" dirty="0"/>
              <a:t>Unfamiliar to Soar developers</a:t>
            </a:r>
          </a:p>
          <a:p>
            <a:r>
              <a:rPr lang="en-US" dirty="0"/>
              <a:t>Much work to do:</a:t>
            </a:r>
          </a:p>
          <a:p>
            <a:pPr lvl="1"/>
            <a:r>
              <a:rPr lang="en-US" dirty="0"/>
              <a:t>Define representations</a:t>
            </a:r>
          </a:p>
          <a:p>
            <a:pPr lvl="1"/>
            <a:r>
              <a:rPr lang="en-US" dirty="0"/>
              <a:t>Build translation tools</a:t>
            </a:r>
          </a:p>
          <a:p>
            <a:pPr lvl="1"/>
            <a:r>
              <a:rPr lang="en-US" dirty="0"/>
              <a:t>Integrate with agent code</a:t>
            </a:r>
          </a:p>
          <a:p>
            <a:r>
              <a:rPr lang="en-US" dirty="0"/>
              <a:t>Lots of debugging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1516A9-F862-C64C-2436-5144EBB6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6A72EC-41E6-5743-C210-66DA5121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 descr="A nugget of gold. Image 2 of 4">
            <a:extLst>
              <a:ext uri="{FF2B5EF4-FFF2-40B4-BE49-F238E27FC236}">
                <a16:creationId xmlns:a16="http://schemas.microsoft.com/office/drawing/2014/main" id="{D768E835-40BD-0C5F-7C6B-0D68A3C4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072" y="590513"/>
            <a:ext cx="1709029" cy="17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lump of coal. Image 3 of 4">
            <a:extLst>
              <a:ext uri="{FF2B5EF4-FFF2-40B4-BE49-F238E27FC236}">
                <a16:creationId xmlns:a16="http://schemas.microsoft.com/office/drawing/2014/main" id="{849BCD96-AFAA-0728-E194-EAAFF5D39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6" y="527462"/>
            <a:ext cx="1693811" cy="16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81F1-678D-0255-D786-60960E87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Knowledge in a Soar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063-FC4F-CE02-D9B9-9C150AF9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34" y="1690688"/>
            <a:ext cx="3900916" cy="4526014"/>
          </a:xfrm>
        </p:spPr>
        <p:txBody>
          <a:bodyPr>
            <a:normAutofit/>
          </a:bodyPr>
          <a:lstStyle/>
          <a:p>
            <a:r>
              <a:rPr lang="en-US" dirty="0"/>
              <a:t>Objects:</a:t>
            </a:r>
          </a:p>
          <a:p>
            <a:pPr lvl="1"/>
            <a:r>
              <a:rPr lang="en-US" dirty="0"/>
              <a:t>Categories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Affordances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Language</a:t>
            </a:r>
          </a:p>
          <a:p>
            <a:pPr lvl="1"/>
            <a:r>
              <a:rPr lang="en-US" dirty="0"/>
              <a:t>Constructions</a:t>
            </a:r>
          </a:p>
          <a:p>
            <a:pPr lvl="1"/>
            <a:r>
              <a:rPr lang="en-US" dirty="0"/>
              <a:t>Meaning schemas</a:t>
            </a:r>
          </a:p>
          <a:p>
            <a:pPr lvl="1"/>
            <a:r>
              <a:rPr lang="en-US" dirty="0"/>
              <a:t>Messages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133F-F235-C960-6CE3-18054F9D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0D0E4-8525-69AC-95BA-BC3A617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71E24F-7488-E941-24A9-7A81E68036B6}"/>
              </a:ext>
            </a:extLst>
          </p:cNvPr>
          <p:cNvSpPr txBox="1">
            <a:spLocks/>
          </p:cNvSpPr>
          <p:nvPr/>
        </p:nvSpPr>
        <p:spPr>
          <a:xfrm>
            <a:off x="6855576" y="1690688"/>
            <a:ext cx="3900916" cy="4526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of these are built by hand.</a:t>
            </a:r>
          </a:p>
          <a:p>
            <a:endParaRPr lang="en-US" dirty="0"/>
          </a:p>
          <a:p>
            <a:r>
              <a:rPr lang="en-US" dirty="0"/>
              <a:t>How could we make that easier?</a:t>
            </a:r>
          </a:p>
          <a:p>
            <a:endParaRPr lang="en-US" dirty="0"/>
          </a:p>
          <a:p>
            <a:r>
              <a:rPr lang="en-US" dirty="0"/>
              <a:t>This would reduce the entry cost.</a:t>
            </a:r>
          </a:p>
        </p:txBody>
      </p:sp>
    </p:spTree>
    <p:extLst>
      <p:ext uri="{BB962C8B-B14F-4D97-AF65-F5344CB8AC3E}">
        <p14:creationId xmlns:p14="http://schemas.microsoft.com/office/powerpoint/2010/main" val="215385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57A5-9936-60C5-8849-27F98944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Ontology?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F3E1-3DB4-B7DE-60D1-5C893CDA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62475"/>
            <a:ext cx="10515600" cy="1500187"/>
          </a:xfrm>
        </p:spPr>
        <p:txBody>
          <a:bodyPr/>
          <a:lstStyle/>
          <a:p>
            <a:r>
              <a:rPr lang="en-US" dirty="0"/>
              <a:t>What theory and technologies are available for knowledge representation?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965A9-9C39-078A-DC46-16A01BD0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2E5AE-F9F0-3E6B-3369-7DB367A3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456F-358E-7162-03FC-9FD0A81F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ontology? (Philosophy)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42B1F-273B-6A68-4A5F-4B2DC0FB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59025-75EA-9895-DB0E-9347E2B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3B096-1A09-38FF-9674-CCF44152142A}"/>
              </a:ext>
            </a:extLst>
          </p:cNvPr>
          <p:cNvSpPr txBox="1"/>
          <p:nvPr/>
        </p:nvSpPr>
        <p:spPr>
          <a:xfrm>
            <a:off x="930989" y="2406930"/>
            <a:ext cx="1080176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source-serif-pro"/>
              </a:rPr>
              <a:t>Ontology:  The branch of metaphysics … is concerned with identifying, in the most general terms, the kinds of things that actually exist.</a:t>
            </a:r>
          </a:p>
          <a:p>
            <a:pPr algn="ctr"/>
            <a:r>
              <a:rPr lang="en-US" sz="1400" dirty="0"/>
              <a:t>https://www.webpages.uidaho.edu/engl257/classical/ontology_and_epistemology.htm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A785C-22AC-0A29-F65D-0066A1215A8C}"/>
              </a:ext>
            </a:extLst>
          </p:cNvPr>
          <p:cNvSpPr txBox="1"/>
          <p:nvPr/>
        </p:nvSpPr>
        <p:spPr>
          <a:xfrm>
            <a:off x="2031590" y="4705938"/>
            <a:ext cx="812881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source-serif-pro"/>
              </a:rPr>
              <a:t>… ontology is the study of what there is.</a:t>
            </a:r>
          </a:p>
          <a:p>
            <a:pPr algn="ctr"/>
            <a:r>
              <a:rPr lang="en-US" sz="1400" dirty="0"/>
              <a:t>https://plato.stanford.edu/entries/logic-ontology/</a:t>
            </a:r>
          </a:p>
        </p:txBody>
      </p:sp>
    </p:spTree>
    <p:extLst>
      <p:ext uri="{BB962C8B-B14F-4D97-AF65-F5344CB8AC3E}">
        <p14:creationId xmlns:p14="http://schemas.microsoft.com/office/powerpoint/2010/main" val="165542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456F-358E-7162-03FC-9FD0A81F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40" y="365125"/>
            <a:ext cx="9867528" cy="1325563"/>
          </a:xfrm>
        </p:spPr>
        <p:txBody>
          <a:bodyPr/>
          <a:lstStyle/>
          <a:p>
            <a:r>
              <a:rPr lang="en-US" dirty="0"/>
              <a:t>What is ontology? (Computer Science)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42B1F-273B-6A68-4A5F-4B2DC0FB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59025-75EA-9895-DB0E-9347E2B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D0BFE-12C3-BAAE-B110-4CAB5998E84D}"/>
              </a:ext>
            </a:extLst>
          </p:cNvPr>
          <p:cNvSpPr txBox="1"/>
          <p:nvPr/>
        </p:nvSpPr>
        <p:spPr>
          <a:xfrm>
            <a:off x="1527190" y="4141234"/>
            <a:ext cx="10619028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source-serif-pro"/>
              </a:rPr>
              <a:t>An ontology refers to the systematic mapping of data to meaningful semantic concepts.</a:t>
            </a:r>
            <a:endParaRPr lang="en-US" sz="280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ctr"/>
            <a:r>
              <a:rPr lang="en-US" sz="1400" dirty="0"/>
              <a:t>https://blog.palantir.com/ontology-finding-meaning-in-data-palantir-rfx-blog-series-1-399bd1a5971b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A785C-22AC-0A29-F65D-0066A1215A8C}"/>
              </a:ext>
            </a:extLst>
          </p:cNvPr>
          <p:cNvSpPr txBox="1"/>
          <p:nvPr/>
        </p:nvSpPr>
        <p:spPr>
          <a:xfrm>
            <a:off x="2031590" y="2166328"/>
            <a:ext cx="812881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source-serif-pro"/>
              </a:rPr>
              <a:t>… ontology is the study of what there is.</a:t>
            </a:r>
          </a:p>
          <a:p>
            <a:pPr algn="ctr"/>
            <a:r>
              <a:rPr lang="en-US" sz="1400" dirty="0"/>
              <a:t>https://plato.stanford.edu/entries/logic-ontology/</a:t>
            </a:r>
          </a:p>
        </p:txBody>
      </p:sp>
    </p:spTree>
    <p:extLst>
      <p:ext uri="{BB962C8B-B14F-4D97-AF65-F5344CB8AC3E}">
        <p14:creationId xmlns:p14="http://schemas.microsoft.com/office/powerpoint/2010/main" val="280630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57A5-9936-60C5-8849-27F98944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F3E1-3DB4-B7DE-60D1-5C893CDA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62475"/>
            <a:ext cx="10515600" cy="1500187"/>
          </a:xfrm>
        </p:spPr>
        <p:txBody>
          <a:bodyPr/>
          <a:lstStyle/>
          <a:p>
            <a:r>
              <a:rPr lang="en-US" dirty="0"/>
              <a:t>Much research has been done and technologies are available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965A9-9C39-078A-DC46-16A01BD0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2E5AE-F9F0-3E6B-3369-7DB367A3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9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E5F5-A783-D9E3-ACFC-D49D23B8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OWL: Web Ontology Language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069C4-96E3-CE46-D617-F7D950C6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D8E1C-3A6C-3BF6-78B8-ABE84B63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Conceptualizing the real world">
            <a:extLst>
              <a:ext uri="{FF2B5EF4-FFF2-40B4-BE49-F238E27FC236}">
                <a16:creationId xmlns:a16="http://schemas.microsoft.com/office/drawing/2014/main" id="{41409DCA-195C-D4A3-A14B-5CD99F305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11" y="2950484"/>
            <a:ext cx="9227575" cy="311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66902C-59E5-01A9-CE4A-FA46274DD864}"/>
              </a:ext>
            </a:extLst>
          </p:cNvPr>
          <p:cNvSpPr txBox="1"/>
          <p:nvPr/>
        </p:nvSpPr>
        <p:spPr>
          <a:xfrm>
            <a:off x="1391264" y="6139447"/>
            <a:ext cx="940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https://cambridgesemantics.com/blog/semantic-university/learn-owl-rdfs/owl-101/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1A0F8-3802-3122-A682-B3C3DAC5F7DB}"/>
              </a:ext>
            </a:extLst>
          </p:cNvPr>
          <p:cNvSpPr txBox="1"/>
          <p:nvPr/>
        </p:nvSpPr>
        <p:spPr>
          <a:xfrm>
            <a:off x="536641" y="1465415"/>
            <a:ext cx="11118713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source-serif-pro"/>
              </a:rPr>
              <a:t>The Web Ontology Language (OWL) is a family of knowledge representation languages for authoring ontologies.</a:t>
            </a:r>
          </a:p>
          <a:p>
            <a:pPr algn="ctr"/>
            <a:r>
              <a:rPr lang="en-US" sz="1400" dirty="0"/>
              <a:t>https://en.wikipedia.org/wiki/Web_Ontology_Language</a:t>
            </a:r>
          </a:p>
        </p:txBody>
      </p:sp>
    </p:spTree>
    <p:extLst>
      <p:ext uri="{BB962C8B-B14F-4D97-AF65-F5344CB8AC3E}">
        <p14:creationId xmlns:p14="http://schemas.microsoft.com/office/powerpoint/2010/main" val="319183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51CF4-0DE2-CD13-9948-57B99E69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A7D2-B0B7-E4BE-1223-92BCD61D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207EFD-B60A-24E6-7E02-F63184513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73" y="176205"/>
            <a:ext cx="9557744" cy="554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1669C4-AA3C-5E1D-47DE-76A4CB2C4ABA}"/>
              </a:ext>
            </a:extLst>
          </p:cNvPr>
          <p:cNvSpPr txBox="1"/>
          <p:nvPr/>
        </p:nvSpPr>
        <p:spPr>
          <a:xfrm>
            <a:off x="1233357" y="3735331"/>
            <a:ext cx="10845375" cy="24314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>
              <a:solidFill>
                <a:srgbClr val="242424"/>
              </a:solidFill>
              <a:latin typeface="source-serif-pro"/>
            </a:endParaRPr>
          </a:p>
          <a:p>
            <a:pPr algn="ctr"/>
            <a:r>
              <a:rPr lang="en-US" sz="3200" b="1" dirty="0">
                <a:solidFill>
                  <a:srgbClr val="242424"/>
                </a:solidFill>
                <a:latin typeface="source-serif-pro"/>
              </a:rPr>
              <a:t>Ontology Generation and Visualization with Protégé</a:t>
            </a:r>
          </a:p>
          <a:p>
            <a:pPr algn="ctr"/>
            <a:endParaRPr lang="en-US" sz="140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ctr"/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… an ontology is a description (like a formal specification of a program) of the concepts and relationships that can exist for an agent or a community of agents.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9429A4-E71C-E050-FB32-37A7B7DC2798}"/>
              </a:ext>
            </a:extLst>
          </p:cNvPr>
          <p:cNvSpPr txBox="1"/>
          <p:nvPr/>
        </p:nvSpPr>
        <p:spPr>
          <a:xfrm>
            <a:off x="1391264" y="6139447"/>
            <a:ext cx="940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https://medium.com/@vindulajayawardana/ontology-generation-and-visualization-with-prot%C3%A9g%C3%A9-6df0af9955e0</a:t>
            </a:r>
          </a:p>
        </p:txBody>
      </p:sp>
    </p:spTree>
    <p:extLst>
      <p:ext uri="{BB962C8B-B14F-4D97-AF65-F5344CB8AC3E}">
        <p14:creationId xmlns:p14="http://schemas.microsoft.com/office/powerpoint/2010/main" val="306817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C_Template_V1" id="{8BC6D404-11AE-DF48-A65E-53F30410AF22}" vid="{D3CEEA80-1A1F-0E4B-935B-547A7867DFF0}"/>
    </a:ext>
  </a:extLst>
</a:theme>
</file>

<file path=ppt/theme/theme2.xml><?xml version="1.0" encoding="utf-8"?>
<a:theme xmlns:a="http://schemas.openxmlformats.org/drawingml/2006/main" name="Talk 1 - CogArch 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6241</TotalTime>
  <Words>1616</Words>
  <Application>Microsoft Office PowerPoint</Application>
  <PresentationFormat>Widescreen</PresentationFormat>
  <Paragraphs>326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Helvetica Neue</vt:lpstr>
      <vt:lpstr>source-serif-pro</vt:lpstr>
      <vt:lpstr>Arial</vt:lpstr>
      <vt:lpstr>Calibri</vt:lpstr>
      <vt:lpstr>Consolas</vt:lpstr>
      <vt:lpstr>Office Theme</vt:lpstr>
      <vt:lpstr>Talk 1 - CogArch Intro</vt:lpstr>
      <vt:lpstr>Representing Ontologies in Soar</vt:lpstr>
      <vt:lpstr>The Problem</vt:lpstr>
      <vt:lpstr>Kinds of Knowledge in a Soar Agent</vt:lpstr>
      <vt:lpstr>What is Ontology?</vt:lpstr>
      <vt:lpstr>What is ontology? (Philosophy)</vt:lpstr>
      <vt:lpstr>What is ontology? (Computer Science)</vt:lpstr>
      <vt:lpstr>Ontology Technologies</vt:lpstr>
      <vt:lpstr>OWL: Web Ontology Language</vt:lpstr>
      <vt:lpstr>PowerPoint Presentation</vt:lpstr>
      <vt:lpstr>Soar Ontologies</vt:lpstr>
      <vt:lpstr>Ontologies in Soar</vt:lpstr>
      <vt:lpstr>A Soar Top-Level Ontology (classes)</vt:lpstr>
      <vt:lpstr>A Soar Top-Level Ontology (instances)</vt:lpstr>
      <vt:lpstr>Rosie’s Object Ontology</vt:lpstr>
      <vt:lpstr>Lucia’s ECG Grammar</vt:lpstr>
      <vt:lpstr>Representing Soar Ontologies</vt:lpstr>
      <vt:lpstr>Named Data Types</vt:lpstr>
      <vt:lpstr>Sets</vt:lpstr>
      <vt:lpstr>Class Hierarchy</vt:lpstr>
      <vt:lpstr>Messages</vt:lpstr>
      <vt:lpstr>A Message In Working Memory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for Integrated Cognition  Soar Workshop Update</dc:title>
  <dc:creator>Robert Wray</dc:creator>
  <cp:lastModifiedBy>Peter Lindes</cp:lastModifiedBy>
  <cp:revision>191</cp:revision>
  <dcterms:created xsi:type="dcterms:W3CDTF">2022-05-19T02:27:31Z</dcterms:created>
  <dcterms:modified xsi:type="dcterms:W3CDTF">2024-05-29T21:48:25Z</dcterms:modified>
</cp:coreProperties>
</file>