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Merely ends up replicating parts of EpMem store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the sequence itself is a generally useful unit of knowledge, you should represent it in SMem.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epmem</a:t>
            </a:r>
            <a:r>
              <a:rPr lang="en" sz="1400">
                <a:solidFill>
                  <a:schemeClr val="dk2"/>
                </a:solidFill>
              </a:rPr>
              <a:t>- It stores context-laden sequences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Episodic Memory Consolidation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(proposal. I didn’t do this yet.)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Episodic Memory Consolidation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Entire Agent lifetime is one large general sequence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Use compression to mine out hierarchical structure within the repetition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Jingle bells is a repeated hierarchical subsequence.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Put declarative representation of general sequence into SMem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Episodic Memory Consolidation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Easy case: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Off-the-shelf string compression algorithm Sequitur (Nevill-Manning - ‎1996)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Input: “jbjbjatw”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Output: S-&gt;AAjatw, A-&gt;jb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Episodic Memory Consolidation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Easy case: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Off-the-shelf string compression algorithm Sequitur (Nevill-Manning - ‎1996)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Input: “jbjbjatwjbjbjatw”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Output: s-&gt;BB, B-&gt;AAjatw, A-&gt;jb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Easy Case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3 (cool!)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2 (boring)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Easy Case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3 (cool!)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Option 2 (boring)</a:t>
            </a:r>
          </a:p>
        </p:txBody>
      </p:sp>
      <p:pic>
        <p:nvPicPr>
          <p:cNvPr descr="boring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451412"/>
            <a:ext cx="8520600" cy="272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Easy Case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Option 3 (cool!)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2 (boring)</a:t>
            </a:r>
          </a:p>
        </p:txBody>
      </p:sp>
      <p:pic>
        <p:nvPicPr>
          <p:cNvPr descr="cool2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048" y="1407749"/>
            <a:ext cx="6271900" cy="45848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Hold on… What?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I’ve demonstrated: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Automatic storage of general sequences could be done at least with strings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Algorithm exists to isolate common *substrings*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EpMem? Soar?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Well… I only know the easy way.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way: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a particular “address” in EpMem’s WM graph, ...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mtree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0500"/>
            <a:ext cx="85344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391475" y="111825"/>
            <a:ext cx="4025400" cy="6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Memory Graph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EpMem? Soar?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given “address” in Working Memory Graph (within EpMem) is a sequence of constants and identifiers.</a:t>
            </a:r>
          </a:p>
        </p:txBody>
      </p:sp>
      <p:pic>
        <p:nvPicPr>
          <p:cNvPr descr="edge_connection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881" y="2302800"/>
            <a:ext cx="5440644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Goal: learn decontextualized sequences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would an agent need declarative memory of a decontextualized sequence?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Route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Learning song lyrics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Activity recognition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you make this SMem structure?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Well… I only know the easy way.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way: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a particular “address” in EpMem’s WM graph, treat the values as a symbol stream. (works easily if nothing but terminals occur at the address) Apply off-the-shelf hierarchical compression.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you make this SMem structure?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Well… I only know the easy way.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way: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a particular “address” in EpMem’s WM graph, treat the values as a symbol stream. (works easily if nothing but terminals occur at the address) Apply off-the-shelf hierarchical compression.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Concerns: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What if ids/structure come in? What about noisy/meaningless symbols? What about when the agent wants to change the resulting SMem structures? 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think?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Unanswered Questions: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this even worth doing? The “boring” Option 2 would technically work.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Side-note: we </a:t>
            </a:r>
            <a:r>
              <a:rPr i="1" lang="en"/>
              <a:t>would</a:t>
            </a:r>
            <a:r>
              <a:rPr lang="en"/>
              <a:t> get some EpMem compression out of Option 3.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</a:t>
            </a:r>
            <a:r>
              <a:rPr i="1" lang="en"/>
              <a:t>exactly</a:t>
            </a:r>
            <a:r>
              <a:rPr lang="en"/>
              <a:t> in Soar is the stream input to be mined/compressed?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I’ve only conceptually worked out the easy case.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will an agent use this? (New SMem knowledge the rules don’t even know has been made.)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Free recall + spreading would spontaneously recite Jingle Bells if given the start node.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Should I try to approach this from the tensor/graph compression point of view?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Would be about compression of the whole WM tree, not value streams.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Goal: Learn general sequences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Example: Jingle Bells (j b j b j a t w)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Try using Spreading with edge weights?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b="1" lang="en" sz="2400"/>
              <a:t>j-&gt;b ⅔</a:t>
            </a:r>
            <a:r>
              <a:rPr b="1" lang="en" sz="2400"/>
              <a:t> 	</a:t>
            </a:r>
            <a:r>
              <a:rPr b="1" lang="en" sz="2400"/>
              <a:t>	j-&gt;a ⅓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Unique-element sequences (abc) are a special case!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the current token uniquely identifies the next token.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Spreading Activation with Edge Weights is insufficient!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we do already?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Recall sequences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unique-element sequences (abc...)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Learn general sequences (jbjbjatw)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Mechanism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Spreading (or even just retrieval)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Edge Weights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???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represent/memorize general sequences?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Option 1 (doesn’t work):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Use existing representation.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Any two successive items have a next pointer with some weight.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represent/memorize general sequences?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Option 1 (doesn’t work):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Use existing representation.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Option 2 (boring):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Ignore the problem and trivially make the sequence unique. (“Uniqueify” it.)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Instead of jingle bells, have 1,2,3,4,5,6,7,8 where 1, 3, and 5 each have a “jingle” underneath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 make a different token with some naming rule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Jingle_1, bells_1, Jingle_2, bells_2, ...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represent/memorize general sequences?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Option 1 (doesn’t work):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Use existing representation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Option 2 (boring):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Ignore the problem and trivially make the sequence unique. (“Uniqueify” it.)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Option 3 (cool!):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Note that repeated symbols allow compression (which in turn can show hierarchical structure)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What??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I propose?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Recall sequences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unique-element sequences (abc...)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general sequences (jbjbjatw)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Mechanism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Spreading (or even just retrieval)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Edge Weights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???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I propose?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Recall sequences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unique-element sequences (abc...)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general sequences (jbjbjatw)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Mechanism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Spreading (or even just retrieval)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Edge Weights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Episodic Memory Consolidation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832300" y="6436975"/>
            <a:ext cx="56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