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2" d="100"/>
          <a:sy n="42" d="100"/>
        </p:scale>
        <p:origin x="606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72963"/>
            <a:ext cx="7772400" cy="1470025"/>
          </a:xfrm>
        </p:spPr>
        <p:txBody>
          <a:bodyPr/>
          <a:lstStyle/>
          <a:p>
            <a:r>
              <a:rPr lang="en-US" dirty="0"/>
              <a:t>Update from </a:t>
            </a:r>
            <a:r>
              <a:rPr lang="en-US" dirty="0" smtClean="0"/>
              <a:t>the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Deryle Lonsdale</a:t>
            </a:r>
          </a:p>
          <a:p>
            <a:r>
              <a:rPr lang="en-US" dirty="0" smtClean="0"/>
              <a:t>Brigham Young University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667000"/>
            <a:ext cx="762000" cy="49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12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NL-Soar: the original system</a:t>
            </a:r>
          </a:p>
          <a:p>
            <a:r>
              <a:rPr lang="en-US" dirty="0" smtClean="0"/>
              <a:t>XNL-Soar: new, improved </a:t>
            </a:r>
            <a:r>
              <a:rPr lang="en-US" dirty="0" err="1" smtClean="0"/>
              <a:t>lex</a:t>
            </a:r>
            <a:r>
              <a:rPr lang="en-US" dirty="0" smtClean="0"/>
              <a:t>/</a:t>
            </a:r>
            <a:r>
              <a:rPr lang="en-US" dirty="0" err="1" smtClean="0"/>
              <a:t>syn</a:t>
            </a:r>
            <a:r>
              <a:rPr lang="en-US" dirty="0" smtClean="0"/>
              <a:t>/</a:t>
            </a:r>
            <a:r>
              <a:rPr lang="en-US" dirty="0" err="1" smtClean="0"/>
              <a:t>sem</a:t>
            </a:r>
            <a:endParaRPr lang="en-US" dirty="0"/>
          </a:p>
          <a:p>
            <a:r>
              <a:rPr lang="en-US" dirty="0" smtClean="0"/>
              <a:t>LG-Soar</a:t>
            </a:r>
          </a:p>
          <a:p>
            <a:pPr lvl="1"/>
            <a:r>
              <a:rPr lang="en-US" dirty="0" smtClean="0"/>
              <a:t>Different dependency-like parser (Link Grammar)</a:t>
            </a:r>
            <a:endParaRPr lang="en-US" dirty="0" smtClean="0"/>
          </a:p>
          <a:p>
            <a:r>
              <a:rPr lang="en-US" dirty="0" smtClean="0"/>
              <a:t>No deployments outside of BYU </a:t>
            </a:r>
            <a:br>
              <a:rPr lang="en-US" dirty="0" smtClean="0"/>
            </a:br>
            <a:r>
              <a:rPr lang="en-US" dirty="0" smtClean="0"/>
              <a:t>(except pre-Rosie versions of LG-Soar for BOLT)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6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                 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OntoSoar</a:t>
            </a:r>
            <a:r>
              <a:rPr lang="en-US" dirty="0" smtClean="0"/>
              <a:t>: ontology-directed information extraction (see </a:t>
            </a:r>
            <a:r>
              <a:rPr lang="en-US" dirty="0" err="1" smtClean="0"/>
              <a:t>Lindes</a:t>
            </a:r>
            <a:r>
              <a:rPr lang="en-US" dirty="0" smtClean="0"/>
              <a:t> 2014)</a:t>
            </a:r>
          </a:p>
          <a:p>
            <a:r>
              <a:rPr lang="en-US" dirty="0" smtClean="0"/>
              <a:t>Read 860-page book, extracted: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Presented at AAAI 2015 (Cognitive Systems)</a:t>
            </a:r>
          </a:p>
          <a:p>
            <a:r>
              <a:rPr lang="en-US" dirty="0" smtClean="0"/>
              <a:t>Adding more targeted relationships for extraction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272631"/>
            <a:ext cx="3162300" cy="1181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192" y="3377406"/>
            <a:ext cx="111442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3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Recent                  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Lewis’s dissertation: link/snip regime for resolving/failure on problematic structures</a:t>
            </a:r>
          </a:p>
          <a:p>
            <a:r>
              <a:rPr lang="en-US" dirty="0" smtClean="0"/>
              <a:t>English focus but mentions possible extensions to other languages</a:t>
            </a:r>
          </a:p>
          <a:p>
            <a:r>
              <a:rPr lang="en-US" dirty="0" smtClean="0"/>
              <a:t>This year: German</a:t>
            </a:r>
          </a:p>
          <a:p>
            <a:pPr lvl="1"/>
            <a:r>
              <a:rPr lang="en-US" dirty="0" smtClean="0"/>
              <a:t>No implementation (yet)</a:t>
            </a:r>
          </a:p>
          <a:p>
            <a:r>
              <a:rPr lang="en-US" dirty="0" smtClean="0"/>
              <a:t>Presented at GLAC 2015</a:t>
            </a:r>
          </a:p>
        </p:txBody>
      </p:sp>
    </p:spTree>
    <p:extLst>
      <p:ext uri="{BB962C8B-B14F-4D97-AF65-F5344CB8AC3E}">
        <p14:creationId xmlns:p14="http://schemas.microsoft.com/office/powerpoint/2010/main" val="196479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Coal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Vanishing support/interest</a:t>
            </a:r>
          </a:p>
          <a:p>
            <a:r>
              <a:rPr lang="en-US" dirty="0" smtClean="0"/>
              <a:t>Looming sunset for NL-Soar</a:t>
            </a:r>
          </a:p>
          <a:p>
            <a:r>
              <a:rPr lang="en-US" dirty="0" smtClean="0"/>
              <a:t>Haven’t yet transitioned core functionality (generation, mapping, discourse)</a:t>
            </a:r>
          </a:p>
          <a:p>
            <a:r>
              <a:rPr lang="en-US" dirty="0" smtClean="0"/>
              <a:t>Scale mismatch with Big Data era of NLP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mtClean="0"/>
              <a:t>Nuggets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 smtClean="0"/>
              <a:t>OntoSoar</a:t>
            </a:r>
            <a:r>
              <a:rPr lang="en-US" dirty="0" smtClean="0"/>
              <a:t> and ECG</a:t>
            </a:r>
          </a:p>
          <a:p>
            <a:r>
              <a:rPr lang="en-US" dirty="0" err="1" smtClean="0"/>
              <a:t>EpMem</a:t>
            </a:r>
            <a:r>
              <a:rPr lang="en-US" dirty="0" smtClean="0"/>
              <a:t> and garden paths</a:t>
            </a:r>
          </a:p>
          <a:p>
            <a:r>
              <a:rPr lang="en-US" dirty="0" err="1" smtClean="0"/>
              <a:t>SMem</a:t>
            </a:r>
            <a:r>
              <a:rPr lang="en-US" dirty="0" smtClean="0"/>
              <a:t> and lexical semantics</a:t>
            </a:r>
          </a:p>
          <a:p>
            <a:r>
              <a:rPr lang="en-US" dirty="0" smtClean="0"/>
              <a:t>More cross-linguistic work</a:t>
            </a:r>
          </a:p>
          <a:p>
            <a:r>
              <a:rPr lang="en-US" dirty="0" smtClean="0"/>
              <a:t>Still keeping up with Soar versions</a:t>
            </a:r>
          </a:p>
          <a:p>
            <a:r>
              <a:rPr lang="en-US" dirty="0" smtClean="0"/>
              <a:t>Eclipse, NetBeans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782</TotalTime>
  <Words>155</Words>
  <Application>Microsoft Office PowerPoint</Application>
  <PresentationFormat>On-screen Show (4:3)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Update from the</vt:lpstr>
      <vt:lpstr>Background</vt:lpstr>
      <vt:lpstr>Recent                   (1)</vt:lpstr>
      <vt:lpstr>Recent                   (2)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from the Y</dc:title>
  <dc:creator>Deryle Lonsdale</dc:creator>
  <cp:lastModifiedBy>Deryle Lonsdale</cp:lastModifiedBy>
  <cp:revision>38</cp:revision>
  <dcterms:created xsi:type="dcterms:W3CDTF">2006-08-16T00:00:00Z</dcterms:created>
  <dcterms:modified xsi:type="dcterms:W3CDTF">2015-06-02T15:43:11Z</dcterms:modified>
</cp:coreProperties>
</file>