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0929"/>
  </p:normalViewPr>
  <p:slideViewPr>
    <p:cSldViewPr>
      <p:cViewPr varScale="1">
        <p:scale>
          <a:sx n="92" d="100"/>
          <a:sy n="92" d="100"/>
        </p:scale>
        <p:origin x="9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1E809A7-931D-4E91-B5F9-38994025A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A708D81-9956-4485-BCCF-B6C246717DCB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</p:spTree>
    <p:extLst>
      <p:ext uri="{BB962C8B-B14F-4D97-AF65-F5344CB8AC3E}">
        <p14:creationId xmlns:p14="http://schemas.microsoft.com/office/powerpoint/2010/main" val="34415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CD1077-4F5C-4B61-A64A-41B2521E971E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418671-F5BC-47F3-A728-FCC473CF5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4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253EA3-D2F5-441F-B4E3-75CDD89E5D07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00734C-A608-4857-AED1-EA4D429D1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8F7017-575C-4DB5-BE4B-70D03A3ACDBC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4CB47F-FEA4-42D7-8009-D5875E6D3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96C361-BAC0-40EC-9209-40B1DE16E384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870A7-1A3A-4679-9273-9B6331388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619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990600"/>
            <a:ext cx="3619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C71CAB-1693-4917-A2FE-65D390A507E3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6E0961-4BC1-4FC7-B916-3BE6C76CA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D7ED4-F0E3-4146-A7E2-93FBAFB417BC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0F34A-3AC0-466D-86EE-E7CBAB460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D688EF-DC97-4EE2-B48A-3EF741347024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551A0F-307B-42AB-85EC-E28CE52D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27730-588E-4DBD-882E-A6559C0249AC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D176B-B629-4217-80F0-3C53EFB5C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9A51F-BBC7-4504-8DEF-AB850F9FC0B4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5490F-A0A5-456D-A220-04C8694FB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E3418C-5E99-43C4-8FA9-341C2C522FE0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373F99-1DF9-43E8-AED2-2BF73552E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391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-220211" y="3077711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FD5091-3879-4B8A-9286-EC97859C5EA4}" type="datetime1">
              <a:rPr lang="en-US" smtClean="0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908953" y="49149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AE021B1-9AC3-4825-ACAA-19E0AF5BA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69" r:id="rId5"/>
    <p:sldLayoutId id="2147483675" r:id="rId6"/>
    <p:sldLayoutId id="2147483676" r:id="rId7"/>
    <p:sldLayoutId id="2147483670" r:id="rId8"/>
    <p:sldLayoutId id="2147483677" r:id="rId9"/>
    <p:sldLayoutId id="2147483678" r:id="rId10"/>
    <p:sldLayoutId id="214748367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600">
          <a:solidFill>
            <a:srgbClr val="646464"/>
          </a:solidFill>
          <a:latin typeface="+mn-lt"/>
          <a:ea typeface="+mn-ea"/>
        </a:defRPr>
      </a:lvl2pPr>
      <a:lvl3pPr marL="741363" indent="-166688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400">
          <a:solidFill>
            <a:srgbClr val="646464"/>
          </a:solidFill>
          <a:latin typeface="+mn-lt"/>
          <a:ea typeface="+mn-ea"/>
        </a:defRPr>
      </a:lvl3pPr>
      <a:lvl4pPr marL="1082675" indent="-171450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200">
          <a:solidFill>
            <a:srgbClr val="646464"/>
          </a:solidFill>
          <a:latin typeface="+mn-lt"/>
          <a:ea typeface="+mn-ea"/>
        </a:defRPr>
      </a:lvl4pPr>
      <a:lvl5pPr marL="13716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100">
          <a:solidFill>
            <a:srgbClr val="646464"/>
          </a:solidFill>
          <a:latin typeface="+mn-lt"/>
          <a:ea typeface="+mn-ea"/>
        </a:defRPr>
      </a:lvl5pPr>
      <a:lvl6pPr marL="18288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artech/jsoar" TargetMode="External"/><Relationship Id="rId2" Type="http://schemas.openxmlformats.org/officeDocument/2006/relationships/hyperlink" Target="http://soartech.github.io/jsoa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artech/jsoar/wiki/JSoarLogging" TargetMode="External"/><Relationship Id="rId2" Type="http://schemas.openxmlformats.org/officeDocument/2006/relationships/hyperlink" Target="https://github.com/soartech/jsoar/wiki/JSoarEpisodicMemo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3276600" y="4343400"/>
            <a:ext cx="26670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Bob </a:t>
            </a:r>
            <a:r>
              <a:rPr lang="en-US" dirty="0" smtClean="0"/>
              <a:t>Marinier</a:t>
            </a:r>
          </a:p>
          <a:p>
            <a:pPr>
              <a:defRPr/>
            </a:pPr>
            <a:r>
              <a:rPr lang="en-US" dirty="0"/>
              <a:t>b</a:t>
            </a:r>
            <a:r>
              <a:rPr lang="en-US" dirty="0" smtClean="0"/>
              <a:t>ob.marinier@soartech.com</a:t>
            </a:r>
            <a:endParaRPr lang="en-US" dirty="0" smtClean="0"/>
          </a:p>
          <a:p>
            <a:pPr>
              <a:defRPr/>
            </a:pPr>
            <a:r>
              <a:rPr lang="en-US" dirty="0"/>
              <a:t>34</a:t>
            </a:r>
            <a:r>
              <a:rPr lang="en-US" baseline="30000" dirty="0"/>
              <a:t>th</a:t>
            </a:r>
            <a:r>
              <a:rPr lang="en-US" dirty="0"/>
              <a:t> Soar </a:t>
            </a:r>
            <a:r>
              <a:rPr lang="en-US" dirty="0" smtClean="0"/>
              <a:t>Workshop</a:t>
            </a:r>
          </a:p>
          <a:p>
            <a:pPr>
              <a:defRPr/>
            </a:pPr>
            <a:r>
              <a:rPr lang="en-US" dirty="0" smtClean="0"/>
              <a:t>6/18/2014</a:t>
            </a:r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jSoar</a:t>
            </a:r>
            <a:r>
              <a:rPr lang="en-US" dirty="0" smtClean="0"/>
              <a:t> Update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jSoar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 smtClean="0"/>
              <a:t>pure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 </a:t>
            </a:r>
            <a:r>
              <a:rPr lang="en-US" sz="2400" dirty="0"/>
              <a:t>Java implementation of Soar</a:t>
            </a:r>
          </a:p>
          <a:p>
            <a:pPr lvl="1"/>
            <a:r>
              <a:rPr lang="en-US" sz="2000" dirty="0"/>
              <a:t>Originally developed by Dave Ray</a:t>
            </a:r>
          </a:p>
          <a:p>
            <a:pPr lvl="1"/>
            <a:r>
              <a:rPr lang="en-US" sz="2000" dirty="0"/>
              <a:t>Open source on </a:t>
            </a:r>
            <a:r>
              <a:rPr lang="en-US" sz="2000" dirty="0" err="1"/>
              <a:t>github</a:t>
            </a:r>
            <a:endParaRPr lang="en-US" sz="2000" dirty="0"/>
          </a:p>
          <a:p>
            <a:pPr lvl="1"/>
            <a:r>
              <a:rPr lang="en-US" sz="2000" dirty="0"/>
              <a:t>Primarily maintained by </a:t>
            </a:r>
            <a:r>
              <a:rPr lang="en-US" sz="2000" dirty="0" err="1"/>
              <a:t>SoarTech</a:t>
            </a:r>
            <a:r>
              <a:rPr lang="en-US" sz="2000" dirty="0"/>
              <a:t> and volunteers</a:t>
            </a:r>
          </a:p>
          <a:p>
            <a:r>
              <a:rPr lang="en-US" sz="2400" dirty="0"/>
              <a:t>Mostly the same as </a:t>
            </a:r>
            <a:r>
              <a:rPr lang="en-US" sz="2400" dirty="0" err="1"/>
              <a:t>c</a:t>
            </a:r>
            <a:r>
              <a:rPr lang="en-US" sz="2400" dirty="0" err="1" smtClean="0"/>
              <a:t>Soar</a:t>
            </a:r>
            <a:r>
              <a:rPr lang="en-US" sz="2400" dirty="0" smtClean="0"/>
              <a:t> </a:t>
            </a:r>
            <a:r>
              <a:rPr lang="en-US" sz="2400" dirty="0"/>
              <a:t>with some exceptions</a:t>
            </a:r>
          </a:p>
          <a:p>
            <a:pPr lvl="1"/>
            <a:r>
              <a:rPr lang="en-US" sz="2000" dirty="0"/>
              <a:t>Kernel directly ported from </a:t>
            </a:r>
            <a:r>
              <a:rPr lang="en-US" sz="2000" dirty="0" err="1"/>
              <a:t>c</a:t>
            </a:r>
            <a:r>
              <a:rPr lang="en-US" sz="2000" dirty="0" err="1" smtClean="0"/>
              <a:t>Soar</a:t>
            </a:r>
            <a:r>
              <a:rPr lang="en-US" sz="2000" dirty="0"/>
              <a:t>, but refactored for sanity and modern style</a:t>
            </a:r>
          </a:p>
          <a:p>
            <a:pPr lvl="1"/>
            <a:r>
              <a:rPr lang="en-US" sz="2000" dirty="0"/>
              <a:t>I/O APIs are different – SML not </a:t>
            </a:r>
            <a:r>
              <a:rPr lang="en-US" sz="2000" dirty="0" smtClean="0"/>
              <a:t>ported</a:t>
            </a:r>
            <a:endParaRPr lang="en-US" sz="2000" dirty="0"/>
          </a:p>
          <a:p>
            <a:pPr lvl="1"/>
            <a:r>
              <a:rPr lang="en-US" sz="2000" dirty="0"/>
              <a:t>Recent changes have not all been ported yet</a:t>
            </a:r>
          </a:p>
          <a:p>
            <a:pPr lvl="1"/>
            <a:endParaRPr lang="en-US" sz="2000" dirty="0"/>
          </a:p>
          <a:p>
            <a:r>
              <a:rPr lang="en-US" sz="2400" dirty="0"/>
              <a:t>Official portal: </a:t>
            </a:r>
            <a:r>
              <a:rPr lang="en-US" sz="2400" dirty="0">
                <a:hlinkClick r:id="rId2"/>
              </a:rPr>
              <a:t>http://soartech.github.io/jsoar/</a:t>
            </a:r>
            <a:endParaRPr lang="en-US" sz="2400" dirty="0"/>
          </a:p>
          <a:p>
            <a:r>
              <a:rPr lang="en-US" sz="2400" dirty="0"/>
              <a:t>Main </a:t>
            </a:r>
            <a:r>
              <a:rPr lang="en-US" sz="2400" dirty="0" err="1"/>
              <a:t>dev</a:t>
            </a:r>
            <a:r>
              <a:rPr lang="en-US" sz="2400" dirty="0"/>
              <a:t> page: </a:t>
            </a: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github.com/soartech/jsoar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6460123"/>
            <a:ext cx="7973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 </a:t>
            </a:r>
            <a:r>
              <a:rPr lang="en-US" sz="1600" dirty="0" smtClean="0"/>
              <a:t>Will try to use a native version of </a:t>
            </a:r>
            <a:r>
              <a:rPr lang="en-US" sz="1600" dirty="0" smtClean="0"/>
              <a:t>SQLite </a:t>
            </a:r>
            <a:r>
              <a:rPr lang="en-US" sz="1600" dirty="0" smtClean="0"/>
              <a:t>for </a:t>
            </a:r>
            <a:r>
              <a:rPr lang="en-US" sz="1600" dirty="0" err="1" smtClean="0"/>
              <a:t>smem</a:t>
            </a:r>
            <a:r>
              <a:rPr lang="en-US" sz="1600" dirty="0" smtClean="0"/>
              <a:t>/</a:t>
            </a:r>
            <a:r>
              <a:rPr lang="en-US" sz="1600" dirty="0" err="1" smtClean="0"/>
              <a:t>epmem</a:t>
            </a:r>
            <a:r>
              <a:rPr lang="en-US" sz="1600" dirty="0" smtClean="0"/>
              <a:t> </a:t>
            </a:r>
            <a:r>
              <a:rPr lang="en-US" sz="1600" dirty="0" smtClean="0"/>
              <a:t>if possible</a:t>
            </a:r>
            <a:endParaRPr lang="en-US" sz="1600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0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6/18/2014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6DC88-4DFB-44EA-8B8C-1E6A9F1F734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New </a:t>
            </a:r>
            <a:r>
              <a:rPr lang="en-US" dirty="0" err="1" smtClean="0"/>
              <a:t>jSoar</a:t>
            </a:r>
            <a:r>
              <a:rPr lang="en-US" dirty="0" smtClean="0"/>
              <a:t> Release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8077200" cy="51054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Released version 0.14.0 (last official release was 0.12.0, June 2011)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Ported Episodic Memory from </a:t>
            </a:r>
            <a:r>
              <a:rPr lang="en-US" sz="1800" b="1" dirty="0" err="1" smtClean="0">
                <a:solidFill>
                  <a:schemeClr val="tx1"/>
                </a:solidFill>
              </a:rPr>
              <a:t>cSoar</a:t>
            </a:r>
            <a:endParaRPr lang="en-US" sz="1800" b="1" dirty="0">
              <a:solidFill>
                <a:schemeClr val="tx1"/>
              </a:solidFill>
            </a:endParaRPr>
          </a:p>
          <a:p>
            <a:pPr lvl="1"/>
            <a:r>
              <a:rPr lang="en-US" sz="1800" b="1" dirty="0" smtClean="0">
                <a:solidFill>
                  <a:schemeClr val="tx1"/>
                </a:solidFill>
              </a:rPr>
              <a:t>Ported </a:t>
            </a:r>
            <a:r>
              <a:rPr lang="en-US" sz="1800" b="1" dirty="0">
                <a:solidFill>
                  <a:schemeClr val="tx1"/>
                </a:solidFill>
              </a:rPr>
              <a:t>updates to Semantic Memory from </a:t>
            </a:r>
            <a:r>
              <a:rPr lang="en-US" sz="1800" b="1" dirty="0" err="1" smtClean="0">
                <a:solidFill>
                  <a:schemeClr val="tx1"/>
                </a:solidFill>
              </a:rPr>
              <a:t>cSoar</a:t>
            </a:r>
            <a:endParaRPr lang="en-US" sz="1800" b="1" dirty="0">
              <a:solidFill>
                <a:schemeClr val="tx1"/>
              </a:solidFill>
            </a:endParaRP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Implemented Semantic Memory math queries (ported to </a:t>
            </a:r>
            <a:r>
              <a:rPr lang="en-US" sz="1800" b="1" dirty="0" err="1" smtClean="0">
                <a:solidFill>
                  <a:schemeClr val="tx1"/>
                </a:solidFill>
              </a:rPr>
              <a:t>cSoar</a:t>
            </a:r>
            <a:r>
              <a:rPr lang="en-US" sz="1800" b="1" dirty="0" smtClean="0">
                <a:solidFill>
                  <a:schemeClr val="tx1"/>
                </a:solidFill>
              </a:rPr>
              <a:t>)</a:t>
            </a:r>
            <a:endParaRPr lang="en-US" sz="1800" b="1" dirty="0">
              <a:solidFill>
                <a:schemeClr val="tx1"/>
              </a:solidFill>
            </a:endParaRP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Ported updates to Reinforcement Learning from </a:t>
            </a:r>
            <a:r>
              <a:rPr lang="en-US" sz="1800" b="1" dirty="0" err="1" smtClean="0">
                <a:solidFill>
                  <a:schemeClr val="tx1"/>
                </a:solidFill>
              </a:rPr>
              <a:t>cSoar</a:t>
            </a:r>
            <a:r>
              <a:rPr lang="en-US" sz="1800" b="1" dirty="0" smtClean="0">
                <a:solidFill>
                  <a:schemeClr val="tx1"/>
                </a:solidFill>
              </a:rPr>
              <a:t> (not really tested yet)</a:t>
            </a:r>
            <a:endParaRPr lang="en-US" sz="1800" b="1" dirty="0">
              <a:solidFill>
                <a:schemeClr val="tx1"/>
              </a:solidFill>
            </a:endParaRP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Added </a:t>
            </a:r>
            <a:r>
              <a:rPr lang="en-US" sz="1800" b="1" dirty="0" smtClean="0">
                <a:solidFill>
                  <a:schemeClr val="tx1"/>
                </a:solidFill>
              </a:rPr>
              <a:t>performance testing </a:t>
            </a:r>
            <a:r>
              <a:rPr lang="en-US" sz="1800" b="1" dirty="0">
                <a:solidFill>
                  <a:schemeClr val="tx1"/>
                </a:solidFill>
              </a:rPr>
              <a:t>project (works with </a:t>
            </a:r>
            <a:r>
              <a:rPr lang="en-US" sz="1800" b="1" dirty="0" err="1" smtClean="0">
                <a:solidFill>
                  <a:schemeClr val="tx1"/>
                </a:solidFill>
              </a:rPr>
              <a:t>jSoar</a:t>
            </a:r>
            <a:r>
              <a:rPr lang="en-US" sz="1800" b="1" dirty="0" smtClean="0">
                <a:solidFill>
                  <a:schemeClr val="tx1"/>
                </a:solidFill>
              </a:rPr>
              <a:t>, many versions of </a:t>
            </a:r>
            <a:r>
              <a:rPr lang="en-US" sz="1800" b="1" dirty="0" err="1" smtClean="0">
                <a:solidFill>
                  <a:schemeClr val="tx1"/>
                </a:solidFill>
              </a:rPr>
              <a:t>cSoar</a:t>
            </a:r>
            <a:r>
              <a:rPr lang="en-US" sz="1800" b="1" dirty="0" smtClean="0">
                <a:solidFill>
                  <a:schemeClr val="tx1"/>
                </a:solidFill>
              </a:rPr>
              <a:t>)</a:t>
            </a:r>
            <a:endParaRPr lang="en-US" sz="1800" b="1" dirty="0">
              <a:solidFill>
                <a:schemeClr val="tx1"/>
              </a:solidFill>
            </a:endParaRP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Ported various bug fixes from </a:t>
            </a:r>
            <a:r>
              <a:rPr lang="en-US" sz="1800" b="1" dirty="0" err="1" smtClean="0">
                <a:solidFill>
                  <a:schemeClr val="tx1"/>
                </a:solidFill>
              </a:rPr>
              <a:t>cSoar</a:t>
            </a:r>
            <a:endParaRPr lang="en-US" sz="1800" b="1" dirty="0">
              <a:solidFill>
                <a:schemeClr val="tx1"/>
              </a:solidFill>
            </a:endParaRP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Various </a:t>
            </a:r>
            <a:r>
              <a:rPr lang="en-US" sz="1800" b="1" dirty="0" err="1">
                <a:solidFill>
                  <a:schemeClr val="tx1"/>
                </a:solidFill>
              </a:rPr>
              <a:t>jSoar</a:t>
            </a:r>
            <a:r>
              <a:rPr lang="en-US" sz="1800" b="1" dirty="0">
                <a:solidFill>
                  <a:schemeClr val="tx1"/>
                </a:solidFill>
              </a:rPr>
              <a:t>-specific bug </a:t>
            </a:r>
            <a:r>
              <a:rPr lang="en-US" sz="1800" b="1" dirty="0" smtClean="0">
                <a:solidFill>
                  <a:schemeClr val="tx1"/>
                </a:solidFill>
              </a:rPr>
              <a:t>fixes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Ported </a:t>
            </a:r>
            <a:r>
              <a:rPr lang="en-US" sz="1800" dirty="0">
                <a:solidFill>
                  <a:schemeClr val="tx1"/>
                </a:solidFill>
              </a:rPr>
              <a:t>Working Memory Activation from </a:t>
            </a:r>
            <a:r>
              <a:rPr lang="en-US" sz="1800" dirty="0" err="1" smtClean="0">
                <a:solidFill>
                  <a:schemeClr val="tx1"/>
                </a:solidFill>
              </a:rPr>
              <a:t>cSoar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Ported CDPS from </a:t>
            </a:r>
            <a:r>
              <a:rPr lang="en-US" sz="1800" dirty="0" err="1" smtClean="0">
                <a:solidFill>
                  <a:schemeClr val="tx1"/>
                </a:solidFill>
              </a:rPr>
              <a:t>cSoar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Ported </a:t>
            </a:r>
            <a:r>
              <a:rPr lang="en-US" sz="1800" dirty="0">
                <a:solidFill>
                  <a:schemeClr val="tx1"/>
                </a:solidFill>
              </a:rPr>
              <a:t>additional commands from </a:t>
            </a:r>
            <a:r>
              <a:rPr lang="en-US" sz="1800" dirty="0" err="1" smtClean="0">
                <a:solidFill>
                  <a:schemeClr val="tx1"/>
                </a:solidFill>
              </a:rPr>
              <a:t>cSoar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(e.g., rete-net)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Ported additional RHS functions from </a:t>
            </a:r>
            <a:r>
              <a:rPr lang="en-US" sz="1800" dirty="0" err="1" smtClean="0">
                <a:solidFill>
                  <a:schemeClr val="tx1"/>
                </a:solidFill>
              </a:rPr>
              <a:t>cSoar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(e.g., </a:t>
            </a:r>
            <a:r>
              <a:rPr lang="en-US" sz="1800" dirty="0" err="1">
                <a:solidFill>
                  <a:schemeClr val="tx1"/>
                </a:solidFill>
              </a:rPr>
              <a:t>cmd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Updated </a:t>
            </a:r>
            <a:r>
              <a:rPr lang="en-US" sz="1800" dirty="0" err="1">
                <a:solidFill>
                  <a:schemeClr val="tx1"/>
                </a:solidFill>
              </a:rPr>
              <a:t>Tcl</a:t>
            </a:r>
            <a:r>
              <a:rPr lang="en-US" sz="1800" dirty="0">
                <a:solidFill>
                  <a:schemeClr val="tx1"/>
                </a:solidFill>
              </a:rPr>
              <a:t> support to </a:t>
            </a:r>
            <a:r>
              <a:rPr lang="en-US" sz="1800" dirty="0" err="1">
                <a:solidFill>
                  <a:schemeClr val="tx1"/>
                </a:solidFill>
              </a:rPr>
              <a:t>jtcl</a:t>
            </a: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Added </a:t>
            </a:r>
            <a:r>
              <a:rPr lang="en-US" sz="1800" dirty="0">
                <a:solidFill>
                  <a:schemeClr val="tx1"/>
                </a:solidFill>
              </a:rPr>
              <a:t>maven </a:t>
            </a:r>
            <a:r>
              <a:rPr lang="en-US" sz="1800" dirty="0" smtClean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6231775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+mn-lt"/>
                <a:ea typeface="+mn-ea"/>
              </a:rPr>
              <a:t>Bold = New </a:t>
            </a:r>
            <a:r>
              <a:rPr lang="en-US" sz="1600" b="1" dirty="0">
                <a:latin typeface="+mn-lt"/>
                <a:ea typeface="+mn-ea"/>
              </a:rPr>
              <a:t>since last Soar Workshop</a:t>
            </a:r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Features (not yet ported to </a:t>
            </a:r>
            <a:r>
              <a:rPr lang="en-US" dirty="0" err="1" smtClean="0"/>
              <a:t>cSoar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New episodic memory features</a:t>
            </a:r>
          </a:p>
          <a:p>
            <a:pPr lvl="1"/>
            <a:r>
              <a:rPr lang="en-US" sz="1800" dirty="0" err="1" smtClean="0"/>
              <a:t>epmem</a:t>
            </a:r>
            <a:r>
              <a:rPr lang="en-US" sz="1800" dirty="0" smtClean="0"/>
              <a:t> --add</a:t>
            </a:r>
          </a:p>
          <a:p>
            <a:pPr lvl="1"/>
            <a:r>
              <a:rPr lang="en-US" sz="1800" dirty="0" smtClean="0"/>
              <a:t>Inclusions</a:t>
            </a:r>
          </a:p>
          <a:p>
            <a:pPr lvl="1"/>
            <a:r>
              <a:rPr lang="en-US" sz="1800" dirty="0" smtClean="0"/>
              <a:t>Deliberate storage</a:t>
            </a:r>
          </a:p>
          <a:p>
            <a:pPr lvl="1"/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github.com/soartech/jsoar/wiki/JSoarEpisodicMemory</a:t>
            </a:r>
            <a:endParaRPr lang="en-US" sz="1800" dirty="0" smtClean="0"/>
          </a:p>
          <a:p>
            <a:pPr lvl="1"/>
            <a:r>
              <a:rPr lang="en-US" sz="1800" dirty="0" smtClean="0"/>
              <a:t>See my talk on Friday</a:t>
            </a:r>
          </a:p>
          <a:p>
            <a:r>
              <a:rPr lang="en-US" sz="2000" dirty="0" smtClean="0"/>
              <a:t>log command/RHS function</a:t>
            </a:r>
          </a:p>
          <a:p>
            <a:pPr lvl="1"/>
            <a:r>
              <a:rPr lang="en-US" sz="1800" dirty="0" smtClean="0"/>
              <a:t>A better version of write</a:t>
            </a:r>
          </a:p>
          <a:p>
            <a:pPr lvl="1"/>
            <a:r>
              <a:rPr lang="en-US" sz="1800" dirty="0" smtClean="0"/>
              <a:t>Integrates with underlying logging frameworks (if any)</a:t>
            </a:r>
          </a:p>
          <a:p>
            <a:pPr lvl="1"/>
            <a:r>
              <a:rPr lang="en-US" sz="1800" dirty="0" smtClean="0"/>
              <a:t>Provides fine-grained control over what gets printed</a:t>
            </a:r>
          </a:p>
          <a:p>
            <a:pPr lvl="1"/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github.com/soartech/jsoar/wiki/JSoarLogging</a:t>
            </a:r>
            <a:endParaRPr lang="en-US" sz="1800" dirty="0" smtClean="0"/>
          </a:p>
          <a:p>
            <a:r>
              <a:rPr lang="en-US" sz="2000" dirty="0" smtClean="0"/>
              <a:t>handler command/RHS function</a:t>
            </a:r>
          </a:p>
          <a:p>
            <a:pPr lvl="1"/>
            <a:r>
              <a:rPr lang="en-US" sz="1800" dirty="0" smtClean="0"/>
              <a:t>Disable any RHS function</a:t>
            </a:r>
          </a:p>
          <a:p>
            <a:pPr lvl="1"/>
            <a:r>
              <a:rPr lang="en-US" sz="1800" dirty="0" smtClean="0"/>
              <a:t>Useful for disabling write, log, etc. with minimal overhead</a:t>
            </a:r>
          </a:p>
          <a:p>
            <a:r>
              <a:rPr lang="en-US" sz="2000" dirty="0" err="1" smtClean="0"/>
              <a:t>smem</a:t>
            </a:r>
            <a:r>
              <a:rPr lang="en-US" sz="2000" dirty="0" smtClean="0"/>
              <a:t> --</a:t>
            </a:r>
            <a:r>
              <a:rPr lang="en-US" sz="2000" dirty="0" err="1" smtClean="0"/>
              <a:t>lastcue</a:t>
            </a:r>
            <a:endParaRPr lang="en-US" sz="2000" dirty="0" smtClean="0"/>
          </a:p>
          <a:p>
            <a:pPr lvl="1"/>
            <a:r>
              <a:rPr lang="en-US" sz="1800" dirty="0" smtClean="0"/>
              <a:t>For the last query, shows which attribute was used to create the candidate set and how large the candidate set was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 rot="16200000">
            <a:off x="-220211" y="3077711"/>
            <a:ext cx="990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6/18/2014</a:t>
            </a: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Things to port from </a:t>
            </a:r>
            <a:r>
              <a:rPr lang="en-US" sz="2400" dirty="0" err="1" smtClean="0"/>
              <a:t>cSoar</a:t>
            </a:r>
            <a:endParaRPr lang="en-US" sz="2400" dirty="0" smtClean="0"/>
          </a:p>
          <a:p>
            <a:pPr lvl="1"/>
            <a:r>
              <a:rPr lang="en-US" sz="2000" dirty="0" smtClean="0"/>
              <a:t>SVS</a:t>
            </a:r>
          </a:p>
          <a:p>
            <a:pPr lvl="1"/>
            <a:r>
              <a:rPr lang="en-US" sz="2000" dirty="0" smtClean="0"/>
              <a:t>Chunking changes</a:t>
            </a:r>
          </a:p>
          <a:p>
            <a:pPr lvl="1"/>
            <a:r>
              <a:rPr lang="en-US" sz="2000" dirty="0" smtClean="0"/>
              <a:t>UI updates</a:t>
            </a:r>
          </a:p>
          <a:p>
            <a:pPr lvl="1"/>
            <a:r>
              <a:rPr lang="en-US" sz="2000" dirty="0" smtClean="0"/>
              <a:t>Upcoming </a:t>
            </a:r>
            <a:r>
              <a:rPr lang="en-US" sz="2000" dirty="0" err="1" smtClean="0"/>
              <a:t>smem</a:t>
            </a:r>
            <a:r>
              <a:rPr lang="en-US" sz="2000" dirty="0" smtClean="0"/>
              <a:t> changes</a:t>
            </a:r>
          </a:p>
          <a:p>
            <a:pPr lvl="1"/>
            <a:r>
              <a:rPr lang="en-US" sz="2000" dirty="0" smtClean="0"/>
              <a:t>Lots of smaller stuff (missing commands, timers)</a:t>
            </a:r>
          </a:p>
          <a:p>
            <a:r>
              <a:rPr lang="en-US" sz="2400" dirty="0" smtClean="0"/>
              <a:t>More experimental features coming</a:t>
            </a:r>
          </a:p>
          <a:p>
            <a:pPr lvl="1"/>
            <a:r>
              <a:rPr lang="en-US" sz="2000" dirty="0" smtClean="0"/>
              <a:t>See my </a:t>
            </a:r>
            <a:r>
              <a:rPr lang="en-US" sz="2000" dirty="0" err="1" smtClean="0"/>
              <a:t>epmem</a:t>
            </a:r>
            <a:r>
              <a:rPr lang="en-US" sz="2000" dirty="0" smtClean="0"/>
              <a:t> talk on Friday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 rot="16200000">
            <a:off x="-220211" y="3077711"/>
            <a:ext cx="990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6/18/2014</a:t>
            </a:r>
            <a:endParaRPr lang="en-US" dirty="0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 rot="16200000">
            <a:off x="-639311" y="50292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34</a:t>
            </a:r>
            <a:r>
              <a:rPr lang="en-US" baseline="30000" dirty="0" smtClean="0"/>
              <a:t>th</a:t>
            </a:r>
            <a:r>
              <a:rPr lang="en-US" dirty="0" smtClean="0"/>
              <a:t> Soar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Tech PowerPoint Template 2012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2587</TotalTime>
  <Words>374</Words>
  <Application>Microsoft Office PowerPoint</Application>
  <PresentationFormat>On-screen Show (4:3)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</vt:lpstr>
      <vt:lpstr>ヒラギノ角ゴ Pro W3</vt:lpstr>
      <vt:lpstr>SoarTech PowerPoint Template 2012</vt:lpstr>
      <vt:lpstr>jSoar Update</vt:lpstr>
      <vt:lpstr>What is jSoar?</vt:lpstr>
      <vt:lpstr>New jSoar Release</vt:lpstr>
      <vt:lpstr>Experimental Features (not yet ported to cSoar)</vt:lpstr>
      <vt:lpstr>Future Work</vt:lpstr>
    </vt:vector>
  </TitlesOfParts>
  <Company>Soar Technology,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jSoar and Soar IDE Updates</dc:title>
  <dc:creator>bob.marinier</dc:creator>
  <cp:lastModifiedBy>bob.marinier</cp:lastModifiedBy>
  <cp:revision>29</cp:revision>
  <dcterms:created xsi:type="dcterms:W3CDTF">2014-05-18T16:43:18Z</dcterms:created>
  <dcterms:modified xsi:type="dcterms:W3CDTF">2014-06-18T13:48:32Z</dcterms:modified>
</cp:coreProperties>
</file>