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6" r:id="rId2"/>
    <p:sldId id="352" r:id="rId3"/>
    <p:sldId id="343" r:id="rId4"/>
    <p:sldId id="336" r:id="rId5"/>
    <p:sldId id="344" r:id="rId6"/>
    <p:sldId id="340" r:id="rId7"/>
    <p:sldId id="345" r:id="rId8"/>
    <p:sldId id="347" r:id="rId9"/>
    <p:sldId id="349" r:id="rId10"/>
    <p:sldId id="342" r:id="rId11"/>
    <p:sldId id="350" r:id="rId12"/>
    <p:sldId id="339" r:id="rId13"/>
    <p:sldId id="338" r:id="rId14"/>
    <p:sldId id="351" r:id="rId15"/>
    <p:sldId id="329" r:id="rId16"/>
    <p:sldId id="337" r:id="rId17"/>
    <p:sldId id="346" r:id="rId18"/>
    <p:sldId id="348" r:id="rId19"/>
    <p:sldId id="341" r:id="rId20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85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es" userId="e1c5e5a1f6cade15" providerId="LiveId" clId="{91837ABB-4619-4011-AEA5-6FE822651441}"/>
    <pc:docChg chg="undo custSel addSld delSld modSld sldOrd">
      <pc:chgData name="Peter Lindes" userId="e1c5e5a1f6cade15" providerId="LiveId" clId="{91837ABB-4619-4011-AEA5-6FE822651441}" dt="2021-06-14T13:43:07.253" v="4847" actId="14100"/>
      <pc:docMkLst>
        <pc:docMk/>
      </pc:docMkLst>
      <pc:sldChg chg="modSp mod">
        <pc:chgData name="Peter Lindes" userId="e1c5e5a1f6cade15" providerId="LiveId" clId="{91837ABB-4619-4011-AEA5-6FE822651441}" dt="2021-06-08T15:49:33.058" v="42" actId="20577"/>
        <pc:sldMkLst>
          <pc:docMk/>
          <pc:sldMk cId="2701964821" sldId="256"/>
        </pc:sldMkLst>
        <pc:spChg chg="mod">
          <ac:chgData name="Peter Lindes" userId="e1c5e5a1f6cade15" providerId="LiveId" clId="{91837ABB-4619-4011-AEA5-6FE822651441}" dt="2021-06-08T15:49:33.058" v="42" actId="20577"/>
          <ac:spMkLst>
            <pc:docMk/>
            <pc:sldMk cId="2701964821" sldId="256"/>
            <ac:spMk id="2" creationId="{00000000-0000-0000-0000-000000000000}"/>
          </ac:spMkLst>
        </pc:spChg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184722799" sldId="310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1554767233" sldId="311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1721639357" sldId="319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1579078375" sldId="320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2488523783" sldId="321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3944702322" sldId="322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3587537518" sldId="326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4291041768" sldId="328"/>
        </pc:sldMkLst>
      </pc:sldChg>
      <pc:sldChg chg="modSp mod ord modShow">
        <pc:chgData name="Peter Lindes" userId="e1c5e5a1f6cade15" providerId="LiveId" clId="{91837ABB-4619-4011-AEA5-6FE822651441}" dt="2021-06-11T23:21:14.488" v="4727" actId="20577"/>
        <pc:sldMkLst>
          <pc:docMk/>
          <pc:sldMk cId="181266879" sldId="329"/>
        </pc:sldMkLst>
        <pc:spChg chg="mod">
          <ac:chgData name="Peter Lindes" userId="e1c5e5a1f6cade15" providerId="LiveId" clId="{91837ABB-4619-4011-AEA5-6FE822651441}" dt="2021-06-11T23:20:29.185" v="4661" actId="20577"/>
          <ac:spMkLst>
            <pc:docMk/>
            <pc:sldMk cId="181266879" sldId="329"/>
            <ac:spMk id="3" creationId="{00000000-0000-0000-0000-000000000000}"/>
          </ac:spMkLst>
        </pc:spChg>
        <pc:spChg chg="mod">
          <ac:chgData name="Peter Lindes" userId="e1c5e5a1f6cade15" providerId="LiveId" clId="{91837ABB-4619-4011-AEA5-6FE822651441}" dt="2021-06-11T23:21:14.488" v="4727" actId="20577"/>
          <ac:spMkLst>
            <pc:docMk/>
            <pc:sldMk cId="181266879" sldId="329"/>
            <ac:spMk id="14" creationId="{00000000-0000-0000-0000-000000000000}"/>
          </ac:spMkLst>
        </pc:spChg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1271594853" sldId="330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3883085979" sldId="331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3836802665" sldId="333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2108844100" sldId="334"/>
        </pc:sldMkLst>
      </pc:sldChg>
      <pc:sldChg chg="del mod modShow">
        <pc:chgData name="Peter Lindes" userId="e1c5e5a1f6cade15" providerId="LiveId" clId="{91837ABB-4619-4011-AEA5-6FE822651441}" dt="2021-06-11T23:13:38.964" v="4369" actId="47"/>
        <pc:sldMkLst>
          <pc:docMk/>
          <pc:sldMk cId="3223731102" sldId="335"/>
        </pc:sldMkLst>
      </pc:sldChg>
      <pc:sldChg chg="addSp delSp modSp add mod delAnim modAnim">
        <pc:chgData name="Peter Lindes" userId="e1c5e5a1f6cade15" providerId="LiveId" clId="{91837ABB-4619-4011-AEA5-6FE822651441}" dt="2021-06-11T18:38:32.189" v="988" actId="14100"/>
        <pc:sldMkLst>
          <pc:docMk/>
          <pc:sldMk cId="715430353" sldId="336"/>
        </pc:sldMkLst>
        <pc:spChg chg="add mod ord">
          <ac:chgData name="Peter Lindes" userId="e1c5e5a1f6cade15" providerId="LiveId" clId="{91837ABB-4619-4011-AEA5-6FE822651441}" dt="2021-06-11T17:46:21.719" v="127" actId="164"/>
          <ac:spMkLst>
            <pc:docMk/>
            <pc:sldMk cId="715430353" sldId="336"/>
            <ac:spMk id="3" creationId="{8A0A2503-6FA8-47A3-A0BF-2949AFBEA8E4}"/>
          </ac:spMkLst>
        </pc:spChg>
        <pc:spChg chg="add mod">
          <ac:chgData name="Peter Lindes" userId="e1c5e5a1f6cade15" providerId="LiveId" clId="{91837ABB-4619-4011-AEA5-6FE822651441}" dt="2021-06-11T17:45:41.370" v="120" actId="164"/>
          <ac:spMkLst>
            <pc:docMk/>
            <pc:sldMk cId="715430353" sldId="336"/>
            <ac:spMk id="4" creationId="{6FA0B62A-794F-4D09-AA73-E662F1A34ADF}"/>
          </ac:spMkLst>
        </pc:spChg>
        <pc:spChg chg="del">
          <ac:chgData name="Peter Lindes" userId="e1c5e5a1f6cade15" providerId="LiveId" clId="{91837ABB-4619-4011-AEA5-6FE822651441}" dt="2021-06-11T17:41:01.893" v="52" actId="478"/>
          <ac:spMkLst>
            <pc:docMk/>
            <pc:sldMk cId="715430353" sldId="336"/>
            <ac:spMk id="10" creationId="{A7AC6102-2C78-42BE-BDD6-6BEFFA797597}"/>
          </ac:spMkLst>
        </pc:spChg>
        <pc:spChg chg="del">
          <ac:chgData name="Peter Lindes" userId="e1c5e5a1f6cade15" providerId="LiveId" clId="{91837ABB-4619-4011-AEA5-6FE822651441}" dt="2021-06-11T17:40:51.226" v="47" actId="478"/>
          <ac:spMkLst>
            <pc:docMk/>
            <pc:sldMk cId="715430353" sldId="336"/>
            <ac:spMk id="12" creationId="{6F70D656-148D-49C6-B8A4-C738A13E75CF}"/>
          </ac:spMkLst>
        </pc:spChg>
        <pc:spChg chg="add mod ord">
          <ac:chgData name="Peter Lindes" userId="e1c5e5a1f6cade15" providerId="LiveId" clId="{91837ABB-4619-4011-AEA5-6FE822651441}" dt="2021-06-11T17:47:57.680" v="133" actId="1076"/>
          <ac:spMkLst>
            <pc:docMk/>
            <pc:sldMk cId="715430353" sldId="336"/>
            <ac:spMk id="13" creationId="{D5727740-F774-40CC-9438-B41381E38D5E}"/>
          </ac:spMkLst>
        </pc:spChg>
        <pc:spChg chg="del">
          <ac:chgData name="Peter Lindes" userId="e1c5e5a1f6cade15" providerId="LiveId" clId="{91837ABB-4619-4011-AEA5-6FE822651441}" dt="2021-06-11T17:40:53.628" v="48" actId="478"/>
          <ac:spMkLst>
            <pc:docMk/>
            <pc:sldMk cId="715430353" sldId="336"/>
            <ac:spMk id="15" creationId="{2D5B6041-6C8D-4982-B670-406C345DA886}"/>
          </ac:spMkLst>
        </pc:spChg>
        <pc:spChg chg="del">
          <ac:chgData name="Peter Lindes" userId="e1c5e5a1f6cade15" providerId="LiveId" clId="{91837ABB-4619-4011-AEA5-6FE822651441}" dt="2021-06-11T17:40:55.945" v="49" actId="478"/>
          <ac:spMkLst>
            <pc:docMk/>
            <pc:sldMk cId="715430353" sldId="336"/>
            <ac:spMk id="16" creationId="{7AC494A8-252F-4474-9646-AD6DB9C9377D}"/>
          </ac:spMkLst>
        </pc:spChg>
        <pc:spChg chg="del">
          <ac:chgData name="Peter Lindes" userId="e1c5e5a1f6cade15" providerId="LiveId" clId="{91837ABB-4619-4011-AEA5-6FE822651441}" dt="2021-06-11T17:41:00.058" v="51" actId="478"/>
          <ac:spMkLst>
            <pc:docMk/>
            <pc:sldMk cId="715430353" sldId="336"/>
            <ac:spMk id="17" creationId="{DA766566-8D01-4293-84D1-6F8778693635}"/>
          </ac:spMkLst>
        </pc:spChg>
        <pc:spChg chg="del mod">
          <ac:chgData name="Peter Lindes" userId="e1c5e5a1f6cade15" providerId="LiveId" clId="{91837ABB-4619-4011-AEA5-6FE822651441}" dt="2021-06-11T17:40:43.810" v="46" actId="478"/>
          <ac:spMkLst>
            <pc:docMk/>
            <pc:sldMk cId="715430353" sldId="336"/>
            <ac:spMk id="18" creationId="{F083E266-12CA-4D96-AC7B-EB18C637FE0C}"/>
          </ac:spMkLst>
        </pc:spChg>
        <pc:spChg chg="add mod">
          <ac:chgData name="Peter Lindes" userId="e1c5e5a1f6cade15" providerId="LiveId" clId="{91837ABB-4619-4011-AEA5-6FE822651441}" dt="2021-06-11T17:49:53.429" v="137" actId="14100"/>
          <ac:spMkLst>
            <pc:docMk/>
            <pc:sldMk cId="715430353" sldId="336"/>
            <ac:spMk id="19" creationId="{419EEFED-FB12-4FEA-AC0C-15138A39F96F}"/>
          </ac:spMkLst>
        </pc:spChg>
        <pc:spChg chg="del">
          <ac:chgData name="Peter Lindes" userId="e1c5e5a1f6cade15" providerId="LiveId" clId="{91837ABB-4619-4011-AEA5-6FE822651441}" dt="2021-06-11T17:40:58.285" v="50" actId="478"/>
          <ac:spMkLst>
            <pc:docMk/>
            <pc:sldMk cId="715430353" sldId="336"/>
            <ac:spMk id="23" creationId="{BAFC3FDD-D5FD-4E7F-B7ED-7703566628B2}"/>
          </ac:spMkLst>
        </pc:spChg>
        <pc:grpChg chg="add mod">
          <ac:chgData name="Peter Lindes" userId="e1c5e5a1f6cade15" providerId="LiveId" clId="{91837ABB-4619-4011-AEA5-6FE822651441}" dt="2021-06-11T17:47:52.056" v="132" actId="1076"/>
          <ac:grpSpMkLst>
            <pc:docMk/>
            <pc:sldMk cId="715430353" sldId="336"/>
            <ac:grpSpMk id="5" creationId="{B73DDBAA-36CD-4302-AB91-C8C2A53B7C52}"/>
          </ac:grpSpMkLst>
        </pc:grpChg>
        <pc:grpChg chg="add mod">
          <ac:chgData name="Peter Lindes" userId="e1c5e5a1f6cade15" providerId="LiveId" clId="{91837ABB-4619-4011-AEA5-6FE822651441}" dt="2021-06-11T17:46:21.719" v="127" actId="164"/>
          <ac:grpSpMkLst>
            <pc:docMk/>
            <pc:sldMk cId="715430353" sldId="336"/>
            <ac:grpSpMk id="6" creationId="{A942CDE9-02D0-4FB2-BA0C-811857A481EE}"/>
          </ac:grpSpMkLst>
        </pc:grpChg>
        <pc:picChg chg="del">
          <ac:chgData name="Peter Lindes" userId="e1c5e5a1f6cade15" providerId="LiveId" clId="{91837ABB-4619-4011-AEA5-6FE822651441}" dt="2021-06-11T17:43:38.166" v="94" actId="478"/>
          <ac:picMkLst>
            <pc:docMk/>
            <pc:sldMk cId="715430353" sldId="336"/>
            <ac:picMk id="8" creationId="{EB74C0E3-7CCE-42F0-919E-F4C9B6D036BB}"/>
          </ac:picMkLst>
        </pc:picChg>
        <pc:picChg chg="add mod ord">
          <ac:chgData name="Peter Lindes" userId="e1c5e5a1f6cade15" providerId="LiveId" clId="{91837ABB-4619-4011-AEA5-6FE822651441}" dt="2021-06-11T18:38:32.189" v="988" actId="14100"/>
          <ac:picMkLst>
            <pc:docMk/>
            <pc:sldMk cId="715430353" sldId="336"/>
            <ac:picMk id="9" creationId="{CA795FAB-97DA-4DCD-BDAA-05E50C7CD057}"/>
          </ac:picMkLst>
        </pc:picChg>
        <pc:picChg chg="mod">
          <ac:chgData name="Peter Lindes" userId="e1c5e5a1f6cade15" providerId="LiveId" clId="{91837ABB-4619-4011-AEA5-6FE822651441}" dt="2021-06-11T18:38:02.920" v="986" actId="1076"/>
          <ac:picMkLst>
            <pc:docMk/>
            <pc:sldMk cId="715430353" sldId="336"/>
            <ac:picMk id="14" creationId="{DB5D48FB-0960-4912-B640-74B742EC7FC7}"/>
          </ac:picMkLst>
        </pc:picChg>
      </pc:sldChg>
      <pc:sldChg chg="add">
        <pc:chgData name="Peter Lindes" userId="e1c5e5a1f6cade15" providerId="LiveId" clId="{91837ABB-4619-4011-AEA5-6FE822651441}" dt="2021-06-14T13:35:23.183" v="4773"/>
        <pc:sldMkLst>
          <pc:docMk/>
          <pc:sldMk cId="1311516328" sldId="337"/>
        </pc:sldMkLst>
      </pc:sldChg>
      <pc:sldChg chg="modSp new del mod ord modAnim modShow">
        <pc:chgData name="Peter Lindes" userId="e1c5e5a1f6cade15" providerId="LiveId" clId="{91837ABB-4619-4011-AEA5-6FE822651441}" dt="2021-06-14T13:35:14.640" v="4772" actId="2696"/>
        <pc:sldMkLst>
          <pc:docMk/>
          <pc:sldMk cId="2965449175" sldId="337"/>
        </pc:sldMkLst>
        <pc:spChg chg="mod">
          <ac:chgData name="Peter Lindes" userId="e1c5e5a1f6cade15" providerId="LiveId" clId="{91837ABB-4619-4011-AEA5-6FE822651441}" dt="2021-06-11T17:55:42.568" v="535" actId="20577"/>
          <ac:spMkLst>
            <pc:docMk/>
            <pc:sldMk cId="2965449175" sldId="337"/>
            <ac:spMk id="2" creationId="{6FB8F3DF-8F17-4757-B693-B60E13F5ACE2}"/>
          </ac:spMkLst>
        </pc:spChg>
        <pc:spChg chg="mod">
          <ac:chgData name="Peter Lindes" userId="e1c5e5a1f6cade15" providerId="LiveId" clId="{91837ABB-4619-4011-AEA5-6FE822651441}" dt="2021-06-11T17:50:24.850" v="178" actId="20577"/>
          <ac:spMkLst>
            <pc:docMk/>
            <pc:sldMk cId="2965449175" sldId="337"/>
            <ac:spMk id="4" creationId="{371B6296-9523-45F4-A740-1FD1AE99A5BD}"/>
          </ac:spMkLst>
        </pc:spChg>
      </pc:sldChg>
      <pc:sldChg chg="addSp delSp modSp new mod modAnim">
        <pc:chgData name="Peter Lindes" userId="e1c5e5a1f6cade15" providerId="LiveId" clId="{91837ABB-4619-4011-AEA5-6FE822651441}" dt="2021-06-11T19:43:12.365" v="1357" actId="20577"/>
        <pc:sldMkLst>
          <pc:docMk/>
          <pc:sldMk cId="2053208542" sldId="338"/>
        </pc:sldMkLst>
        <pc:spChg chg="add mod">
          <ac:chgData name="Peter Lindes" userId="e1c5e5a1f6cade15" providerId="LiveId" clId="{91837ABB-4619-4011-AEA5-6FE822651441}" dt="2021-06-11T19:43:12.365" v="1357" actId="20577"/>
          <ac:spMkLst>
            <pc:docMk/>
            <pc:sldMk cId="2053208542" sldId="338"/>
            <ac:spMk id="5" creationId="{A6AF23E2-F172-4143-8138-C0C82C4F48CE}"/>
          </ac:spMkLst>
        </pc:spChg>
        <pc:spChg chg="add mod">
          <ac:chgData name="Peter Lindes" userId="e1c5e5a1f6cade15" providerId="LiveId" clId="{91837ABB-4619-4011-AEA5-6FE822651441}" dt="2021-06-11T19:42:49.148" v="1353" actId="1076"/>
          <ac:spMkLst>
            <pc:docMk/>
            <pc:sldMk cId="2053208542" sldId="338"/>
            <ac:spMk id="6" creationId="{4BF1B5AC-3111-43DF-84A1-BEF0FFC91C36}"/>
          </ac:spMkLst>
        </pc:spChg>
        <pc:spChg chg="add mod">
          <ac:chgData name="Peter Lindes" userId="e1c5e5a1f6cade15" providerId="LiveId" clId="{91837ABB-4619-4011-AEA5-6FE822651441}" dt="2021-06-11T18:04:54.567" v="600" actId="1076"/>
          <ac:spMkLst>
            <pc:docMk/>
            <pc:sldMk cId="2053208542" sldId="338"/>
            <ac:spMk id="7" creationId="{9F9C1984-0D90-439F-8BBE-9020272DF331}"/>
          </ac:spMkLst>
        </pc:spChg>
        <pc:spChg chg="add mod">
          <ac:chgData name="Peter Lindes" userId="e1c5e5a1f6cade15" providerId="LiveId" clId="{91837ABB-4619-4011-AEA5-6FE822651441}" dt="2021-06-11T18:04:50.168" v="599" actId="1076"/>
          <ac:spMkLst>
            <pc:docMk/>
            <pc:sldMk cId="2053208542" sldId="338"/>
            <ac:spMk id="8" creationId="{7021B32F-6C89-4378-B912-88C2FA6ED08E}"/>
          </ac:spMkLst>
        </pc:spChg>
        <pc:spChg chg="add mod">
          <ac:chgData name="Peter Lindes" userId="e1c5e5a1f6cade15" providerId="LiveId" clId="{91837ABB-4619-4011-AEA5-6FE822651441}" dt="2021-06-11T18:07:42.541" v="688" actId="14100"/>
          <ac:spMkLst>
            <pc:docMk/>
            <pc:sldMk cId="2053208542" sldId="338"/>
            <ac:spMk id="9" creationId="{72DD80C1-21DD-450E-B09B-96A1F38743B1}"/>
          </ac:spMkLst>
        </pc:spChg>
        <pc:spChg chg="add mod">
          <ac:chgData name="Peter Lindes" userId="e1c5e5a1f6cade15" providerId="LiveId" clId="{91837ABB-4619-4011-AEA5-6FE822651441}" dt="2021-06-11T18:07:54.612" v="690" actId="14100"/>
          <ac:spMkLst>
            <pc:docMk/>
            <pc:sldMk cId="2053208542" sldId="338"/>
            <ac:spMk id="10" creationId="{301D5D7D-3305-4E21-8667-2A95102329B2}"/>
          </ac:spMkLst>
        </pc:spChg>
        <pc:spChg chg="add mod">
          <ac:chgData name="Peter Lindes" userId="e1c5e5a1f6cade15" providerId="LiveId" clId="{91837ABB-4619-4011-AEA5-6FE822651441}" dt="2021-06-11T18:06:51.486" v="671" actId="1076"/>
          <ac:spMkLst>
            <pc:docMk/>
            <pc:sldMk cId="2053208542" sldId="338"/>
            <ac:spMk id="11" creationId="{0F22FC9C-5CB1-4B29-9D0B-3A886E7FE935}"/>
          </ac:spMkLst>
        </pc:spChg>
        <pc:spChg chg="add mod">
          <ac:chgData name="Peter Lindes" userId="e1c5e5a1f6cade15" providerId="LiveId" clId="{91837ABB-4619-4011-AEA5-6FE822651441}" dt="2021-06-11T18:07:08.694" v="684" actId="20577"/>
          <ac:spMkLst>
            <pc:docMk/>
            <pc:sldMk cId="2053208542" sldId="338"/>
            <ac:spMk id="12" creationId="{42569DA7-B920-4CDE-B306-F70423B78B76}"/>
          </ac:spMkLst>
        </pc:spChg>
        <pc:spChg chg="add del mod">
          <ac:chgData name="Peter Lindes" userId="e1c5e5a1f6cade15" providerId="LiveId" clId="{91837ABB-4619-4011-AEA5-6FE822651441}" dt="2021-06-11T18:13:18.200" v="728" actId="478"/>
          <ac:spMkLst>
            <pc:docMk/>
            <pc:sldMk cId="2053208542" sldId="338"/>
            <ac:spMk id="13" creationId="{CB5D183A-0444-4EBF-8721-EE259689FF42}"/>
          </ac:spMkLst>
        </pc:spChg>
        <pc:spChg chg="add del mod">
          <ac:chgData name="Peter Lindes" userId="e1c5e5a1f6cade15" providerId="LiveId" clId="{91837ABB-4619-4011-AEA5-6FE822651441}" dt="2021-06-11T18:13:54.174" v="730" actId="478"/>
          <ac:spMkLst>
            <pc:docMk/>
            <pc:sldMk cId="2053208542" sldId="338"/>
            <ac:spMk id="14" creationId="{386E79C7-B337-496A-8BB1-AC58F8E7360F}"/>
          </ac:spMkLst>
        </pc:spChg>
        <pc:spChg chg="add mod">
          <ac:chgData name="Peter Lindes" userId="e1c5e5a1f6cade15" providerId="LiveId" clId="{91837ABB-4619-4011-AEA5-6FE822651441}" dt="2021-06-11T18:18:32.653" v="793" actId="164"/>
          <ac:spMkLst>
            <pc:docMk/>
            <pc:sldMk cId="2053208542" sldId="338"/>
            <ac:spMk id="15" creationId="{0D27E0CB-D47F-4354-8B9C-8CB7494A9B1C}"/>
          </ac:spMkLst>
        </pc:spChg>
        <pc:spChg chg="add mod">
          <ac:chgData name="Peter Lindes" userId="e1c5e5a1f6cade15" providerId="LiveId" clId="{91837ABB-4619-4011-AEA5-6FE822651441}" dt="2021-06-11T18:18:53.563" v="797" actId="164"/>
          <ac:spMkLst>
            <pc:docMk/>
            <pc:sldMk cId="2053208542" sldId="338"/>
            <ac:spMk id="16" creationId="{84C17766-7BFE-4352-8EAF-205E86C813AE}"/>
          </ac:spMkLst>
        </pc:spChg>
        <pc:spChg chg="add del mod">
          <ac:chgData name="Peter Lindes" userId="e1c5e5a1f6cade15" providerId="LiveId" clId="{91837ABB-4619-4011-AEA5-6FE822651441}" dt="2021-06-11T18:19:03.720" v="798" actId="478"/>
          <ac:spMkLst>
            <pc:docMk/>
            <pc:sldMk cId="2053208542" sldId="338"/>
            <ac:spMk id="17" creationId="{B61576AC-40A6-4AAD-B6AA-994D8C829224}"/>
          </ac:spMkLst>
        </pc:spChg>
        <pc:spChg chg="add mod">
          <ac:chgData name="Peter Lindes" userId="e1c5e5a1f6cade15" providerId="LiveId" clId="{91837ABB-4619-4011-AEA5-6FE822651441}" dt="2021-06-11T18:18:53.563" v="797" actId="164"/>
          <ac:spMkLst>
            <pc:docMk/>
            <pc:sldMk cId="2053208542" sldId="338"/>
            <ac:spMk id="18" creationId="{21175CDF-1FD0-459A-846B-D6526E0D3A88}"/>
          </ac:spMkLst>
        </pc:spChg>
        <pc:spChg chg="add mod">
          <ac:chgData name="Peter Lindes" userId="e1c5e5a1f6cade15" providerId="LiveId" clId="{91837ABB-4619-4011-AEA5-6FE822651441}" dt="2021-06-11T18:18:32.653" v="793" actId="164"/>
          <ac:spMkLst>
            <pc:docMk/>
            <pc:sldMk cId="2053208542" sldId="338"/>
            <ac:spMk id="19" creationId="{415F6C80-3A26-4111-B9EB-A02A1F6C68AC}"/>
          </ac:spMkLst>
        </pc:spChg>
        <pc:grpChg chg="add mod">
          <ac:chgData name="Peter Lindes" userId="e1c5e5a1f6cade15" providerId="LiveId" clId="{91837ABB-4619-4011-AEA5-6FE822651441}" dt="2021-06-11T18:18:32.653" v="793" actId="164"/>
          <ac:grpSpMkLst>
            <pc:docMk/>
            <pc:sldMk cId="2053208542" sldId="338"/>
            <ac:grpSpMk id="20" creationId="{23C6452C-B104-45D0-8E1D-058A076472C9}"/>
          </ac:grpSpMkLst>
        </pc:grpChg>
        <pc:grpChg chg="add mod">
          <ac:chgData name="Peter Lindes" userId="e1c5e5a1f6cade15" providerId="LiveId" clId="{91837ABB-4619-4011-AEA5-6FE822651441}" dt="2021-06-11T18:18:53.563" v="797" actId="164"/>
          <ac:grpSpMkLst>
            <pc:docMk/>
            <pc:sldMk cId="2053208542" sldId="338"/>
            <ac:grpSpMk id="21" creationId="{61A68102-ADE5-4DA8-8B59-53C861F85249}"/>
          </ac:grpSpMkLst>
        </pc:grpChg>
        <pc:picChg chg="add mod">
          <ac:chgData name="Peter Lindes" userId="e1c5e5a1f6cade15" providerId="LiveId" clId="{91837ABB-4619-4011-AEA5-6FE822651441}" dt="2021-06-11T18:04:44.020" v="598" actId="1076"/>
          <ac:picMkLst>
            <pc:docMk/>
            <pc:sldMk cId="2053208542" sldId="338"/>
            <ac:picMk id="4" creationId="{60234785-2377-46C2-9E13-F169E27AF123}"/>
          </ac:picMkLst>
        </pc:picChg>
      </pc:sldChg>
      <pc:sldChg chg="addSp delSp modSp add mod ord delAnim modAnim">
        <pc:chgData name="Peter Lindes" userId="e1c5e5a1f6cade15" providerId="LiveId" clId="{91837ABB-4619-4011-AEA5-6FE822651441}" dt="2021-06-11T21:16:12.533" v="1544"/>
        <pc:sldMkLst>
          <pc:docMk/>
          <pc:sldMk cId="3407219253" sldId="339"/>
        </pc:sldMkLst>
        <pc:spChg chg="del">
          <ac:chgData name="Peter Lindes" userId="e1c5e5a1f6cade15" providerId="LiveId" clId="{91837ABB-4619-4011-AEA5-6FE822651441}" dt="2021-06-11T18:23:35.302" v="836" actId="478"/>
          <ac:spMkLst>
            <pc:docMk/>
            <pc:sldMk cId="3407219253" sldId="339"/>
            <ac:spMk id="5" creationId="{A6AF23E2-F172-4143-8138-C0C82C4F48CE}"/>
          </ac:spMkLst>
        </pc:spChg>
        <pc:spChg chg="mod">
          <ac:chgData name="Peter Lindes" userId="e1c5e5a1f6cade15" providerId="LiveId" clId="{91837ABB-4619-4011-AEA5-6FE822651441}" dt="2021-06-11T19:42:15.619" v="1350" actId="1076"/>
          <ac:spMkLst>
            <pc:docMk/>
            <pc:sldMk cId="3407219253" sldId="339"/>
            <ac:spMk id="6" creationId="{4BF1B5AC-3111-43DF-84A1-BEF0FFC91C36}"/>
          </ac:spMkLst>
        </pc:spChg>
        <pc:spChg chg="del">
          <ac:chgData name="Peter Lindes" userId="e1c5e5a1f6cade15" providerId="LiveId" clId="{91837ABB-4619-4011-AEA5-6FE822651441}" dt="2021-06-11T18:23:32.984" v="834" actId="478"/>
          <ac:spMkLst>
            <pc:docMk/>
            <pc:sldMk cId="3407219253" sldId="339"/>
            <ac:spMk id="7" creationId="{9F9C1984-0D90-439F-8BBE-9020272DF331}"/>
          </ac:spMkLst>
        </pc:spChg>
        <pc:spChg chg="del">
          <ac:chgData name="Peter Lindes" userId="e1c5e5a1f6cade15" providerId="LiveId" clId="{91837ABB-4619-4011-AEA5-6FE822651441}" dt="2021-06-11T18:23:27.900" v="831" actId="478"/>
          <ac:spMkLst>
            <pc:docMk/>
            <pc:sldMk cId="3407219253" sldId="339"/>
            <ac:spMk id="8" creationId="{7021B32F-6C89-4378-B912-88C2FA6ED08E}"/>
          </ac:spMkLst>
        </pc:spChg>
        <pc:spChg chg="del">
          <ac:chgData name="Peter Lindes" userId="e1c5e5a1f6cade15" providerId="LiveId" clId="{91837ABB-4619-4011-AEA5-6FE822651441}" dt="2021-06-11T18:23:34.062" v="835" actId="478"/>
          <ac:spMkLst>
            <pc:docMk/>
            <pc:sldMk cId="3407219253" sldId="339"/>
            <ac:spMk id="9" creationId="{72DD80C1-21DD-450E-B09B-96A1F38743B1}"/>
          </ac:spMkLst>
        </pc:spChg>
        <pc:spChg chg="del">
          <ac:chgData name="Peter Lindes" userId="e1c5e5a1f6cade15" providerId="LiveId" clId="{91837ABB-4619-4011-AEA5-6FE822651441}" dt="2021-06-11T18:23:31.550" v="833" actId="478"/>
          <ac:spMkLst>
            <pc:docMk/>
            <pc:sldMk cId="3407219253" sldId="339"/>
            <ac:spMk id="10" creationId="{301D5D7D-3305-4E21-8667-2A95102329B2}"/>
          </ac:spMkLst>
        </pc:spChg>
        <pc:spChg chg="del">
          <ac:chgData name="Peter Lindes" userId="e1c5e5a1f6cade15" providerId="LiveId" clId="{91837ABB-4619-4011-AEA5-6FE822651441}" dt="2021-06-11T18:23:29.284" v="832" actId="478"/>
          <ac:spMkLst>
            <pc:docMk/>
            <pc:sldMk cId="3407219253" sldId="339"/>
            <ac:spMk id="11" creationId="{0F22FC9C-5CB1-4B29-9D0B-3A886E7FE935}"/>
          </ac:spMkLst>
        </pc:spChg>
        <pc:spChg chg="del">
          <ac:chgData name="Peter Lindes" userId="e1c5e5a1f6cade15" providerId="LiveId" clId="{91837ABB-4619-4011-AEA5-6FE822651441}" dt="2021-06-11T18:23:26.553" v="830" actId="478"/>
          <ac:spMkLst>
            <pc:docMk/>
            <pc:sldMk cId="3407219253" sldId="339"/>
            <ac:spMk id="12" creationId="{42569DA7-B920-4CDE-B306-F70423B78B76}"/>
          </ac:spMkLst>
        </pc:spChg>
        <pc:spChg chg="add del">
          <ac:chgData name="Peter Lindes" userId="e1c5e5a1f6cade15" providerId="LiveId" clId="{91837ABB-4619-4011-AEA5-6FE822651441}" dt="2021-06-11T19:12:43.856" v="1152" actId="478"/>
          <ac:spMkLst>
            <pc:docMk/>
            <pc:sldMk cId="3407219253" sldId="339"/>
            <ac:spMk id="14" creationId="{B88AD402-11E0-40C3-BE58-918E1F9863BC}"/>
          </ac:spMkLst>
        </pc:spChg>
        <pc:spChg chg="add del mod">
          <ac:chgData name="Peter Lindes" userId="e1c5e5a1f6cade15" providerId="LiveId" clId="{91837ABB-4619-4011-AEA5-6FE822651441}" dt="2021-06-11T19:13:52.770" v="1155" actId="478"/>
          <ac:spMkLst>
            <pc:docMk/>
            <pc:sldMk cId="3407219253" sldId="339"/>
            <ac:spMk id="17" creationId="{9EBD42B7-C073-46F2-9C66-35E8E1D18508}"/>
          </ac:spMkLst>
        </pc:spChg>
        <pc:spChg chg="add mod">
          <ac:chgData name="Peter Lindes" userId="e1c5e5a1f6cade15" providerId="LiveId" clId="{91837ABB-4619-4011-AEA5-6FE822651441}" dt="2021-06-11T19:21:30.967" v="1253" actId="14100"/>
          <ac:spMkLst>
            <pc:docMk/>
            <pc:sldMk cId="3407219253" sldId="339"/>
            <ac:spMk id="22" creationId="{9BA8DD8C-E543-43C5-9AE3-262299606EBA}"/>
          </ac:spMkLst>
        </pc:spChg>
        <pc:spChg chg="add del mod">
          <ac:chgData name="Peter Lindes" userId="e1c5e5a1f6cade15" providerId="LiveId" clId="{91837ABB-4619-4011-AEA5-6FE822651441}" dt="2021-06-11T19:20:15.311" v="1238" actId="478"/>
          <ac:spMkLst>
            <pc:docMk/>
            <pc:sldMk cId="3407219253" sldId="339"/>
            <ac:spMk id="23" creationId="{929EEC6C-6602-4E79-82CE-0EAE157D712E}"/>
          </ac:spMkLst>
        </pc:spChg>
        <pc:spChg chg="add mod">
          <ac:chgData name="Peter Lindes" userId="e1c5e5a1f6cade15" providerId="LiveId" clId="{91837ABB-4619-4011-AEA5-6FE822651441}" dt="2021-06-11T19:21:18.417" v="1251" actId="14100"/>
          <ac:spMkLst>
            <pc:docMk/>
            <pc:sldMk cId="3407219253" sldId="339"/>
            <ac:spMk id="24" creationId="{544B07A8-AF18-42BE-87BC-6E805D7FA1F5}"/>
          </ac:spMkLst>
        </pc:spChg>
        <pc:spChg chg="add del mod">
          <ac:chgData name="Peter Lindes" userId="e1c5e5a1f6cade15" providerId="LiveId" clId="{91837ABB-4619-4011-AEA5-6FE822651441}" dt="2021-06-11T19:20:35.671" v="1242" actId="478"/>
          <ac:spMkLst>
            <pc:docMk/>
            <pc:sldMk cId="3407219253" sldId="339"/>
            <ac:spMk id="25" creationId="{9E268039-D8EE-4580-B663-B5273C3D2CE4}"/>
          </ac:spMkLst>
        </pc:spChg>
        <pc:spChg chg="add mod">
          <ac:chgData name="Peter Lindes" userId="e1c5e5a1f6cade15" providerId="LiveId" clId="{91837ABB-4619-4011-AEA5-6FE822651441}" dt="2021-06-11T19:20:58.261" v="1247" actId="14100"/>
          <ac:spMkLst>
            <pc:docMk/>
            <pc:sldMk cId="3407219253" sldId="339"/>
            <ac:spMk id="26" creationId="{51D72025-19D5-47AE-B7F8-8EB927CC7912}"/>
          </ac:spMkLst>
        </pc:spChg>
        <pc:spChg chg="add del mod">
          <ac:chgData name="Peter Lindes" userId="e1c5e5a1f6cade15" providerId="LiveId" clId="{91837ABB-4619-4011-AEA5-6FE822651441}" dt="2021-06-11T19:20:37.167" v="1243" actId="478"/>
          <ac:spMkLst>
            <pc:docMk/>
            <pc:sldMk cId="3407219253" sldId="339"/>
            <ac:spMk id="27" creationId="{4C9150C8-314F-4FA4-97B0-43F7ACFA8162}"/>
          </ac:spMkLst>
        </pc:spChg>
        <pc:spChg chg="add mod">
          <ac:chgData name="Peter Lindes" userId="e1c5e5a1f6cade15" providerId="LiveId" clId="{91837ABB-4619-4011-AEA5-6FE822651441}" dt="2021-06-11T19:20:47.757" v="1245" actId="14100"/>
          <ac:spMkLst>
            <pc:docMk/>
            <pc:sldMk cId="3407219253" sldId="339"/>
            <ac:spMk id="28" creationId="{E711C48A-069C-415A-9FC7-6C836098391B}"/>
          </ac:spMkLst>
        </pc:spChg>
        <pc:spChg chg="add mod topLvl">
          <ac:chgData name="Peter Lindes" userId="e1c5e5a1f6cade15" providerId="LiveId" clId="{91837ABB-4619-4011-AEA5-6FE822651441}" dt="2021-06-11T19:33:09.940" v="1349" actId="20577"/>
          <ac:spMkLst>
            <pc:docMk/>
            <pc:sldMk cId="3407219253" sldId="339"/>
            <ac:spMk id="33" creationId="{D61324F4-9B97-4DD3-8ABC-D529B58B13D9}"/>
          </ac:spMkLst>
        </pc:spChg>
        <pc:spChg chg="add mod topLvl">
          <ac:chgData name="Peter Lindes" userId="e1c5e5a1f6cade15" providerId="LiveId" clId="{91837ABB-4619-4011-AEA5-6FE822651441}" dt="2021-06-11T19:26:06.336" v="1310" actId="20577"/>
          <ac:spMkLst>
            <pc:docMk/>
            <pc:sldMk cId="3407219253" sldId="339"/>
            <ac:spMk id="34" creationId="{1586E9C9-926F-462E-B185-B0DB6732BFD6}"/>
          </ac:spMkLst>
        </pc:spChg>
        <pc:spChg chg="add mod topLvl">
          <ac:chgData name="Peter Lindes" userId="e1c5e5a1f6cade15" providerId="LiveId" clId="{91837ABB-4619-4011-AEA5-6FE822651441}" dt="2021-06-11T19:26:15.560" v="1323" actId="20577"/>
          <ac:spMkLst>
            <pc:docMk/>
            <pc:sldMk cId="3407219253" sldId="339"/>
            <ac:spMk id="35" creationId="{C107EC7B-B050-424E-B423-2C77A071C4BD}"/>
          </ac:spMkLst>
        </pc:spChg>
        <pc:grpChg chg="del">
          <ac:chgData name="Peter Lindes" userId="e1c5e5a1f6cade15" providerId="LiveId" clId="{91837ABB-4619-4011-AEA5-6FE822651441}" dt="2021-06-11T18:23:24.751" v="829" actId="478"/>
          <ac:grpSpMkLst>
            <pc:docMk/>
            <pc:sldMk cId="3407219253" sldId="339"/>
            <ac:grpSpMk id="20" creationId="{23C6452C-B104-45D0-8E1D-058A076472C9}"/>
          </ac:grpSpMkLst>
        </pc:grpChg>
        <pc:grpChg chg="del">
          <ac:chgData name="Peter Lindes" userId="e1c5e5a1f6cade15" providerId="LiveId" clId="{91837ABB-4619-4011-AEA5-6FE822651441}" dt="2021-06-11T18:23:23.505" v="828" actId="478"/>
          <ac:grpSpMkLst>
            <pc:docMk/>
            <pc:sldMk cId="3407219253" sldId="339"/>
            <ac:grpSpMk id="21" creationId="{61A68102-ADE5-4DA8-8B59-53C861F85249}"/>
          </ac:grpSpMkLst>
        </pc:grpChg>
        <pc:grpChg chg="add del mod">
          <ac:chgData name="Peter Lindes" userId="e1c5e5a1f6cade15" providerId="LiveId" clId="{91837ABB-4619-4011-AEA5-6FE822651441}" dt="2021-06-11T19:22:30.887" v="1278" actId="165"/>
          <ac:grpSpMkLst>
            <pc:docMk/>
            <pc:sldMk cId="3407219253" sldId="339"/>
            <ac:grpSpMk id="36" creationId="{94F5152E-0B1D-4F42-B75A-48731D79F000}"/>
          </ac:grpSpMkLst>
        </pc:grpChg>
        <pc:grpChg chg="add mod">
          <ac:chgData name="Peter Lindes" userId="e1c5e5a1f6cade15" providerId="LiveId" clId="{91837ABB-4619-4011-AEA5-6FE822651441}" dt="2021-06-11T19:23:12.856" v="1282" actId="554"/>
          <ac:grpSpMkLst>
            <pc:docMk/>
            <pc:sldMk cId="3407219253" sldId="339"/>
            <ac:grpSpMk id="37" creationId="{8E707795-D99B-48A8-9375-F8EC06FA9E39}"/>
          </ac:grpSpMkLst>
        </pc:grpChg>
        <pc:grpChg chg="add mod">
          <ac:chgData name="Peter Lindes" userId="e1c5e5a1f6cade15" providerId="LiveId" clId="{91837ABB-4619-4011-AEA5-6FE822651441}" dt="2021-06-11T19:23:12.856" v="1282" actId="554"/>
          <ac:grpSpMkLst>
            <pc:docMk/>
            <pc:sldMk cId="3407219253" sldId="339"/>
            <ac:grpSpMk id="38" creationId="{5ECB05D1-D5BC-48AC-A6E7-94AA0099A6F1}"/>
          </ac:grpSpMkLst>
        </pc:grpChg>
        <pc:grpChg chg="add mod">
          <ac:chgData name="Peter Lindes" userId="e1c5e5a1f6cade15" providerId="LiveId" clId="{91837ABB-4619-4011-AEA5-6FE822651441}" dt="2021-06-11T19:23:12.856" v="1282" actId="554"/>
          <ac:grpSpMkLst>
            <pc:docMk/>
            <pc:sldMk cId="3407219253" sldId="339"/>
            <ac:grpSpMk id="39" creationId="{E37DABB8-9059-499B-B438-FFAADB5BD73B}"/>
          </ac:grpSpMkLst>
        </pc:grpChg>
        <pc:picChg chg="del">
          <ac:chgData name="Peter Lindes" userId="e1c5e5a1f6cade15" providerId="LiveId" clId="{91837ABB-4619-4011-AEA5-6FE822651441}" dt="2021-06-11T18:23:22.426" v="827" actId="478"/>
          <ac:picMkLst>
            <pc:docMk/>
            <pc:sldMk cId="3407219253" sldId="339"/>
            <ac:picMk id="4" creationId="{60234785-2377-46C2-9E13-F169E27AF123}"/>
          </ac:picMkLst>
        </pc:picChg>
        <pc:picChg chg="add mod">
          <ac:chgData name="Peter Lindes" userId="e1c5e5a1f6cade15" providerId="LiveId" clId="{91837ABB-4619-4011-AEA5-6FE822651441}" dt="2021-06-11T18:26:28.219" v="866" actId="1076"/>
          <ac:picMkLst>
            <pc:docMk/>
            <pc:sldMk cId="3407219253" sldId="339"/>
            <ac:picMk id="13" creationId="{F42D5F95-E40C-4CF0-ABD5-44003D79C3E6}"/>
          </ac:picMkLst>
        </pc:picChg>
        <pc:picChg chg="add mod topLvl">
          <ac:chgData name="Peter Lindes" userId="e1c5e5a1f6cade15" providerId="LiveId" clId="{91837ABB-4619-4011-AEA5-6FE822651441}" dt="2021-06-11T19:22:42.286" v="1279" actId="164"/>
          <ac:picMkLst>
            <pc:docMk/>
            <pc:sldMk cId="3407219253" sldId="339"/>
            <ac:picMk id="30" creationId="{9551AF03-BF05-4821-A61C-28357100102C}"/>
          </ac:picMkLst>
        </pc:picChg>
        <pc:picChg chg="add mod topLvl">
          <ac:chgData name="Peter Lindes" userId="e1c5e5a1f6cade15" providerId="LiveId" clId="{91837ABB-4619-4011-AEA5-6FE822651441}" dt="2021-06-11T19:22:51.939" v="1280" actId="164"/>
          <ac:picMkLst>
            <pc:docMk/>
            <pc:sldMk cId="3407219253" sldId="339"/>
            <ac:picMk id="31" creationId="{D906B76F-FC14-41F4-BE61-08C33B328A0F}"/>
          </ac:picMkLst>
        </pc:picChg>
        <pc:picChg chg="add mod topLvl">
          <ac:chgData name="Peter Lindes" userId="e1c5e5a1f6cade15" providerId="LiveId" clId="{91837ABB-4619-4011-AEA5-6FE822651441}" dt="2021-06-11T19:22:59.638" v="1281" actId="164"/>
          <ac:picMkLst>
            <pc:docMk/>
            <pc:sldMk cId="3407219253" sldId="339"/>
            <ac:picMk id="32" creationId="{BE507CAD-6310-43AC-99E4-9A577BBF7892}"/>
          </ac:picMkLst>
        </pc:picChg>
      </pc:sldChg>
      <pc:sldChg chg="addSp delSp modSp new mod">
        <pc:chgData name="Peter Lindes" userId="e1c5e5a1f6cade15" providerId="LiveId" clId="{91837ABB-4619-4011-AEA5-6FE822651441}" dt="2021-06-11T21:49:06.295" v="2736" actId="207"/>
        <pc:sldMkLst>
          <pc:docMk/>
          <pc:sldMk cId="3760131165" sldId="340"/>
        </pc:sldMkLst>
        <pc:spChg chg="mod">
          <ac:chgData name="Peter Lindes" userId="e1c5e5a1f6cade15" providerId="LiveId" clId="{91837ABB-4619-4011-AEA5-6FE822651441}" dt="2021-06-11T19:46:07.893" v="1412" actId="20577"/>
          <ac:spMkLst>
            <pc:docMk/>
            <pc:sldMk cId="3760131165" sldId="340"/>
            <ac:spMk id="2" creationId="{38F7EC29-7CCE-46AB-8C31-B56E7FD3FE77}"/>
          </ac:spMkLst>
        </pc:spChg>
        <pc:spChg chg="add del mod">
          <ac:chgData name="Peter Lindes" userId="e1c5e5a1f6cade15" providerId="LiveId" clId="{91837ABB-4619-4011-AEA5-6FE822651441}" dt="2021-06-11T20:04:39.262" v="1532" actId="478"/>
          <ac:spMkLst>
            <pc:docMk/>
            <pc:sldMk cId="3760131165" sldId="340"/>
            <ac:spMk id="6" creationId="{15C74854-2064-4B44-8A66-CFA170E4A2C0}"/>
          </ac:spMkLst>
        </pc:spChg>
        <pc:spChg chg="add mod">
          <ac:chgData name="Peter Lindes" userId="e1c5e5a1f6cade15" providerId="LiveId" clId="{91837ABB-4619-4011-AEA5-6FE822651441}" dt="2021-06-11T21:32:08.838" v="2390" actId="20577"/>
          <ac:spMkLst>
            <pc:docMk/>
            <pc:sldMk cId="3760131165" sldId="340"/>
            <ac:spMk id="7" creationId="{EDB8470C-FD37-4E0A-97CE-01AE79E46055}"/>
          </ac:spMkLst>
        </pc:spChg>
        <pc:spChg chg="add mod">
          <ac:chgData name="Peter Lindes" userId="e1c5e5a1f6cade15" providerId="LiveId" clId="{91837ABB-4619-4011-AEA5-6FE822651441}" dt="2021-06-11T21:30:21.450" v="2276" actId="1076"/>
          <ac:spMkLst>
            <pc:docMk/>
            <pc:sldMk cId="3760131165" sldId="340"/>
            <ac:spMk id="8" creationId="{35F29187-3DEE-45E6-9AAC-B914DF216D91}"/>
          </ac:spMkLst>
        </pc:spChg>
        <pc:spChg chg="add mod">
          <ac:chgData name="Peter Lindes" userId="e1c5e5a1f6cade15" providerId="LiveId" clId="{91837ABB-4619-4011-AEA5-6FE822651441}" dt="2021-06-11T21:49:06.295" v="2736" actId="207"/>
          <ac:spMkLst>
            <pc:docMk/>
            <pc:sldMk cId="3760131165" sldId="340"/>
            <ac:spMk id="9" creationId="{608165F6-BB1F-49AD-80BC-830145E508D2}"/>
          </ac:spMkLst>
        </pc:spChg>
        <pc:picChg chg="add del mod">
          <ac:chgData name="Peter Lindes" userId="e1c5e5a1f6cade15" providerId="LiveId" clId="{91837ABB-4619-4011-AEA5-6FE822651441}" dt="2021-06-11T21:25:47.149" v="2126" actId="478"/>
          <ac:picMkLst>
            <pc:docMk/>
            <pc:sldMk cId="3760131165" sldId="340"/>
            <ac:picMk id="5" creationId="{F3D0FEBC-0B63-4137-BC32-AC403736C76E}"/>
          </ac:picMkLst>
        </pc:picChg>
      </pc:sldChg>
      <pc:sldChg chg="modSp new del mod">
        <pc:chgData name="Peter Lindes" userId="e1c5e5a1f6cade15" providerId="LiveId" clId="{91837ABB-4619-4011-AEA5-6FE822651441}" dt="2021-06-11T19:27:39.119" v="1324" actId="47"/>
        <pc:sldMkLst>
          <pc:docMk/>
          <pc:sldMk cId="3778284554" sldId="340"/>
        </pc:sldMkLst>
        <pc:spChg chg="mod">
          <ac:chgData name="Peter Lindes" userId="e1c5e5a1f6cade15" providerId="LiveId" clId="{91837ABB-4619-4011-AEA5-6FE822651441}" dt="2021-06-11T19:10:58.002" v="1149" actId="20577"/>
          <ac:spMkLst>
            <pc:docMk/>
            <pc:sldMk cId="3778284554" sldId="340"/>
            <ac:spMk id="2" creationId="{F40D9C78-F2ED-427E-BBAA-4B1F4EAFA8C8}"/>
          </ac:spMkLst>
        </pc:spChg>
        <pc:spChg chg="mod">
          <ac:chgData name="Peter Lindes" userId="e1c5e5a1f6cade15" providerId="LiveId" clId="{91837ABB-4619-4011-AEA5-6FE822651441}" dt="2021-06-11T19:09:32.266" v="1010" actId="20577"/>
          <ac:spMkLst>
            <pc:docMk/>
            <pc:sldMk cId="3778284554" sldId="340"/>
            <ac:spMk id="4" creationId="{BAA82E49-D779-4E10-AD6D-9ED1A4E63F5A}"/>
          </ac:spMkLst>
        </pc:spChg>
      </pc:sldChg>
      <pc:sldChg chg="addSp modSp add mod ord modShow">
        <pc:chgData name="Peter Lindes" userId="e1c5e5a1f6cade15" providerId="LiveId" clId="{91837ABB-4619-4011-AEA5-6FE822651441}" dt="2021-06-14T13:34:18.119" v="4769"/>
        <pc:sldMkLst>
          <pc:docMk/>
          <pc:sldMk cId="2582380059" sldId="341"/>
        </pc:sldMkLst>
        <pc:spChg chg="mod">
          <ac:chgData name="Peter Lindes" userId="e1c5e5a1f6cade15" providerId="LiveId" clId="{91837ABB-4619-4011-AEA5-6FE822651441}" dt="2021-06-11T19:46:30.835" v="1441" actId="20577"/>
          <ac:spMkLst>
            <pc:docMk/>
            <pc:sldMk cId="2582380059" sldId="341"/>
            <ac:spMk id="2" creationId="{38F7EC29-7CCE-46AB-8C31-B56E7FD3FE77}"/>
          </ac:spMkLst>
        </pc:spChg>
        <pc:spChg chg="add mod">
          <ac:chgData name="Peter Lindes" userId="e1c5e5a1f6cade15" providerId="LiveId" clId="{91837ABB-4619-4011-AEA5-6FE822651441}" dt="2021-06-11T22:39:50.996" v="3957" actId="1076"/>
          <ac:spMkLst>
            <pc:docMk/>
            <pc:sldMk cId="2582380059" sldId="341"/>
            <ac:spMk id="4" creationId="{9295A27D-2506-4E56-A907-EE66D6E0E2AB}"/>
          </ac:spMkLst>
        </pc:spChg>
        <pc:spChg chg="add mod">
          <ac:chgData name="Peter Lindes" userId="e1c5e5a1f6cade15" providerId="LiveId" clId="{91837ABB-4619-4011-AEA5-6FE822651441}" dt="2021-06-11T22:40:42.332" v="3987" actId="20577"/>
          <ac:spMkLst>
            <pc:docMk/>
            <pc:sldMk cId="2582380059" sldId="341"/>
            <ac:spMk id="5" creationId="{86E2F44F-4847-47DD-8BF4-F762677B2A45}"/>
          </ac:spMkLst>
        </pc:spChg>
        <pc:spChg chg="add mod">
          <ac:chgData name="Peter Lindes" userId="e1c5e5a1f6cade15" providerId="LiveId" clId="{91837ABB-4619-4011-AEA5-6FE822651441}" dt="2021-06-11T22:40:14.625" v="3973" actId="20577"/>
          <ac:spMkLst>
            <pc:docMk/>
            <pc:sldMk cId="2582380059" sldId="341"/>
            <ac:spMk id="6" creationId="{09CBF921-B6B9-43FD-9770-FD419394A643}"/>
          </ac:spMkLst>
        </pc:spChg>
      </pc:sldChg>
      <pc:sldChg chg="addSp modSp add mod">
        <pc:chgData name="Peter Lindes" userId="e1c5e5a1f6cade15" providerId="LiveId" clId="{91837ABB-4619-4011-AEA5-6FE822651441}" dt="2021-06-11T22:45:32.937" v="4164" actId="1035"/>
        <pc:sldMkLst>
          <pc:docMk/>
          <pc:sldMk cId="2729477411" sldId="342"/>
        </pc:sldMkLst>
        <pc:spChg chg="mod">
          <ac:chgData name="Peter Lindes" userId="e1c5e5a1f6cade15" providerId="LiveId" clId="{91837ABB-4619-4011-AEA5-6FE822651441}" dt="2021-06-11T19:46:44.322" v="1457" actId="20577"/>
          <ac:spMkLst>
            <pc:docMk/>
            <pc:sldMk cId="2729477411" sldId="342"/>
            <ac:spMk id="2" creationId="{38F7EC29-7CCE-46AB-8C31-B56E7FD3FE77}"/>
          </ac:spMkLst>
        </pc:spChg>
        <pc:spChg chg="add mod">
          <ac:chgData name="Peter Lindes" userId="e1c5e5a1f6cade15" providerId="LiveId" clId="{91837ABB-4619-4011-AEA5-6FE822651441}" dt="2021-06-11T22:45:20.743" v="4162" actId="20577"/>
          <ac:spMkLst>
            <pc:docMk/>
            <pc:sldMk cId="2729477411" sldId="342"/>
            <ac:spMk id="6" creationId="{DD1AFAE3-EAB3-4DE4-B337-600E391879CA}"/>
          </ac:spMkLst>
        </pc:spChg>
        <pc:picChg chg="add mod">
          <ac:chgData name="Peter Lindes" userId="e1c5e5a1f6cade15" providerId="LiveId" clId="{91837ABB-4619-4011-AEA5-6FE822651441}" dt="2021-06-11T22:45:32.937" v="4164" actId="1035"/>
          <ac:picMkLst>
            <pc:docMk/>
            <pc:sldMk cId="2729477411" sldId="342"/>
            <ac:picMk id="5" creationId="{3C93D812-9856-4CA8-9103-069A45A6D98C}"/>
          </ac:picMkLst>
        </pc:picChg>
      </pc:sldChg>
      <pc:sldChg chg="addSp delSp modSp modAnim">
        <pc:chgData name="Peter Lindes" userId="e1c5e5a1f6cade15" providerId="LiveId" clId="{91837ABB-4619-4011-AEA5-6FE822651441}" dt="2021-06-14T13:28:33.799" v="4735"/>
        <pc:sldMkLst>
          <pc:docMk/>
          <pc:sldMk cId="999372032" sldId="343"/>
        </pc:sldMkLst>
        <pc:spChg chg="mod">
          <ac:chgData name="Peter Lindes" userId="e1c5e5a1f6cade15" providerId="LiveId" clId="{91837ABB-4619-4011-AEA5-6FE822651441}" dt="2021-06-14T13:28:19.983" v="4734"/>
          <ac:spMkLst>
            <pc:docMk/>
            <pc:sldMk cId="999372032" sldId="343"/>
            <ac:spMk id="19" creationId="{16A5845F-A78E-4B00-9641-59981C3AEC3A}"/>
          </ac:spMkLst>
        </pc:spChg>
        <pc:spChg chg="mod">
          <ac:chgData name="Peter Lindes" userId="e1c5e5a1f6cade15" providerId="LiveId" clId="{91837ABB-4619-4011-AEA5-6FE822651441}" dt="2021-06-14T13:28:19.983" v="4734"/>
          <ac:spMkLst>
            <pc:docMk/>
            <pc:sldMk cId="999372032" sldId="343"/>
            <ac:spMk id="20" creationId="{CB9F503B-7783-459D-9844-B2A9F4C22610}"/>
          </ac:spMkLst>
        </pc:spChg>
        <pc:spChg chg="mod">
          <ac:chgData name="Peter Lindes" userId="e1c5e5a1f6cade15" providerId="LiveId" clId="{91837ABB-4619-4011-AEA5-6FE822651441}" dt="2021-06-14T13:28:19.983" v="4734"/>
          <ac:spMkLst>
            <pc:docMk/>
            <pc:sldMk cId="999372032" sldId="343"/>
            <ac:spMk id="22" creationId="{1FA5FA4B-C9CE-4C13-B543-70F949AE7780}"/>
          </ac:spMkLst>
        </pc:spChg>
        <pc:spChg chg="mod">
          <ac:chgData name="Peter Lindes" userId="e1c5e5a1f6cade15" providerId="LiveId" clId="{91837ABB-4619-4011-AEA5-6FE822651441}" dt="2021-06-14T13:28:19.983" v="4734"/>
          <ac:spMkLst>
            <pc:docMk/>
            <pc:sldMk cId="999372032" sldId="343"/>
            <ac:spMk id="24" creationId="{A4CEC5AB-FAFC-4F48-96BF-4CE55CCC069B}"/>
          </ac:spMkLst>
        </pc:spChg>
        <pc:grpChg chg="add del mod">
          <ac:chgData name="Peter Lindes" userId="e1c5e5a1f6cade15" providerId="LiveId" clId="{91837ABB-4619-4011-AEA5-6FE822651441}" dt="2021-06-14T13:28:33.799" v="4735"/>
          <ac:grpSpMkLst>
            <pc:docMk/>
            <pc:sldMk cId="999372032" sldId="343"/>
            <ac:grpSpMk id="13" creationId="{CA29B654-940E-4BA1-B140-F45E00D63945}"/>
          </ac:grpSpMkLst>
        </pc:grpChg>
        <pc:grpChg chg="add del mod">
          <ac:chgData name="Peter Lindes" userId="e1c5e5a1f6cade15" providerId="LiveId" clId="{91837ABB-4619-4011-AEA5-6FE822651441}" dt="2021-06-14T13:28:33.799" v="4735"/>
          <ac:grpSpMkLst>
            <pc:docMk/>
            <pc:sldMk cId="999372032" sldId="343"/>
            <ac:grpSpMk id="21" creationId="{EBC78ABD-CF1E-4298-99A7-8257AC64FE1C}"/>
          </ac:grpSpMkLst>
        </pc:grpChg>
      </pc:sldChg>
      <pc:sldChg chg="addSp delSp modSp new mod modAnim">
        <pc:chgData name="Peter Lindes" userId="e1c5e5a1f6cade15" providerId="LiveId" clId="{91837ABB-4619-4011-AEA5-6FE822651441}" dt="2021-06-11T21:25:21.016" v="2123"/>
        <pc:sldMkLst>
          <pc:docMk/>
          <pc:sldMk cId="1976967672" sldId="344"/>
        </pc:sldMkLst>
        <pc:spChg chg="mod">
          <ac:chgData name="Peter Lindes" userId="e1c5e5a1f6cade15" providerId="LiveId" clId="{91837ABB-4619-4011-AEA5-6FE822651441}" dt="2021-06-11T21:21:49.554" v="2084" actId="14100"/>
          <ac:spMkLst>
            <pc:docMk/>
            <pc:sldMk cId="1976967672" sldId="344"/>
            <ac:spMk id="2" creationId="{B5A28CD0-B320-43C3-9A01-AE2BB52AA2CC}"/>
          </ac:spMkLst>
        </pc:spChg>
        <pc:spChg chg="mod">
          <ac:chgData name="Peter Lindes" userId="e1c5e5a1f6cade15" providerId="LiveId" clId="{91837ABB-4619-4011-AEA5-6FE822651441}" dt="2021-06-11T21:17:03.880" v="1579" actId="20577"/>
          <ac:spMkLst>
            <pc:docMk/>
            <pc:sldMk cId="1976967672" sldId="344"/>
            <ac:spMk id="4" creationId="{6CD6E836-507B-4432-9630-46267C038C68}"/>
          </ac:spMkLst>
        </pc:spChg>
        <pc:spChg chg="add del mod">
          <ac:chgData name="Peter Lindes" userId="e1c5e5a1f6cade15" providerId="LiveId" clId="{91837ABB-4619-4011-AEA5-6FE822651441}" dt="2021-06-11T21:23:12.025" v="2097" actId="478"/>
          <ac:spMkLst>
            <pc:docMk/>
            <pc:sldMk cId="1976967672" sldId="344"/>
            <ac:spMk id="5" creationId="{5ECC933D-23B4-48B0-98B7-4FBCCD914DBA}"/>
          </ac:spMkLst>
        </pc:spChg>
        <pc:spChg chg="add del">
          <ac:chgData name="Peter Lindes" userId="e1c5e5a1f6cade15" providerId="LiveId" clId="{91837ABB-4619-4011-AEA5-6FE822651441}" dt="2021-06-11T21:23:43.401" v="2099" actId="478"/>
          <ac:spMkLst>
            <pc:docMk/>
            <pc:sldMk cId="1976967672" sldId="344"/>
            <ac:spMk id="6" creationId="{68981D5C-4900-4F2B-98CB-39EECEFF9564}"/>
          </ac:spMkLst>
        </pc:spChg>
        <pc:spChg chg="add mod">
          <ac:chgData name="Peter Lindes" userId="e1c5e5a1f6cade15" providerId="LiveId" clId="{91837ABB-4619-4011-AEA5-6FE822651441}" dt="2021-06-11T21:24:27.182" v="2107" actId="1076"/>
          <ac:spMkLst>
            <pc:docMk/>
            <pc:sldMk cId="1976967672" sldId="344"/>
            <ac:spMk id="7" creationId="{9C8CB478-E276-4B3C-AFD8-639B96D61072}"/>
          </ac:spMkLst>
        </pc:spChg>
        <pc:spChg chg="add mod">
          <ac:chgData name="Peter Lindes" userId="e1c5e5a1f6cade15" providerId="LiveId" clId="{91837ABB-4619-4011-AEA5-6FE822651441}" dt="2021-06-11T21:24:35.017" v="2111" actId="20577"/>
          <ac:spMkLst>
            <pc:docMk/>
            <pc:sldMk cId="1976967672" sldId="344"/>
            <ac:spMk id="8" creationId="{538D746D-0274-4F69-A308-2A8A22C6AB81}"/>
          </ac:spMkLst>
        </pc:spChg>
        <pc:spChg chg="add mod">
          <ac:chgData name="Peter Lindes" userId="e1c5e5a1f6cade15" providerId="LiveId" clId="{91837ABB-4619-4011-AEA5-6FE822651441}" dt="2021-06-11T21:24:57.693" v="2118" actId="1076"/>
          <ac:spMkLst>
            <pc:docMk/>
            <pc:sldMk cId="1976967672" sldId="344"/>
            <ac:spMk id="9" creationId="{60F9B9F7-1E2D-4EA5-AA26-0C8A1D3420CE}"/>
          </ac:spMkLst>
        </pc:spChg>
      </pc:sldChg>
      <pc:sldChg chg="addSp delSp modSp add mod modAnim">
        <pc:chgData name="Peter Lindes" userId="e1c5e5a1f6cade15" providerId="LiveId" clId="{91837ABB-4619-4011-AEA5-6FE822651441}" dt="2021-06-14T13:32:22.762" v="4763" actId="207"/>
        <pc:sldMkLst>
          <pc:docMk/>
          <pc:sldMk cId="3617863352" sldId="345"/>
        </pc:sldMkLst>
        <pc:spChg chg="add del mod">
          <ac:chgData name="Peter Lindes" userId="e1c5e5a1f6cade15" providerId="LiveId" clId="{91837ABB-4619-4011-AEA5-6FE822651441}" dt="2021-06-11T21:41:53.552" v="2473" actId="478"/>
          <ac:spMkLst>
            <pc:docMk/>
            <pc:sldMk cId="3617863352" sldId="345"/>
            <ac:spMk id="4" creationId="{B17A1640-30C9-4661-BF4E-4CCFA8D9EBF4}"/>
          </ac:spMkLst>
        </pc:spChg>
        <pc:spChg chg="add mod ord">
          <ac:chgData name="Peter Lindes" userId="e1c5e5a1f6cade15" providerId="LiveId" clId="{91837ABB-4619-4011-AEA5-6FE822651441}" dt="2021-06-14T13:32:22.762" v="4763" actId="207"/>
          <ac:spMkLst>
            <pc:docMk/>
            <pc:sldMk cId="3617863352" sldId="345"/>
            <ac:spMk id="6" creationId="{05A64B68-BB6A-41CC-961B-7C03935DDF50}"/>
          </ac:spMkLst>
        </pc:spChg>
        <pc:spChg chg="mod">
          <ac:chgData name="Peter Lindes" userId="e1c5e5a1f6cade15" providerId="LiveId" clId="{91837ABB-4619-4011-AEA5-6FE822651441}" dt="2021-06-11T21:48:19.326" v="2711" actId="20577"/>
          <ac:spMkLst>
            <pc:docMk/>
            <pc:sldMk cId="3617863352" sldId="345"/>
            <ac:spMk id="7" creationId="{EDB8470C-FD37-4E0A-97CE-01AE79E46055}"/>
          </ac:spMkLst>
        </pc:spChg>
        <pc:spChg chg="add mod ord">
          <ac:chgData name="Peter Lindes" userId="e1c5e5a1f6cade15" providerId="LiveId" clId="{91837ABB-4619-4011-AEA5-6FE822651441}" dt="2021-06-14T13:32:07.560" v="4761" actId="1076"/>
          <ac:spMkLst>
            <pc:docMk/>
            <pc:sldMk cId="3617863352" sldId="345"/>
            <ac:spMk id="8" creationId="{11DF0220-3A3F-4CA8-AA46-399EEA607F54}"/>
          </ac:spMkLst>
        </pc:spChg>
        <pc:spChg chg="add mod">
          <ac:chgData name="Peter Lindes" userId="e1c5e5a1f6cade15" providerId="LiveId" clId="{91837ABB-4619-4011-AEA5-6FE822651441}" dt="2021-06-11T21:49:40.167" v="2760" actId="14100"/>
          <ac:spMkLst>
            <pc:docMk/>
            <pc:sldMk cId="3617863352" sldId="345"/>
            <ac:spMk id="11" creationId="{D68AFB25-6201-4042-A6DB-46A5841C03D3}"/>
          </ac:spMkLst>
        </pc:spChg>
        <pc:picChg chg="del">
          <ac:chgData name="Peter Lindes" userId="e1c5e5a1f6cade15" providerId="LiveId" clId="{91837ABB-4619-4011-AEA5-6FE822651441}" dt="2021-06-11T21:37:50.563" v="2391" actId="478"/>
          <ac:picMkLst>
            <pc:docMk/>
            <pc:sldMk cId="3617863352" sldId="345"/>
            <ac:picMk id="5" creationId="{F3D0FEBC-0B63-4137-BC32-AC403736C76E}"/>
          </ac:picMkLst>
        </pc:picChg>
        <pc:picChg chg="add mod">
          <ac:chgData name="Peter Lindes" userId="e1c5e5a1f6cade15" providerId="LiveId" clId="{91837ABB-4619-4011-AEA5-6FE822651441}" dt="2021-06-11T21:50:00.696" v="2762" actId="1076"/>
          <ac:picMkLst>
            <pc:docMk/>
            <pc:sldMk cId="3617863352" sldId="345"/>
            <ac:picMk id="10" creationId="{D3BFFD76-A025-4C57-97EF-A37528FF2018}"/>
          </ac:picMkLst>
        </pc:picChg>
      </pc:sldChg>
      <pc:sldChg chg="addSp modSp add mod ord modShow">
        <pc:chgData name="Peter Lindes" userId="e1c5e5a1f6cade15" providerId="LiveId" clId="{91837ABB-4619-4011-AEA5-6FE822651441}" dt="2021-06-14T13:34:11.641" v="4767"/>
        <pc:sldMkLst>
          <pc:docMk/>
          <pc:sldMk cId="3252199082" sldId="346"/>
        </pc:sldMkLst>
        <pc:spChg chg="add mod">
          <ac:chgData name="Peter Lindes" userId="e1c5e5a1f6cade15" providerId="LiveId" clId="{91837ABB-4619-4011-AEA5-6FE822651441}" dt="2021-06-11T21:50:54.482" v="2773" actId="20577"/>
          <ac:spMkLst>
            <pc:docMk/>
            <pc:sldMk cId="3252199082" sldId="346"/>
            <ac:spMk id="6" creationId="{C9777B0D-D52F-4803-9B26-17DC78D9CC9F}"/>
          </ac:spMkLst>
        </pc:spChg>
      </pc:sldChg>
      <pc:sldChg chg="addSp delSp modSp add mod delAnim modAnim">
        <pc:chgData name="Peter Lindes" userId="e1c5e5a1f6cade15" providerId="LiveId" clId="{91837ABB-4619-4011-AEA5-6FE822651441}" dt="2021-06-11T22:11:16.919" v="2961"/>
        <pc:sldMkLst>
          <pc:docMk/>
          <pc:sldMk cId="1503086280" sldId="347"/>
        </pc:sldMkLst>
        <pc:spChg chg="mod">
          <ac:chgData name="Peter Lindes" userId="e1c5e5a1f6cade15" providerId="LiveId" clId="{91837ABB-4619-4011-AEA5-6FE822651441}" dt="2021-06-11T22:02:37.747" v="2912" actId="1076"/>
          <ac:spMkLst>
            <pc:docMk/>
            <pc:sldMk cId="1503086280" sldId="347"/>
            <ac:spMk id="7" creationId="{EDB8470C-FD37-4E0A-97CE-01AE79E46055}"/>
          </ac:spMkLst>
        </pc:spChg>
        <pc:spChg chg="add mod">
          <ac:chgData name="Peter Lindes" userId="e1c5e5a1f6cade15" providerId="LiveId" clId="{91837ABB-4619-4011-AEA5-6FE822651441}" dt="2021-06-11T22:09:56.692" v="2955" actId="1076"/>
          <ac:spMkLst>
            <pc:docMk/>
            <pc:sldMk cId="1503086280" sldId="347"/>
            <ac:spMk id="13" creationId="{6D0C8D90-5B3B-4BA6-8A1F-CFF60D7B04C9}"/>
          </ac:spMkLst>
        </pc:spChg>
        <pc:picChg chg="del">
          <ac:chgData name="Peter Lindes" userId="e1c5e5a1f6cade15" providerId="LiveId" clId="{91837ABB-4619-4011-AEA5-6FE822651441}" dt="2021-06-11T21:54:40.604" v="2775" actId="478"/>
          <ac:picMkLst>
            <pc:docMk/>
            <pc:sldMk cId="1503086280" sldId="347"/>
            <ac:picMk id="5" creationId="{F3D0FEBC-0B63-4137-BC32-AC403736C76E}"/>
          </ac:picMkLst>
        </pc:picChg>
        <pc:picChg chg="add mod">
          <ac:chgData name="Peter Lindes" userId="e1c5e5a1f6cade15" providerId="LiveId" clId="{91837ABB-4619-4011-AEA5-6FE822651441}" dt="2021-06-11T21:55:02.407" v="2778" actId="1076"/>
          <ac:picMkLst>
            <pc:docMk/>
            <pc:sldMk cId="1503086280" sldId="347"/>
            <ac:picMk id="8" creationId="{606711B6-582E-4C2C-8A21-D521B6D4B524}"/>
          </ac:picMkLst>
        </pc:picChg>
        <pc:picChg chg="add mod">
          <ac:chgData name="Peter Lindes" userId="e1c5e5a1f6cade15" providerId="LiveId" clId="{91837ABB-4619-4011-AEA5-6FE822651441}" dt="2021-06-11T22:00:25.618" v="2816" actId="1038"/>
          <ac:picMkLst>
            <pc:docMk/>
            <pc:sldMk cId="1503086280" sldId="347"/>
            <ac:picMk id="10" creationId="{51EAEBAB-09E8-42E2-805C-23F41C55CE18}"/>
          </ac:picMkLst>
        </pc:picChg>
        <pc:picChg chg="add del mod">
          <ac:chgData name="Peter Lindes" userId="e1c5e5a1f6cade15" providerId="LiveId" clId="{91837ABB-4619-4011-AEA5-6FE822651441}" dt="2021-06-11T22:03:27.248" v="2914" actId="478"/>
          <ac:picMkLst>
            <pc:docMk/>
            <pc:sldMk cId="1503086280" sldId="347"/>
            <ac:picMk id="12" creationId="{62D3D128-D932-4EEF-BCEF-DC476377900F}"/>
          </ac:picMkLst>
        </pc:picChg>
      </pc:sldChg>
      <pc:sldChg chg="add">
        <pc:chgData name="Peter Lindes" userId="e1c5e5a1f6cade15" providerId="LiveId" clId="{91837ABB-4619-4011-AEA5-6FE822651441}" dt="2021-06-14T13:40:54.571" v="4785"/>
        <pc:sldMkLst>
          <pc:docMk/>
          <pc:sldMk cId="1063826552" sldId="348"/>
        </pc:sldMkLst>
      </pc:sldChg>
      <pc:sldChg chg="delSp modSp add del mod delAnim modAnim modShow">
        <pc:chgData name="Peter Lindes" userId="e1c5e5a1f6cade15" providerId="LiveId" clId="{91837ABB-4619-4011-AEA5-6FE822651441}" dt="2021-06-14T13:40:45.534" v="4784" actId="2696"/>
        <pc:sldMkLst>
          <pc:docMk/>
          <pc:sldMk cId="3028862084" sldId="348"/>
        </pc:sldMkLst>
        <pc:spChg chg="mod">
          <ac:chgData name="Peter Lindes" userId="e1c5e5a1f6cade15" providerId="LiveId" clId="{91837ABB-4619-4011-AEA5-6FE822651441}" dt="2021-06-11T22:04:25.377" v="2918"/>
          <ac:spMkLst>
            <pc:docMk/>
            <pc:sldMk cId="3028862084" sldId="348"/>
            <ac:spMk id="2" creationId="{38F7EC29-7CCE-46AB-8C31-B56E7FD3FE77}"/>
          </ac:spMkLst>
        </pc:spChg>
        <pc:picChg chg="del">
          <ac:chgData name="Peter Lindes" userId="e1c5e5a1f6cade15" providerId="LiveId" clId="{91837ABB-4619-4011-AEA5-6FE822651441}" dt="2021-06-11T22:04:10.266" v="2917" actId="478"/>
          <ac:picMkLst>
            <pc:docMk/>
            <pc:sldMk cId="3028862084" sldId="348"/>
            <ac:picMk id="8" creationId="{606711B6-582E-4C2C-8A21-D521B6D4B524}"/>
          </ac:picMkLst>
        </pc:picChg>
        <pc:picChg chg="del">
          <ac:chgData name="Peter Lindes" userId="e1c5e5a1f6cade15" providerId="LiveId" clId="{91837ABB-4619-4011-AEA5-6FE822651441}" dt="2021-06-11T22:04:08.460" v="2916" actId="478"/>
          <ac:picMkLst>
            <pc:docMk/>
            <pc:sldMk cId="3028862084" sldId="348"/>
            <ac:picMk id="10" creationId="{51EAEBAB-09E8-42E2-805C-23F41C55CE18}"/>
          </ac:picMkLst>
        </pc:picChg>
      </pc:sldChg>
      <pc:sldChg chg="addSp delSp modSp add mod">
        <pc:chgData name="Peter Lindes" userId="e1c5e5a1f6cade15" providerId="LiveId" clId="{91837ABB-4619-4011-AEA5-6FE822651441}" dt="2021-06-14T13:43:07.253" v="4847" actId="14100"/>
        <pc:sldMkLst>
          <pc:docMk/>
          <pc:sldMk cId="61130856" sldId="349"/>
        </pc:sldMkLst>
        <pc:spChg chg="del">
          <ac:chgData name="Peter Lindes" userId="e1c5e5a1f6cade15" providerId="LiveId" clId="{91837ABB-4619-4011-AEA5-6FE822651441}" dt="2021-06-11T22:24:15.065" v="3202" actId="478"/>
          <ac:spMkLst>
            <pc:docMk/>
            <pc:sldMk cId="61130856" sldId="349"/>
            <ac:spMk id="4" creationId="{9295A27D-2506-4E56-A907-EE66D6E0E2AB}"/>
          </ac:spMkLst>
        </pc:spChg>
        <pc:spChg chg="add mod">
          <ac:chgData name="Peter Lindes" userId="e1c5e5a1f6cade15" providerId="LiveId" clId="{91837ABB-4619-4011-AEA5-6FE822651441}" dt="2021-06-11T22:24:53.430" v="3212" actId="14100"/>
          <ac:spMkLst>
            <pc:docMk/>
            <pc:sldMk cId="61130856" sldId="349"/>
            <ac:spMk id="5" creationId="{A11F66BF-22CE-4DC5-B581-FCE770A27A02}"/>
          </ac:spMkLst>
        </pc:spChg>
        <pc:spChg chg="add mod">
          <ac:chgData name="Peter Lindes" userId="e1c5e5a1f6cade15" providerId="LiveId" clId="{91837ABB-4619-4011-AEA5-6FE822651441}" dt="2021-06-14T13:43:07.253" v="4847" actId="14100"/>
          <ac:spMkLst>
            <pc:docMk/>
            <pc:sldMk cId="61130856" sldId="349"/>
            <ac:spMk id="6" creationId="{5B830AB6-3601-47B8-B841-34C71E3E8B62}"/>
          </ac:spMkLst>
        </pc:spChg>
        <pc:spChg chg="add mod">
          <ac:chgData name="Peter Lindes" userId="e1c5e5a1f6cade15" providerId="LiveId" clId="{91837ABB-4619-4011-AEA5-6FE822651441}" dt="2021-06-11T22:40:32.958" v="3980" actId="20577"/>
          <ac:spMkLst>
            <pc:docMk/>
            <pc:sldMk cId="61130856" sldId="349"/>
            <ac:spMk id="7" creationId="{934A1C9F-C806-48E5-9B4A-5E009E915A3F}"/>
          </ac:spMkLst>
        </pc:spChg>
      </pc:sldChg>
      <pc:sldChg chg="modSp new del mod">
        <pc:chgData name="Peter Lindes" userId="e1c5e5a1f6cade15" providerId="LiveId" clId="{91837ABB-4619-4011-AEA5-6FE822651441}" dt="2021-06-11T22:34:14.486" v="3694" actId="47"/>
        <pc:sldMkLst>
          <pc:docMk/>
          <pc:sldMk cId="585710978" sldId="350"/>
        </pc:sldMkLst>
        <pc:spChg chg="mod">
          <ac:chgData name="Peter Lindes" userId="e1c5e5a1f6cade15" providerId="LiveId" clId="{91837ABB-4619-4011-AEA5-6FE822651441}" dt="2021-06-11T22:33:54.257" v="3691" actId="20577"/>
          <ac:spMkLst>
            <pc:docMk/>
            <pc:sldMk cId="585710978" sldId="350"/>
            <ac:spMk id="2" creationId="{01249B34-12E4-45A1-856C-AD8A7AC2D4BE}"/>
          </ac:spMkLst>
        </pc:spChg>
      </pc:sldChg>
      <pc:sldChg chg="addSp delSp modSp add mod modAnim">
        <pc:chgData name="Peter Lindes" userId="e1c5e5a1f6cade15" providerId="LiveId" clId="{91837ABB-4619-4011-AEA5-6FE822651441}" dt="2021-06-11T23:11:08.665" v="4365"/>
        <pc:sldMkLst>
          <pc:docMk/>
          <pc:sldMk cId="3897776442" sldId="350"/>
        </pc:sldMkLst>
        <pc:spChg chg="add mod">
          <ac:chgData name="Peter Lindes" userId="e1c5e5a1f6cade15" providerId="LiveId" clId="{91837ABB-4619-4011-AEA5-6FE822651441}" dt="2021-06-11T23:08:28.704" v="4343" actId="164"/>
          <ac:spMkLst>
            <pc:docMk/>
            <pc:sldMk cId="3897776442" sldId="350"/>
            <ac:spMk id="4" creationId="{69E1A767-8BC6-434B-B60C-6E41720B2B63}"/>
          </ac:spMkLst>
        </pc:spChg>
        <pc:spChg chg="del">
          <ac:chgData name="Peter Lindes" userId="e1c5e5a1f6cade15" providerId="LiveId" clId="{91837ABB-4619-4011-AEA5-6FE822651441}" dt="2021-06-11T22:47:40.541" v="4167" actId="478"/>
          <ac:spMkLst>
            <pc:docMk/>
            <pc:sldMk cId="3897776442" sldId="350"/>
            <ac:spMk id="6" creationId="{DD1AFAE3-EAB3-4DE4-B337-600E391879CA}"/>
          </ac:spMkLst>
        </pc:spChg>
        <pc:spChg chg="add mod">
          <ac:chgData name="Peter Lindes" userId="e1c5e5a1f6cade15" providerId="LiveId" clId="{91837ABB-4619-4011-AEA5-6FE822651441}" dt="2021-06-11T22:51:31.175" v="4191" actId="14100"/>
          <ac:spMkLst>
            <pc:docMk/>
            <pc:sldMk cId="3897776442" sldId="350"/>
            <ac:spMk id="7" creationId="{EB1F5061-3CE0-4D6E-91D1-D07DF184F8E1}"/>
          </ac:spMkLst>
        </pc:spChg>
        <pc:spChg chg="add mod">
          <ac:chgData name="Peter Lindes" userId="e1c5e5a1f6cade15" providerId="LiveId" clId="{91837ABB-4619-4011-AEA5-6FE822651441}" dt="2021-06-11T23:06:04.067" v="4294" actId="1035"/>
          <ac:spMkLst>
            <pc:docMk/>
            <pc:sldMk cId="3897776442" sldId="350"/>
            <ac:spMk id="8" creationId="{883D89A7-DE0A-4D28-8823-D70D6ACC6E64}"/>
          </ac:spMkLst>
        </pc:spChg>
        <pc:spChg chg="add mod">
          <ac:chgData name="Peter Lindes" userId="e1c5e5a1f6cade15" providerId="LiveId" clId="{91837ABB-4619-4011-AEA5-6FE822651441}" dt="2021-06-11T23:10:48.327" v="4361" actId="164"/>
          <ac:spMkLst>
            <pc:docMk/>
            <pc:sldMk cId="3897776442" sldId="350"/>
            <ac:spMk id="9" creationId="{34A89A58-4B45-4261-AB32-3136E6ACD5E7}"/>
          </ac:spMkLst>
        </pc:spChg>
        <pc:spChg chg="add del mod">
          <ac:chgData name="Peter Lindes" userId="e1c5e5a1f6cade15" providerId="LiveId" clId="{91837ABB-4619-4011-AEA5-6FE822651441}" dt="2021-06-11T23:01:36.181" v="4237" actId="478"/>
          <ac:spMkLst>
            <pc:docMk/>
            <pc:sldMk cId="3897776442" sldId="350"/>
            <ac:spMk id="10" creationId="{D75DCD77-0712-48C8-9CB4-964BA1B8E29A}"/>
          </ac:spMkLst>
        </pc:spChg>
        <pc:spChg chg="add mod">
          <ac:chgData name="Peter Lindes" userId="e1c5e5a1f6cade15" providerId="LiveId" clId="{91837ABB-4619-4011-AEA5-6FE822651441}" dt="2021-06-11T23:10:33.275" v="4359" actId="1076"/>
          <ac:spMkLst>
            <pc:docMk/>
            <pc:sldMk cId="3897776442" sldId="350"/>
            <ac:spMk id="11" creationId="{78CF93CB-EB6A-425A-AB85-57DAA26CCBA0}"/>
          </ac:spMkLst>
        </pc:spChg>
        <pc:spChg chg="add mod">
          <ac:chgData name="Peter Lindes" userId="e1c5e5a1f6cade15" providerId="LiveId" clId="{91837ABB-4619-4011-AEA5-6FE822651441}" dt="2021-06-11T23:11:00.460" v="4363" actId="1076"/>
          <ac:spMkLst>
            <pc:docMk/>
            <pc:sldMk cId="3897776442" sldId="350"/>
            <ac:spMk id="12" creationId="{5FB2CEC9-521C-469A-8FAB-50A59D60D89D}"/>
          </ac:spMkLst>
        </pc:spChg>
        <pc:spChg chg="add del mod">
          <ac:chgData name="Peter Lindes" userId="e1c5e5a1f6cade15" providerId="LiveId" clId="{91837ABB-4619-4011-AEA5-6FE822651441}" dt="2021-06-11T23:03:53.604" v="4257" actId="478"/>
          <ac:spMkLst>
            <pc:docMk/>
            <pc:sldMk cId="3897776442" sldId="350"/>
            <ac:spMk id="13" creationId="{3A92FCE8-02EB-4BFF-9B2F-656B87B774C1}"/>
          </ac:spMkLst>
        </pc:spChg>
        <pc:spChg chg="add mod">
          <ac:chgData name="Peter Lindes" userId="e1c5e5a1f6cade15" providerId="LiveId" clId="{91837ABB-4619-4011-AEA5-6FE822651441}" dt="2021-06-11T23:05:57.341" v="4289" actId="164"/>
          <ac:spMkLst>
            <pc:docMk/>
            <pc:sldMk cId="3897776442" sldId="350"/>
            <ac:spMk id="14" creationId="{5FAAF8DF-C511-4633-97B1-28E171A80CE7}"/>
          </ac:spMkLst>
        </pc:spChg>
        <pc:spChg chg="add mod">
          <ac:chgData name="Peter Lindes" userId="e1c5e5a1f6cade15" providerId="LiveId" clId="{91837ABB-4619-4011-AEA5-6FE822651441}" dt="2021-06-11T23:05:57.341" v="4289" actId="164"/>
          <ac:spMkLst>
            <pc:docMk/>
            <pc:sldMk cId="3897776442" sldId="350"/>
            <ac:spMk id="15" creationId="{0842DAAE-0AED-4E3E-8832-49B4F0433483}"/>
          </ac:spMkLst>
        </pc:spChg>
        <pc:spChg chg="add mod">
          <ac:chgData name="Peter Lindes" userId="e1c5e5a1f6cade15" providerId="LiveId" clId="{91837ABB-4619-4011-AEA5-6FE822651441}" dt="2021-06-11T23:08:28.704" v="4343" actId="164"/>
          <ac:spMkLst>
            <pc:docMk/>
            <pc:sldMk cId="3897776442" sldId="350"/>
            <ac:spMk id="17" creationId="{113C59A3-926C-47B3-B537-A91C6F95B351}"/>
          </ac:spMkLst>
        </pc:spChg>
        <pc:spChg chg="add mod">
          <ac:chgData name="Peter Lindes" userId="e1c5e5a1f6cade15" providerId="LiveId" clId="{91837ABB-4619-4011-AEA5-6FE822651441}" dt="2021-06-11T23:10:48.327" v="4361" actId="164"/>
          <ac:spMkLst>
            <pc:docMk/>
            <pc:sldMk cId="3897776442" sldId="350"/>
            <ac:spMk id="18" creationId="{9B91CF60-B8E7-47EE-97FB-1BEF9B693E28}"/>
          </ac:spMkLst>
        </pc:spChg>
        <pc:grpChg chg="add mod">
          <ac:chgData name="Peter Lindes" userId="e1c5e5a1f6cade15" providerId="LiveId" clId="{91837ABB-4619-4011-AEA5-6FE822651441}" dt="2021-06-11T23:06:14.835" v="4314" actId="1036"/>
          <ac:grpSpMkLst>
            <pc:docMk/>
            <pc:sldMk cId="3897776442" sldId="350"/>
            <ac:grpSpMk id="16" creationId="{87C892D6-41D6-410F-9331-D39B9201F83F}"/>
          </ac:grpSpMkLst>
        </pc:grpChg>
        <pc:grpChg chg="add mod">
          <ac:chgData name="Peter Lindes" userId="e1c5e5a1f6cade15" providerId="LiveId" clId="{91837ABB-4619-4011-AEA5-6FE822651441}" dt="2021-06-11T23:08:05.970" v="4341" actId="164"/>
          <ac:grpSpMkLst>
            <pc:docMk/>
            <pc:sldMk cId="3897776442" sldId="350"/>
            <ac:grpSpMk id="19" creationId="{11B388A7-FAB9-4C2E-9EB8-CF66CB580BD4}"/>
          </ac:grpSpMkLst>
        </pc:grpChg>
        <pc:grpChg chg="add mod">
          <ac:chgData name="Peter Lindes" userId="e1c5e5a1f6cade15" providerId="LiveId" clId="{91837ABB-4619-4011-AEA5-6FE822651441}" dt="2021-06-11T23:08:05.119" v="4340" actId="164"/>
          <ac:grpSpMkLst>
            <pc:docMk/>
            <pc:sldMk cId="3897776442" sldId="350"/>
            <ac:grpSpMk id="20" creationId="{B3670999-1A15-4907-9E93-229BFAB3204A}"/>
          </ac:grpSpMkLst>
        </pc:grpChg>
        <pc:grpChg chg="add mod">
          <ac:chgData name="Peter Lindes" userId="e1c5e5a1f6cade15" providerId="LiveId" clId="{91837ABB-4619-4011-AEA5-6FE822651441}" dt="2021-06-11T23:09:40.288" v="4350" actId="1076"/>
          <ac:grpSpMkLst>
            <pc:docMk/>
            <pc:sldMk cId="3897776442" sldId="350"/>
            <ac:grpSpMk id="21" creationId="{630A461F-0230-4F59-81B5-D016B43DE7AA}"/>
          </ac:grpSpMkLst>
        </pc:grpChg>
        <pc:grpChg chg="add mod">
          <ac:chgData name="Peter Lindes" userId="e1c5e5a1f6cade15" providerId="LiveId" clId="{91837ABB-4619-4011-AEA5-6FE822651441}" dt="2021-06-11T23:09:49.257" v="4353" actId="164"/>
          <ac:grpSpMkLst>
            <pc:docMk/>
            <pc:sldMk cId="3897776442" sldId="350"/>
            <ac:grpSpMk id="22" creationId="{CDF25826-BCAB-401C-B384-AF92888EBC37}"/>
          </ac:grpSpMkLst>
        </pc:grpChg>
        <pc:grpChg chg="add mod">
          <ac:chgData name="Peter Lindes" userId="e1c5e5a1f6cade15" providerId="LiveId" clId="{91837ABB-4619-4011-AEA5-6FE822651441}" dt="2021-06-11T23:10:48.327" v="4361" actId="164"/>
          <ac:grpSpMkLst>
            <pc:docMk/>
            <pc:sldMk cId="3897776442" sldId="350"/>
            <ac:grpSpMk id="23" creationId="{40A649FC-CCBE-4437-B643-E2E207D811B5}"/>
          </ac:grpSpMkLst>
        </pc:grpChg>
        <pc:picChg chg="del">
          <ac:chgData name="Peter Lindes" userId="e1c5e5a1f6cade15" providerId="LiveId" clId="{91837ABB-4619-4011-AEA5-6FE822651441}" dt="2021-06-11T22:47:37.091" v="4166" actId="478"/>
          <ac:picMkLst>
            <pc:docMk/>
            <pc:sldMk cId="3897776442" sldId="350"/>
            <ac:picMk id="5" creationId="{3C93D812-9856-4CA8-9103-069A45A6D98C}"/>
          </ac:picMkLst>
        </pc:picChg>
      </pc:sldChg>
      <pc:sldChg chg="modSp new mod modAnim">
        <pc:chgData name="Peter Lindes" userId="e1c5e5a1f6cade15" providerId="LiveId" clId="{91837ABB-4619-4011-AEA5-6FE822651441}" dt="2021-06-12T02:22:50.161" v="4733"/>
        <pc:sldMkLst>
          <pc:docMk/>
          <pc:sldMk cId="1927866778" sldId="351"/>
        </pc:sldMkLst>
        <pc:spChg chg="mod">
          <ac:chgData name="Peter Lindes" userId="e1c5e5a1f6cade15" providerId="LiveId" clId="{91837ABB-4619-4011-AEA5-6FE822651441}" dt="2021-06-11T23:19:30.458" v="4570" actId="1076"/>
          <ac:spMkLst>
            <pc:docMk/>
            <pc:sldMk cId="1927866778" sldId="351"/>
            <ac:spMk id="2" creationId="{7E748A3B-0772-4ABE-BCED-587383DF4382}"/>
          </ac:spMkLst>
        </pc:spChg>
        <pc:spChg chg="mod">
          <ac:chgData name="Peter Lindes" userId="e1c5e5a1f6cade15" providerId="LiveId" clId="{91837ABB-4619-4011-AEA5-6FE822651441}" dt="2021-06-11T23:17:25.738" v="4401" actId="20577"/>
          <ac:spMkLst>
            <pc:docMk/>
            <pc:sldMk cId="1927866778" sldId="351"/>
            <ac:spMk id="4" creationId="{10C3C822-4EDF-4E10-86D8-A96E8C25578D}"/>
          </ac:spMkLst>
        </pc:spChg>
      </pc:sldChg>
      <pc:sldChg chg="modSp add mod modAnim">
        <pc:chgData name="Peter Lindes" userId="e1c5e5a1f6cade15" providerId="LiveId" clId="{91837ABB-4619-4011-AEA5-6FE822651441}" dt="2021-06-14T13:35:50.202" v="4782" actId="6549"/>
        <pc:sldMkLst>
          <pc:docMk/>
          <pc:sldMk cId="320621294" sldId="352"/>
        </pc:sldMkLst>
        <pc:spChg chg="mod">
          <ac:chgData name="Peter Lindes" userId="e1c5e5a1f6cade15" providerId="LiveId" clId="{91837ABB-4619-4011-AEA5-6FE822651441}" dt="2021-06-14T13:35:50.202" v="4782" actId="6549"/>
          <ac:spMkLst>
            <pc:docMk/>
            <pc:sldMk cId="320621294" sldId="352"/>
            <ac:spMk id="2" creationId="{6FB8F3DF-8F17-4757-B693-B60E13F5ACE2}"/>
          </ac:spMkLst>
        </pc:spChg>
      </pc:sldChg>
    </pc:docChg>
  </pc:docChgLst>
  <pc:docChgLst>
    <pc:chgData name="Peter Lindes" userId="e1c5e5a1f6cade15" providerId="LiveId" clId="{C78C31E1-A5AF-4FAE-ABA1-33A5D152253E}"/>
    <pc:docChg chg="custSel modSld">
      <pc:chgData name="Peter Lindes" userId="e1c5e5a1f6cade15" providerId="LiveId" clId="{C78C31E1-A5AF-4FAE-ABA1-33A5D152253E}" dt="2021-06-08T15:46:27.412" v="34" actId="20577"/>
      <pc:docMkLst>
        <pc:docMk/>
      </pc:docMkLst>
      <pc:sldChg chg="modSp mod">
        <pc:chgData name="Peter Lindes" userId="e1c5e5a1f6cade15" providerId="LiveId" clId="{C78C31E1-A5AF-4FAE-ABA1-33A5D152253E}" dt="2021-06-08T15:46:27.412" v="34" actId="20577"/>
        <pc:sldMkLst>
          <pc:docMk/>
          <pc:sldMk cId="2701964821" sldId="256"/>
        </pc:sldMkLst>
        <pc:spChg chg="mod">
          <ac:chgData name="Peter Lindes" userId="e1c5e5a1f6cade15" providerId="LiveId" clId="{C78C31E1-A5AF-4FAE-ABA1-33A5D152253E}" dt="2021-06-08T15:46:27.412" v="34" actId="20577"/>
          <ac:spMkLst>
            <pc:docMk/>
            <pc:sldMk cId="2701964821" sldId="256"/>
            <ac:spMk id="2" creationId="{00000000-0000-0000-0000-000000000000}"/>
          </ac:spMkLst>
        </pc:spChg>
        <pc:spChg chg="mod">
          <ac:chgData name="Peter Lindes" userId="e1c5e5a1f6cade15" providerId="LiveId" clId="{C78C31E1-A5AF-4FAE-ABA1-33A5D152253E}" dt="2021-06-08T15:45:54.640" v="2" actId="20577"/>
          <ac:spMkLst>
            <pc:docMk/>
            <pc:sldMk cId="2701964821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1613F-371C-45F9-8807-B10281D567EF}" type="datetimeFigureOut">
              <a:rPr lang="en-US" smtClean="0"/>
              <a:t>6/14/2021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A3B2-1003-4FAC-A62D-2F0EA5E0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59-7B4F-4CC7-9D16-33DC840229B7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578-6EED-463D-B478-8D07C79B375D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BBB6-271D-4561-8B42-CA6CE1FD52C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B09-E405-414E-8E6B-949B376DF63E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38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4A3-1740-419E-8D31-30C4B1FC2E41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4DE-1AA4-4E20-A028-57A8DACA22A6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24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79D-6DDD-434C-BA84-E0767BAE3043}" type="datetime1">
              <a:rPr lang="en-US" smtClean="0"/>
              <a:t>6/14/2021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60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6FE-6CCB-4C57-B03A-07FFD7F8589D}" type="datetime1">
              <a:rPr lang="en-US" smtClean="0"/>
              <a:t>6/14/2021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7310-1BF3-41A7-A4D3-A21E1980C97B}" type="datetime1">
              <a:rPr lang="en-US" smtClean="0"/>
              <a:t>6/14/2021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9A8-9C55-426E-A9B4-28F3EB23C825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D68A-11ED-44AB-A5D3-FA72C8EF6A54}" type="datetime1">
              <a:rPr lang="en-US" smtClean="0"/>
              <a:t>6/14/2021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D719-DC13-407E-B5B5-E38709CE428F}" type="datetime1">
              <a:rPr lang="en-US" smtClean="0"/>
              <a:t>6/14/2021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203"/>
            <a:ext cx="7772400" cy="237189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Ideas for Modeling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Language Acquisition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4079019"/>
            <a:ext cx="9144000" cy="17121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Peter Lindes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plindes@umich.edu</a:t>
            </a:r>
          </a:p>
          <a:p>
            <a:r>
              <a:rPr lang="en-US" dirty="0"/>
              <a:t>Soar Workshop</a:t>
            </a:r>
          </a:p>
          <a:p>
            <a:r>
              <a:rPr lang="en-US" dirty="0"/>
              <a:t>14 June 2021</a:t>
            </a:r>
          </a:p>
        </p:txBody>
      </p:sp>
    </p:spTree>
    <p:extLst>
      <p:ext uri="{BB962C8B-B14F-4D97-AF65-F5344CB8AC3E}">
        <p14:creationId xmlns:p14="http://schemas.microsoft.com/office/powerpoint/2010/main" val="2701964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Acquire Skill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3D812-9856-4CA8-9103-069A45A6D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1063669"/>
            <a:ext cx="8934450" cy="4695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1AFAE3-EAB3-4DE4-B337-600E391879CA}"/>
              </a:ext>
            </a:extLst>
          </p:cNvPr>
          <p:cNvSpPr txBox="1"/>
          <p:nvPr/>
        </p:nvSpPr>
        <p:spPr>
          <a:xfrm>
            <a:off x="1134055" y="5894686"/>
            <a:ext cx="645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Stearns, Bryan (2021). </a:t>
            </a:r>
            <a:r>
              <a:rPr lang="en-US" sz="1200" i="1" dirty="0"/>
              <a:t>A Comprehensive Computational Model of PRIMs Theory for Task-Independent Procedural Learning</a:t>
            </a:r>
            <a:r>
              <a:rPr lang="en-US" sz="1200" dirty="0"/>
              <a:t>. PhD Dissertation, University of Michigan, p. 14.</a:t>
            </a:r>
          </a:p>
        </p:txBody>
      </p:sp>
    </p:spTree>
    <p:extLst>
      <p:ext uri="{BB962C8B-B14F-4D97-AF65-F5344CB8AC3E}">
        <p14:creationId xmlns:p14="http://schemas.microsoft.com/office/powerpoint/2010/main" val="272947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3: Acquire Skill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F5061-3CE0-4D6E-91D1-D07DF184F8E1}"/>
              </a:ext>
            </a:extLst>
          </p:cNvPr>
          <p:cNvSpPr txBox="1"/>
          <p:nvPr/>
        </p:nvSpPr>
        <p:spPr>
          <a:xfrm>
            <a:off x="418010" y="1271451"/>
            <a:ext cx="3239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One of my experiments: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3D89A7-DE0A-4D28-8823-D70D6ACC6E64}"/>
              </a:ext>
            </a:extLst>
          </p:cNvPr>
          <p:cNvSpPr txBox="1"/>
          <p:nvPr/>
        </p:nvSpPr>
        <p:spPr>
          <a:xfrm>
            <a:off x="2147633" y="1972903"/>
            <a:ext cx="484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Pick up the green block on the stove.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8CF93CB-EB6A-425A-AB85-57DAA26CCBA0}"/>
              </a:ext>
            </a:extLst>
          </p:cNvPr>
          <p:cNvSpPr/>
          <p:nvPr/>
        </p:nvSpPr>
        <p:spPr>
          <a:xfrm>
            <a:off x="645103" y="3779520"/>
            <a:ext cx="3429544" cy="130628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B2CEC9-521C-469A-8FAB-50A59D60D89D}"/>
              </a:ext>
            </a:extLst>
          </p:cNvPr>
          <p:cNvSpPr/>
          <p:nvPr/>
        </p:nvSpPr>
        <p:spPr>
          <a:xfrm>
            <a:off x="4442042" y="3781074"/>
            <a:ext cx="2699657" cy="200298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892D6-41D6-410F-9331-D39B9201F83F}"/>
              </a:ext>
            </a:extLst>
          </p:cNvPr>
          <p:cNvGrpSpPr/>
          <p:nvPr/>
        </p:nvGrpSpPr>
        <p:grpSpPr>
          <a:xfrm>
            <a:off x="3495409" y="3521932"/>
            <a:ext cx="2683616" cy="1821463"/>
            <a:chOff x="3495409" y="2903623"/>
            <a:chExt cx="2683616" cy="1821463"/>
          </a:xfrm>
        </p:grpSpPr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5FAAF8DF-C511-4633-97B1-28E171A80CE7}"/>
                </a:ext>
              </a:extLst>
            </p:cNvPr>
            <p:cNvSpPr/>
            <p:nvPr/>
          </p:nvSpPr>
          <p:spPr>
            <a:xfrm rot="19668155" flipV="1">
              <a:off x="3495409" y="2903623"/>
              <a:ext cx="2683616" cy="1821463"/>
            </a:xfrm>
            <a:prstGeom prst="circularArrow">
              <a:avLst>
                <a:gd name="adj1" fmla="val 6881"/>
                <a:gd name="adj2" fmla="val 1039315"/>
                <a:gd name="adj3" fmla="val 20428052"/>
                <a:gd name="adj4" fmla="val 10800000"/>
                <a:gd name="adj5" fmla="val 196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842DAAE-0AED-4E3E-8832-49B4F0433483}"/>
                </a:ext>
              </a:extLst>
            </p:cNvPr>
            <p:cNvSpPr/>
            <p:nvPr/>
          </p:nvSpPr>
          <p:spPr>
            <a:xfrm>
              <a:off x="4672694" y="4030976"/>
              <a:ext cx="1445623" cy="2960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7x reduction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30A461F-0230-4F59-81B5-D016B43DE7AA}"/>
              </a:ext>
            </a:extLst>
          </p:cNvPr>
          <p:cNvGrpSpPr/>
          <p:nvPr/>
        </p:nvGrpSpPr>
        <p:grpSpPr>
          <a:xfrm>
            <a:off x="302772" y="2781314"/>
            <a:ext cx="3912177" cy="2707366"/>
            <a:chOff x="302772" y="2781314"/>
            <a:chExt cx="3912177" cy="27073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9E1A767-8BC6-434B-B60C-6E41720B2B63}"/>
                </a:ext>
              </a:extLst>
            </p:cNvPr>
            <p:cNvSpPr txBox="1"/>
            <p:nvPr/>
          </p:nvSpPr>
          <p:spPr>
            <a:xfrm>
              <a:off x="418010" y="3272689"/>
              <a:ext cx="379693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     </a:t>
              </a:r>
              <a:r>
                <a:rPr lang="en-US" sz="1200" dirty="0">
                  <a:latin typeface="Consolas" panose="020B0609020204030204" pitchFamily="49" charset="0"/>
                </a:rPr>
                <a:t>89:    O: O121 (cxn-query)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Build a </a:t>
              </a:r>
              <a:r>
                <a:rPr lang="en-US" sz="1200" dirty="0" err="1">
                  <a:latin typeface="Consolas" panose="020B0609020204030204" pitchFamily="49" charset="0"/>
                </a:rPr>
                <a:t>TransitiveCommand</a:t>
              </a:r>
              <a:r>
                <a:rPr lang="en-US" sz="1200" dirty="0">
                  <a:latin typeface="Consolas" panose="020B0609020204030204" pitchFamily="49" charset="0"/>
                </a:rPr>
                <a:t> construction.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90:    O: O124 (build-cxn)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91:    ==&gt;S: S16 (operator no-change)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92:       O: O127 (subcase-of-query)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93:       O: O128 (generalize-cxn)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94:    ==&gt;S: S17 (operator no-change)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95:       O: O130 (subcase-of-query)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96:       O: O131 (generalize-cxn)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97:    O: O132 (ground-cxn)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 98:    O: O133 (cxn-done)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3C59A3-926C-47B3-B537-A91C6F95B351}"/>
                </a:ext>
              </a:extLst>
            </p:cNvPr>
            <p:cNvSpPr txBox="1"/>
            <p:nvPr/>
          </p:nvSpPr>
          <p:spPr>
            <a:xfrm>
              <a:off x="302772" y="2781314"/>
              <a:ext cx="1717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First time: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A649FC-CCBE-4437-B643-E2E207D811B5}"/>
              </a:ext>
            </a:extLst>
          </p:cNvPr>
          <p:cNvGrpSpPr/>
          <p:nvPr/>
        </p:nvGrpSpPr>
        <p:grpSpPr>
          <a:xfrm>
            <a:off x="4214949" y="2781314"/>
            <a:ext cx="3796939" cy="1599371"/>
            <a:chOff x="4214949" y="2781314"/>
            <a:chExt cx="3796939" cy="15993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A89A58-4B45-4261-AB32-3136E6ACD5E7}"/>
                </a:ext>
              </a:extLst>
            </p:cNvPr>
            <p:cNvSpPr txBox="1"/>
            <p:nvPr/>
          </p:nvSpPr>
          <p:spPr>
            <a:xfrm>
              <a:off x="4214949" y="3272689"/>
              <a:ext cx="3796939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 </a:t>
              </a:r>
              <a:r>
                <a:rPr lang="en-US" sz="1200" dirty="0">
                  <a:latin typeface="Consolas" panose="020B0609020204030204" pitchFamily="49" charset="0"/>
                </a:rPr>
                <a:t>  138:    O: O191 (cxn-query)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Build a </a:t>
              </a:r>
              <a:r>
                <a:rPr lang="en-US" sz="1200" dirty="0" err="1">
                  <a:latin typeface="Consolas" panose="020B0609020204030204" pitchFamily="49" charset="0"/>
                </a:rPr>
                <a:t>TransitiveCommand</a:t>
              </a:r>
              <a:r>
                <a:rPr lang="en-US" sz="1200" dirty="0">
                  <a:latin typeface="Consolas" panose="020B0609020204030204" pitchFamily="49" charset="0"/>
                </a:rPr>
                <a:t> construction.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139:    O: O194 (build-cxn)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140:    O: O197 (ground-cxn)</a:t>
              </a:r>
            </a:p>
            <a:p>
              <a:r>
                <a:rPr lang="en-US" sz="1200" dirty="0">
                  <a:latin typeface="Consolas" panose="020B0609020204030204" pitchFamily="49" charset="0"/>
                </a:rPr>
                <a:t>   141:    O: O198 (cxn-done)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91CF60-B8E7-47EE-97FB-1BEF9B693E28}"/>
                </a:ext>
              </a:extLst>
            </p:cNvPr>
            <p:cNvSpPr txBox="1"/>
            <p:nvPr/>
          </p:nvSpPr>
          <p:spPr>
            <a:xfrm>
              <a:off x="4214949" y="2781314"/>
              <a:ext cx="20290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Second time: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777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2662A-CA5E-4983-8CD4-F750CCB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12</a:t>
            </a:fld>
            <a:endParaRPr lang="en-US"/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4BF1B5AC-3111-43DF-84A1-BEF0FFC91C36}"/>
              </a:ext>
            </a:extLst>
          </p:cNvPr>
          <p:cNvSpPr/>
          <p:nvPr/>
        </p:nvSpPr>
        <p:spPr>
          <a:xfrm>
            <a:off x="478971" y="292805"/>
            <a:ext cx="3349689" cy="115477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Stages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Acquisition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42D5F95-E40C-4CF0-ABD5-44003D79C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1" y="2840308"/>
            <a:ext cx="7532916" cy="865615"/>
          </a:xfrm>
          <a:prstGeom prst="rect">
            <a:avLst/>
          </a:prstGeom>
        </p:spPr>
      </p:pic>
      <p:sp>
        <p:nvSpPr>
          <p:cNvPr id="22" name="Callout: Bent Line 21">
            <a:extLst>
              <a:ext uri="{FF2B5EF4-FFF2-40B4-BE49-F238E27FC236}">
                <a16:creationId xmlns:a16="http://schemas.microsoft.com/office/drawing/2014/main" id="{9BA8DD8C-E543-43C5-9AE3-262299606EBA}"/>
              </a:ext>
            </a:extLst>
          </p:cNvPr>
          <p:cNvSpPr/>
          <p:nvPr/>
        </p:nvSpPr>
        <p:spPr>
          <a:xfrm>
            <a:off x="1333658" y="2101179"/>
            <a:ext cx="1226661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15527"/>
              <a:gd name="adj6" fmla="val -39915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Situations</a:t>
            </a:r>
          </a:p>
        </p:txBody>
      </p:sp>
      <p:sp>
        <p:nvSpPr>
          <p:cNvPr id="24" name="Callout: Bent Line 23">
            <a:extLst>
              <a:ext uri="{FF2B5EF4-FFF2-40B4-BE49-F238E27FC236}">
                <a16:creationId xmlns:a16="http://schemas.microsoft.com/office/drawing/2014/main" id="{544B07A8-AF18-42BE-87BC-6E805D7FA1F5}"/>
              </a:ext>
            </a:extLst>
          </p:cNvPr>
          <p:cNvSpPr/>
          <p:nvPr/>
        </p:nvSpPr>
        <p:spPr>
          <a:xfrm>
            <a:off x="3495017" y="2101179"/>
            <a:ext cx="1078616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09502"/>
              <a:gd name="adj6" fmla="val -31842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Episodes</a:t>
            </a:r>
          </a:p>
        </p:txBody>
      </p:sp>
      <p:sp>
        <p:nvSpPr>
          <p:cNvPr id="26" name="Callout: Bent Line 25">
            <a:extLst>
              <a:ext uri="{FF2B5EF4-FFF2-40B4-BE49-F238E27FC236}">
                <a16:creationId xmlns:a16="http://schemas.microsoft.com/office/drawing/2014/main" id="{51D72025-19D5-47AE-B7F8-8EB927CC7912}"/>
              </a:ext>
            </a:extLst>
          </p:cNvPr>
          <p:cNvSpPr/>
          <p:nvPr/>
        </p:nvSpPr>
        <p:spPr>
          <a:xfrm>
            <a:off x="5422719" y="2011066"/>
            <a:ext cx="1322455" cy="5554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84082"/>
              <a:gd name="adj6" fmla="val -10918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Declarative Knowledge</a:t>
            </a:r>
          </a:p>
        </p:txBody>
      </p:sp>
      <p:sp>
        <p:nvSpPr>
          <p:cNvPr id="28" name="Callout: Bent Line 27">
            <a:extLst>
              <a:ext uri="{FF2B5EF4-FFF2-40B4-BE49-F238E27FC236}">
                <a16:creationId xmlns:a16="http://schemas.microsoft.com/office/drawing/2014/main" id="{E711C48A-069C-415A-9FC7-6C836098391B}"/>
              </a:ext>
            </a:extLst>
          </p:cNvPr>
          <p:cNvSpPr/>
          <p:nvPr/>
        </p:nvSpPr>
        <p:spPr>
          <a:xfrm>
            <a:off x="7530194" y="2035147"/>
            <a:ext cx="1322455" cy="5554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79379"/>
              <a:gd name="adj6" fmla="val -564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Procedural Knowledge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707795-D99B-48A8-9375-F8EC06FA9E39}"/>
              </a:ext>
            </a:extLst>
          </p:cNvPr>
          <p:cNvGrpSpPr/>
          <p:nvPr/>
        </p:nvGrpSpPr>
        <p:grpSpPr>
          <a:xfrm>
            <a:off x="957943" y="4096564"/>
            <a:ext cx="2063931" cy="1313854"/>
            <a:chOff x="957943" y="4096565"/>
            <a:chExt cx="2063931" cy="1313854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551AF03-BF05-4821-A61C-28357100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7943" y="4096565"/>
              <a:ext cx="2063931" cy="390525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61324F4-9B97-4DD3-8ABC-D529B58B13D9}"/>
                </a:ext>
              </a:extLst>
            </p:cNvPr>
            <p:cNvSpPr txBox="1"/>
            <p:nvPr/>
          </p:nvSpPr>
          <p:spPr>
            <a:xfrm>
              <a:off x="1018902" y="4487089"/>
              <a:ext cx="1942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 1:</a:t>
              </a:r>
            </a:p>
            <a:p>
              <a:pPr algn="ctr"/>
              <a:r>
                <a:rPr lang="en-US" dirty="0"/>
                <a:t>Interpret Experiences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ECB05D1-D5BC-48AC-A6E7-94AA0099A6F1}"/>
              </a:ext>
            </a:extLst>
          </p:cNvPr>
          <p:cNvGrpSpPr/>
          <p:nvPr/>
        </p:nvGrpSpPr>
        <p:grpSpPr>
          <a:xfrm>
            <a:off x="3213463" y="4096564"/>
            <a:ext cx="2063931" cy="1313854"/>
            <a:chOff x="3213463" y="4096564"/>
            <a:chExt cx="2063931" cy="1313854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906B76F-FC14-41F4-BE61-08C33B32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463" y="4096564"/>
              <a:ext cx="2063931" cy="390525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586E9C9-926F-462E-B185-B0DB6732BFD6}"/>
                </a:ext>
              </a:extLst>
            </p:cNvPr>
            <p:cNvSpPr txBox="1"/>
            <p:nvPr/>
          </p:nvSpPr>
          <p:spPr>
            <a:xfrm>
              <a:off x="3274423" y="4487088"/>
              <a:ext cx="19420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 2:</a:t>
              </a:r>
            </a:p>
            <a:p>
              <a:pPr algn="ctr"/>
              <a:r>
                <a:rPr lang="en-US" dirty="0"/>
                <a:t>Generalize Constructions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7DABB8-9059-499B-B438-FFAADB5BD73B}"/>
              </a:ext>
            </a:extLst>
          </p:cNvPr>
          <p:cNvGrpSpPr/>
          <p:nvPr/>
        </p:nvGrpSpPr>
        <p:grpSpPr>
          <a:xfrm>
            <a:off x="5468983" y="4096564"/>
            <a:ext cx="2063931" cy="1036854"/>
            <a:chOff x="5468983" y="4096564"/>
            <a:chExt cx="2063931" cy="1036854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E507CAD-6310-43AC-99E4-9A577BBF7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8983" y="4096564"/>
              <a:ext cx="2063931" cy="390525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07EC7B-B050-424E-B423-2C77A071C4BD}"/>
                </a:ext>
              </a:extLst>
            </p:cNvPr>
            <p:cNvSpPr txBox="1"/>
            <p:nvPr/>
          </p:nvSpPr>
          <p:spPr>
            <a:xfrm>
              <a:off x="5529943" y="4487087"/>
              <a:ext cx="19420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Stage 3:</a:t>
              </a:r>
            </a:p>
            <a:p>
              <a:pPr algn="ctr"/>
              <a:r>
                <a:rPr lang="en-US" dirty="0"/>
                <a:t>Acquire Skill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21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52662A-CA5E-4983-8CD4-F750CCBD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34785-2377-46C2-9E13-F169E27AF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88" y="1337780"/>
            <a:ext cx="5487074" cy="4501115"/>
          </a:xfrm>
          <a:prstGeom prst="rect">
            <a:avLst/>
          </a:prstGeom>
        </p:spPr>
      </p:pic>
      <p:sp>
        <p:nvSpPr>
          <p:cNvPr id="5" name="Callout: Bent Line 4">
            <a:extLst>
              <a:ext uri="{FF2B5EF4-FFF2-40B4-BE49-F238E27FC236}">
                <a16:creationId xmlns:a16="http://schemas.microsoft.com/office/drawing/2014/main" id="{A6AF23E2-F172-4143-8138-C0C82C4F48CE}"/>
              </a:ext>
            </a:extLst>
          </p:cNvPr>
          <p:cNvSpPr/>
          <p:nvPr/>
        </p:nvSpPr>
        <p:spPr>
          <a:xfrm flipH="1">
            <a:off x="1476102" y="439099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65975"/>
              <a:gd name="adj6" fmla="val -67101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Interpret Experiences</a:t>
            </a:r>
          </a:p>
        </p:txBody>
      </p:sp>
      <p:sp>
        <p:nvSpPr>
          <p:cNvPr id="6" name="Ribbon: Tilted Up 5">
            <a:extLst>
              <a:ext uri="{FF2B5EF4-FFF2-40B4-BE49-F238E27FC236}">
                <a16:creationId xmlns:a16="http://schemas.microsoft.com/office/drawing/2014/main" id="{4BF1B5AC-3111-43DF-84A1-BEF0FFC91C36}"/>
              </a:ext>
            </a:extLst>
          </p:cNvPr>
          <p:cNvSpPr/>
          <p:nvPr/>
        </p:nvSpPr>
        <p:spPr>
          <a:xfrm>
            <a:off x="5415321" y="87526"/>
            <a:ext cx="3349689" cy="115477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3-way Path</a:t>
            </a:r>
          </a:p>
          <a:p>
            <a:pPr algn="ctr"/>
            <a:r>
              <a:rPr lang="en-US" dirty="0"/>
              <a:t>to Comprehension</a:t>
            </a:r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9F9C1984-0D90-439F-8BBE-9020272DF331}"/>
              </a:ext>
            </a:extLst>
          </p:cNvPr>
          <p:cNvSpPr/>
          <p:nvPr/>
        </p:nvSpPr>
        <p:spPr>
          <a:xfrm>
            <a:off x="6586478" y="2771162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3272"/>
              <a:gd name="adj6" fmla="val -3616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021B32F-6C89-4378-B912-88C2FA6ED08E}"/>
              </a:ext>
            </a:extLst>
          </p:cNvPr>
          <p:cNvSpPr/>
          <p:nvPr/>
        </p:nvSpPr>
        <p:spPr>
          <a:xfrm flipH="1">
            <a:off x="990151" y="2771162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3272"/>
              <a:gd name="adj6" fmla="val -3616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Situation</a:t>
            </a:r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72DD80C1-21DD-450E-B09B-96A1F38743B1}"/>
              </a:ext>
            </a:extLst>
          </p:cNvPr>
          <p:cNvSpPr/>
          <p:nvPr/>
        </p:nvSpPr>
        <p:spPr>
          <a:xfrm>
            <a:off x="6344813" y="1450726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91138"/>
              <a:gd name="adj6" fmla="val -9365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Deliberate Reasoning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301D5D7D-3305-4E21-8667-2A95102329B2}"/>
              </a:ext>
            </a:extLst>
          </p:cNvPr>
          <p:cNvSpPr/>
          <p:nvPr/>
        </p:nvSpPr>
        <p:spPr>
          <a:xfrm>
            <a:off x="6168079" y="4597782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99503"/>
              <a:gd name="adj6" fmla="val -8281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Applying Procedures</a:t>
            </a:r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0F22FC9C-5CB1-4B29-9D0B-3A886E7FE935}"/>
              </a:ext>
            </a:extLst>
          </p:cNvPr>
          <p:cNvSpPr/>
          <p:nvPr/>
        </p:nvSpPr>
        <p:spPr>
          <a:xfrm flipH="1">
            <a:off x="857742" y="4198067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66363"/>
              <a:gd name="adj6" fmla="val -79025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Procedural Knowledge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42569DA7-B920-4CDE-B306-F70423B78B76}"/>
              </a:ext>
            </a:extLst>
          </p:cNvPr>
          <p:cNvSpPr/>
          <p:nvPr/>
        </p:nvSpPr>
        <p:spPr>
          <a:xfrm flipH="1">
            <a:off x="857740" y="1692088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78750"/>
              <a:gd name="adj6" fmla="val -77399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Declarative Knowledge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A68102-ADE5-4DA8-8B59-53C861F85249}"/>
              </a:ext>
            </a:extLst>
          </p:cNvPr>
          <p:cNvGrpSpPr/>
          <p:nvPr/>
        </p:nvGrpSpPr>
        <p:grpSpPr>
          <a:xfrm>
            <a:off x="3197597" y="1857381"/>
            <a:ext cx="1442060" cy="1131467"/>
            <a:chOff x="3197597" y="1857381"/>
            <a:chExt cx="1442060" cy="1131467"/>
          </a:xfrm>
        </p:grpSpPr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84C17766-7BFE-4352-8EAF-205E86C813AE}"/>
                </a:ext>
              </a:extLst>
            </p:cNvPr>
            <p:cNvSpPr/>
            <p:nvPr/>
          </p:nvSpPr>
          <p:spPr>
            <a:xfrm rot="7323882" flipV="1">
              <a:off x="3599998" y="1949190"/>
              <a:ext cx="1131467" cy="947850"/>
            </a:xfrm>
            <a:prstGeom prst="circularArrow">
              <a:avLst>
                <a:gd name="adj1" fmla="val 10947"/>
                <a:gd name="adj2" fmla="val 1142319"/>
                <a:gd name="adj3" fmla="val 21242968"/>
                <a:gd name="adj4" fmla="val 11647631"/>
                <a:gd name="adj5" fmla="val 16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175CDF-1FD0-459A-846B-D6526E0D3A88}"/>
                </a:ext>
              </a:extLst>
            </p:cNvPr>
            <p:cNvSpPr/>
            <p:nvPr/>
          </p:nvSpPr>
          <p:spPr>
            <a:xfrm>
              <a:off x="3197597" y="2293731"/>
              <a:ext cx="1264428" cy="2173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Knowledge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3C6452C-B104-45D0-8E1D-058A076472C9}"/>
              </a:ext>
            </a:extLst>
          </p:cNvPr>
          <p:cNvGrpSpPr/>
          <p:nvPr/>
        </p:nvGrpSpPr>
        <p:grpSpPr>
          <a:xfrm>
            <a:off x="3558517" y="3632333"/>
            <a:ext cx="1122117" cy="1131467"/>
            <a:chOff x="3558517" y="3632333"/>
            <a:chExt cx="1122117" cy="1131467"/>
          </a:xfrm>
        </p:grpSpPr>
        <p:sp>
          <p:nvSpPr>
            <p:cNvPr id="15" name="Arrow: Circular 14">
              <a:extLst>
                <a:ext uri="{FF2B5EF4-FFF2-40B4-BE49-F238E27FC236}">
                  <a16:creationId xmlns:a16="http://schemas.microsoft.com/office/drawing/2014/main" id="{0D27E0CB-D47F-4354-8B9C-8CB7494A9B1C}"/>
                </a:ext>
              </a:extLst>
            </p:cNvPr>
            <p:cNvSpPr/>
            <p:nvPr/>
          </p:nvSpPr>
          <p:spPr>
            <a:xfrm rot="7323882" flipV="1">
              <a:off x="3640975" y="3724142"/>
              <a:ext cx="1131467" cy="947850"/>
            </a:xfrm>
            <a:prstGeom prst="circularArrow">
              <a:avLst>
                <a:gd name="adj1" fmla="val 10947"/>
                <a:gd name="adj2" fmla="val 1142319"/>
                <a:gd name="adj3" fmla="val 21242968"/>
                <a:gd name="adj4" fmla="val 11647631"/>
                <a:gd name="adj5" fmla="val 1602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5F6C80-3A26-4111-B9EB-A02A1F6C68AC}"/>
                </a:ext>
              </a:extLst>
            </p:cNvPr>
            <p:cNvSpPr/>
            <p:nvPr/>
          </p:nvSpPr>
          <p:spPr>
            <a:xfrm>
              <a:off x="3558517" y="3993148"/>
              <a:ext cx="607214" cy="3006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Skill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32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748A3B-0772-4ABE-BCED-587383DF4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6707"/>
            <a:ext cx="7886700" cy="4351338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Teaching agent</a:t>
            </a:r>
          </a:p>
          <a:p>
            <a:pPr lvl="1"/>
            <a:r>
              <a:rPr lang="en-US" dirty="0"/>
              <a:t>Simulated physical world</a:t>
            </a:r>
          </a:p>
          <a:p>
            <a:r>
              <a:rPr lang="en-US" dirty="0"/>
              <a:t>Corpus of mother-child speech</a:t>
            </a:r>
          </a:p>
          <a:p>
            <a:r>
              <a:rPr lang="en-US" dirty="0"/>
              <a:t>Learning agent</a:t>
            </a:r>
          </a:p>
          <a:p>
            <a:r>
              <a:rPr lang="en-US" dirty="0"/>
              <a:t>Prior knowledge</a:t>
            </a:r>
          </a:p>
          <a:p>
            <a:r>
              <a:rPr lang="en-US" dirty="0"/>
              <a:t>Experiment setup</a:t>
            </a:r>
          </a:p>
          <a:p>
            <a:r>
              <a:rPr lang="en-US" dirty="0"/>
              <a:t>Evaluation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830D04-2E87-4D37-B147-823E3BB2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3C822-4EDF-4E10-86D8-A96E8C25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2786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Three-stage theory</a:t>
            </a:r>
          </a:p>
          <a:p>
            <a:r>
              <a:rPr lang="en-US" dirty="0"/>
              <a:t>Correspondence to Soar memories</a:t>
            </a:r>
          </a:p>
          <a:p>
            <a:r>
              <a:rPr lang="en-US" dirty="0"/>
              <a:t>Some success with skill learning</a:t>
            </a:r>
          </a:p>
          <a:p>
            <a:pPr lvl="1"/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024" y="1356880"/>
            <a:ext cx="2617940" cy="1083302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15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Nuggets and Coal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629150" y="2505075"/>
            <a:ext cx="3868340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Need algorithm for Stage 1</a:t>
            </a:r>
          </a:p>
          <a:p>
            <a:r>
              <a:rPr lang="en-US" dirty="0"/>
              <a:t>Need algorithm for Stage 2</a:t>
            </a:r>
          </a:p>
          <a:p>
            <a:r>
              <a:rPr lang="en-US" dirty="0"/>
              <a:t>Need funding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2" y="1356880"/>
            <a:ext cx="2673785" cy="108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8F3DF-8F17-4757-B693-B60E13F5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8294"/>
            <a:ext cx="7886700" cy="5214579"/>
          </a:xfrm>
        </p:spPr>
        <p:txBody>
          <a:bodyPr>
            <a:normAutofit/>
          </a:bodyPr>
          <a:lstStyle/>
          <a:p>
            <a:r>
              <a:rPr lang="en-US" dirty="0"/>
              <a:t>Acquisition is a social process</a:t>
            </a:r>
          </a:p>
          <a:p>
            <a:pPr lvl="1"/>
            <a:r>
              <a:rPr lang="en-US" dirty="0"/>
              <a:t>Shared attention, Motherese</a:t>
            </a:r>
          </a:p>
          <a:p>
            <a:r>
              <a:rPr lang="en-US" dirty="0"/>
              <a:t>First year preparation</a:t>
            </a:r>
          </a:p>
          <a:p>
            <a:pPr lvl="1"/>
            <a:r>
              <a:rPr lang="en-US" dirty="0"/>
              <a:t>Social communication</a:t>
            </a:r>
          </a:p>
          <a:p>
            <a:pPr lvl="1"/>
            <a:r>
              <a:rPr lang="en-US" dirty="0"/>
              <a:t>Sound processing</a:t>
            </a:r>
          </a:p>
          <a:p>
            <a:pPr lvl="1"/>
            <a:r>
              <a:rPr lang="en-US" dirty="0"/>
              <a:t>Acting in the world</a:t>
            </a:r>
          </a:p>
          <a:p>
            <a:r>
              <a:rPr lang="en-US" dirty="0"/>
              <a:t>From-meaning mappings learned incrementally</a:t>
            </a:r>
          </a:p>
          <a:p>
            <a:pPr lvl="1"/>
            <a:r>
              <a:rPr lang="en-US" dirty="0"/>
              <a:t>Krashen’s input hypothesis</a:t>
            </a:r>
          </a:p>
          <a:p>
            <a:r>
              <a:rPr lang="en-US" dirty="0"/>
              <a:t>Stages of development/critical periods</a:t>
            </a:r>
          </a:p>
          <a:p>
            <a:pPr lvl="1"/>
            <a:r>
              <a:rPr lang="en-US" dirty="0"/>
              <a:t>Pre-production</a:t>
            </a:r>
          </a:p>
          <a:p>
            <a:pPr lvl="1"/>
            <a:r>
              <a:rPr lang="en-US" dirty="0"/>
              <a:t>Words, 2-words, Sentences</a:t>
            </a:r>
          </a:p>
          <a:p>
            <a:pPr lvl="1"/>
            <a:r>
              <a:rPr lang="en-US" dirty="0"/>
              <a:t>Abstraction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D52F9-DB6B-405E-B4A1-2B8365C1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1B6296-9523-45F4-A740-1FD1AE99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Language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131151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Interpret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FEBC-0B63-4137-BC32-AC403736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32306"/>
            <a:ext cx="7922908" cy="5060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B8470C-FD37-4E0A-97CE-01AE79E46055}"/>
              </a:ext>
            </a:extLst>
          </p:cNvPr>
          <p:cNvSpPr txBox="1"/>
          <p:nvPr/>
        </p:nvSpPr>
        <p:spPr>
          <a:xfrm>
            <a:off x="1449504" y="6125517"/>
            <a:ext cx="624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Chang, Nancy (2004). </a:t>
            </a:r>
            <a:r>
              <a:rPr lang="en-US" sz="1200" i="1" dirty="0"/>
              <a:t>A computational model of comprehension-based construction acquisition</a:t>
            </a:r>
            <a:r>
              <a:rPr lang="en-US" sz="1200" dirty="0"/>
              <a:t>. http://www.icsi.berkeley.edu/pubs/ai/CFN-NCPW04. pdf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77B0D-D52F-4803-9B26-17DC78D9CC9F}"/>
              </a:ext>
            </a:extLst>
          </p:cNvPr>
          <p:cNvSpPr txBox="1"/>
          <p:nvPr/>
        </p:nvSpPr>
        <p:spPr>
          <a:xfrm>
            <a:off x="225949" y="1105059"/>
            <a:ext cx="297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ECG theory:</a:t>
            </a:r>
          </a:p>
        </p:txBody>
      </p:sp>
    </p:spTree>
    <p:extLst>
      <p:ext uri="{BB962C8B-B14F-4D97-AF65-F5344CB8AC3E}">
        <p14:creationId xmlns:p14="http://schemas.microsoft.com/office/powerpoint/2010/main" val="3252199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Generalize Constructions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8470C-FD37-4E0A-97CE-01AE79E46055}"/>
              </a:ext>
            </a:extLst>
          </p:cNvPr>
          <p:cNvSpPr txBox="1"/>
          <p:nvPr/>
        </p:nvSpPr>
        <p:spPr>
          <a:xfrm>
            <a:off x="1343060" y="6261914"/>
            <a:ext cx="645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Mok</a:t>
            </a:r>
            <a:r>
              <a:rPr lang="en-US" sz="1200" dirty="0"/>
              <a:t>, Eva H. (2008). </a:t>
            </a:r>
            <a:r>
              <a:rPr lang="en-US" sz="1200" i="1" dirty="0"/>
              <a:t>Contextual Bootstrapping for Grammar Learning</a:t>
            </a:r>
            <a:r>
              <a:rPr lang="en-US" sz="1200" dirty="0"/>
              <a:t>. PhD Dissertation, UC Berkeley.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77B0D-D52F-4803-9B26-17DC78D9CC9F}"/>
              </a:ext>
            </a:extLst>
          </p:cNvPr>
          <p:cNvSpPr txBox="1"/>
          <p:nvPr/>
        </p:nvSpPr>
        <p:spPr>
          <a:xfrm>
            <a:off x="225949" y="1105059"/>
            <a:ext cx="297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ECG theory: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D3D128-D932-4EEF-BCEF-DC4763779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657" y="1290489"/>
            <a:ext cx="5324686" cy="473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2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Generalize Constructions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5A27D-2506-4E56-A907-EE66D6E0E2AB}"/>
              </a:ext>
            </a:extLst>
          </p:cNvPr>
          <p:cNvSpPr txBox="1"/>
          <p:nvPr/>
        </p:nvSpPr>
        <p:spPr>
          <a:xfrm>
            <a:off x="966652" y="1905506"/>
            <a:ext cx="7036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Surely it is premature to give up hope that humans, with our rich cognitive abilities, complex social skills, predilection to imitate, and 100-billion neuron brains, can learn language from available input.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2F44F-4847-47DD-8BF4-F762677B2A45}"/>
              </a:ext>
            </a:extLst>
          </p:cNvPr>
          <p:cNvSpPr txBox="1"/>
          <p:nvPr/>
        </p:nvSpPr>
        <p:spPr>
          <a:xfrm>
            <a:off x="1416113" y="5970248"/>
            <a:ext cx="631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Goldberg, Adele E. (2006). </a:t>
            </a:r>
            <a:r>
              <a:rPr lang="en-US" sz="1200" i="1" dirty="0"/>
              <a:t>Constructions at Work: The Nature of Generalization in Language</a:t>
            </a:r>
            <a:r>
              <a:rPr lang="en-US" sz="1200" dirty="0"/>
              <a:t>. Oxford University Press, p. 69.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F921-B6B9-43FD-9770-FD419394A643}"/>
              </a:ext>
            </a:extLst>
          </p:cNvPr>
          <p:cNvSpPr txBox="1"/>
          <p:nvPr/>
        </p:nvSpPr>
        <p:spPr>
          <a:xfrm>
            <a:off x="418010" y="1271451"/>
            <a:ext cx="249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Adele E. Goldberg:</a:t>
            </a:r>
          </a:p>
        </p:txBody>
      </p:sp>
    </p:spTree>
    <p:extLst>
      <p:ext uri="{BB962C8B-B14F-4D97-AF65-F5344CB8AC3E}">
        <p14:creationId xmlns:p14="http://schemas.microsoft.com/office/powerpoint/2010/main" val="2582380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B8F3DF-8F17-4757-B693-B60E13F5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78294"/>
            <a:ext cx="7886700" cy="5214579"/>
          </a:xfrm>
        </p:spPr>
        <p:txBody>
          <a:bodyPr>
            <a:normAutofit/>
          </a:bodyPr>
          <a:lstStyle/>
          <a:p>
            <a:r>
              <a:rPr lang="en-US" dirty="0"/>
              <a:t>Acquisition is a social process</a:t>
            </a:r>
          </a:p>
          <a:p>
            <a:endParaRPr lang="en-US" dirty="0"/>
          </a:p>
          <a:p>
            <a:r>
              <a:rPr lang="en-US" dirty="0"/>
              <a:t>First year preparation</a:t>
            </a:r>
          </a:p>
          <a:p>
            <a:endParaRPr lang="en-US" dirty="0"/>
          </a:p>
          <a:p>
            <a:r>
              <a:rPr lang="en-US" dirty="0"/>
              <a:t>From-meaning mappings learned incrementally</a:t>
            </a:r>
          </a:p>
          <a:p>
            <a:endParaRPr lang="en-US" dirty="0"/>
          </a:p>
          <a:p>
            <a:r>
              <a:rPr lang="en-US" dirty="0"/>
              <a:t>Stages of development/critical periods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D52F9-DB6B-405E-B4A1-2B8365C1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1B6296-9523-45F4-A740-1FD1AE99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Language Acquisition</a:t>
            </a:r>
          </a:p>
        </p:txBody>
      </p:sp>
    </p:spTree>
    <p:extLst>
      <p:ext uri="{BB962C8B-B14F-4D97-AF65-F5344CB8AC3E}">
        <p14:creationId xmlns:p14="http://schemas.microsoft.com/office/powerpoint/2010/main" val="32062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2F1D2-BECD-41D1-9527-4A5CA04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4C0E3-7CCE-42F0-919E-F4C9B6D0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1" y="2373733"/>
            <a:ext cx="6897294" cy="39430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D48FB-0960-4912-B640-74B742E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010" y="531846"/>
            <a:ext cx="5709640" cy="5391730"/>
          </a:xfrm>
          <a:prstGeom prst="rect">
            <a:avLst/>
          </a:prstGeom>
        </p:spPr>
      </p:pic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A7AC6102-2C78-42BE-BDD6-6BEFFA797597}"/>
              </a:ext>
            </a:extLst>
          </p:cNvPr>
          <p:cNvSpPr/>
          <p:nvPr/>
        </p:nvSpPr>
        <p:spPr>
          <a:xfrm>
            <a:off x="7864069" y="1726162"/>
            <a:ext cx="979713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63761"/>
              <a:gd name="adj6" fmla="val -73063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Action Module</a:t>
            </a:r>
          </a:p>
        </p:txBody>
      </p:sp>
      <p:sp>
        <p:nvSpPr>
          <p:cNvPr id="12" name="Callout: Bent Line 11">
            <a:extLst>
              <a:ext uri="{FF2B5EF4-FFF2-40B4-BE49-F238E27FC236}">
                <a16:creationId xmlns:a16="http://schemas.microsoft.com/office/drawing/2014/main" id="{6F70D656-148D-49C6-B8A4-C738A13E75CF}"/>
              </a:ext>
            </a:extLst>
          </p:cNvPr>
          <p:cNvSpPr/>
          <p:nvPr/>
        </p:nvSpPr>
        <p:spPr>
          <a:xfrm flipH="1">
            <a:off x="391884" y="1686623"/>
            <a:ext cx="1721495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269524"/>
              <a:gd name="adj6" fmla="val -45963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Comprehension Engine</a:t>
            </a:r>
          </a:p>
        </p:txBody>
      </p:sp>
      <p:sp>
        <p:nvSpPr>
          <p:cNvPr id="15" name="Callout: Bent Line 14">
            <a:extLst>
              <a:ext uri="{FF2B5EF4-FFF2-40B4-BE49-F238E27FC236}">
                <a16:creationId xmlns:a16="http://schemas.microsoft.com/office/drawing/2014/main" id="{2D5B6041-6C8D-4982-B670-406C345DA886}"/>
              </a:ext>
            </a:extLst>
          </p:cNvPr>
          <p:cNvSpPr/>
          <p:nvPr/>
        </p:nvSpPr>
        <p:spPr>
          <a:xfrm flipH="1">
            <a:off x="386658" y="4186657"/>
            <a:ext cx="1238167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21115"/>
              <a:gd name="adj6" fmla="val -53498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Language Knowledge</a:t>
            </a:r>
          </a:p>
        </p:txBody>
      </p:sp>
      <p:sp>
        <p:nvSpPr>
          <p:cNvPr id="16" name="Callout: Bent Line 15">
            <a:extLst>
              <a:ext uri="{FF2B5EF4-FFF2-40B4-BE49-F238E27FC236}">
                <a16:creationId xmlns:a16="http://schemas.microsoft.com/office/drawing/2014/main" id="{7AC494A8-252F-4474-9646-AD6DB9C9377D}"/>
              </a:ext>
            </a:extLst>
          </p:cNvPr>
          <p:cNvSpPr/>
          <p:nvPr/>
        </p:nvSpPr>
        <p:spPr>
          <a:xfrm flipH="1">
            <a:off x="2999223" y="5993024"/>
            <a:ext cx="1238167" cy="647571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-66197"/>
              <a:gd name="adj6" fmla="val -52745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World Knowledge</a:t>
            </a:r>
          </a:p>
        </p:txBody>
      </p:sp>
      <p:sp>
        <p:nvSpPr>
          <p:cNvPr id="17" name="Callout: Bent Line 16">
            <a:extLst>
              <a:ext uri="{FF2B5EF4-FFF2-40B4-BE49-F238E27FC236}">
                <a16:creationId xmlns:a16="http://schemas.microsoft.com/office/drawing/2014/main" id="{DA766566-8D01-4293-84D1-6F8778693635}"/>
              </a:ext>
            </a:extLst>
          </p:cNvPr>
          <p:cNvSpPr/>
          <p:nvPr/>
        </p:nvSpPr>
        <p:spPr>
          <a:xfrm>
            <a:off x="5576441" y="2692108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153272"/>
              <a:gd name="adj6" fmla="val -3616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Messages</a:t>
            </a:r>
          </a:p>
        </p:txBody>
      </p:sp>
      <p:sp>
        <p:nvSpPr>
          <p:cNvPr id="18" name="Ribbon: Tilted Up 17">
            <a:extLst>
              <a:ext uri="{FF2B5EF4-FFF2-40B4-BE49-F238E27FC236}">
                <a16:creationId xmlns:a16="http://schemas.microsoft.com/office/drawing/2014/main" id="{F083E266-12CA-4D96-AC7B-EB18C637FE0C}"/>
              </a:ext>
            </a:extLst>
          </p:cNvPr>
          <p:cNvSpPr/>
          <p:nvPr/>
        </p:nvSpPr>
        <p:spPr>
          <a:xfrm>
            <a:off x="391884" y="183003"/>
            <a:ext cx="3349689" cy="1154777"/>
          </a:xfrm>
          <a:prstGeom prst="ribbon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Embodied</a:t>
            </a:r>
          </a:p>
          <a:p>
            <a:pPr algn="ctr"/>
            <a:r>
              <a:rPr lang="en-US" dirty="0"/>
              <a:t>Comprehension</a:t>
            </a:r>
          </a:p>
        </p:txBody>
      </p:sp>
      <p:sp>
        <p:nvSpPr>
          <p:cNvPr id="23" name="Callout: Bent Line 22">
            <a:extLst>
              <a:ext uri="{FF2B5EF4-FFF2-40B4-BE49-F238E27FC236}">
                <a16:creationId xmlns:a16="http://schemas.microsoft.com/office/drawing/2014/main" id="{BAFC3FDD-D5FD-4E7F-B7ED-7703566628B2}"/>
              </a:ext>
            </a:extLst>
          </p:cNvPr>
          <p:cNvSpPr/>
          <p:nvPr/>
        </p:nvSpPr>
        <p:spPr>
          <a:xfrm>
            <a:off x="5902848" y="4356138"/>
            <a:ext cx="1238167" cy="433648"/>
          </a:xfrm>
          <a:prstGeom prst="borderCallout2">
            <a:avLst>
              <a:gd name="adj1" fmla="val 18750"/>
              <a:gd name="adj2" fmla="val -373"/>
              <a:gd name="adj3" fmla="val 18750"/>
              <a:gd name="adj4" fmla="val -16667"/>
              <a:gd name="adj5" fmla="val 39234"/>
              <a:gd name="adj6" fmla="val -65556"/>
            </a:avLst>
          </a:prstGeom>
          <a:solidFill>
            <a:schemeClr val="bg1"/>
          </a:solidFill>
          <a:ln w="1905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Grounding</a:t>
            </a:r>
          </a:p>
        </p:txBody>
      </p:sp>
    </p:spTree>
    <p:extLst>
      <p:ext uri="{BB962C8B-B14F-4D97-AF65-F5344CB8AC3E}">
        <p14:creationId xmlns:p14="http://schemas.microsoft.com/office/powerpoint/2010/main" val="99937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A2F1D2-BECD-41D1-9527-4A5CA04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95FAB-97DA-4DCD-BDAA-05E50C7C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79" y="2438401"/>
            <a:ext cx="6520768" cy="39489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5D48FB-0960-4912-B640-74B742EC7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949" y="525923"/>
            <a:ext cx="5709640" cy="53917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73DDBAA-36CD-4302-AB91-C8C2A53B7C52}"/>
              </a:ext>
            </a:extLst>
          </p:cNvPr>
          <p:cNvGrpSpPr/>
          <p:nvPr/>
        </p:nvGrpSpPr>
        <p:grpSpPr>
          <a:xfrm>
            <a:off x="1395643" y="1507576"/>
            <a:ext cx="3155577" cy="1867486"/>
            <a:chOff x="1395643" y="1507576"/>
            <a:chExt cx="3155577" cy="1867486"/>
          </a:xfrm>
        </p:grpSpPr>
        <p:sp>
          <p:nvSpPr>
            <p:cNvPr id="4" name="Arrow: Down 3">
              <a:extLst>
                <a:ext uri="{FF2B5EF4-FFF2-40B4-BE49-F238E27FC236}">
                  <a16:creationId xmlns:a16="http://schemas.microsoft.com/office/drawing/2014/main" id="{6FA0B62A-794F-4D09-AA73-E662F1A34ADF}"/>
                </a:ext>
              </a:extLst>
            </p:cNvPr>
            <p:cNvSpPr/>
            <p:nvPr/>
          </p:nvSpPr>
          <p:spPr>
            <a:xfrm rot="18757563">
              <a:off x="3453556" y="2141341"/>
              <a:ext cx="559837" cy="163549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5727740-F774-40CC-9438-B41381E38D5E}"/>
                </a:ext>
              </a:extLst>
            </p:cNvPr>
            <p:cNvSpPr/>
            <p:nvPr/>
          </p:nvSpPr>
          <p:spPr>
            <a:xfrm>
              <a:off x="1395643" y="1507576"/>
              <a:ext cx="2577818" cy="18674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How do we learn this processing?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42CDE9-02D0-4FB2-BA0C-811857A481EE}"/>
              </a:ext>
            </a:extLst>
          </p:cNvPr>
          <p:cNvGrpSpPr/>
          <p:nvPr/>
        </p:nvGrpSpPr>
        <p:grpSpPr>
          <a:xfrm>
            <a:off x="195943" y="3798923"/>
            <a:ext cx="3299023" cy="1867486"/>
            <a:chOff x="195943" y="3798923"/>
            <a:chExt cx="3299023" cy="1867486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419EEFED-FB12-4FEA-AC0C-15138A39F96F}"/>
                </a:ext>
              </a:extLst>
            </p:cNvPr>
            <p:cNvSpPr/>
            <p:nvPr/>
          </p:nvSpPr>
          <p:spPr>
            <a:xfrm rot="17537811">
              <a:off x="2750611" y="4522636"/>
              <a:ext cx="559837" cy="92887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8A0A2503-6FA8-47A3-A0BF-2949AFBEA8E4}"/>
                </a:ext>
              </a:extLst>
            </p:cNvPr>
            <p:cNvSpPr/>
            <p:nvPr/>
          </p:nvSpPr>
          <p:spPr>
            <a:xfrm>
              <a:off x="195943" y="3798923"/>
              <a:ext cx="2577818" cy="1867486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How do we learn this knowledge?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43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28CD0-B320-43C3-9A01-AE2BB52A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97280"/>
            <a:ext cx="7886700" cy="5079683"/>
          </a:xfrm>
        </p:spPr>
        <p:txBody>
          <a:bodyPr/>
          <a:lstStyle/>
          <a:p>
            <a:r>
              <a:rPr lang="en-US" dirty="0"/>
              <a:t>Stage 1: Interpret Experiences</a:t>
            </a:r>
          </a:p>
          <a:p>
            <a:pPr lvl="1"/>
            <a:r>
              <a:rPr lang="en-US" dirty="0"/>
              <a:t>Use situational knowledge to guess form to meaning</a:t>
            </a:r>
          </a:p>
          <a:p>
            <a:pPr lvl="1"/>
            <a:r>
              <a:rPr lang="en-US" dirty="0"/>
              <a:t>One small increment of knowledge at a time</a:t>
            </a:r>
          </a:p>
          <a:p>
            <a:pPr lvl="1"/>
            <a:r>
              <a:rPr lang="en-US" dirty="0"/>
              <a:t>Remember a series of episodes</a:t>
            </a:r>
          </a:p>
          <a:p>
            <a:r>
              <a:rPr lang="en-US" dirty="0"/>
              <a:t>Stage 2: Generalize Constructions</a:t>
            </a:r>
          </a:p>
          <a:p>
            <a:pPr lvl="1"/>
            <a:r>
              <a:rPr lang="en-US" dirty="0"/>
              <a:t>Cluster individual hypotheses from experiences</a:t>
            </a:r>
          </a:p>
          <a:p>
            <a:pPr lvl="1"/>
            <a:r>
              <a:rPr lang="en-US" dirty="0"/>
              <a:t>Form generalizations from those clusters</a:t>
            </a:r>
          </a:p>
          <a:p>
            <a:pPr lvl="1"/>
            <a:r>
              <a:rPr lang="en-US" dirty="0"/>
              <a:t>Generalizations saved as declarative knowledge</a:t>
            </a:r>
          </a:p>
          <a:p>
            <a:r>
              <a:rPr lang="en-US" dirty="0"/>
              <a:t>Stage 3: Acquire Skill</a:t>
            </a:r>
          </a:p>
          <a:p>
            <a:pPr lvl="1"/>
            <a:r>
              <a:rPr lang="en-US" dirty="0"/>
              <a:t>Use deliberate reasoning with declarative knowledge</a:t>
            </a:r>
          </a:p>
          <a:p>
            <a:pPr lvl="1"/>
            <a:r>
              <a:rPr lang="en-US" dirty="0"/>
              <a:t>Learn procedural knowledge from this processing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372E-2E4B-4043-8403-BC4C604A3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D6E836-507B-4432-9630-46267C03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Three-Stage Theory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9C8CB478-E276-4B3C-AFD8-639B96D61072}"/>
              </a:ext>
            </a:extLst>
          </p:cNvPr>
          <p:cNvSpPr/>
          <p:nvPr/>
        </p:nvSpPr>
        <p:spPr>
          <a:xfrm>
            <a:off x="7078436" y="1992177"/>
            <a:ext cx="1436914" cy="8032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Epmem</a:t>
            </a:r>
            <a:endParaRPr lang="en-US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38D746D-0274-4F69-A308-2A8A22C6AB81}"/>
              </a:ext>
            </a:extLst>
          </p:cNvPr>
          <p:cNvSpPr/>
          <p:nvPr/>
        </p:nvSpPr>
        <p:spPr>
          <a:xfrm>
            <a:off x="7148104" y="3350714"/>
            <a:ext cx="1436914" cy="8032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Smem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0F9B9F7-1E2D-4EA5-AA26-0C8A1D3420CE}"/>
              </a:ext>
            </a:extLst>
          </p:cNvPr>
          <p:cNvSpPr/>
          <p:nvPr/>
        </p:nvSpPr>
        <p:spPr>
          <a:xfrm>
            <a:off x="7148104" y="5170806"/>
            <a:ext cx="1436914" cy="80327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197696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Interpret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8470C-FD37-4E0A-97CE-01AE79E46055}"/>
              </a:ext>
            </a:extLst>
          </p:cNvPr>
          <p:cNvSpPr txBox="1"/>
          <p:nvPr/>
        </p:nvSpPr>
        <p:spPr>
          <a:xfrm>
            <a:off x="1449504" y="6125517"/>
            <a:ext cx="624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Krashen, Stephen D. (20034). </a:t>
            </a:r>
            <a:r>
              <a:rPr lang="en-US" sz="1200" i="1" dirty="0"/>
              <a:t>Explorations in Language Acquisition and Use: The Taipei Lectures</a:t>
            </a:r>
            <a:r>
              <a:rPr lang="en-US" sz="1200" dirty="0"/>
              <a:t>. Heinemann, Portsmouth, NH.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F29187-3DEE-45E6-9AAC-B914DF216D91}"/>
              </a:ext>
            </a:extLst>
          </p:cNvPr>
          <p:cNvSpPr txBox="1"/>
          <p:nvPr/>
        </p:nvSpPr>
        <p:spPr>
          <a:xfrm>
            <a:off x="984069" y="2121227"/>
            <a:ext cx="70365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We acquire language in only one way: when we understand messages;</a:t>
            </a:r>
          </a:p>
          <a:p>
            <a:pPr algn="ctr"/>
            <a:r>
              <a:rPr lang="en-US" sz="3200" i="1" dirty="0"/>
              <a:t>that is,</a:t>
            </a:r>
          </a:p>
          <a:p>
            <a:pPr algn="ctr"/>
            <a:r>
              <a:rPr lang="en-US" sz="3200" i="1" dirty="0"/>
              <a:t>when we obtain “comprehensible input.”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165F6-BB1F-49AD-80BC-830145E508D2}"/>
              </a:ext>
            </a:extLst>
          </p:cNvPr>
          <p:cNvSpPr txBox="1"/>
          <p:nvPr/>
        </p:nvSpPr>
        <p:spPr>
          <a:xfrm>
            <a:off x="418010" y="1271451"/>
            <a:ext cx="244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Krashen’s theory:</a:t>
            </a:r>
          </a:p>
        </p:txBody>
      </p:sp>
    </p:spTree>
    <p:extLst>
      <p:ext uri="{BB962C8B-B14F-4D97-AF65-F5344CB8AC3E}">
        <p14:creationId xmlns:p14="http://schemas.microsoft.com/office/powerpoint/2010/main" val="3760131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Interpret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8470C-FD37-4E0A-97CE-01AE79E46055}"/>
              </a:ext>
            </a:extLst>
          </p:cNvPr>
          <p:cNvSpPr txBox="1"/>
          <p:nvPr/>
        </p:nvSpPr>
        <p:spPr>
          <a:xfrm>
            <a:off x="1449504" y="6212136"/>
            <a:ext cx="6244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Trueswell</a:t>
            </a:r>
            <a:r>
              <a:rPr lang="en-US" sz="1200" dirty="0"/>
              <a:t>, John C., Medina, Tamara Nicol, </a:t>
            </a:r>
            <a:r>
              <a:rPr lang="en-US" sz="1200" dirty="0" err="1"/>
              <a:t>Hafri</a:t>
            </a:r>
            <a:r>
              <a:rPr lang="en-US" sz="1200" dirty="0"/>
              <a:t>, Alon, and </a:t>
            </a:r>
            <a:r>
              <a:rPr lang="en-US" sz="1200" dirty="0" err="1"/>
              <a:t>Gleitman</a:t>
            </a:r>
            <a:r>
              <a:rPr lang="en-US" sz="1200" dirty="0"/>
              <a:t>, Lila (2013). Propose but verify: Fast mapping meets cross-situational word learning. </a:t>
            </a:r>
            <a:r>
              <a:rPr lang="en-US" sz="1200" i="1" dirty="0"/>
              <a:t>Cognitive Psychology </a:t>
            </a:r>
            <a:r>
              <a:rPr lang="en-US" sz="1200" b="1" dirty="0"/>
              <a:t>66</a:t>
            </a:r>
            <a:r>
              <a:rPr lang="en-US" sz="1200" dirty="0"/>
              <a:t>, 126-156.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BFFD76-A025-4C57-97EF-A37528FF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2" y="1662163"/>
            <a:ext cx="6942021" cy="3644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64B68-BB6A-41CC-961B-7C03935DDF50}"/>
              </a:ext>
            </a:extLst>
          </p:cNvPr>
          <p:cNvSpPr txBox="1"/>
          <p:nvPr/>
        </p:nvSpPr>
        <p:spPr>
          <a:xfrm>
            <a:off x="439983" y="4989304"/>
            <a:ext cx="3663931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70C0"/>
                </a:solidFill>
                <a:latin typeface="AdvGulliv-R"/>
              </a:rPr>
              <a:t>Previous theory: 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AdvGulliv-R"/>
              </a:rPr>
              <a:t>“</a:t>
            </a:r>
            <a:r>
              <a:rPr lang="en-US" sz="1800" b="1" i="0" u="none" strike="noStrike" baseline="0" dirty="0">
                <a:latin typeface="AdvGulliv-R"/>
              </a:rPr>
              <a:t>a statistical-associative learning mechanism to gradually converge</a:t>
            </a:r>
            <a:r>
              <a:rPr lang="en-US" sz="1800" b="1" i="0" u="none" strike="noStrike" baseline="0" dirty="0">
                <a:solidFill>
                  <a:srgbClr val="0070C0"/>
                </a:solidFill>
                <a:latin typeface="AdvGulliv-R"/>
              </a:rPr>
              <a:t>”</a:t>
            </a:r>
            <a:r>
              <a:rPr lang="en-US" sz="1800" b="1" i="0" u="none" strike="noStrike" baseline="0" dirty="0">
                <a:latin typeface="AdvGulliv-R"/>
              </a:rPr>
              <a:t> </a:t>
            </a:r>
            <a:r>
              <a:rPr lang="en-US" sz="1800" b="0" i="0" u="none" strike="noStrike" baseline="0" dirty="0">
                <a:latin typeface="AdvGulliv-R"/>
              </a:rPr>
              <a:t>[e.g., Yu, C., &amp; Smith, L. B. (2007).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dvGulliv-R"/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F0220-3A3F-4CA8-AA46-399EEA607F54}"/>
              </a:ext>
            </a:extLst>
          </p:cNvPr>
          <p:cNvSpPr txBox="1"/>
          <p:nvPr/>
        </p:nvSpPr>
        <p:spPr>
          <a:xfrm>
            <a:off x="4406302" y="5127803"/>
            <a:ext cx="429771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Propose but verify: “</a:t>
            </a:r>
            <a:r>
              <a:rPr lang="en-US" sz="1800" b="1" i="0" u="none" strike="noStrike" baseline="0" dirty="0">
                <a:latin typeface="AdvGulliv-R"/>
              </a:rPr>
              <a:t>a one-trial procedure … – more a ‘fast mapping’ procedure than a gradual statistical one</a:t>
            </a:r>
            <a:r>
              <a:rPr lang="en-US" sz="1800" b="0" i="0" u="none" strike="noStrike" baseline="0" dirty="0">
                <a:latin typeface="AdvGulliv-R"/>
              </a:rPr>
              <a:t>.</a:t>
            </a:r>
            <a:r>
              <a:rPr lang="en-US" sz="1800" b="0" i="0" u="none" strike="noStrike" baseline="0" dirty="0">
                <a:solidFill>
                  <a:srgbClr val="0070C0"/>
                </a:solidFill>
                <a:latin typeface="AdvGulliv-R"/>
              </a:rPr>
              <a:t>”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AFB25-6201-4042-A6DB-46A5841C03D3}"/>
              </a:ext>
            </a:extLst>
          </p:cNvPr>
          <p:cNvSpPr txBox="1"/>
          <p:nvPr/>
        </p:nvSpPr>
        <p:spPr>
          <a:xfrm>
            <a:off x="225949" y="1105059"/>
            <a:ext cx="297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Propose but verify:</a:t>
            </a:r>
          </a:p>
        </p:txBody>
      </p:sp>
    </p:spTree>
    <p:extLst>
      <p:ext uri="{BB962C8B-B14F-4D97-AF65-F5344CB8AC3E}">
        <p14:creationId xmlns:p14="http://schemas.microsoft.com/office/powerpoint/2010/main" val="361786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1: Interpret Experiences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8470C-FD37-4E0A-97CE-01AE79E46055}"/>
              </a:ext>
            </a:extLst>
          </p:cNvPr>
          <p:cNvSpPr txBox="1"/>
          <p:nvPr/>
        </p:nvSpPr>
        <p:spPr>
          <a:xfrm>
            <a:off x="1343060" y="6261914"/>
            <a:ext cx="6457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Mok</a:t>
            </a:r>
            <a:r>
              <a:rPr lang="en-US" sz="1200" dirty="0"/>
              <a:t>, Eva H. (2008). </a:t>
            </a:r>
            <a:r>
              <a:rPr lang="en-US" sz="1200" i="1" dirty="0"/>
              <a:t>Contextual Bootstrapping for Grammar Learning</a:t>
            </a:r>
            <a:r>
              <a:rPr lang="en-US" sz="1200" dirty="0"/>
              <a:t>. PhD Dissertation, UC Berkeley.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77B0D-D52F-4803-9B26-17DC78D9CC9F}"/>
              </a:ext>
            </a:extLst>
          </p:cNvPr>
          <p:cNvSpPr txBox="1"/>
          <p:nvPr/>
        </p:nvSpPr>
        <p:spPr>
          <a:xfrm>
            <a:off x="225949" y="1105059"/>
            <a:ext cx="2970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ECG theory: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6711B6-582E-4C2C-8A21-D521B6D4B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" y="1765839"/>
            <a:ext cx="7495631" cy="39363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EAEBAB-09E8-42E2-805C-23F41C55C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30" y="1759488"/>
            <a:ext cx="7116332" cy="4269799"/>
          </a:xfrm>
          <a:prstGeom prst="rect">
            <a:avLst/>
          </a:prstGeom>
        </p:spPr>
      </p:pic>
      <p:sp>
        <p:nvSpPr>
          <p:cNvPr id="13" name="Cloud 12">
            <a:extLst>
              <a:ext uri="{FF2B5EF4-FFF2-40B4-BE49-F238E27FC236}">
                <a16:creationId xmlns:a16="http://schemas.microsoft.com/office/drawing/2014/main" id="{6D0C8D90-5B3B-4BA6-8A1F-CFF60D7B04C9}"/>
              </a:ext>
            </a:extLst>
          </p:cNvPr>
          <p:cNvSpPr/>
          <p:nvPr/>
        </p:nvSpPr>
        <p:spPr>
          <a:xfrm>
            <a:off x="6383383" y="1082367"/>
            <a:ext cx="2316480" cy="188105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Uses CHILDES corpus in Mandarin</a:t>
            </a:r>
          </a:p>
        </p:txBody>
      </p:sp>
    </p:spTree>
    <p:extLst>
      <p:ext uri="{BB962C8B-B14F-4D97-AF65-F5344CB8AC3E}">
        <p14:creationId xmlns:p14="http://schemas.microsoft.com/office/powerpoint/2010/main" val="150308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EC29-7CCE-46AB-8C31-B56E7FD3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2: Generalize Constructions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FE2157-0689-4A4E-A24A-C441BB4B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F66BF-22CE-4DC5-B581-FCE770A27A02}"/>
              </a:ext>
            </a:extLst>
          </p:cNvPr>
          <p:cNvSpPr txBox="1"/>
          <p:nvPr/>
        </p:nvSpPr>
        <p:spPr>
          <a:xfrm>
            <a:off x="418010" y="1271451"/>
            <a:ext cx="2499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Goldberg’s theory: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B830AB6-3601-47B8-B841-34C71E3E8B62}"/>
              </a:ext>
            </a:extLst>
          </p:cNvPr>
          <p:cNvSpPr txBox="1">
            <a:spLocks/>
          </p:cNvSpPr>
          <p:nvPr/>
        </p:nvSpPr>
        <p:spPr>
          <a:xfrm>
            <a:off x="492034" y="1934485"/>
            <a:ext cx="8159932" cy="33505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Remember episodes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Clusters emerge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Clusters become </a:t>
            </a:r>
            <a:r>
              <a:rPr lang="en-US" i="1" dirty="0"/>
              <a:t>constructions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Strengthened with new instances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Entrenchment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Novel expressions are possible when </a:t>
            </a:r>
            <a:r>
              <a:rPr lang="en-US" i="1" dirty="0"/>
              <a:t>covered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A1C9F-C806-48E5-9B4A-5E009E915A3F}"/>
              </a:ext>
            </a:extLst>
          </p:cNvPr>
          <p:cNvSpPr txBox="1"/>
          <p:nvPr/>
        </p:nvSpPr>
        <p:spPr>
          <a:xfrm>
            <a:off x="1134055" y="5894686"/>
            <a:ext cx="6457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Goldberg, Adele E. (2019). </a:t>
            </a:r>
            <a:r>
              <a:rPr lang="en-US" sz="1200" i="1" dirty="0"/>
              <a:t>Explain Me This: Creativity, Competition, and the Partial Productivity of Constructions</a:t>
            </a:r>
            <a:r>
              <a:rPr lang="en-US" sz="1200" dirty="0"/>
              <a:t>. Princeton University Press, p. 72.</a:t>
            </a:r>
          </a:p>
        </p:txBody>
      </p:sp>
    </p:spTree>
    <p:extLst>
      <p:ext uri="{BB962C8B-B14F-4D97-AF65-F5344CB8AC3E}">
        <p14:creationId xmlns:p14="http://schemas.microsoft.com/office/powerpoint/2010/main" val="6113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3224</TotalTime>
  <Words>878</Words>
  <Application>Microsoft Office PowerPoint</Application>
  <PresentationFormat>On-screen Show (4:3)</PresentationFormat>
  <Paragraphs>168</Paragraphs>
  <Slides>19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AdvGulliv-R</vt:lpstr>
      <vt:lpstr>Arial</vt:lpstr>
      <vt:lpstr>Calibri</vt:lpstr>
      <vt:lpstr>Calibri Light</vt:lpstr>
      <vt:lpstr>Consolas</vt:lpstr>
      <vt:lpstr>Office Theme</vt:lpstr>
      <vt:lpstr>Ideas for Modeling Language Acquisition</vt:lpstr>
      <vt:lpstr>Human Language Acquisition</vt:lpstr>
      <vt:lpstr>PowerPoint Presentation</vt:lpstr>
      <vt:lpstr>PowerPoint Presentation</vt:lpstr>
      <vt:lpstr>A Three-Stage Theory</vt:lpstr>
      <vt:lpstr>Stage 1: Interpret Experiences</vt:lpstr>
      <vt:lpstr>Stage 1: Interpret Experiences</vt:lpstr>
      <vt:lpstr>Stage 1: Interpret Experiences</vt:lpstr>
      <vt:lpstr>Stage 2: Generalize Constructions</vt:lpstr>
      <vt:lpstr>Stage 3: Acquire Skill</vt:lpstr>
      <vt:lpstr>Stage 3: Acquire Skill</vt:lpstr>
      <vt:lpstr>PowerPoint Presentation</vt:lpstr>
      <vt:lpstr>PowerPoint Presentation</vt:lpstr>
      <vt:lpstr>Elements of an Implementation</vt:lpstr>
      <vt:lpstr>Nuggets and Coal</vt:lpstr>
      <vt:lpstr>Human Language Acquisition</vt:lpstr>
      <vt:lpstr>Stage 1: Interpret Experiences</vt:lpstr>
      <vt:lpstr>Stage 2: Generalize Constructions</vt:lpstr>
      <vt:lpstr>Stage 2: Generalize Constructions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of a Model of Language Comprehension Compared to EEG Data</dc:title>
  <dc:creator>Peter Lindes</dc:creator>
  <cp:lastModifiedBy>Peter Lindes</cp:lastModifiedBy>
  <cp:revision>168</cp:revision>
  <cp:lastPrinted>2019-04-24T21:05:09Z</cp:lastPrinted>
  <dcterms:created xsi:type="dcterms:W3CDTF">2019-04-24T20:24:39Z</dcterms:created>
  <dcterms:modified xsi:type="dcterms:W3CDTF">2021-06-14T13:43:13Z</dcterms:modified>
</cp:coreProperties>
</file>