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2.xml" ContentType="application/vnd.openxmlformats-officedocument.presentationml.tags+xml"/>
  <Override PartName="/ppt/theme/theme6.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4.xml" ContentType="application/vnd.openxmlformats-officedocument.presentationml.notesSlide+xml"/>
  <Override PartName="/ppt/tags/tag3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3"/>
    <p:sldMasterId id="2147483648" r:id="rId4"/>
    <p:sldMasterId id="2147483677" r:id="rId5"/>
    <p:sldMasterId id="2147483672" r:id="rId6"/>
  </p:sldMasterIdLst>
  <p:notesMasterIdLst>
    <p:notesMasterId r:id="rId21"/>
  </p:notesMasterIdLst>
  <p:handoutMasterIdLst>
    <p:handoutMasterId r:id="rId22"/>
  </p:handoutMasterIdLst>
  <p:sldIdLst>
    <p:sldId id="326" r:id="rId7"/>
    <p:sldId id="256" r:id="rId8"/>
    <p:sldId id="330" r:id="rId9"/>
    <p:sldId id="331" r:id="rId10"/>
    <p:sldId id="333" r:id="rId11"/>
    <p:sldId id="332" r:id="rId12"/>
    <p:sldId id="334" r:id="rId13"/>
    <p:sldId id="335" r:id="rId14"/>
    <p:sldId id="336" r:id="rId15"/>
    <p:sldId id="337" r:id="rId16"/>
    <p:sldId id="339" r:id="rId17"/>
    <p:sldId id="340" r:id="rId18"/>
    <p:sldId id="338"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y Avitabile" initials="AA" lastIdx="1" clrIdx="0">
    <p:extLst>
      <p:ext uri="{19B8F6BF-5375-455C-9EA6-DF929625EA0E}">
        <p15:presenceInfo xmlns:p15="http://schemas.microsoft.com/office/powerpoint/2012/main" userId="S-1-5-21-1214440339-861567501-682003330-1365948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FE0E0"/>
    <a:srgbClr val="F2F2F2"/>
    <a:srgbClr val="BFC1C2"/>
    <a:srgbClr val="D9D9D6"/>
    <a:srgbClr val="B1B3B3"/>
    <a:srgbClr val="63666A"/>
    <a:srgbClr val="9ABEAA"/>
    <a:srgbClr val="908CC2"/>
    <a:srgbClr val="EFB661"/>
    <a:srgbClr val="7BA7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5712" autoAdjust="0"/>
  </p:normalViewPr>
  <p:slideViewPr>
    <p:cSldViewPr snapToGrid="0">
      <p:cViewPr varScale="1">
        <p:scale>
          <a:sx n="158" d="100"/>
          <a:sy n="158" d="100"/>
        </p:scale>
        <p:origin x="114" y="144"/>
      </p:cViewPr>
      <p:guideLst>
        <p:guide orient="horz" pos="4080"/>
        <p:guide pos="3840"/>
      </p:guideLst>
    </p:cSldViewPr>
  </p:slideViewPr>
  <p:outlineViewPr>
    <p:cViewPr>
      <p:scale>
        <a:sx n="33" d="100"/>
        <a:sy n="33" d="100"/>
      </p:scale>
      <p:origin x="0" y="-2208"/>
    </p:cViewPr>
  </p:outlineViewPr>
  <p:notesTextViewPr>
    <p:cViewPr>
      <p:scale>
        <a:sx n="125" d="100"/>
        <a:sy n="125" d="100"/>
      </p:scale>
      <p:origin x="0" y="0"/>
    </p:cViewPr>
  </p:notesTextViewPr>
  <p:sorterViewPr>
    <p:cViewPr varScale="1">
      <p:scale>
        <a:sx n="1" d="1"/>
        <a:sy n="1" d="1"/>
      </p:scale>
      <p:origin x="0" y="0"/>
    </p:cViewPr>
  </p:sorterViewPr>
  <p:notesViewPr>
    <p:cSldViewPr snapToGrid="0" showGuides="1">
      <p:cViewPr>
        <p:scale>
          <a:sx n="70" d="100"/>
          <a:sy n="70" d="100"/>
        </p:scale>
        <p:origin x="4434" y="14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slideMaster" Target="slideMasters/slideMaster1.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4.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2.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3.xml"/><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ooter Placeholder 11"/>
          <p:cNvSpPr>
            <a:spLocks noGrp="1"/>
          </p:cNvSpPr>
          <p:nvPr>
            <p:ph type="ftr" sz="quarter" idx="2"/>
            <p:custDataLst>
              <p:tags r:id="rId2"/>
            </p:custDataLst>
          </p:nvPr>
        </p:nvSpPr>
        <p:spPr>
          <a:xfrm>
            <a:off x="0" y="8793483"/>
            <a:ext cx="6858000" cy="338554"/>
          </a:xfrm>
          <a:prstGeom prst="rect">
            <a:avLst/>
          </a:prstGeom>
        </p:spPr>
        <p:txBody>
          <a:bodyPr vert="horz" lIns="91440" tIns="45720" rIns="91440" bIns="45720" rtlCol="0" anchor="b">
            <a:spAutoFit/>
          </a:bodyPr>
          <a:lstStyle>
            <a:lvl1pPr algn="l">
              <a:defRPr sz="1200"/>
            </a:lvl1pPr>
          </a:lstStyle>
          <a:p>
            <a:pPr algn="ctr"/>
            <a:r>
              <a:rPr lang="en-US" sz="800" smtClean="0">
                <a:solidFill>
                  <a:srgbClr val="000000"/>
                </a:solidFill>
                <a:latin typeface="Arial" panose="020B0604020202020204" pitchFamily="34" charset="0"/>
              </a:rPr>
              <a:t>Approved for Public Release
 </a:t>
            </a:r>
            <a:endParaRPr lang="en-US" sz="800" dirty="0">
              <a:solidFill>
                <a:srgbClr val="000000"/>
              </a:solidFill>
              <a:latin typeface="Arial" panose="020B0604020202020204" pitchFamily="34" charset="0"/>
            </a:endParaRPr>
          </a:p>
        </p:txBody>
      </p:sp>
      <p:sp>
        <p:nvSpPr>
          <p:cNvPr id="13" name="Slide Number Placeholder 12"/>
          <p:cNvSpPr>
            <a:spLocks noGrp="1"/>
          </p:cNvSpPr>
          <p:nvPr>
            <p:ph type="sldNum" sz="quarter" idx="3"/>
          </p:nvPr>
        </p:nvSpPr>
        <p:spPr>
          <a:xfrm>
            <a:off x="3886200" y="0"/>
            <a:ext cx="2971800" cy="458787"/>
          </a:xfrm>
          <a:prstGeom prst="rect">
            <a:avLst/>
          </a:prstGeom>
        </p:spPr>
        <p:txBody>
          <a:bodyPr vert="horz" lIns="91440" tIns="45720" rIns="91440" bIns="45720" rtlCol="0" anchor="b"/>
          <a:lstStyle>
            <a:lvl1pPr algn="r">
              <a:defRPr sz="1200"/>
            </a:lvl1pPr>
          </a:lstStyle>
          <a:p>
            <a:fld id="{138C58B0-FFE9-437E-B2CB-216DAFA841B5}" type="slidenum">
              <a:rPr lang="en-US" smtClean="0"/>
              <a:t>‹#›</a:t>
            </a:fld>
            <a:endParaRPr lang="en-US"/>
          </a:p>
        </p:txBody>
      </p:sp>
    </p:spTree>
    <p:extLst>
      <p:ext uri="{BB962C8B-B14F-4D97-AF65-F5344CB8AC3E}">
        <p14:creationId xmlns:p14="http://schemas.microsoft.com/office/powerpoint/2010/main" val="2414966732"/>
      </p:ext>
    </p:extLst>
  </p:cSld>
  <p:clrMap bg1="lt1" tx1="dk1" bg2="lt2" tx2="dk2" accent1="accent1" accent2="accent2" accent3="accent3" accent4="accent4" accent5="accent5" accent6="accent6" hlink="hlink" folHlink="folHlink"/>
  <p:hf hdr="0" dt="0"/>
  <p:extLst mod="1">
    <p:ext uri="{56416CCD-93CA-4268-BC5B-53C4BB910035}">
      <p15:sldGuideLst xmlns:p15="http://schemas.microsoft.com/office/powerpoint/2012/main">
        <p15:guide id="2" pos="288" userDrawn="1">
          <p15:clr>
            <a:srgbClr val="F26B43"/>
          </p15:clr>
        </p15:guide>
        <p15:guide id="3" pos="4032"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92624" y="692622"/>
            <a:ext cx="5517676" cy="310369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012556"/>
            <a:ext cx="5524500" cy="4094214"/>
          </a:xfrm>
          <a:prstGeom prst="rect">
            <a:avLst/>
          </a:prstGeom>
        </p:spPr>
        <p:txBody>
          <a:bodyPr vert="horz" lIns="0" tIns="0" rIns="0" bIns="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p:cNvSpPr>
            <a:spLocks noGrp="1"/>
          </p:cNvSpPr>
          <p:nvPr>
            <p:ph type="ftr" sz="quarter" idx="4"/>
            <p:custDataLst>
              <p:tags r:id="rId2"/>
            </p:custDataLst>
          </p:nvPr>
        </p:nvSpPr>
        <p:spPr>
          <a:xfrm>
            <a:off x="0" y="8805446"/>
            <a:ext cx="6858000" cy="338554"/>
          </a:xfrm>
          <a:prstGeom prst="rect">
            <a:avLst/>
          </a:prstGeom>
        </p:spPr>
        <p:txBody>
          <a:bodyPr vert="horz" lIns="91440" tIns="45720" rIns="91440" bIns="45720" rtlCol="0" anchor="b">
            <a:spAutoFit/>
          </a:bodyPr>
          <a:lstStyle>
            <a:lvl1pPr algn="ctr">
              <a:defRPr lang="en-US" sz="800" b="0" i="0" u="none">
                <a:solidFill>
                  <a:srgbClr val="000000"/>
                </a:solidFill>
                <a:latin typeface="Arial" panose="020B0604020202020204" pitchFamily="34" charset="0"/>
              </a:defRPr>
            </a:lvl1pPr>
          </a:lstStyle>
          <a:p>
            <a:r>
              <a:rPr lang="en-US" smtClean="0"/>
              <a:t>Approved for Public Release
 </a:t>
            </a:r>
            <a:endParaRPr lang="en-US"/>
          </a:p>
        </p:txBody>
      </p:sp>
      <p:sp>
        <p:nvSpPr>
          <p:cNvPr id="15" name="Slide Number Placeholder 14"/>
          <p:cNvSpPr>
            <a:spLocks noGrp="1"/>
          </p:cNvSpPr>
          <p:nvPr>
            <p:ph type="sldNum" sz="quarter" idx="5"/>
          </p:nvPr>
        </p:nvSpPr>
        <p:spPr>
          <a:xfrm>
            <a:off x="3886200" y="9183"/>
            <a:ext cx="2971800" cy="458787"/>
          </a:xfrm>
          <a:prstGeom prst="rect">
            <a:avLst/>
          </a:prstGeom>
        </p:spPr>
        <p:txBody>
          <a:bodyPr vert="horz" lIns="91440" tIns="45720" rIns="91440" bIns="45720" rtlCol="0" anchor="b"/>
          <a:lstStyle>
            <a:lvl1pPr algn="r">
              <a:defRPr sz="1200"/>
            </a:lvl1pPr>
          </a:lstStyle>
          <a:p>
            <a:fld id="{56AF3A09-0EB5-429E-B7D0-FB28A7726D23}" type="slidenum">
              <a:rPr lang="en-US" smtClean="0"/>
              <a:t>‹#›</a:t>
            </a:fld>
            <a:endParaRPr lang="en-US"/>
          </a:p>
        </p:txBody>
      </p:sp>
    </p:spTree>
    <p:extLst>
      <p:ext uri="{BB962C8B-B14F-4D97-AF65-F5344CB8AC3E}">
        <p14:creationId xmlns:p14="http://schemas.microsoft.com/office/powerpoint/2010/main" val="2302219137"/>
      </p:ext>
    </p:extLst>
  </p:cSld>
  <p:clrMap bg1="lt1" tx1="dk1" bg2="lt2" tx2="dk2" accent1="accent1" accent2="accent2" accent3="accent3" accent4="accent4" accent5="accent5" accent6="accent6" hlink="hlink" folHlink="folHlink"/>
  <p:hf dt="0"/>
  <p:notesStyle>
    <a:lvl1pPr marL="115888" indent="-115888" algn="l" defTabSz="914400" rtl="0" eaLnBrk="1" latinLnBrk="0" hangingPunct="1">
      <a:spcBef>
        <a:spcPts val="200"/>
      </a:spcBef>
      <a:buFont typeface="Arial" panose="020B0604020202020204" pitchFamily="34" charset="0"/>
      <a:buChar char="•"/>
      <a:defRPr sz="1000" kern="1200">
        <a:solidFill>
          <a:schemeClr val="tx1"/>
        </a:solidFill>
        <a:latin typeface="+mn-lt"/>
        <a:ea typeface="+mn-ea"/>
        <a:cs typeface="+mn-cs"/>
      </a:defRPr>
    </a:lvl1pPr>
    <a:lvl2pPr marL="287338" indent="-117475" algn="l" defTabSz="914400" rtl="0" eaLnBrk="1" latinLnBrk="0" hangingPunct="1">
      <a:spcBef>
        <a:spcPts val="200"/>
      </a:spcBef>
      <a:buFont typeface="Arial" panose="020B0604020202020204" pitchFamily="34" charset="0"/>
      <a:buChar char="–"/>
      <a:defRPr sz="1000" kern="1200">
        <a:solidFill>
          <a:schemeClr val="tx1"/>
        </a:solidFill>
        <a:latin typeface="+mn-lt"/>
        <a:ea typeface="+mn-ea"/>
        <a:cs typeface="+mn-cs"/>
      </a:defRPr>
    </a:lvl2pPr>
    <a:lvl3pPr marL="457200" indent="-115888" algn="l" defTabSz="914400" rtl="0" eaLnBrk="1" latinLnBrk="0" hangingPunct="1">
      <a:spcBef>
        <a:spcPts val="200"/>
      </a:spcBef>
      <a:buFont typeface="Arial" panose="020B0604020202020204" pitchFamily="34" charset="0"/>
      <a:buChar char="•"/>
      <a:defRPr sz="1000" kern="1200">
        <a:solidFill>
          <a:schemeClr val="tx1"/>
        </a:solidFill>
        <a:latin typeface="+mn-lt"/>
        <a:ea typeface="+mn-ea"/>
        <a:cs typeface="+mn-cs"/>
      </a:defRPr>
    </a:lvl3pPr>
    <a:lvl4pPr marL="627063" indent="-115888" algn="l" defTabSz="914400" rtl="0" eaLnBrk="1" latinLnBrk="0" hangingPunct="1">
      <a:spcBef>
        <a:spcPts val="200"/>
      </a:spcBef>
      <a:buFont typeface="Arial" panose="020B0604020202020204" pitchFamily="34" charset="0"/>
      <a:buChar char="–"/>
      <a:defRPr sz="1000" kern="1200">
        <a:solidFill>
          <a:schemeClr val="tx1"/>
        </a:solidFill>
        <a:latin typeface="+mn-lt"/>
        <a:ea typeface="+mn-ea"/>
        <a:cs typeface="+mn-cs"/>
      </a:defRPr>
    </a:lvl4pPr>
    <a:lvl5pPr marL="860425" indent="-171450" algn="l" defTabSz="914400" rtl="0" eaLnBrk="1" latinLnBrk="0" hangingPunct="1">
      <a:spcBef>
        <a:spcPts val="200"/>
      </a:spcBef>
      <a:buFont typeface="Arial" panose="020B060402020202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432" userDrawn="1">
          <p15:clr>
            <a:srgbClr val="F26B43"/>
          </p15:clr>
        </p15:guide>
        <p15:guide id="2" pos="3912" userDrawn="1">
          <p15:clr>
            <a:srgbClr val="F26B43"/>
          </p15:clr>
        </p15:guide>
      </p15:sldGuideLst>
    </p:ext>
  </p:extLst>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9.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2150" y="692150"/>
            <a:ext cx="5518150" cy="3103563"/>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custDataLst>
              <p:tags r:id="rId1"/>
            </p:custDataLst>
          </p:nvPr>
        </p:nvSpPr>
        <p:spPr>
          <a:xfrm>
            <a:off x="0" y="8805446"/>
            <a:ext cx="6858000" cy="338554"/>
          </a:xfrm>
        </p:spPr>
        <p:txBody>
          <a:bodyPr/>
          <a:lstStyle/>
          <a:p>
            <a:r>
              <a:rPr lang="en-US" smtClean="0"/>
              <a:t>Approved for Public Release
 </a:t>
            </a:r>
            <a:endParaRPr lang="en-US"/>
          </a:p>
        </p:txBody>
      </p:sp>
      <p:sp>
        <p:nvSpPr>
          <p:cNvPr id="5" name="Slide Number Placeholder 4"/>
          <p:cNvSpPr>
            <a:spLocks noGrp="1"/>
          </p:cNvSpPr>
          <p:nvPr>
            <p:ph type="sldNum" sz="quarter" idx="11"/>
          </p:nvPr>
        </p:nvSpPr>
        <p:spPr/>
        <p:txBody>
          <a:bodyPr/>
          <a:lstStyle/>
          <a:p>
            <a:fld id="{56AF3A09-0EB5-429E-B7D0-FB28A7726D23}" type="slidenum">
              <a:rPr lang="en-US" smtClean="0"/>
              <a:t>1</a:t>
            </a:fld>
            <a:endParaRPr lang="en-US"/>
          </a:p>
        </p:txBody>
      </p:sp>
    </p:spTree>
    <p:extLst>
      <p:ext uri="{BB962C8B-B14F-4D97-AF65-F5344CB8AC3E}">
        <p14:creationId xmlns:p14="http://schemas.microsoft.com/office/powerpoint/2010/main" val="1169188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2150" y="692150"/>
            <a:ext cx="5518150" cy="3103563"/>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custDataLst>
              <p:tags r:id="rId1"/>
            </p:custDataLst>
          </p:nvPr>
        </p:nvSpPr>
        <p:spPr>
          <a:xfrm>
            <a:off x="0" y="8805446"/>
            <a:ext cx="6858000" cy="338554"/>
          </a:xfrm>
        </p:spPr>
        <p:txBody>
          <a:bodyPr/>
          <a:lstStyle/>
          <a:p>
            <a:r>
              <a:rPr lang="en-US" smtClean="0"/>
              <a:t>Approved for Public Release
 </a:t>
            </a:r>
            <a:endParaRPr lang="en-US"/>
          </a:p>
        </p:txBody>
      </p:sp>
      <p:sp>
        <p:nvSpPr>
          <p:cNvPr id="5" name="Slide Number Placeholder 4"/>
          <p:cNvSpPr>
            <a:spLocks noGrp="1"/>
          </p:cNvSpPr>
          <p:nvPr>
            <p:ph type="sldNum" sz="quarter" idx="11"/>
          </p:nvPr>
        </p:nvSpPr>
        <p:spPr/>
        <p:txBody>
          <a:bodyPr/>
          <a:lstStyle/>
          <a:p>
            <a:fld id="{56AF3A09-0EB5-429E-B7D0-FB28A7726D23}" type="slidenum">
              <a:rPr lang="en-US" smtClean="0"/>
              <a:t>10</a:t>
            </a:fld>
            <a:endParaRPr lang="en-US"/>
          </a:p>
        </p:txBody>
      </p:sp>
    </p:spTree>
    <p:extLst>
      <p:ext uri="{BB962C8B-B14F-4D97-AF65-F5344CB8AC3E}">
        <p14:creationId xmlns:p14="http://schemas.microsoft.com/office/powerpoint/2010/main" val="119312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2150" y="692150"/>
            <a:ext cx="5518150" cy="3103563"/>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custDataLst>
              <p:tags r:id="rId1"/>
            </p:custDataLst>
          </p:nvPr>
        </p:nvSpPr>
        <p:spPr>
          <a:xfrm>
            <a:off x="0" y="8805446"/>
            <a:ext cx="6858000" cy="338554"/>
          </a:xfrm>
        </p:spPr>
        <p:txBody>
          <a:bodyPr/>
          <a:lstStyle/>
          <a:p>
            <a:r>
              <a:rPr lang="en-US" smtClean="0"/>
              <a:t>Approved for Public Release
 </a:t>
            </a:r>
            <a:endParaRPr lang="en-US"/>
          </a:p>
        </p:txBody>
      </p:sp>
      <p:sp>
        <p:nvSpPr>
          <p:cNvPr id="5" name="Slide Number Placeholder 4"/>
          <p:cNvSpPr>
            <a:spLocks noGrp="1"/>
          </p:cNvSpPr>
          <p:nvPr>
            <p:ph type="sldNum" sz="quarter" idx="11"/>
          </p:nvPr>
        </p:nvSpPr>
        <p:spPr/>
        <p:txBody>
          <a:bodyPr/>
          <a:lstStyle/>
          <a:p>
            <a:fld id="{56AF3A09-0EB5-429E-B7D0-FB28A7726D23}" type="slidenum">
              <a:rPr lang="en-US" smtClean="0"/>
              <a:t>11</a:t>
            </a:fld>
            <a:endParaRPr lang="en-US"/>
          </a:p>
        </p:txBody>
      </p:sp>
    </p:spTree>
    <p:extLst>
      <p:ext uri="{BB962C8B-B14F-4D97-AF65-F5344CB8AC3E}">
        <p14:creationId xmlns:p14="http://schemas.microsoft.com/office/powerpoint/2010/main" val="2076530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2150" y="692150"/>
            <a:ext cx="5518150" cy="3103563"/>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custDataLst>
              <p:tags r:id="rId1"/>
            </p:custDataLst>
          </p:nvPr>
        </p:nvSpPr>
        <p:spPr>
          <a:xfrm>
            <a:off x="0" y="8805446"/>
            <a:ext cx="6858000" cy="338554"/>
          </a:xfrm>
        </p:spPr>
        <p:txBody>
          <a:bodyPr/>
          <a:lstStyle/>
          <a:p>
            <a:r>
              <a:rPr lang="en-US" smtClean="0"/>
              <a:t>Approved for Public Release
 </a:t>
            </a:r>
            <a:endParaRPr lang="en-US"/>
          </a:p>
        </p:txBody>
      </p:sp>
      <p:sp>
        <p:nvSpPr>
          <p:cNvPr id="5" name="Slide Number Placeholder 4"/>
          <p:cNvSpPr>
            <a:spLocks noGrp="1"/>
          </p:cNvSpPr>
          <p:nvPr>
            <p:ph type="sldNum" sz="quarter" idx="11"/>
          </p:nvPr>
        </p:nvSpPr>
        <p:spPr/>
        <p:txBody>
          <a:bodyPr/>
          <a:lstStyle/>
          <a:p>
            <a:fld id="{56AF3A09-0EB5-429E-B7D0-FB28A7726D23}" type="slidenum">
              <a:rPr lang="en-US" smtClean="0"/>
              <a:t>12</a:t>
            </a:fld>
            <a:endParaRPr lang="en-US"/>
          </a:p>
        </p:txBody>
      </p:sp>
    </p:spTree>
    <p:extLst>
      <p:ext uri="{BB962C8B-B14F-4D97-AF65-F5344CB8AC3E}">
        <p14:creationId xmlns:p14="http://schemas.microsoft.com/office/powerpoint/2010/main" val="339641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2150" y="692150"/>
            <a:ext cx="5518150" cy="3103563"/>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custDataLst>
              <p:tags r:id="rId1"/>
            </p:custDataLst>
          </p:nvPr>
        </p:nvSpPr>
        <p:spPr>
          <a:xfrm>
            <a:off x="0" y="8805446"/>
            <a:ext cx="6858000" cy="338554"/>
          </a:xfrm>
        </p:spPr>
        <p:txBody>
          <a:bodyPr/>
          <a:lstStyle/>
          <a:p>
            <a:r>
              <a:rPr lang="en-US" smtClean="0"/>
              <a:t>Approved for Public Release
 </a:t>
            </a:r>
            <a:endParaRPr lang="en-US"/>
          </a:p>
        </p:txBody>
      </p:sp>
      <p:sp>
        <p:nvSpPr>
          <p:cNvPr id="5" name="Slide Number Placeholder 4"/>
          <p:cNvSpPr>
            <a:spLocks noGrp="1"/>
          </p:cNvSpPr>
          <p:nvPr>
            <p:ph type="sldNum" sz="quarter" idx="11"/>
          </p:nvPr>
        </p:nvSpPr>
        <p:spPr/>
        <p:txBody>
          <a:bodyPr/>
          <a:lstStyle/>
          <a:p>
            <a:fld id="{56AF3A09-0EB5-429E-B7D0-FB28A7726D23}" type="slidenum">
              <a:rPr lang="en-US" smtClean="0"/>
              <a:t>13</a:t>
            </a:fld>
            <a:endParaRPr lang="en-US"/>
          </a:p>
        </p:txBody>
      </p:sp>
    </p:spTree>
    <p:extLst>
      <p:ext uri="{BB962C8B-B14F-4D97-AF65-F5344CB8AC3E}">
        <p14:creationId xmlns:p14="http://schemas.microsoft.com/office/powerpoint/2010/main" val="3249983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92150"/>
            <a:ext cx="54864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8788"/>
          </a:xfrm>
          <a:prstGeom prst="rect">
            <a:avLst/>
          </a:prstGeom>
        </p:spPr>
        <p:txBody>
          <a:bodyPr/>
          <a:lstStyle/>
          <a:p>
            <a:endParaRPr lang="en-US"/>
          </a:p>
        </p:txBody>
      </p:sp>
      <p:sp>
        <p:nvSpPr>
          <p:cNvPr id="5" name="Footer Placeholder 4"/>
          <p:cNvSpPr>
            <a:spLocks noGrp="1"/>
          </p:cNvSpPr>
          <p:nvPr>
            <p:ph type="ftr" sz="quarter" idx="11"/>
            <p:custDataLst>
              <p:tags r:id="rId1"/>
            </p:custDataLst>
          </p:nvPr>
        </p:nvSpPr>
        <p:spPr>
          <a:xfrm>
            <a:off x="0" y="8805446"/>
            <a:ext cx="6858000" cy="338554"/>
          </a:xfrm>
          <a:prstGeom prst="rect">
            <a:avLst/>
          </a:prstGeom>
        </p:spPr>
        <p:txBody>
          <a:bodyPr/>
          <a:lstStyle/>
          <a:p>
            <a:pPr algn="ctr"/>
            <a:r>
              <a:rPr lang="en-US" smtClean="0"/>
              <a:t>Approved for Public Release
 </a:t>
            </a:r>
            <a:endParaRPr lang="en-US"/>
          </a:p>
        </p:txBody>
      </p:sp>
      <p:sp>
        <p:nvSpPr>
          <p:cNvPr id="6" name="Slide Number Placeholder 5"/>
          <p:cNvSpPr>
            <a:spLocks noGrp="1"/>
          </p:cNvSpPr>
          <p:nvPr>
            <p:ph type="sldNum" sz="quarter" idx="12"/>
          </p:nvPr>
        </p:nvSpPr>
        <p:spPr>
          <a:xfrm>
            <a:off x="3884613" y="8685213"/>
            <a:ext cx="2971800" cy="458787"/>
          </a:xfrm>
          <a:prstGeom prst="rect">
            <a:avLst/>
          </a:prstGeom>
        </p:spPr>
        <p:txBody>
          <a:bodyPr/>
          <a:lstStyle/>
          <a:p>
            <a:fld id="{5E1E3BB0-C8FD-40D9-9F39-577D7A163298}" type="slidenum">
              <a:rPr lang="en-US" smtClean="0"/>
              <a:t>14</a:t>
            </a:fld>
            <a:endParaRPr lang="en-US"/>
          </a:p>
        </p:txBody>
      </p:sp>
    </p:spTree>
    <p:extLst>
      <p:ext uri="{BB962C8B-B14F-4D97-AF65-F5344CB8AC3E}">
        <p14:creationId xmlns:p14="http://schemas.microsoft.com/office/powerpoint/2010/main" val="2297623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92150"/>
            <a:ext cx="5486400" cy="30861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a:xfrm>
            <a:off x="0" y="0"/>
            <a:ext cx="2971800" cy="458788"/>
          </a:xfrm>
          <a:prstGeom prst="rect">
            <a:avLst/>
          </a:prstGeom>
        </p:spPr>
        <p:txBody>
          <a:bodyPr/>
          <a:lstStyle/>
          <a:p>
            <a:endParaRPr lang="en-US"/>
          </a:p>
        </p:txBody>
      </p:sp>
      <p:sp>
        <p:nvSpPr>
          <p:cNvPr id="5" name="Footer Placeholder 4"/>
          <p:cNvSpPr>
            <a:spLocks noGrp="1"/>
          </p:cNvSpPr>
          <p:nvPr>
            <p:ph type="ftr" sz="quarter" idx="11"/>
            <p:custDataLst>
              <p:tags r:id="rId1"/>
            </p:custDataLst>
          </p:nvPr>
        </p:nvSpPr>
        <p:spPr>
          <a:xfrm>
            <a:off x="0" y="8805446"/>
            <a:ext cx="6858000" cy="338554"/>
          </a:xfrm>
          <a:prstGeom prst="rect">
            <a:avLst/>
          </a:prstGeom>
        </p:spPr>
        <p:txBody>
          <a:bodyPr/>
          <a:lstStyle/>
          <a:p>
            <a:pPr algn="ctr"/>
            <a:r>
              <a:rPr lang="en-US" smtClean="0"/>
              <a:t>Approved for Public Release
 </a:t>
            </a:r>
            <a:endParaRPr lang="en-US"/>
          </a:p>
        </p:txBody>
      </p:sp>
      <p:sp>
        <p:nvSpPr>
          <p:cNvPr id="6" name="Slide Number Placeholder 5"/>
          <p:cNvSpPr>
            <a:spLocks noGrp="1"/>
          </p:cNvSpPr>
          <p:nvPr>
            <p:ph type="sldNum" sz="quarter" idx="12"/>
          </p:nvPr>
        </p:nvSpPr>
        <p:spPr>
          <a:xfrm>
            <a:off x="3884613" y="8685213"/>
            <a:ext cx="2971800" cy="458787"/>
          </a:xfrm>
          <a:prstGeom prst="rect">
            <a:avLst/>
          </a:prstGeom>
        </p:spPr>
        <p:txBody>
          <a:bodyPr/>
          <a:lstStyle/>
          <a:p>
            <a:fld id="{5E1E3BB0-C8FD-40D9-9F39-577D7A163298}" type="slidenum">
              <a:rPr lang="en-US" smtClean="0"/>
              <a:t>2</a:t>
            </a:fld>
            <a:endParaRPr lang="en-US"/>
          </a:p>
        </p:txBody>
      </p:sp>
    </p:spTree>
    <p:extLst>
      <p:ext uri="{BB962C8B-B14F-4D97-AF65-F5344CB8AC3E}">
        <p14:creationId xmlns:p14="http://schemas.microsoft.com/office/powerpoint/2010/main" val="2741867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2150" y="692150"/>
            <a:ext cx="5518150" cy="3103563"/>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custDataLst>
              <p:tags r:id="rId1"/>
            </p:custDataLst>
          </p:nvPr>
        </p:nvSpPr>
        <p:spPr>
          <a:xfrm>
            <a:off x="0" y="8805446"/>
            <a:ext cx="6858000" cy="338554"/>
          </a:xfrm>
        </p:spPr>
        <p:txBody>
          <a:bodyPr/>
          <a:lstStyle/>
          <a:p>
            <a:r>
              <a:rPr lang="en-US" smtClean="0"/>
              <a:t>Approved for Public Release
 </a:t>
            </a:r>
            <a:endParaRPr lang="en-US"/>
          </a:p>
        </p:txBody>
      </p:sp>
      <p:sp>
        <p:nvSpPr>
          <p:cNvPr id="5" name="Slide Number Placeholder 4"/>
          <p:cNvSpPr>
            <a:spLocks noGrp="1"/>
          </p:cNvSpPr>
          <p:nvPr>
            <p:ph type="sldNum" sz="quarter" idx="11"/>
          </p:nvPr>
        </p:nvSpPr>
        <p:spPr/>
        <p:txBody>
          <a:bodyPr/>
          <a:lstStyle/>
          <a:p>
            <a:fld id="{56AF3A09-0EB5-429E-B7D0-FB28A7726D23}" type="slidenum">
              <a:rPr lang="en-US" smtClean="0"/>
              <a:t>3</a:t>
            </a:fld>
            <a:endParaRPr lang="en-US"/>
          </a:p>
        </p:txBody>
      </p:sp>
    </p:spTree>
    <p:extLst>
      <p:ext uri="{BB962C8B-B14F-4D97-AF65-F5344CB8AC3E}">
        <p14:creationId xmlns:p14="http://schemas.microsoft.com/office/powerpoint/2010/main" val="1337894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2150" y="692150"/>
            <a:ext cx="5518150" cy="3103563"/>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805446"/>
            <a:ext cx="6858000" cy="338554"/>
          </a:xfrm>
        </p:spPr>
        <p:txBody>
          <a:bodyPr/>
          <a:lstStyle/>
          <a:p>
            <a:r>
              <a:rPr lang="en-US" smtClean="0"/>
              <a:t>Approved for Public Release
 </a:t>
            </a:r>
            <a:endParaRPr lang="en-US"/>
          </a:p>
        </p:txBody>
      </p:sp>
      <p:sp>
        <p:nvSpPr>
          <p:cNvPr id="6" name="Slide Number Placeholder 5"/>
          <p:cNvSpPr>
            <a:spLocks noGrp="1"/>
          </p:cNvSpPr>
          <p:nvPr>
            <p:ph type="sldNum" sz="quarter" idx="12"/>
          </p:nvPr>
        </p:nvSpPr>
        <p:spPr/>
        <p:txBody>
          <a:bodyPr/>
          <a:lstStyle/>
          <a:p>
            <a:fld id="{4B02CB4E-F555-40EA-AFD9-F57421C2ADD0}" type="slidenum">
              <a:rPr lang="en-US" smtClean="0"/>
              <a:t>4</a:t>
            </a:fld>
            <a:endParaRPr lang="en-US"/>
          </a:p>
        </p:txBody>
      </p:sp>
    </p:spTree>
    <p:extLst>
      <p:ext uri="{BB962C8B-B14F-4D97-AF65-F5344CB8AC3E}">
        <p14:creationId xmlns:p14="http://schemas.microsoft.com/office/powerpoint/2010/main" val="2823679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2150" y="692150"/>
            <a:ext cx="5518150" cy="3103563"/>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custDataLst>
              <p:tags r:id="rId1"/>
            </p:custDataLst>
          </p:nvPr>
        </p:nvSpPr>
        <p:spPr>
          <a:xfrm>
            <a:off x="0" y="8805446"/>
            <a:ext cx="6858000" cy="338554"/>
          </a:xfrm>
        </p:spPr>
        <p:txBody>
          <a:bodyPr/>
          <a:lstStyle/>
          <a:p>
            <a:r>
              <a:rPr lang="en-US" smtClean="0"/>
              <a:t>Approved for Public Release
 </a:t>
            </a:r>
            <a:endParaRPr lang="en-US"/>
          </a:p>
        </p:txBody>
      </p:sp>
      <p:sp>
        <p:nvSpPr>
          <p:cNvPr id="5" name="Slide Number Placeholder 4"/>
          <p:cNvSpPr>
            <a:spLocks noGrp="1"/>
          </p:cNvSpPr>
          <p:nvPr>
            <p:ph type="sldNum" sz="quarter" idx="11"/>
          </p:nvPr>
        </p:nvSpPr>
        <p:spPr/>
        <p:txBody>
          <a:bodyPr/>
          <a:lstStyle/>
          <a:p>
            <a:fld id="{56AF3A09-0EB5-429E-B7D0-FB28A7726D23}" type="slidenum">
              <a:rPr lang="en-US" smtClean="0"/>
              <a:t>5</a:t>
            </a:fld>
            <a:endParaRPr lang="en-US"/>
          </a:p>
        </p:txBody>
      </p:sp>
    </p:spTree>
    <p:extLst>
      <p:ext uri="{BB962C8B-B14F-4D97-AF65-F5344CB8AC3E}">
        <p14:creationId xmlns:p14="http://schemas.microsoft.com/office/powerpoint/2010/main" val="1786562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2150" y="692150"/>
            <a:ext cx="5518150" cy="3103563"/>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805446"/>
            <a:ext cx="6858000" cy="338554"/>
          </a:xfrm>
        </p:spPr>
        <p:txBody>
          <a:bodyPr/>
          <a:lstStyle/>
          <a:p>
            <a:r>
              <a:rPr lang="en-US" smtClean="0"/>
              <a:t>Approved for Public Release
 </a:t>
            </a:r>
            <a:endParaRPr lang="en-US"/>
          </a:p>
        </p:txBody>
      </p:sp>
      <p:sp>
        <p:nvSpPr>
          <p:cNvPr id="6" name="Slide Number Placeholder 5"/>
          <p:cNvSpPr>
            <a:spLocks noGrp="1"/>
          </p:cNvSpPr>
          <p:nvPr>
            <p:ph type="sldNum" sz="quarter" idx="12"/>
          </p:nvPr>
        </p:nvSpPr>
        <p:spPr/>
        <p:txBody>
          <a:bodyPr/>
          <a:lstStyle/>
          <a:p>
            <a:fld id="{4B02CB4E-F555-40EA-AFD9-F57421C2ADD0}" type="slidenum">
              <a:rPr lang="en-US" smtClean="0"/>
              <a:t>6</a:t>
            </a:fld>
            <a:endParaRPr lang="en-US"/>
          </a:p>
        </p:txBody>
      </p:sp>
    </p:spTree>
    <p:extLst>
      <p:ext uri="{BB962C8B-B14F-4D97-AF65-F5344CB8AC3E}">
        <p14:creationId xmlns:p14="http://schemas.microsoft.com/office/powerpoint/2010/main" val="784846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2150" y="692150"/>
            <a:ext cx="5518150" cy="3103563"/>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custDataLst>
              <p:tags r:id="rId1"/>
            </p:custDataLst>
          </p:nvPr>
        </p:nvSpPr>
        <p:spPr>
          <a:xfrm>
            <a:off x="0" y="8805446"/>
            <a:ext cx="6858000" cy="338554"/>
          </a:xfrm>
        </p:spPr>
        <p:txBody>
          <a:bodyPr/>
          <a:lstStyle/>
          <a:p>
            <a:r>
              <a:rPr lang="en-US" smtClean="0"/>
              <a:t>Approved for Public Release
 </a:t>
            </a:r>
            <a:endParaRPr lang="en-US"/>
          </a:p>
        </p:txBody>
      </p:sp>
      <p:sp>
        <p:nvSpPr>
          <p:cNvPr id="5" name="Slide Number Placeholder 4"/>
          <p:cNvSpPr>
            <a:spLocks noGrp="1"/>
          </p:cNvSpPr>
          <p:nvPr>
            <p:ph type="sldNum" sz="quarter" idx="11"/>
          </p:nvPr>
        </p:nvSpPr>
        <p:spPr/>
        <p:txBody>
          <a:bodyPr/>
          <a:lstStyle/>
          <a:p>
            <a:fld id="{56AF3A09-0EB5-429E-B7D0-FB28A7726D23}" type="slidenum">
              <a:rPr lang="en-US" smtClean="0"/>
              <a:t>7</a:t>
            </a:fld>
            <a:endParaRPr lang="en-US"/>
          </a:p>
        </p:txBody>
      </p:sp>
    </p:spTree>
    <p:extLst>
      <p:ext uri="{BB962C8B-B14F-4D97-AF65-F5344CB8AC3E}">
        <p14:creationId xmlns:p14="http://schemas.microsoft.com/office/powerpoint/2010/main" val="20899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2150" y="692150"/>
            <a:ext cx="5518150" cy="3103563"/>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custDataLst>
              <p:tags r:id="rId1"/>
            </p:custDataLst>
          </p:nvPr>
        </p:nvSpPr>
        <p:spPr>
          <a:xfrm>
            <a:off x="0" y="8805446"/>
            <a:ext cx="6858000" cy="338554"/>
          </a:xfrm>
        </p:spPr>
        <p:txBody>
          <a:bodyPr/>
          <a:lstStyle/>
          <a:p>
            <a:r>
              <a:rPr lang="en-US" smtClean="0"/>
              <a:t>Approved for Public Release
 </a:t>
            </a:r>
            <a:endParaRPr lang="en-US"/>
          </a:p>
        </p:txBody>
      </p:sp>
      <p:sp>
        <p:nvSpPr>
          <p:cNvPr id="5" name="Slide Number Placeholder 4"/>
          <p:cNvSpPr>
            <a:spLocks noGrp="1"/>
          </p:cNvSpPr>
          <p:nvPr>
            <p:ph type="sldNum" sz="quarter" idx="11"/>
          </p:nvPr>
        </p:nvSpPr>
        <p:spPr/>
        <p:txBody>
          <a:bodyPr/>
          <a:lstStyle/>
          <a:p>
            <a:fld id="{56AF3A09-0EB5-429E-B7D0-FB28A7726D23}" type="slidenum">
              <a:rPr lang="en-US" smtClean="0"/>
              <a:t>8</a:t>
            </a:fld>
            <a:endParaRPr lang="en-US"/>
          </a:p>
        </p:txBody>
      </p:sp>
    </p:spTree>
    <p:extLst>
      <p:ext uri="{BB962C8B-B14F-4D97-AF65-F5344CB8AC3E}">
        <p14:creationId xmlns:p14="http://schemas.microsoft.com/office/powerpoint/2010/main" val="578511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2150" y="692150"/>
            <a:ext cx="5518150" cy="3103563"/>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custDataLst>
              <p:tags r:id="rId1"/>
            </p:custDataLst>
          </p:nvPr>
        </p:nvSpPr>
        <p:spPr>
          <a:xfrm>
            <a:off x="0" y="8805446"/>
            <a:ext cx="6858000" cy="338554"/>
          </a:xfrm>
        </p:spPr>
        <p:txBody>
          <a:bodyPr/>
          <a:lstStyle/>
          <a:p>
            <a:r>
              <a:rPr lang="en-US" smtClean="0"/>
              <a:t>Approved for Public Release
 </a:t>
            </a:r>
            <a:endParaRPr lang="en-US"/>
          </a:p>
        </p:txBody>
      </p:sp>
      <p:sp>
        <p:nvSpPr>
          <p:cNvPr id="6" name="Slide Number Placeholder 5"/>
          <p:cNvSpPr>
            <a:spLocks noGrp="1"/>
          </p:cNvSpPr>
          <p:nvPr>
            <p:ph type="sldNum" sz="quarter" idx="12"/>
          </p:nvPr>
        </p:nvSpPr>
        <p:spPr/>
        <p:txBody>
          <a:bodyPr/>
          <a:lstStyle/>
          <a:p>
            <a:fld id="{4B02CB4E-F555-40EA-AFD9-F57421C2ADD0}" type="slidenum">
              <a:rPr lang="en-US" smtClean="0"/>
              <a:t>9</a:t>
            </a:fld>
            <a:endParaRPr lang="en-US"/>
          </a:p>
        </p:txBody>
      </p:sp>
    </p:spTree>
    <p:extLst>
      <p:ext uri="{BB962C8B-B14F-4D97-AF65-F5344CB8AC3E}">
        <p14:creationId xmlns:p14="http://schemas.microsoft.com/office/powerpoint/2010/main" val="17826432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TX Cover: Logo">
    <p:spTree>
      <p:nvGrpSpPr>
        <p:cNvPr id="1" name=""/>
        <p:cNvGrpSpPr/>
        <p:nvPr/>
      </p:nvGrpSpPr>
      <p:grpSpPr>
        <a:xfrm>
          <a:off x="0" y="0"/>
          <a:ext cx="0" cy="0"/>
          <a:chOff x="0" y="0"/>
          <a:chExt cx="0" cy="0"/>
        </a:xfrm>
      </p:grpSpPr>
      <p:cxnSp>
        <p:nvCxnSpPr>
          <p:cNvPr id="11" name="Straight Connector 10"/>
          <p:cNvCxnSpPr/>
          <p:nvPr userDrawn="1"/>
        </p:nvCxnSpPr>
        <p:spPr>
          <a:xfrm>
            <a:off x="694944" y="126143"/>
            <a:ext cx="10820399" cy="0"/>
          </a:xfrm>
          <a:prstGeom prst="line">
            <a:avLst/>
          </a:prstGeom>
          <a:ln w="254000">
            <a:solidFill>
              <a:srgbClr val="CE112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5895354E-608F-934A-99E9-CDE4F58213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39065" y="1630019"/>
            <a:ext cx="7891018" cy="2726100"/>
          </a:xfrm>
          <a:prstGeom prst="rect">
            <a:avLst/>
          </a:prstGeom>
        </p:spPr>
      </p:pic>
    </p:spTree>
    <p:extLst>
      <p:ext uri="{BB962C8B-B14F-4D97-AF65-F5344CB8AC3E}">
        <p14:creationId xmlns:p14="http://schemas.microsoft.com/office/powerpoint/2010/main" val="344863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TX: Text Quad">
    <p:spTree>
      <p:nvGrpSpPr>
        <p:cNvPr id="1" name=""/>
        <p:cNvGrpSpPr/>
        <p:nvPr/>
      </p:nvGrpSpPr>
      <p:grpSpPr>
        <a:xfrm>
          <a:off x="0" y="0"/>
          <a:ext cx="0" cy="0"/>
          <a:chOff x="0" y="0"/>
          <a:chExt cx="0" cy="0"/>
        </a:xfrm>
      </p:grpSpPr>
      <p:sp>
        <p:nvSpPr>
          <p:cNvPr id="14" name="Body 4"/>
          <p:cNvSpPr>
            <a:spLocks noGrp="1"/>
          </p:cNvSpPr>
          <p:nvPr>
            <p:ph type="body" sz="quarter" idx="19" hasCustomPrompt="1"/>
          </p:nvPr>
        </p:nvSpPr>
        <p:spPr>
          <a:xfrm>
            <a:off x="6260431" y="4060048"/>
            <a:ext cx="5257801" cy="1426354"/>
          </a:xfrm>
          <a:noFill/>
        </p:spPr>
        <p:txBody>
          <a:bodyPr rIns="182880"/>
          <a:lstStyle>
            <a:lvl1pPr marL="219451" indent="-219451" algn="l" defTabSz="914400" rtl="0" eaLnBrk="1" latinLnBrk="0" hangingPunct="1">
              <a:lnSpc>
                <a:spcPct val="100000"/>
              </a:lnSpc>
              <a:spcBef>
                <a:spcPct val="0"/>
              </a:spcBef>
              <a:spcAft>
                <a:spcPts val="600"/>
              </a:spcAft>
              <a:buClr>
                <a:srgbClr val="CE1126"/>
              </a:buClr>
              <a:buSzPct val="75000"/>
              <a:buFont typeface="Arial" panose="020B0604020202020204" pitchFamily="34" charset="0"/>
              <a:buChar char="•"/>
              <a:defRPr lang="en-US" sz="1800" kern="1200" dirty="0" smtClean="0">
                <a:solidFill>
                  <a:schemeClr val="tx1"/>
                </a:solidFill>
                <a:latin typeface="+mn-lt"/>
                <a:ea typeface="+mn-ea"/>
                <a:cs typeface="+mn-cs"/>
              </a:defRPr>
            </a:lvl1pPr>
            <a:lvl2pPr marL="438912" indent="-219456" algn="l" defTabSz="914400" rtl="0" eaLnBrk="1" latinLnBrk="0" hangingPunct="1">
              <a:lnSpc>
                <a:spcPct val="100000"/>
              </a:lnSpc>
              <a:spcBef>
                <a:spcPts val="0"/>
              </a:spcBef>
              <a:spcAft>
                <a:spcPts val="600"/>
              </a:spcAft>
              <a:buSzPct val="100000"/>
              <a:buFont typeface="Arial" panose="020B0604020202020204" pitchFamily="34" charset="0"/>
              <a:buChar char="–"/>
              <a:defRPr lang="en-US" sz="1800" kern="1200" dirty="0" smtClean="0">
                <a:solidFill>
                  <a:schemeClr val="tx1"/>
                </a:solidFill>
                <a:latin typeface="+mn-lt"/>
                <a:ea typeface="+mn-ea"/>
                <a:cs typeface="+mn-cs"/>
              </a:defRPr>
            </a:lvl2pPr>
            <a:lvl3pPr marL="621792" indent="-219456" algn="l" defTabSz="914400" rtl="0" eaLnBrk="1" latinLnBrk="0" hangingPunct="1">
              <a:lnSpc>
                <a:spcPct val="100000"/>
              </a:lnSpc>
              <a:spcBef>
                <a:spcPts val="0"/>
              </a:spcBef>
              <a:spcAft>
                <a:spcPts val="600"/>
              </a:spcAft>
              <a:buClr>
                <a:schemeClr val="tx2"/>
              </a:buClr>
              <a:buSzPct val="75000"/>
              <a:buFont typeface="Arial" panose="020B0604020202020204" pitchFamily="34" charset="0"/>
              <a:buChar char="•"/>
              <a:defRPr lang="en-US" sz="1800" kern="1200" dirty="0" smtClean="0">
                <a:solidFill>
                  <a:schemeClr val="tx1"/>
                </a:solidFill>
                <a:latin typeface="+mn-lt"/>
                <a:ea typeface="+mn-ea"/>
                <a:cs typeface="+mn-cs"/>
              </a:defRPr>
            </a:lvl3pPr>
            <a:lvl4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smtClean="0">
                <a:solidFill>
                  <a:schemeClr val="tx1"/>
                </a:solidFill>
                <a:latin typeface="+mn-lt"/>
                <a:ea typeface="+mn-ea"/>
                <a:cs typeface="+mn-cs"/>
              </a:defRPr>
            </a:lvl4pPr>
            <a:lvl5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a:solidFill>
                  <a:schemeClr val="tx1"/>
                </a:solidFill>
                <a:latin typeface="+mn-lt"/>
                <a:ea typeface="+mn-ea"/>
                <a:cs typeface="+mn-cs"/>
              </a:defRPr>
            </a:lvl5pPr>
          </a:lstStyle>
          <a:p>
            <a:pPr lvl="0"/>
            <a:r>
              <a:rPr lang="en-US" dirty="0"/>
              <a:t>Main bullet. 18 pt. black.</a:t>
            </a:r>
          </a:p>
          <a:p>
            <a:pPr lvl="1"/>
            <a:r>
              <a:rPr lang="en-US" dirty="0"/>
              <a:t>Second level</a:t>
            </a:r>
          </a:p>
          <a:p>
            <a:pPr lvl="2"/>
            <a:r>
              <a:rPr lang="en-US" dirty="0"/>
              <a:t>Third level</a:t>
            </a:r>
          </a:p>
          <a:p>
            <a:pPr lvl="3"/>
            <a:r>
              <a:rPr lang="en-US" dirty="0"/>
              <a:t>Fourth level</a:t>
            </a:r>
          </a:p>
        </p:txBody>
      </p:sp>
      <p:sp>
        <p:nvSpPr>
          <p:cNvPr id="12" name="Body 3"/>
          <p:cNvSpPr>
            <a:spLocks noGrp="1"/>
          </p:cNvSpPr>
          <p:nvPr>
            <p:ph type="body" sz="quarter" idx="17" hasCustomPrompt="1"/>
          </p:nvPr>
        </p:nvSpPr>
        <p:spPr>
          <a:xfrm>
            <a:off x="6260431" y="1922165"/>
            <a:ext cx="5257800" cy="1426464"/>
          </a:xfrm>
          <a:noFill/>
        </p:spPr>
        <p:txBody>
          <a:bodyPr rIns="182880"/>
          <a:lstStyle>
            <a:lvl1pPr marL="219451" indent="-219451" algn="l" defTabSz="914400" rtl="0" eaLnBrk="1" latinLnBrk="0" hangingPunct="1">
              <a:lnSpc>
                <a:spcPct val="100000"/>
              </a:lnSpc>
              <a:spcBef>
                <a:spcPct val="0"/>
              </a:spcBef>
              <a:spcAft>
                <a:spcPts val="600"/>
              </a:spcAft>
              <a:buClr>
                <a:srgbClr val="CE1126"/>
              </a:buClr>
              <a:buSzPct val="75000"/>
              <a:buFont typeface="Arial" panose="020B0604020202020204" pitchFamily="34" charset="0"/>
              <a:buChar char="•"/>
              <a:defRPr lang="en-US" sz="1800" kern="1200" dirty="0" smtClean="0">
                <a:solidFill>
                  <a:schemeClr val="tx1"/>
                </a:solidFill>
                <a:latin typeface="+mn-lt"/>
                <a:ea typeface="+mn-ea"/>
                <a:cs typeface="+mn-cs"/>
              </a:defRPr>
            </a:lvl1pPr>
            <a:lvl2pPr marL="438912" indent="-219456" algn="l" defTabSz="914400" rtl="0" eaLnBrk="1" latinLnBrk="0" hangingPunct="1">
              <a:lnSpc>
                <a:spcPct val="100000"/>
              </a:lnSpc>
              <a:spcBef>
                <a:spcPts val="0"/>
              </a:spcBef>
              <a:spcAft>
                <a:spcPts val="600"/>
              </a:spcAft>
              <a:buSzPct val="100000"/>
              <a:buFont typeface="Arial" panose="020B0604020202020204" pitchFamily="34" charset="0"/>
              <a:buChar char="–"/>
              <a:defRPr lang="en-US" sz="1800" kern="1200" dirty="0" smtClean="0">
                <a:solidFill>
                  <a:schemeClr val="tx1"/>
                </a:solidFill>
                <a:latin typeface="+mn-lt"/>
                <a:ea typeface="+mn-ea"/>
                <a:cs typeface="+mn-cs"/>
              </a:defRPr>
            </a:lvl2pPr>
            <a:lvl3pPr marL="621792" indent="-219456" algn="l" defTabSz="914400" rtl="0" eaLnBrk="1" latinLnBrk="0" hangingPunct="1">
              <a:lnSpc>
                <a:spcPct val="100000"/>
              </a:lnSpc>
              <a:spcBef>
                <a:spcPts val="0"/>
              </a:spcBef>
              <a:spcAft>
                <a:spcPts val="600"/>
              </a:spcAft>
              <a:buClr>
                <a:schemeClr val="tx2"/>
              </a:buClr>
              <a:buSzPct val="75000"/>
              <a:buFont typeface="Arial" panose="020B0604020202020204" pitchFamily="34" charset="0"/>
              <a:buChar char="•"/>
              <a:defRPr lang="en-US" sz="1800" kern="1200" dirty="0" smtClean="0">
                <a:solidFill>
                  <a:schemeClr val="tx1"/>
                </a:solidFill>
                <a:latin typeface="+mn-lt"/>
                <a:ea typeface="+mn-ea"/>
                <a:cs typeface="+mn-cs"/>
              </a:defRPr>
            </a:lvl3pPr>
            <a:lvl4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smtClean="0">
                <a:solidFill>
                  <a:schemeClr val="tx1"/>
                </a:solidFill>
                <a:latin typeface="+mn-lt"/>
                <a:ea typeface="+mn-ea"/>
                <a:cs typeface="+mn-cs"/>
              </a:defRPr>
            </a:lvl4pPr>
            <a:lvl5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a:solidFill>
                  <a:schemeClr val="tx1"/>
                </a:solidFill>
                <a:latin typeface="+mn-lt"/>
                <a:ea typeface="+mn-ea"/>
                <a:cs typeface="+mn-cs"/>
              </a:defRPr>
            </a:lvl5pPr>
          </a:lstStyle>
          <a:p>
            <a:pPr lvl="0"/>
            <a:r>
              <a:rPr lang="en-US" dirty="0"/>
              <a:t>Main bullet. 18 pt. black.</a:t>
            </a:r>
          </a:p>
          <a:p>
            <a:pPr lvl="1"/>
            <a:r>
              <a:rPr lang="en-US" dirty="0"/>
              <a:t>Second level</a:t>
            </a:r>
          </a:p>
          <a:p>
            <a:pPr lvl="2"/>
            <a:r>
              <a:rPr lang="en-US" dirty="0"/>
              <a:t>Third level</a:t>
            </a:r>
          </a:p>
          <a:p>
            <a:pPr lvl="3"/>
            <a:r>
              <a:rPr lang="en-US" dirty="0"/>
              <a:t>Fourth level</a:t>
            </a:r>
          </a:p>
        </p:txBody>
      </p:sp>
      <p:sp>
        <p:nvSpPr>
          <p:cNvPr id="13" name="Body 2"/>
          <p:cNvSpPr>
            <a:spLocks noGrp="1"/>
          </p:cNvSpPr>
          <p:nvPr>
            <p:ph type="body" sz="quarter" idx="18" hasCustomPrompt="1"/>
          </p:nvPr>
        </p:nvSpPr>
        <p:spPr>
          <a:xfrm>
            <a:off x="697832" y="4060048"/>
            <a:ext cx="5241850" cy="1426354"/>
          </a:xfrm>
          <a:noFill/>
        </p:spPr>
        <p:txBody>
          <a:bodyPr rIns="182880"/>
          <a:lstStyle>
            <a:lvl1pPr marL="219451" indent="-219451" algn="l" defTabSz="914400" rtl="0" eaLnBrk="1" latinLnBrk="0" hangingPunct="1">
              <a:lnSpc>
                <a:spcPct val="100000"/>
              </a:lnSpc>
              <a:spcBef>
                <a:spcPct val="0"/>
              </a:spcBef>
              <a:spcAft>
                <a:spcPts val="600"/>
              </a:spcAft>
              <a:buClr>
                <a:srgbClr val="CE1126"/>
              </a:buClr>
              <a:buSzPct val="75000"/>
              <a:buFont typeface="Arial" panose="020B0604020202020204" pitchFamily="34" charset="0"/>
              <a:buChar char="•"/>
              <a:defRPr lang="en-US" sz="1800" kern="1200" dirty="0" smtClean="0">
                <a:solidFill>
                  <a:schemeClr val="tx1"/>
                </a:solidFill>
                <a:latin typeface="+mn-lt"/>
                <a:ea typeface="+mn-ea"/>
                <a:cs typeface="+mn-cs"/>
              </a:defRPr>
            </a:lvl1pPr>
            <a:lvl2pPr marL="438912" indent="-219456" algn="l" defTabSz="914400" rtl="0" eaLnBrk="1" latinLnBrk="0" hangingPunct="1">
              <a:lnSpc>
                <a:spcPct val="100000"/>
              </a:lnSpc>
              <a:spcBef>
                <a:spcPts val="0"/>
              </a:spcBef>
              <a:spcAft>
                <a:spcPts val="600"/>
              </a:spcAft>
              <a:buSzPct val="100000"/>
              <a:buFont typeface="Arial" panose="020B0604020202020204" pitchFamily="34" charset="0"/>
              <a:buChar char="–"/>
              <a:defRPr lang="en-US" sz="1800" kern="1200" dirty="0" smtClean="0">
                <a:solidFill>
                  <a:schemeClr val="tx1"/>
                </a:solidFill>
                <a:latin typeface="+mn-lt"/>
                <a:ea typeface="+mn-ea"/>
                <a:cs typeface="+mn-cs"/>
              </a:defRPr>
            </a:lvl2pPr>
            <a:lvl3pPr marL="621792" indent="-219456" algn="l" defTabSz="914400" rtl="0" eaLnBrk="1" latinLnBrk="0" hangingPunct="1">
              <a:lnSpc>
                <a:spcPct val="100000"/>
              </a:lnSpc>
              <a:spcBef>
                <a:spcPts val="0"/>
              </a:spcBef>
              <a:spcAft>
                <a:spcPts val="600"/>
              </a:spcAft>
              <a:buClr>
                <a:schemeClr val="tx2"/>
              </a:buClr>
              <a:buSzPct val="75000"/>
              <a:buFont typeface="Arial" panose="020B0604020202020204" pitchFamily="34" charset="0"/>
              <a:buChar char="•"/>
              <a:defRPr lang="en-US" sz="1800" kern="1200" dirty="0" smtClean="0">
                <a:solidFill>
                  <a:schemeClr val="tx1"/>
                </a:solidFill>
                <a:latin typeface="+mn-lt"/>
                <a:ea typeface="+mn-ea"/>
                <a:cs typeface="+mn-cs"/>
              </a:defRPr>
            </a:lvl3pPr>
            <a:lvl4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smtClean="0">
                <a:solidFill>
                  <a:schemeClr val="tx1"/>
                </a:solidFill>
                <a:latin typeface="+mn-lt"/>
                <a:ea typeface="+mn-ea"/>
                <a:cs typeface="+mn-cs"/>
              </a:defRPr>
            </a:lvl4pPr>
            <a:lvl5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a:solidFill>
                  <a:schemeClr val="tx1"/>
                </a:solidFill>
                <a:latin typeface="+mn-lt"/>
                <a:ea typeface="+mn-ea"/>
                <a:cs typeface="+mn-cs"/>
              </a:defRPr>
            </a:lvl5pPr>
          </a:lstStyle>
          <a:p>
            <a:pPr lvl="0"/>
            <a:r>
              <a:rPr lang="en-US" dirty="0"/>
              <a:t>Main bullet. 18 pt. black.</a:t>
            </a:r>
          </a:p>
          <a:p>
            <a:pPr lvl="1"/>
            <a:r>
              <a:rPr lang="en-US" dirty="0"/>
              <a:t>Second level</a:t>
            </a:r>
          </a:p>
          <a:p>
            <a:pPr lvl="2"/>
            <a:r>
              <a:rPr lang="en-US" dirty="0"/>
              <a:t>Third level</a:t>
            </a:r>
          </a:p>
          <a:p>
            <a:pPr lvl="3"/>
            <a:r>
              <a:rPr lang="en-US" dirty="0"/>
              <a:t>Fourth level</a:t>
            </a:r>
          </a:p>
        </p:txBody>
      </p:sp>
      <p:sp>
        <p:nvSpPr>
          <p:cNvPr id="31" name="Body 1"/>
          <p:cNvSpPr>
            <a:spLocks noGrp="1"/>
          </p:cNvSpPr>
          <p:nvPr>
            <p:ph type="body" sz="quarter" idx="13" hasCustomPrompt="1"/>
          </p:nvPr>
        </p:nvSpPr>
        <p:spPr>
          <a:xfrm>
            <a:off x="698345" y="1922165"/>
            <a:ext cx="5240823" cy="1426464"/>
          </a:xfrm>
          <a:noFill/>
        </p:spPr>
        <p:txBody>
          <a:bodyPr rIns="182880"/>
          <a:lstStyle>
            <a:lvl1pPr marL="219451" indent="-219451" algn="l" defTabSz="914400" rtl="0" eaLnBrk="1" latinLnBrk="0" hangingPunct="1">
              <a:lnSpc>
                <a:spcPct val="100000"/>
              </a:lnSpc>
              <a:spcBef>
                <a:spcPct val="0"/>
              </a:spcBef>
              <a:spcAft>
                <a:spcPts val="600"/>
              </a:spcAft>
              <a:buClr>
                <a:srgbClr val="CE1126"/>
              </a:buClr>
              <a:buSzPct val="75000"/>
              <a:buFont typeface="Arial" panose="020B0604020202020204" pitchFamily="34" charset="0"/>
              <a:buChar char="•"/>
              <a:defRPr lang="en-US" sz="1800" kern="1200" baseline="0" dirty="0" smtClean="0">
                <a:solidFill>
                  <a:schemeClr val="tx1"/>
                </a:solidFill>
                <a:latin typeface="+mn-lt"/>
                <a:ea typeface="+mn-ea"/>
                <a:cs typeface="+mn-cs"/>
              </a:defRPr>
            </a:lvl1pPr>
            <a:lvl2pPr marL="438912" indent="-219456" algn="l" defTabSz="914400" rtl="0" eaLnBrk="1" latinLnBrk="0" hangingPunct="1">
              <a:lnSpc>
                <a:spcPct val="100000"/>
              </a:lnSpc>
              <a:spcBef>
                <a:spcPts val="0"/>
              </a:spcBef>
              <a:spcAft>
                <a:spcPts val="600"/>
              </a:spcAft>
              <a:buSzPct val="100000"/>
              <a:buFont typeface="Arial" panose="020B0604020202020204" pitchFamily="34" charset="0"/>
              <a:buChar char="–"/>
              <a:defRPr lang="en-US" sz="1800" kern="1200" dirty="0" smtClean="0">
                <a:solidFill>
                  <a:schemeClr val="tx1"/>
                </a:solidFill>
                <a:latin typeface="+mn-lt"/>
                <a:ea typeface="+mn-ea"/>
                <a:cs typeface="+mn-cs"/>
              </a:defRPr>
            </a:lvl2pPr>
            <a:lvl3pPr marL="621792" indent="-219456" algn="l" defTabSz="914400" rtl="0" eaLnBrk="1" latinLnBrk="0" hangingPunct="1">
              <a:lnSpc>
                <a:spcPct val="100000"/>
              </a:lnSpc>
              <a:spcBef>
                <a:spcPts val="0"/>
              </a:spcBef>
              <a:spcAft>
                <a:spcPts val="600"/>
              </a:spcAft>
              <a:buClr>
                <a:schemeClr val="tx2"/>
              </a:buClr>
              <a:buSzPct val="75000"/>
              <a:buFont typeface="Arial" panose="020B0604020202020204" pitchFamily="34" charset="0"/>
              <a:buChar char="•"/>
              <a:defRPr lang="en-US" sz="1800" kern="1200" dirty="0" smtClean="0">
                <a:solidFill>
                  <a:schemeClr val="tx1"/>
                </a:solidFill>
                <a:latin typeface="+mn-lt"/>
                <a:ea typeface="+mn-ea"/>
                <a:cs typeface="+mn-cs"/>
              </a:defRPr>
            </a:lvl3pPr>
            <a:lvl4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smtClean="0">
                <a:solidFill>
                  <a:schemeClr val="tx1"/>
                </a:solidFill>
                <a:latin typeface="+mn-lt"/>
                <a:ea typeface="+mn-ea"/>
                <a:cs typeface="+mn-cs"/>
              </a:defRPr>
            </a:lvl4pPr>
            <a:lvl5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a:solidFill>
                  <a:schemeClr val="tx1"/>
                </a:solidFill>
                <a:latin typeface="+mn-lt"/>
                <a:ea typeface="+mn-ea"/>
                <a:cs typeface="+mn-cs"/>
              </a:defRPr>
            </a:lvl5pPr>
          </a:lstStyle>
          <a:p>
            <a:pPr lvl="0"/>
            <a:r>
              <a:rPr lang="en-US" dirty="0"/>
              <a:t>Main bullet. 18 pt. black.</a:t>
            </a:r>
          </a:p>
          <a:p>
            <a:pPr lvl="1"/>
            <a:r>
              <a:rPr lang="en-US" dirty="0"/>
              <a:t>Second level</a:t>
            </a:r>
          </a:p>
          <a:p>
            <a:pPr lvl="2"/>
            <a:r>
              <a:rPr lang="en-US" dirty="0"/>
              <a:t>Third level</a:t>
            </a:r>
          </a:p>
          <a:p>
            <a:pPr lvl="3"/>
            <a:r>
              <a:rPr lang="en-US" dirty="0"/>
              <a:t>Fourth level</a:t>
            </a:r>
          </a:p>
        </p:txBody>
      </p:sp>
      <p:sp>
        <p:nvSpPr>
          <p:cNvPr id="23" name="Slide number"/>
          <p:cNvSpPr>
            <a:spLocks noGrp="1"/>
          </p:cNvSpPr>
          <p:nvPr>
            <p:ph type="sldNum" sz="quarter" idx="4"/>
          </p:nvPr>
        </p:nvSpPr>
        <p:spPr>
          <a:xfrm>
            <a:off x="10983397" y="6380414"/>
            <a:ext cx="531946" cy="365125"/>
          </a:xfrm>
          <a:prstGeom prst="rect">
            <a:avLst/>
          </a:prstGeom>
        </p:spPr>
        <p:txBody>
          <a:bodyPr vert="horz" lIns="0" tIns="0" rIns="0" bIns="0" rtlCol="0" anchor="t" anchorCtr="0"/>
          <a:lstStyle>
            <a:lvl1pPr algn="r">
              <a:defRPr lang="en-US" sz="1200" kern="1200" smtClean="0">
                <a:solidFill>
                  <a:schemeClr val="tx1">
                    <a:tint val="75000"/>
                  </a:schemeClr>
                </a:solidFill>
                <a:latin typeface="+mn-lt"/>
                <a:ea typeface="+mn-ea"/>
                <a:cs typeface="+mn-cs"/>
              </a:defRPr>
            </a:lvl1pPr>
          </a:lstStyle>
          <a:p>
            <a:fld id="{07165E6F-54ED-4977-A15E-D44BE7238A65}" type="slidenum">
              <a:rPr lang="en-US" smtClean="0"/>
              <a:pPr/>
              <a:t>‹#›</a:t>
            </a:fld>
            <a:endParaRPr lang="en-US" dirty="0"/>
          </a:p>
        </p:txBody>
      </p:sp>
      <p:sp>
        <p:nvSpPr>
          <p:cNvPr id="15" name="Text Placeholder 2"/>
          <p:cNvSpPr>
            <a:spLocks noGrp="1"/>
          </p:cNvSpPr>
          <p:nvPr>
            <p:ph type="body" sz="quarter" idx="21" hasCustomPrompt="1"/>
          </p:nvPr>
        </p:nvSpPr>
        <p:spPr>
          <a:xfrm>
            <a:off x="6271500" y="1580534"/>
            <a:ext cx="5243843" cy="341632"/>
          </a:xfrm>
          <a:noFill/>
        </p:spPr>
        <p:txBody>
          <a:bodyPr wrap="square" bIns="91440">
            <a:spAutoFit/>
          </a:bodyPr>
          <a:lstStyle>
            <a:lvl1pPr marL="0" marR="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sz="1800" b="1" baseline="0"/>
            </a:lvl1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18 pt. black. Bold. Sentence case.</a:t>
            </a:r>
          </a:p>
        </p:txBody>
      </p:sp>
      <p:sp>
        <p:nvSpPr>
          <p:cNvPr id="16" name="Text Placeholder 2"/>
          <p:cNvSpPr>
            <a:spLocks noGrp="1"/>
          </p:cNvSpPr>
          <p:nvPr>
            <p:ph type="body" sz="quarter" idx="25" hasCustomPrompt="1"/>
          </p:nvPr>
        </p:nvSpPr>
        <p:spPr>
          <a:xfrm>
            <a:off x="699757" y="1580534"/>
            <a:ext cx="5243843" cy="341632"/>
          </a:xfrm>
          <a:noFill/>
        </p:spPr>
        <p:txBody>
          <a:bodyPr wrap="square" bIns="91440">
            <a:spAutoFit/>
          </a:bodyPr>
          <a:lstStyle>
            <a:lvl1pPr marL="0" marR="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sz="1800" b="1" baseline="0"/>
            </a:lvl1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18 pt. black. Bold. Sentence case.</a:t>
            </a:r>
          </a:p>
        </p:txBody>
      </p:sp>
      <p:sp>
        <p:nvSpPr>
          <p:cNvPr id="17" name="Text Placeholder 2"/>
          <p:cNvSpPr>
            <a:spLocks noGrp="1"/>
          </p:cNvSpPr>
          <p:nvPr>
            <p:ph type="body" sz="quarter" idx="26" hasCustomPrompt="1"/>
          </p:nvPr>
        </p:nvSpPr>
        <p:spPr>
          <a:xfrm>
            <a:off x="6271500" y="3714404"/>
            <a:ext cx="5243843" cy="341632"/>
          </a:xfrm>
          <a:noFill/>
        </p:spPr>
        <p:txBody>
          <a:bodyPr wrap="square" bIns="91440">
            <a:spAutoFit/>
          </a:bodyPr>
          <a:lstStyle>
            <a:lvl1pPr marL="0" marR="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sz="1800" b="1" baseline="0"/>
            </a:lvl1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18 pt. black. Bold. Sentence case.</a:t>
            </a:r>
          </a:p>
        </p:txBody>
      </p:sp>
      <p:sp>
        <p:nvSpPr>
          <p:cNvPr id="18" name="Text Placeholder 2"/>
          <p:cNvSpPr>
            <a:spLocks noGrp="1"/>
          </p:cNvSpPr>
          <p:nvPr>
            <p:ph type="body" sz="quarter" idx="27" hasCustomPrompt="1"/>
          </p:nvPr>
        </p:nvSpPr>
        <p:spPr>
          <a:xfrm>
            <a:off x="699757" y="3714404"/>
            <a:ext cx="5243843" cy="341632"/>
          </a:xfrm>
          <a:noFill/>
        </p:spPr>
        <p:txBody>
          <a:bodyPr wrap="square" bIns="91440">
            <a:spAutoFit/>
          </a:bodyPr>
          <a:lstStyle>
            <a:lvl1pPr marL="0" marR="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sz="1800" b="1" baseline="0"/>
            </a:lvl1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18 pt. black. Bold. Sentence case.</a:t>
            </a:r>
          </a:p>
        </p:txBody>
      </p:sp>
      <p:sp>
        <p:nvSpPr>
          <p:cNvPr id="19" name="Title 5"/>
          <p:cNvSpPr>
            <a:spLocks noGrp="1"/>
          </p:cNvSpPr>
          <p:nvPr>
            <p:ph type="title" hasCustomPrompt="1"/>
          </p:nvPr>
        </p:nvSpPr>
        <p:spPr>
          <a:xfrm>
            <a:off x="694944" y="466347"/>
            <a:ext cx="10811256" cy="676653"/>
          </a:xfrm>
          <a:prstGeom prst="rect">
            <a:avLst/>
          </a:prstGeom>
        </p:spPr>
        <p:txBody>
          <a:bodyPr/>
          <a:lstStyle>
            <a:lvl1pPr>
              <a:lnSpc>
                <a:spcPct val="80000"/>
              </a:lnSpc>
              <a:defRPr/>
            </a:lvl1pPr>
          </a:lstStyle>
          <a:p>
            <a:r>
              <a:rPr lang="en-US" dirty="0"/>
              <a:t>Title. 32 pt. black. Bold. Sentence case. Two lines max.</a:t>
            </a:r>
          </a:p>
        </p:txBody>
      </p:sp>
      <p:sp>
        <p:nvSpPr>
          <p:cNvPr id="20" name="Takeaway bar"/>
          <p:cNvSpPr>
            <a:spLocks noGrp="1"/>
          </p:cNvSpPr>
          <p:nvPr>
            <p:ph type="body" sz="quarter" idx="15" hasCustomPrompt="1"/>
          </p:nvPr>
        </p:nvSpPr>
        <p:spPr>
          <a:xfrm>
            <a:off x="694944" y="5945782"/>
            <a:ext cx="10820399" cy="240066"/>
          </a:xfrm>
          <a:solidFill>
            <a:schemeClr val="accent1"/>
          </a:solidFill>
        </p:spPr>
        <p:txBody>
          <a:bodyPr vert="horz" wrap="square" lIns="621792" tIns="36576" rIns="621792" bIns="36576" rtlCol="0" anchor="b" anchorCtr="0">
            <a:spAutoFit/>
          </a:bodyPr>
          <a:lstStyle>
            <a:lvl1pPr marL="0" indent="0" algn="ctr" defTabSz="0">
              <a:lnSpc>
                <a:spcPts val="1300"/>
              </a:lnSpc>
              <a:spcBef>
                <a:spcPts val="0"/>
              </a:spcBef>
              <a:buFontTx/>
              <a:buNone/>
              <a:defRPr lang="en-US" sz="1200" b="1" dirty="0">
                <a:solidFill>
                  <a:schemeClr val="bg1"/>
                </a:solidFill>
                <a:latin typeface="Arial" panose="020B0604020202020204" pitchFamily="34" charset="0"/>
                <a:ea typeface="+mj-ea"/>
                <a:cs typeface="Arial" panose="020B0604020202020204" pitchFamily="34" charset="0"/>
              </a:defRPr>
            </a:lvl1pPr>
          </a:lstStyle>
          <a:p>
            <a:pPr marL="0" lvl="0" indent="0" algn="ctr">
              <a:buNone/>
            </a:pPr>
            <a:r>
              <a:rPr lang="en-US" dirty="0"/>
              <a:t>Optional takeaway bar. White. Bold. 12 pt. Centered. Sentence case.</a:t>
            </a:r>
          </a:p>
        </p:txBody>
      </p:sp>
    </p:spTree>
    <p:extLst>
      <p:ext uri="{BB962C8B-B14F-4D97-AF65-F5344CB8AC3E}">
        <p14:creationId xmlns:p14="http://schemas.microsoft.com/office/powerpoint/2010/main" val="144522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TX: Blank">
    <p:spTree>
      <p:nvGrpSpPr>
        <p:cNvPr id="1" name=""/>
        <p:cNvGrpSpPr/>
        <p:nvPr/>
      </p:nvGrpSpPr>
      <p:grpSpPr>
        <a:xfrm>
          <a:off x="0" y="0"/>
          <a:ext cx="0" cy="0"/>
          <a:chOff x="0" y="0"/>
          <a:chExt cx="0" cy="0"/>
        </a:xfrm>
      </p:grpSpPr>
      <p:sp>
        <p:nvSpPr>
          <p:cNvPr id="9" name="Slide number"/>
          <p:cNvSpPr>
            <a:spLocks noGrp="1"/>
          </p:cNvSpPr>
          <p:nvPr>
            <p:ph type="sldNum" sz="quarter" idx="4"/>
          </p:nvPr>
        </p:nvSpPr>
        <p:spPr>
          <a:xfrm>
            <a:off x="10983397" y="6380414"/>
            <a:ext cx="531946" cy="365125"/>
          </a:xfrm>
          <a:prstGeom prst="rect">
            <a:avLst/>
          </a:prstGeom>
        </p:spPr>
        <p:txBody>
          <a:bodyPr vert="horz" lIns="0" tIns="0" rIns="0" bIns="0" rtlCol="0" anchor="t" anchorCtr="0"/>
          <a:lstStyle>
            <a:lvl1pPr algn="r">
              <a:defRPr lang="en-US" sz="1200" kern="1200" smtClean="0">
                <a:solidFill>
                  <a:schemeClr val="tx1">
                    <a:tint val="75000"/>
                  </a:schemeClr>
                </a:solidFill>
                <a:latin typeface="+mn-lt"/>
                <a:ea typeface="+mn-ea"/>
                <a:cs typeface="+mn-cs"/>
              </a:defRPr>
            </a:lvl1pPr>
          </a:lstStyle>
          <a:p>
            <a:fld id="{07165E6F-54ED-4977-A15E-D44BE7238A65}" type="slidenum">
              <a:rPr lang="en-US" smtClean="0"/>
              <a:pPr/>
              <a:t>‹#›</a:t>
            </a:fld>
            <a:endParaRPr lang="en-US" dirty="0"/>
          </a:p>
        </p:txBody>
      </p:sp>
      <p:sp>
        <p:nvSpPr>
          <p:cNvPr id="6" name="Title 5"/>
          <p:cNvSpPr>
            <a:spLocks noGrp="1"/>
          </p:cNvSpPr>
          <p:nvPr>
            <p:ph type="title" hasCustomPrompt="1"/>
          </p:nvPr>
        </p:nvSpPr>
        <p:spPr>
          <a:xfrm>
            <a:off x="694944" y="466347"/>
            <a:ext cx="10811256" cy="676653"/>
          </a:xfrm>
          <a:prstGeom prst="rect">
            <a:avLst/>
          </a:prstGeom>
        </p:spPr>
        <p:txBody>
          <a:bodyPr/>
          <a:lstStyle>
            <a:lvl1pPr>
              <a:lnSpc>
                <a:spcPct val="80000"/>
              </a:lnSpc>
              <a:defRPr/>
            </a:lvl1pPr>
          </a:lstStyle>
          <a:p>
            <a:r>
              <a:rPr lang="en-US" dirty="0"/>
              <a:t>Title. 32 pt. black. Bold. Sentence case. Two lines max.</a:t>
            </a:r>
          </a:p>
        </p:txBody>
      </p:sp>
      <p:sp>
        <p:nvSpPr>
          <p:cNvPr id="4" name="Takeaway bar"/>
          <p:cNvSpPr>
            <a:spLocks noGrp="1"/>
          </p:cNvSpPr>
          <p:nvPr>
            <p:ph type="body" sz="quarter" idx="15" hasCustomPrompt="1"/>
          </p:nvPr>
        </p:nvSpPr>
        <p:spPr>
          <a:xfrm>
            <a:off x="694944" y="5945782"/>
            <a:ext cx="10820399" cy="240066"/>
          </a:xfrm>
          <a:solidFill>
            <a:schemeClr val="accent1"/>
          </a:solidFill>
        </p:spPr>
        <p:txBody>
          <a:bodyPr vert="horz" wrap="square" lIns="621792" tIns="36576" rIns="621792" bIns="36576" rtlCol="0" anchor="b" anchorCtr="0">
            <a:spAutoFit/>
          </a:bodyPr>
          <a:lstStyle>
            <a:lvl1pPr marL="0" indent="0" algn="ctr" defTabSz="0">
              <a:lnSpc>
                <a:spcPts val="1300"/>
              </a:lnSpc>
              <a:spcBef>
                <a:spcPts val="0"/>
              </a:spcBef>
              <a:buFontTx/>
              <a:buNone/>
              <a:defRPr lang="en-US" sz="1200" b="1" dirty="0">
                <a:solidFill>
                  <a:schemeClr val="bg1"/>
                </a:solidFill>
                <a:latin typeface="Arial" panose="020B0604020202020204" pitchFamily="34" charset="0"/>
                <a:ea typeface="+mj-ea"/>
                <a:cs typeface="Arial" panose="020B0604020202020204" pitchFamily="34" charset="0"/>
              </a:defRPr>
            </a:lvl1pPr>
          </a:lstStyle>
          <a:p>
            <a:pPr marL="0" lvl="0" indent="0" algn="ctr">
              <a:buNone/>
            </a:pPr>
            <a:r>
              <a:rPr lang="en-US" dirty="0"/>
              <a:t>Optional takeaway bar. White. Bold. 12 pt. Centered. Sentence case.</a:t>
            </a:r>
          </a:p>
        </p:txBody>
      </p:sp>
    </p:spTree>
    <p:extLst>
      <p:ext uri="{BB962C8B-B14F-4D97-AF65-F5344CB8AC3E}">
        <p14:creationId xmlns:p14="http://schemas.microsoft.com/office/powerpoint/2010/main" val="1849742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326DA-7777-40E7-89EF-0B98F9C9B6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CE1A75-F73A-476E-9971-1CE0DC60F2E8}"/>
              </a:ext>
            </a:extLst>
          </p:cNvPr>
          <p:cNvSpPr>
            <a:spLocks noGrp="1"/>
          </p:cNvSpPr>
          <p:nvPr>
            <p:ph type="dt" sz="half" idx="10"/>
          </p:nvPr>
        </p:nvSpPr>
        <p:spPr/>
        <p:txBody>
          <a:bodyPr/>
          <a:lstStyle/>
          <a:p>
            <a:fld id="{C88A525C-A25D-41D6-902F-3AC919982683}" type="datetimeFigureOut">
              <a:rPr lang="en-US" smtClean="0"/>
              <a:t>6/23/2021</a:t>
            </a:fld>
            <a:endParaRPr lang="en-US"/>
          </a:p>
        </p:txBody>
      </p:sp>
      <p:sp>
        <p:nvSpPr>
          <p:cNvPr id="4" name="Footer Placeholder 3">
            <a:extLst>
              <a:ext uri="{FF2B5EF4-FFF2-40B4-BE49-F238E27FC236}">
                <a16:creationId xmlns:a16="http://schemas.microsoft.com/office/drawing/2014/main" id="{197047BB-FCD1-416B-A826-AE4AA9A45990}"/>
              </a:ext>
            </a:extLst>
          </p:cNvPr>
          <p:cNvSpPr>
            <a:spLocks noGrp="1"/>
          </p:cNvSpPr>
          <p:nvPr>
            <p:ph type="ftr" sz="quarter" idx="11"/>
            <p:custDataLst>
              <p:tags r:id="rId1"/>
            </p:custDataLst>
          </p:nvPr>
        </p:nvSpPr>
        <p:spPr>
          <a:xfrm>
            <a:off x="0" y="0"/>
            <a:ext cx="12192000" cy="0"/>
          </a:xfrm>
        </p:spPr>
        <p:txBody>
          <a:bodyPr/>
          <a:lstStyle>
            <a:lvl1pPr algn="ctr">
              <a:defRPr lang="en-US" sz="800" b="0" i="0" u="none">
                <a:solidFill>
                  <a:srgbClr val="000000"/>
                </a:solidFill>
                <a:latin typeface="Arial" panose="020B0604020202020204" pitchFamily="34" charset="0"/>
              </a:defRPr>
            </a:lvl1pPr>
          </a:lstStyle>
          <a:p>
            <a:r>
              <a:rPr lang="en-US" smtClean="0"/>
              <a:t>Approved for Public Release
 </a:t>
            </a:r>
            <a:endParaRPr lang="en-US"/>
          </a:p>
        </p:txBody>
      </p:sp>
      <p:sp>
        <p:nvSpPr>
          <p:cNvPr id="5" name="Slide Number Placeholder 4">
            <a:extLst>
              <a:ext uri="{FF2B5EF4-FFF2-40B4-BE49-F238E27FC236}">
                <a16:creationId xmlns:a16="http://schemas.microsoft.com/office/drawing/2014/main" id="{86C64F08-CF77-4481-9FB0-12D288ABB41B}"/>
              </a:ext>
            </a:extLst>
          </p:cNvPr>
          <p:cNvSpPr>
            <a:spLocks noGrp="1"/>
          </p:cNvSpPr>
          <p:nvPr>
            <p:ph type="sldNum" sz="quarter" idx="12"/>
          </p:nvPr>
        </p:nvSpPr>
        <p:spPr/>
        <p:txBody>
          <a:bodyPr/>
          <a:lstStyle/>
          <a:p>
            <a:fld id="{163B6DCE-9690-4B38-A9A1-9B54E5A4AB73}" type="slidenum">
              <a:rPr lang="en-US" smtClean="0"/>
              <a:t>‹#›</a:t>
            </a:fld>
            <a:endParaRPr lang="en-US"/>
          </a:p>
        </p:txBody>
      </p:sp>
    </p:spTree>
    <p:extLst>
      <p:ext uri="{BB962C8B-B14F-4D97-AF65-F5344CB8AC3E}">
        <p14:creationId xmlns:p14="http://schemas.microsoft.com/office/powerpoint/2010/main" val="616640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TX End Slide">
    <p:spTree>
      <p:nvGrpSpPr>
        <p:cNvPr id="1" name=""/>
        <p:cNvGrpSpPr/>
        <p:nvPr/>
      </p:nvGrpSpPr>
      <p:grpSpPr>
        <a:xfrm>
          <a:off x="0" y="0"/>
          <a:ext cx="0" cy="0"/>
          <a:chOff x="0" y="0"/>
          <a:chExt cx="0" cy="0"/>
        </a:xfrm>
      </p:grpSpPr>
      <p:sp>
        <p:nvSpPr>
          <p:cNvPr id="9" name="Picture Placeholder 5"/>
          <p:cNvSpPr>
            <a:spLocks noGrp="1"/>
          </p:cNvSpPr>
          <p:nvPr>
            <p:ph type="pic" sz="quarter" idx="16" hasCustomPrompt="1"/>
          </p:nvPr>
        </p:nvSpPr>
        <p:spPr>
          <a:xfrm>
            <a:off x="0" y="0"/>
            <a:ext cx="12192001" cy="6172200"/>
          </a:xfrm>
          <a:solidFill>
            <a:schemeClr val="accent4"/>
          </a:solidFill>
        </p:spPr>
        <p:txBody>
          <a:bodyPr tIns="548640"/>
          <a:lstStyle>
            <a:lvl1pPr algn="ctr">
              <a:defRPr b="0" baseline="0"/>
            </a:lvl1pPr>
          </a:lstStyle>
          <a:p>
            <a:r>
              <a:rPr lang="en-US" dirty="0"/>
              <a:t>Click to insert photo</a:t>
            </a:r>
          </a:p>
        </p:txBody>
      </p:sp>
      <p:sp>
        <p:nvSpPr>
          <p:cNvPr id="8" name="Slide number"/>
          <p:cNvSpPr>
            <a:spLocks noGrp="1"/>
          </p:cNvSpPr>
          <p:nvPr>
            <p:ph type="sldNum" sz="quarter" idx="4"/>
          </p:nvPr>
        </p:nvSpPr>
        <p:spPr>
          <a:xfrm>
            <a:off x="10983397" y="6380414"/>
            <a:ext cx="531946" cy="365125"/>
          </a:xfrm>
          <a:prstGeom prst="rect">
            <a:avLst/>
          </a:prstGeom>
        </p:spPr>
        <p:txBody>
          <a:bodyPr vert="horz" lIns="0" tIns="0" rIns="0" bIns="0" rtlCol="0" anchor="t" anchorCtr="0"/>
          <a:lstStyle>
            <a:lvl1pPr algn="r">
              <a:defRPr lang="en-US" sz="1200" kern="1200" smtClean="0">
                <a:solidFill>
                  <a:schemeClr val="tx1">
                    <a:tint val="75000"/>
                  </a:schemeClr>
                </a:solidFill>
                <a:latin typeface="+mn-lt"/>
                <a:ea typeface="+mn-ea"/>
                <a:cs typeface="+mn-cs"/>
              </a:defRPr>
            </a:lvl1pPr>
          </a:lstStyle>
          <a:p>
            <a:fld id="{07165E6F-54ED-4977-A15E-D44BE7238A65}" type="slidenum">
              <a:rPr lang="en-US" smtClean="0"/>
              <a:pPr/>
              <a:t>‹#›</a:t>
            </a:fld>
            <a:endParaRPr lang="en-US" dirty="0"/>
          </a:p>
        </p:txBody>
      </p:sp>
      <p:sp>
        <p:nvSpPr>
          <p:cNvPr id="14" name="Section title"/>
          <p:cNvSpPr>
            <a:spLocks noGrp="1"/>
          </p:cNvSpPr>
          <p:nvPr>
            <p:ph type="title" hasCustomPrompt="1"/>
          </p:nvPr>
        </p:nvSpPr>
        <p:spPr>
          <a:xfrm>
            <a:off x="694944" y="2057400"/>
            <a:ext cx="8944356" cy="2057400"/>
          </a:xfrm>
          <a:noFill/>
        </p:spPr>
        <p:txBody>
          <a:bodyPr vert="horz" wrap="square" lIns="0" tIns="0" rIns="0" bIns="0" rtlCol="0" anchor="ctr" anchorCtr="0">
            <a:noAutofit/>
          </a:bodyPr>
          <a:lstStyle>
            <a:lvl1pPr>
              <a:defRPr lang="en-US" baseline="0" dirty="0">
                <a:latin typeface="Arial" panose="020B0604020202020204" pitchFamily="34" charset="0"/>
                <a:ea typeface="+mn-ea"/>
                <a:cs typeface="Arial" panose="020B0604020202020204" pitchFamily="34" charset="0"/>
              </a:defRPr>
            </a:lvl1pPr>
          </a:lstStyle>
          <a:p>
            <a:pPr marL="0" lvl="0">
              <a:spcBef>
                <a:spcPts val="1000"/>
              </a:spcBef>
              <a:buSzPct val="115000"/>
              <a:buFont typeface="Arial" panose="020B0604020202020204" pitchFamily="34" charset="0"/>
            </a:pPr>
            <a:r>
              <a:rPr lang="en-US" dirty="0"/>
              <a:t>Section title. 55 pt. black. Bold. Sentence case. </a:t>
            </a:r>
          </a:p>
        </p:txBody>
      </p:sp>
      <p:grpSp>
        <p:nvGrpSpPr>
          <p:cNvPr id="12" name="Group 11"/>
          <p:cNvGrpSpPr/>
          <p:nvPr userDrawn="1"/>
        </p:nvGrpSpPr>
        <p:grpSpPr>
          <a:xfrm>
            <a:off x="12291689" y="2696946"/>
            <a:ext cx="2769174" cy="390878"/>
            <a:chOff x="12291689" y="2696946"/>
            <a:chExt cx="2769174" cy="390878"/>
          </a:xfrm>
        </p:grpSpPr>
        <p:sp>
          <p:nvSpPr>
            <p:cNvPr id="13" name="Isosceles Triangle 12"/>
            <p:cNvSpPr/>
            <p:nvPr userDrawn="1"/>
          </p:nvSpPr>
          <p:spPr>
            <a:xfrm rot="16200000" flipH="1">
              <a:off x="12187497" y="2801139"/>
              <a:ext cx="390877" cy="182494"/>
            </a:xfrm>
            <a:prstGeom prst="triangle">
              <a:avLst/>
            </a:prstGeom>
            <a:solidFill>
              <a:srgbClr val="F2F2F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FCCEF91-CDE1-7D4E-8E36-0C730E76DDDB}"/>
                </a:ext>
              </a:extLst>
            </p:cNvPr>
            <p:cNvSpPr txBox="1"/>
            <p:nvPr userDrawn="1"/>
          </p:nvSpPr>
          <p:spPr>
            <a:xfrm>
              <a:off x="12474182" y="2696946"/>
              <a:ext cx="2586681" cy="390876"/>
            </a:xfrm>
            <a:prstGeom prst="rect">
              <a:avLst/>
            </a:prstGeom>
            <a:solidFill>
              <a:srgbClr val="F2F2F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111125" lvl="0" indent="-111125">
                <a:lnSpc>
                  <a:spcPct val="90000"/>
                </a:lnSpc>
                <a:spcBef>
                  <a:spcPts val="600"/>
                </a:spcBef>
                <a:buSzPct val="115000"/>
                <a:buFont typeface="Arial" panose="020B0604020202020204" pitchFamily="34" charset="0"/>
                <a:buChar char="•"/>
                <a:defRPr sz="800" b="0" baseline="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spcBef>
                  <a:spcPts val="300"/>
                </a:spcBef>
              </a:pPr>
              <a:r>
                <a:rPr lang="en-US" dirty="0">
                  <a:solidFill>
                    <a:schemeClr val="tx1"/>
                  </a:solidFill>
                </a:rPr>
                <a:t>Click to insert photo</a:t>
              </a:r>
            </a:p>
            <a:p>
              <a:pPr lvl="0">
                <a:spcBef>
                  <a:spcPts val="300"/>
                </a:spcBef>
              </a:pPr>
              <a:r>
                <a:rPr lang="en-US" dirty="0">
                  <a:solidFill>
                    <a:schemeClr val="tx1"/>
                  </a:solidFill>
                </a:rPr>
                <a:t>Delete existing photo to select a new one.</a:t>
              </a:r>
            </a:p>
          </p:txBody>
        </p:sp>
      </p:grpSp>
    </p:spTree>
    <p:extLst>
      <p:ext uri="{BB962C8B-B14F-4D97-AF65-F5344CB8AC3E}">
        <p14:creationId xmlns:p14="http://schemas.microsoft.com/office/powerpoint/2010/main" val="3333852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TX Section Break">
    <p:spTree>
      <p:nvGrpSpPr>
        <p:cNvPr id="1" name=""/>
        <p:cNvGrpSpPr/>
        <p:nvPr/>
      </p:nvGrpSpPr>
      <p:grpSpPr>
        <a:xfrm>
          <a:off x="0" y="0"/>
          <a:ext cx="0" cy="0"/>
          <a:chOff x="0" y="0"/>
          <a:chExt cx="0" cy="0"/>
        </a:xfrm>
      </p:grpSpPr>
      <p:sp>
        <p:nvSpPr>
          <p:cNvPr id="14" name="Section title"/>
          <p:cNvSpPr>
            <a:spLocks noGrp="1"/>
          </p:cNvSpPr>
          <p:nvPr userDrawn="1">
            <p:ph type="title" hasCustomPrompt="1"/>
          </p:nvPr>
        </p:nvSpPr>
        <p:spPr>
          <a:xfrm>
            <a:off x="694944" y="2615600"/>
            <a:ext cx="8944356" cy="1430314"/>
          </a:xfrm>
          <a:noFill/>
        </p:spPr>
        <p:txBody>
          <a:bodyPr vert="horz" wrap="square" lIns="0" tIns="0" rIns="0" bIns="0" rtlCol="0" anchor="ctr" anchorCtr="0">
            <a:noAutofit/>
          </a:bodyPr>
          <a:lstStyle>
            <a:lvl1pPr>
              <a:defRPr lang="en-US" baseline="0" dirty="0">
                <a:latin typeface="Arial" panose="020B0604020202020204" pitchFamily="34" charset="0"/>
                <a:ea typeface="+mn-ea"/>
                <a:cs typeface="Arial" panose="020B0604020202020204" pitchFamily="34" charset="0"/>
              </a:defRPr>
            </a:lvl1pPr>
          </a:lstStyle>
          <a:p>
            <a:pPr marL="0" lvl="0">
              <a:spcBef>
                <a:spcPts val="1000"/>
              </a:spcBef>
              <a:buSzPct val="115000"/>
              <a:buFont typeface="Arial" panose="020B0604020202020204" pitchFamily="34" charset="0"/>
            </a:pPr>
            <a:r>
              <a:rPr lang="en-US" dirty="0"/>
              <a:t>Section title. 55 pt. black. Bold. Sentence case. </a:t>
            </a:r>
          </a:p>
        </p:txBody>
      </p:sp>
      <p:sp>
        <p:nvSpPr>
          <p:cNvPr id="15" name="Presenters"/>
          <p:cNvSpPr>
            <a:spLocks noGrp="1"/>
          </p:cNvSpPr>
          <p:nvPr userDrawn="1">
            <p:ph type="body" sz="quarter" idx="13" hasCustomPrompt="1"/>
          </p:nvPr>
        </p:nvSpPr>
        <p:spPr>
          <a:xfrm>
            <a:off x="694944" y="2057400"/>
            <a:ext cx="8944356" cy="294732"/>
          </a:xfrm>
          <a:noFill/>
        </p:spPr>
        <p:txBody>
          <a:bodyPr vert="horz" lIns="0" tIns="0" rIns="0" bIns="0" rtlCol="0" anchor="b" anchorCtr="0">
            <a:noAutofit/>
          </a:bodyPr>
          <a:lstStyle>
            <a:lvl1pPr marL="0" marR="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lang="en-US" sz="1600" b="0" baseline="0">
                <a:solidFill>
                  <a:schemeClr val="tx1"/>
                </a:solidFill>
              </a:defRPr>
            </a:lvl1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16 pt. black. Sentence case.</a:t>
            </a:r>
          </a:p>
        </p:txBody>
      </p:sp>
      <p:sp>
        <p:nvSpPr>
          <p:cNvPr id="9" name="Slide number"/>
          <p:cNvSpPr>
            <a:spLocks noGrp="1"/>
          </p:cNvSpPr>
          <p:nvPr>
            <p:ph type="sldNum" sz="quarter" idx="4"/>
          </p:nvPr>
        </p:nvSpPr>
        <p:spPr>
          <a:xfrm>
            <a:off x="10983397" y="6380414"/>
            <a:ext cx="531946" cy="365125"/>
          </a:xfrm>
          <a:prstGeom prst="rect">
            <a:avLst/>
          </a:prstGeom>
        </p:spPr>
        <p:txBody>
          <a:bodyPr vert="horz" lIns="0" tIns="0" rIns="0" bIns="0" rtlCol="0" anchor="t" anchorCtr="0"/>
          <a:lstStyle>
            <a:lvl1pPr algn="r">
              <a:defRPr lang="en-US" sz="1200" kern="1200" smtClean="0">
                <a:solidFill>
                  <a:schemeClr val="tx1">
                    <a:tint val="75000"/>
                  </a:schemeClr>
                </a:solidFill>
                <a:latin typeface="+mn-lt"/>
                <a:ea typeface="+mn-ea"/>
                <a:cs typeface="+mn-cs"/>
              </a:defRPr>
            </a:lvl1pPr>
          </a:lstStyle>
          <a:p>
            <a:fld id="{07165E6F-54ED-4977-A15E-D44BE7238A65}" type="slidenum">
              <a:rPr lang="en-US" smtClean="0"/>
              <a:pPr/>
              <a:t>‹#›</a:t>
            </a:fld>
            <a:endParaRPr lang="en-US" dirty="0"/>
          </a:p>
        </p:txBody>
      </p:sp>
      <p:cxnSp>
        <p:nvCxnSpPr>
          <p:cNvPr id="5" name="Straight Arrow Connector 4">
            <a:extLst>
              <a:ext uri="{FF2B5EF4-FFF2-40B4-BE49-F238E27FC236}">
                <a16:creationId xmlns:a16="http://schemas.microsoft.com/office/drawing/2014/main" id="{77F6423F-0296-294C-82CC-04B58C4FDC0E}"/>
              </a:ext>
            </a:extLst>
          </p:cNvPr>
          <p:cNvCxnSpPr>
            <a:cxnSpLocks/>
          </p:cNvCxnSpPr>
          <p:nvPr userDrawn="1"/>
        </p:nvCxnSpPr>
        <p:spPr>
          <a:xfrm flipV="1">
            <a:off x="685800" y="4116978"/>
            <a:ext cx="10820400" cy="11994"/>
          </a:xfrm>
          <a:prstGeom prst="straightConnector1">
            <a:avLst/>
          </a:prstGeom>
          <a:ln w="127000">
            <a:solidFill>
              <a:srgbClr val="CE11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451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TX Color Palette">
    <p:spTree>
      <p:nvGrpSpPr>
        <p:cNvPr id="1" name=""/>
        <p:cNvGrpSpPr/>
        <p:nvPr/>
      </p:nvGrpSpPr>
      <p:grpSpPr>
        <a:xfrm>
          <a:off x="0" y="0"/>
          <a:ext cx="0" cy="0"/>
          <a:chOff x="0" y="0"/>
          <a:chExt cx="0" cy="0"/>
        </a:xfrm>
      </p:grpSpPr>
      <p:sp>
        <p:nvSpPr>
          <p:cNvPr id="15" name="TextBox 14"/>
          <p:cNvSpPr txBox="1"/>
          <p:nvPr userDrawn="1"/>
        </p:nvSpPr>
        <p:spPr>
          <a:xfrm>
            <a:off x="685800" y="532098"/>
            <a:ext cx="10896600" cy="486287"/>
          </a:xfrm>
          <a:prstGeom prst="rect">
            <a:avLst/>
          </a:prstGeom>
        </p:spPr>
        <p:txBody>
          <a:bodyPr vert="horz" lIns="0" tIns="0" rIns="0" bIns="0" rtlCol="0" anchor="t" anchorCtr="0">
            <a:noAutofit/>
          </a:bodyPr>
          <a:lstStyle>
            <a:lvl1pPr>
              <a:lnSpc>
                <a:spcPct val="80000"/>
              </a:lnSpc>
              <a:spcBef>
                <a:spcPct val="0"/>
              </a:spcBef>
              <a:buNone/>
              <a:defRPr sz="3200" b="1">
                <a:solidFill>
                  <a:schemeClr val="tx2"/>
                </a:solidFill>
                <a:latin typeface="+mj-lt"/>
                <a:ea typeface="+mj-ea"/>
                <a:cs typeface="+mj-cs"/>
              </a:defRPr>
            </a:lvl1pPr>
          </a:lstStyle>
          <a:p>
            <a:pPr lvl="0"/>
            <a:r>
              <a:rPr lang="en-US" dirty="0">
                <a:solidFill>
                  <a:schemeClr val="tx1"/>
                </a:solidFill>
              </a:rPr>
              <a:t>RTX color palettes</a:t>
            </a:r>
          </a:p>
        </p:txBody>
      </p:sp>
      <p:sp>
        <p:nvSpPr>
          <p:cNvPr id="30" name="Rectangle 29"/>
          <p:cNvSpPr/>
          <p:nvPr/>
        </p:nvSpPr>
        <p:spPr>
          <a:xfrm>
            <a:off x="685800" y="1681717"/>
            <a:ext cx="2398594" cy="646331"/>
          </a:xfrm>
          <a:prstGeom prst="rect">
            <a:avLst/>
          </a:prstGeom>
          <a:noFill/>
        </p:spPr>
        <p:txBody>
          <a:bodyPr wrap="square" lIns="0" tIns="0" rIns="0" bIns="0">
            <a:spAutoFit/>
          </a:bodyPr>
          <a:lstStyle/>
          <a:p>
            <a:pPr marL="0" lvl="1"/>
            <a:r>
              <a:rPr lang="en-US" sz="1400" b="1" dirty="0"/>
              <a:t>RTX PRIMARY PALETTE</a:t>
            </a:r>
          </a:p>
          <a:p>
            <a:pPr marL="0" lvl="1"/>
            <a:r>
              <a:rPr lang="en-US" sz="1400" dirty="0"/>
              <a:t>Predominant brand colors to be used for all presentations.</a:t>
            </a:r>
          </a:p>
        </p:txBody>
      </p:sp>
      <p:sp>
        <p:nvSpPr>
          <p:cNvPr id="31" name="Rectangle 30"/>
          <p:cNvSpPr/>
          <p:nvPr/>
        </p:nvSpPr>
        <p:spPr>
          <a:xfrm>
            <a:off x="685800" y="4147563"/>
            <a:ext cx="3009585" cy="1723549"/>
          </a:xfrm>
          <a:prstGeom prst="rect">
            <a:avLst/>
          </a:prstGeom>
          <a:noFill/>
        </p:spPr>
        <p:txBody>
          <a:bodyPr wrap="square" lIns="0" tIns="0" rIns="0" bIns="0">
            <a:spAutoFit/>
          </a:bodyPr>
          <a:lstStyle/>
          <a:p>
            <a:pPr marL="0" lvl="1"/>
            <a:r>
              <a:rPr lang="en-US" sz="1400" b="1" dirty="0"/>
              <a:t>RTX</a:t>
            </a:r>
            <a:r>
              <a:rPr lang="en-US" sz="1400" b="1" baseline="0" dirty="0"/>
              <a:t> SECONDARY PALETTE</a:t>
            </a:r>
            <a:endParaRPr lang="en-US" sz="1400" b="1" dirty="0"/>
          </a:p>
          <a:p>
            <a:pPr marL="0" lvl="1"/>
            <a:r>
              <a:rPr lang="en-US" sz="1400" dirty="0"/>
              <a:t>Accent colors only</a:t>
            </a:r>
            <a:r>
              <a:rPr lang="en-US" sz="1400" baseline="0" dirty="0"/>
              <a:t> </a:t>
            </a:r>
            <a:r>
              <a:rPr lang="en-US" sz="1400" dirty="0"/>
              <a:t>for use in charts and graphs with many data points. </a:t>
            </a:r>
          </a:p>
          <a:p>
            <a:pPr marL="0" lvl="1"/>
            <a:r>
              <a:rPr lang="en-US" sz="1400" dirty="0"/>
              <a:t>These additional</a:t>
            </a:r>
            <a:r>
              <a:rPr lang="en-US" sz="1400" baseline="0" dirty="0"/>
              <a:t> colors should only be used in PowerPoint presentations when needed to clearly communicate a message to your audience. </a:t>
            </a:r>
            <a:endParaRPr lang="en-US" sz="1400" dirty="0"/>
          </a:p>
          <a:p>
            <a:pPr marL="0" lvl="1"/>
            <a:endParaRPr lang="en-US" sz="1400" dirty="0"/>
          </a:p>
        </p:txBody>
      </p:sp>
      <p:pic>
        <p:nvPicPr>
          <p:cNvPr id="6" name="Picture 5"/>
          <p:cNvPicPr>
            <a:picLocks noChangeAspect="1"/>
          </p:cNvPicPr>
          <p:nvPr userDrawn="1"/>
        </p:nvPicPr>
        <p:blipFill>
          <a:blip r:embed="rId2"/>
          <a:stretch>
            <a:fillRect/>
          </a:stretch>
        </p:blipFill>
        <p:spPr>
          <a:xfrm>
            <a:off x="3785159" y="3957469"/>
            <a:ext cx="7610722" cy="1061627"/>
          </a:xfrm>
          <a:prstGeom prst="rect">
            <a:avLst/>
          </a:prstGeom>
        </p:spPr>
      </p:pic>
      <p:pic>
        <p:nvPicPr>
          <p:cNvPr id="8" name="Picture 7"/>
          <p:cNvPicPr>
            <a:picLocks noChangeAspect="1"/>
          </p:cNvPicPr>
          <p:nvPr userDrawn="1"/>
        </p:nvPicPr>
        <p:blipFill>
          <a:blip r:embed="rId3"/>
          <a:stretch>
            <a:fillRect/>
          </a:stretch>
        </p:blipFill>
        <p:spPr>
          <a:xfrm>
            <a:off x="3867047" y="1581625"/>
            <a:ext cx="7359012" cy="2079058"/>
          </a:xfrm>
          <a:prstGeom prst="rect">
            <a:avLst/>
          </a:prstGeom>
        </p:spPr>
      </p:pic>
    </p:spTree>
    <p:extLst>
      <p:ext uri="{BB962C8B-B14F-4D97-AF65-F5344CB8AC3E}">
        <p14:creationId xmlns:p14="http://schemas.microsoft.com/office/powerpoint/2010/main" val="428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TX Cover: Text">
    <p:spTree>
      <p:nvGrpSpPr>
        <p:cNvPr id="1" name=""/>
        <p:cNvGrpSpPr/>
        <p:nvPr/>
      </p:nvGrpSpPr>
      <p:grpSpPr>
        <a:xfrm>
          <a:off x="0" y="0"/>
          <a:ext cx="0" cy="0"/>
          <a:chOff x="0" y="0"/>
          <a:chExt cx="0" cy="0"/>
        </a:xfrm>
      </p:grpSpPr>
      <p:sp>
        <p:nvSpPr>
          <p:cNvPr id="8" name="Date"/>
          <p:cNvSpPr>
            <a:spLocks noGrp="1"/>
          </p:cNvSpPr>
          <p:nvPr>
            <p:ph type="body" sz="quarter" idx="14" hasCustomPrompt="1"/>
          </p:nvPr>
        </p:nvSpPr>
        <p:spPr>
          <a:xfrm>
            <a:off x="8077200" y="5262726"/>
            <a:ext cx="1866900" cy="187579"/>
          </a:xfrm>
          <a:noFill/>
        </p:spPr>
        <p:txBody>
          <a:bodyPr/>
          <a:lstStyle>
            <a:lvl1pPr>
              <a:defRPr sz="1200" b="0">
                <a:solidFill>
                  <a:schemeClr val="tx1"/>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Apr. 6, 2020</a:t>
            </a:r>
          </a:p>
        </p:txBody>
      </p:sp>
      <p:sp>
        <p:nvSpPr>
          <p:cNvPr id="7" name="Presenters"/>
          <p:cNvSpPr>
            <a:spLocks noGrp="1"/>
          </p:cNvSpPr>
          <p:nvPr>
            <p:ph type="body" sz="quarter" idx="13" hasCustomPrompt="1"/>
          </p:nvPr>
        </p:nvSpPr>
        <p:spPr>
          <a:xfrm>
            <a:off x="8077199" y="4235572"/>
            <a:ext cx="3429001" cy="635908"/>
          </a:xfrm>
          <a:noFill/>
        </p:spPr>
        <p:txBody>
          <a:bodyPr vert="horz" lIns="0" tIns="0" rIns="0" bIns="0" rtlCol="0">
            <a:noAutofit/>
          </a:bodyPr>
          <a:lstStyle>
            <a:lvl1pPr marL="0" marR="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lang="en-US" sz="1600" b="0" baseline="0">
                <a:solidFill>
                  <a:schemeClr val="tx1"/>
                </a:solidFill>
              </a:defRPr>
            </a:lvl1pPr>
          </a:lstStyle>
          <a:p>
            <a:pPr marL="0" marR="0" lvl="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Name, Title, Function. 16 pt. black.</a:t>
            </a:r>
          </a:p>
        </p:txBody>
      </p:sp>
      <p:sp>
        <p:nvSpPr>
          <p:cNvPr id="2" name="Title"/>
          <p:cNvSpPr>
            <a:spLocks noGrp="1"/>
          </p:cNvSpPr>
          <p:nvPr>
            <p:ph type="title" hasCustomPrompt="1"/>
          </p:nvPr>
        </p:nvSpPr>
        <p:spPr>
          <a:xfrm>
            <a:off x="8086343" y="2414671"/>
            <a:ext cx="3419857" cy="1472187"/>
          </a:xfrm>
          <a:noFill/>
        </p:spPr>
        <p:txBody>
          <a:bodyPr anchor="t" anchorCtr="0"/>
          <a:lstStyle>
            <a:lvl1pPr defTabSz="914400">
              <a:spcBef>
                <a:spcPct val="0"/>
              </a:spcBef>
              <a:defRPr sz="2500">
                <a:solidFill>
                  <a:schemeClr val="tx1"/>
                </a:solidFill>
              </a:defRPr>
            </a:lvl1pPr>
          </a:lstStyle>
          <a:p>
            <a:pPr lvl="0" defTabSz="914400">
              <a:spcBef>
                <a:spcPct val="0"/>
              </a:spcBef>
            </a:pPr>
            <a:r>
              <a:rPr lang="en-US" dirty="0"/>
              <a:t>Title 25 pt. black. Bold. Sentence case.</a:t>
            </a:r>
          </a:p>
        </p:txBody>
      </p:sp>
      <p:pic>
        <p:nvPicPr>
          <p:cNvPr id="10" name="Picture 9">
            <a:extLst>
              <a:ext uri="{FF2B5EF4-FFF2-40B4-BE49-F238E27FC236}">
                <a16:creationId xmlns:a16="http://schemas.microsoft.com/office/drawing/2014/main" id="{5895354E-608F-934A-99E9-CDE4F58213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800" y="2132782"/>
            <a:ext cx="5737184" cy="1982018"/>
          </a:xfrm>
          <a:prstGeom prst="rect">
            <a:avLst/>
          </a:prstGeom>
        </p:spPr>
      </p:pic>
      <p:cxnSp>
        <p:nvCxnSpPr>
          <p:cNvPr id="9" name="Straight Connector 8"/>
          <p:cNvCxnSpPr/>
          <p:nvPr userDrawn="1"/>
        </p:nvCxnSpPr>
        <p:spPr>
          <a:xfrm>
            <a:off x="694944" y="126143"/>
            <a:ext cx="10820399" cy="0"/>
          </a:xfrm>
          <a:prstGeom prst="line">
            <a:avLst/>
          </a:prstGeom>
          <a:ln w="254000">
            <a:solidFill>
              <a:srgbClr val="CE11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145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TX Cover: Text/Photo 1">
    <p:spTree>
      <p:nvGrpSpPr>
        <p:cNvPr id="1" name=""/>
        <p:cNvGrpSpPr/>
        <p:nvPr/>
      </p:nvGrpSpPr>
      <p:grpSpPr>
        <a:xfrm>
          <a:off x="0" y="0"/>
          <a:ext cx="0" cy="0"/>
          <a:chOff x="0" y="0"/>
          <a:chExt cx="0" cy="0"/>
        </a:xfrm>
      </p:grpSpPr>
      <p:sp>
        <p:nvSpPr>
          <p:cNvPr id="9" name="Rectangle 8"/>
          <p:cNvSpPr/>
          <p:nvPr userDrawn="1"/>
        </p:nvSpPr>
        <p:spPr>
          <a:xfrm>
            <a:off x="0" y="-16042"/>
            <a:ext cx="12192000" cy="57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ection title"/>
          <p:cNvSpPr>
            <a:spLocks noGrp="1"/>
          </p:cNvSpPr>
          <p:nvPr>
            <p:ph type="title" hasCustomPrompt="1"/>
          </p:nvPr>
        </p:nvSpPr>
        <p:spPr>
          <a:xfrm>
            <a:off x="4381500" y="4114800"/>
            <a:ext cx="7124700" cy="971492"/>
          </a:xfrm>
          <a:noFill/>
        </p:spPr>
        <p:txBody>
          <a:bodyPr vert="horz" lIns="0" tIns="0" rIns="0" bIns="0" rtlCol="0" anchor="t" anchorCtr="0">
            <a:noAutofit/>
          </a:bodyPr>
          <a:lstStyle>
            <a:lvl1pPr>
              <a:lnSpc>
                <a:spcPct val="90000"/>
              </a:lnSpc>
              <a:spcBef>
                <a:spcPts val="0"/>
              </a:spcBef>
              <a:defRPr lang="en-US" sz="4000" baseline="0">
                <a:solidFill>
                  <a:schemeClr val="tx1"/>
                </a:solidFill>
                <a:ea typeface="+mn-ea"/>
                <a:cs typeface="+mn-cs"/>
              </a:defRPr>
            </a:lvl1pPr>
          </a:lstStyle>
          <a:p>
            <a:pPr marL="0" lvl="0" indent="0">
              <a:spcBef>
                <a:spcPts val="1000"/>
              </a:spcBef>
              <a:buSzPct val="115000"/>
              <a:buFont typeface="Arial" panose="020B0604020202020204" pitchFamily="34" charset="0"/>
            </a:pPr>
            <a:r>
              <a:rPr lang="en-US" dirty="0"/>
              <a:t>Title 40 pt. black. Bold. Sentence case.</a:t>
            </a:r>
          </a:p>
        </p:txBody>
      </p:sp>
      <p:sp>
        <p:nvSpPr>
          <p:cNvPr id="12" name="Presenters"/>
          <p:cNvSpPr>
            <a:spLocks noGrp="1"/>
          </p:cNvSpPr>
          <p:nvPr>
            <p:ph type="body" sz="quarter" idx="13" hasCustomPrompt="1"/>
          </p:nvPr>
        </p:nvSpPr>
        <p:spPr>
          <a:xfrm>
            <a:off x="4381500" y="5309456"/>
            <a:ext cx="7124700" cy="182290"/>
          </a:xfrm>
          <a:noFill/>
        </p:spPr>
        <p:txBody>
          <a:bodyPr vert="horz" lIns="0" tIns="0" rIns="0" bIns="0" rtlCol="0">
            <a:noAutofit/>
          </a:bodyPr>
          <a:lstStyle>
            <a:lvl1pPr marL="0" marR="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lang="en-US" sz="1600" b="1">
                <a:solidFill>
                  <a:schemeClr val="accent1"/>
                </a:solidFill>
              </a:defRPr>
            </a:lvl1pPr>
          </a:lstStyle>
          <a:p>
            <a:pPr marL="0" marR="0" lvl="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16 pt. black. Bold. Sentence case.</a:t>
            </a:r>
          </a:p>
        </p:txBody>
      </p:sp>
      <p:cxnSp>
        <p:nvCxnSpPr>
          <p:cNvPr id="16" name="Straight Connector 15"/>
          <p:cNvCxnSpPr/>
          <p:nvPr userDrawn="1"/>
        </p:nvCxnSpPr>
        <p:spPr>
          <a:xfrm>
            <a:off x="0" y="3787281"/>
            <a:ext cx="4114800" cy="0"/>
          </a:xfrm>
          <a:prstGeom prst="line">
            <a:avLst/>
          </a:prstGeom>
          <a:ln w="20320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Date"/>
          <p:cNvSpPr>
            <a:spLocks noGrp="1"/>
          </p:cNvSpPr>
          <p:nvPr>
            <p:ph type="body" sz="quarter" idx="15" hasCustomPrompt="1"/>
          </p:nvPr>
        </p:nvSpPr>
        <p:spPr>
          <a:xfrm>
            <a:off x="4381500" y="5651814"/>
            <a:ext cx="1562101" cy="126192"/>
          </a:xfrm>
          <a:noFill/>
        </p:spPr>
        <p:txBody>
          <a:bodyPr/>
          <a:lstStyle>
            <a:lvl1pPr>
              <a:defRPr sz="1200" b="0" baseline="0">
                <a:solidFill>
                  <a:schemeClr val="tx1"/>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Apr. 6, 2020</a:t>
            </a:r>
          </a:p>
        </p:txBody>
      </p:sp>
      <p:sp>
        <p:nvSpPr>
          <p:cNvPr id="18" name="Presenters"/>
          <p:cNvSpPr>
            <a:spLocks noGrp="1"/>
          </p:cNvSpPr>
          <p:nvPr>
            <p:ph type="body" sz="quarter" idx="16" hasCustomPrompt="1"/>
          </p:nvPr>
        </p:nvSpPr>
        <p:spPr>
          <a:xfrm>
            <a:off x="685799" y="2824218"/>
            <a:ext cx="3150281" cy="669115"/>
          </a:xfrm>
          <a:noFill/>
        </p:spPr>
        <p:txBody>
          <a:bodyPr vert="horz" lIns="0" tIns="0" rIns="0" bIns="0" rtlCol="0" anchor="b" anchorCtr="0">
            <a:noAutofit/>
          </a:bodyPr>
          <a:lstStyle>
            <a:lvl1pPr marL="0" marR="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lang="en-US" sz="1600" b="1" baseline="0">
                <a:solidFill>
                  <a:schemeClr val="tx1"/>
                </a:solidFill>
              </a:defRPr>
            </a:lvl1pPr>
          </a:lstStyle>
          <a:p>
            <a:pPr marL="0" marR="0" lvl="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Name, Title, Function. 16 pt. black. Bold. </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799" y="713876"/>
            <a:ext cx="2724227" cy="941135"/>
          </a:xfrm>
          <a:prstGeom prst="rect">
            <a:avLst/>
          </a:prstGeom>
        </p:spPr>
      </p:pic>
      <p:sp>
        <p:nvSpPr>
          <p:cNvPr id="15" name="Clearspace note"/>
          <p:cNvSpPr/>
          <p:nvPr userDrawn="1"/>
        </p:nvSpPr>
        <p:spPr>
          <a:xfrm flipH="1">
            <a:off x="12488965" y="3548726"/>
            <a:ext cx="2586681" cy="293948"/>
          </a:xfrm>
          <a:prstGeom prst="homePlate">
            <a:avLst/>
          </a:prstGeom>
          <a:solidFill>
            <a:srgbClr val="F2F2F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indent="0">
              <a:lnSpc>
                <a:spcPct val="90000"/>
              </a:lnSpc>
              <a:spcBef>
                <a:spcPts val="1000"/>
              </a:spcBef>
              <a:buSzPct val="115000"/>
              <a:buFont typeface="Arial" panose="020B0604020202020204" pitchFamily="34" charset="0"/>
              <a:buNone/>
            </a:pPr>
            <a:r>
              <a:rPr lang="en-US" sz="800" b="0" baseline="0" dirty="0">
                <a:solidFill>
                  <a:schemeClr val="tx1"/>
                </a:solidFill>
              </a:rPr>
              <a:t>Align cover  image to grid lines</a:t>
            </a:r>
          </a:p>
        </p:txBody>
      </p:sp>
      <p:sp>
        <p:nvSpPr>
          <p:cNvPr id="14" name="Picture Placeholder 3"/>
          <p:cNvSpPr>
            <a:spLocks noGrp="1"/>
          </p:cNvSpPr>
          <p:nvPr>
            <p:ph type="pic" sz="quarter" idx="17" hasCustomPrompt="1"/>
          </p:nvPr>
        </p:nvSpPr>
        <p:spPr>
          <a:xfrm>
            <a:off x="4114800" y="-20638"/>
            <a:ext cx="8077200" cy="3716338"/>
          </a:xfrm>
          <a:solidFill>
            <a:schemeClr val="accent4"/>
          </a:solidFill>
        </p:spPr>
        <p:txBody>
          <a:bodyPr tIns="365760"/>
          <a:lstStyle>
            <a:lvl1pPr algn="ctr">
              <a:defRPr b="0"/>
            </a:lvl1pPr>
          </a:lstStyle>
          <a:p>
            <a:r>
              <a:rPr lang="en-US" dirty="0"/>
              <a:t>Click to insert photo</a:t>
            </a:r>
          </a:p>
        </p:txBody>
      </p:sp>
      <p:grpSp>
        <p:nvGrpSpPr>
          <p:cNvPr id="2" name="Group 1"/>
          <p:cNvGrpSpPr/>
          <p:nvPr userDrawn="1"/>
        </p:nvGrpSpPr>
        <p:grpSpPr>
          <a:xfrm>
            <a:off x="12317391" y="2032206"/>
            <a:ext cx="2766590" cy="792012"/>
            <a:chOff x="12290811" y="2032206"/>
            <a:chExt cx="2766590" cy="792012"/>
          </a:xfrm>
        </p:grpSpPr>
        <p:sp>
          <p:nvSpPr>
            <p:cNvPr id="20" name="TextBox 19">
              <a:extLst>
                <a:ext uri="{FF2B5EF4-FFF2-40B4-BE49-F238E27FC236}">
                  <a16:creationId xmlns:a16="http://schemas.microsoft.com/office/drawing/2014/main" id="{3FCCEF91-CDE1-7D4E-8E36-0C730E76DDDB}"/>
                </a:ext>
              </a:extLst>
            </p:cNvPr>
            <p:cNvSpPr txBox="1"/>
            <p:nvPr userDrawn="1"/>
          </p:nvSpPr>
          <p:spPr>
            <a:xfrm>
              <a:off x="12470720" y="2032206"/>
              <a:ext cx="2586681" cy="792012"/>
            </a:xfrm>
            <a:prstGeom prst="rect">
              <a:avLst/>
            </a:prstGeom>
            <a:solidFill>
              <a:srgbClr val="F2F2F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lvl="0" indent="0">
                <a:lnSpc>
                  <a:spcPct val="90000"/>
                </a:lnSpc>
                <a:spcBef>
                  <a:spcPts val="1000"/>
                </a:spcBef>
                <a:buSzPct val="115000"/>
                <a:buFont typeface="Arial" panose="020B0604020202020204" pitchFamily="34" charset="0"/>
                <a:buNone/>
                <a:defRPr sz="800" b="0" baseline="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11125" lvl="0" indent="-111125">
                <a:spcBef>
                  <a:spcPts val="600"/>
                </a:spcBef>
                <a:buFont typeface="Arial" panose="020B0604020202020204" pitchFamily="34" charset="0"/>
                <a:buChar char="•"/>
              </a:pPr>
              <a:r>
                <a:rPr lang="en-US" dirty="0">
                  <a:solidFill>
                    <a:schemeClr val="tx1"/>
                  </a:solidFill>
                </a:rPr>
                <a:t>Click to insert photo</a:t>
              </a:r>
            </a:p>
            <a:p>
              <a:pPr marL="111125" lvl="0" indent="-111125">
                <a:spcBef>
                  <a:spcPts val="600"/>
                </a:spcBef>
                <a:buFont typeface="Arial" panose="020B0604020202020204" pitchFamily="34" charset="0"/>
                <a:buChar char="•"/>
              </a:pPr>
              <a:r>
                <a:rPr lang="en-US" dirty="0">
                  <a:solidFill>
                    <a:schemeClr val="tx1"/>
                  </a:solidFill>
                </a:rPr>
                <a:t>Delete existing photo to select a new one.</a:t>
              </a:r>
            </a:p>
            <a:p>
              <a:pPr marL="111125" lvl="0" indent="-111125">
                <a:spcBef>
                  <a:spcPts val="600"/>
                </a:spcBef>
                <a:buFont typeface="Arial" panose="020B0604020202020204" pitchFamily="34" charset="0"/>
                <a:buChar char="•"/>
              </a:pPr>
              <a:r>
                <a:rPr lang="en-US" dirty="0">
                  <a:solidFill>
                    <a:schemeClr val="tx1"/>
                  </a:solidFill>
                </a:rPr>
                <a:t>Contact Advanced Media for assistance with alternative cover images.</a:t>
              </a:r>
            </a:p>
          </p:txBody>
        </p:sp>
        <p:sp>
          <p:nvSpPr>
            <p:cNvPr id="21" name="Isosceles Triangle 20"/>
            <p:cNvSpPr/>
            <p:nvPr userDrawn="1"/>
          </p:nvSpPr>
          <p:spPr>
            <a:xfrm rot="16200000" flipH="1">
              <a:off x="12008304" y="2339911"/>
              <a:ext cx="747507" cy="182494"/>
            </a:xfrm>
            <a:prstGeom prst="triangle">
              <a:avLst/>
            </a:prstGeom>
            <a:solidFill>
              <a:srgbClr val="F2F2F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99470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328" userDrawn="1">
          <p15:clr>
            <a:srgbClr val="FBAE40"/>
          </p15:clr>
        </p15:guide>
        <p15:guide id="2" pos="25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TX Cover: Text/Photo 2">
    <p:spTree>
      <p:nvGrpSpPr>
        <p:cNvPr id="1" name=""/>
        <p:cNvGrpSpPr/>
        <p:nvPr/>
      </p:nvGrpSpPr>
      <p:grpSpPr>
        <a:xfrm>
          <a:off x="0" y="0"/>
          <a:ext cx="0" cy="0"/>
          <a:chOff x="0" y="0"/>
          <a:chExt cx="0" cy="0"/>
        </a:xfrm>
      </p:grpSpPr>
      <p:sp>
        <p:nvSpPr>
          <p:cNvPr id="12" name="Picture Placeholder 5"/>
          <p:cNvSpPr>
            <a:spLocks noGrp="1"/>
          </p:cNvSpPr>
          <p:nvPr>
            <p:ph type="pic" sz="quarter" idx="16" hasCustomPrompt="1"/>
          </p:nvPr>
        </p:nvSpPr>
        <p:spPr>
          <a:xfrm>
            <a:off x="-7938" y="-23813"/>
            <a:ext cx="12199938" cy="5014913"/>
          </a:xfrm>
          <a:solidFill>
            <a:schemeClr val="accent2"/>
          </a:solidFill>
        </p:spPr>
        <p:txBody>
          <a:bodyPr tIns="365760"/>
          <a:lstStyle>
            <a:lvl1pPr algn="ctr">
              <a:defRPr b="0">
                <a:solidFill>
                  <a:schemeClr val="bg1"/>
                </a:solidFill>
              </a:defRPr>
            </a:lvl1pPr>
          </a:lstStyle>
          <a:p>
            <a:r>
              <a:rPr lang="en-US" dirty="0"/>
              <a:t>Click to insert photo</a:t>
            </a:r>
          </a:p>
        </p:txBody>
      </p:sp>
      <p:sp>
        <p:nvSpPr>
          <p:cNvPr id="8" name="Date"/>
          <p:cNvSpPr>
            <a:spLocks noGrp="1"/>
          </p:cNvSpPr>
          <p:nvPr>
            <p:ph type="body" sz="quarter" idx="14" hasCustomPrompt="1"/>
          </p:nvPr>
        </p:nvSpPr>
        <p:spPr>
          <a:xfrm>
            <a:off x="9944100" y="5502899"/>
            <a:ext cx="1562100" cy="162189"/>
          </a:xfrm>
        </p:spPr>
        <p:txBody>
          <a:bodyPr vert="horz" lIns="91440" tIns="0" rIns="0" bIns="45720" rtlCol="0" anchor="t"/>
          <a:lstStyle>
            <a:lvl1pPr>
              <a:defRPr lang="en-US" sz="1200" b="0" baseline="0" dirty="0" smtClean="0">
                <a:solidFill>
                  <a:schemeClr val="tx1"/>
                </a:solidFill>
                <a:latin typeface="Arial" panose="020B0604020202020204" pitchFamily="34" charset="0"/>
                <a:cs typeface="Arial" panose="020B0604020202020204" pitchFamily="34" charset="0"/>
              </a:defRPr>
            </a:lvl1pPr>
          </a:lstStyle>
          <a:p>
            <a:pPr lvl="0" algn="r" defTabSz="914400"/>
            <a:r>
              <a:rPr lang="en-US" dirty="0"/>
              <a:t>Apr. 6, 2020</a:t>
            </a:r>
          </a:p>
        </p:txBody>
      </p:sp>
      <p:sp>
        <p:nvSpPr>
          <p:cNvPr id="7" name="Presenters"/>
          <p:cNvSpPr>
            <a:spLocks noGrp="1"/>
          </p:cNvSpPr>
          <p:nvPr>
            <p:ph type="body" sz="quarter" idx="13" hasCustomPrompt="1"/>
          </p:nvPr>
        </p:nvSpPr>
        <p:spPr>
          <a:xfrm>
            <a:off x="4655126" y="5455226"/>
            <a:ext cx="4984173" cy="569381"/>
          </a:xfrm>
          <a:noFill/>
        </p:spPr>
        <p:txBody>
          <a:bodyPr vert="horz" lIns="0" tIns="0" rIns="0" bIns="0" rtlCol="0">
            <a:noAutofit/>
          </a:bodyPr>
          <a:lstStyle>
            <a:lvl1pPr marL="0" marR="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lang="en-US" sz="1600" b="1" baseline="0">
                <a:solidFill>
                  <a:schemeClr val="tx1"/>
                </a:solidFill>
              </a:defRPr>
            </a:lvl1pPr>
          </a:lstStyle>
          <a:p>
            <a:pPr marL="0" marR="0" lvl="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Name, Title, Function. 16 pt. black. Bold. </a:t>
            </a:r>
          </a:p>
        </p:txBody>
      </p:sp>
      <p:sp>
        <p:nvSpPr>
          <p:cNvPr id="2" name="Title"/>
          <p:cNvSpPr>
            <a:spLocks noGrp="1"/>
          </p:cNvSpPr>
          <p:nvPr>
            <p:ph type="title" hasCustomPrompt="1"/>
          </p:nvPr>
        </p:nvSpPr>
        <p:spPr>
          <a:xfrm>
            <a:off x="704573" y="3067000"/>
            <a:ext cx="8917406" cy="1151330"/>
          </a:xfrm>
          <a:noFill/>
        </p:spPr>
        <p:txBody>
          <a:bodyPr anchor="b" anchorCtr="0"/>
          <a:lstStyle>
            <a:lvl1pPr defTabSz="914400">
              <a:spcBef>
                <a:spcPct val="0"/>
              </a:spcBef>
              <a:defRPr sz="4800">
                <a:solidFill>
                  <a:schemeClr val="bg1"/>
                </a:solidFill>
              </a:defRPr>
            </a:lvl1pPr>
          </a:lstStyle>
          <a:p>
            <a:pPr lvl="0" defTabSz="914400">
              <a:spcBef>
                <a:spcPct val="0"/>
              </a:spcBef>
            </a:pPr>
            <a:r>
              <a:rPr lang="en-US" dirty="0"/>
              <a:t>Title 48 pt. white. Bold. Sentence case.</a:t>
            </a:r>
          </a:p>
        </p:txBody>
      </p:sp>
      <p:sp>
        <p:nvSpPr>
          <p:cNvPr id="5" name="Text Placeholder 4"/>
          <p:cNvSpPr>
            <a:spLocks noGrp="1"/>
          </p:cNvSpPr>
          <p:nvPr>
            <p:ph type="body" sz="quarter" idx="15" hasCustomPrompt="1"/>
          </p:nvPr>
        </p:nvSpPr>
        <p:spPr>
          <a:xfrm>
            <a:off x="704572" y="4469686"/>
            <a:ext cx="7105927" cy="216670"/>
          </a:xfrm>
          <a:noFill/>
        </p:spPr>
        <p:txBody>
          <a:bodyPr/>
          <a:lstStyle>
            <a:lvl1pPr marL="0" marR="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sz="1600" b="0" baseline="0">
                <a:solidFill>
                  <a:schemeClr val="bg1"/>
                </a:solidFill>
              </a:defRPr>
            </a:lvl1pPr>
          </a:lstStyle>
          <a:p>
            <a:pPr marL="0" marR="0" lvl="0" indent="0" algn="l" defTabSz="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16 pt. white. Sentence case.</a:t>
            </a:r>
          </a:p>
        </p:txBody>
      </p:sp>
      <p:pic>
        <p:nvPicPr>
          <p:cNvPr id="10" name="Picture 9">
            <a:extLst>
              <a:ext uri="{FF2B5EF4-FFF2-40B4-BE49-F238E27FC236}">
                <a16:creationId xmlns:a16="http://schemas.microsoft.com/office/drawing/2014/main" id="{094834F1-6E6E-6949-9106-653F18046AB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6288" y="5242456"/>
            <a:ext cx="2606528" cy="900474"/>
          </a:xfrm>
          <a:prstGeom prst="rect">
            <a:avLst/>
          </a:prstGeom>
        </p:spPr>
      </p:pic>
      <p:sp>
        <p:nvSpPr>
          <p:cNvPr id="11" name="Clearspace note"/>
          <p:cNvSpPr/>
          <p:nvPr userDrawn="1"/>
        </p:nvSpPr>
        <p:spPr>
          <a:xfrm flipH="1">
            <a:off x="12524980" y="4878916"/>
            <a:ext cx="2420380" cy="272204"/>
          </a:xfrm>
          <a:prstGeom prst="homePlate">
            <a:avLst/>
          </a:prstGeom>
          <a:solidFill>
            <a:srgbClr val="F2F2F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indent="0">
              <a:lnSpc>
                <a:spcPct val="90000"/>
              </a:lnSpc>
              <a:spcBef>
                <a:spcPts val="1000"/>
              </a:spcBef>
              <a:buSzPct val="115000"/>
              <a:buFont typeface="Arial" panose="020B0604020202020204" pitchFamily="34" charset="0"/>
              <a:buNone/>
            </a:pPr>
            <a:r>
              <a:rPr lang="en-US" sz="800" b="0" baseline="0" dirty="0">
                <a:solidFill>
                  <a:schemeClr val="tx1"/>
                </a:solidFill>
              </a:rPr>
              <a:t>Align cover  image to grid line</a:t>
            </a:r>
          </a:p>
        </p:txBody>
      </p:sp>
      <p:grpSp>
        <p:nvGrpSpPr>
          <p:cNvPr id="17" name="Group 16"/>
          <p:cNvGrpSpPr/>
          <p:nvPr userDrawn="1"/>
        </p:nvGrpSpPr>
        <p:grpSpPr>
          <a:xfrm>
            <a:off x="12349070" y="1973973"/>
            <a:ext cx="2772200" cy="1019338"/>
            <a:chOff x="12285201" y="2032206"/>
            <a:chExt cx="2772200" cy="1019338"/>
          </a:xfrm>
        </p:grpSpPr>
        <p:sp>
          <p:nvSpPr>
            <p:cNvPr id="18" name="TextBox 17">
              <a:extLst>
                <a:ext uri="{FF2B5EF4-FFF2-40B4-BE49-F238E27FC236}">
                  <a16:creationId xmlns:a16="http://schemas.microsoft.com/office/drawing/2014/main" id="{3FCCEF91-CDE1-7D4E-8E36-0C730E76DDDB}"/>
                </a:ext>
              </a:extLst>
            </p:cNvPr>
            <p:cNvSpPr txBox="1"/>
            <p:nvPr userDrawn="1"/>
          </p:nvSpPr>
          <p:spPr>
            <a:xfrm>
              <a:off x="12470720" y="2032206"/>
              <a:ext cx="2586681" cy="1019338"/>
            </a:xfrm>
            <a:prstGeom prst="rect">
              <a:avLst/>
            </a:prstGeom>
            <a:solidFill>
              <a:srgbClr val="F2F2F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lvl="0" indent="0">
                <a:lnSpc>
                  <a:spcPct val="90000"/>
                </a:lnSpc>
                <a:spcBef>
                  <a:spcPts val="1000"/>
                </a:spcBef>
                <a:buSzPct val="115000"/>
                <a:buFont typeface="Arial" panose="020B0604020202020204" pitchFamily="34" charset="0"/>
                <a:buNone/>
                <a:defRPr sz="800" b="0" baseline="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11125" lvl="0" indent="-111125">
                <a:spcBef>
                  <a:spcPts val="600"/>
                </a:spcBef>
                <a:buFont typeface="Arial" panose="020B0604020202020204" pitchFamily="34" charset="0"/>
                <a:buChar char="•"/>
              </a:pPr>
              <a:r>
                <a:rPr lang="en-US" dirty="0">
                  <a:solidFill>
                    <a:schemeClr val="tx1"/>
                  </a:solidFill>
                </a:rPr>
                <a:t>Click to insert photo</a:t>
              </a:r>
            </a:p>
            <a:p>
              <a:pPr marL="111125" lvl="0" indent="-111125">
                <a:spcBef>
                  <a:spcPts val="600"/>
                </a:spcBef>
                <a:buFont typeface="Arial" panose="020B0604020202020204" pitchFamily="34" charset="0"/>
                <a:buChar char="•"/>
              </a:pPr>
              <a:r>
                <a:rPr lang="en-US" dirty="0">
                  <a:solidFill>
                    <a:schemeClr val="tx1"/>
                  </a:solidFill>
                </a:rPr>
                <a:t>Delete existing photo to select a new one.</a:t>
              </a:r>
            </a:p>
            <a:p>
              <a:pPr marL="111125" marR="0" lvl="0" indent="-111125" algn="l" defTabSz="914400" rtl="0" eaLnBrk="1" fontAlgn="auto" latinLnBrk="0" hangingPunct="1">
                <a:lnSpc>
                  <a:spcPct val="90000"/>
                </a:lnSpc>
                <a:spcBef>
                  <a:spcPts val="600"/>
                </a:spcBef>
                <a:spcAft>
                  <a:spcPts val="0"/>
                </a:spcAft>
                <a:buClrTx/>
                <a:buSzPct val="115000"/>
                <a:buFont typeface="Arial" panose="020B0604020202020204" pitchFamily="34" charset="0"/>
                <a:buChar char="•"/>
                <a:tabLst/>
                <a:defRPr/>
              </a:pPr>
              <a:r>
                <a:rPr lang="en-US" dirty="0">
                  <a:solidFill>
                    <a:schemeClr val="tx1"/>
                  </a:solidFill>
                </a:rPr>
                <a:t>Ensure the photo is dark enough for the white title and subhead to be clearly readable.</a:t>
              </a:r>
            </a:p>
            <a:p>
              <a:pPr marL="111125" lvl="0" indent="-111125">
                <a:spcBef>
                  <a:spcPts val="600"/>
                </a:spcBef>
                <a:buFont typeface="Arial" panose="020B0604020202020204" pitchFamily="34" charset="0"/>
                <a:buChar char="•"/>
              </a:pPr>
              <a:r>
                <a:rPr lang="en-US" dirty="0">
                  <a:solidFill>
                    <a:schemeClr val="tx1"/>
                  </a:solidFill>
                </a:rPr>
                <a:t>Contact Advanced Media for assistance with alternative cover images.</a:t>
              </a:r>
            </a:p>
          </p:txBody>
        </p:sp>
        <p:sp>
          <p:nvSpPr>
            <p:cNvPr id="19" name="Isosceles Triangle 18"/>
            <p:cNvSpPr/>
            <p:nvPr userDrawn="1"/>
          </p:nvSpPr>
          <p:spPr>
            <a:xfrm rot="16200000" flipH="1">
              <a:off x="11886756" y="2470605"/>
              <a:ext cx="979384" cy="182494"/>
            </a:xfrm>
            <a:prstGeom prst="triangle">
              <a:avLst/>
            </a:prstGeom>
            <a:solidFill>
              <a:srgbClr val="F2F2F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85936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3552" userDrawn="1">
          <p15:clr>
            <a:srgbClr val="FBAE40"/>
          </p15:clr>
        </p15:guide>
        <p15:guide id="2" orient="horz" pos="314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TX: 1 column/photo">
    <p:bg>
      <p:bgRef idx="1001">
        <a:schemeClr val="bg1"/>
      </p:bgRef>
    </p:bg>
    <p:spTree>
      <p:nvGrpSpPr>
        <p:cNvPr id="1" name=""/>
        <p:cNvGrpSpPr/>
        <p:nvPr/>
      </p:nvGrpSpPr>
      <p:grpSpPr>
        <a:xfrm>
          <a:off x="0" y="0"/>
          <a:ext cx="0" cy="0"/>
          <a:chOff x="0" y="0"/>
          <a:chExt cx="0" cy="0"/>
        </a:xfrm>
      </p:grpSpPr>
      <p:sp>
        <p:nvSpPr>
          <p:cNvPr id="31" name="Body 1"/>
          <p:cNvSpPr>
            <a:spLocks noGrp="1"/>
          </p:cNvSpPr>
          <p:nvPr>
            <p:ph type="body" sz="quarter" idx="13" hasCustomPrompt="1"/>
          </p:nvPr>
        </p:nvSpPr>
        <p:spPr>
          <a:xfrm>
            <a:off x="696433" y="2251609"/>
            <a:ext cx="3418367" cy="3539591"/>
          </a:xfrm>
          <a:noFill/>
        </p:spPr>
        <p:txBody>
          <a:bodyPr/>
          <a:lstStyle>
            <a:lvl1pPr marL="219451" indent="-219451" algn="l" defTabSz="914400" rtl="0" eaLnBrk="1" latinLnBrk="0" hangingPunct="1">
              <a:lnSpc>
                <a:spcPct val="100000"/>
              </a:lnSpc>
              <a:spcBef>
                <a:spcPct val="0"/>
              </a:spcBef>
              <a:spcAft>
                <a:spcPts val="600"/>
              </a:spcAft>
              <a:buClr>
                <a:srgbClr val="CE1126"/>
              </a:buClr>
              <a:buSzPct val="75000"/>
              <a:buFont typeface="Arial" panose="020B0604020202020204" pitchFamily="34" charset="0"/>
              <a:buChar char="•"/>
              <a:defRPr lang="en-US" sz="1800" kern="1200" dirty="0" smtClean="0">
                <a:solidFill>
                  <a:schemeClr val="tx1"/>
                </a:solidFill>
                <a:latin typeface="+mn-lt"/>
                <a:ea typeface="+mn-ea"/>
                <a:cs typeface="+mn-cs"/>
              </a:defRPr>
            </a:lvl1pPr>
            <a:lvl2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smtClean="0">
                <a:solidFill>
                  <a:schemeClr val="tx1"/>
                </a:solidFill>
                <a:latin typeface="+mn-lt"/>
                <a:ea typeface="+mn-ea"/>
                <a:cs typeface="+mn-cs"/>
              </a:defRPr>
            </a:lvl2pPr>
            <a:lvl3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smtClean="0">
                <a:solidFill>
                  <a:schemeClr val="tx1"/>
                </a:solidFill>
                <a:latin typeface="+mn-lt"/>
                <a:ea typeface="+mn-ea"/>
                <a:cs typeface="+mn-cs"/>
              </a:defRPr>
            </a:lvl3pPr>
            <a:lvl4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smtClean="0">
                <a:solidFill>
                  <a:schemeClr val="tx1"/>
                </a:solidFill>
                <a:latin typeface="+mn-lt"/>
                <a:ea typeface="+mn-ea"/>
                <a:cs typeface="+mn-cs"/>
              </a:defRPr>
            </a:lvl4pPr>
            <a:lvl5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a:solidFill>
                  <a:schemeClr val="tx1"/>
                </a:solidFill>
                <a:latin typeface="+mn-lt"/>
                <a:ea typeface="+mn-ea"/>
                <a:cs typeface="+mn-cs"/>
              </a:defRPr>
            </a:lvl5pPr>
          </a:lstStyle>
          <a:p>
            <a:pPr lvl="0"/>
            <a:r>
              <a:rPr lang="en-US" dirty="0"/>
              <a:t>Main bullet. 18 pt. black.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7" hasCustomPrompt="1"/>
          </p:nvPr>
        </p:nvSpPr>
        <p:spPr>
          <a:xfrm>
            <a:off x="4381500" y="1572733"/>
            <a:ext cx="7124700" cy="4218468"/>
          </a:xfrm>
          <a:solidFill>
            <a:schemeClr val="bg2"/>
          </a:solidFill>
        </p:spPr>
        <p:txBody>
          <a:bodyPr tIns="1188720"/>
          <a:lstStyle>
            <a:lvl1pPr marL="0" indent="0" algn="ctr">
              <a:buNone/>
              <a:defRPr/>
            </a:lvl1pPr>
          </a:lstStyle>
          <a:p>
            <a:r>
              <a:rPr lang="en-US" dirty="0"/>
              <a:t>Click to insert photo</a:t>
            </a:r>
          </a:p>
        </p:txBody>
      </p:sp>
      <p:sp>
        <p:nvSpPr>
          <p:cNvPr id="17" name="Slide number"/>
          <p:cNvSpPr>
            <a:spLocks noGrp="1"/>
          </p:cNvSpPr>
          <p:nvPr>
            <p:ph type="sldNum" sz="quarter" idx="4"/>
          </p:nvPr>
        </p:nvSpPr>
        <p:spPr>
          <a:xfrm>
            <a:off x="10983397" y="6380414"/>
            <a:ext cx="531946" cy="365125"/>
          </a:xfrm>
          <a:prstGeom prst="rect">
            <a:avLst/>
          </a:prstGeom>
        </p:spPr>
        <p:txBody>
          <a:bodyPr vert="horz" lIns="0" tIns="0" rIns="0" bIns="0" rtlCol="0" anchor="t" anchorCtr="0"/>
          <a:lstStyle>
            <a:lvl1pPr algn="r">
              <a:defRPr lang="en-US" sz="1200" kern="1200" smtClean="0">
                <a:solidFill>
                  <a:schemeClr val="tx1">
                    <a:tint val="75000"/>
                  </a:schemeClr>
                </a:solidFill>
                <a:latin typeface="+mn-lt"/>
                <a:ea typeface="+mn-ea"/>
                <a:cs typeface="+mn-cs"/>
              </a:defRPr>
            </a:lvl1pPr>
          </a:lstStyle>
          <a:p>
            <a:fld id="{07165E6F-54ED-4977-A15E-D44BE7238A65}" type="slidenum">
              <a:rPr lang="en-US" smtClean="0"/>
              <a:pPr/>
              <a:t>‹#›</a:t>
            </a:fld>
            <a:endParaRPr lang="en-US" dirty="0"/>
          </a:p>
        </p:txBody>
      </p:sp>
      <p:sp>
        <p:nvSpPr>
          <p:cNvPr id="9" name="Text Placeholder 2"/>
          <p:cNvSpPr>
            <a:spLocks noGrp="1"/>
          </p:cNvSpPr>
          <p:nvPr>
            <p:ph type="body" sz="quarter" idx="21" hasCustomPrompt="1"/>
          </p:nvPr>
        </p:nvSpPr>
        <p:spPr>
          <a:xfrm>
            <a:off x="695325" y="1572733"/>
            <a:ext cx="3419475" cy="590931"/>
          </a:xfrm>
          <a:noFill/>
        </p:spPr>
        <p:txBody>
          <a:bodyPr wrap="square" bIns="91440">
            <a:spAutoFit/>
          </a:bodyPr>
          <a:lstStyle>
            <a:lvl1pPr marL="0" marR="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sz="1800" b="1" baseline="0"/>
            </a:lvl1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18 pt. black. Bold. Sentence case.</a:t>
            </a:r>
          </a:p>
        </p:txBody>
      </p:sp>
      <p:sp>
        <p:nvSpPr>
          <p:cNvPr id="10" name="Title 5"/>
          <p:cNvSpPr>
            <a:spLocks noGrp="1"/>
          </p:cNvSpPr>
          <p:nvPr>
            <p:ph type="title" hasCustomPrompt="1"/>
          </p:nvPr>
        </p:nvSpPr>
        <p:spPr>
          <a:xfrm>
            <a:off x="694944" y="466347"/>
            <a:ext cx="10811256" cy="676653"/>
          </a:xfrm>
          <a:prstGeom prst="rect">
            <a:avLst/>
          </a:prstGeom>
        </p:spPr>
        <p:txBody>
          <a:bodyPr/>
          <a:lstStyle>
            <a:lvl1pPr>
              <a:lnSpc>
                <a:spcPct val="80000"/>
              </a:lnSpc>
              <a:defRPr/>
            </a:lvl1pPr>
          </a:lstStyle>
          <a:p>
            <a:r>
              <a:rPr lang="en-US" dirty="0"/>
              <a:t>Title. 32 pt. black. Bold. Sentence case. Two lines max.</a:t>
            </a:r>
          </a:p>
        </p:txBody>
      </p:sp>
      <p:grpSp>
        <p:nvGrpSpPr>
          <p:cNvPr id="5" name="Group 4"/>
          <p:cNvGrpSpPr/>
          <p:nvPr userDrawn="1"/>
        </p:nvGrpSpPr>
        <p:grpSpPr>
          <a:xfrm>
            <a:off x="12291689" y="2696946"/>
            <a:ext cx="2769174" cy="390878"/>
            <a:chOff x="12291689" y="2696946"/>
            <a:chExt cx="2769174" cy="390878"/>
          </a:xfrm>
        </p:grpSpPr>
        <p:sp>
          <p:nvSpPr>
            <p:cNvPr id="4" name="Isosceles Triangle 3"/>
            <p:cNvSpPr/>
            <p:nvPr userDrawn="1"/>
          </p:nvSpPr>
          <p:spPr>
            <a:xfrm rot="16200000" flipH="1">
              <a:off x="12187497" y="2801139"/>
              <a:ext cx="390877" cy="182494"/>
            </a:xfrm>
            <a:prstGeom prst="triangle">
              <a:avLst/>
            </a:prstGeom>
            <a:solidFill>
              <a:srgbClr val="F2F2F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FCCEF91-CDE1-7D4E-8E36-0C730E76DDDB}"/>
                </a:ext>
              </a:extLst>
            </p:cNvPr>
            <p:cNvSpPr txBox="1"/>
            <p:nvPr userDrawn="1"/>
          </p:nvSpPr>
          <p:spPr>
            <a:xfrm>
              <a:off x="12474182" y="2696946"/>
              <a:ext cx="2586681" cy="390876"/>
            </a:xfrm>
            <a:prstGeom prst="rect">
              <a:avLst/>
            </a:prstGeom>
            <a:solidFill>
              <a:srgbClr val="F2F2F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111125" lvl="0" indent="-111125">
                <a:lnSpc>
                  <a:spcPct val="90000"/>
                </a:lnSpc>
                <a:spcBef>
                  <a:spcPts val="600"/>
                </a:spcBef>
                <a:buSzPct val="115000"/>
                <a:buFont typeface="Arial" panose="020B0604020202020204" pitchFamily="34" charset="0"/>
                <a:buChar char="•"/>
                <a:defRPr sz="800" b="0" baseline="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spcBef>
                  <a:spcPts val="300"/>
                </a:spcBef>
              </a:pPr>
              <a:r>
                <a:rPr lang="en-US" dirty="0">
                  <a:solidFill>
                    <a:schemeClr val="tx1"/>
                  </a:solidFill>
                </a:rPr>
                <a:t>Click to insert photo</a:t>
              </a:r>
            </a:p>
            <a:p>
              <a:pPr lvl="0">
                <a:spcBef>
                  <a:spcPts val="300"/>
                </a:spcBef>
              </a:pPr>
              <a:r>
                <a:rPr lang="en-US" dirty="0">
                  <a:solidFill>
                    <a:schemeClr val="tx1"/>
                  </a:solidFill>
                </a:rPr>
                <a:t>Delete existing photo to select a new one.</a:t>
              </a:r>
            </a:p>
          </p:txBody>
        </p:sp>
      </p:grpSp>
      <p:sp>
        <p:nvSpPr>
          <p:cNvPr id="13" name="Takeaway bar"/>
          <p:cNvSpPr>
            <a:spLocks noGrp="1"/>
          </p:cNvSpPr>
          <p:nvPr>
            <p:ph type="body" sz="quarter" idx="15" hasCustomPrompt="1"/>
          </p:nvPr>
        </p:nvSpPr>
        <p:spPr>
          <a:xfrm>
            <a:off x="694944" y="5945782"/>
            <a:ext cx="10820399" cy="240066"/>
          </a:xfrm>
          <a:solidFill>
            <a:schemeClr val="accent1"/>
          </a:solidFill>
        </p:spPr>
        <p:txBody>
          <a:bodyPr vert="horz" wrap="square" lIns="621792" tIns="36576" rIns="621792" bIns="36576" rtlCol="0" anchor="b" anchorCtr="0">
            <a:spAutoFit/>
          </a:bodyPr>
          <a:lstStyle>
            <a:lvl1pPr marL="0" indent="0" algn="ctr" defTabSz="0">
              <a:lnSpc>
                <a:spcPts val="1300"/>
              </a:lnSpc>
              <a:spcBef>
                <a:spcPts val="0"/>
              </a:spcBef>
              <a:buFontTx/>
              <a:buNone/>
              <a:defRPr lang="en-US" sz="1200" b="1" dirty="0">
                <a:solidFill>
                  <a:schemeClr val="bg1"/>
                </a:solidFill>
                <a:latin typeface="Arial" panose="020B0604020202020204" pitchFamily="34" charset="0"/>
                <a:ea typeface="+mj-ea"/>
                <a:cs typeface="Arial" panose="020B0604020202020204" pitchFamily="34" charset="0"/>
              </a:defRPr>
            </a:lvl1pPr>
          </a:lstStyle>
          <a:p>
            <a:pPr marL="0" lvl="0" indent="0" algn="ctr">
              <a:buNone/>
            </a:pPr>
            <a:r>
              <a:rPr lang="en-US" dirty="0"/>
              <a:t>Optional takeaway bar. White. Bold. 12 pt. Centered. Sentence case.</a:t>
            </a:r>
          </a:p>
        </p:txBody>
      </p:sp>
    </p:spTree>
    <p:extLst>
      <p:ext uri="{BB962C8B-B14F-4D97-AF65-F5344CB8AC3E}">
        <p14:creationId xmlns:p14="http://schemas.microsoft.com/office/powerpoint/2010/main" val="38835820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extLst>
    <p:ext uri="{DCECCB84-F9BA-43D5-87BE-67443E8EF086}">
      <p15:sldGuideLst xmlns:p15="http://schemas.microsoft.com/office/powerpoint/2012/main">
        <p15:guide id="1" orient="horz" pos="141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TX: 1 column">
    <p:spTree>
      <p:nvGrpSpPr>
        <p:cNvPr id="1" name=""/>
        <p:cNvGrpSpPr/>
        <p:nvPr/>
      </p:nvGrpSpPr>
      <p:grpSpPr>
        <a:xfrm>
          <a:off x="0" y="0"/>
          <a:ext cx="0" cy="0"/>
          <a:chOff x="0" y="0"/>
          <a:chExt cx="0" cy="0"/>
        </a:xfrm>
      </p:grpSpPr>
      <p:sp>
        <p:nvSpPr>
          <p:cNvPr id="31" name="Body"/>
          <p:cNvSpPr>
            <a:spLocks noGrp="1"/>
          </p:cNvSpPr>
          <p:nvPr>
            <p:ph type="body" sz="quarter" idx="13" hasCustomPrompt="1"/>
          </p:nvPr>
        </p:nvSpPr>
        <p:spPr>
          <a:xfrm>
            <a:off x="685799" y="2008402"/>
            <a:ext cx="10829543" cy="3782798"/>
          </a:xfrm>
          <a:noFill/>
        </p:spPr>
        <p:txBody>
          <a:bodyPr/>
          <a:lstStyle>
            <a:lvl1pPr marL="219456" indent="-219456" algn="l" defTabSz="914400" rtl="0" eaLnBrk="1" latinLnBrk="0" hangingPunct="1">
              <a:lnSpc>
                <a:spcPct val="100000"/>
              </a:lnSpc>
              <a:spcBef>
                <a:spcPts val="0"/>
              </a:spcBef>
              <a:spcAft>
                <a:spcPts val="600"/>
              </a:spcAft>
              <a:buClr>
                <a:srgbClr val="CE1126"/>
              </a:buClr>
              <a:buSzPct val="75000"/>
              <a:buFont typeface="Arial" panose="020B0604020202020204" pitchFamily="34" charset="0"/>
              <a:buChar char="•"/>
              <a:defRPr lang="en-US" sz="2400" kern="1200" baseline="0" dirty="0" smtClean="0">
                <a:solidFill>
                  <a:schemeClr val="tx1"/>
                </a:solidFill>
                <a:latin typeface="+mn-lt"/>
                <a:ea typeface="+mn-ea"/>
                <a:cs typeface="+mn-cs"/>
              </a:defRPr>
            </a:lvl1pPr>
            <a:lvl2pPr indent="-219456" algn="l" defTabSz="914400" rtl="0" eaLnBrk="1" latinLnBrk="0" hangingPunct="1">
              <a:lnSpc>
                <a:spcPct val="100000"/>
              </a:lnSpc>
              <a:spcBef>
                <a:spcPts val="0"/>
              </a:spcBef>
              <a:spcAft>
                <a:spcPts val="600"/>
              </a:spcAft>
              <a:buFont typeface="Arial" panose="020B0604020202020204" pitchFamily="34" charset="0"/>
              <a:defRPr lang="en-US" sz="2400" kern="1200" baseline="0" dirty="0" smtClean="0">
                <a:solidFill>
                  <a:schemeClr val="tx1"/>
                </a:solidFill>
                <a:latin typeface="+mn-lt"/>
                <a:ea typeface="+mn-ea"/>
                <a:cs typeface="+mn-cs"/>
              </a:defRPr>
            </a:lvl2pPr>
            <a:lvl3pPr indent="-219456" algn="l" defTabSz="914400" rtl="0" eaLnBrk="1" latinLnBrk="0" hangingPunct="1">
              <a:lnSpc>
                <a:spcPct val="100000"/>
              </a:lnSpc>
              <a:spcBef>
                <a:spcPts val="0"/>
              </a:spcBef>
              <a:spcAft>
                <a:spcPts val="600"/>
              </a:spcAft>
              <a:buFont typeface="Arial" panose="020B0604020202020204" pitchFamily="34" charset="0"/>
              <a:defRPr lang="en-US" sz="2400" kern="1200" baseline="0" dirty="0" smtClean="0">
                <a:solidFill>
                  <a:schemeClr val="tx1"/>
                </a:solidFill>
                <a:latin typeface="+mn-lt"/>
                <a:ea typeface="+mn-ea"/>
                <a:cs typeface="+mn-cs"/>
              </a:defRPr>
            </a:lvl3pPr>
            <a:lvl4pPr indent="-219456" algn="l" defTabSz="914400" rtl="0" eaLnBrk="1" latinLnBrk="0" hangingPunct="1">
              <a:lnSpc>
                <a:spcPct val="100000"/>
              </a:lnSpc>
              <a:spcBef>
                <a:spcPts val="0"/>
              </a:spcBef>
              <a:spcAft>
                <a:spcPts val="600"/>
              </a:spcAft>
              <a:buFont typeface="Arial" panose="020B0604020202020204" pitchFamily="34" charset="0"/>
              <a:defRPr lang="en-US" sz="2400" kern="1200" dirty="0" smtClean="0">
                <a:solidFill>
                  <a:schemeClr val="tx1"/>
                </a:solidFill>
                <a:latin typeface="+mn-lt"/>
                <a:ea typeface="+mn-ea"/>
                <a:cs typeface="+mn-cs"/>
              </a:defRPr>
            </a:lvl4pPr>
            <a:lvl5pPr indent="-219456" algn="l" defTabSz="914400" rtl="0" eaLnBrk="1" latinLnBrk="0" hangingPunct="1">
              <a:lnSpc>
                <a:spcPct val="100000"/>
              </a:lnSpc>
              <a:spcBef>
                <a:spcPts val="0"/>
              </a:spcBef>
              <a:spcAft>
                <a:spcPts val="600"/>
              </a:spcAft>
              <a:buFont typeface="Arial" panose="020B0604020202020204" pitchFamily="34" charset="0"/>
              <a:defRPr lang="en-US" sz="2400" kern="1200" dirty="0">
                <a:solidFill>
                  <a:schemeClr val="tx1"/>
                </a:solidFill>
                <a:latin typeface="+mn-lt"/>
                <a:ea typeface="+mn-ea"/>
                <a:cs typeface="+mn-cs"/>
              </a:defRPr>
            </a:lvl5pPr>
          </a:lstStyle>
          <a:p>
            <a:pPr lvl="0"/>
            <a:r>
              <a:rPr lang="en-US" dirty="0"/>
              <a:t>Main bullet. 24 pt. black.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p:cNvSpPr>
            <a:spLocks noGrp="1"/>
          </p:cNvSpPr>
          <p:nvPr>
            <p:ph type="body" sz="quarter" idx="17" hasCustomPrompt="1"/>
          </p:nvPr>
        </p:nvSpPr>
        <p:spPr>
          <a:xfrm>
            <a:off x="685800" y="1572733"/>
            <a:ext cx="10820400" cy="341632"/>
          </a:xfrm>
          <a:noFill/>
        </p:spPr>
        <p:txBody>
          <a:bodyPr wrap="square" bIns="91440">
            <a:spAutoFit/>
          </a:bodyPr>
          <a:lstStyle>
            <a:lvl1pPr marL="0" marR="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sz="1800" b="1" baseline="0"/>
            </a:lvl1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18 pt. black. Bold. Sentence case.</a:t>
            </a:r>
          </a:p>
        </p:txBody>
      </p:sp>
      <p:sp>
        <p:nvSpPr>
          <p:cNvPr id="15" name="Slide number"/>
          <p:cNvSpPr>
            <a:spLocks noGrp="1"/>
          </p:cNvSpPr>
          <p:nvPr>
            <p:ph type="sldNum" sz="quarter" idx="4"/>
          </p:nvPr>
        </p:nvSpPr>
        <p:spPr>
          <a:xfrm>
            <a:off x="10983397" y="6380414"/>
            <a:ext cx="531946" cy="365125"/>
          </a:xfrm>
          <a:prstGeom prst="rect">
            <a:avLst/>
          </a:prstGeom>
        </p:spPr>
        <p:txBody>
          <a:bodyPr vert="horz" lIns="0" tIns="0" rIns="0" bIns="0" rtlCol="0" anchor="t" anchorCtr="0"/>
          <a:lstStyle>
            <a:lvl1pPr algn="r">
              <a:defRPr lang="en-US" sz="1200" kern="1200" smtClean="0">
                <a:solidFill>
                  <a:schemeClr val="tx1">
                    <a:tint val="75000"/>
                  </a:schemeClr>
                </a:solidFill>
                <a:latin typeface="+mn-lt"/>
                <a:ea typeface="+mn-ea"/>
                <a:cs typeface="+mn-cs"/>
              </a:defRPr>
            </a:lvl1pPr>
          </a:lstStyle>
          <a:p>
            <a:fld id="{07165E6F-54ED-4977-A15E-D44BE7238A65}" type="slidenum">
              <a:rPr lang="en-US" smtClean="0"/>
              <a:pPr/>
              <a:t>‹#›</a:t>
            </a:fld>
            <a:endParaRPr lang="en-US" dirty="0"/>
          </a:p>
        </p:txBody>
      </p:sp>
      <p:sp>
        <p:nvSpPr>
          <p:cNvPr id="6" name="Title 5"/>
          <p:cNvSpPr>
            <a:spLocks noGrp="1"/>
          </p:cNvSpPr>
          <p:nvPr>
            <p:ph type="title" hasCustomPrompt="1"/>
          </p:nvPr>
        </p:nvSpPr>
        <p:spPr>
          <a:xfrm>
            <a:off x="694944" y="466347"/>
            <a:ext cx="10811256" cy="676653"/>
          </a:xfrm>
          <a:prstGeom prst="rect">
            <a:avLst/>
          </a:prstGeom>
        </p:spPr>
        <p:txBody>
          <a:bodyPr/>
          <a:lstStyle>
            <a:lvl1pPr>
              <a:lnSpc>
                <a:spcPct val="80000"/>
              </a:lnSpc>
              <a:defRPr/>
            </a:lvl1pPr>
          </a:lstStyle>
          <a:p>
            <a:r>
              <a:rPr lang="en-US" dirty="0"/>
              <a:t>Title. 32 pt. black. Bold. Sentence case. Two lines max.</a:t>
            </a:r>
          </a:p>
        </p:txBody>
      </p:sp>
      <p:sp>
        <p:nvSpPr>
          <p:cNvPr id="7" name="Takeaway bar"/>
          <p:cNvSpPr>
            <a:spLocks noGrp="1"/>
          </p:cNvSpPr>
          <p:nvPr>
            <p:ph type="body" sz="quarter" idx="15" hasCustomPrompt="1"/>
          </p:nvPr>
        </p:nvSpPr>
        <p:spPr>
          <a:xfrm>
            <a:off x="694944" y="5945782"/>
            <a:ext cx="10820399" cy="240066"/>
          </a:xfrm>
          <a:solidFill>
            <a:schemeClr val="accent1"/>
          </a:solidFill>
        </p:spPr>
        <p:txBody>
          <a:bodyPr vert="horz" wrap="square" lIns="621792" tIns="36576" rIns="621792" bIns="36576" rtlCol="0" anchor="b" anchorCtr="0">
            <a:spAutoFit/>
          </a:bodyPr>
          <a:lstStyle>
            <a:lvl1pPr marL="0" indent="0" algn="ctr" defTabSz="0">
              <a:lnSpc>
                <a:spcPts val="1300"/>
              </a:lnSpc>
              <a:spcBef>
                <a:spcPts val="0"/>
              </a:spcBef>
              <a:buFontTx/>
              <a:buNone/>
              <a:defRPr lang="en-US" sz="1200" b="1" dirty="0">
                <a:solidFill>
                  <a:schemeClr val="bg1"/>
                </a:solidFill>
                <a:latin typeface="Arial" panose="020B0604020202020204" pitchFamily="34" charset="0"/>
                <a:ea typeface="+mj-ea"/>
                <a:cs typeface="Arial" panose="020B0604020202020204" pitchFamily="34" charset="0"/>
              </a:defRPr>
            </a:lvl1pPr>
          </a:lstStyle>
          <a:p>
            <a:pPr marL="0" lvl="0" indent="0" algn="ctr">
              <a:buNone/>
            </a:pPr>
            <a:r>
              <a:rPr lang="en-US" dirty="0"/>
              <a:t>Optional takeaway bar. White. Bold. 12 pt. Centered. Sentence case.</a:t>
            </a:r>
          </a:p>
        </p:txBody>
      </p:sp>
    </p:spTree>
    <p:extLst>
      <p:ext uri="{BB962C8B-B14F-4D97-AF65-F5344CB8AC3E}">
        <p14:creationId xmlns:p14="http://schemas.microsoft.com/office/powerpoint/2010/main" val="1638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TX: 2 columns">
    <p:spTree>
      <p:nvGrpSpPr>
        <p:cNvPr id="1" name=""/>
        <p:cNvGrpSpPr/>
        <p:nvPr/>
      </p:nvGrpSpPr>
      <p:grpSpPr>
        <a:xfrm>
          <a:off x="0" y="0"/>
          <a:ext cx="0" cy="0"/>
          <a:chOff x="0" y="0"/>
          <a:chExt cx="0" cy="0"/>
        </a:xfrm>
      </p:grpSpPr>
      <p:sp>
        <p:nvSpPr>
          <p:cNvPr id="13" name="Body 2"/>
          <p:cNvSpPr>
            <a:spLocks noGrp="1"/>
          </p:cNvSpPr>
          <p:nvPr>
            <p:ph type="body" sz="quarter" idx="17" hasCustomPrompt="1"/>
          </p:nvPr>
        </p:nvSpPr>
        <p:spPr>
          <a:xfrm>
            <a:off x="6258629" y="2068033"/>
            <a:ext cx="5247571" cy="3723167"/>
          </a:xfrm>
          <a:noFill/>
        </p:spPr>
        <p:txBody>
          <a:bodyPr rIns="182880"/>
          <a:lstStyle>
            <a:lvl1pPr marL="219456" indent="-219451" algn="l" defTabSz="914400" rtl="0" eaLnBrk="1" latinLnBrk="0" hangingPunct="1">
              <a:lnSpc>
                <a:spcPct val="100000"/>
              </a:lnSpc>
              <a:spcBef>
                <a:spcPct val="0"/>
              </a:spcBef>
              <a:spcAft>
                <a:spcPts val="600"/>
              </a:spcAft>
              <a:buClr>
                <a:srgbClr val="CE1126"/>
              </a:buClr>
              <a:buSzPct val="75000"/>
              <a:buFont typeface="Arial" panose="020B0604020202020204" pitchFamily="34" charset="0"/>
              <a:buChar char="•"/>
              <a:defRPr lang="en-US" sz="1800" kern="1200" dirty="0" smtClean="0">
                <a:solidFill>
                  <a:schemeClr val="tx1"/>
                </a:solidFill>
                <a:latin typeface="+mn-lt"/>
                <a:ea typeface="+mn-ea"/>
                <a:cs typeface="+mn-cs"/>
              </a:defRPr>
            </a:lvl1pPr>
            <a:lvl2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smtClean="0">
                <a:solidFill>
                  <a:schemeClr val="tx1"/>
                </a:solidFill>
                <a:latin typeface="+mn-lt"/>
                <a:ea typeface="+mn-ea"/>
                <a:cs typeface="+mn-cs"/>
              </a:defRPr>
            </a:lvl2pPr>
            <a:lvl3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smtClean="0">
                <a:solidFill>
                  <a:schemeClr val="tx1"/>
                </a:solidFill>
                <a:latin typeface="+mn-lt"/>
                <a:ea typeface="+mn-ea"/>
                <a:cs typeface="+mn-cs"/>
              </a:defRPr>
            </a:lvl3pPr>
            <a:lvl4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smtClean="0">
                <a:solidFill>
                  <a:schemeClr val="tx1"/>
                </a:solidFill>
                <a:latin typeface="+mn-lt"/>
                <a:ea typeface="+mn-ea"/>
                <a:cs typeface="+mn-cs"/>
              </a:defRPr>
            </a:lvl4pPr>
            <a:lvl5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a:solidFill>
                  <a:schemeClr val="tx1"/>
                </a:solidFill>
                <a:latin typeface="+mn-lt"/>
                <a:ea typeface="+mn-ea"/>
                <a:cs typeface="+mn-cs"/>
              </a:defRPr>
            </a:lvl5pPr>
          </a:lstStyle>
          <a:p>
            <a:pPr lvl="0"/>
            <a:r>
              <a:rPr lang="en-US" dirty="0"/>
              <a:t>Main bullet. 18 pt. black.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Body 1"/>
          <p:cNvSpPr>
            <a:spLocks noGrp="1"/>
          </p:cNvSpPr>
          <p:nvPr>
            <p:ph type="body" sz="quarter" idx="13" hasCustomPrompt="1"/>
          </p:nvPr>
        </p:nvSpPr>
        <p:spPr>
          <a:xfrm>
            <a:off x="696433" y="2068032"/>
            <a:ext cx="5247167" cy="3723167"/>
          </a:xfrm>
          <a:noFill/>
        </p:spPr>
        <p:txBody>
          <a:bodyPr rIns="182880"/>
          <a:lstStyle>
            <a:lvl1pPr marL="219456" indent="-219456" algn="l" defTabSz="914400" rtl="0" eaLnBrk="1" latinLnBrk="0" hangingPunct="1">
              <a:lnSpc>
                <a:spcPct val="100000"/>
              </a:lnSpc>
              <a:spcBef>
                <a:spcPts val="0"/>
              </a:spcBef>
              <a:spcAft>
                <a:spcPts val="600"/>
              </a:spcAft>
              <a:buFont typeface="Arial" panose="020B0604020202020204" pitchFamily="34" charset="0"/>
              <a:defRPr lang="en-US" sz="1800" kern="1200" baseline="0" dirty="0" smtClean="0">
                <a:solidFill>
                  <a:schemeClr val="tx1"/>
                </a:solidFill>
                <a:latin typeface="+mn-lt"/>
                <a:ea typeface="+mn-ea"/>
                <a:cs typeface="+mn-cs"/>
              </a:defRPr>
            </a:lvl1pPr>
            <a:lvl2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smtClean="0">
                <a:solidFill>
                  <a:schemeClr val="tx1"/>
                </a:solidFill>
                <a:latin typeface="+mn-lt"/>
                <a:ea typeface="+mn-ea"/>
                <a:cs typeface="+mn-cs"/>
              </a:defRPr>
            </a:lvl2pPr>
            <a:lvl3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smtClean="0">
                <a:solidFill>
                  <a:schemeClr val="tx1"/>
                </a:solidFill>
                <a:latin typeface="+mn-lt"/>
                <a:ea typeface="+mn-ea"/>
                <a:cs typeface="+mn-cs"/>
              </a:defRPr>
            </a:lvl3pPr>
            <a:lvl4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smtClean="0">
                <a:solidFill>
                  <a:schemeClr val="tx1"/>
                </a:solidFill>
                <a:latin typeface="+mn-lt"/>
                <a:ea typeface="+mn-ea"/>
                <a:cs typeface="+mn-cs"/>
              </a:defRPr>
            </a:lvl4pPr>
            <a:lvl5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a:solidFill>
                  <a:schemeClr val="tx1"/>
                </a:solidFill>
                <a:latin typeface="+mn-lt"/>
                <a:ea typeface="+mn-ea"/>
                <a:cs typeface="+mn-cs"/>
              </a:defRPr>
            </a:lvl5pPr>
          </a:lstStyle>
          <a:p>
            <a:pPr lvl="0"/>
            <a:r>
              <a:rPr lang="en-US" dirty="0"/>
              <a:t>Main bullet. 18 pt. black.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cNvSpPr>
            <a:spLocks noGrp="1"/>
          </p:cNvSpPr>
          <p:nvPr>
            <p:ph type="sldNum" sz="quarter" idx="4"/>
          </p:nvPr>
        </p:nvSpPr>
        <p:spPr>
          <a:xfrm>
            <a:off x="10983397" y="6380414"/>
            <a:ext cx="531946" cy="365125"/>
          </a:xfrm>
          <a:prstGeom prst="rect">
            <a:avLst/>
          </a:prstGeom>
        </p:spPr>
        <p:txBody>
          <a:bodyPr vert="horz" lIns="0" tIns="0" rIns="0" bIns="0" rtlCol="0" anchor="t" anchorCtr="0"/>
          <a:lstStyle>
            <a:lvl1pPr algn="r">
              <a:defRPr lang="en-US" sz="1200" kern="1200" smtClean="0">
                <a:solidFill>
                  <a:schemeClr val="tx1">
                    <a:tint val="75000"/>
                  </a:schemeClr>
                </a:solidFill>
                <a:latin typeface="+mn-lt"/>
                <a:ea typeface="+mn-ea"/>
                <a:cs typeface="+mn-cs"/>
              </a:defRPr>
            </a:lvl1pPr>
          </a:lstStyle>
          <a:p>
            <a:fld id="{07165E6F-54ED-4977-A15E-D44BE7238A65}" type="slidenum">
              <a:rPr lang="en-US" smtClean="0"/>
              <a:pPr/>
              <a:t>‹#›</a:t>
            </a:fld>
            <a:endParaRPr lang="en-US" dirty="0"/>
          </a:p>
        </p:txBody>
      </p:sp>
      <p:sp>
        <p:nvSpPr>
          <p:cNvPr id="12" name="Text Placeholder 2"/>
          <p:cNvSpPr>
            <a:spLocks noGrp="1"/>
          </p:cNvSpPr>
          <p:nvPr>
            <p:ph type="body" sz="quarter" idx="21" hasCustomPrompt="1"/>
          </p:nvPr>
        </p:nvSpPr>
        <p:spPr>
          <a:xfrm>
            <a:off x="695325" y="1572733"/>
            <a:ext cx="5248274" cy="341632"/>
          </a:xfrm>
          <a:noFill/>
        </p:spPr>
        <p:txBody>
          <a:bodyPr wrap="square" bIns="91440">
            <a:spAutoFit/>
          </a:bodyPr>
          <a:lstStyle>
            <a:lvl1pPr marL="0" marR="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sz="1800" b="1" baseline="0"/>
            </a:lvl1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18 pt. black. Bold. Sentence case.</a:t>
            </a:r>
          </a:p>
        </p:txBody>
      </p:sp>
      <p:sp>
        <p:nvSpPr>
          <p:cNvPr id="14" name="Text Placeholder 2"/>
          <p:cNvSpPr>
            <a:spLocks noGrp="1"/>
          </p:cNvSpPr>
          <p:nvPr>
            <p:ph type="body" sz="quarter" idx="22" hasCustomPrompt="1"/>
          </p:nvPr>
        </p:nvSpPr>
        <p:spPr>
          <a:xfrm>
            <a:off x="6248400" y="1572733"/>
            <a:ext cx="5248274" cy="341632"/>
          </a:xfrm>
          <a:noFill/>
        </p:spPr>
        <p:txBody>
          <a:bodyPr wrap="square" bIns="91440">
            <a:spAutoFit/>
          </a:bodyPr>
          <a:lstStyle>
            <a:lvl1pPr marL="0" marR="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sz="1800" b="1" baseline="0"/>
            </a:lvl1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18 pt. black. Bold. Sentence case.</a:t>
            </a:r>
          </a:p>
        </p:txBody>
      </p:sp>
      <p:sp>
        <p:nvSpPr>
          <p:cNvPr id="15" name="Title 5"/>
          <p:cNvSpPr>
            <a:spLocks noGrp="1"/>
          </p:cNvSpPr>
          <p:nvPr>
            <p:ph type="title" hasCustomPrompt="1"/>
          </p:nvPr>
        </p:nvSpPr>
        <p:spPr>
          <a:xfrm>
            <a:off x="694944" y="466347"/>
            <a:ext cx="10811256" cy="676653"/>
          </a:xfrm>
          <a:prstGeom prst="rect">
            <a:avLst/>
          </a:prstGeom>
        </p:spPr>
        <p:txBody>
          <a:bodyPr/>
          <a:lstStyle>
            <a:lvl1pPr>
              <a:lnSpc>
                <a:spcPct val="80000"/>
              </a:lnSpc>
              <a:defRPr/>
            </a:lvl1pPr>
          </a:lstStyle>
          <a:p>
            <a:r>
              <a:rPr lang="en-US" dirty="0"/>
              <a:t>Title. 32 pt. black. Bold. Sentence case. Two lines max.</a:t>
            </a:r>
          </a:p>
        </p:txBody>
      </p:sp>
      <p:sp>
        <p:nvSpPr>
          <p:cNvPr id="8" name="Takeaway bar"/>
          <p:cNvSpPr>
            <a:spLocks noGrp="1"/>
          </p:cNvSpPr>
          <p:nvPr>
            <p:ph type="body" sz="quarter" idx="15" hasCustomPrompt="1"/>
          </p:nvPr>
        </p:nvSpPr>
        <p:spPr>
          <a:xfrm>
            <a:off x="694944" y="5945782"/>
            <a:ext cx="10820399" cy="240066"/>
          </a:xfrm>
          <a:solidFill>
            <a:schemeClr val="accent1"/>
          </a:solidFill>
        </p:spPr>
        <p:txBody>
          <a:bodyPr vert="horz" wrap="square" lIns="621792" tIns="36576" rIns="621792" bIns="36576" rtlCol="0" anchor="b" anchorCtr="0">
            <a:spAutoFit/>
          </a:bodyPr>
          <a:lstStyle>
            <a:lvl1pPr marL="0" indent="0" algn="ctr" defTabSz="0">
              <a:lnSpc>
                <a:spcPts val="1300"/>
              </a:lnSpc>
              <a:spcBef>
                <a:spcPts val="0"/>
              </a:spcBef>
              <a:buFontTx/>
              <a:buNone/>
              <a:defRPr lang="en-US" sz="1200" b="1" dirty="0">
                <a:solidFill>
                  <a:schemeClr val="bg1"/>
                </a:solidFill>
                <a:latin typeface="Arial" panose="020B0604020202020204" pitchFamily="34" charset="0"/>
                <a:ea typeface="+mj-ea"/>
                <a:cs typeface="Arial" panose="020B0604020202020204" pitchFamily="34" charset="0"/>
              </a:defRPr>
            </a:lvl1pPr>
          </a:lstStyle>
          <a:p>
            <a:pPr marL="0" lvl="0" indent="0" algn="ctr">
              <a:buNone/>
            </a:pPr>
            <a:r>
              <a:rPr lang="en-US" dirty="0"/>
              <a:t>Optional takeaway bar. White. Bold. 12 pt. Centered. Sentence case.</a:t>
            </a:r>
          </a:p>
        </p:txBody>
      </p:sp>
    </p:spTree>
    <p:extLst>
      <p:ext uri="{BB962C8B-B14F-4D97-AF65-F5344CB8AC3E}">
        <p14:creationId xmlns:p14="http://schemas.microsoft.com/office/powerpoint/2010/main" val="33016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extLst>
    <p:ext uri="{DCECCB84-F9BA-43D5-87BE-67443E8EF086}">
      <p15:sldGuideLst xmlns:p15="http://schemas.microsoft.com/office/powerpoint/2012/main">
        <p15:guide id="1" orient="horz" pos="129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TX: 3 column">
    <p:spTree>
      <p:nvGrpSpPr>
        <p:cNvPr id="1" name=""/>
        <p:cNvGrpSpPr/>
        <p:nvPr/>
      </p:nvGrpSpPr>
      <p:grpSpPr>
        <a:xfrm>
          <a:off x="0" y="0"/>
          <a:ext cx="0" cy="0"/>
          <a:chOff x="0" y="0"/>
          <a:chExt cx="0" cy="0"/>
        </a:xfrm>
      </p:grpSpPr>
      <p:sp>
        <p:nvSpPr>
          <p:cNvPr id="13" name="Body 3"/>
          <p:cNvSpPr>
            <a:spLocks noGrp="1"/>
          </p:cNvSpPr>
          <p:nvPr>
            <p:ph type="body" sz="quarter" idx="18" hasCustomPrompt="1"/>
          </p:nvPr>
        </p:nvSpPr>
        <p:spPr>
          <a:xfrm>
            <a:off x="8092684" y="2258533"/>
            <a:ext cx="3413515" cy="3532667"/>
          </a:xfrm>
          <a:noFill/>
        </p:spPr>
        <p:txBody>
          <a:bodyPr rIns="182880"/>
          <a:lstStyle>
            <a:lvl1pPr marL="219451" indent="-219451" algn="l" defTabSz="914400" rtl="0" eaLnBrk="1" latinLnBrk="0" hangingPunct="1">
              <a:lnSpc>
                <a:spcPct val="100000"/>
              </a:lnSpc>
              <a:spcBef>
                <a:spcPct val="0"/>
              </a:spcBef>
              <a:spcAft>
                <a:spcPts val="600"/>
              </a:spcAft>
              <a:buClr>
                <a:srgbClr val="CE1126"/>
              </a:buClr>
              <a:buSzPct val="75000"/>
              <a:buFont typeface="Arial" panose="020B0604020202020204" pitchFamily="34" charset="0"/>
              <a:buChar char="•"/>
              <a:defRPr lang="en-US" sz="1800" kern="1200" dirty="0" smtClean="0">
                <a:solidFill>
                  <a:schemeClr val="tx1"/>
                </a:solidFill>
                <a:latin typeface="+mn-lt"/>
                <a:ea typeface="+mn-ea"/>
                <a:cs typeface="+mn-cs"/>
              </a:defRPr>
            </a:lvl1pPr>
            <a:lvl2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smtClean="0">
                <a:solidFill>
                  <a:schemeClr val="tx1"/>
                </a:solidFill>
                <a:latin typeface="+mn-lt"/>
                <a:ea typeface="+mn-ea"/>
                <a:cs typeface="+mn-cs"/>
              </a:defRPr>
            </a:lvl2pPr>
            <a:lvl3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smtClean="0">
                <a:solidFill>
                  <a:schemeClr val="tx1"/>
                </a:solidFill>
                <a:latin typeface="+mn-lt"/>
                <a:ea typeface="+mn-ea"/>
                <a:cs typeface="+mn-cs"/>
              </a:defRPr>
            </a:lvl3pPr>
            <a:lvl4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smtClean="0">
                <a:solidFill>
                  <a:schemeClr val="tx1"/>
                </a:solidFill>
                <a:latin typeface="+mn-lt"/>
                <a:ea typeface="+mn-ea"/>
                <a:cs typeface="+mn-cs"/>
              </a:defRPr>
            </a:lvl4pPr>
            <a:lvl5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a:solidFill>
                  <a:schemeClr val="tx1"/>
                </a:solidFill>
                <a:latin typeface="+mn-lt"/>
                <a:ea typeface="+mn-ea"/>
                <a:cs typeface="+mn-cs"/>
              </a:defRPr>
            </a:lvl5pPr>
          </a:lstStyle>
          <a:p>
            <a:pPr lvl="0"/>
            <a:r>
              <a:rPr lang="en-US" dirty="0"/>
              <a:t>Main bullet. 18 pt. black.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Body 2"/>
          <p:cNvSpPr>
            <a:spLocks noGrp="1"/>
          </p:cNvSpPr>
          <p:nvPr>
            <p:ph type="body" sz="quarter" idx="17" hasCustomPrompt="1"/>
          </p:nvPr>
        </p:nvSpPr>
        <p:spPr>
          <a:xfrm>
            <a:off x="4396984" y="2258533"/>
            <a:ext cx="3413516" cy="3532667"/>
          </a:xfrm>
          <a:noFill/>
        </p:spPr>
        <p:txBody>
          <a:bodyPr rIns="182880"/>
          <a:lstStyle>
            <a:lvl1pPr marL="219451" indent="-219451" algn="l" defTabSz="914400" rtl="0" eaLnBrk="1" latinLnBrk="0" hangingPunct="1">
              <a:lnSpc>
                <a:spcPct val="100000"/>
              </a:lnSpc>
              <a:spcBef>
                <a:spcPct val="0"/>
              </a:spcBef>
              <a:spcAft>
                <a:spcPts val="600"/>
              </a:spcAft>
              <a:buClr>
                <a:srgbClr val="CE1126"/>
              </a:buClr>
              <a:buSzPct val="75000"/>
              <a:buFont typeface="Arial" panose="020B0604020202020204" pitchFamily="34" charset="0"/>
              <a:buChar char="•"/>
              <a:defRPr lang="en-US" sz="1800" kern="1200" dirty="0" smtClean="0">
                <a:solidFill>
                  <a:schemeClr val="tx1"/>
                </a:solidFill>
                <a:latin typeface="+mn-lt"/>
                <a:ea typeface="+mn-ea"/>
                <a:cs typeface="+mn-cs"/>
              </a:defRPr>
            </a:lvl1pPr>
            <a:lvl2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smtClean="0">
                <a:solidFill>
                  <a:schemeClr val="tx1"/>
                </a:solidFill>
                <a:latin typeface="+mn-lt"/>
                <a:ea typeface="+mn-ea"/>
                <a:cs typeface="+mn-cs"/>
              </a:defRPr>
            </a:lvl2pPr>
            <a:lvl3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smtClean="0">
                <a:solidFill>
                  <a:schemeClr val="tx1"/>
                </a:solidFill>
                <a:latin typeface="+mn-lt"/>
                <a:ea typeface="+mn-ea"/>
                <a:cs typeface="+mn-cs"/>
              </a:defRPr>
            </a:lvl3pPr>
            <a:lvl4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smtClean="0">
                <a:solidFill>
                  <a:schemeClr val="tx1"/>
                </a:solidFill>
                <a:latin typeface="+mn-lt"/>
                <a:ea typeface="+mn-ea"/>
                <a:cs typeface="+mn-cs"/>
              </a:defRPr>
            </a:lvl4pPr>
            <a:lvl5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a:solidFill>
                  <a:schemeClr val="tx1"/>
                </a:solidFill>
                <a:latin typeface="+mn-lt"/>
                <a:ea typeface="+mn-ea"/>
                <a:cs typeface="+mn-cs"/>
              </a:defRPr>
            </a:lvl5pPr>
          </a:lstStyle>
          <a:p>
            <a:pPr lvl="0"/>
            <a:r>
              <a:rPr lang="en-US" dirty="0"/>
              <a:t>Main bullet. 18 pt. black.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Body 1"/>
          <p:cNvSpPr>
            <a:spLocks noGrp="1"/>
          </p:cNvSpPr>
          <p:nvPr>
            <p:ph type="body" sz="quarter" idx="13" hasCustomPrompt="1"/>
          </p:nvPr>
        </p:nvSpPr>
        <p:spPr>
          <a:xfrm>
            <a:off x="696432" y="2258533"/>
            <a:ext cx="3418367" cy="3532667"/>
          </a:xfrm>
          <a:noFill/>
        </p:spPr>
        <p:txBody>
          <a:bodyPr rIns="182880"/>
          <a:lstStyle>
            <a:lvl1pPr marL="219451" indent="-219451" algn="l" defTabSz="914400" rtl="0" eaLnBrk="1" latinLnBrk="0" hangingPunct="1">
              <a:lnSpc>
                <a:spcPct val="100000"/>
              </a:lnSpc>
              <a:spcBef>
                <a:spcPct val="0"/>
              </a:spcBef>
              <a:spcAft>
                <a:spcPts val="600"/>
              </a:spcAft>
              <a:buClr>
                <a:srgbClr val="CE1126"/>
              </a:buClr>
              <a:buSzPct val="75000"/>
              <a:buFont typeface="Arial" panose="020B0604020202020204" pitchFamily="34" charset="0"/>
              <a:buChar char="•"/>
              <a:defRPr lang="en-US" sz="1800" kern="1200" baseline="0" dirty="0" smtClean="0">
                <a:solidFill>
                  <a:schemeClr val="tx1"/>
                </a:solidFill>
                <a:latin typeface="+mn-lt"/>
                <a:ea typeface="+mn-ea"/>
                <a:cs typeface="+mn-cs"/>
              </a:defRPr>
            </a:lvl1pPr>
            <a:lvl2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smtClean="0">
                <a:solidFill>
                  <a:schemeClr val="tx1"/>
                </a:solidFill>
                <a:latin typeface="+mn-lt"/>
                <a:ea typeface="+mn-ea"/>
                <a:cs typeface="+mn-cs"/>
              </a:defRPr>
            </a:lvl2pPr>
            <a:lvl3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smtClean="0">
                <a:solidFill>
                  <a:schemeClr val="tx1"/>
                </a:solidFill>
                <a:latin typeface="+mn-lt"/>
                <a:ea typeface="+mn-ea"/>
                <a:cs typeface="+mn-cs"/>
              </a:defRPr>
            </a:lvl3pPr>
            <a:lvl4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smtClean="0">
                <a:solidFill>
                  <a:schemeClr val="tx1"/>
                </a:solidFill>
                <a:latin typeface="+mn-lt"/>
                <a:ea typeface="+mn-ea"/>
                <a:cs typeface="+mn-cs"/>
              </a:defRPr>
            </a:lvl4pPr>
            <a:lvl5pPr indent="-219456" algn="l" defTabSz="914400" rtl="0" eaLnBrk="1" latinLnBrk="0" hangingPunct="1">
              <a:lnSpc>
                <a:spcPct val="100000"/>
              </a:lnSpc>
              <a:spcBef>
                <a:spcPts val="0"/>
              </a:spcBef>
              <a:spcAft>
                <a:spcPts val="600"/>
              </a:spcAft>
              <a:buFont typeface="Arial" panose="020B0604020202020204" pitchFamily="34" charset="0"/>
              <a:defRPr lang="en-US" sz="1800" kern="1200" dirty="0">
                <a:solidFill>
                  <a:schemeClr val="tx1"/>
                </a:solidFill>
                <a:latin typeface="+mn-lt"/>
                <a:ea typeface="+mn-ea"/>
                <a:cs typeface="+mn-cs"/>
              </a:defRPr>
            </a:lvl5pPr>
          </a:lstStyle>
          <a:p>
            <a:pPr lvl="0"/>
            <a:r>
              <a:rPr lang="en-US" dirty="0"/>
              <a:t>Main bullet. 18 pt. black.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Slide number"/>
          <p:cNvSpPr>
            <a:spLocks noGrp="1"/>
          </p:cNvSpPr>
          <p:nvPr>
            <p:ph type="sldNum" sz="quarter" idx="4"/>
          </p:nvPr>
        </p:nvSpPr>
        <p:spPr>
          <a:xfrm>
            <a:off x="10983397" y="6380414"/>
            <a:ext cx="531946" cy="365125"/>
          </a:xfrm>
          <a:prstGeom prst="rect">
            <a:avLst/>
          </a:prstGeom>
        </p:spPr>
        <p:txBody>
          <a:bodyPr vert="horz" lIns="0" tIns="0" rIns="0" bIns="0" rtlCol="0" anchor="t" anchorCtr="0"/>
          <a:lstStyle>
            <a:lvl1pPr algn="r">
              <a:defRPr lang="en-US" sz="1200" kern="1200" smtClean="0">
                <a:solidFill>
                  <a:schemeClr val="tx1">
                    <a:tint val="75000"/>
                  </a:schemeClr>
                </a:solidFill>
                <a:latin typeface="+mn-lt"/>
                <a:ea typeface="+mn-ea"/>
                <a:cs typeface="+mn-cs"/>
              </a:defRPr>
            </a:lvl1pPr>
          </a:lstStyle>
          <a:p>
            <a:fld id="{07165E6F-54ED-4977-A15E-D44BE7238A65}" type="slidenum">
              <a:rPr lang="en-US" smtClean="0"/>
              <a:pPr/>
              <a:t>‹#›</a:t>
            </a:fld>
            <a:endParaRPr lang="en-US" dirty="0"/>
          </a:p>
        </p:txBody>
      </p:sp>
      <p:sp>
        <p:nvSpPr>
          <p:cNvPr id="14" name="Text Placeholder 2"/>
          <p:cNvSpPr>
            <a:spLocks noGrp="1"/>
          </p:cNvSpPr>
          <p:nvPr>
            <p:ph type="body" sz="quarter" idx="21" hasCustomPrompt="1"/>
          </p:nvPr>
        </p:nvSpPr>
        <p:spPr>
          <a:xfrm>
            <a:off x="695325" y="1572733"/>
            <a:ext cx="3419475" cy="590931"/>
          </a:xfrm>
          <a:noFill/>
        </p:spPr>
        <p:txBody>
          <a:bodyPr vert="horz" wrap="square" lIns="0" tIns="0" rIns="0" bIns="91440" rtlCol="0">
            <a:spAutoFit/>
          </a:bodyPr>
          <a:lstStyle>
            <a:lvl1pPr marL="0" marR="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lang="en-US" sz="1800" b="1" baseline="0"/>
            </a:lvl1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18 pt. black. Bold. Sentence case.</a:t>
            </a:r>
          </a:p>
        </p:txBody>
      </p:sp>
      <p:sp>
        <p:nvSpPr>
          <p:cNvPr id="15" name="Text Placeholder 2"/>
          <p:cNvSpPr>
            <a:spLocks noGrp="1"/>
          </p:cNvSpPr>
          <p:nvPr>
            <p:ph type="body" sz="quarter" idx="23" hasCustomPrompt="1"/>
          </p:nvPr>
        </p:nvSpPr>
        <p:spPr>
          <a:xfrm>
            <a:off x="4364234" y="1572733"/>
            <a:ext cx="3419475" cy="590931"/>
          </a:xfrm>
          <a:noFill/>
        </p:spPr>
        <p:txBody>
          <a:bodyPr vert="horz" wrap="square" lIns="0" tIns="0" rIns="0" bIns="91440" rtlCol="0">
            <a:spAutoFit/>
          </a:bodyPr>
          <a:lstStyle>
            <a:lvl1pPr marL="0" marR="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lang="en-US" sz="1800" b="1" baseline="0"/>
            </a:lvl1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18 pt. black. Bold. Sentence case.</a:t>
            </a:r>
          </a:p>
        </p:txBody>
      </p:sp>
      <p:sp>
        <p:nvSpPr>
          <p:cNvPr id="16" name="Text Placeholder 2"/>
          <p:cNvSpPr>
            <a:spLocks noGrp="1"/>
          </p:cNvSpPr>
          <p:nvPr>
            <p:ph type="body" sz="quarter" idx="24" hasCustomPrompt="1"/>
          </p:nvPr>
        </p:nvSpPr>
        <p:spPr>
          <a:xfrm>
            <a:off x="8077200" y="1572733"/>
            <a:ext cx="3419475" cy="590931"/>
          </a:xfrm>
          <a:noFill/>
        </p:spPr>
        <p:txBody>
          <a:bodyPr vert="horz" wrap="square" lIns="0" tIns="0" rIns="0" bIns="91440" rtlCol="0">
            <a:spAutoFit/>
          </a:bodyPr>
          <a:lstStyle>
            <a:lvl1pPr marL="0" marR="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lang="en-US" sz="1800" b="1" baseline="0"/>
            </a:lvl1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18 pt. black. Bold. Sentence case.</a:t>
            </a:r>
          </a:p>
        </p:txBody>
      </p:sp>
      <p:sp>
        <p:nvSpPr>
          <p:cNvPr id="17" name="Title 5"/>
          <p:cNvSpPr>
            <a:spLocks noGrp="1"/>
          </p:cNvSpPr>
          <p:nvPr>
            <p:ph type="title" hasCustomPrompt="1"/>
          </p:nvPr>
        </p:nvSpPr>
        <p:spPr>
          <a:xfrm>
            <a:off x="694944" y="466347"/>
            <a:ext cx="10811256" cy="676653"/>
          </a:xfrm>
          <a:prstGeom prst="rect">
            <a:avLst/>
          </a:prstGeom>
        </p:spPr>
        <p:txBody>
          <a:bodyPr/>
          <a:lstStyle>
            <a:lvl1pPr>
              <a:lnSpc>
                <a:spcPct val="80000"/>
              </a:lnSpc>
              <a:defRPr/>
            </a:lvl1pPr>
          </a:lstStyle>
          <a:p>
            <a:r>
              <a:rPr lang="en-US" dirty="0"/>
              <a:t>Title. 32 pt. black. Bold. Sentence case. Two lines max.</a:t>
            </a:r>
          </a:p>
        </p:txBody>
      </p:sp>
      <p:sp>
        <p:nvSpPr>
          <p:cNvPr id="10" name="Takeaway bar"/>
          <p:cNvSpPr>
            <a:spLocks noGrp="1"/>
          </p:cNvSpPr>
          <p:nvPr>
            <p:ph type="body" sz="quarter" idx="15" hasCustomPrompt="1"/>
          </p:nvPr>
        </p:nvSpPr>
        <p:spPr>
          <a:xfrm>
            <a:off x="694944" y="5945782"/>
            <a:ext cx="10820399" cy="240066"/>
          </a:xfrm>
          <a:solidFill>
            <a:schemeClr val="accent1"/>
          </a:solidFill>
        </p:spPr>
        <p:txBody>
          <a:bodyPr vert="horz" wrap="square" lIns="621792" tIns="36576" rIns="621792" bIns="36576" rtlCol="0" anchor="b" anchorCtr="0">
            <a:spAutoFit/>
          </a:bodyPr>
          <a:lstStyle>
            <a:lvl1pPr marL="0" indent="0" algn="ctr" defTabSz="0">
              <a:lnSpc>
                <a:spcPts val="1300"/>
              </a:lnSpc>
              <a:spcBef>
                <a:spcPts val="0"/>
              </a:spcBef>
              <a:buFontTx/>
              <a:buNone/>
              <a:defRPr lang="en-US" sz="1200" b="1" dirty="0">
                <a:solidFill>
                  <a:schemeClr val="bg1"/>
                </a:solidFill>
                <a:latin typeface="Arial" panose="020B0604020202020204" pitchFamily="34" charset="0"/>
                <a:ea typeface="+mj-ea"/>
                <a:cs typeface="Arial" panose="020B0604020202020204" pitchFamily="34" charset="0"/>
              </a:defRPr>
            </a:lvl1pPr>
          </a:lstStyle>
          <a:p>
            <a:pPr marL="0" lvl="0" indent="0" algn="ctr">
              <a:buNone/>
            </a:pPr>
            <a:r>
              <a:rPr lang="en-US" dirty="0"/>
              <a:t>Optional takeaway bar. White. Bold. 12 pt. Centered. Sentence case.</a:t>
            </a:r>
          </a:p>
        </p:txBody>
      </p:sp>
    </p:spTree>
    <p:extLst>
      <p:ext uri="{BB962C8B-B14F-4D97-AF65-F5344CB8AC3E}">
        <p14:creationId xmlns:p14="http://schemas.microsoft.com/office/powerpoint/2010/main" val="367666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extLst>
    <p:ext uri="{DCECCB84-F9BA-43D5-87BE-67443E8EF086}">
      <p15:sldGuideLst xmlns:p15="http://schemas.microsoft.com/office/powerpoint/2012/main">
        <p15:guide id="1" orient="horz" pos="141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TX: 3 columns/photos">
    <p:spTree>
      <p:nvGrpSpPr>
        <p:cNvPr id="1" name=""/>
        <p:cNvGrpSpPr/>
        <p:nvPr/>
      </p:nvGrpSpPr>
      <p:grpSpPr>
        <a:xfrm>
          <a:off x="0" y="0"/>
          <a:ext cx="0" cy="0"/>
          <a:chOff x="0" y="0"/>
          <a:chExt cx="0" cy="0"/>
        </a:xfrm>
      </p:grpSpPr>
      <p:sp>
        <p:nvSpPr>
          <p:cNvPr id="3" name="Picture Placeholder 2"/>
          <p:cNvSpPr>
            <a:spLocks noGrp="1"/>
          </p:cNvSpPr>
          <p:nvPr>
            <p:ph type="pic" sz="quarter" idx="22" hasCustomPrompt="1"/>
          </p:nvPr>
        </p:nvSpPr>
        <p:spPr>
          <a:xfrm>
            <a:off x="685800" y="1153633"/>
            <a:ext cx="3429000" cy="1940443"/>
          </a:xfrm>
          <a:solidFill>
            <a:schemeClr val="bg2"/>
          </a:solidFill>
        </p:spPr>
        <p:txBody>
          <a:bodyPr tIns="365760"/>
          <a:lstStyle>
            <a:lvl1pPr marL="0" indent="0" algn="ctr">
              <a:buNone/>
              <a:defRPr/>
            </a:lvl1pPr>
          </a:lstStyle>
          <a:p>
            <a:r>
              <a:rPr lang="en-US" dirty="0"/>
              <a:t>Click to insert photo</a:t>
            </a:r>
          </a:p>
        </p:txBody>
      </p:sp>
      <p:sp>
        <p:nvSpPr>
          <p:cNvPr id="20" name="Picture Placeholder 2"/>
          <p:cNvSpPr>
            <a:spLocks noGrp="1"/>
          </p:cNvSpPr>
          <p:nvPr>
            <p:ph type="pic" sz="quarter" idx="23" hasCustomPrompt="1"/>
          </p:nvPr>
        </p:nvSpPr>
        <p:spPr>
          <a:xfrm>
            <a:off x="4381500" y="1153633"/>
            <a:ext cx="3429000" cy="1940444"/>
          </a:xfrm>
          <a:solidFill>
            <a:schemeClr val="bg2"/>
          </a:solidFill>
        </p:spPr>
        <p:txBody>
          <a:bodyPr tIns="365760"/>
          <a:lstStyle>
            <a:lvl1pPr marL="0" indent="0" algn="ctr">
              <a:buNone/>
              <a:defRPr baseline="0"/>
            </a:lvl1pPr>
          </a:lstStyle>
          <a:p>
            <a:r>
              <a:rPr lang="en-US" dirty="0"/>
              <a:t>Click to insert photo</a:t>
            </a:r>
          </a:p>
        </p:txBody>
      </p:sp>
      <p:sp>
        <p:nvSpPr>
          <p:cNvPr id="21" name="Picture Placeholder 2"/>
          <p:cNvSpPr>
            <a:spLocks noGrp="1"/>
          </p:cNvSpPr>
          <p:nvPr>
            <p:ph type="pic" sz="quarter" idx="24" hasCustomPrompt="1"/>
          </p:nvPr>
        </p:nvSpPr>
        <p:spPr>
          <a:xfrm>
            <a:off x="8077200" y="1153633"/>
            <a:ext cx="3429000" cy="1940443"/>
          </a:xfrm>
          <a:solidFill>
            <a:schemeClr val="bg2"/>
          </a:solidFill>
        </p:spPr>
        <p:txBody>
          <a:bodyPr tIns="365760"/>
          <a:lstStyle>
            <a:lvl1pPr marL="0" indent="0" algn="ctr">
              <a:buNone/>
              <a:defRPr baseline="0"/>
            </a:lvl1pPr>
          </a:lstStyle>
          <a:p>
            <a:r>
              <a:rPr lang="en-US" dirty="0"/>
              <a:t>Click to insert photo</a:t>
            </a:r>
          </a:p>
        </p:txBody>
      </p:sp>
      <p:sp>
        <p:nvSpPr>
          <p:cNvPr id="18" name="Slide number"/>
          <p:cNvSpPr>
            <a:spLocks noGrp="1"/>
          </p:cNvSpPr>
          <p:nvPr>
            <p:ph type="sldNum" sz="quarter" idx="4"/>
          </p:nvPr>
        </p:nvSpPr>
        <p:spPr>
          <a:xfrm>
            <a:off x="10983397" y="6380414"/>
            <a:ext cx="531946" cy="365125"/>
          </a:xfrm>
          <a:prstGeom prst="rect">
            <a:avLst/>
          </a:prstGeom>
        </p:spPr>
        <p:txBody>
          <a:bodyPr vert="horz" lIns="0" tIns="0" rIns="0" bIns="0" rtlCol="0" anchor="t" anchorCtr="0"/>
          <a:lstStyle>
            <a:lvl1pPr algn="r">
              <a:defRPr lang="en-US" sz="1200" kern="1200" smtClean="0">
                <a:solidFill>
                  <a:schemeClr val="tx1">
                    <a:tint val="75000"/>
                  </a:schemeClr>
                </a:solidFill>
                <a:latin typeface="+mn-lt"/>
                <a:ea typeface="+mn-ea"/>
                <a:cs typeface="+mn-cs"/>
              </a:defRPr>
            </a:lvl1pPr>
          </a:lstStyle>
          <a:p>
            <a:fld id="{07165E6F-54ED-4977-A15E-D44BE7238A65}" type="slidenum">
              <a:rPr lang="en-US" smtClean="0"/>
              <a:pPr/>
              <a:t>‹#›</a:t>
            </a:fld>
            <a:endParaRPr lang="en-US" dirty="0"/>
          </a:p>
        </p:txBody>
      </p:sp>
      <p:sp>
        <p:nvSpPr>
          <p:cNvPr id="39" name="Title 5"/>
          <p:cNvSpPr>
            <a:spLocks noGrp="1"/>
          </p:cNvSpPr>
          <p:nvPr>
            <p:ph type="title" hasCustomPrompt="1"/>
          </p:nvPr>
        </p:nvSpPr>
        <p:spPr>
          <a:xfrm>
            <a:off x="694944" y="466347"/>
            <a:ext cx="10811256" cy="676653"/>
          </a:xfrm>
          <a:prstGeom prst="rect">
            <a:avLst/>
          </a:prstGeom>
        </p:spPr>
        <p:txBody>
          <a:bodyPr/>
          <a:lstStyle>
            <a:lvl1pPr>
              <a:lnSpc>
                <a:spcPct val="80000"/>
              </a:lnSpc>
              <a:defRPr/>
            </a:lvl1pPr>
          </a:lstStyle>
          <a:p>
            <a:r>
              <a:rPr lang="en-US" dirty="0"/>
              <a:t>Title. 32 pt. black. Bold. Sentence case. Two lines max.</a:t>
            </a:r>
          </a:p>
        </p:txBody>
      </p:sp>
      <p:sp>
        <p:nvSpPr>
          <p:cNvPr id="43" name="Body 3"/>
          <p:cNvSpPr>
            <a:spLocks noGrp="1"/>
          </p:cNvSpPr>
          <p:nvPr>
            <p:ph type="body" sz="quarter" idx="18" hasCustomPrompt="1"/>
          </p:nvPr>
        </p:nvSpPr>
        <p:spPr>
          <a:xfrm>
            <a:off x="8077200" y="3849863"/>
            <a:ext cx="3429000" cy="1940442"/>
          </a:xfrm>
          <a:noFill/>
        </p:spPr>
        <p:txBody>
          <a:bodyPr rIns="182880"/>
          <a:lstStyle>
            <a:lvl1pPr marL="219451" marR="0" indent="-219451" algn="l" defTabSz="914400" rtl="0" eaLnBrk="1" fontAlgn="auto" latinLnBrk="0" hangingPunct="1">
              <a:lnSpc>
                <a:spcPct val="100000"/>
              </a:lnSpc>
              <a:spcBef>
                <a:spcPct val="0"/>
              </a:spcBef>
              <a:spcAft>
                <a:spcPts val="600"/>
              </a:spcAft>
              <a:buClr>
                <a:srgbClr val="CE1126"/>
              </a:buClr>
              <a:buSzPct val="75000"/>
              <a:buFont typeface="Arial" panose="020B0604020202020204" pitchFamily="34" charset="0"/>
              <a:buChar char="•"/>
              <a:tabLst/>
              <a:defRPr lang="en-US" sz="1800" kern="1200">
                <a:solidFill>
                  <a:schemeClr val="tx1"/>
                </a:solidFill>
                <a:latin typeface="+mn-lt"/>
                <a:ea typeface="+mn-ea"/>
                <a:cs typeface="+mn-cs"/>
              </a:defRPr>
            </a:lvl1pPr>
            <a:lvl2pPr marL="438912" indent="-219456" algn="l" defTabSz="914400" rtl="0" eaLnBrk="1" latinLnBrk="0" hangingPunct="1">
              <a:lnSpc>
                <a:spcPct val="100000"/>
              </a:lnSpc>
              <a:spcBef>
                <a:spcPts val="0"/>
              </a:spcBef>
              <a:spcAft>
                <a:spcPts val="600"/>
              </a:spcAft>
              <a:buSzPct val="100000"/>
              <a:buFont typeface="Arial" panose="020B0604020202020204" pitchFamily="34" charset="0"/>
              <a:buChar char="–"/>
              <a:defRPr lang="en-US" sz="1800" kern="1200" dirty="0" smtClean="0">
                <a:solidFill>
                  <a:schemeClr val="tx1"/>
                </a:solidFill>
                <a:latin typeface="+mn-lt"/>
                <a:ea typeface="+mn-ea"/>
                <a:cs typeface="+mn-cs"/>
              </a:defRPr>
            </a:lvl2pPr>
            <a:lvl3pPr marL="621792" indent="-219456" algn="l" defTabSz="914400" rtl="0" eaLnBrk="1" latinLnBrk="0" hangingPunct="1">
              <a:lnSpc>
                <a:spcPct val="100000"/>
              </a:lnSpc>
              <a:spcBef>
                <a:spcPts val="0"/>
              </a:spcBef>
              <a:spcAft>
                <a:spcPts val="600"/>
              </a:spcAft>
              <a:buClr>
                <a:schemeClr val="tx2"/>
              </a:buClr>
              <a:buSzPct val="75000"/>
              <a:buFont typeface="Arial" panose="020B0604020202020204" pitchFamily="34" charset="0"/>
              <a:buChar char="•"/>
              <a:defRPr lang="en-US" sz="1800" kern="1200" dirty="0" smtClean="0">
                <a:solidFill>
                  <a:schemeClr val="tx1"/>
                </a:solidFill>
                <a:latin typeface="+mn-lt"/>
                <a:ea typeface="+mn-ea"/>
                <a:cs typeface="+mn-cs"/>
              </a:defRPr>
            </a:lvl3pPr>
            <a:lvl4pPr marL="841248" indent="-219456" algn="l" defTabSz="914400" rtl="0" eaLnBrk="1" latinLnBrk="0" hangingPunct="1">
              <a:lnSpc>
                <a:spcPct val="100000"/>
              </a:lnSpc>
              <a:spcBef>
                <a:spcPts val="0"/>
              </a:spcBef>
              <a:spcAft>
                <a:spcPts val="600"/>
              </a:spcAft>
              <a:buSzPct val="100000"/>
              <a:buFont typeface="Arial" panose="020B0604020202020204" pitchFamily="34" charset="0"/>
              <a:buChar char="–"/>
              <a:defRPr lang="en-US" sz="1800" kern="1200" dirty="0" smtClean="0">
                <a:solidFill>
                  <a:schemeClr val="tx1"/>
                </a:solidFill>
                <a:latin typeface="+mn-lt"/>
                <a:ea typeface="+mn-ea"/>
                <a:cs typeface="+mn-cs"/>
              </a:defRPr>
            </a:lvl4pPr>
            <a:lvl5pPr marL="1060704" indent="-219456" algn="l" defTabSz="914400" rtl="0" eaLnBrk="1" latinLnBrk="0" hangingPunct="1">
              <a:lnSpc>
                <a:spcPct val="100000"/>
              </a:lnSpc>
              <a:spcBef>
                <a:spcPts val="0"/>
              </a:spcBef>
              <a:spcAft>
                <a:spcPts val="600"/>
              </a:spcAft>
              <a:buClr>
                <a:schemeClr val="tx2"/>
              </a:buClr>
              <a:buSzPct val="75000"/>
              <a:buFont typeface="Arial" panose="020B0604020202020204" pitchFamily="34" charset="0"/>
              <a:buChar char="•"/>
              <a:defRPr lang="en-US" sz="1800" kern="1200" dirty="0">
                <a:solidFill>
                  <a:schemeClr val="tx1"/>
                </a:solidFill>
                <a:latin typeface="+mn-lt"/>
                <a:ea typeface="+mn-ea"/>
                <a:cs typeface="+mn-cs"/>
              </a:defRPr>
            </a:lvl5pPr>
          </a:lstStyle>
          <a:p>
            <a:pPr lvl="0"/>
            <a:r>
              <a:rPr lang="en-US" dirty="0"/>
              <a:t>Main bullet. 18 pt. black.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Body 2"/>
          <p:cNvSpPr>
            <a:spLocks noGrp="1"/>
          </p:cNvSpPr>
          <p:nvPr>
            <p:ph type="body" sz="quarter" idx="17" hasCustomPrompt="1"/>
          </p:nvPr>
        </p:nvSpPr>
        <p:spPr>
          <a:xfrm>
            <a:off x="4381500" y="3849863"/>
            <a:ext cx="3429000" cy="1940443"/>
          </a:xfrm>
          <a:noFill/>
        </p:spPr>
        <p:txBody>
          <a:bodyPr rIns="182880"/>
          <a:lstStyle>
            <a:lvl1pPr marL="219451" marR="0" indent="-219451" algn="l" defTabSz="914400" rtl="0" eaLnBrk="1" fontAlgn="auto" latinLnBrk="0" hangingPunct="1">
              <a:lnSpc>
                <a:spcPct val="100000"/>
              </a:lnSpc>
              <a:spcBef>
                <a:spcPct val="0"/>
              </a:spcBef>
              <a:spcAft>
                <a:spcPts val="600"/>
              </a:spcAft>
              <a:buClr>
                <a:srgbClr val="CE1126"/>
              </a:buClr>
              <a:buSzPct val="75000"/>
              <a:buFont typeface="Arial" panose="020B0604020202020204" pitchFamily="34" charset="0"/>
              <a:buChar char="•"/>
              <a:tabLst/>
              <a:defRPr lang="en-US" sz="1800" kern="1200">
                <a:solidFill>
                  <a:schemeClr val="tx1"/>
                </a:solidFill>
                <a:latin typeface="+mn-lt"/>
                <a:ea typeface="+mn-ea"/>
                <a:cs typeface="+mn-cs"/>
              </a:defRPr>
            </a:lvl1pPr>
            <a:lvl2pPr marL="438912" indent="-219456" algn="l" defTabSz="914400" rtl="0" eaLnBrk="1" latinLnBrk="0" hangingPunct="1">
              <a:lnSpc>
                <a:spcPct val="100000"/>
              </a:lnSpc>
              <a:spcBef>
                <a:spcPts val="0"/>
              </a:spcBef>
              <a:spcAft>
                <a:spcPts val="600"/>
              </a:spcAft>
              <a:buSzPct val="100000"/>
              <a:buFont typeface="Arial" panose="020B0604020202020204" pitchFamily="34" charset="0"/>
              <a:buChar char="–"/>
              <a:defRPr lang="en-US" sz="1800" kern="1200" dirty="0" smtClean="0">
                <a:solidFill>
                  <a:schemeClr val="tx1"/>
                </a:solidFill>
                <a:latin typeface="+mn-lt"/>
                <a:ea typeface="+mn-ea"/>
                <a:cs typeface="+mn-cs"/>
              </a:defRPr>
            </a:lvl2pPr>
            <a:lvl3pPr marL="621792" indent="-219456" algn="l" defTabSz="914400" rtl="0" eaLnBrk="1" latinLnBrk="0" hangingPunct="1">
              <a:lnSpc>
                <a:spcPct val="100000"/>
              </a:lnSpc>
              <a:spcBef>
                <a:spcPts val="0"/>
              </a:spcBef>
              <a:spcAft>
                <a:spcPts val="600"/>
              </a:spcAft>
              <a:buClr>
                <a:schemeClr val="tx2"/>
              </a:buClr>
              <a:buSzPct val="75000"/>
              <a:buFont typeface="Arial" panose="020B0604020202020204" pitchFamily="34" charset="0"/>
              <a:buChar char="•"/>
              <a:defRPr lang="en-US" sz="1800" kern="1200" dirty="0" smtClean="0">
                <a:solidFill>
                  <a:schemeClr val="tx1"/>
                </a:solidFill>
                <a:latin typeface="+mn-lt"/>
                <a:ea typeface="+mn-ea"/>
                <a:cs typeface="+mn-cs"/>
              </a:defRPr>
            </a:lvl3pPr>
            <a:lvl4pPr marL="841248" indent="-219456" algn="l" defTabSz="914400" rtl="0" eaLnBrk="1" latinLnBrk="0" hangingPunct="1">
              <a:lnSpc>
                <a:spcPct val="100000"/>
              </a:lnSpc>
              <a:spcBef>
                <a:spcPts val="0"/>
              </a:spcBef>
              <a:spcAft>
                <a:spcPts val="600"/>
              </a:spcAft>
              <a:buSzPct val="100000"/>
              <a:buFont typeface="Arial" panose="020B0604020202020204" pitchFamily="34" charset="0"/>
              <a:buChar char="–"/>
              <a:defRPr lang="en-US" sz="1800" kern="1200" dirty="0" smtClean="0">
                <a:solidFill>
                  <a:schemeClr val="tx1"/>
                </a:solidFill>
                <a:latin typeface="+mn-lt"/>
                <a:ea typeface="+mn-ea"/>
                <a:cs typeface="+mn-cs"/>
              </a:defRPr>
            </a:lvl4pPr>
            <a:lvl5pPr marL="1060704" indent="-219456" algn="l" defTabSz="914400" rtl="0" eaLnBrk="1" latinLnBrk="0" hangingPunct="1">
              <a:lnSpc>
                <a:spcPct val="100000"/>
              </a:lnSpc>
              <a:spcBef>
                <a:spcPts val="0"/>
              </a:spcBef>
              <a:spcAft>
                <a:spcPts val="600"/>
              </a:spcAft>
              <a:buClr>
                <a:schemeClr val="tx2"/>
              </a:buClr>
              <a:buSzPct val="75000"/>
              <a:buFont typeface="Arial" panose="020B0604020202020204" pitchFamily="34" charset="0"/>
              <a:buChar char="•"/>
              <a:defRPr lang="en-US" sz="1800" kern="1200" dirty="0">
                <a:solidFill>
                  <a:schemeClr val="tx1"/>
                </a:solidFill>
                <a:latin typeface="+mn-lt"/>
                <a:ea typeface="+mn-ea"/>
                <a:cs typeface="+mn-cs"/>
              </a:defRPr>
            </a:lvl5pPr>
          </a:lstStyle>
          <a:p>
            <a:pPr lvl="0"/>
            <a:r>
              <a:rPr lang="en-US" dirty="0"/>
              <a:t>Main bullet. 18 pt. black.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Body 1"/>
          <p:cNvSpPr>
            <a:spLocks noGrp="1"/>
          </p:cNvSpPr>
          <p:nvPr>
            <p:ph type="body" sz="quarter" idx="13" hasCustomPrompt="1"/>
          </p:nvPr>
        </p:nvSpPr>
        <p:spPr>
          <a:xfrm>
            <a:off x="696433" y="3849863"/>
            <a:ext cx="3418367" cy="1941337"/>
          </a:xfrm>
          <a:noFill/>
        </p:spPr>
        <p:txBody>
          <a:bodyPr rIns="182880"/>
          <a:lstStyle>
            <a:lvl1pPr marL="219451" marR="0" indent="-219451" algn="l" defTabSz="914400" rtl="0" eaLnBrk="1" fontAlgn="auto" latinLnBrk="0" hangingPunct="1">
              <a:lnSpc>
                <a:spcPct val="100000"/>
              </a:lnSpc>
              <a:spcBef>
                <a:spcPct val="0"/>
              </a:spcBef>
              <a:spcAft>
                <a:spcPts val="600"/>
              </a:spcAft>
              <a:buClr>
                <a:srgbClr val="CE1126"/>
              </a:buClr>
              <a:buSzPct val="75000"/>
              <a:buFont typeface="Arial" panose="020B0604020202020204" pitchFamily="34" charset="0"/>
              <a:buChar char="•"/>
              <a:tabLst/>
              <a:defRPr lang="en-US" sz="1800" kern="1200" baseline="0" dirty="0" smtClean="0">
                <a:solidFill>
                  <a:schemeClr val="tx1"/>
                </a:solidFill>
                <a:latin typeface="+mn-lt"/>
                <a:ea typeface="+mn-ea"/>
                <a:cs typeface="+mn-cs"/>
              </a:defRPr>
            </a:lvl1pPr>
            <a:lvl2pPr marL="438912" indent="-219456" algn="l" defTabSz="914400" rtl="0" eaLnBrk="1" latinLnBrk="0" hangingPunct="1">
              <a:lnSpc>
                <a:spcPct val="100000"/>
              </a:lnSpc>
              <a:spcBef>
                <a:spcPts val="0"/>
              </a:spcBef>
              <a:spcAft>
                <a:spcPts val="600"/>
              </a:spcAft>
              <a:buFont typeface="Arial" panose="020B0604020202020204" pitchFamily="34" charset="0"/>
              <a:defRPr lang="en-US" sz="1800" kern="1200" dirty="0" smtClean="0">
                <a:solidFill>
                  <a:schemeClr val="tx1"/>
                </a:solidFill>
                <a:latin typeface="+mn-lt"/>
                <a:ea typeface="+mn-ea"/>
                <a:cs typeface="+mn-cs"/>
              </a:defRPr>
            </a:lvl2pPr>
            <a:lvl3pPr marL="621792" indent="-219456" algn="l" defTabSz="914400" rtl="0" eaLnBrk="1" latinLnBrk="0" hangingPunct="1">
              <a:lnSpc>
                <a:spcPct val="100000"/>
              </a:lnSpc>
              <a:spcBef>
                <a:spcPts val="0"/>
              </a:spcBef>
              <a:spcAft>
                <a:spcPts val="600"/>
              </a:spcAft>
              <a:buFont typeface="Arial" panose="020B0604020202020204" pitchFamily="34" charset="0"/>
              <a:defRPr lang="en-US" sz="1800" kern="1200" dirty="0" smtClean="0">
                <a:solidFill>
                  <a:schemeClr val="tx1"/>
                </a:solidFill>
                <a:latin typeface="+mn-lt"/>
                <a:ea typeface="+mn-ea"/>
                <a:cs typeface="+mn-cs"/>
              </a:defRPr>
            </a:lvl3pPr>
            <a:lvl4pPr marL="841248" indent="-219456" algn="l" defTabSz="914400" rtl="0" eaLnBrk="1" latinLnBrk="0" hangingPunct="1">
              <a:lnSpc>
                <a:spcPct val="100000"/>
              </a:lnSpc>
              <a:spcBef>
                <a:spcPts val="0"/>
              </a:spcBef>
              <a:spcAft>
                <a:spcPts val="600"/>
              </a:spcAft>
              <a:buFont typeface="Arial" panose="020B0604020202020204" pitchFamily="34" charset="0"/>
              <a:defRPr lang="en-US" sz="1800" kern="1200" dirty="0" smtClean="0">
                <a:solidFill>
                  <a:schemeClr val="tx1"/>
                </a:solidFill>
                <a:latin typeface="+mn-lt"/>
                <a:ea typeface="+mn-ea"/>
                <a:cs typeface="+mn-cs"/>
              </a:defRPr>
            </a:lvl4pPr>
            <a:lvl5pPr marL="1060704" indent="-219456" algn="l" defTabSz="914400" rtl="0" eaLnBrk="1" latinLnBrk="0" hangingPunct="1">
              <a:lnSpc>
                <a:spcPct val="100000"/>
              </a:lnSpc>
              <a:spcBef>
                <a:spcPts val="0"/>
              </a:spcBef>
              <a:spcAft>
                <a:spcPts val="600"/>
              </a:spcAft>
              <a:buFont typeface="Arial" panose="020B0604020202020204" pitchFamily="34" charset="0"/>
              <a:defRPr lang="en-US" sz="1800" kern="1200" dirty="0">
                <a:solidFill>
                  <a:schemeClr val="tx1"/>
                </a:solidFill>
                <a:latin typeface="+mn-lt"/>
                <a:ea typeface="+mn-ea"/>
                <a:cs typeface="+mn-cs"/>
              </a:defRPr>
            </a:lvl5pPr>
          </a:lstStyle>
          <a:p>
            <a:pPr lvl="0"/>
            <a:r>
              <a:rPr lang="en-US" dirty="0"/>
              <a:t>Main bullet. 18 pt. black.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9" name="Text Placeholder 2"/>
          <p:cNvSpPr>
            <a:spLocks noGrp="1"/>
          </p:cNvSpPr>
          <p:nvPr>
            <p:ph type="body" sz="quarter" idx="21" hasCustomPrompt="1"/>
          </p:nvPr>
        </p:nvSpPr>
        <p:spPr>
          <a:xfrm>
            <a:off x="695325" y="3245300"/>
            <a:ext cx="3419475" cy="590931"/>
          </a:xfrm>
          <a:noFill/>
        </p:spPr>
        <p:txBody>
          <a:bodyPr vert="horz" wrap="square" lIns="0" tIns="0" rIns="0" bIns="91440" rtlCol="0">
            <a:spAutoFit/>
          </a:bodyPr>
          <a:lstStyle>
            <a:lvl1pPr marL="0" marR="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lang="en-US" sz="1800" b="1" baseline="0"/>
            </a:lvl1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18 pt. black. Bold. Sentence case.</a:t>
            </a:r>
          </a:p>
        </p:txBody>
      </p:sp>
      <p:sp>
        <p:nvSpPr>
          <p:cNvPr id="50" name="Text Placeholder 2"/>
          <p:cNvSpPr>
            <a:spLocks noGrp="1"/>
          </p:cNvSpPr>
          <p:nvPr>
            <p:ph type="body" sz="quarter" idx="26" hasCustomPrompt="1"/>
          </p:nvPr>
        </p:nvSpPr>
        <p:spPr>
          <a:xfrm>
            <a:off x="4364234" y="3245300"/>
            <a:ext cx="3419475" cy="590931"/>
          </a:xfrm>
          <a:noFill/>
        </p:spPr>
        <p:txBody>
          <a:bodyPr vert="horz" wrap="square" lIns="0" tIns="0" rIns="0" bIns="91440" rtlCol="0">
            <a:spAutoFit/>
          </a:bodyPr>
          <a:lstStyle>
            <a:lvl1pPr marL="0" marR="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lang="en-US" sz="1800" b="1" baseline="0"/>
            </a:lvl1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18 pt. black. Bold. Sentence case.</a:t>
            </a:r>
          </a:p>
        </p:txBody>
      </p:sp>
      <p:sp>
        <p:nvSpPr>
          <p:cNvPr id="51" name="Text Placeholder 2"/>
          <p:cNvSpPr>
            <a:spLocks noGrp="1"/>
          </p:cNvSpPr>
          <p:nvPr>
            <p:ph type="body" sz="quarter" idx="27" hasCustomPrompt="1"/>
          </p:nvPr>
        </p:nvSpPr>
        <p:spPr>
          <a:xfrm>
            <a:off x="8077200" y="3245300"/>
            <a:ext cx="3419475" cy="590931"/>
          </a:xfrm>
          <a:noFill/>
        </p:spPr>
        <p:txBody>
          <a:bodyPr vert="horz" wrap="square" lIns="0" tIns="0" rIns="0" bIns="91440" rtlCol="0">
            <a:spAutoFit/>
          </a:bodyPr>
          <a:lstStyle>
            <a:lvl1pPr marL="0" marR="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lang="en-US" sz="1800" b="1" baseline="0"/>
            </a:lvl1pPr>
          </a:lstStyle>
          <a:p>
            <a:pPr marL="0" marR="0" lvl="0" indent="0" algn="l" defTabSz="914400" rtl="0" eaLnBrk="1" fontAlgn="auto" latinLnBrk="0" hangingPunct="1">
              <a:lnSpc>
                <a:spcPct val="90000"/>
              </a:lnSpc>
              <a:spcBef>
                <a:spcPts val="0"/>
              </a:spcBef>
              <a:spcAft>
                <a:spcPts val="0"/>
              </a:spcAft>
              <a:buClrTx/>
              <a:buSzPct val="115000"/>
              <a:buFont typeface="Arial" panose="020B0604020202020204" pitchFamily="34" charset="0"/>
              <a:buNone/>
              <a:tabLst/>
              <a:defRPr/>
            </a:pPr>
            <a:r>
              <a:rPr lang="en-US" dirty="0"/>
              <a:t>Subhead 18 pt. black. Bold. Sentence case.</a:t>
            </a:r>
          </a:p>
        </p:txBody>
      </p:sp>
      <p:grpSp>
        <p:nvGrpSpPr>
          <p:cNvPr id="14" name="Group 13"/>
          <p:cNvGrpSpPr/>
          <p:nvPr userDrawn="1"/>
        </p:nvGrpSpPr>
        <p:grpSpPr>
          <a:xfrm>
            <a:off x="12451178" y="1928415"/>
            <a:ext cx="2769174" cy="390878"/>
            <a:chOff x="12291689" y="2696946"/>
            <a:chExt cx="2769174" cy="390878"/>
          </a:xfrm>
        </p:grpSpPr>
        <p:sp>
          <p:nvSpPr>
            <p:cNvPr id="16" name="Isosceles Triangle 15"/>
            <p:cNvSpPr/>
            <p:nvPr userDrawn="1"/>
          </p:nvSpPr>
          <p:spPr>
            <a:xfrm rot="16200000" flipH="1">
              <a:off x="12187497" y="2801139"/>
              <a:ext cx="390877" cy="182494"/>
            </a:xfrm>
            <a:prstGeom prst="triangle">
              <a:avLst/>
            </a:prstGeom>
            <a:solidFill>
              <a:srgbClr val="F2F2F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FCCEF91-CDE1-7D4E-8E36-0C730E76DDDB}"/>
                </a:ext>
              </a:extLst>
            </p:cNvPr>
            <p:cNvSpPr txBox="1"/>
            <p:nvPr userDrawn="1"/>
          </p:nvSpPr>
          <p:spPr>
            <a:xfrm>
              <a:off x="12474182" y="2696946"/>
              <a:ext cx="2586681" cy="390876"/>
            </a:xfrm>
            <a:prstGeom prst="rect">
              <a:avLst/>
            </a:prstGeom>
            <a:solidFill>
              <a:srgbClr val="F2F2F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111125" lvl="0" indent="-111125">
                <a:lnSpc>
                  <a:spcPct val="90000"/>
                </a:lnSpc>
                <a:spcBef>
                  <a:spcPts val="600"/>
                </a:spcBef>
                <a:buSzPct val="115000"/>
                <a:buFont typeface="Arial" panose="020B0604020202020204" pitchFamily="34" charset="0"/>
                <a:buChar char="•"/>
                <a:defRPr sz="800" b="0" baseline="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spcBef>
                  <a:spcPts val="300"/>
                </a:spcBef>
              </a:pPr>
              <a:r>
                <a:rPr lang="en-US" dirty="0">
                  <a:solidFill>
                    <a:schemeClr val="tx1"/>
                  </a:solidFill>
                </a:rPr>
                <a:t>Click to insert photo</a:t>
              </a:r>
            </a:p>
            <a:p>
              <a:pPr lvl="0">
                <a:spcBef>
                  <a:spcPts val="300"/>
                </a:spcBef>
              </a:pPr>
              <a:r>
                <a:rPr lang="en-US" dirty="0">
                  <a:solidFill>
                    <a:schemeClr val="tx1"/>
                  </a:solidFill>
                </a:rPr>
                <a:t>Delete existing photo to select a new one.</a:t>
              </a:r>
            </a:p>
          </p:txBody>
        </p:sp>
      </p:grpSp>
      <p:sp>
        <p:nvSpPr>
          <p:cNvPr id="19" name="Takeaway bar"/>
          <p:cNvSpPr>
            <a:spLocks noGrp="1"/>
          </p:cNvSpPr>
          <p:nvPr>
            <p:ph type="body" sz="quarter" idx="15" hasCustomPrompt="1"/>
          </p:nvPr>
        </p:nvSpPr>
        <p:spPr>
          <a:xfrm>
            <a:off x="694944" y="5945782"/>
            <a:ext cx="10820399" cy="240066"/>
          </a:xfrm>
          <a:solidFill>
            <a:schemeClr val="accent1"/>
          </a:solidFill>
        </p:spPr>
        <p:txBody>
          <a:bodyPr vert="horz" wrap="square" lIns="621792" tIns="36576" rIns="621792" bIns="36576" rtlCol="0" anchor="b" anchorCtr="0">
            <a:spAutoFit/>
          </a:bodyPr>
          <a:lstStyle>
            <a:lvl1pPr marL="0" indent="0" algn="ctr" defTabSz="0">
              <a:lnSpc>
                <a:spcPts val="1300"/>
              </a:lnSpc>
              <a:spcBef>
                <a:spcPts val="0"/>
              </a:spcBef>
              <a:buFontTx/>
              <a:buNone/>
              <a:defRPr lang="en-US" sz="1200" b="1" dirty="0">
                <a:solidFill>
                  <a:schemeClr val="bg1"/>
                </a:solidFill>
                <a:latin typeface="Arial" panose="020B0604020202020204" pitchFamily="34" charset="0"/>
                <a:ea typeface="+mj-ea"/>
                <a:cs typeface="Arial" panose="020B0604020202020204" pitchFamily="34" charset="0"/>
              </a:defRPr>
            </a:lvl1pPr>
          </a:lstStyle>
          <a:p>
            <a:pPr marL="0" lvl="0" indent="0" algn="ctr">
              <a:buNone/>
            </a:pPr>
            <a:r>
              <a:rPr lang="en-US" dirty="0"/>
              <a:t>Optional takeaway bar. White. Bold. 12 pt. Centered. Sentence case.</a:t>
            </a:r>
          </a:p>
        </p:txBody>
      </p:sp>
    </p:spTree>
    <p:extLst>
      <p:ext uri="{BB962C8B-B14F-4D97-AF65-F5344CB8AC3E}">
        <p14:creationId xmlns:p14="http://schemas.microsoft.com/office/powerpoint/2010/main" val="203999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1.png"/><Relationship Id="rId4" Type="http://schemas.openxmlformats.org/officeDocument/2006/relationships/slideLayout" Target="../slideLayouts/slideLayout8.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Presenters"/>
          <p:cNvSpPr>
            <a:spLocks noGrp="1"/>
          </p:cNvSpPr>
          <p:nvPr>
            <p:ph type="body" idx="1"/>
          </p:nvPr>
        </p:nvSpPr>
        <p:spPr>
          <a:xfrm>
            <a:off x="647700" y="3811347"/>
            <a:ext cx="3581400" cy="333933"/>
          </a:xfrm>
          <a:prstGeom prst="rect">
            <a:avLst/>
          </a:prstGeom>
        </p:spPr>
        <p:txBody>
          <a:bodyPr vert="horz" lIns="0" tIns="0" rIns="0" bIns="0" rtlCol="0">
            <a:noAutofit/>
          </a:bodyPr>
          <a:lstStyle/>
          <a:p>
            <a:pPr lvl="0"/>
            <a:r>
              <a:rPr lang="en-US" dirty="0"/>
              <a:t>Edit Master text styles</a:t>
            </a:r>
          </a:p>
        </p:txBody>
      </p:sp>
      <p:sp>
        <p:nvSpPr>
          <p:cNvPr id="2" name="Title"/>
          <p:cNvSpPr>
            <a:spLocks noGrp="1"/>
          </p:cNvSpPr>
          <p:nvPr>
            <p:ph type="title"/>
          </p:nvPr>
        </p:nvSpPr>
        <p:spPr>
          <a:xfrm>
            <a:off x="647700" y="2743200"/>
            <a:ext cx="10896600" cy="701842"/>
          </a:xfrm>
          <a:prstGeom prst="rect">
            <a:avLst/>
          </a:prstGeom>
        </p:spPr>
        <p:txBody>
          <a:bodyPr vert="horz" lIns="0" tIns="0" rIns="0" bIns="0" rtlCol="0" anchor="b" anchorCtr="0">
            <a:noAutofit/>
          </a:bodyPr>
          <a:lstStyle/>
          <a:p>
            <a:r>
              <a:rPr lang="en-US" smtClean="0"/>
              <a:t>Click to edit Master title style</a:t>
            </a:r>
            <a:endParaRPr lang="en-US" dirty="0"/>
          </a:p>
        </p:txBody>
      </p:sp>
      <p:sp>
        <p:nvSpPr>
          <p:cNvPr id="17" name="Copyright"/>
          <p:cNvSpPr txBox="1">
            <a:spLocks noChangeArrowheads="1"/>
          </p:cNvSpPr>
          <p:nvPr userDrawn="1"/>
        </p:nvSpPr>
        <p:spPr bwMode="auto">
          <a:xfrm>
            <a:off x="183390" y="6579155"/>
            <a:ext cx="1523001" cy="18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marL="230188" indent="-230188">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20000"/>
              </a:spcBef>
              <a:spcAft>
                <a:spcPct val="0"/>
              </a:spcAft>
              <a:buClr>
                <a:schemeClr val="tx1"/>
              </a:buClr>
              <a:buSzPct val="110000"/>
              <a:defRPr sz="2400">
                <a:solidFill>
                  <a:schemeClr val="tx1"/>
                </a:solidFill>
                <a:latin typeface="Arial" charset="0"/>
                <a:ea typeface="ＭＳ Ｐゴシック" charset="0"/>
              </a:defRPr>
            </a:lvl6pPr>
            <a:lvl7pPr marL="2971800" indent="-228600" eaLnBrk="0" fontAlgn="base" hangingPunct="0">
              <a:spcBef>
                <a:spcPct val="20000"/>
              </a:spcBef>
              <a:spcAft>
                <a:spcPct val="0"/>
              </a:spcAft>
              <a:buClr>
                <a:schemeClr val="tx1"/>
              </a:buClr>
              <a:buSzPct val="110000"/>
              <a:defRPr sz="2400">
                <a:solidFill>
                  <a:schemeClr val="tx1"/>
                </a:solidFill>
                <a:latin typeface="Arial" charset="0"/>
                <a:ea typeface="ＭＳ Ｐゴシック" charset="0"/>
              </a:defRPr>
            </a:lvl7pPr>
            <a:lvl8pPr marL="3429000" indent="-228600" eaLnBrk="0" fontAlgn="base" hangingPunct="0">
              <a:spcBef>
                <a:spcPct val="20000"/>
              </a:spcBef>
              <a:spcAft>
                <a:spcPct val="0"/>
              </a:spcAft>
              <a:buClr>
                <a:schemeClr val="tx1"/>
              </a:buClr>
              <a:buSzPct val="110000"/>
              <a:defRPr sz="2400">
                <a:solidFill>
                  <a:schemeClr val="tx1"/>
                </a:solidFill>
                <a:latin typeface="Arial" charset="0"/>
                <a:ea typeface="ＭＳ Ｐゴシック" charset="0"/>
              </a:defRPr>
            </a:lvl8pPr>
            <a:lvl9pPr marL="3886200" indent="-228600" eaLnBrk="0" fontAlgn="base" hangingPunct="0">
              <a:spcBef>
                <a:spcPct val="20000"/>
              </a:spcBef>
              <a:spcAft>
                <a:spcPct val="0"/>
              </a:spcAft>
              <a:buClr>
                <a:schemeClr val="tx1"/>
              </a:buClr>
              <a:buSzPct val="110000"/>
              <a:defRPr sz="2400">
                <a:solidFill>
                  <a:schemeClr val="tx1"/>
                </a:solidFill>
                <a:latin typeface="Arial" charset="0"/>
                <a:ea typeface="ＭＳ Ｐゴシック" charset="0"/>
              </a:defRPr>
            </a:lvl9pPr>
          </a:lstStyle>
          <a:p>
            <a:pPr marL="0" indent="0" algn="l"/>
            <a:r>
              <a:rPr lang="en-US" sz="600" dirty="0">
                <a:latin typeface="Arial" pitchFamily="34" charset="0"/>
                <a:cs typeface="Arial" pitchFamily="34" charset="0"/>
              </a:rPr>
              <a:t>© 2020</a:t>
            </a:r>
            <a:r>
              <a:rPr lang="en-US" sz="600" baseline="0" dirty="0">
                <a:latin typeface="Arial" pitchFamily="34" charset="0"/>
                <a:cs typeface="Arial" pitchFamily="34" charset="0"/>
              </a:rPr>
              <a:t> </a:t>
            </a:r>
            <a:r>
              <a:rPr lang="en-US" sz="600" dirty="0"/>
              <a:t>Raytheon Technologies</a:t>
            </a:r>
            <a:br>
              <a:rPr lang="en-US" sz="600" dirty="0"/>
            </a:br>
            <a:r>
              <a:rPr lang="en-US" sz="600" dirty="0"/>
              <a:t>All rights reserved</a:t>
            </a:r>
          </a:p>
        </p:txBody>
      </p:sp>
      <p:sp>
        <p:nvSpPr>
          <p:cNvPr id="14" name="Clearspace note"/>
          <p:cNvSpPr/>
          <p:nvPr userDrawn="1"/>
        </p:nvSpPr>
        <p:spPr>
          <a:xfrm flipH="1">
            <a:off x="12488965" y="5952251"/>
            <a:ext cx="2632062" cy="439897"/>
          </a:xfrm>
          <a:prstGeom prst="homePlate">
            <a:avLst/>
          </a:prstGeom>
          <a:solidFill>
            <a:srgbClr val="F2F2F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indent="0">
              <a:lnSpc>
                <a:spcPct val="90000"/>
              </a:lnSpc>
              <a:spcBef>
                <a:spcPts val="1000"/>
              </a:spcBef>
              <a:buSzPct val="115000"/>
              <a:buFont typeface="Arial" panose="020B0604020202020204" pitchFamily="34" charset="0"/>
              <a:buNone/>
            </a:pPr>
            <a:r>
              <a:rPr lang="en-US" sz="800" b="0" baseline="0" dirty="0">
                <a:solidFill>
                  <a:schemeClr val="tx1"/>
                </a:solidFill>
              </a:rPr>
              <a:t>Text or image elements are not permitted below the copyright or takeaway bar on any slide to allow this white space for required document markings.</a:t>
            </a:r>
          </a:p>
        </p:txBody>
      </p:sp>
      <p:sp>
        <p:nvSpPr>
          <p:cNvPr id="9" name="Copyright"/>
          <p:cNvSpPr txBox="1">
            <a:spLocks noChangeArrowheads="1"/>
          </p:cNvSpPr>
          <p:nvPr userDrawn="1"/>
        </p:nvSpPr>
        <p:spPr bwMode="auto">
          <a:xfrm>
            <a:off x="4963949" y="6956980"/>
            <a:ext cx="2264102" cy="92333"/>
          </a:xfrm>
          <a:prstGeom prst="rect">
            <a:avLst/>
          </a:prstGeom>
          <a:solidFill>
            <a:srgbClr val="E6E6E6"/>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marL="230188" indent="-230188">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20000"/>
              </a:spcBef>
              <a:spcAft>
                <a:spcPct val="0"/>
              </a:spcAft>
              <a:buClr>
                <a:schemeClr val="tx1"/>
              </a:buClr>
              <a:buSzPct val="110000"/>
              <a:defRPr sz="2400">
                <a:solidFill>
                  <a:schemeClr val="tx1"/>
                </a:solidFill>
                <a:latin typeface="Arial" charset="0"/>
                <a:ea typeface="ＭＳ Ｐゴシック" charset="0"/>
              </a:defRPr>
            </a:lvl6pPr>
            <a:lvl7pPr marL="2971800" indent="-228600" eaLnBrk="0" fontAlgn="base" hangingPunct="0">
              <a:spcBef>
                <a:spcPct val="20000"/>
              </a:spcBef>
              <a:spcAft>
                <a:spcPct val="0"/>
              </a:spcAft>
              <a:buClr>
                <a:schemeClr val="tx1"/>
              </a:buClr>
              <a:buSzPct val="110000"/>
              <a:defRPr sz="2400">
                <a:solidFill>
                  <a:schemeClr val="tx1"/>
                </a:solidFill>
                <a:latin typeface="Arial" charset="0"/>
                <a:ea typeface="ＭＳ Ｐゴシック" charset="0"/>
              </a:defRPr>
            </a:lvl7pPr>
            <a:lvl8pPr marL="3429000" indent="-228600" eaLnBrk="0" fontAlgn="base" hangingPunct="0">
              <a:spcBef>
                <a:spcPct val="20000"/>
              </a:spcBef>
              <a:spcAft>
                <a:spcPct val="0"/>
              </a:spcAft>
              <a:buClr>
                <a:schemeClr val="tx1"/>
              </a:buClr>
              <a:buSzPct val="110000"/>
              <a:defRPr sz="2400">
                <a:solidFill>
                  <a:schemeClr val="tx1"/>
                </a:solidFill>
                <a:latin typeface="Arial" charset="0"/>
                <a:ea typeface="ＭＳ Ｐゴシック" charset="0"/>
              </a:defRPr>
            </a:lvl8pPr>
            <a:lvl9pPr marL="3886200" indent="-228600" eaLnBrk="0" fontAlgn="base" hangingPunct="0">
              <a:spcBef>
                <a:spcPct val="20000"/>
              </a:spcBef>
              <a:spcAft>
                <a:spcPct val="0"/>
              </a:spcAft>
              <a:buClr>
                <a:schemeClr val="tx1"/>
              </a:buClr>
              <a:buSzPct val="110000"/>
              <a:defRPr sz="2400">
                <a:solidFill>
                  <a:schemeClr val="tx1"/>
                </a:solidFill>
                <a:latin typeface="Arial" charset="0"/>
                <a:ea typeface="ＭＳ Ｐゴシック" charset="0"/>
              </a:defRPr>
            </a:lvl9pPr>
          </a:lstStyle>
          <a:p>
            <a:pPr marL="0" indent="0" algn="ctr"/>
            <a:endParaRPr lang="en-US" sz="600" dirty="0">
              <a:solidFill>
                <a:schemeClr val="bg1"/>
              </a:solidFill>
            </a:endParaRPr>
          </a:p>
        </p:txBody>
      </p:sp>
    </p:spTree>
    <p:extLst>
      <p:ext uri="{BB962C8B-B14F-4D97-AF65-F5344CB8AC3E}">
        <p14:creationId xmlns:p14="http://schemas.microsoft.com/office/powerpoint/2010/main" val="1815982091"/>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73" r:id="rId3"/>
    <p:sldLayoutId id="2147483675"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0" indent="0" algn="l" defTabSz="0" rtl="0" eaLnBrk="1" latinLnBrk="0" hangingPunct="1">
        <a:lnSpc>
          <a:spcPct val="90000"/>
        </a:lnSpc>
        <a:spcBef>
          <a:spcPts val="0"/>
        </a:spcBef>
        <a:buSzPct val="115000"/>
        <a:buFont typeface="Arial" panose="020B0604020202020204" pitchFamily="34" charset="0"/>
        <a:buNone/>
        <a:defRPr sz="2000" b="1" kern="1200">
          <a:solidFill>
            <a:schemeClr val="tx1"/>
          </a:solidFill>
          <a:latin typeface="+mn-lt"/>
          <a:ea typeface="+mn-ea"/>
          <a:cs typeface="+mn-cs"/>
        </a:defRPr>
      </a:lvl1pPr>
      <a:lvl2pPr marL="365760" indent="-182880" algn="l" defTabSz="914400" rtl="0" eaLnBrk="1" latinLnBrk="0" hangingPunct="1">
        <a:lnSpc>
          <a:spcPct val="90000"/>
        </a:lnSpc>
        <a:spcBef>
          <a:spcPts val="500"/>
        </a:spcBef>
        <a:buSzPct val="100000"/>
        <a:buFont typeface="Arial" panose="020B0604020202020204" pitchFamily="34" charset="0"/>
        <a:buChar char="–"/>
        <a:defRPr sz="2000" b="1" kern="1200">
          <a:solidFill>
            <a:schemeClr val="tx1"/>
          </a:solidFill>
          <a:latin typeface="+mn-lt"/>
          <a:ea typeface="+mn-ea"/>
          <a:cs typeface="+mn-cs"/>
        </a:defRPr>
      </a:lvl2pPr>
      <a:lvl3pPr marL="548640" indent="-182880" algn="l" defTabSz="914400" rtl="0" eaLnBrk="1" latinLnBrk="0" hangingPunct="1">
        <a:lnSpc>
          <a:spcPct val="90000"/>
        </a:lnSpc>
        <a:spcBef>
          <a:spcPts val="500"/>
        </a:spcBef>
        <a:buSzPct val="115000"/>
        <a:buFont typeface="Arial" panose="020B0604020202020204" pitchFamily="34" charset="0"/>
        <a:buChar char="•"/>
        <a:defRPr sz="2000" b="1" kern="1200">
          <a:solidFill>
            <a:schemeClr val="tx1"/>
          </a:solidFill>
          <a:latin typeface="+mn-lt"/>
          <a:ea typeface="+mn-ea"/>
          <a:cs typeface="+mn-cs"/>
        </a:defRPr>
      </a:lvl3pPr>
      <a:lvl4pPr marL="731520" indent="-182880" algn="l" defTabSz="914400" rtl="0" eaLnBrk="1" latinLnBrk="0" hangingPunct="1">
        <a:lnSpc>
          <a:spcPct val="90000"/>
        </a:lnSpc>
        <a:spcBef>
          <a:spcPts val="500"/>
        </a:spcBef>
        <a:buSzPct val="100000"/>
        <a:buFont typeface="Arial" panose="020B0604020202020204" pitchFamily="34" charset="0"/>
        <a:buChar char="–"/>
        <a:defRPr sz="2000" b="1" kern="1200">
          <a:solidFill>
            <a:schemeClr val="tx1"/>
          </a:solidFill>
          <a:latin typeface="+mn-lt"/>
          <a:ea typeface="+mn-ea"/>
          <a:cs typeface="+mn-cs"/>
        </a:defRPr>
      </a:lvl4pPr>
      <a:lvl5pPr marL="914400" indent="-182880" algn="l" defTabSz="914400" rtl="0" eaLnBrk="1" latinLnBrk="0" hangingPunct="1">
        <a:lnSpc>
          <a:spcPct val="90000"/>
        </a:lnSpc>
        <a:spcBef>
          <a:spcPts val="500"/>
        </a:spcBef>
        <a:buSzPct val="115000"/>
        <a:buFont typeface="Arial" panose="020B0604020202020204" pitchFamily="34" charset="0"/>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2" userDrawn="1">
          <p15:clr>
            <a:srgbClr val="A4A3A4"/>
          </p15:clr>
        </p15:guide>
        <p15:guide id="3" pos="7248" userDrawn="1">
          <p15:clr>
            <a:srgbClr val="A4A3A4"/>
          </p15:clr>
        </p15:guide>
        <p15:guide id="5" pos="1416" userDrawn="1">
          <p15:clr>
            <a:srgbClr val="A4A3A4"/>
          </p15:clr>
        </p15:guide>
        <p15:guide id="6" pos="1608" userDrawn="1">
          <p15:clr>
            <a:srgbClr val="A4A3A4"/>
          </p15:clr>
        </p15:guide>
        <p15:guide id="7" pos="2592" userDrawn="1">
          <p15:clr>
            <a:srgbClr val="A4A3A4"/>
          </p15:clr>
        </p15:guide>
        <p15:guide id="8" pos="2760" userDrawn="1">
          <p15:clr>
            <a:srgbClr val="A4A3A4"/>
          </p15:clr>
        </p15:guide>
        <p15:guide id="9" pos="3744" userDrawn="1">
          <p15:clr>
            <a:srgbClr val="A4A3A4"/>
          </p15:clr>
        </p15:guide>
        <p15:guide id="10" pos="3936" userDrawn="1">
          <p15:clr>
            <a:srgbClr val="A4A3A4"/>
          </p15:clr>
        </p15:guide>
        <p15:guide id="11" pos="4920" userDrawn="1">
          <p15:clr>
            <a:srgbClr val="A4A3A4"/>
          </p15:clr>
        </p15:guide>
        <p15:guide id="12" pos="5088" userDrawn="1">
          <p15:clr>
            <a:srgbClr val="A4A3A4"/>
          </p15:clr>
        </p15:guide>
        <p15:guide id="13" pos="6072" userDrawn="1">
          <p15:clr>
            <a:srgbClr val="A4A3A4"/>
          </p15:clr>
        </p15:guide>
        <p15:guide id="14" pos="6264" userDrawn="1">
          <p15:clr>
            <a:srgbClr val="A4A3A4"/>
          </p15:clr>
        </p15:guide>
        <p15:guide id="15" orient="horz" pos="3888" userDrawn="1">
          <p15:clr>
            <a:srgbClr val="547EBF"/>
          </p15:clr>
        </p15:guide>
        <p15:guide id="16" orient="horz" pos="1296" userDrawn="1">
          <p15:clr>
            <a:srgbClr val="547EBF"/>
          </p15:clr>
        </p15:guide>
        <p15:guide id="17" orient="horz" pos="2592" userDrawn="1">
          <p15:clr>
            <a:srgbClr val="547EBF"/>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Clearspace note"/>
          <p:cNvSpPr/>
          <p:nvPr userDrawn="1"/>
        </p:nvSpPr>
        <p:spPr>
          <a:xfrm flipH="1">
            <a:off x="12488965" y="5952251"/>
            <a:ext cx="2632062" cy="439897"/>
          </a:xfrm>
          <a:prstGeom prst="homePlate">
            <a:avLst/>
          </a:prstGeom>
          <a:solidFill>
            <a:srgbClr val="F2F2F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indent="0">
              <a:lnSpc>
                <a:spcPct val="90000"/>
              </a:lnSpc>
              <a:spcBef>
                <a:spcPts val="1000"/>
              </a:spcBef>
              <a:buSzPct val="115000"/>
              <a:buFont typeface="Arial" panose="020B0604020202020204" pitchFamily="34" charset="0"/>
              <a:buNone/>
            </a:pPr>
            <a:r>
              <a:rPr lang="en-US" sz="800" b="0" baseline="0" dirty="0">
                <a:solidFill>
                  <a:schemeClr val="tx1"/>
                </a:solidFill>
              </a:rPr>
              <a:t>Text or image elements are not permitted below the copyright or takeaway bar on any slide to allow this white space for required document markings.</a:t>
            </a:r>
          </a:p>
        </p:txBody>
      </p:sp>
      <p:sp>
        <p:nvSpPr>
          <p:cNvPr id="6" name="Slide number"/>
          <p:cNvSpPr>
            <a:spLocks noGrp="1"/>
          </p:cNvSpPr>
          <p:nvPr>
            <p:ph type="sldNum" sz="quarter" idx="4"/>
          </p:nvPr>
        </p:nvSpPr>
        <p:spPr>
          <a:xfrm>
            <a:off x="10983397" y="6380414"/>
            <a:ext cx="531946" cy="365125"/>
          </a:xfrm>
          <a:prstGeom prst="rect">
            <a:avLst/>
          </a:prstGeom>
        </p:spPr>
        <p:txBody>
          <a:bodyPr vert="horz" lIns="0" tIns="0" rIns="0" bIns="0" rtlCol="0" anchor="t" anchorCtr="0"/>
          <a:lstStyle>
            <a:lvl1pPr algn="r">
              <a:defRPr lang="en-US" sz="1200" kern="1200" smtClean="0">
                <a:solidFill>
                  <a:schemeClr val="tx1">
                    <a:tint val="75000"/>
                  </a:schemeClr>
                </a:solidFill>
                <a:latin typeface="+mn-lt"/>
                <a:ea typeface="+mn-ea"/>
                <a:cs typeface="+mn-cs"/>
              </a:defRPr>
            </a:lvl1pPr>
          </a:lstStyle>
          <a:p>
            <a:fld id="{07165E6F-54ED-4977-A15E-D44BE7238A65}" type="slidenum">
              <a:rPr lang="en-US" smtClean="0"/>
              <a:pPr/>
              <a:t>‹#›</a:t>
            </a:fld>
            <a:endParaRPr lang="en-US" dirty="0"/>
          </a:p>
        </p:txBody>
      </p:sp>
      <p:sp>
        <p:nvSpPr>
          <p:cNvPr id="3" name="Body"/>
          <p:cNvSpPr>
            <a:spLocks noGrp="1"/>
          </p:cNvSpPr>
          <p:nvPr>
            <p:ph type="body" idx="1"/>
          </p:nvPr>
        </p:nvSpPr>
        <p:spPr>
          <a:xfrm>
            <a:off x="685800" y="1562100"/>
            <a:ext cx="10821419" cy="42291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Placeholder 14"/>
          <p:cNvSpPr>
            <a:spLocks noGrp="1"/>
          </p:cNvSpPr>
          <p:nvPr>
            <p:ph type="title"/>
          </p:nvPr>
        </p:nvSpPr>
        <p:spPr>
          <a:xfrm>
            <a:off x="694944" y="463255"/>
            <a:ext cx="10811256" cy="679745"/>
          </a:xfrm>
          <a:prstGeom prst="rect">
            <a:avLst/>
          </a:prstGeom>
        </p:spPr>
        <p:txBody>
          <a:bodyPr vert="horz" lIns="0" tIns="0" rIns="0" bIns="0" rtlCol="0" anchor="t" anchorCtr="0">
            <a:noAutofit/>
          </a:bodyPr>
          <a:lstStyle/>
          <a:p>
            <a:r>
              <a:rPr lang="en-US" dirty="0"/>
              <a:t>Click to edit Master title style</a:t>
            </a:r>
          </a:p>
        </p:txBody>
      </p:sp>
      <p:cxnSp>
        <p:nvCxnSpPr>
          <p:cNvPr id="11" name="Straight Connector 10"/>
          <p:cNvCxnSpPr/>
          <p:nvPr userDrawn="1"/>
        </p:nvCxnSpPr>
        <p:spPr>
          <a:xfrm>
            <a:off x="694944" y="126143"/>
            <a:ext cx="10820399" cy="0"/>
          </a:xfrm>
          <a:prstGeom prst="line">
            <a:avLst/>
          </a:prstGeom>
          <a:ln w="254000">
            <a:solidFill>
              <a:srgbClr val="CE1126"/>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307865" y="6307844"/>
            <a:ext cx="1158021" cy="400060"/>
          </a:xfrm>
          <a:prstGeom prst="rect">
            <a:avLst/>
          </a:prstGeom>
        </p:spPr>
      </p:pic>
    </p:spTree>
    <p:extLst>
      <p:ext uri="{BB962C8B-B14F-4D97-AF65-F5344CB8AC3E}">
        <p14:creationId xmlns:p14="http://schemas.microsoft.com/office/powerpoint/2010/main" val="4080327739"/>
      </p:ext>
    </p:extLst>
  </p:cSld>
  <p:clrMap bg1="lt1" tx1="dk1" bg2="lt2" tx2="dk2" accent1="accent1" accent2="accent2" accent3="accent3" accent4="accent4" accent5="accent5" accent6="accent6" hlink="hlink" folHlink="folHlink"/>
  <p:sldLayoutIdLst>
    <p:sldLayoutId id="2147483669" r:id="rId1"/>
    <p:sldLayoutId id="2147483650" r:id="rId2"/>
    <p:sldLayoutId id="2147483664" r:id="rId3"/>
    <p:sldLayoutId id="2147483665" r:id="rId4"/>
    <p:sldLayoutId id="2147483678" r:id="rId5"/>
    <p:sldLayoutId id="2147483666" r:id="rId6"/>
    <p:sldLayoutId id="2147483655" r:id="rId7"/>
    <p:sldLayoutId id="214748369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marL="0" algn="l" defTabSz="914400" rtl="0" eaLnBrk="1" latinLnBrk="0" hangingPunct="1">
        <a:lnSpc>
          <a:spcPct val="80000"/>
        </a:lnSpc>
        <a:spcBef>
          <a:spcPct val="0"/>
        </a:spcBef>
        <a:buNone/>
        <a:defRPr lang="en-US" sz="3200" b="1" kern="1200" baseline="0" dirty="0">
          <a:solidFill>
            <a:schemeClr val="tx1"/>
          </a:solidFill>
          <a:latin typeface="Arial" panose="020B0604020202020204" pitchFamily="34" charset="0"/>
          <a:ea typeface="+mj-ea"/>
          <a:cs typeface="Arial" panose="020B0604020202020204" pitchFamily="34" charset="0"/>
        </a:defRPr>
      </a:lvl1pPr>
    </p:titleStyle>
    <p:bodyStyle>
      <a:lvl1pPr marL="219456" indent="-219456" algn="l" defTabSz="914400" rtl="0" eaLnBrk="1" latinLnBrk="0" hangingPunct="1">
        <a:lnSpc>
          <a:spcPct val="100000"/>
        </a:lnSpc>
        <a:spcBef>
          <a:spcPts val="0"/>
        </a:spcBef>
        <a:spcAft>
          <a:spcPts val="600"/>
        </a:spcAft>
        <a:buClr>
          <a:schemeClr val="tx2"/>
        </a:buClr>
        <a:buSzPct val="75000"/>
        <a:buFont typeface="Arial" panose="020B0604020202020204" pitchFamily="34" charset="0"/>
        <a:buChar char="•"/>
        <a:defRPr sz="1600" kern="1200">
          <a:solidFill>
            <a:schemeClr val="tx1"/>
          </a:solidFill>
          <a:latin typeface="+mn-lt"/>
          <a:ea typeface="+mn-ea"/>
          <a:cs typeface="+mn-cs"/>
        </a:defRPr>
      </a:lvl1pPr>
      <a:lvl2pPr marL="438912" indent="-219456" algn="l" defTabSz="914400" rtl="0" eaLnBrk="1" latinLnBrk="0" hangingPunct="1">
        <a:lnSpc>
          <a:spcPct val="100000"/>
        </a:lnSpc>
        <a:spcBef>
          <a:spcPts val="0"/>
        </a:spcBef>
        <a:spcAft>
          <a:spcPts val="600"/>
        </a:spcAft>
        <a:buSzPct val="100000"/>
        <a:buFont typeface="Arial" panose="020B0604020202020204" pitchFamily="34" charset="0"/>
        <a:buChar char="–"/>
        <a:defRPr sz="1600" kern="1200">
          <a:solidFill>
            <a:schemeClr val="tx1"/>
          </a:solidFill>
          <a:latin typeface="+mn-lt"/>
          <a:ea typeface="+mn-ea"/>
          <a:cs typeface="+mn-cs"/>
        </a:defRPr>
      </a:lvl2pPr>
      <a:lvl3pPr marL="621792" indent="-219456" algn="l" defTabSz="914400" rtl="0" eaLnBrk="1" latinLnBrk="0" hangingPunct="1">
        <a:lnSpc>
          <a:spcPct val="100000"/>
        </a:lnSpc>
        <a:spcBef>
          <a:spcPts val="0"/>
        </a:spcBef>
        <a:spcAft>
          <a:spcPts val="600"/>
        </a:spcAft>
        <a:buClr>
          <a:schemeClr val="tx2"/>
        </a:buClr>
        <a:buSzPct val="75000"/>
        <a:buFont typeface="Arial" panose="020B0604020202020204" pitchFamily="34" charset="0"/>
        <a:buChar char="•"/>
        <a:defRPr sz="1600" kern="1200">
          <a:solidFill>
            <a:schemeClr val="tx1"/>
          </a:solidFill>
          <a:latin typeface="+mn-lt"/>
          <a:ea typeface="+mn-ea"/>
          <a:cs typeface="+mn-cs"/>
        </a:defRPr>
      </a:lvl3pPr>
      <a:lvl4pPr marL="841248" indent="-219456" algn="l" defTabSz="914400" rtl="0" eaLnBrk="1" latinLnBrk="0" hangingPunct="1">
        <a:lnSpc>
          <a:spcPct val="100000"/>
        </a:lnSpc>
        <a:spcBef>
          <a:spcPts val="0"/>
        </a:spcBef>
        <a:spcAft>
          <a:spcPts val="600"/>
        </a:spcAft>
        <a:buSzPct val="100000"/>
        <a:buFont typeface="Arial" panose="020B0604020202020204" pitchFamily="34" charset="0"/>
        <a:buChar char="–"/>
        <a:defRPr sz="1600" kern="1200">
          <a:solidFill>
            <a:schemeClr val="tx1"/>
          </a:solidFill>
          <a:latin typeface="+mn-lt"/>
          <a:ea typeface="+mn-ea"/>
          <a:cs typeface="+mn-cs"/>
        </a:defRPr>
      </a:lvl4pPr>
      <a:lvl5pPr marL="1060704" indent="-219456" algn="l" defTabSz="914400" rtl="0" eaLnBrk="1" latinLnBrk="0" hangingPunct="1">
        <a:lnSpc>
          <a:spcPct val="100000"/>
        </a:lnSpc>
        <a:spcBef>
          <a:spcPts val="0"/>
        </a:spcBef>
        <a:spcAft>
          <a:spcPts val="600"/>
        </a:spcAft>
        <a:buClr>
          <a:schemeClr val="tx2"/>
        </a:buClr>
        <a:buSzPct val="7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248" userDrawn="1">
          <p15:clr>
            <a:srgbClr val="547EBF"/>
          </p15:clr>
        </p15:guide>
        <p15:guide id="3" pos="432" userDrawn="1">
          <p15:clr>
            <a:srgbClr val="547EBF"/>
          </p15:clr>
        </p15:guide>
        <p15:guide id="4" orient="horz" pos="3888" userDrawn="1">
          <p15:clr>
            <a:srgbClr val="547EBF"/>
          </p15:clr>
        </p15:guide>
        <p15:guide id="5" orient="horz" pos="288" userDrawn="1">
          <p15:clr>
            <a:srgbClr val="547EBF"/>
          </p15:clr>
        </p15:guide>
        <p15:guide id="6" pos="1416" userDrawn="1">
          <p15:clr>
            <a:srgbClr val="A4A3A4"/>
          </p15:clr>
        </p15:guide>
        <p15:guide id="7" pos="1608" userDrawn="1">
          <p15:clr>
            <a:srgbClr val="A4A3A4"/>
          </p15:clr>
        </p15:guide>
        <p15:guide id="8" pos="3744" userDrawn="1">
          <p15:clr>
            <a:srgbClr val="A4A3A4"/>
          </p15:clr>
        </p15:guide>
        <p15:guide id="9" pos="3936" userDrawn="1">
          <p15:clr>
            <a:srgbClr val="A4A3A4"/>
          </p15:clr>
        </p15:guide>
        <p15:guide id="10" pos="4920" userDrawn="1">
          <p15:clr>
            <a:srgbClr val="A4A3A4"/>
          </p15:clr>
        </p15:guide>
        <p15:guide id="11" pos="5088" userDrawn="1">
          <p15:clr>
            <a:srgbClr val="A4A3A4"/>
          </p15:clr>
        </p15:guide>
        <p15:guide id="12" pos="6072" userDrawn="1">
          <p15:clr>
            <a:srgbClr val="A4A3A4"/>
          </p15:clr>
        </p15:guide>
        <p15:guide id="13" pos="6264" userDrawn="1">
          <p15:clr>
            <a:srgbClr val="A4A3A4"/>
          </p15:clr>
        </p15:guide>
        <p15:guide id="14" pos="2592" userDrawn="1">
          <p15:clr>
            <a:srgbClr val="A4A3A4"/>
          </p15:clr>
        </p15:guide>
        <p15:guide id="15" pos="2760" userDrawn="1">
          <p15:clr>
            <a:srgbClr val="A4A3A4"/>
          </p15:clr>
        </p15:guide>
        <p15:guide id="16" orient="horz" pos="720" userDrawn="1">
          <p15:clr>
            <a:srgbClr val="547EBF"/>
          </p15:clr>
        </p15:guide>
        <p15:guide id="17" orient="horz" pos="480" userDrawn="1">
          <p15:clr>
            <a:srgbClr val="547EBF"/>
          </p15:clr>
        </p15:guide>
        <p15:guide id="18" orient="horz" pos="984" userDrawn="1">
          <p15:clr>
            <a:srgbClr val="F26B43"/>
          </p15:clr>
        </p15:guide>
        <p15:guide id="19" orient="horz" pos="364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Presenters"/>
          <p:cNvSpPr>
            <a:spLocks noGrp="1"/>
          </p:cNvSpPr>
          <p:nvPr>
            <p:ph type="body" idx="1"/>
          </p:nvPr>
        </p:nvSpPr>
        <p:spPr>
          <a:xfrm>
            <a:off x="685800" y="3900728"/>
            <a:ext cx="3581400" cy="333933"/>
          </a:xfrm>
          <a:prstGeom prst="rect">
            <a:avLst/>
          </a:prstGeom>
        </p:spPr>
        <p:txBody>
          <a:bodyPr vert="horz" lIns="0" tIns="0" rIns="0" bIns="0" rtlCol="0">
            <a:noAutofit/>
          </a:bodyPr>
          <a:lstStyle/>
          <a:p>
            <a:pPr lvl="0"/>
            <a:r>
              <a:rPr lang="en-US" dirty="0"/>
              <a:t>Edit Master text styles</a:t>
            </a:r>
          </a:p>
        </p:txBody>
      </p:sp>
      <p:sp>
        <p:nvSpPr>
          <p:cNvPr id="2" name="Title"/>
          <p:cNvSpPr>
            <a:spLocks noGrp="1"/>
          </p:cNvSpPr>
          <p:nvPr>
            <p:ph type="title"/>
          </p:nvPr>
        </p:nvSpPr>
        <p:spPr>
          <a:xfrm>
            <a:off x="685800" y="1874225"/>
            <a:ext cx="10820400" cy="1661993"/>
          </a:xfrm>
          <a:prstGeom prst="rect">
            <a:avLst/>
          </a:prstGeom>
        </p:spPr>
        <p:txBody>
          <a:bodyPr vert="horz" lIns="0" tIns="0" rIns="0" bIns="0" rtlCol="0" anchor="b" anchorCtr="0">
            <a:noAutofit/>
          </a:bodyPr>
          <a:lstStyle/>
          <a:p>
            <a:r>
              <a:rPr lang="en-US" dirty="0"/>
              <a:t>Click to edit Master title style</a:t>
            </a:r>
          </a:p>
        </p:txBody>
      </p:sp>
      <p:sp>
        <p:nvSpPr>
          <p:cNvPr id="14" name="Clearspace note"/>
          <p:cNvSpPr/>
          <p:nvPr userDrawn="1"/>
        </p:nvSpPr>
        <p:spPr>
          <a:xfrm flipH="1">
            <a:off x="12488965" y="5952251"/>
            <a:ext cx="2632062" cy="439897"/>
          </a:xfrm>
          <a:prstGeom prst="homePlate">
            <a:avLst/>
          </a:prstGeom>
          <a:solidFill>
            <a:srgbClr val="F2F2F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indent="0">
              <a:lnSpc>
                <a:spcPct val="90000"/>
              </a:lnSpc>
              <a:spcBef>
                <a:spcPts val="1000"/>
              </a:spcBef>
              <a:buSzPct val="115000"/>
              <a:buFont typeface="Arial" panose="020B0604020202020204" pitchFamily="34" charset="0"/>
              <a:buNone/>
            </a:pPr>
            <a:r>
              <a:rPr lang="en-US" sz="800" b="0" baseline="0" dirty="0">
                <a:solidFill>
                  <a:schemeClr val="tx1"/>
                </a:solidFill>
              </a:rPr>
              <a:t>Text or image elements are not permitted below the copyright or takeaway bar on any slide to allow this white space for required document markings.</a:t>
            </a:r>
          </a:p>
        </p:txBody>
      </p:sp>
      <p:sp>
        <p:nvSpPr>
          <p:cNvPr id="7" name="Slide number"/>
          <p:cNvSpPr>
            <a:spLocks noGrp="1"/>
          </p:cNvSpPr>
          <p:nvPr>
            <p:ph type="sldNum" sz="quarter" idx="4"/>
          </p:nvPr>
        </p:nvSpPr>
        <p:spPr>
          <a:xfrm>
            <a:off x="10983397" y="6380414"/>
            <a:ext cx="531946" cy="365125"/>
          </a:xfrm>
          <a:prstGeom prst="rect">
            <a:avLst/>
          </a:prstGeom>
        </p:spPr>
        <p:txBody>
          <a:bodyPr vert="horz" lIns="0" tIns="0" rIns="0" bIns="0" rtlCol="0" anchor="t" anchorCtr="0"/>
          <a:lstStyle>
            <a:lvl1pPr algn="r">
              <a:defRPr lang="en-US" sz="1200" kern="1200" smtClean="0">
                <a:solidFill>
                  <a:schemeClr val="tx1">
                    <a:tint val="75000"/>
                  </a:schemeClr>
                </a:solidFill>
                <a:latin typeface="+mn-lt"/>
                <a:ea typeface="+mn-ea"/>
                <a:cs typeface="+mn-cs"/>
              </a:defRPr>
            </a:lvl1pPr>
          </a:lstStyle>
          <a:p>
            <a:fld id="{07165E6F-54ED-4977-A15E-D44BE7238A65}" type="slidenum">
              <a:rPr lang="en-US" smtClean="0"/>
              <a:pPr/>
              <a:t>‹#›</a:t>
            </a:fld>
            <a:endParaRPr lang="en-US" dirty="0"/>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07865" y="6307844"/>
            <a:ext cx="1158021" cy="400060"/>
          </a:xfrm>
          <a:prstGeom prst="rect">
            <a:avLst/>
          </a:prstGeom>
        </p:spPr>
      </p:pic>
    </p:spTree>
    <p:extLst>
      <p:ext uri="{BB962C8B-B14F-4D97-AF65-F5344CB8AC3E}">
        <p14:creationId xmlns:p14="http://schemas.microsoft.com/office/powerpoint/2010/main" val="1495502049"/>
      </p:ext>
    </p:extLst>
  </p:cSld>
  <p:clrMap bg1="lt1" tx1="dk1" bg2="lt2" tx2="dk2" accent1="accent1" accent2="accent2" accent3="accent3" accent4="accent4" accent5="accent5" accent6="accent6" hlink="hlink" folHlink="folHlink"/>
  <p:sldLayoutIdLst>
    <p:sldLayoutId id="2147483689" r:id="rId1"/>
    <p:sldLayoutId id="2147483686"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5500" b="1" kern="1200">
          <a:solidFill>
            <a:schemeClr val="tx1"/>
          </a:solidFill>
          <a:latin typeface="+mj-lt"/>
          <a:ea typeface="+mj-ea"/>
          <a:cs typeface="+mj-cs"/>
        </a:defRPr>
      </a:lvl1pPr>
    </p:titleStyle>
    <p:bodyStyle>
      <a:lvl1pPr marL="0" indent="0" algn="l" defTabSz="0" rtl="0" eaLnBrk="1" latinLnBrk="0" hangingPunct="1">
        <a:lnSpc>
          <a:spcPct val="90000"/>
        </a:lnSpc>
        <a:spcBef>
          <a:spcPts val="0"/>
        </a:spcBef>
        <a:buSzPct val="115000"/>
        <a:buFont typeface="Arial" panose="020B0604020202020204" pitchFamily="34" charset="0"/>
        <a:buNone/>
        <a:defRPr sz="2000" b="1" kern="1200">
          <a:solidFill>
            <a:schemeClr val="tx1"/>
          </a:solidFill>
          <a:latin typeface="+mn-lt"/>
          <a:ea typeface="+mn-ea"/>
          <a:cs typeface="+mn-cs"/>
        </a:defRPr>
      </a:lvl1pPr>
      <a:lvl2pPr marL="365760" indent="-182880" algn="l" defTabSz="914400" rtl="0" eaLnBrk="1" latinLnBrk="0" hangingPunct="1">
        <a:lnSpc>
          <a:spcPct val="90000"/>
        </a:lnSpc>
        <a:spcBef>
          <a:spcPts val="500"/>
        </a:spcBef>
        <a:buSzPct val="100000"/>
        <a:buFont typeface="Arial" panose="020B0604020202020204" pitchFamily="34" charset="0"/>
        <a:buChar char="–"/>
        <a:defRPr sz="2000" b="1" kern="1200">
          <a:solidFill>
            <a:schemeClr val="tx1"/>
          </a:solidFill>
          <a:latin typeface="+mn-lt"/>
          <a:ea typeface="+mn-ea"/>
          <a:cs typeface="+mn-cs"/>
        </a:defRPr>
      </a:lvl2pPr>
      <a:lvl3pPr marL="548640" indent="-182880" algn="l" defTabSz="914400" rtl="0" eaLnBrk="1" latinLnBrk="0" hangingPunct="1">
        <a:lnSpc>
          <a:spcPct val="90000"/>
        </a:lnSpc>
        <a:spcBef>
          <a:spcPts val="500"/>
        </a:spcBef>
        <a:buSzPct val="115000"/>
        <a:buFont typeface="Arial" panose="020B0604020202020204" pitchFamily="34" charset="0"/>
        <a:buChar char="•"/>
        <a:defRPr sz="2000" b="1" kern="1200">
          <a:solidFill>
            <a:schemeClr val="tx1"/>
          </a:solidFill>
          <a:latin typeface="+mn-lt"/>
          <a:ea typeface="+mn-ea"/>
          <a:cs typeface="+mn-cs"/>
        </a:defRPr>
      </a:lvl3pPr>
      <a:lvl4pPr marL="731520" indent="-182880" algn="l" defTabSz="914400" rtl="0" eaLnBrk="1" latinLnBrk="0" hangingPunct="1">
        <a:lnSpc>
          <a:spcPct val="90000"/>
        </a:lnSpc>
        <a:spcBef>
          <a:spcPts val="500"/>
        </a:spcBef>
        <a:buSzPct val="100000"/>
        <a:buFont typeface="Arial" panose="020B0604020202020204" pitchFamily="34" charset="0"/>
        <a:buChar char="–"/>
        <a:defRPr sz="2000" b="1" kern="1200">
          <a:solidFill>
            <a:schemeClr val="tx1"/>
          </a:solidFill>
          <a:latin typeface="+mn-lt"/>
          <a:ea typeface="+mn-ea"/>
          <a:cs typeface="+mn-cs"/>
        </a:defRPr>
      </a:lvl4pPr>
      <a:lvl5pPr marL="914400" indent="-182880" algn="l" defTabSz="914400" rtl="0" eaLnBrk="1" latinLnBrk="0" hangingPunct="1">
        <a:lnSpc>
          <a:spcPct val="90000"/>
        </a:lnSpc>
        <a:spcBef>
          <a:spcPts val="500"/>
        </a:spcBef>
        <a:buSzPct val="115000"/>
        <a:buFont typeface="Arial" panose="020B0604020202020204" pitchFamily="34" charset="0"/>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32">
          <p15:clr>
            <a:srgbClr val="A4A3A4"/>
          </p15:clr>
        </p15:guide>
        <p15:guide id="3" pos="7248">
          <p15:clr>
            <a:srgbClr val="A4A3A4"/>
          </p15:clr>
        </p15:guide>
        <p15:guide id="5" pos="1416">
          <p15:clr>
            <a:srgbClr val="A4A3A4"/>
          </p15:clr>
        </p15:guide>
        <p15:guide id="6" pos="1608">
          <p15:clr>
            <a:srgbClr val="A4A3A4"/>
          </p15:clr>
        </p15:guide>
        <p15:guide id="7" pos="2592">
          <p15:clr>
            <a:srgbClr val="A4A3A4"/>
          </p15:clr>
        </p15:guide>
        <p15:guide id="8" pos="2760">
          <p15:clr>
            <a:srgbClr val="A4A3A4"/>
          </p15:clr>
        </p15:guide>
        <p15:guide id="9" pos="3744">
          <p15:clr>
            <a:srgbClr val="A4A3A4"/>
          </p15:clr>
        </p15:guide>
        <p15:guide id="10" pos="3936">
          <p15:clr>
            <a:srgbClr val="A4A3A4"/>
          </p15:clr>
        </p15:guide>
        <p15:guide id="11" pos="4920">
          <p15:clr>
            <a:srgbClr val="A4A3A4"/>
          </p15:clr>
        </p15:guide>
        <p15:guide id="12" pos="5088">
          <p15:clr>
            <a:srgbClr val="A4A3A4"/>
          </p15:clr>
        </p15:guide>
        <p15:guide id="13" pos="6072">
          <p15:clr>
            <a:srgbClr val="A4A3A4"/>
          </p15:clr>
        </p15:guide>
        <p15:guide id="14" pos="6264">
          <p15:clr>
            <a:srgbClr val="A4A3A4"/>
          </p15:clr>
        </p15:guide>
        <p15:guide id="15" orient="horz" pos="3888">
          <p15:clr>
            <a:srgbClr val="547EBF"/>
          </p15:clr>
        </p15:guide>
        <p15:guide id="16" orient="horz" pos="1296">
          <p15:clr>
            <a:srgbClr val="547EBF"/>
          </p15:clr>
        </p15:guide>
        <p15:guide id="17" orient="horz" pos="2592">
          <p15:clr>
            <a:srgbClr val="547EBF"/>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le"/>
          <p:cNvSpPr>
            <a:spLocks noGrp="1"/>
          </p:cNvSpPr>
          <p:nvPr>
            <p:ph type="title"/>
          </p:nvPr>
        </p:nvSpPr>
        <p:spPr>
          <a:xfrm>
            <a:off x="694944" y="443164"/>
            <a:ext cx="7115556" cy="685800"/>
          </a:xfrm>
          <a:prstGeom prst="rect">
            <a:avLst/>
          </a:prstGeom>
        </p:spPr>
        <p:txBody>
          <a:bodyPr vert="horz" lIns="0" tIns="0" rIns="0" bIns="0" rtlCol="0" anchor="t" anchorCtr="0">
            <a:noAutofit/>
          </a:bodyPr>
          <a:lstStyle/>
          <a:p>
            <a:pPr lvl="0">
              <a:lnSpc>
                <a:spcPct val="90000"/>
              </a:lnSpc>
            </a:pPr>
            <a:r>
              <a:rPr lang="en-US" dirty="0"/>
              <a:t>Click to edit Master title style</a:t>
            </a:r>
          </a:p>
        </p:txBody>
      </p:sp>
      <p:sp>
        <p:nvSpPr>
          <p:cNvPr id="10" name="Body"/>
          <p:cNvSpPr>
            <a:spLocks noGrp="1"/>
          </p:cNvSpPr>
          <p:nvPr>
            <p:ph type="body" idx="1"/>
          </p:nvPr>
        </p:nvSpPr>
        <p:spPr>
          <a:xfrm>
            <a:off x="685800" y="1385246"/>
            <a:ext cx="10821419" cy="4291653"/>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7865" y="6307844"/>
            <a:ext cx="1158021" cy="400060"/>
          </a:xfrm>
          <a:prstGeom prst="rect">
            <a:avLst/>
          </a:prstGeom>
        </p:spPr>
      </p:pic>
    </p:spTree>
    <p:extLst>
      <p:ext uri="{BB962C8B-B14F-4D97-AF65-F5344CB8AC3E}">
        <p14:creationId xmlns:p14="http://schemas.microsoft.com/office/powerpoint/2010/main" val="695575264"/>
      </p:ext>
    </p:extLst>
  </p:cSld>
  <p:clrMap bg1="lt1" tx1="dk1" bg2="lt2" tx2="dk2" accent1="accent1" accent2="accent2" accent3="accent3" accent4="accent4" accent5="accent5" accent6="accent6" hlink="hlink" folHlink="folHlink"/>
  <p:sldLayoutIdLst>
    <p:sldLayoutId id="2147483668"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lang="en-US" sz="2800" b="1" kern="1200" baseline="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1600" kern="120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4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4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4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32" userDrawn="1">
          <p15:clr>
            <a:srgbClr val="F26B43"/>
          </p15:clr>
        </p15:guide>
        <p15:guide id="2" pos="7248" userDrawn="1">
          <p15:clr>
            <a:srgbClr val="F26B43"/>
          </p15:clr>
        </p15:guide>
        <p15:guide id="3" pos="1416" userDrawn="1">
          <p15:clr>
            <a:srgbClr val="F26B43"/>
          </p15:clr>
        </p15:guide>
        <p15:guide id="4" pos="1608" userDrawn="1">
          <p15:clr>
            <a:srgbClr val="F26B43"/>
          </p15:clr>
        </p15:guide>
        <p15:guide id="5" pos="2592" userDrawn="1">
          <p15:clr>
            <a:srgbClr val="F26B43"/>
          </p15:clr>
        </p15:guide>
        <p15:guide id="6" pos="2760" userDrawn="1">
          <p15:clr>
            <a:srgbClr val="F26B43"/>
          </p15:clr>
        </p15:guide>
        <p15:guide id="7" pos="3744" userDrawn="1">
          <p15:clr>
            <a:srgbClr val="F26B43"/>
          </p15:clr>
        </p15:guide>
        <p15:guide id="8" pos="3936" userDrawn="1">
          <p15:clr>
            <a:srgbClr val="F26B43"/>
          </p15:clr>
        </p15:guide>
        <p15:guide id="9" pos="4920" userDrawn="1">
          <p15:clr>
            <a:srgbClr val="F26B43"/>
          </p15:clr>
        </p15:guide>
        <p15:guide id="10" pos="5088" userDrawn="1">
          <p15:clr>
            <a:srgbClr val="F26B43"/>
          </p15:clr>
        </p15:guide>
        <p15:guide id="11" pos="6072" userDrawn="1">
          <p15:clr>
            <a:srgbClr val="F26B43"/>
          </p15:clr>
        </p15:guide>
        <p15:guide id="12" pos="6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30.xml"/><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10.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1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20.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6"/>
          </p:nvPr>
        </p:nvPicPr>
        <p:blipFill>
          <a:blip r:embed="rId4">
            <a:extLst>
              <a:ext uri="{28A0092B-C50C-407E-A947-70E740481C1C}">
                <a14:useLocalDpi xmlns:a14="http://schemas.microsoft.com/office/drawing/2010/main" val="0"/>
              </a:ext>
            </a:extLst>
          </a:blip>
          <a:srcRect t="9421" b="9421"/>
          <a:stretch>
            <a:fillRect/>
          </a:stretch>
        </p:blipFill>
        <p:spPr/>
      </p:pic>
      <p:sp>
        <p:nvSpPr>
          <p:cNvPr id="18" name="Text Placeholder 17"/>
          <p:cNvSpPr>
            <a:spLocks noGrp="1"/>
          </p:cNvSpPr>
          <p:nvPr>
            <p:ph type="body" sz="quarter" idx="14"/>
          </p:nvPr>
        </p:nvSpPr>
        <p:spPr/>
        <p:txBody>
          <a:bodyPr/>
          <a:lstStyle/>
          <a:p>
            <a:r>
              <a:rPr lang="en-US" dirty="0" smtClean="0"/>
              <a:t>6/15/2021</a:t>
            </a:r>
            <a:endParaRPr lang="en-US" dirty="0"/>
          </a:p>
        </p:txBody>
      </p:sp>
      <p:sp>
        <p:nvSpPr>
          <p:cNvPr id="17" name="Text Placeholder 16"/>
          <p:cNvSpPr>
            <a:spLocks noGrp="1"/>
          </p:cNvSpPr>
          <p:nvPr>
            <p:ph type="body" sz="quarter" idx="13"/>
          </p:nvPr>
        </p:nvSpPr>
        <p:spPr/>
        <p:txBody>
          <a:bodyPr/>
          <a:lstStyle/>
          <a:p>
            <a:r>
              <a:rPr lang="en-US" dirty="0" smtClean="0"/>
              <a:t>John Sustersic</a:t>
            </a:r>
            <a:endParaRPr lang="en-US" dirty="0"/>
          </a:p>
        </p:txBody>
      </p:sp>
      <p:sp>
        <p:nvSpPr>
          <p:cNvPr id="16" name="Title 15"/>
          <p:cNvSpPr>
            <a:spLocks noGrp="1"/>
          </p:cNvSpPr>
          <p:nvPr>
            <p:ph type="title"/>
          </p:nvPr>
        </p:nvSpPr>
        <p:spPr>
          <a:effectLst>
            <a:outerShdw blurRad="50800" dist="38100" dir="5400000" algn="t" rotWithShape="0">
              <a:prstClr val="black">
                <a:alpha val="40000"/>
              </a:prstClr>
            </a:outerShdw>
          </a:effectLst>
        </p:spPr>
        <p:txBody>
          <a:bodyPr/>
          <a:lstStyle/>
          <a:p>
            <a:r>
              <a:rPr lang="en-US" dirty="0" smtClean="0"/>
              <a:t>Towards a Unified Model of Deep Cognition</a:t>
            </a:r>
            <a:endParaRPr lang="en-US" dirty="0"/>
          </a:p>
        </p:txBody>
      </p:sp>
      <p:sp>
        <p:nvSpPr>
          <p:cNvPr id="19" name="Text Placeholder 18"/>
          <p:cNvSpPr>
            <a:spLocks noGrp="1"/>
          </p:cNvSpPr>
          <p:nvPr>
            <p:ph type="body" sz="quarter" idx="15"/>
          </p:nvPr>
        </p:nvSpPr>
        <p:spPr>
          <a:effectLst>
            <a:outerShdw blurRad="50800" dist="38100" dir="5400000" algn="t" rotWithShape="0">
              <a:prstClr val="black">
                <a:alpha val="40000"/>
              </a:prstClr>
            </a:outerShdw>
          </a:effectLst>
        </p:spPr>
        <p:txBody>
          <a:bodyPr/>
          <a:lstStyle/>
          <a:p>
            <a:endParaRPr lang="en-US" dirty="0"/>
          </a:p>
        </p:txBody>
      </p:sp>
      <p:sp>
        <p:nvSpPr>
          <p:cNvPr id="5" name="BJPseudoFooter"/>
          <p:cNvSpPr txBox="1"/>
          <p:nvPr>
            <p:custDataLst>
              <p:tags r:id="rId1"/>
            </p:custDataLst>
          </p:nvPr>
        </p:nvSpPr>
        <p:spPr>
          <a:xfrm>
            <a:off x="5349642" y="6519446"/>
            <a:ext cx="1492716" cy="338554"/>
          </a:xfrm>
          <a:prstGeom prst="rect">
            <a:avLst/>
          </a:prstGeom>
          <a:noFill/>
        </p:spPr>
        <p:txBody>
          <a:bodyPr vert="horz" wrap="none" rtlCol="0">
            <a:spAutoFit/>
          </a:bodyPr>
          <a:lstStyle/>
          <a:p>
            <a:pPr algn="ctr"/>
            <a:r>
              <a:rPr lang="en-US" sz="800" smtClean="0">
                <a:solidFill>
                  <a:srgbClr val="000000"/>
                </a:solidFill>
                <a:latin typeface="Arial" panose="020B0604020202020204" pitchFamily="34" charset="0"/>
              </a:rPr>
              <a:t>Approved for Public Release
 </a:t>
            </a:r>
            <a:endParaRPr lang="en-US" sz="800">
              <a:solidFill>
                <a:srgbClr val="000000"/>
              </a:solidFill>
              <a:latin typeface="Arial" panose="020B0604020202020204" pitchFamily="34" charset="0"/>
            </a:endParaRPr>
          </a:p>
        </p:txBody>
      </p:sp>
    </p:spTree>
    <p:extLst>
      <p:ext uri="{BB962C8B-B14F-4D97-AF65-F5344CB8AC3E}">
        <p14:creationId xmlns:p14="http://schemas.microsoft.com/office/powerpoint/2010/main" val="1039344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8"/>
          </p:nvPr>
        </p:nvSpPr>
        <p:spPr>
          <a:xfrm>
            <a:off x="8396461" y="1842149"/>
            <a:ext cx="3109738" cy="3949052"/>
          </a:xfrm>
        </p:spPr>
        <p:txBody>
          <a:bodyPr/>
          <a:lstStyle/>
          <a:p>
            <a:r>
              <a:rPr lang="en-US" dirty="0" smtClean="0"/>
              <a:t>Fixed architecture </a:t>
            </a:r>
            <a:r>
              <a:rPr lang="en-US" smtClean="0"/>
              <a:t>that </a:t>
            </a:r>
            <a:r>
              <a:rPr lang="en-US" smtClean="0">
                <a:effectLst>
                  <a:outerShdw blurRad="38100" dist="38100" dir="2700000" algn="tl">
                    <a:srgbClr val="000000">
                      <a:alpha val="43137"/>
                    </a:srgbClr>
                  </a:outerShdw>
                </a:effectLst>
              </a:rPr>
              <a:t>requires</a:t>
            </a:r>
            <a:r>
              <a:rPr lang="en-US" smtClean="0"/>
              <a:t> </a:t>
            </a:r>
            <a:r>
              <a:rPr lang="en-US" dirty="0" smtClean="0"/>
              <a:t>a priori knowledge or assumptions on numbers / states/ classes / etc.</a:t>
            </a:r>
          </a:p>
          <a:p>
            <a:r>
              <a:rPr lang="en-US" dirty="0" smtClean="0"/>
              <a:t>“Another” cognitive stand-alone cognitive architecture.</a:t>
            </a:r>
          </a:p>
          <a:p>
            <a:r>
              <a:rPr lang="en-US" dirty="0" smtClean="0"/>
              <a:t>Lossy impedance mismatches at the interfaces between layers.</a:t>
            </a:r>
          </a:p>
          <a:p>
            <a:r>
              <a:rPr lang="en-US" dirty="0" smtClean="0"/>
              <a:t>Esoteric syntax.</a:t>
            </a:r>
            <a:endParaRPr lang="en-US" dirty="0"/>
          </a:p>
        </p:txBody>
      </p:sp>
      <p:sp>
        <p:nvSpPr>
          <p:cNvPr id="8" name="Text Placeholder 7"/>
          <p:cNvSpPr>
            <a:spLocks noGrp="1"/>
          </p:cNvSpPr>
          <p:nvPr>
            <p:ph type="body" sz="quarter" idx="17"/>
          </p:nvPr>
        </p:nvSpPr>
        <p:spPr>
          <a:xfrm>
            <a:off x="4870870" y="1842149"/>
            <a:ext cx="3413516" cy="3949052"/>
          </a:xfrm>
        </p:spPr>
        <p:txBody>
          <a:bodyPr/>
          <a:lstStyle/>
          <a:p>
            <a:r>
              <a:rPr lang="en-US" dirty="0" smtClean="0"/>
              <a:t>Modular, composable software architecture.</a:t>
            </a:r>
          </a:p>
          <a:p>
            <a:r>
              <a:rPr lang="en-US" dirty="0" smtClean="0"/>
              <a:t>Scalable software, suitable for us from FPGA through Cloud deployment to meet application requirements.</a:t>
            </a:r>
          </a:p>
          <a:p>
            <a:r>
              <a:rPr lang="en-US" dirty="0" smtClean="0"/>
              <a:t>Focus on algorithms, not implementation.</a:t>
            </a:r>
          </a:p>
          <a:p>
            <a:r>
              <a:rPr lang="en-US" dirty="0" smtClean="0"/>
              <a:t>May need new, general way to express production rules that can be parameterized to realize instances with Soar, Act-R, etc. functionality.</a:t>
            </a:r>
          </a:p>
          <a:p>
            <a:endParaRPr lang="en-US" dirty="0"/>
          </a:p>
        </p:txBody>
      </p:sp>
      <p:sp>
        <p:nvSpPr>
          <p:cNvPr id="6" name="Text Placeholder 5"/>
          <p:cNvSpPr>
            <a:spLocks noGrp="1"/>
          </p:cNvSpPr>
          <p:nvPr>
            <p:ph type="body" sz="quarter" idx="13"/>
          </p:nvPr>
        </p:nvSpPr>
        <p:spPr>
          <a:xfrm>
            <a:off x="696432" y="1842149"/>
            <a:ext cx="4174438" cy="3949052"/>
          </a:xfrm>
        </p:spPr>
        <p:txBody>
          <a:bodyPr/>
          <a:lstStyle/>
          <a:p>
            <a:r>
              <a:rPr lang="en-US" dirty="0" smtClean="0"/>
              <a:t>Support quick and efficient exploration of complex design spaces.</a:t>
            </a:r>
          </a:p>
          <a:p>
            <a:r>
              <a:rPr lang="en-US" i="1" dirty="0" err="1" smtClean="0">
                <a:effectLst>
                  <a:outerShdw blurRad="38100" dist="38100" dir="2700000" algn="tl">
                    <a:srgbClr val="000000">
                      <a:alpha val="43137"/>
                    </a:srgbClr>
                  </a:outerShdw>
                </a:effectLst>
              </a:rPr>
              <a:t>PyTorch</a:t>
            </a:r>
            <a:r>
              <a:rPr lang="en-US" dirty="0" smtClean="0"/>
              <a:t> and/or </a:t>
            </a:r>
            <a:r>
              <a:rPr lang="en-US" dirty="0" err="1" smtClean="0"/>
              <a:t>Tensorflow</a:t>
            </a:r>
            <a:r>
              <a:rPr lang="en-US" dirty="0" smtClean="0"/>
              <a:t> compatibility.</a:t>
            </a:r>
          </a:p>
          <a:p>
            <a:r>
              <a:rPr lang="en-US" dirty="0" smtClean="0"/>
              <a:t>Cognitive layers that each might encapsulate different architectural paradigms.</a:t>
            </a:r>
          </a:p>
          <a:p>
            <a:pPr lvl="1"/>
            <a:r>
              <a:rPr lang="en-US" dirty="0" smtClean="0"/>
              <a:t>E.g. support use of ACT-R at lower levels, Soar at higher levels.</a:t>
            </a:r>
          </a:p>
          <a:p>
            <a:r>
              <a:rPr lang="en-US" dirty="0" smtClean="0"/>
              <a:t>Intrinsic attentional functionality.</a:t>
            </a:r>
          </a:p>
          <a:p>
            <a:r>
              <a:rPr lang="en-US" dirty="0" smtClean="0"/>
              <a:t>Modern CS capabilities – scope, namespaces, OOP</a:t>
            </a:r>
            <a:endParaRPr lang="en-US" dirty="0"/>
          </a:p>
        </p:txBody>
      </p:sp>
      <p:sp>
        <p:nvSpPr>
          <p:cNvPr id="10" name="Text Placeholder 9"/>
          <p:cNvSpPr>
            <a:spLocks noGrp="1"/>
          </p:cNvSpPr>
          <p:nvPr>
            <p:ph type="body" sz="quarter" idx="21"/>
          </p:nvPr>
        </p:nvSpPr>
        <p:spPr>
          <a:xfrm>
            <a:off x="694944" y="1423227"/>
            <a:ext cx="3944884" cy="341632"/>
          </a:xfrm>
        </p:spPr>
        <p:txBody>
          <a:bodyPr/>
          <a:lstStyle/>
          <a:p>
            <a:r>
              <a:rPr lang="en-US" dirty="0" smtClean="0"/>
              <a:t>Desiderata</a:t>
            </a:r>
            <a:endParaRPr lang="en-US" dirty="0"/>
          </a:p>
        </p:txBody>
      </p:sp>
      <p:sp>
        <p:nvSpPr>
          <p:cNvPr id="11" name="Text Placeholder 10"/>
          <p:cNvSpPr>
            <a:spLocks noGrp="1"/>
          </p:cNvSpPr>
          <p:nvPr>
            <p:ph type="body" sz="quarter" idx="23"/>
          </p:nvPr>
        </p:nvSpPr>
        <p:spPr>
          <a:xfrm>
            <a:off x="4837739" y="1423227"/>
            <a:ext cx="3419475" cy="341632"/>
          </a:xfrm>
        </p:spPr>
        <p:txBody>
          <a:bodyPr/>
          <a:lstStyle/>
          <a:p>
            <a:r>
              <a:rPr lang="en-US" dirty="0" smtClean="0"/>
              <a:t>Considerations</a:t>
            </a:r>
            <a:endParaRPr lang="en-US" dirty="0"/>
          </a:p>
        </p:txBody>
      </p:sp>
      <p:sp>
        <p:nvSpPr>
          <p:cNvPr id="12" name="Text Placeholder 11"/>
          <p:cNvSpPr>
            <a:spLocks noGrp="1"/>
          </p:cNvSpPr>
          <p:nvPr>
            <p:ph type="body" sz="quarter" idx="24"/>
          </p:nvPr>
        </p:nvSpPr>
        <p:spPr>
          <a:xfrm>
            <a:off x="8381126" y="1423227"/>
            <a:ext cx="3115168" cy="341632"/>
          </a:xfrm>
        </p:spPr>
        <p:txBody>
          <a:bodyPr/>
          <a:lstStyle/>
          <a:p>
            <a:r>
              <a:rPr lang="en-US" dirty="0" smtClean="0"/>
              <a:t>Nonessentials</a:t>
            </a:r>
            <a:endParaRPr lang="en-US" dirty="0"/>
          </a:p>
        </p:txBody>
      </p:sp>
      <p:sp>
        <p:nvSpPr>
          <p:cNvPr id="5" name="Title 4"/>
          <p:cNvSpPr>
            <a:spLocks noGrp="1"/>
          </p:cNvSpPr>
          <p:nvPr>
            <p:ph type="title"/>
          </p:nvPr>
        </p:nvSpPr>
        <p:spPr/>
        <p:txBody>
          <a:bodyPr/>
          <a:lstStyle/>
          <a:p>
            <a:r>
              <a:rPr lang="en-US" dirty="0" smtClean="0"/>
              <a:t>Informing the way forward…</a:t>
            </a:r>
            <a:endParaRPr lang="en-US" dirty="0"/>
          </a:p>
        </p:txBody>
      </p:sp>
      <p:sp>
        <p:nvSpPr>
          <p:cNvPr id="7" name="Text Placeholder 6"/>
          <p:cNvSpPr>
            <a:spLocks noGrp="1"/>
          </p:cNvSpPr>
          <p:nvPr>
            <p:ph type="body" sz="quarter" idx="15"/>
          </p:nvPr>
        </p:nvSpPr>
        <p:spPr/>
        <p:txBody>
          <a:bodyPr/>
          <a:lstStyle/>
          <a:p>
            <a:r>
              <a:rPr lang="en-US" dirty="0" smtClean="0"/>
              <a:t>Develop for cognitive architectures what </a:t>
            </a:r>
            <a:r>
              <a:rPr lang="en-US" dirty="0" err="1" smtClean="0"/>
              <a:t>PyTorch</a:t>
            </a:r>
            <a:r>
              <a:rPr lang="en-US" dirty="0" smtClean="0"/>
              <a:t> and </a:t>
            </a:r>
            <a:r>
              <a:rPr lang="en-US" dirty="0" err="1" smtClean="0"/>
              <a:t>TensorFlow</a:t>
            </a:r>
            <a:r>
              <a:rPr lang="en-US" dirty="0" smtClean="0"/>
              <a:t> is to deep learning – and integrate.</a:t>
            </a:r>
            <a:endParaRPr lang="en-US" dirty="0"/>
          </a:p>
        </p:txBody>
      </p:sp>
      <p:sp>
        <p:nvSpPr>
          <p:cNvPr id="4" name="Slide Number Placeholder 3"/>
          <p:cNvSpPr>
            <a:spLocks noGrp="1"/>
          </p:cNvSpPr>
          <p:nvPr>
            <p:ph type="sldNum" sz="quarter" idx="4294967295"/>
          </p:nvPr>
        </p:nvSpPr>
        <p:spPr>
          <a:xfrm>
            <a:off x="11660188" y="6380163"/>
            <a:ext cx="531812" cy="365125"/>
          </a:xfrm>
        </p:spPr>
        <p:txBody>
          <a:bodyPr/>
          <a:lstStyle/>
          <a:p>
            <a:fld id="{163B6DCE-9690-4B38-A9A1-9B54E5A4AB73}" type="slidenum">
              <a:rPr lang="en-US" smtClean="0"/>
              <a:t>10</a:t>
            </a:fld>
            <a:endParaRPr lang="en-US"/>
          </a:p>
        </p:txBody>
      </p:sp>
      <p:sp>
        <p:nvSpPr>
          <p:cNvPr id="13" name="BJPseudoFooter"/>
          <p:cNvSpPr txBox="1"/>
          <p:nvPr>
            <p:custDataLst>
              <p:tags r:id="rId1"/>
            </p:custDataLst>
          </p:nvPr>
        </p:nvSpPr>
        <p:spPr>
          <a:xfrm>
            <a:off x="5349642" y="6519446"/>
            <a:ext cx="1492716" cy="338554"/>
          </a:xfrm>
          <a:prstGeom prst="rect">
            <a:avLst/>
          </a:prstGeom>
          <a:noFill/>
        </p:spPr>
        <p:txBody>
          <a:bodyPr vert="horz" wrap="none" rtlCol="0">
            <a:spAutoFit/>
          </a:bodyPr>
          <a:lstStyle/>
          <a:p>
            <a:pPr algn="ctr"/>
            <a:r>
              <a:rPr lang="en-US" sz="800" smtClean="0">
                <a:solidFill>
                  <a:srgbClr val="000000"/>
                </a:solidFill>
                <a:latin typeface="Arial" panose="020B0604020202020204" pitchFamily="34" charset="0"/>
              </a:rPr>
              <a:t>Approved for Public Release
 </a:t>
            </a:r>
            <a:endParaRPr lang="en-US" sz="800">
              <a:solidFill>
                <a:srgbClr val="000000"/>
              </a:solidFill>
              <a:latin typeface="Arial" panose="020B0604020202020204" pitchFamily="34" charset="0"/>
            </a:endParaRPr>
          </a:p>
        </p:txBody>
      </p:sp>
    </p:spTree>
    <p:extLst>
      <p:ext uri="{BB962C8B-B14F-4D97-AF65-F5344CB8AC3E}">
        <p14:creationId xmlns:p14="http://schemas.microsoft.com/office/powerpoint/2010/main" val="376950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noGrp="1"/>
          </p:cNvSpPr>
          <p:nvPr>
            <p:ph type="body" sz="quarter" idx="17"/>
          </p:nvPr>
        </p:nvSpPr>
        <p:spPr>
          <a:xfrm>
            <a:off x="6258629" y="2163664"/>
            <a:ext cx="5247571" cy="3627536"/>
          </a:xfrm>
        </p:spPr>
        <p:txBody>
          <a:bodyPr/>
          <a:lstStyle/>
          <a:p>
            <a:r>
              <a:rPr lang="en-US" dirty="0" smtClean="0"/>
              <a:t>Lots of similar meta-findings to date.</a:t>
            </a:r>
          </a:p>
          <a:p>
            <a:r>
              <a:rPr lang="en-US" dirty="0" smtClean="0"/>
              <a:t>Hard to normalize performance for level of investment.</a:t>
            </a:r>
          </a:p>
          <a:p>
            <a:pPr lvl="1"/>
            <a:r>
              <a:rPr lang="en-US" dirty="0" smtClean="0"/>
              <a:t>Not possible/practical to have standard datasets for apples-to-apples comparisons.</a:t>
            </a:r>
          </a:p>
          <a:p>
            <a:r>
              <a:rPr lang="en-US" dirty="0" smtClean="0"/>
              <a:t>Simplest implementations of algorithms most likely to be right.</a:t>
            </a:r>
          </a:p>
          <a:p>
            <a:pPr lvl="1"/>
            <a:r>
              <a:rPr lang="en-US" dirty="0" smtClean="0"/>
              <a:t>Better assurance of correctness.</a:t>
            </a:r>
          </a:p>
          <a:p>
            <a:pPr lvl="1"/>
            <a:r>
              <a:rPr lang="en-US" dirty="0" smtClean="0"/>
              <a:t>Lower cost to develop/maintain.</a:t>
            </a:r>
          </a:p>
        </p:txBody>
      </p:sp>
      <p:sp>
        <p:nvSpPr>
          <p:cNvPr id="12" name="Text Placeholder 11"/>
          <p:cNvSpPr>
            <a:spLocks noGrp="1"/>
          </p:cNvSpPr>
          <p:nvPr>
            <p:ph type="body" sz="quarter" idx="13"/>
          </p:nvPr>
        </p:nvSpPr>
        <p:spPr>
          <a:xfrm>
            <a:off x="696433" y="2068032"/>
            <a:ext cx="5247167" cy="3400349"/>
          </a:xfrm>
        </p:spPr>
        <p:txBody>
          <a:bodyPr/>
          <a:lstStyle/>
          <a:p>
            <a:r>
              <a:rPr lang="en-US" dirty="0" smtClean="0"/>
              <a:t>On average, over all problems all optimization algorithms are equivalent.</a:t>
            </a:r>
          </a:p>
          <a:p>
            <a:pPr lvl="1"/>
            <a:r>
              <a:rPr lang="en-US" dirty="0" smtClean="0"/>
              <a:t>Allows for locally superior performance.</a:t>
            </a:r>
          </a:p>
          <a:p>
            <a:pPr lvl="1"/>
            <a:endParaRPr lang="en-US" dirty="0"/>
          </a:p>
          <a:p>
            <a:r>
              <a:rPr lang="en-US" dirty="0" smtClean="0"/>
              <a:t>Occam’s razor </a:t>
            </a:r>
            <a:r>
              <a:rPr lang="en-US" dirty="0" smtClean="0">
                <a:sym typeface="Wingdings" panose="05000000000000000000" pitchFamily="2" charset="2"/>
              </a:rPr>
              <a:t> lower Kolmogorov complexity more probably  some algorithms like cross-validation can perform better on average for practical problems.</a:t>
            </a:r>
            <a:endParaRPr lang="en-US" dirty="0" smtClean="0"/>
          </a:p>
        </p:txBody>
      </p:sp>
      <p:sp>
        <p:nvSpPr>
          <p:cNvPr id="5" name="Slide Number Placeholder 4"/>
          <p:cNvSpPr>
            <a:spLocks noGrp="1"/>
          </p:cNvSpPr>
          <p:nvPr>
            <p:ph type="sldNum" sz="quarter" idx="4"/>
          </p:nvPr>
        </p:nvSpPr>
        <p:spPr/>
        <p:txBody>
          <a:bodyPr/>
          <a:lstStyle/>
          <a:p>
            <a:fld id="{07165E6F-54ED-4977-A15E-D44BE7238A65}" type="slidenum">
              <a:rPr lang="en-US" smtClean="0"/>
              <a:pPr/>
              <a:t>11</a:t>
            </a:fld>
            <a:endParaRPr lang="en-US" dirty="0"/>
          </a:p>
        </p:txBody>
      </p:sp>
      <p:sp>
        <p:nvSpPr>
          <p:cNvPr id="15" name="Text Placeholder 14"/>
          <p:cNvSpPr>
            <a:spLocks noGrp="1"/>
          </p:cNvSpPr>
          <p:nvPr>
            <p:ph type="body" sz="quarter" idx="21"/>
          </p:nvPr>
        </p:nvSpPr>
        <p:spPr/>
        <p:txBody>
          <a:bodyPr/>
          <a:lstStyle/>
          <a:p>
            <a:r>
              <a:rPr lang="en-US" dirty="0" smtClean="0"/>
              <a:t>No Free Lunch Theorem and Complexity Theory</a:t>
            </a:r>
            <a:endParaRPr lang="en-US" dirty="0"/>
          </a:p>
        </p:txBody>
      </p:sp>
      <p:sp>
        <p:nvSpPr>
          <p:cNvPr id="16" name="Text Placeholder 15"/>
          <p:cNvSpPr>
            <a:spLocks noGrp="1"/>
          </p:cNvSpPr>
          <p:nvPr>
            <p:ph type="body" sz="quarter" idx="22"/>
          </p:nvPr>
        </p:nvSpPr>
        <p:spPr>
          <a:xfrm>
            <a:off x="6248400" y="1572733"/>
            <a:ext cx="5248274" cy="590931"/>
          </a:xfrm>
        </p:spPr>
        <p:txBody>
          <a:bodyPr/>
          <a:lstStyle/>
          <a:p>
            <a:r>
              <a:rPr lang="en-US" dirty="0" smtClean="0"/>
              <a:t>Cognitive Architecture Development as Optimization driven Search Algorithm</a:t>
            </a:r>
            <a:endParaRPr lang="en-US" dirty="0"/>
          </a:p>
        </p:txBody>
      </p:sp>
      <p:sp>
        <p:nvSpPr>
          <p:cNvPr id="11" name="Title 10"/>
          <p:cNvSpPr>
            <a:spLocks noGrp="1"/>
          </p:cNvSpPr>
          <p:nvPr>
            <p:ph type="title"/>
          </p:nvPr>
        </p:nvSpPr>
        <p:spPr/>
        <p:txBody>
          <a:bodyPr/>
          <a:lstStyle/>
          <a:p>
            <a:r>
              <a:rPr lang="en-US" dirty="0" smtClean="0"/>
              <a:t>A Short Detour Into A Rabbit Hole…</a:t>
            </a:r>
            <a:endParaRPr lang="en-US" dirty="0"/>
          </a:p>
        </p:txBody>
      </p:sp>
      <p:sp>
        <p:nvSpPr>
          <p:cNvPr id="13" name="Text Placeholder 12"/>
          <p:cNvSpPr>
            <a:spLocks noGrp="1"/>
          </p:cNvSpPr>
          <p:nvPr>
            <p:ph type="body" sz="quarter" idx="15"/>
          </p:nvPr>
        </p:nvSpPr>
        <p:spPr/>
        <p:txBody>
          <a:bodyPr/>
          <a:lstStyle/>
          <a:p>
            <a:r>
              <a:rPr lang="en-US" dirty="0" smtClean="0"/>
              <a:t>Theory suggests that making it easy to combine heterogeneous methods will lead to best value </a:t>
            </a:r>
            <a:r>
              <a:rPr lang="en-US" dirty="0" err="1" smtClean="0"/>
              <a:t>propositionmike</a:t>
            </a:r>
            <a:endParaRPr lang="en-US" dirty="0"/>
          </a:p>
        </p:txBody>
      </p:sp>
      <p:sp>
        <p:nvSpPr>
          <p:cNvPr id="17" name="Rectangle 16"/>
          <p:cNvSpPr/>
          <p:nvPr/>
        </p:nvSpPr>
        <p:spPr>
          <a:xfrm>
            <a:off x="1934841" y="2958653"/>
            <a:ext cx="4166273" cy="400110"/>
          </a:xfrm>
          <a:prstGeom prst="rect">
            <a:avLst/>
          </a:prstGeom>
        </p:spPr>
        <p:txBody>
          <a:bodyPr wrap="square">
            <a:spAutoFit/>
          </a:bodyPr>
          <a:lstStyle/>
          <a:p>
            <a:r>
              <a:rPr lang="en-US" sz="1000" dirty="0" err="1">
                <a:solidFill>
                  <a:srgbClr val="202122"/>
                </a:solidFill>
                <a:latin typeface="Arial" panose="020B0604020202020204" pitchFamily="34" charset="0"/>
              </a:rPr>
              <a:t>Wolpert</a:t>
            </a:r>
            <a:r>
              <a:rPr lang="en-US" sz="1000" dirty="0">
                <a:solidFill>
                  <a:srgbClr val="202122"/>
                </a:solidFill>
                <a:latin typeface="Arial" panose="020B0604020202020204" pitchFamily="34" charset="0"/>
              </a:rPr>
              <a:t>, D.H., Macready, W.G. (1997), "</a:t>
            </a:r>
            <a:r>
              <a:rPr lang="en-US" sz="1000" dirty="0">
                <a:latin typeface="Arial" panose="020B0604020202020204" pitchFamily="34" charset="0"/>
              </a:rPr>
              <a:t>No Free Lunch Theorems for Optimization</a:t>
            </a:r>
            <a:r>
              <a:rPr lang="en-US" sz="1000" dirty="0">
                <a:solidFill>
                  <a:srgbClr val="202122"/>
                </a:solidFill>
                <a:latin typeface="Arial" panose="020B0604020202020204" pitchFamily="34" charset="0"/>
              </a:rPr>
              <a:t>", </a:t>
            </a:r>
            <a:r>
              <a:rPr lang="en-US" sz="1000" i="1" dirty="0">
                <a:solidFill>
                  <a:srgbClr val="202122"/>
                </a:solidFill>
                <a:latin typeface="Arial" panose="020B0604020202020204" pitchFamily="34" charset="0"/>
              </a:rPr>
              <a:t>IEEE Transactions on Evolutionary Computation</a:t>
            </a:r>
            <a:r>
              <a:rPr lang="en-US" sz="1000" dirty="0">
                <a:solidFill>
                  <a:srgbClr val="202122"/>
                </a:solidFill>
                <a:latin typeface="Arial" panose="020B0604020202020204" pitchFamily="34" charset="0"/>
              </a:rPr>
              <a:t> </a:t>
            </a:r>
            <a:r>
              <a:rPr lang="en-US" sz="1000" b="1" dirty="0">
                <a:solidFill>
                  <a:srgbClr val="202122"/>
                </a:solidFill>
                <a:latin typeface="Arial" panose="020B0604020202020204" pitchFamily="34" charset="0"/>
              </a:rPr>
              <a:t>1</a:t>
            </a:r>
            <a:r>
              <a:rPr lang="en-US" sz="1000" dirty="0">
                <a:solidFill>
                  <a:srgbClr val="202122"/>
                </a:solidFill>
                <a:latin typeface="Arial" panose="020B0604020202020204" pitchFamily="34" charset="0"/>
              </a:rPr>
              <a:t>, 67.</a:t>
            </a:r>
            <a:endParaRPr lang="en-US" sz="1000" dirty="0"/>
          </a:p>
        </p:txBody>
      </p:sp>
      <p:sp>
        <p:nvSpPr>
          <p:cNvPr id="18" name="Rectangle 17"/>
          <p:cNvSpPr/>
          <p:nvPr/>
        </p:nvSpPr>
        <p:spPr>
          <a:xfrm>
            <a:off x="1934841" y="4501384"/>
            <a:ext cx="4166273" cy="246221"/>
          </a:xfrm>
          <a:prstGeom prst="rect">
            <a:avLst/>
          </a:prstGeom>
        </p:spPr>
        <p:txBody>
          <a:bodyPr wrap="square">
            <a:spAutoFit/>
          </a:bodyPr>
          <a:lstStyle/>
          <a:p>
            <a:endParaRPr lang="en-US" sz="1000" dirty="0"/>
          </a:p>
        </p:txBody>
      </p:sp>
      <p:sp>
        <p:nvSpPr>
          <p:cNvPr id="19" name="Rectangle 18"/>
          <p:cNvSpPr/>
          <p:nvPr/>
        </p:nvSpPr>
        <p:spPr>
          <a:xfrm>
            <a:off x="1934841" y="4547329"/>
            <a:ext cx="4102621" cy="707886"/>
          </a:xfrm>
          <a:prstGeom prst="rect">
            <a:avLst/>
          </a:prstGeom>
        </p:spPr>
        <p:txBody>
          <a:bodyPr wrap="square">
            <a:spAutoFit/>
          </a:bodyPr>
          <a:lstStyle/>
          <a:p>
            <a:r>
              <a:rPr lang="en-US" sz="1000" dirty="0">
                <a:solidFill>
                  <a:srgbClr val="202122"/>
                </a:solidFill>
                <a:latin typeface="Arial" panose="020B0604020202020204" pitchFamily="34" charset="0"/>
              </a:rPr>
              <a:t>Lattimore, Tor, and Marcus </a:t>
            </a:r>
            <a:r>
              <a:rPr lang="en-US" sz="1000" dirty="0" err="1">
                <a:solidFill>
                  <a:srgbClr val="202122"/>
                </a:solidFill>
                <a:latin typeface="Arial" panose="020B0604020202020204" pitchFamily="34" charset="0"/>
              </a:rPr>
              <a:t>Hutter</a:t>
            </a:r>
            <a:r>
              <a:rPr lang="en-US" sz="1000" dirty="0">
                <a:solidFill>
                  <a:srgbClr val="202122"/>
                </a:solidFill>
                <a:latin typeface="Arial" panose="020B0604020202020204" pitchFamily="34" charset="0"/>
              </a:rPr>
              <a:t>. "No free lunch versus Occam’s razor in supervised learning." In Algorithmic Probability and Friends. Bayesian Prediction and Artificial Intelligence, pp. 223–235. Springer, Berlin, Heidelberg, 2013</a:t>
            </a:r>
          </a:p>
        </p:txBody>
      </p:sp>
      <p:sp>
        <p:nvSpPr>
          <p:cNvPr id="4" name="BJPseudoFooter"/>
          <p:cNvSpPr txBox="1"/>
          <p:nvPr>
            <p:custDataLst>
              <p:tags r:id="rId1"/>
            </p:custDataLst>
          </p:nvPr>
        </p:nvSpPr>
        <p:spPr>
          <a:xfrm>
            <a:off x="5349642" y="6519446"/>
            <a:ext cx="1492716" cy="338554"/>
          </a:xfrm>
          <a:prstGeom prst="rect">
            <a:avLst/>
          </a:prstGeom>
          <a:noFill/>
        </p:spPr>
        <p:txBody>
          <a:bodyPr vert="horz" wrap="none" rtlCol="0">
            <a:spAutoFit/>
          </a:bodyPr>
          <a:lstStyle/>
          <a:p>
            <a:pPr algn="ctr"/>
            <a:r>
              <a:rPr lang="en-US" sz="800" smtClean="0">
                <a:solidFill>
                  <a:srgbClr val="000000"/>
                </a:solidFill>
                <a:latin typeface="Arial" panose="020B0604020202020204" pitchFamily="34" charset="0"/>
              </a:rPr>
              <a:t>Approved for Public Release
 </a:t>
            </a:r>
            <a:endParaRPr lang="en-US" sz="800">
              <a:solidFill>
                <a:srgbClr val="000000"/>
              </a:solidFill>
              <a:latin typeface="Arial" panose="020B0604020202020204" pitchFamily="34" charset="0"/>
            </a:endParaRPr>
          </a:p>
        </p:txBody>
      </p:sp>
    </p:spTree>
    <p:extLst>
      <p:ext uri="{BB962C8B-B14F-4D97-AF65-F5344CB8AC3E}">
        <p14:creationId xmlns:p14="http://schemas.microsoft.com/office/powerpoint/2010/main" val="385564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3"/>
          </p:nvPr>
        </p:nvSpPr>
        <p:spPr>
          <a:xfrm>
            <a:off x="685799" y="1447295"/>
            <a:ext cx="10829543" cy="4343905"/>
          </a:xfrm>
        </p:spPr>
        <p:txBody>
          <a:bodyPr/>
          <a:lstStyle/>
          <a:p>
            <a:r>
              <a:rPr lang="en-US" dirty="0" smtClean="0"/>
              <a:t>What does the interface to cognitive layers?</a:t>
            </a:r>
          </a:p>
          <a:p>
            <a:pPr lvl="1"/>
            <a:r>
              <a:rPr lang="en-US" dirty="0" smtClean="0"/>
              <a:t>Separate for different memory classes?</a:t>
            </a:r>
          </a:p>
          <a:p>
            <a:pPr lvl="1"/>
            <a:r>
              <a:rPr lang="en-US" dirty="0" smtClean="0"/>
              <a:t>(sparse) tensors, or (sub-)graphs, or something else?</a:t>
            </a:r>
          </a:p>
          <a:p>
            <a:pPr lvl="1"/>
            <a:r>
              <a:rPr lang="en-US" dirty="0" smtClean="0"/>
              <a:t>How to modulate input to layer?</a:t>
            </a:r>
          </a:p>
          <a:p>
            <a:pPr lvl="1"/>
            <a:r>
              <a:rPr lang="en-US" dirty="0" smtClean="0"/>
              <a:t>Do we need inhibitory mechanism?</a:t>
            </a:r>
          </a:p>
          <a:p>
            <a:pPr lvl="1"/>
            <a:r>
              <a:rPr lang="en-US" dirty="0" smtClean="0"/>
              <a:t>General activation function?</a:t>
            </a:r>
          </a:p>
          <a:p>
            <a:pPr lvl="1"/>
            <a:r>
              <a:rPr lang="en-US" dirty="0" smtClean="0"/>
              <a:t>Synchronization?</a:t>
            </a:r>
          </a:p>
          <a:p>
            <a:pPr lvl="2"/>
            <a:r>
              <a:rPr lang="en-US" dirty="0" smtClean="0"/>
              <a:t>Clock-crossing logic from FPGA/hardware applications?</a:t>
            </a:r>
          </a:p>
          <a:p>
            <a:pPr lvl="1"/>
            <a:endParaRPr lang="en-US" dirty="0"/>
          </a:p>
        </p:txBody>
      </p:sp>
      <p:sp>
        <p:nvSpPr>
          <p:cNvPr id="4" name="Slide Number Placeholder 3"/>
          <p:cNvSpPr>
            <a:spLocks noGrp="1"/>
          </p:cNvSpPr>
          <p:nvPr>
            <p:ph type="sldNum" sz="quarter" idx="4"/>
          </p:nvPr>
        </p:nvSpPr>
        <p:spPr/>
        <p:txBody>
          <a:bodyPr/>
          <a:lstStyle/>
          <a:p>
            <a:fld id="{07165E6F-54ED-4977-A15E-D44BE7238A65}" type="slidenum">
              <a:rPr lang="en-US" smtClean="0"/>
              <a:pPr/>
              <a:t>12</a:t>
            </a:fld>
            <a:endParaRPr lang="en-US" dirty="0"/>
          </a:p>
        </p:txBody>
      </p:sp>
      <p:sp>
        <p:nvSpPr>
          <p:cNvPr id="9" name="Title 8"/>
          <p:cNvSpPr>
            <a:spLocks noGrp="1"/>
          </p:cNvSpPr>
          <p:nvPr>
            <p:ph type="title"/>
          </p:nvPr>
        </p:nvSpPr>
        <p:spPr/>
        <p:txBody>
          <a:bodyPr/>
          <a:lstStyle/>
          <a:p>
            <a:r>
              <a:rPr lang="en-US" dirty="0" smtClean="0"/>
              <a:t>Key Questions</a:t>
            </a:r>
            <a:endParaRPr lang="en-US" dirty="0"/>
          </a:p>
        </p:txBody>
      </p:sp>
      <p:sp>
        <p:nvSpPr>
          <p:cNvPr id="11" name="Text Placeholder 10"/>
          <p:cNvSpPr>
            <a:spLocks noGrp="1"/>
          </p:cNvSpPr>
          <p:nvPr>
            <p:ph type="body" sz="quarter" idx="15"/>
          </p:nvPr>
        </p:nvSpPr>
        <p:spPr/>
        <p:txBody>
          <a:bodyPr/>
          <a:lstStyle/>
          <a:p>
            <a:r>
              <a:rPr lang="en-US" dirty="0" smtClean="0"/>
              <a:t>Answering these questions well is key to success</a:t>
            </a:r>
            <a:endParaRPr lang="en-US" dirty="0"/>
          </a:p>
        </p:txBody>
      </p:sp>
      <p:sp>
        <p:nvSpPr>
          <p:cNvPr id="5" name="BJPseudoFooter"/>
          <p:cNvSpPr txBox="1"/>
          <p:nvPr>
            <p:custDataLst>
              <p:tags r:id="rId1"/>
            </p:custDataLst>
          </p:nvPr>
        </p:nvSpPr>
        <p:spPr>
          <a:xfrm>
            <a:off x="5349642" y="6519446"/>
            <a:ext cx="1492716" cy="338554"/>
          </a:xfrm>
          <a:prstGeom prst="rect">
            <a:avLst/>
          </a:prstGeom>
          <a:noFill/>
        </p:spPr>
        <p:txBody>
          <a:bodyPr vert="horz" wrap="none" rtlCol="0">
            <a:spAutoFit/>
          </a:bodyPr>
          <a:lstStyle/>
          <a:p>
            <a:pPr algn="ctr"/>
            <a:r>
              <a:rPr lang="en-US" sz="800" smtClean="0">
                <a:solidFill>
                  <a:srgbClr val="000000"/>
                </a:solidFill>
                <a:latin typeface="Arial" panose="020B0604020202020204" pitchFamily="34" charset="0"/>
              </a:rPr>
              <a:t>Approved for Public Release
 </a:t>
            </a:r>
            <a:endParaRPr lang="en-US" sz="800">
              <a:solidFill>
                <a:srgbClr val="000000"/>
              </a:solidFill>
              <a:latin typeface="Arial" panose="020B0604020202020204" pitchFamily="34" charset="0"/>
            </a:endParaRPr>
          </a:p>
        </p:txBody>
      </p:sp>
    </p:spTree>
    <p:extLst>
      <p:ext uri="{BB962C8B-B14F-4D97-AF65-F5344CB8AC3E}">
        <p14:creationId xmlns:p14="http://schemas.microsoft.com/office/powerpoint/2010/main" val="159581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Discussion</a:t>
            </a:r>
            <a:endParaRPr lang="en-US" dirty="0"/>
          </a:p>
        </p:txBody>
      </p:sp>
      <p:sp>
        <p:nvSpPr>
          <p:cNvPr id="5" name="Slide Number Placeholder 4"/>
          <p:cNvSpPr>
            <a:spLocks noGrp="1"/>
          </p:cNvSpPr>
          <p:nvPr>
            <p:ph type="sldNum" sz="quarter" idx="4294967295"/>
          </p:nvPr>
        </p:nvSpPr>
        <p:spPr>
          <a:xfrm>
            <a:off x="11660188" y="6380163"/>
            <a:ext cx="531812" cy="365125"/>
          </a:xfrm>
        </p:spPr>
        <p:txBody>
          <a:bodyPr/>
          <a:lstStyle/>
          <a:p>
            <a:fld id="{07165E6F-54ED-4977-A15E-D44BE7238A65}" type="slidenum">
              <a:rPr lang="en-US" smtClean="0"/>
              <a:pPr/>
              <a:t>13</a:t>
            </a:fld>
            <a:endParaRPr lang="en-US" dirty="0"/>
          </a:p>
        </p:txBody>
      </p:sp>
      <p:sp>
        <p:nvSpPr>
          <p:cNvPr id="4" name="Footer Placeholder 3"/>
          <p:cNvSpPr>
            <a:spLocks noGrp="1"/>
          </p:cNvSpPr>
          <p:nvPr>
            <p:ph type="ftr" sz="quarter" idx="11"/>
            <p:custDataLst>
              <p:tags r:id="rId1"/>
            </p:custDataLst>
          </p:nvPr>
        </p:nvSpPr>
        <p:spPr/>
        <p:txBody>
          <a:bodyPr/>
          <a:lstStyle/>
          <a:p>
            <a:r>
              <a:rPr lang="en-US" smtClean="0"/>
              <a:t>Approved for Public Release
 </a:t>
            </a:r>
            <a:endParaRPr lang="en-US"/>
          </a:p>
        </p:txBody>
      </p:sp>
    </p:spTree>
    <p:extLst>
      <p:ext uri="{BB962C8B-B14F-4D97-AF65-F5344CB8AC3E}">
        <p14:creationId xmlns:p14="http://schemas.microsoft.com/office/powerpoint/2010/main" val="246165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6"/>
          </p:nvPr>
        </p:nvPicPr>
        <p:blipFill>
          <a:blip r:embed="rId4">
            <a:extLst>
              <a:ext uri="{28A0092B-C50C-407E-A947-70E740481C1C}">
                <a14:useLocalDpi xmlns:a14="http://schemas.microsoft.com/office/drawing/2010/main" val="0"/>
              </a:ext>
            </a:extLst>
          </a:blip>
          <a:srcRect t="25" b="25"/>
          <a:stretch>
            <a:fillRect/>
          </a:stretch>
        </p:blipFill>
        <p:spPr/>
      </p:pic>
      <p:sp>
        <p:nvSpPr>
          <p:cNvPr id="34" name="Title 33"/>
          <p:cNvSpPr>
            <a:spLocks noGrp="1"/>
          </p:cNvSpPr>
          <p:nvPr>
            <p:ph type="title"/>
          </p:nvPr>
        </p:nvSpPr>
        <p:spPr/>
        <p:txBody>
          <a:bodyPr/>
          <a:lstStyle/>
          <a:p>
            <a:r>
              <a:rPr lang="en-US" dirty="0">
                <a:solidFill>
                  <a:schemeClr val="bg1"/>
                </a:solidFill>
              </a:rPr>
              <a:t>Thank You.</a:t>
            </a:r>
          </a:p>
        </p:txBody>
      </p:sp>
      <p:sp>
        <p:nvSpPr>
          <p:cNvPr id="3" name="Slide Number Placeholder 2"/>
          <p:cNvSpPr>
            <a:spLocks noGrp="1"/>
          </p:cNvSpPr>
          <p:nvPr>
            <p:ph type="sldNum" sz="quarter" idx="4"/>
          </p:nvPr>
        </p:nvSpPr>
        <p:spPr/>
        <p:txBody>
          <a:bodyPr/>
          <a:lstStyle/>
          <a:p>
            <a:fld id="{07165E6F-54ED-4977-A15E-D44BE7238A65}" type="slidenum">
              <a:rPr lang="en-US" smtClean="0"/>
              <a:pPr/>
              <a:t>14</a:t>
            </a:fld>
            <a:endParaRPr lang="en-US" dirty="0"/>
          </a:p>
        </p:txBody>
      </p:sp>
      <p:sp>
        <p:nvSpPr>
          <p:cNvPr id="6" name="BJPseudoFooter"/>
          <p:cNvSpPr txBox="1"/>
          <p:nvPr>
            <p:custDataLst>
              <p:tags r:id="rId1"/>
            </p:custDataLst>
          </p:nvPr>
        </p:nvSpPr>
        <p:spPr>
          <a:xfrm>
            <a:off x="5349642" y="6519446"/>
            <a:ext cx="1492716" cy="338554"/>
          </a:xfrm>
          <a:prstGeom prst="rect">
            <a:avLst/>
          </a:prstGeom>
          <a:noFill/>
        </p:spPr>
        <p:txBody>
          <a:bodyPr vert="horz" wrap="none" rtlCol="0">
            <a:spAutoFit/>
          </a:bodyPr>
          <a:lstStyle/>
          <a:p>
            <a:pPr algn="ctr"/>
            <a:r>
              <a:rPr lang="en-US" sz="800" smtClean="0">
                <a:solidFill>
                  <a:srgbClr val="000000"/>
                </a:solidFill>
                <a:latin typeface="Arial" panose="020B0604020202020204" pitchFamily="34" charset="0"/>
              </a:rPr>
              <a:t>Approved for Public Release
 </a:t>
            </a:r>
            <a:endParaRPr lang="en-US" sz="800">
              <a:solidFill>
                <a:srgbClr val="000000"/>
              </a:solidFill>
              <a:latin typeface="Arial" panose="020B0604020202020204" pitchFamily="34" charset="0"/>
            </a:endParaRPr>
          </a:p>
        </p:txBody>
      </p:sp>
    </p:spTree>
    <p:extLst>
      <p:ext uri="{BB962C8B-B14F-4D97-AF65-F5344CB8AC3E}">
        <p14:creationId xmlns:p14="http://schemas.microsoft.com/office/powerpoint/2010/main" val="18561177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p:cNvSpPr>
            <a:spLocks noGrp="1"/>
          </p:cNvSpPr>
          <p:nvPr>
            <p:ph type="body" sz="quarter" idx="13"/>
          </p:nvPr>
        </p:nvSpPr>
        <p:spPr/>
        <p:txBody>
          <a:bodyPr/>
          <a:lstStyle/>
          <a:p>
            <a:r>
              <a:rPr lang="en-US" dirty="0" smtClean="0"/>
              <a:t>Lay a theory-guided foundation to a path forward for robust autonomy.</a:t>
            </a:r>
          </a:p>
          <a:p>
            <a:r>
              <a:rPr lang="en-US" dirty="0" smtClean="0"/>
              <a:t>Provide a (very) brief background in cognitive architectures, experiences using Soar in autonomy, and how it relates to the standard model of unified cognition.</a:t>
            </a:r>
          </a:p>
          <a:p>
            <a:r>
              <a:rPr lang="en-US" dirty="0" smtClean="0"/>
              <a:t>Identify key limitations of existing architectural approaches.</a:t>
            </a:r>
          </a:p>
          <a:p>
            <a:r>
              <a:rPr lang="en-US" dirty="0" smtClean="0"/>
              <a:t>Discuss possible ways forward.</a:t>
            </a:r>
            <a:endParaRPr lang="en-US" dirty="0"/>
          </a:p>
        </p:txBody>
      </p:sp>
      <p:sp>
        <p:nvSpPr>
          <p:cNvPr id="3" name="Slide Number Placeholder 2"/>
          <p:cNvSpPr>
            <a:spLocks noGrp="1"/>
          </p:cNvSpPr>
          <p:nvPr>
            <p:ph type="sldNum" sz="quarter" idx="4"/>
          </p:nvPr>
        </p:nvSpPr>
        <p:spPr/>
        <p:txBody>
          <a:bodyPr/>
          <a:lstStyle/>
          <a:p>
            <a:fld id="{07165E6F-54ED-4977-A15E-D44BE7238A65}" type="slidenum">
              <a:rPr lang="en-US" smtClean="0"/>
              <a:pPr/>
              <a:t>2</a:t>
            </a:fld>
            <a:endParaRPr lang="en-US" dirty="0"/>
          </a:p>
        </p:txBody>
      </p:sp>
      <p:sp>
        <p:nvSpPr>
          <p:cNvPr id="24" name="Title 23"/>
          <p:cNvSpPr>
            <a:spLocks noGrp="1"/>
          </p:cNvSpPr>
          <p:nvPr>
            <p:ph type="title"/>
          </p:nvPr>
        </p:nvSpPr>
        <p:spPr/>
        <p:txBody>
          <a:bodyPr/>
          <a:lstStyle/>
          <a:p>
            <a:r>
              <a:rPr lang="en-US" dirty="0" smtClean="0"/>
              <a:t>Purpose</a:t>
            </a:r>
            <a:endParaRPr lang="en-US" dirty="0"/>
          </a:p>
        </p:txBody>
      </p:sp>
      <p:sp>
        <p:nvSpPr>
          <p:cNvPr id="26" name="Text Placeholder 25"/>
          <p:cNvSpPr>
            <a:spLocks noGrp="1"/>
          </p:cNvSpPr>
          <p:nvPr>
            <p:ph type="body" sz="quarter" idx="15"/>
          </p:nvPr>
        </p:nvSpPr>
        <p:spPr/>
        <p:txBody>
          <a:bodyPr/>
          <a:lstStyle/>
          <a:p>
            <a:endParaRPr lang="en-US" dirty="0"/>
          </a:p>
        </p:txBody>
      </p:sp>
      <p:sp>
        <p:nvSpPr>
          <p:cNvPr id="5" name="BJPseudoFooter"/>
          <p:cNvSpPr txBox="1"/>
          <p:nvPr>
            <p:custDataLst>
              <p:tags r:id="rId1"/>
            </p:custDataLst>
          </p:nvPr>
        </p:nvSpPr>
        <p:spPr>
          <a:xfrm>
            <a:off x="5349642" y="6519446"/>
            <a:ext cx="1492716" cy="338554"/>
          </a:xfrm>
          <a:prstGeom prst="rect">
            <a:avLst/>
          </a:prstGeom>
          <a:noFill/>
        </p:spPr>
        <p:txBody>
          <a:bodyPr vert="horz" wrap="none" rtlCol="0">
            <a:spAutoFit/>
          </a:bodyPr>
          <a:lstStyle/>
          <a:p>
            <a:pPr algn="ctr"/>
            <a:r>
              <a:rPr lang="en-US" sz="800" smtClean="0">
                <a:solidFill>
                  <a:srgbClr val="000000"/>
                </a:solidFill>
                <a:latin typeface="Arial" panose="020B0604020202020204" pitchFamily="34" charset="0"/>
              </a:rPr>
              <a:t>Approved for Public Release
 </a:t>
            </a:r>
            <a:endParaRPr lang="en-US" sz="800">
              <a:solidFill>
                <a:srgbClr val="000000"/>
              </a:solidFill>
              <a:latin typeface="Arial" panose="020B0604020202020204" pitchFamily="34" charset="0"/>
            </a:endParaRPr>
          </a:p>
        </p:txBody>
      </p:sp>
    </p:spTree>
    <p:extLst>
      <p:ext uri="{BB962C8B-B14F-4D97-AF65-F5344CB8AC3E}">
        <p14:creationId xmlns:p14="http://schemas.microsoft.com/office/powerpoint/2010/main" val="28626351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Model (theoretical and/or computational) of the mind.</a:t>
            </a:r>
          </a:p>
          <a:p>
            <a:pPr lvl="1"/>
            <a:r>
              <a:rPr lang="en-US" dirty="0" smtClean="0"/>
              <a:t>Many models evolved over the past 5-6 decades.</a:t>
            </a:r>
          </a:p>
          <a:p>
            <a:pPr lvl="2"/>
            <a:r>
              <a:rPr lang="en-US" dirty="0" smtClean="0"/>
              <a:t>Soar, ACT-R, Epic, and </a:t>
            </a:r>
            <a:r>
              <a:rPr lang="en-US" i="1" dirty="0" smtClean="0">
                <a:effectLst>
                  <a:outerShdw blurRad="38100" dist="38100" dir="2700000" algn="tl">
                    <a:srgbClr val="000000">
                      <a:alpha val="43137"/>
                    </a:srgbClr>
                  </a:outerShdw>
                </a:effectLst>
              </a:rPr>
              <a:t>many</a:t>
            </a:r>
            <a:r>
              <a:rPr lang="en-US" dirty="0" smtClean="0"/>
              <a:t> others.</a:t>
            </a:r>
          </a:p>
          <a:p>
            <a:pPr lvl="2"/>
            <a:r>
              <a:rPr lang="en-US" dirty="0" smtClean="0"/>
              <a:t>Models are often better for certain purposes than others.</a:t>
            </a:r>
          </a:p>
          <a:p>
            <a:endParaRPr lang="en-US" dirty="0"/>
          </a:p>
        </p:txBody>
      </p:sp>
      <p:sp>
        <p:nvSpPr>
          <p:cNvPr id="3" name="Text Placeholder 2"/>
          <p:cNvSpPr>
            <a:spLocks noGrp="1"/>
          </p:cNvSpPr>
          <p:nvPr>
            <p:ph type="body" sz="quarter" idx="17"/>
          </p:nvPr>
        </p:nvSpPr>
        <p:spPr/>
        <p:txBody>
          <a:bodyPr/>
          <a:lstStyle/>
          <a:p>
            <a:r>
              <a:rPr lang="en-US" dirty="0" smtClean="0"/>
              <a:t>What is a cognitive architecture?</a:t>
            </a:r>
            <a:endParaRPr lang="en-US" dirty="0"/>
          </a:p>
        </p:txBody>
      </p:sp>
      <p:sp>
        <p:nvSpPr>
          <p:cNvPr id="4" name="Slide Number Placeholder 3"/>
          <p:cNvSpPr>
            <a:spLocks noGrp="1"/>
          </p:cNvSpPr>
          <p:nvPr>
            <p:ph type="sldNum" sz="quarter" idx="4"/>
          </p:nvPr>
        </p:nvSpPr>
        <p:spPr/>
        <p:txBody>
          <a:bodyPr/>
          <a:lstStyle/>
          <a:p>
            <a:fld id="{07165E6F-54ED-4977-A15E-D44BE7238A65}" type="slidenum">
              <a:rPr lang="en-US" smtClean="0"/>
              <a:pPr/>
              <a:t>3</a:t>
            </a:fld>
            <a:endParaRPr lang="en-US" dirty="0"/>
          </a:p>
        </p:txBody>
      </p:sp>
      <p:sp>
        <p:nvSpPr>
          <p:cNvPr id="5" name="Title 4"/>
          <p:cNvSpPr>
            <a:spLocks noGrp="1"/>
          </p:cNvSpPr>
          <p:nvPr>
            <p:ph type="title"/>
          </p:nvPr>
        </p:nvSpPr>
        <p:spPr/>
        <p:txBody>
          <a:bodyPr/>
          <a:lstStyle/>
          <a:p>
            <a:r>
              <a:rPr lang="en-US" dirty="0" smtClean="0"/>
              <a:t>Cognitive Architecture</a:t>
            </a:r>
            <a:endParaRPr lang="en-US" dirty="0"/>
          </a:p>
        </p:txBody>
      </p:sp>
      <p:sp>
        <p:nvSpPr>
          <p:cNvPr id="6" name="Text Placeholder 5"/>
          <p:cNvSpPr>
            <a:spLocks noGrp="1"/>
          </p:cNvSpPr>
          <p:nvPr>
            <p:ph type="body" sz="quarter" idx="15"/>
          </p:nvPr>
        </p:nvSpPr>
        <p:spPr>
          <a:xfrm>
            <a:off x="694944" y="5945269"/>
            <a:ext cx="10820399" cy="240579"/>
          </a:xfrm>
        </p:spPr>
        <p:txBody>
          <a:bodyPr/>
          <a:lstStyle/>
          <a:p>
            <a:r>
              <a:rPr lang="en-US" dirty="0" smtClean="0"/>
              <a:t>Turing-complete: Can do anything in any architecture, however certain algorithms are *much* simpler to implement in one or other</a:t>
            </a:r>
            <a:endParaRPr lang="en-US" dirty="0"/>
          </a:p>
        </p:txBody>
      </p:sp>
      <p:sp>
        <p:nvSpPr>
          <p:cNvPr id="9" name="BJPseudoFooter"/>
          <p:cNvSpPr txBox="1"/>
          <p:nvPr>
            <p:custDataLst>
              <p:tags r:id="rId1"/>
            </p:custDataLst>
          </p:nvPr>
        </p:nvSpPr>
        <p:spPr>
          <a:xfrm>
            <a:off x="5349642" y="6519446"/>
            <a:ext cx="1492716" cy="338554"/>
          </a:xfrm>
          <a:prstGeom prst="rect">
            <a:avLst/>
          </a:prstGeom>
          <a:noFill/>
        </p:spPr>
        <p:txBody>
          <a:bodyPr vert="horz" wrap="none" rtlCol="0">
            <a:spAutoFit/>
          </a:bodyPr>
          <a:lstStyle/>
          <a:p>
            <a:pPr algn="ctr"/>
            <a:r>
              <a:rPr lang="en-US" sz="800" smtClean="0">
                <a:solidFill>
                  <a:srgbClr val="000000"/>
                </a:solidFill>
                <a:latin typeface="Arial" panose="020B0604020202020204" pitchFamily="34" charset="0"/>
              </a:rPr>
              <a:t>Approved for Public Release
 </a:t>
            </a:r>
            <a:endParaRPr lang="en-US" sz="800">
              <a:solidFill>
                <a:srgbClr val="000000"/>
              </a:solidFill>
              <a:latin typeface="Arial" panose="020B0604020202020204" pitchFamily="34" charset="0"/>
            </a:endParaRPr>
          </a:p>
        </p:txBody>
      </p:sp>
    </p:spTree>
    <p:extLst>
      <p:ext uri="{BB962C8B-B14F-4D97-AF65-F5344CB8AC3E}">
        <p14:creationId xmlns:p14="http://schemas.microsoft.com/office/powerpoint/2010/main" val="2570736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0EA857-5B4A-44D8-962E-2BEF54D12BF2}"/>
              </a:ext>
            </a:extLst>
          </p:cNvPr>
          <p:cNvSpPr>
            <a:spLocks noGrp="1"/>
          </p:cNvSpPr>
          <p:nvPr>
            <p:ph type="title"/>
          </p:nvPr>
        </p:nvSpPr>
        <p:spPr>
          <a:xfrm>
            <a:off x="8799534" y="2023110"/>
            <a:ext cx="2937999" cy="2846070"/>
          </a:xfrm>
        </p:spPr>
        <p:txBody>
          <a:bodyPr vert="horz" lIns="91440" tIns="45720" rIns="91440" bIns="45720" rtlCol="0" anchor="ctr">
            <a:normAutofit/>
          </a:bodyPr>
          <a:lstStyle/>
          <a:p>
            <a:r>
              <a:rPr lang="en-US" sz="3400" dirty="0"/>
              <a:t>Soar Cognitive Architecture</a:t>
            </a:r>
          </a:p>
        </p:txBody>
      </p:sp>
      <p:pic>
        <p:nvPicPr>
          <p:cNvPr id="5" name="Picture 4" descr="A screenshot of a cell phone&#10;&#10;Description automatically generated">
            <a:extLst>
              <a:ext uri="{FF2B5EF4-FFF2-40B4-BE49-F238E27FC236}">
                <a16:creationId xmlns:a16="http://schemas.microsoft.com/office/drawing/2014/main" id="{08B88990-396D-49CF-A41B-A66BE704E1C5}"/>
              </a:ext>
            </a:extLst>
          </p:cNvPr>
          <p:cNvPicPr>
            <a:picLocks noChangeAspect="1"/>
          </p:cNvPicPr>
          <p:nvPr/>
        </p:nvPicPr>
        <p:blipFill rotWithShape="1">
          <a:blip r:embed="rId4"/>
          <a:srcRect r="1" b="722"/>
          <a:stretch/>
        </p:blipFill>
        <p:spPr>
          <a:xfrm>
            <a:off x="545238" y="858525"/>
            <a:ext cx="7608304" cy="4811796"/>
          </a:xfrm>
          <a:prstGeom prst="rect">
            <a:avLst/>
          </a:prstGeom>
        </p:spPr>
      </p:pic>
      <p:sp>
        <p:nvSpPr>
          <p:cNvPr id="6" name="TextBox 5">
            <a:extLst>
              <a:ext uri="{FF2B5EF4-FFF2-40B4-BE49-F238E27FC236}">
                <a16:creationId xmlns:a16="http://schemas.microsoft.com/office/drawing/2014/main" id="{61AB1649-4388-4ED5-9D75-791DFEDB8857}"/>
              </a:ext>
            </a:extLst>
          </p:cNvPr>
          <p:cNvSpPr txBox="1"/>
          <p:nvPr/>
        </p:nvSpPr>
        <p:spPr>
          <a:xfrm>
            <a:off x="545238" y="5696944"/>
            <a:ext cx="7477683" cy="553998"/>
          </a:xfrm>
          <a:prstGeom prst="rect">
            <a:avLst/>
          </a:prstGeom>
          <a:noFill/>
        </p:spPr>
        <p:txBody>
          <a:bodyPr wrap="square" rtlCol="0">
            <a:spAutoFit/>
          </a:bodyPr>
          <a:lstStyle/>
          <a:p>
            <a:r>
              <a:rPr lang="en-US" sz="1000" dirty="0"/>
              <a:t>Laird, J. E., Lebiere, C., &amp; Rosenbloom, P. S. (2017). A Standard Model of the Mind: Toward a Common Computational Framework across Artificial Intelligence, Cognitive Science, Neuroscience, and Robotics. AI Magazine, 38(4), 13-26. https://doi.org/10.1609/aimag.v38i4.2744</a:t>
            </a:r>
          </a:p>
        </p:txBody>
      </p:sp>
      <p:sp>
        <p:nvSpPr>
          <p:cNvPr id="7" name="Footer Placeholder 6"/>
          <p:cNvSpPr>
            <a:spLocks noGrp="1"/>
          </p:cNvSpPr>
          <p:nvPr>
            <p:ph type="ftr" sz="quarter" idx="11"/>
            <p:custDataLst>
              <p:tags r:id="rId1"/>
            </p:custDataLst>
          </p:nvPr>
        </p:nvSpPr>
        <p:spPr/>
        <p:txBody>
          <a:bodyPr/>
          <a:lstStyle/>
          <a:p>
            <a:r>
              <a:rPr lang="en-US" smtClean="0"/>
              <a:t>Approved for Public Release
 </a:t>
            </a:r>
            <a:endParaRPr lang="en-US"/>
          </a:p>
        </p:txBody>
      </p:sp>
    </p:spTree>
    <p:extLst>
      <p:ext uri="{BB962C8B-B14F-4D97-AF65-F5344CB8AC3E}">
        <p14:creationId xmlns:p14="http://schemas.microsoft.com/office/powerpoint/2010/main" val="1127730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7"/>
          </p:nvPr>
        </p:nvSpPr>
        <p:spPr>
          <a:xfrm>
            <a:off x="5711869" y="2068033"/>
            <a:ext cx="6231698" cy="3723167"/>
          </a:xfrm>
        </p:spPr>
        <p:txBody>
          <a:bodyPr/>
          <a:lstStyle/>
          <a:p>
            <a:r>
              <a:rPr lang="en-US" dirty="0" smtClean="0"/>
              <a:t>Esoteric, hard to learn – especially for experienced programmers in other languages.</a:t>
            </a:r>
          </a:p>
          <a:p>
            <a:r>
              <a:rPr lang="en-US" dirty="0" smtClean="0"/>
              <a:t>Do not often incorporate the latest computer science advances.</a:t>
            </a:r>
          </a:p>
          <a:p>
            <a:pPr lvl="1"/>
            <a:r>
              <a:rPr lang="en-US" dirty="0" smtClean="0"/>
              <a:t>Typing in Soar, e.g., is limited by today’s standards.</a:t>
            </a:r>
          </a:p>
          <a:p>
            <a:r>
              <a:rPr lang="en-US" dirty="0" smtClean="0"/>
              <a:t>Architectures ‘bake in’ assumptions that may or not apply generally or to particular use cases.</a:t>
            </a:r>
          </a:p>
          <a:p>
            <a:r>
              <a:rPr lang="en-US" dirty="0" smtClean="0"/>
              <a:t>Difficult to compare results from different architectures.</a:t>
            </a:r>
            <a:endParaRPr lang="en-US" dirty="0"/>
          </a:p>
        </p:txBody>
      </p:sp>
      <p:sp>
        <p:nvSpPr>
          <p:cNvPr id="6" name="Text Placeholder 5"/>
          <p:cNvSpPr>
            <a:spLocks noGrp="1"/>
          </p:cNvSpPr>
          <p:nvPr>
            <p:ph type="body" sz="quarter" idx="13"/>
          </p:nvPr>
        </p:nvSpPr>
        <p:spPr>
          <a:xfrm>
            <a:off x="696433" y="2068032"/>
            <a:ext cx="4877649" cy="3723167"/>
          </a:xfrm>
        </p:spPr>
        <p:txBody>
          <a:bodyPr/>
          <a:lstStyle/>
          <a:p>
            <a:r>
              <a:rPr lang="en-US" dirty="0" smtClean="0"/>
              <a:t>Able to model particular aspects of cognition quantifiably better than other computational models.</a:t>
            </a:r>
          </a:p>
          <a:p>
            <a:r>
              <a:rPr lang="en-US" dirty="0" smtClean="0"/>
              <a:t>Principled way to express concisely algorithms that may not express as cleanly in other programming languages.</a:t>
            </a:r>
          </a:p>
          <a:p>
            <a:pPr lvl="1"/>
            <a:r>
              <a:rPr lang="en-US" dirty="0" smtClean="0"/>
              <a:t>E.g. Dijkstra’s algorithm is trivial in Soar, but counting is anything but...</a:t>
            </a:r>
          </a:p>
          <a:p>
            <a:r>
              <a:rPr lang="en-US" dirty="0" smtClean="0"/>
              <a:t>Represents a Structured AI</a:t>
            </a:r>
          </a:p>
          <a:p>
            <a:endParaRPr lang="en-US" dirty="0"/>
          </a:p>
        </p:txBody>
      </p:sp>
      <p:sp>
        <p:nvSpPr>
          <p:cNvPr id="9" name="Text Placeholder 8"/>
          <p:cNvSpPr>
            <a:spLocks noGrp="1"/>
          </p:cNvSpPr>
          <p:nvPr>
            <p:ph type="body" sz="quarter" idx="21"/>
          </p:nvPr>
        </p:nvSpPr>
        <p:spPr/>
        <p:txBody>
          <a:bodyPr/>
          <a:lstStyle/>
          <a:p>
            <a:r>
              <a:rPr lang="en-US" dirty="0" smtClean="0"/>
              <a:t>Nuggets</a:t>
            </a:r>
            <a:endParaRPr lang="en-US" dirty="0"/>
          </a:p>
        </p:txBody>
      </p:sp>
      <p:sp>
        <p:nvSpPr>
          <p:cNvPr id="10" name="Text Placeholder 9"/>
          <p:cNvSpPr>
            <a:spLocks noGrp="1"/>
          </p:cNvSpPr>
          <p:nvPr>
            <p:ph type="body" sz="quarter" idx="22"/>
          </p:nvPr>
        </p:nvSpPr>
        <p:spPr>
          <a:xfrm>
            <a:off x="5711869" y="1572733"/>
            <a:ext cx="5784805" cy="341632"/>
          </a:xfrm>
        </p:spPr>
        <p:txBody>
          <a:bodyPr/>
          <a:lstStyle/>
          <a:p>
            <a:r>
              <a:rPr lang="en-US" dirty="0" smtClean="0"/>
              <a:t>Coal</a:t>
            </a:r>
            <a:endParaRPr lang="en-US" dirty="0"/>
          </a:p>
        </p:txBody>
      </p:sp>
      <p:sp>
        <p:nvSpPr>
          <p:cNvPr id="5" name="Title 4"/>
          <p:cNvSpPr>
            <a:spLocks noGrp="1"/>
          </p:cNvSpPr>
          <p:nvPr>
            <p:ph type="title"/>
          </p:nvPr>
        </p:nvSpPr>
        <p:spPr/>
        <p:txBody>
          <a:bodyPr/>
          <a:lstStyle/>
          <a:p>
            <a:r>
              <a:rPr lang="en-US" dirty="0" smtClean="0"/>
              <a:t>Cognitive Architectures</a:t>
            </a:r>
            <a:endParaRPr lang="en-US" dirty="0"/>
          </a:p>
        </p:txBody>
      </p:sp>
      <p:sp>
        <p:nvSpPr>
          <p:cNvPr id="7" name="Text Placeholder 6"/>
          <p:cNvSpPr>
            <a:spLocks noGrp="1"/>
          </p:cNvSpPr>
          <p:nvPr>
            <p:ph type="body" sz="quarter" idx="15"/>
          </p:nvPr>
        </p:nvSpPr>
        <p:spPr/>
        <p:txBody>
          <a:bodyPr/>
          <a:lstStyle/>
          <a:p>
            <a:r>
              <a:rPr lang="en-US" dirty="0" smtClean="0"/>
              <a:t>Ultimately, the computer is operating on bits/bytes as directed by </a:t>
            </a:r>
            <a:r>
              <a:rPr lang="en-US" dirty="0" err="1" smtClean="0"/>
              <a:t>si</a:t>
            </a:r>
            <a:endParaRPr lang="en-US" dirty="0"/>
          </a:p>
        </p:txBody>
      </p:sp>
      <p:sp>
        <p:nvSpPr>
          <p:cNvPr id="4" name="Slide Number Placeholder 3"/>
          <p:cNvSpPr>
            <a:spLocks noGrp="1"/>
          </p:cNvSpPr>
          <p:nvPr>
            <p:ph type="sldNum" sz="quarter" idx="4294967295"/>
          </p:nvPr>
        </p:nvSpPr>
        <p:spPr>
          <a:xfrm>
            <a:off x="11660188" y="6380163"/>
            <a:ext cx="531812" cy="365125"/>
          </a:xfrm>
        </p:spPr>
        <p:txBody>
          <a:bodyPr/>
          <a:lstStyle/>
          <a:p>
            <a:fld id="{163B6DCE-9690-4B38-A9A1-9B54E5A4AB73}" type="slidenum">
              <a:rPr lang="en-US" smtClean="0"/>
              <a:t>5</a:t>
            </a:fld>
            <a:endParaRPr lang="en-US"/>
          </a:p>
        </p:txBody>
      </p:sp>
      <p:sp>
        <p:nvSpPr>
          <p:cNvPr id="11" name="BJPseudoFooter"/>
          <p:cNvSpPr txBox="1"/>
          <p:nvPr>
            <p:custDataLst>
              <p:tags r:id="rId1"/>
            </p:custDataLst>
          </p:nvPr>
        </p:nvSpPr>
        <p:spPr>
          <a:xfrm>
            <a:off x="5349642" y="6519446"/>
            <a:ext cx="1492716" cy="338554"/>
          </a:xfrm>
          <a:prstGeom prst="rect">
            <a:avLst/>
          </a:prstGeom>
          <a:noFill/>
        </p:spPr>
        <p:txBody>
          <a:bodyPr vert="horz" wrap="none" rtlCol="0">
            <a:spAutoFit/>
          </a:bodyPr>
          <a:lstStyle/>
          <a:p>
            <a:pPr algn="ctr"/>
            <a:r>
              <a:rPr lang="en-US" sz="800" smtClean="0">
                <a:solidFill>
                  <a:srgbClr val="000000"/>
                </a:solidFill>
                <a:latin typeface="Arial" panose="020B0604020202020204" pitchFamily="34" charset="0"/>
              </a:rPr>
              <a:t>Approved for Public Release
 </a:t>
            </a:r>
            <a:endParaRPr lang="en-US" sz="800">
              <a:solidFill>
                <a:srgbClr val="000000"/>
              </a:solidFill>
              <a:latin typeface="Arial" panose="020B0604020202020204" pitchFamily="34" charset="0"/>
            </a:endParaRPr>
          </a:p>
        </p:txBody>
      </p:sp>
    </p:spTree>
    <p:extLst>
      <p:ext uri="{BB962C8B-B14F-4D97-AF65-F5344CB8AC3E}">
        <p14:creationId xmlns:p14="http://schemas.microsoft.com/office/powerpoint/2010/main" val="1925917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0EA857-5B4A-44D8-962E-2BEF54D12BF2}"/>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400" dirty="0"/>
              <a:t>The Standard Model</a:t>
            </a:r>
          </a:p>
        </p:txBody>
      </p:sp>
      <p:sp>
        <p:nvSpPr>
          <p:cNvPr id="6" name="TextBox 5">
            <a:extLst>
              <a:ext uri="{FF2B5EF4-FFF2-40B4-BE49-F238E27FC236}">
                <a16:creationId xmlns:a16="http://schemas.microsoft.com/office/drawing/2014/main" id="{61AB1649-4388-4ED5-9D75-791DFEDB8857}"/>
              </a:ext>
            </a:extLst>
          </p:cNvPr>
          <p:cNvSpPr txBox="1"/>
          <p:nvPr/>
        </p:nvSpPr>
        <p:spPr>
          <a:xfrm>
            <a:off x="1853852" y="5619037"/>
            <a:ext cx="8693063" cy="400110"/>
          </a:xfrm>
          <a:prstGeom prst="rect">
            <a:avLst/>
          </a:prstGeom>
          <a:noFill/>
        </p:spPr>
        <p:txBody>
          <a:bodyPr wrap="square" rtlCol="0">
            <a:spAutoFit/>
          </a:bodyPr>
          <a:lstStyle>
            <a:defPPr>
              <a:defRPr lang="en-US"/>
            </a:defPPr>
            <a:lvl1pPr>
              <a:defRPr sz="1000"/>
            </a:lvl1pPr>
          </a:lstStyle>
          <a:p>
            <a:r>
              <a:rPr lang="en-US" dirty="0"/>
              <a:t>Laird, J. E., Lebiere, C., &amp; Rosenbloom, P. S. (2017). A Standard Model of the Mind: Toward a Common Computational Framework across Artificial Intelligence, Cognitive Science, Neuroscience, and Robotics. AI Magazine, 38(4), 13-26. https://doi.org/10.1609/aimag.v38i4.2744</a:t>
            </a:r>
          </a:p>
        </p:txBody>
      </p:sp>
      <p:pic>
        <p:nvPicPr>
          <p:cNvPr id="2" name="Picture 1">
            <a:extLst>
              <a:ext uri="{FF2B5EF4-FFF2-40B4-BE49-F238E27FC236}">
                <a16:creationId xmlns:a16="http://schemas.microsoft.com/office/drawing/2014/main" id="{73443AFE-689A-4954-8898-BE84F376D547}"/>
              </a:ext>
            </a:extLst>
          </p:cNvPr>
          <p:cNvPicPr>
            <a:picLocks noChangeAspect="1"/>
          </p:cNvPicPr>
          <p:nvPr/>
        </p:nvPicPr>
        <p:blipFill>
          <a:blip r:embed="rId4"/>
          <a:stretch>
            <a:fillRect/>
          </a:stretch>
        </p:blipFill>
        <p:spPr>
          <a:xfrm>
            <a:off x="675036" y="920969"/>
            <a:ext cx="8147571" cy="4660490"/>
          </a:xfrm>
          <a:prstGeom prst="rect">
            <a:avLst/>
          </a:prstGeom>
        </p:spPr>
      </p:pic>
      <p:sp>
        <p:nvSpPr>
          <p:cNvPr id="7" name="Footer Placeholder 6"/>
          <p:cNvSpPr>
            <a:spLocks noGrp="1"/>
          </p:cNvSpPr>
          <p:nvPr>
            <p:ph type="ftr" sz="quarter" idx="11"/>
            <p:custDataLst>
              <p:tags r:id="rId1"/>
            </p:custDataLst>
          </p:nvPr>
        </p:nvSpPr>
        <p:spPr/>
        <p:txBody>
          <a:bodyPr/>
          <a:lstStyle/>
          <a:p>
            <a:r>
              <a:rPr lang="en-US" smtClean="0"/>
              <a:t>Approved for Public Release
 </a:t>
            </a:r>
            <a:endParaRPr lang="en-US"/>
          </a:p>
        </p:txBody>
      </p:sp>
    </p:spTree>
    <p:extLst>
      <p:ext uri="{BB962C8B-B14F-4D97-AF65-F5344CB8AC3E}">
        <p14:creationId xmlns:p14="http://schemas.microsoft.com/office/powerpoint/2010/main" val="616738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3"/>
          </p:nvPr>
        </p:nvSpPr>
        <p:spPr>
          <a:xfrm>
            <a:off x="685798" y="1914365"/>
            <a:ext cx="6654453" cy="3876835"/>
          </a:xfrm>
        </p:spPr>
        <p:txBody>
          <a:bodyPr/>
          <a:lstStyle/>
          <a:p>
            <a:r>
              <a:rPr lang="en-US" dirty="0" smtClean="0"/>
              <a:t>“It depends” rules map to Soar decision layer.</a:t>
            </a:r>
          </a:p>
          <a:p>
            <a:pPr lvl="1"/>
            <a:r>
              <a:rPr lang="en-US" dirty="0" smtClean="0"/>
              <a:t>Partially order decision forest, where partial orders depend on context and shift relatively over time.</a:t>
            </a:r>
          </a:p>
          <a:p>
            <a:r>
              <a:rPr lang="en-US" dirty="0" smtClean="0"/>
              <a:t>Computational layer levered open-source heavily – CGAL, Eigen, boost, C++ 11, </a:t>
            </a:r>
            <a:r>
              <a:rPr lang="en-US" dirty="0" err="1" smtClean="0"/>
              <a:t>openCV</a:t>
            </a:r>
            <a:r>
              <a:rPr lang="en-US" dirty="0" smtClean="0"/>
              <a:t>, etc…</a:t>
            </a:r>
          </a:p>
          <a:p>
            <a:r>
              <a:rPr lang="en-US" dirty="0" smtClean="0"/>
              <a:t>Impedance mismatch at the Soar-C++ boundary was significant.</a:t>
            </a:r>
          </a:p>
          <a:p>
            <a:r>
              <a:rPr lang="en-US" dirty="0" smtClean="0"/>
              <a:t>Attentional mechanism is essential.</a:t>
            </a:r>
            <a:endParaRPr lang="en-US" dirty="0"/>
          </a:p>
        </p:txBody>
      </p:sp>
      <p:sp>
        <p:nvSpPr>
          <p:cNvPr id="12" name="Text Placeholder 11"/>
          <p:cNvSpPr>
            <a:spLocks noGrp="1"/>
          </p:cNvSpPr>
          <p:nvPr>
            <p:ph type="body" sz="quarter" idx="17"/>
          </p:nvPr>
        </p:nvSpPr>
        <p:spPr>
          <a:xfrm>
            <a:off x="685800" y="1572733"/>
            <a:ext cx="10820400" cy="341632"/>
          </a:xfrm>
        </p:spPr>
        <p:txBody>
          <a:bodyPr/>
          <a:lstStyle/>
          <a:p>
            <a:r>
              <a:rPr lang="en-US" dirty="0" smtClean="0"/>
              <a:t>Role based AI agents using a coarse </a:t>
            </a:r>
            <a:r>
              <a:rPr lang="en-US" dirty="0"/>
              <a:t>Soar and C++ </a:t>
            </a:r>
            <a:r>
              <a:rPr lang="en-US" dirty="0" smtClean="0"/>
              <a:t> co-design software architecture of</a:t>
            </a:r>
            <a:endParaRPr lang="en-US" dirty="0"/>
          </a:p>
        </p:txBody>
      </p:sp>
      <p:sp>
        <p:nvSpPr>
          <p:cNvPr id="4" name="Slide Number Placeholder 3"/>
          <p:cNvSpPr>
            <a:spLocks noGrp="1"/>
          </p:cNvSpPr>
          <p:nvPr>
            <p:ph type="sldNum" sz="quarter" idx="4"/>
          </p:nvPr>
        </p:nvSpPr>
        <p:spPr/>
        <p:txBody>
          <a:bodyPr/>
          <a:lstStyle/>
          <a:p>
            <a:fld id="{07165E6F-54ED-4977-A15E-D44BE7238A65}" type="slidenum">
              <a:rPr lang="en-US" smtClean="0"/>
              <a:pPr/>
              <a:t>7</a:t>
            </a:fld>
            <a:endParaRPr lang="en-US" dirty="0"/>
          </a:p>
        </p:txBody>
      </p:sp>
      <p:sp>
        <p:nvSpPr>
          <p:cNvPr id="9" name="Title 8"/>
          <p:cNvSpPr>
            <a:spLocks noGrp="1"/>
          </p:cNvSpPr>
          <p:nvPr>
            <p:ph type="title"/>
          </p:nvPr>
        </p:nvSpPr>
        <p:spPr/>
        <p:txBody>
          <a:bodyPr/>
          <a:lstStyle/>
          <a:p>
            <a:r>
              <a:rPr lang="en-US" dirty="0" smtClean="0"/>
              <a:t>Role-based Cognitive Autonomy</a:t>
            </a:r>
            <a:endParaRPr lang="en-US" dirty="0"/>
          </a:p>
        </p:txBody>
      </p:sp>
      <p:sp>
        <p:nvSpPr>
          <p:cNvPr id="11" name="Text Placeholder 10"/>
          <p:cNvSpPr>
            <a:spLocks noGrp="1"/>
          </p:cNvSpPr>
          <p:nvPr>
            <p:ph type="body" sz="quarter" idx="15"/>
          </p:nvPr>
        </p:nvSpPr>
        <p:spPr/>
        <p:txBody>
          <a:bodyPr/>
          <a:lstStyle/>
          <a:p>
            <a:r>
              <a:rPr lang="en-US" dirty="0" smtClean="0"/>
              <a:t>How to be efficient designing and encoding (and maintaining) complex, heterogeneous software systems?</a:t>
            </a:r>
            <a:endParaRPr lang="en-US" dirty="0"/>
          </a:p>
        </p:txBody>
      </p:sp>
      <p:grpSp>
        <p:nvGrpSpPr>
          <p:cNvPr id="17" name="Group 16"/>
          <p:cNvGrpSpPr/>
          <p:nvPr/>
        </p:nvGrpSpPr>
        <p:grpSpPr>
          <a:xfrm>
            <a:off x="8298492" y="2777723"/>
            <a:ext cx="1916482" cy="2010429"/>
            <a:chOff x="8298492" y="2777723"/>
            <a:chExt cx="1916482" cy="2010429"/>
          </a:xfrm>
        </p:grpSpPr>
        <p:sp>
          <p:nvSpPr>
            <p:cNvPr id="13" name="Rectangle 12"/>
            <p:cNvSpPr/>
            <p:nvPr/>
          </p:nvSpPr>
          <p:spPr>
            <a:xfrm>
              <a:off x="8298492" y="2777723"/>
              <a:ext cx="1916482" cy="67014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Cognitive</a:t>
              </a:r>
            </a:p>
            <a:p>
              <a:pPr algn="ctr"/>
              <a:r>
                <a:rPr lang="en-US" dirty="0" smtClean="0"/>
                <a:t>(Soar)</a:t>
              </a:r>
              <a:endParaRPr lang="en-US" dirty="0"/>
            </a:p>
          </p:txBody>
        </p:sp>
        <p:sp>
          <p:nvSpPr>
            <p:cNvPr id="14" name="Rectangle 13"/>
            <p:cNvSpPr/>
            <p:nvPr/>
          </p:nvSpPr>
          <p:spPr>
            <a:xfrm>
              <a:off x="8298492" y="3447866"/>
              <a:ext cx="1916482" cy="6701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Computational</a:t>
              </a:r>
            </a:p>
            <a:p>
              <a:pPr algn="ctr"/>
              <a:r>
                <a:rPr lang="en-US" dirty="0" smtClean="0"/>
                <a:t>Decision Aids</a:t>
              </a:r>
              <a:endParaRPr lang="en-US" dirty="0"/>
            </a:p>
          </p:txBody>
        </p:sp>
        <p:sp>
          <p:nvSpPr>
            <p:cNvPr id="15" name="Rectangle 14"/>
            <p:cNvSpPr/>
            <p:nvPr/>
          </p:nvSpPr>
          <p:spPr>
            <a:xfrm>
              <a:off x="8298492" y="4118009"/>
              <a:ext cx="1916482" cy="670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Communication</a:t>
              </a:r>
            </a:p>
            <a:p>
              <a:pPr algn="ctr"/>
              <a:r>
                <a:rPr lang="en-US" sz="1400" dirty="0" smtClean="0"/>
                <a:t>ROS-like using ZMQ</a:t>
              </a:r>
              <a:endParaRPr lang="en-US" sz="1400" dirty="0"/>
            </a:p>
          </p:txBody>
        </p:sp>
      </p:grpSp>
      <p:sp>
        <p:nvSpPr>
          <p:cNvPr id="16" name="TextBox 15"/>
          <p:cNvSpPr txBox="1"/>
          <p:nvPr/>
        </p:nvSpPr>
        <p:spPr>
          <a:xfrm>
            <a:off x="7409145" y="1873471"/>
            <a:ext cx="3663863" cy="954107"/>
          </a:xfrm>
          <a:prstGeom prst="rect">
            <a:avLst/>
          </a:prstGeom>
          <a:noFill/>
        </p:spPr>
        <p:txBody>
          <a:bodyPr wrap="square" rtlCol="0">
            <a:spAutoFit/>
          </a:bodyPr>
          <a:lstStyle/>
          <a:p>
            <a:pPr algn="ctr"/>
            <a:r>
              <a:rPr lang="en-US" sz="2000" dirty="0" smtClean="0">
                <a:effectLst>
                  <a:outerShdw blurRad="38100" dist="38100" dir="2700000" algn="tl">
                    <a:srgbClr val="000000">
                      <a:alpha val="43137"/>
                    </a:srgbClr>
                  </a:outerShdw>
                </a:effectLst>
              </a:rPr>
              <a:t>A MANTA Agent</a:t>
            </a:r>
          </a:p>
          <a:p>
            <a:pPr algn="ctr"/>
            <a:r>
              <a:rPr lang="en-US" dirty="0" smtClean="0"/>
              <a:t>(Multi-agent Architecture for Natural and Trusted Autonomy)</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158467083"/>
              </p:ext>
            </p:extLst>
          </p:nvPr>
        </p:nvGraphicFramePr>
        <p:xfrm>
          <a:off x="6939751" y="4872985"/>
          <a:ext cx="4575593" cy="1035558"/>
        </p:xfrm>
        <a:graphic>
          <a:graphicData uri="http://schemas.openxmlformats.org/drawingml/2006/table">
            <a:tbl>
              <a:tblPr firstRow="1" firstCol="1" bandRow="1"/>
              <a:tblGrid>
                <a:gridCol w="4575593">
                  <a:extLst>
                    <a:ext uri="{9D8B030D-6E8A-4147-A177-3AD203B41FA5}">
                      <a16:colId xmlns:a16="http://schemas.microsoft.com/office/drawing/2014/main" val="3114868568"/>
                    </a:ext>
                  </a:extLst>
                </a:gridCol>
              </a:tblGrid>
              <a:tr h="186976">
                <a:tc>
                  <a:txBody>
                    <a:bodyPr/>
                    <a:lstStyle/>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 Rothgeb and J. P. Sustersic, "The Coming Revolution in Cognitive Autonomous Undersea Vehicles," </a:t>
                      </a:r>
                      <a:r>
                        <a:rPr lang="en-US" sz="1000" i="1" dirty="0">
                          <a:effectLst/>
                          <a:latin typeface="Calibri" panose="020F0502020204030204" pitchFamily="34" charset="0"/>
                          <a:ea typeface="Calibri" panose="020F0502020204030204" pitchFamily="34" charset="0"/>
                          <a:cs typeface="Times New Roman" panose="02020603050405020304" pitchFamily="18" charset="0"/>
                        </a:rPr>
                        <a:t>Undersea Warfare, </a:t>
                      </a:r>
                      <a:r>
                        <a:rPr lang="en-US" sz="1000" dirty="0">
                          <a:effectLst/>
                          <a:latin typeface="Calibri" panose="020F0502020204030204" pitchFamily="34" charset="0"/>
                          <a:ea typeface="Calibri" panose="020F0502020204030204" pitchFamily="34" charset="0"/>
                          <a:cs typeface="Times New Roman" panose="02020603050405020304" pitchFamily="18" charset="0"/>
                        </a:rPr>
                        <a:t>vol. 63, 2017. </a:t>
                      </a:r>
                    </a:p>
                  </a:txBody>
                  <a:tcPr marL="9525" marR="9525" marT="9525" marB="9525">
                    <a:lnL>
                      <a:noFill/>
                    </a:lnL>
                    <a:lnR>
                      <a:noFill/>
                    </a:lnR>
                    <a:lnT>
                      <a:noFill/>
                    </a:lnT>
                    <a:lnB>
                      <a:noFill/>
                    </a:lnB>
                  </a:tcPr>
                </a:tc>
                <a:extLst>
                  <a:ext uri="{0D108BD9-81ED-4DB2-BD59-A6C34878D82A}">
                    <a16:rowId xmlns:a16="http://schemas.microsoft.com/office/drawing/2014/main" val="544273029"/>
                  </a:ext>
                </a:extLst>
              </a:tr>
              <a:tr h="0">
                <a:tc>
                  <a:txBody>
                    <a:bodyPr/>
                    <a:lstStyle/>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 Rothgeb and J. P. Sustersic, "Applying Submarine Tactical Center Knowledge to UUV," </a:t>
                      </a:r>
                      <a:r>
                        <a:rPr lang="en-US" sz="1000" i="1" dirty="0">
                          <a:effectLst/>
                          <a:latin typeface="Calibri" panose="020F0502020204030204" pitchFamily="34" charset="0"/>
                          <a:ea typeface="Calibri" panose="020F0502020204030204" pitchFamily="34" charset="0"/>
                          <a:cs typeface="Times New Roman" panose="02020603050405020304" pitchFamily="18" charset="0"/>
                        </a:rPr>
                        <a:t>ONR Innovation Special Edition on Artificial Intelligence, </a:t>
                      </a:r>
                      <a:r>
                        <a:rPr lang="en-US" sz="1000" dirty="0">
                          <a:effectLst/>
                          <a:latin typeface="Calibri" panose="020F0502020204030204" pitchFamily="34" charset="0"/>
                          <a:ea typeface="Calibri" panose="020F0502020204030204" pitchFamily="34" charset="0"/>
                          <a:cs typeface="Times New Roman" panose="02020603050405020304" pitchFamily="18" charset="0"/>
                        </a:rPr>
                        <a:t>vol. 11, 2014. </a:t>
                      </a:r>
                    </a:p>
                  </a:txBody>
                  <a:tcPr marL="9525" marR="9525" marT="9525" marB="9525">
                    <a:lnL>
                      <a:noFill/>
                    </a:lnL>
                    <a:lnR>
                      <a:noFill/>
                    </a:lnR>
                    <a:lnT>
                      <a:noFill/>
                    </a:lnT>
                    <a:lnB>
                      <a:noFill/>
                    </a:lnB>
                  </a:tcPr>
                </a:tc>
                <a:extLst>
                  <a:ext uri="{0D108BD9-81ED-4DB2-BD59-A6C34878D82A}">
                    <a16:rowId xmlns:a16="http://schemas.microsoft.com/office/drawing/2014/main" val="3803610335"/>
                  </a:ext>
                </a:extLst>
              </a:tr>
              <a:tr h="0">
                <a:tc>
                  <a:txBody>
                    <a:bodyPr/>
                    <a:lstStyle/>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R. </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Thome</a:t>
                      </a:r>
                      <a:r>
                        <a:rPr lang="en-US" sz="1000" dirty="0">
                          <a:effectLst/>
                          <a:latin typeface="Calibri" panose="020F0502020204030204" pitchFamily="34" charset="0"/>
                          <a:ea typeface="Calibri" panose="020F0502020204030204" pitchFamily="34" charset="0"/>
                          <a:cs typeface="Times New Roman" panose="02020603050405020304" pitchFamily="18" charset="0"/>
                        </a:rPr>
                        <a:t>, C. </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Fedor</a:t>
                      </a:r>
                      <a:r>
                        <a:rPr lang="en-US" sz="1000" dirty="0">
                          <a:effectLst/>
                          <a:latin typeface="Calibri" panose="020F0502020204030204" pitchFamily="34" charset="0"/>
                          <a:ea typeface="Calibri" panose="020F0502020204030204" pitchFamily="34" charset="0"/>
                          <a:cs typeface="Times New Roman" panose="02020603050405020304" pitchFamily="18" charset="0"/>
                        </a:rPr>
                        <a:t>, J. Sustersic and U. </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Ukah</a:t>
                      </a:r>
                      <a:r>
                        <a:rPr lang="en-US" sz="1000" dirty="0">
                          <a:effectLst/>
                          <a:latin typeface="Calibri" panose="020F0502020204030204" pitchFamily="34" charset="0"/>
                          <a:ea typeface="Calibri" panose="020F0502020204030204" pitchFamily="34" charset="0"/>
                          <a:cs typeface="Times New Roman" panose="02020603050405020304" pitchFamily="18" charset="0"/>
                        </a:rPr>
                        <a:t>, "Non-linear Decision Making for Robust Navigation in Role Based Autonomy," in </a:t>
                      </a:r>
                      <a:r>
                        <a:rPr lang="en-US" sz="1000" i="1" dirty="0">
                          <a:effectLst/>
                          <a:latin typeface="Calibri" panose="020F0502020204030204" pitchFamily="34" charset="0"/>
                          <a:ea typeface="Calibri" panose="020F0502020204030204" pitchFamily="34" charset="0"/>
                          <a:cs typeface="Times New Roman" panose="02020603050405020304" pitchFamily="18" charset="0"/>
                        </a:rPr>
                        <a:t>Proceedings of IEEE Oceans</a:t>
                      </a:r>
                      <a:r>
                        <a:rPr lang="en-US" sz="1000" dirty="0">
                          <a:effectLst/>
                          <a:latin typeface="Calibri" panose="020F0502020204030204" pitchFamily="34" charset="0"/>
                          <a:ea typeface="Calibri" panose="020F0502020204030204" pitchFamily="34" charset="0"/>
                          <a:cs typeface="Times New Roman" panose="02020603050405020304" pitchFamily="18" charset="0"/>
                        </a:rPr>
                        <a:t>, Washington, 2015. </a:t>
                      </a:r>
                    </a:p>
                  </a:txBody>
                  <a:tcPr marL="9525" marR="9525" marT="9525" marB="9525">
                    <a:lnL>
                      <a:noFill/>
                    </a:lnL>
                    <a:lnR>
                      <a:noFill/>
                    </a:lnR>
                    <a:lnT>
                      <a:noFill/>
                    </a:lnT>
                    <a:lnB>
                      <a:noFill/>
                    </a:lnB>
                  </a:tcPr>
                </a:tc>
                <a:extLst>
                  <a:ext uri="{0D108BD9-81ED-4DB2-BD59-A6C34878D82A}">
                    <a16:rowId xmlns:a16="http://schemas.microsoft.com/office/drawing/2014/main" val="907596280"/>
                  </a:ext>
                </a:extLst>
              </a:tr>
            </a:tbl>
          </a:graphicData>
        </a:graphic>
      </p:graphicFrame>
      <p:sp>
        <p:nvSpPr>
          <p:cNvPr id="6" name="BJPseudoFooter"/>
          <p:cNvSpPr txBox="1"/>
          <p:nvPr>
            <p:custDataLst>
              <p:tags r:id="rId1"/>
            </p:custDataLst>
          </p:nvPr>
        </p:nvSpPr>
        <p:spPr>
          <a:xfrm>
            <a:off x="5349642" y="6519446"/>
            <a:ext cx="1492716" cy="338554"/>
          </a:xfrm>
          <a:prstGeom prst="rect">
            <a:avLst/>
          </a:prstGeom>
          <a:noFill/>
        </p:spPr>
        <p:txBody>
          <a:bodyPr vert="horz" wrap="none" rtlCol="0">
            <a:spAutoFit/>
          </a:bodyPr>
          <a:lstStyle/>
          <a:p>
            <a:pPr algn="ctr"/>
            <a:r>
              <a:rPr lang="en-US" sz="800" smtClean="0">
                <a:solidFill>
                  <a:srgbClr val="000000"/>
                </a:solidFill>
                <a:latin typeface="Arial" panose="020B0604020202020204" pitchFamily="34" charset="0"/>
              </a:rPr>
              <a:t>Approved for Public Release
 </a:t>
            </a:r>
            <a:endParaRPr lang="en-US" sz="800">
              <a:solidFill>
                <a:srgbClr val="000000"/>
              </a:solidFill>
              <a:latin typeface="Arial" panose="020B0604020202020204" pitchFamily="34" charset="0"/>
            </a:endParaRPr>
          </a:p>
        </p:txBody>
      </p:sp>
    </p:spTree>
    <p:extLst>
      <p:ext uri="{BB962C8B-B14F-4D97-AF65-F5344CB8AC3E}">
        <p14:creationId xmlns:p14="http://schemas.microsoft.com/office/powerpoint/2010/main" val="321074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7"/>
          </p:nvPr>
        </p:nvSpPr>
        <p:spPr>
          <a:xfrm>
            <a:off x="685800" y="1245691"/>
            <a:ext cx="10820400" cy="341632"/>
          </a:xfrm>
        </p:spPr>
        <p:txBody>
          <a:bodyPr/>
          <a:lstStyle/>
          <a:p>
            <a:r>
              <a:rPr lang="en-US" dirty="0" smtClean="0"/>
              <a:t>Allows agents to work at different time scales appropriate for their roles</a:t>
            </a:r>
            <a:endParaRPr lang="en-US" dirty="0"/>
          </a:p>
        </p:txBody>
      </p:sp>
      <p:sp>
        <p:nvSpPr>
          <p:cNvPr id="4" name="Slide Number Placeholder 3"/>
          <p:cNvSpPr>
            <a:spLocks noGrp="1"/>
          </p:cNvSpPr>
          <p:nvPr>
            <p:ph type="sldNum" sz="quarter" idx="4"/>
          </p:nvPr>
        </p:nvSpPr>
        <p:spPr/>
        <p:txBody>
          <a:bodyPr/>
          <a:lstStyle/>
          <a:p>
            <a:fld id="{07165E6F-54ED-4977-A15E-D44BE7238A65}" type="slidenum">
              <a:rPr lang="en-US" smtClean="0"/>
              <a:pPr/>
              <a:t>8</a:t>
            </a:fld>
            <a:endParaRPr lang="en-US" dirty="0"/>
          </a:p>
        </p:txBody>
      </p:sp>
      <p:sp>
        <p:nvSpPr>
          <p:cNvPr id="5" name="Title 4"/>
          <p:cNvSpPr>
            <a:spLocks noGrp="1"/>
          </p:cNvSpPr>
          <p:nvPr>
            <p:ph type="title"/>
          </p:nvPr>
        </p:nvSpPr>
        <p:spPr/>
        <p:txBody>
          <a:bodyPr/>
          <a:lstStyle/>
          <a:p>
            <a:r>
              <a:rPr lang="en-US" dirty="0" smtClean="0"/>
              <a:t>Role-based Functional Decomposition</a:t>
            </a:r>
            <a:endParaRPr lang="en-US" dirty="0"/>
          </a:p>
        </p:txBody>
      </p:sp>
      <p:sp>
        <p:nvSpPr>
          <p:cNvPr id="6" name="Text Placeholder 5"/>
          <p:cNvSpPr>
            <a:spLocks noGrp="1"/>
          </p:cNvSpPr>
          <p:nvPr>
            <p:ph type="body" sz="quarter" idx="15"/>
          </p:nvPr>
        </p:nvSpPr>
        <p:spPr>
          <a:xfrm>
            <a:off x="694944" y="5701613"/>
            <a:ext cx="10820399" cy="484235"/>
          </a:xfrm>
        </p:spPr>
        <p:txBody>
          <a:bodyPr/>
          <a:lstStyle/>
          <a:p>
            <a:r>
              <a:rPr lang="en-US" dirty="0" smtClean="0"/>
              <a:t>Macroscopic distribution of cognitive tasks for interaction at time scales on order of second or slower.</a:t>
            </a:r>
          </a:p>
          <a:p>
            <a:r>
              <a:rPr lang="en-US" dirty="0" smtClean="0"/>
              <a:t>Supports Explainable AI, MUM-T and high assurance autonomy.</a:t>
            </a:r>
            <a:endParaRPr lang="en-US" dirty="0"/>
          </a:p>
        </p:txBody>
      </p:sp>
      <p:grpSp>
        <p:nvGrpSpPr>
          <p:cNvPr id="7" name="Group 6"/>
          <p:cNvGrpSpPr/>
          <p:nvPr/>
        </p:nvGrpSpPr>
        <p:grpSpPr>
          <a:xfrm>
            <a:off x="5360739" y="1587323"/>
            <a:ext cx="1246341" cy="1142924"/>
            <a:chOff x="8298492" y="2777723"/>
            <a:chExt cx="1916482" cy="2010429"/>
          </a:xfrm>
        </p:grpSpPr>
        <p:sp>
          <p:nvSpPr>
            <p:cNvPr id="8" name="Rectangle 7"/>
            <p:cNvSpPr/>
            <p:nvPr/>
          </p:nvSpPr>
          <p:spPr>
            <a:xfrm>
              <a:off x="8298492" y="2777723"/>
              <a:ext cx="1916482" cy="67014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smtClean="0"/>
                <a:t>Cognitive</a:t>
              </a:r>
            </a:p>
            <a:p>
              <a:pPr algn="ctr"/>
              <a:r>
                <a:rPr lang="en-US" sz="1050" dirty="0" smtClean="0"/>
                <a:t>(Decisions)</a:t>
              </a:r>
              <a:endParaRPr lang="en-US" sz="1050" dirty="0"/>
            </a:p>
          </p:txBody>
        </p:sp>
        <p:sp>
          <p:nvSpPr>
            <p:cNvPr id="9" name="Rectangle 8"/>
            <p:cNvSpPr/>
            <p:nvPr/>
          </p:nvSpPr>
          <p:spPr>
            <a:xfrm>
              <a:off x="8298492" y="3447866"/>
              <a:ext cx="1916482" cy="6701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t>Computational</a:t>
              </a:r>
            </a:p>
            <a:p>
              <a:pPr algn="ctr"/>
              <a:r>
                <a:rPr lang="en-US" sz="1050" dirty="0" smtClean="0"/>
                <a:t>Decision Aids</a:t>
              </a:r>
              <a:endParaRPr lang="en-US" sz="1050" dirty="0"/>
            </a:p>
          </p:txBody>
        </p:sp>
        <p:sp>
          <p:nvSpPr>
            <p:cNvPr id="10" name="Rectangle 9"/>
            <p:cNvSpPr/>
            <p:nvPr/>
          </p:nvSpPr>
          <p:spPr>
            <a:xfrm>
              <a:off x="8298492" y="4118009"/>
              <a:ext cx="1916482" cy="670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Communication</a:t>
              </a:r>
            </a:p>
            <a:p>
              <a:pPr algn="ctr"/>
              <a:r>
                <a:rPr lang="en-US" sz="900" dirty="0" smtClean="0"/>
                <a:t>ROS-like using ZMQ</a:t>
              </a:r>
              <a:endParaRPr lang="en-US" sz="900" dirty="0"/>
            </a:p>
          </p:txBody>
        </p:sp>
      </p:grpSp>
      <p:grpSp>
        <p:nvGrpSpPr>
          <p:cNvPr id="11" name="Group 10"/>
          <p:cNvGrpSpPr/>
          <p:nvPr/>
        </p:nvGrpSpPr>
        <p:grpSpPr>
          <a:xfrm>
            <a:off x="4479741" y="2992326"/>
            <a:ext cx="1246341" cy="1142924"/>
            <a:chOff x="8298492" y="2777723"/>
            <a:chExt cx="1916482" cy="2010429"/>
          </a:xfrm>
        </p:grpSpPr>
        <p:sp>
          <p:nvSpPr>
            <p:cNvPr id="12" name="Rectangle 11"/>
            <p:cNvSpPr/>
            <p:nvPr/>
          </p:nvSpPr>
          <p:spPr>
            <a:xfrm>
              <a:off x="8298492" y="2777723"/>
              <a:ext cx="1916482" cy="67014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smtClean="0"/>
                <a:t>Cognitive</a:t>
              </a:r>
            </a:p>
            <a:p>
              <a:pPr algn="ctr"/>
              <a:r>
                <a:rPr lang="en-US" sz="1050" dirty="0" smtClean="0"/>
                <a:t>(Decisions)</a:t>
              </a:r>
              <a:endParaRPr lang="en-US" sz="1050" dirty="0"/>
            </a:p>
          </p:txBody>
        </p:sp>
        <p:sp>
          <p:nvSpPr>
            <p:cNvPr id="13" name="Rectangle 12"/>
            <p:cNvSpPr/>
            <p:nvPr/>
          </p:nvSpPr>
          <p:spPr>
            <a:xfrm>
              <a:off x="8298492" y="3447866"/>
              <a:ext cx="1916482" cy="6701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t>Computational</a:t>
              </a:r>
            </a:p>
            <a:p>
              <a:pPr algn="ctr"/>
              <a:r>
                <a:rPr lang="en-US" sz="1050" dirty="0" smtClean="0"/>
                <a:t>Decision Aids</a:t>
              </a:r>
              <a:endParaRPr lang="en-US" sz="1050" dirty="0"/>
            </a:p>
          </p:txBody>
        </p:sp>
        <p:sp>
          <p:nvSpPr>
            <p:cNvPr id="14" name="Rectangle 13"/>
            <p:cNvSpPr/>
            <p:nvPr/>
          </p:nvSpPr>
          <p:spPr>
            <a:xfrm>
              <a:off x="8298492" y="4118009"/>
              <a:ext cx="1916482" cy="670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Communication</a:t>
              </a:r>
            </a:p>
            <a:p>
              <a:pPr algn="ctr"/>
              <a:r>
                <a:rPr lang="en-US" sz="900" dirty="0" smtClean="0"/>
                <a:t>ROS-like using ZMQ</a:t>
              </a:r>
              <a:endParaRPr lang="en-US" sz="900" dirty="0"/>
            </a:p>
          </p:txBody>
        </p:sp>
      </p:grpSp>
      <p:grpSp>
        <p:nvGrpSpPr>
          <p:cNvPr id="15" name="Group 14"/>
          <p:cNvGrpSpPr/>
          <p:nvPr/>
        </p:nvGrpSpPr>
        <p:grpSpPr>
          <a:xfrm>
            <a:off x="6247998" y="2992326"/>
            <a:ext cx="1246341" cy="1142924"/>
            <a:chOff x="8298492" y="2777723"/>
            <a:chExt cx="1916482" cy="2010429"/>
          </a:xfrm>
        </p:grpSpPr>
        <p:sp>
          <p:nvSpPr>
            <p:cNvPr id="16" name="Rectangle 15"/>
            <p:cNvSpPr/>
            <p:nvPr/>
          </p:nvSpPr>
          <p:spPr>
            <a:xfrm>
              <a:off x="8298492" y="2777723"/>
              <a:ext cx="1916482" cy="67014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smtClean="0"/>
                <a:t>Cognitive</a:t>
              </a:r>
            </a:p>
            <a:p>
              <a:pPr algn="ctr"/>
              <a:r>
                <a:rPr lang="en-US" sz="1050" dirty="0" smtClean="0"/>
                <a:t>(Decisions)</a:t>
              </a:r>
              <a:endParaRPr lang="en-US" sz="1050" dirty="0"/>
            </a:p>
          </p:txBody>
        </p:sp>
        <p:sp>
          <p:nvSpPr>
            <p:cNvPr id="17" name="Rectangle 16"/>
            <p:cNvSpPr/>
            <p:nvPr/>
          </p:nvSpPr>
          <p:spPr>
            <a:xfrm>
              <a:off x="8298492" y="3447866"/>
              <a:ext cx="1916482" cy="6701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t>Computational</a:t>
              </a:r>
            </a:p>
            <a:p>
              <a:pPr algn="ctr"/>
              <a:r>
                <a:rPr lang="en-US" sz="1050" dirty="0" smtClean="0"/>
                <a:t>Decision Aids</a:t>
              </a:r>
              <a:endParaRPr lang="en-US" sz="1050" dirty="0"/>
            </a:p>
          </p:txBody>
        </p:sp>
        <p:sp>
          <p:nvSpPr>
            <p:cNvPr id="18" name="Rectangle 17"/>
            <p:cNvSpPr/>
            <p:nvPr/>
          </p:nvSpPr>
          <p:spPr>
            <a:xfrm>
              <a:off x="8298492" y="4118009"/>
              <a:ext cx="1916482" cy="670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Communication</a:t>
              </a:r>
            </a:p>
            <a:p>
              <a:pPr algn="ctr"/>
              <a:r>
                <a:rPr lang="en-US" sz="900" dirty="0" smtClean="0"/>
                <a:t>ROS-like using ZMQ</a:t>
              </a:r>
              <a:endParaRPr lang="en-US" sz="900" dirty="0"/>
            </a:p>
          </p:txBody>
        </p:sp>
      </p:grpSp>
      <p:grpSp>
        <p:nvGrpSpPr>
          <p:cNvPr id="19" name="Group 18"/>
          <p:cNvGrpSpPr/>
          <p:nvPr/>
        </p:nvGrpSpPr>
        <p:grpSpPr>
          <a:xfrm>
            <a:off x="6695627" y="4431721"/>
            <a:ext cx="1246341" cy="1142924"/>
            <a:chOff x="8298492" y="2777723"/>
            <a:chExt cx="1916482" cy="2010429"/>
          </a:xfrm>
        </p:grpSpPr>
        <p:sp>
          <p:nvSpPr>
            <p:cNvPr id="20" name="Rectangle 19"/>
            <p:cNvSpPr/>
            <p:nvPr/>
          </p:nvSpPr>
          <p:spPr>
            <a:xfrm>
              <a:off x="8298492" y="2777723"/>
              <a:ext cx="1916482" cy="67014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smtClean="0"/>
                <a:t>Cognitive</a:t>
              </a:r>
            </a:p>
            <a:p>
              <a:pPr algn="ctr"/>
              <a:r>
                <a:rPr lang="en-US" sz="1050" dirty="0" smtClean="0"/>
                <a:t>(Decisions)</a:t>
              </a:r>
              <a:endParaRPr lang="en-US" sz="1050" dirty="0"/>
            </a:p>
          </p:txBody>
        </p:sp>
        <p:sp>
          <p:nvSpPr>
            <p:cNvPr id="21" name="Rectangle 20"/>
            <p:cNvSpPr/>
            <p:nvPr/>
          </p:nvSpPr>
          <p:spPr>
            <a:xfrm>
              <a:off x="8298492" y="3447866"/>
              <a:ext cx="1916482" cy="6701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t>Computational</a:t>
              </a:r>
            </a:p>
            <a:p>
              <a:pPr algn="ctr"/>
              <a:r>
                <a:rPr lang="en-US" sz="1050" dirty="0" smtClean="0"/>
                <a:t>Decision Aids</a:t>
              </a:r>
              <a:endParaRPr lang="en-US" sz="1050" dirty="0"/>
            </a:p>
          </p:txBody>
        </p:sp>
        <p:sp>
          <p:nvSpPr>
            <p:cNvPr id="22" name="Rectangle 21"/>
            <p:cNvSpPr/>
            <p:nvPr/>
          </p:nvSpPr>
          <p:spPr>
            <a:xfrm>
              <a:off x="8298492" y="4118009"/>
              <a:ext cx="1916482" cy="670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Communication</a:t>
              </a:r>
            </a:p>
            <a:p>
              <a:pPr algn="ctr"/>
              <a:r>
                <a:rPr lang="en-US" sz="900" dirty="0" smtClean="0"/>
                <a:t>ROS-like using ZMQ</a:t>
              </a:r>
              <a:endParaRPr lang="en-US" sz="900" dirty="0"/>
            </a:p>
          </p:txBody>
        </p:sp>
      </p:grpSp>
      <p:grpSp>
        <p:nvGrpSpPr>
          <p:cNvPr id="52" name="Group 51"/>
          <p:cNvGrpSpPr/>
          <p:nvPr/>
        </p:nvGrpSpPr>
        <p:grpSpPr>
          <a:xfrm>
            <a:off x="3755634" y="4186016"/>
            <a:ext cx="1246341" cy="1148006"/>
            <a:chOff x="8935552" y="4686941"/>
            <a:chExt cx="1246341" cy="1148006"/>
          </a:xfrm>
        </p:grpSpPr>
        <p:grpSp>
          <p:nvGrpSpPr>
            <p:cNvPr id="23" name="Group 22"/>
            <p:cNvGrpSpPr/>
            <p:nvPr/>
          </p:nvGrpSpPr>
          <p:grpSpPr>
            <a:xfrm>
              <a:off x="8935552" y="4686941"/>
              <a:ext cx="1246341" cy="1142924"/>
              <a:chOff x="8298492" y="2777723"/>
              <a:chExt cx="1916482" cy="2010429"/>
            </a:xfrm>
          </p:grpSpPr>
          <p:sp>
            <p:nvSpPr>
              <p:cNvPr id="24" name="Rectangle 23"/>
              <p:cNvSpPr/>
              <p:nvPr/>
            </p:nvSpPr>
            <p:spPr>
              <a:xfrm>
                <a:off x="8298492" y="2777723"/>
                <a:ext cx="1916482" cy="670143"/>
              </a:xfrm>
              <a:prstGeom prst="rect">
                <a:avLst/>
              </a:prstGeom>
              <a:ln>
                <a:solidFill>
                  <a:schemeClr val="accent1">
                    <a:alpha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smtClean="0"/>
                  <a:t>Cognitive</a:t>
                </a:r>
              </a:p>
              <a:p>
                <a:pPr algn="ctr"/>
                <a:r>
                  <a:rPr lang="en-US" sz="1050" dirty="0" smtClean="0"/>
                  <a:t>(Soar)</a:t>
                </a:r>
                <a:endParaRPr lang="en-US" sz="1050" dirty="0"/>
              </a:p>
            </p:txBody>
          </p:sp>
          <p:sp>
            <p:nvSpPr>
              <p:cNvPr id="25" name="Rectangle 24"/>
              <p:cNvSpPr/>
              <p:nvPr/>
            </p:nvSpPr>
            <p:spPr>
              <a:xfrm>
                <a:off x="8298492" y="3447866"/>
                <a:ext cx="1916482" cy="670143"/>
              </a:xfrm>
              <a:prstGeom prst="rect">
                <a:avLst/>
              </a:prstGeom>
              <a:ln>
                <a:solidFill>
                  <a:schemeClr val="accent1">
                    <a:alpha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t>Computational</a:t>
                </a:r>
              </a:p>
              <a:p>
                <a:pPr algn="ctr"/>
                <a:r>
                  <a:rPr lang="en-US" sz="1050" dirty="0" smtClean="0"/>
                  <a:t>Decision Aids</a:t>
                </a:r>
                <a:endParaRPr lang="en-US" sz="1050" dirty="0"/>
              </a:p>
            </p:txBody>
          </p:sp>
          <p:sp>
            <p:nvSpPr>
              <p:cNvPr id="26" name="Rectangle 25"/>
              <p:cNvSpPr/>
              <p:nvPr/>
            </p:nvSpPr>
            <p:spPr>
              <a:xfrm>
                <a:off x="8298492" y="4118009"/>
                <a:ext cx="1916482" cy="670143"/>
              </a:xfrm>
              <a:prstGeom prst="rect">
                <a:avLst/>
              </a:prstGeom>
              <a:ln>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Communication</a:t>
                </a:r>
              </a:p>
              <a:p>
                <a:pPr algn="ctr"/>
                <a:r>
                  <a:rPr lang="en-US" sz="900" dirty="0" smtClean="0"/>
                  <a:t>ROS-like using ZMQ</a:t>
                </a:r>
                <a:endParaRPr lang="en-US" sz="900" dirty="0"/>
              </a:p>
            </p:txBody>
          </p:sp>
        </p:grpSp>
        <p:sp>
          <p:nvSpPr>
            <p:cNvPr id="31" name="Rectangle 30"/>
            <p:cNvSpPr/>
            <p:nvPr/>
          </p:nvSpPr>
          <p:spPr>
            <a:xfrm>
              <a:off x="8935552" y="4686941"/>
              <a:ext cx="1246341" cy="114800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p:cNvGrpSpPr/>
          <p:nvPr/>
        </p:nvGrpSpPr>
        <p:grpSpPr>
          <a:xfrm>
            <a:off x="3926775" y="4299830"/>
            <a:ext cx="1246341" cy="1148006"/>
            <a:chOff x="4114397" y="4686941"/>
            <a:chExt cx="1246341" cy="1148006"/>
          </a:xfrm>
        </p:grpSpPr>
        <p:grpSp>
          <p:nvGrpSpPr>
            <p:cNvPr id="27" name="Group 26"/>
            <p:cNvGrpSpPr/>
            <p:nvPr/>
          </p:nvGrpSpPr>
          <p:grpSpPr>
            <a:xfrm>
              <a:off x="4114397" y="4692023"/>
              <a:ext cx="1246341" cy="1142924"/>
              <a:chOff x="8298492" y="2777723"/>
              <a:chExt cx="1916482" cy="2010429"/>
            </a:xfrm>
          </p:grpSpPr>
          <p:sp>
            <p:nvSpPr>
              <p:cNvPr id="28" name="Rectangle 27"/>
              <p:cNvSpPr/>
              <p:nvPr/>
            </p:nvSpPr>
            <p:spPr>
              <a:xfrm>
                <a:off x="8298492" y="2777723"/>
                <a:ext cx="1916482" cy="670143"/>
              </a:xfrm>
              <a:prstGeom prst="rect">
                <a:avLst/>
              </a:prstGeom>
              <a:ln>
                <a:solidFill>
                  <a:schemeClr val="accent1">
                    <a:alpha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smtClean="0"/>
                  <a:t>Cognitive</a:t>
                </a:r>
              </a:p>
              <a:p>
                <a:pPr algn="ctr"/>
                <a:r>
                  <a:rPr lang="en-US" sz="1050" dirty="0" smtClean="0"/>
                  <a:t>(Soar)</a:t>
                </a:r>
                <a:endParaRPr lang="en-US" sz="1050" dirty="0"/>
              </a:p>
            </p:txBody>
          </p:sp>
          <p:sp>
            <p:nvSpPr>
              <p:cNvPr id="29" name="Rectangle 28"/>
              <p:cNvSpPr/>
              <p:nvPr/>
            </p:nvSpPr>
            <p:spPr>
              <a:xfrm>
                <a:off x="8298492" y="3447866"/>
                <a:ext cx="1916482" cy="670143"/>
              </a:xfrm>
              <a:prstGeom prst="rect">
                <a:avLst/>
              </a:prstGeom>
              <a:ln>
                <a:solidFill>
                  <a:schemeClr val="accent1">
                    <a:alpha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t>Computational</a:t>
                </a:r>
              </a:p>
              <a:p>
                <a:pPr algn="ctr"/>
                <a:r>
                  <a:rPr lang="en-US" sz="1050" dirty="0" smtClean="0"/>
                  <a:t>Decision Aids</a:t>
                </a:r>
                <a:endParaRPr lang="en-US" sz="1050" dirty="0"/>
              </a:p>
            </p:txBody>
          </p:sp>
          <p:sp>
            <p:nvSpPr>
              <p:cNvPr id="30" name="Rectangle 29"/>
              <p:cNvSpPr/>
              <p:nvPr/>
            </p:nvSpPr>
            <p:spPr>
              <a:xfrm>
                <a:off x="8298492" y="4118009"/>
                <a:ext cx="1916482" cy="670143"/>
              </a:xfrm>
              <a:prstGeom prst="rect">
                <a:avLst/>
              </a:prstGeom>
              <a:ln>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Communication</a:t>
                </a:r>
              </a:p>
              <a:p>
                <a:pPr algn="ctr"/>
                <a:r>
                  <a:rPr lang="en-US" sz="900" dirty="0" smtClean="0"/>
                  <a:t>ROS-like using ZMQ</a:t>
                </a:r>
                <a:endParaRPr lang="en-US" sz="900" dirty="0"/>
              </a:p>
            </p:txBody>
          </p:sp>
        </p:grpSp>
        <p:sp>
          <p:nvSpPr>
            <p:cNvPr id="32" name="Rectangle 31"/>
            <p:cNvSpPr/>
            <p:nvPr/>
          </p:nvSpPr>
          <p:spPr>
            <a:xfrm>
              <a:off x="4114397" y="4686941"/>
              <a:ext cx="1246341" cy="114800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Quad Arrow 32"/>
          <p:cNvSpPr/>
          <p:nvPr/>
        </p:nvSpPr>
        <p:spPr>
          <a:xfrm>
            <a:off x="5726082" y="2730247"/>
            <a:ext cx="521916" cy="2543936"/>
          </a:xfrm>
          <a:prstGeom prst="quadArrow">
            <a:avLst>
              <a:gd name="adj1" fmla="val 22500"/>
              <a:gd name="adj2" fmla="val 22500"/>
              <a:gd name="adj3" fmla="val 23779"/>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Left-Right Arrow 33"/>
          <p:cNvSpPr/>
          <p:nvPr/>
        </p:nvSpPr>
        <p:spPr>
          <a:xfrm>
            <a:off x="5360738" y="5187415"/>
            <a:ext cx="1334889" cy="253629"/>
          </a:xfrm>
          <a:prstGeom prst="leftRightArrow">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78A600A-5D26-BB48-8065-1C91BCA786F8}"/>
              </a:ext>
            </a:extLst>
          </p:cNvPr>
          <p:cNvSpPr/>
          <p:nvPr/>
        </p:nvSpPr>
        <p:spPr>
          <a:xfrm>
            <a:off x="1569860" y="1824442"/>
            <a:ext cx="1956129" cy="1400383"/>
          </a:xfrm>
          <a:prstGeom prst="rect">
            <a:avLst/>
          </a:prstGeom>
        </p:spPr>
        <p:txBody>
          <a:bodyPr wrap="square" lIns="0" tIns="0" rIns="182880" bIns="0">
            <a:spAutoFit/>
          </a:bodyPr>
          <a:lstStyle/>
          <a:p>
            <a:pPr>
              <a:spcAft>
                <a:spcPts val="600"/>
              </a:spcAft>
              <a:buClr>
                <a:prstClr val="white"/>
              </a:buClr>
            </a:pPr>
            <a:r>
              <a:rPr lang="en-US" sz="1400" b="1" dirty="0" smtClean="0">
                <a:latin typeface="Arial" panose="020B0604020202020204" pitchFamily="34" charset="0"/>
                <a:cs typeface="Arial" panose="020B0604020202020204" pitchFamily="34" charset="0"/>
              </a:rPr>
              <a:t>Commander</a:t>
            </a:r>
          </a:p>
          <a:p>
            <a:pPr>
              <a:spcAft>
                <a:spcPts val="600"/>
              </a:spcAft>
              <a:buClr>
                <a:prstClr val="white"/>
              </a:buClr>
            </a:pPr>
            <a:r>
              <a:rPr lang="en-US" sz="1200" dirty="0" smtClean="0">
                <a:latin typeface="Arial" panose="020B0604020202020204" pitchFamily="34" charset="0"/>
                <a:cs typeface="Arial" panose="020B0604020202020204" pitchFamily="34" charset="0"/>
              </a:rPr>
              <a:t>Decides and delegates tasking and constraints, balances stealth/risk/task trades, monitors and intervenes to assure performance</a:t>
            </a:r>
            <a:endParaRPr lang="en-US" sz="1200"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A7C1AFA2-F519-9E42-A484-BE1DCB6A7701}"/>
              </a:ext>
            </a:extLst>
          </p:cNvPr>
          <p:cNvSpPr/>
          <p:nvPr/>
        </p:nvSpPr>
        <p:spPr>
          <a:xfrm>
            <a:off x="704530" y="3533531"/>
            <a:ext cx="1956129" cy="1585049"/>
          </a:xfrm>
          <a:prstGeom prst="rect">
            <a:avLst/>
          </a:prstGeom>
        </p:spPr>
        <p:txBody>
          <a:bodyPr wrap="square" lIns="0" tIns="0" rIns="182880" bIns="0">
            <a:spAutoFit/>
          </a:bodyPr>
          <a:lstStyle/>
          <a:p>
            <a:pPr>
              <a:spcAft>
                <a:spcPts val="600"/>
              </a:spcAft>
              <a:buClr>
                <a:prstClr val="white"/>
              </a:buClr>
            </a:pPr>
            <a:r>
              <a:rPr lang="en-US" sz="1400" b="1" dirty="0" smtClean="0">
                <a:latin typeface="Arial" panose="020B0604020202020204" pitchFamily="34" charset="0"/>
                <a:cs typeface="Arial" panose="020B0604020202020204" pitchFamily="34" charset="0"/>
              </a:rPr>
              <a:t>Navigator</a:t>
            </a:r>
            <a:endParaRPr lang="en-US" sz="1400" b="1" dirty="0">
              <a:latin typeface="Arial" panose="020B0604020202020204" pitchFamily="34" charset="0"/>
              <a:cs typeface="Arial" panose="020B0604020202020204" pitchFamily="34" charset="0"/>
            </a:endParaRPr>
          </a:p>
          <a:p>
            <a:pPr>
              <a:spcAft>
                <a:spcPts val="600"/>
              </a:spcAft>
              <a:buClr>
                <a:prstClr val="white"/>
              </a:buClr>
            </a:pPr>
            <a:r>
              <a:rPr lang="en-US" sz="1200" dirty="0" smtClean="0">
                <a:latin typeface="Arial" panose="020B0604020202020204" pitchFamily="34" charset="0"/>
                <a:cs typeface="Arial" panose="020B0604020202020204" pitchFamily="34" charset="0"/>
              </a:rPr>
              <a:t>Develops Courses of Actions (</a:t>
            </a:r>
            <a:r>
              <a:rPr lang="en-US" sz="1200" dirty="0" err="1" smtClean="0">
                <a:latin typeface="Arial" panose="020B0604020202020204" pitchFamily="34" charset="0"/>
                <a:cs typeface="Arial" panose="020B0604020202020204" pitchFamily="34" charset="0"/>
              </a:rPr>
              <a:t>CoAs</a:t>
            </a:r>
            <a:r>
              <a:rPr lang="en-US" sz="1200" dirty="0" smtClean="0">
                <a:latin typeface="Arial" panose="020B0604020202020204" pitchFamily="34" charset="0"/>
                <a:cs typeface="Arial" panose="020B0604020202020204" pitchFamily="34" charset="0"/>
              </a:rPr>
              <a:t>) based on Commander’s constraints and tasking, assures </a:t>
            </a:r>
            <a:r>
              <a:rPr lang="en-US" sz="1200" dirty="0" err="1" smtClean="0">
                <a:latin typeface="Arial" panose="020B0604020202020204" pitchFamily="34" charset="0"/>
                <a:cs typeface="Arial" panose="020B0604020202020204" pitchFamily="34" charset="0"/>
              </a:rPr>
              <a:t>CoAs</a:t>
            </a:r>
            <a:r>
              <a:rPr lang="en-US" sz="1200" dirty="0" smtClean="0">
                <a:latin typeface="Arial" panose="020B0604020202020204" pitchFamily="34" charset="0"/>
                <a:cs typeface="Arial" panose="020B0604020202020204" pitchFamily="34" charset="0"/>
              </a:rPr>
              <a:t> meet requirements, monitors and intervenes to assure performance</a:t>
            </a:r>
            <a:endParaRPr lang="en-US" sz="1200"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069ACDA3-FDC2-B040-9263-D2237A63EEAA}"/>
              </a:ext>
            </a:extLst>
          </p:cNvPr>
          <p:cNvSpPr/>
          <p:nvPr/>
        </p:nvSpPr>
        <p:spPr>
          <a:xfrm>
            <a:off x="9388764" y="1323116"/>
            <a:ext cx="2141088" cy="1585049"/>
          </a:xfrm>
          <a:prstGeom prst="rect">
            <a:avLst/>
          </a:prstGeom>
        </p:spPr>
        <p:txBody>
          <a:bodyPr wrap="square" lIns="182880" tIns="0" rIns="0" bIns="0">
            <a:spAutoFit/>
          </a:bodyPr>
          <a:lstStyle/>
          <a:p>
            <a:pPr>
              <a:spcAft>
                <a:spcPts val="600"/>
              </a:spcAft>
              <a:buClr>
                <a:prstClr val="white"/>
              </a:buClr>
            </a:pPr>
            <a:r>
              <a:rPr lang="en-US" sz="1400" b="1" dirty="0" smtClean="0">
                <a:latin typeface="Arial" panose="020B0604020202020204" pitchFamily="34" charset="0"/>
                <a:cs typeface="Arial" panose="020B0604020202020204" pitchFamily="34" charset="0"/>
              </a:rPr>
              <a:t>Command Duty Officer</a:t>
            </a:r>
            <a:endParaRPr lang="en-US" sz="1400" b="1" dirty="0">
              <a:latin typeface="Arial" panose="020B0604020202020204" pitchFamily="34" charset="0"/>
              <a:cs typeface="Arial" panose="020B0604020202020204" pitchFamily="34" charset="0"/>
            </a:endParaRPr>
          </a:p>
          <a:p>
            <a:pPr>
              <a:spcAft>
                <a:spcPts val="600"/>
              </a:spcAft>
              <a:buClr>
                <a:prstClr val="white"/>
              </a:buClr>
            </a:pPr>
            <a:r>
              <a:rPr lang="en-US" sz="1200" dirty="0" smtClean="0">
                <a:latin typeface="Arial" panose="020B0604020202020204" pitchFamily="34" charset="0"/>
                <a:cs typeface="Arial" panose="020B0604020202020204" pitchFamily="34" charset="0"/>
              </a:rPr>
              <a:t>Responsible for real-time execution of CoA which serves as context to bound real-time trades for contact management, executing tasks, and reacting to dynamic situation.</a:t>
            </a:r>
            <a:endParaRPr lang="en-US" sz="1200" dirty="0">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951C0397-34B2-744A-B67B-8D0C738D55E0}"/>
              </a:ext>
            </a:extLst>
          </p:cNvPr>
          <p:cNvSpPr/>
          <p:nvPr/>
        </p:nvSpPr>
        <p:spPr>
          <a:xfrm>
            <a:off x="7569622" y="3304413"/>
            <a:ext cx="459291" cy="459291"/>
          </a:xfrm>
          <a:prstGeom prst="ellipse">
            <a:avLst/>
          </a:prstGeom>
          <a:solidFill>
            <a:srgbClr val="CE11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1" b="1" dirty="0" smtClean="0">
                <a:solidFill>
                  <a:schemeClr val="bg1"/>
                </a:solidFill>
                <a:latin typeface="Arial" panose="020B0604020202020204" pitchFamily="34" charset="0"/>
                <a:cs typeface="Arial" panose="020B0604020202020204" pitchFamily="34" charset="0"/>
              </a:rPr>
              <a:t>3</a:t>
            </a:r>
            <a:endParaRPr lang="en-US" sz="1351" b="1" dirty="0">
              <a:solidFill>
                <a:schemeClr val="bg1"/>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A47E0E7E-C4EA-F249-B70C-4E5E225687B0}"/>
              </a:ext>
            </a:extLst>
          </p:cNvPr>
          <p:cNvSpPr/>
          <p:nvPr/>
        </p:nvSpPr>
        <p:spPr>
          <a:xfrm>
            <a:off x="3919514" y="3155858"/>
            <a:ext cx="459291" cy="459291"/>
          </a:xfrm>
          <a:prstGeom prst="ellipse">
            <a:avLst/>
          </a:prstGeom>
          <a:solidFill>
            <a:srgbClr val="CE11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1" b="1" dirty="0" smtClean="0">
                <a:solidFill>
                  <a:schemeClr val="bg1"/>
                </a:solidFill>
                <a:latin typeface="Arial" panose="020B0604020202020204" pitchFamily="34" charset="0"/>
                <a:cs typeface="Arial" panose="020B0604020202020204" pitchFamily="34" charset="0"/>
              </a:rPr>
              <a:t>2</a:t>
            </a:r>
            <a:endParaRPr lang="en-US" sz="1351" b="1" dirty="0">
              <a:solidFill>
                <a:schemeClr val="bg1"/>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A7C1723B-1893-C144-9BC9-4E0F6851F0A0}"/>
              </a:ext>
            </a:extLst>
          </p:cNvPr>
          <p:cNvSpPr/>
          <p:nvPr/>
        </p:nvSpPr>
        <p:spPr>
          <a:xfrm>
            <a:off x="4713825" y="1790040"/>
            <a:ext cx="459291" cy="459291"/>
          </a:xfrm>
          <a:prstGeom prst="ellipse">
            <a:avLst/>
          </a:prstGeom>
          <a:solidFill>
            <a:srgbClr val="CE11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1" b="1" dirty="0">
                <a:solidFill>
                  <a:schemeClr val="bg1"/>
                </a:solidFill>
                <a:latin typeface="Arial" panose="020B0604020202020204" pitchFamily="34" charset="0"/>
                <a:cs typeface="Arial" panose="020B0604020202020204" pitchFamily="34" charset="0"/>
              </a:rPr>
              <a:t>1</a:t>
            </a:r>
          </a:p>
        </p:txBody>
      </p:sp>
      <p:cxnSp>
        <p:nvCxnSpPr>
          <p:cNvPr id="42" name="Elbow Connector 41"/>
          <p:cNvCxnSpPr>
            <a:stCxn id="36" idx="3"/>
            <a:endCxn id="41" idx="2"/>
          </p:cNvCxnSpPr>
          <p:nvPr/>
        </p:nvCxnSpPr>
        <p:spPr>
          <a:xfrm flipV="1">
            <a:off x="3525989" y="2019686"/>
            <a:ext cx="1187836" cy="50494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37" idx="3"/>
            <a:endCxn id="40" idx="2"/>
          </p:cNvCxnSpPr>
          <p:nvPr/>
        </p:nvCxnSpPr>
        <p:spPr>
          <a:xfrm flipV="1">
            <a:off x="2660659" y="3385504"/>
            <a:ext cx="1258855" cy="94055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8" idx="1"/>
            <a:endCxn id="39" idx="6"/>
          </p:cNvCxnSpPr>
          <p:nvPr/>
        </p:nvCxnSpPr>
        <p:spPr>
          <a:xfrm rot="10800000" flipV="1">
            <a:off x="8028914" y="2115641"/>
            <a:ext cx="1359851" cy="1418418"/>
          </a:xfrm>
          <a:prstGeom prst="bentConnector3">
            <a:avLst/>
          </a:prstGeom>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4109739" y="4425787"/>
            <a:ext cx="1248670" cy="1148006"/>
            <a:chOff x="4109739" y="4425787"/>
            <a:chExt cx="1248670" cy="1148006"/>
          </a:xfrm>
        </p:grpSpPr>
        <p:grpSp>
          <p:nvGrpSpPr>
            <p:cNvPr id="55" name="Group 54"/>
            <p:cNvGrpSpPr/>
            <p:nvPr/>
          </p:nvGrpSpPr>
          <p:grpSpPr>
            <a:xfrm>
              <a:off x="4112068" y="4430869"/>
              <a:ext cx="1246341" cy="1142924"/>
              <a:chOff x="8298492" y="2777723"/>
              <a:chExt cx="1916482" cy="2010429"/>
            </a:xfrm>
          </p:grpSpPr>
          <p:sp>
            <p:nvSpPr>
              <p:cNvPr id="57" name="Rectangle 56"/>
              <p:cNvSpPr/>
              <p:nvPr/>
            </p:nvSpPr>
            <p:spPr>
              <a:xfrm>
                <a:off x="8298492" y="2777723"/>
                <a:ext cx="1916482" cy="670143"/>
              </a:xfrm>
              <a:prstGeom prst="rect">
                <a:avLst/>
              </a:prstGeom>
              <a:ln>
                <a:solidFill>
                  <a:schemeClr val="accent1">
                    <a:alpha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50" dirty="0" smtClean="0"/>
                  <a:t>Cognitive</a:t>
                </a:r>
              </a:p>
              <a:p>
                <a:pPr algn="ctr"/>
                <a:r>
                  <a:rPr lang="en-US" sz="1050" dirty="0" smtClean="0"/>
                  <a:t>(Decisions)</a:t>
                </a:r>
                <a:endParaRPr lang="en-US" sz="1050" dirty="0"/>
              </a:p>
            </p:txBody>
          </p:sp>
          <p:sp>
            <p:nvSpPr>
              <p:cNvPr id="58" name="Rectangle 57"/>
              <p:cNvSpPr/>
              <p:nvPr/>
            </p:nvSpPr>
            <p:spPr>
              <a:xfrm>
                <a:off x="8298492" y="3447866"/>
                <a:ext cx="1916482" cy="670143"/>
              </a:xfrm>
              <a:prstGeom prst="rect">
                <a:avLst/>
              </a:prstGeom>
              <a:ln>
                <a:solidFill>
                  <a:schemeClr val="accent1">
                    <a:alpha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50" dirty="0" smtClean="0"/>
                  <a:t>Computational</a:t>
                </a:r>
              </a:p>
              <a:p>
                <a:pPr algn="ctr"/>
                <a:r>
                  <a:rPr lang="en-US" sz="1050" dirty="0" smtClean="0"/>
                  <a:t>Decision Aids</a:t>
                </a:r>
                <a:endParaRPr lang="en-US" sz="1050" dirty="0"/>
              </a:p>
            </p:txBody>
          </p:sp>
          <p:sp>
            <p:nvSpPr>
              <p:cNvPr id="59" name="Rectangle 58"/>
              <p:cNvSpPr/>
              <p:nvPr/>
            </p:nvSpPr>
            <p:spPr>
              <a:xfrm>
                <a:off x="8298492" y="4118009"/>
                <a:ext cx="1916482" cy="670143"/>
              </a:xfrm>
              <a:prstGeom prst="rect">
                <a:avLst/>
              </a:prstGeom>
              <a:ln>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Communication</a:t>
                </a:r>
              </a:p>
              <a:p>
                <a:pPr algn="ctr"/>
                <a:r>
                  <a:rPr lang="en-US" sz="900" dirty="0" smtClean="0"/>
                  <a:t>ROS-like using ZMQ</a:t>
                </a:r>
                <a:endParaRPr lang="en-US" sz="900" dirty="0"/>
              </a:p>
            </p:txBody>
          </p:sp>
        </p:grpSp>
        <p:sp>
          <p:nvSpPr>
            <p:cNvPr id="56" name="Rectangle 55"/>
            <p:cNvSpPr/>
            <p:nvPr/>
          </p:nvSpPr>
          <p:spPr>
            <a:xfrm>
              <a:off x="4109739" y="4425787"/>
              <a:ext cx="1246341" cy="1148006"/>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Rectangle 59">
            <a:extLst>
              <a:ext uri="{FF2B5EF4-FFF2-40B4-BE49-F238E27FC236}">
                <a16:creationId xmlns:a16="http://schemas.microsoft.com/office/drawing/2014/main" id="{069ACDA3-FDC2-B040-9263-D2237A63EEAA}"/>
              </a:ext>
            </a:extLst>
          </p:cNvPr>
          <p:cNvSpPr/>
          <p:nvPr/>
        </p:nvSpPr>
        <p:spPr>
          <a:xfrm>
            <a:off x="9374255" y="3088281"/>
            <a:ext cx="2141088" cy="1769715"/>
          </a:xfrm>
          <a:prstGeom prst="rect">
            <a:avLst/>
          </a:prstGeom>
        </p:spPr>
        <p:txBody>
          <a:bodyPr wrap="square" lIns="182880" tIns="0" rIns="0" bIns="0">
            <a:spAutoFit/>
          </a:bodyPr>
          <a:lstStyle/>
          <a:p>
            <a:pPr>
              <a:spcAft>
                <a:spcPts val="600"/>
              </a:spcAft>
              <a:buClr>
                <a:prstClr val="white"/>
              </a:buClr>
            </a:pPr>
            <a:r>
              <a:rPr lang="en-US" sz="1400" b="1" dirty="0" smtClean="0">
                <a:latin typeface="Arial" panose="020B0604020202020204" pitchFamily="34" charset="0"/>
                <a:cs typeface="Arial" panose="020B0604020202020204" pitchFamily="34" charset="0"/>
              </a:rPr>
              <a:t>Pilot</a:t>
            </a:r>
            <a:endParaRPr lang="en-US" sz="1400" b="1" dirty="0">
              <a:latin typeface="Arial" panose="020B0604020202020204" pitchFamily="34" charset="0"/>
              <a:cs typeface="Arial" panose="020B0604020202020204" pitchFamily="34" charset="0"/>
            </a:endParaRPr>
          </a:p>
          <a:p>
            <a:pPr>
              <a:spcAft>
                <a:spcPts val="600"/>
              </a:spcAft>
              <a:buClr>
                <a:prstClr val="white"/>
              </a:buClr>
            </a:pPr>
            <a:r>
              <a:rPr lang="en-US" sz="1200" dirty="0" smtClean="0">
                <a:latin typeface="Arial" panose="020B0604020202020204" pitchFamily="34" charset="0"/>
                <a:cs typeface="Arial" panose="020B0604020202020204" pitchFamily="34" charset="0"/>
              </a:rPr>
              <a:t>Platform maneuver specialist. Responsible for  choosing and monitoring control tasks that satisfy assigned tasks, assuring platform performance and adapting as needed to conditions.</a:t>
            </a:r>
            <a:endParaRPr lang="en-US" sz="1200" dirty="0">
              <a:latin typeface="Arial" panose="020B0604020202020204" pitchFamily="34" charset="0"/>
              <a:cs typeface="Arial" panose="020B0604020202020204" pitchFamily="34" charset="0"/>
            </a:endParaRPr>
          </a:p>
        </p:txBody>
      </p:sp>
      <p:sp>
        <p:nvSpPr>
          <p:cNvPr id="61" name="Oval 60">
            <a:extLst>
              <a:ext uri="{FF2B5EF4-FFF2-40B4-BE49-F238E27FC236}">
                <a16:creationId xmlns:a16="http://schemas.microsoft.com/office/drawing/2014/main" id="{951C0397-34B2-744A-B67B-8D0C738D55E0}"/>
              </a:ext>
            </a:extLst>
          </p:cNvPr>
          <p:cNvSpPr/>
          <p:nvPr/>
        </p:nvSpPr>
        <p:spPr>
          <a:xfrm>
            <a:off x="8104197" y="4582198"/>
            <a:ext cx="459291" cy="459291"/>
          </a:xfrm>
          <a:prstGeom prst="ellipse">
            <a:avLst/>
          </a:prstGeom>
          <a:solidFill>
            <a:srgbClr val="CE11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1" b="1" dirty="0" smtClean="0">
                <a:solidFill>
                  <a:schemeClr val="bg1"/>
                </a:solidFill>
                <a:latin typeface="Arial" panose="020B0604020202020204" pitchFamily="34" charset="0"/>
                <a:cs typeface="Arial" panose="020B0604020202020204" pitchFamily="34" charset="0"/>
              </a:rPr>
              <a:t>4</a:t>
            </a:r>
            <a:endParaRPr lang="en-US" sz="1351" b="1" dirty="0">
              <a:solidFill>
                <a:schemeClr val="bg1"/>
              </a:solidFill>
              <a:latin typeface="Arial" panose="020B0604020202020204" pitchFamily="34" charset="0"/>
              <a:cs typeface="Arial" panose="020B0604020202020204" pitchFamily="34" charset="0"/>
            </a:endParaRPr>
          </a:p>
        </p:txBody>
      </p:sp>
      <p:cxnSp>
        <p:nvCxnSpPr>
          <p:cNvPr id="62" name="Elbow Connector 61"/>
          <p:cNvCxnSpPr>
            <a:stCxn id="60" idx="1"/>
            <a:endCxn id="61" idx="6"/>
          </p:cNvCxnSpPr>
          <p:nvPr/>
        </p:nvCxnSpPr>
        <p:spPr>
          <a:xfrm rot="10800000" flipV="1">
            <a:off x="8563489" y="3973138"/>
            <a:ext cx="810767" cy="83870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7" name="BJPseudoFooter"/>
          <p:cNvSpPr txBox="1"/>
          <p:nvPr>
            <p:custDataLst>
              <p:tags r:id="rId1"/>
            </p:custDataLst>
          </p:nvPr>
        </p:nvSpPr>
        <p:spPr>
          <a:xfrm>
            <a:off x="5349642" y="6519446"/>
            <a:ext cx="1492716" cy="338554"/>
          </a:xfrm>
          <a:prstGeom prst="rect">
            <a:avLst/>
          </a:prstGeom>
          <a:noFill/>
        </p:spPr>
        <p:txBody>
          <a:bodyPr vert="horz" wrap="none" rtlCol="0">
            <a:spAutoFit/>
          </a:bodyPr>
          <a:lstStyle/>
          <a:p>
            <a:pPr algn="ctr"/>
            <a:r>
              <a:rPr lang="en-US" sz="800" smtClean="0">
                <a:solidFill>
                  <a:srgbClr val="000000"/>
                </a:solidFill>
                <a:latin typeface="Arial" panose="020B0604020202020204" pitchFamily="34" charset="0"/>
              </a:rPr>
              <a:t>Approved for Public Release
 </a:t>
            </a:r>
            <a:endParaRPr lang="en-US" sz="800">
              <a:solidFill>
                <a:srgbClr val="000000"/>
              </a:solidFill>
              <a:latin typeface="Arial" panose="020B0604020202020204" pitchFamily="34" charset="0"/>
            </a:endParaRPr>
          </a:p>
        </p:txBody>
      </p:sp>
    </p:spTree>
    <p:extLst>
      <p:ext uri="{BB962C8B-B14F-4D97-AF65-F5344CB8AC3E}">
        <p14:creationId xmlns:p14="http://schemas.microsoft.com/office/powerpoint/2010/main" val="371626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472868" y="272547"/>
            <a:ext cx="7592715" cy="83194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50EA857-5B4A-44D8-962E-2BEF54D12BF2}"/>
              </a:ext>
            </a:extLst>
          </p:cNvPr>
          <p:cNvSpPr>
            <a:spLocks noGrp="1"/>
          </p:cNvSpPr>
          <p:nvPr>
            <p:ph type="title"/>
          </p:nvPr>
        </p:nvSpPr>
        <p:spPr>
          <a:xfrm>
            <a:off x="8928746" y="483612"/>
            <a:ext cx="2721818" cy="1061547"/>
          </a:xfrm>
        </p:spPr>
        <p:txBody>
          <a:bodyPr vert="horz" lIns="91440" tIns="45720" rIns="91440" bIns="45720" rtlCol="0" anchor="ctr">
            <a:normAutofit fontScale="90000"/>
          </a:bodyPr>
          <a:lstStyle/>
          <a:p>
            <a:r>
              <a:rPr lang="en-US" sz="3400" dirty="0"/>
              <a:t>A Deep Cognitive Architecture</a:t>
            </a:r>
          </a:p>
        </p:txBody>
      </p:sp>
      <p:sp>
        <p:nvSpPr>
          <p:cNvPr id="6" name="TextBox 5">
            <a:extLst>
              <a:ext uri="{FF2B5EF4-FFF2-40B4-BE49-F238E27FC236}">
                <a16:creationId xmlns:a16="http://schemas.microsoft.com/office/drawing/2014/main" id="{61AB1649-4388-4ED5-9D75-791DFEDB8857}"/>
              </a:ext>
            </a:extLst>
          </p:cNvPr>
          <p:cNvSpPr txBox="1"/>
          <p:nvPr/>
        </p:nvSpPr>
        <p:spPr>
          <a:xfrm>
            <a:off x="8760043" y="3791334"/>
            <a:ext cx="2866182" cy="2462213"/>
          </a:xfrm>
          <a:prstGeom prst="rect">
            <a:avLst/>
          </a:prstGeom>
          <a:noFill/>
        </p:spPr>
        <p:txBody>
          <a:bodyPr wrap="square" rtlCol="0">
            <a:spAutoFit/>
          </a:bodyPr>
          <a:lstStyle/>
          <a:p>
            <a:r>
              <a:rPr lang="en-US" sz="1400" dirty="0"/>
              <a:t>A Deep Cognitive Architecture in terms of the standard model. Perceptual and Motor systems are not prescriptive, but rather allow for an ensemble of techniques and methods appropriate for particular sensors or actuators. Policy driven reinforcement learning modulated by cognitive layers for complex control applications.</a:t>
            </a:r>
          </a:p>
        </p:txBody>
      </p:sp>
      <p:sp>
        <p:nvSpPr>
          <p:cNvPr id="3" name="Rectangle: Rounded Corners 2">
            <a:extLst>
              <a:ext uri="{FF2B5EF4-FFF2-40B4-BE49-F238E27FC236}">
                <a16:creationId xmlns:a16="http://schemas.microsoft.com/office/drawing/2014/main" id="{B5E58B5A-3105-4233-AF6C-B91AF4880E40}"/>
              </a:ext>
            </a:extLst>
          </p:cNvPr>
          <p:cNvSpPr/>
          <p:nvPr/>
        </p:nvSpPr>
        <p:spPr>
          <a:xfrm>
            <a:off x="3201177" y="2696444"/>
            <a:ext cx="2136098" cy="554636"/>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Working Memory</a:t>
            </a:r>
          </a:p>
        </p:txBody>
      </p:sp>
      <p:sp>
        <p:nvSpPr>
          <p:cNvPr id="11" name="Rectangle: Rounded Corners 10">
            <a:extLst>
              <a:ext uri="{FF2B5EF4-FFF2-40B4-BE49-F238E27FC236}">
                <a16:creationId xmlns:a16="http://schemas.microsoft.com/office/drawing/2014/main" id="{3B916C42-27D5-465E-B7CB-F01FD57E6283}"/>
              </a:ext>
            </a:extLst>
          </p:cNvPr>
          <p:cNvSpPr/>
          <p:nvPr/>
        </p:nvSpPr>
        <p:spPr>
          <a:xfrm>
            <a:off x="595305" y="2696444"/>
            <a:ext cx="2136098" cy="55463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Procedural Memory</a:t>
            </a:r>
          </a:p>
          <a:p>
            <a:pPr algn="ctr"/>
            <a:r>
              <a:rPr lang="en-US" sz="1400" dirty="0"/>
              <a:t>(Procedural, Control)</a:t>
            </a:r>
            <a:endParaRPr lang="en-US" sz="1600" dirty="0"/>
          </a:p>
        </p:txBody>
      </p:sp>
      <p:sp>
        <p:nvSpPr>
          <p:cNvPr id="12" name="Rectangle: Rounded Corners 11">
            <a:extLst>
              <a:ext uri="{FF2B5EF4-FFF2-40B4-BE49-F238E27FC236}">
                <a16:creationId xmlns:a16="http://schemas.microsoft.com/office/drawing/2014/main" id="{50358A6A-D6D6-48A9-A160-96640997EAFD}"/>
              </a:ext>
            </a:extLst>
          </p:cNvPr>
          <p:cNvSpPr/>
          <p:nvPr/>
        </p:nvSpPr>
        <p:spPr>
          <a:xfrm>
            <a:off x="5807049" y="2696444"/>
            <a:ext cx="2136098" cy="554636"/>
          </a:xfrm>
          <a:prstGeom prst="roundRect">
            <a:avLst/>
          </a:prstGeom>
          <a:solidFill>
            <a:srgbClr val="B4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Declarative Memory</a:t>
            </a:r>
          </a:p>
          <a:p>
            <a:pPr algn="ctr"/>
            <a:r>
              <a:rPr lang="en-US" sz="1400" dirty="0"/>
              <a:t>(Semantic, Episodic)</a:t>
            </a:r>
          </a:p>
        </p:txBody>
      </p:sp>
      <p:cxnSp>
        <p:nvCxnSpPr>
          <p:cNvPr id="8" name="Straight Arrow Connector 7">
            <a:extLst>
              <a:ext uri="{FF2B5EF4-FFF2-40B4-BE49-F238E27FC236}">
                <a16:creationId xmlns:a16="http://schemas.microsoft.com/office/drawing/2014/main" id="{1D77EB0B-C75A-4E83-9CD4-BE0E3C20163B}"/>
              </a:ext>
            </a:extLst>
          </p:cNvPr>
          <p:cNvCxnSpPr>
            <a:stCxn id="11" idx="3"/>
            <a:endCxn id="3" idx="1"/>
          </p:cNvCxnSpPr>
          <p:nvPr/>
        </p:nvCxnSpPr>
        <p:spPr>
          <a:xfrm>
            <a:off x="2731403" y="2973762"/>
            <a:ext cx="469774"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1096E99-1FAB-40D1-B3E7-E41767B4A270}"/>
              </a:ext>
            </a:extLst>
          </p:cNvPr>
          <p:cNvCxnSpPr>
            <a:cxnSpLocks/>
            <a:stCxn id="3" idx="3"/>
            <a:endCxn id="12" idx="1"/>
          </p:cNvCxnSpPr>
          <p:nvPr/>
        </p:nvCxnSpPr>
        <p:spPr>
          <a:xfrm>
            <a:off x="5337275" y="2973762"/>
            <a:ext cx="469774"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A465E4EC-2BF0-4741-80AB-62F93719AC0F}"/>
              </a:ext>
            </a:extLst>
          </p:cNvPr>
          <p:cNvCxnSpPr>
            <a:cxnSpLocks/>
            <a:stCxn id="11" idx="0"/>
          </p:cNvCxnSpPr>
          <p:nvPr/>
        </p:nvCxnSpPr>
        <p:spPr>
          <a:xfrm flipV="1">
            <a:off x="1663354" y="2366660"/>
            <a:ext cx="0" cy="329784"/>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B9F1E34-7CD6-4564-B738-98FCAD616307}"/>
              </a:ext>
            </a:extLst>
          </p:cNvPr>
          <p:cNvCxnSpPr>
            <a:cxnSpLocks/>
          </p:cNvCxnSpPr>
          <p:nvPr/>
        </p:nvCxnSpPr>
        <p:spPr>
          <a:xfrm flipV="1">
            <a:off x="4320915" y="2366660"/>
            <a:ext cx="0" cy="329784"/>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F3A9A4B0-C2A0-4E2C-9D91-96D9F0B4539E}"/>
              </a:ext>
            </a:extLst>
          </p:cNvPr>
          <p:cNvCxnSpPr>
            <a:cxnSpLocks/>
          </p:cNvCxnSpPr>
          <p:nvPr/>
        </p:nvCxnSpPr>
        <p:spPr>
          <a:xfrm flipV="1">
            <a:off x="6839568" y="2366660"/>
            <a:ext cx="0" cy="329784"/>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23" name="Rectangle: Rounded Corners 22">
            <a:extLst>
              <a:ext uri="{FF2B5EF4-FFF2-40B4-BE49-F238E27FC236}">
                <a16:creationId xmlns:a16="http://schemas.microsoft.com/office/drawing/2014/main" id="{DBE9DB67-2230-4C46-AA8B-909132225F0A}"/>
              </a:ext>
            </a:extLst>
          </p:cNvPr>
          <p:cNvSpPr/>
          <p:nvPr/>
        </p:nvSpPr>
        <p:spPr>
          <a:xfrm>
            <a:off x="3192514" y="1838860"/>
            <a:ext cx="2136098" cy="554636"/>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Working Memory</a:t>
            </a:r>
          </a:p>
        </p:txBody>
      </p:sp>
      <p:sp>
        <p:nvSpPr>
          <p:cNvPr id="24" name="Rectangle: Rounded Corners 23">
            <a:extLst>
              <a:ext uri="{FF2B5EF4-FFF2-40B4-BE49-F238E27FC236}">
                <a16:creationId xmlns:a16="http://schemas.microsoft.com/office/drawing/2014/main" id="{63A5EDAD-35FC-4C4A-9497-31557D23199F}"/>
              </a:ext>
            </a:extLst>
          </p:cNvPr>
          <p:cNvSpPr/>
          <p:nvPr/>
        </p:nvSpPr>
        <p:spPr>
          <a:xfrm>
            <a:off x="586642" y="1838860"/>
            <a:ext cx="2136098" cy="55463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Procedural Memory</a:t>
            </a:r>
          </a:p>
          <a:p>
            <a:pPr algn="ctr"/>
            <a:r>
              <a:rPr lang="en-US" sz="1400" dirty="0"/>
              <a:t>(Procedural, Control)</a:t>
            </a:r>
            <a:endParaRPr lang="en-US" sz="1600" dirty="0"/>
          </a:p>
        </p:txBody>
      </p:sp>
      <p:sp>
        <p:nvSpPr>
          <p:cNvPr id="25" name="Rectangle: Rounded Corners 24">
            <a:extLst>
              <a:ext uri="{FF2B5EF4-FFF2-40B4-BE49-F238E27FC236}">
                <a16:creationId xmlns:a16="http://schemas.microsoft.com/office/drawing/2014/main" id="{7B9A6BFF-1C89-4D4F-8EF5-8575E97D4E1C}"/>
              </a:ext>
            </a:extLst>
          </p:cNvPr>
          <p:cNvSpPr/>
          <p:nvPr/>
        </p:nvSpPr>
        <p:spPr>
          <a:xfrm>
            <a:off x="5798386" y="1838860"/>
            <a:ext cx="2136098" cy="554636"/>
          </a:xfrm>
          <a:prstGeom prst="roundRect">
            <a:avLst/>
          </a:prstGeom>
          <a:solidFill>
            <a:srgbClr val="B4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Declarative Memory</a:t>
            </a:r>
          </a:p>
          <a:p>
            <a:pPr algn="ctr"/>
            <a:r>
              <a:rPr lang="en-US" sz="1400" dirty="0"/>
              <a:t>(Semantic, Episodic)</a:t>
            </a:r>
          </a:p>
        </p:txBody>
      </p:sp>
      <p:cxnSp>
        <p:nvCxnSpPr>
          <p:cNvPr id="26" name="Straight Arrow Connector 25">
            <a:extLst>
              <a:ext uri="{FF2B5EF4-FFF2-40B4-BE49-F238E27FC236}">
                <a16:creationId xmlns:a16="http://schemas.microsoft.com/office/drawing/2014/main" id="{6285D266-25DB-46D0-83BC-DB1EE39BFA56}"/>
              </a:ext>
            </a:extLst>
          </p:cNvPr>
          <p:cNvCxnSpPr>
            <a:stCxn id="24" idx="3"/>
            <a:endCxn id="23" idx="1"/>
          </p:cNvCxnSpPr>
          <p:nvPr/>
        </p:nvCxnSpPr>
        <p:spPr>
          <a:xfrm>
            <a:off x="2722740" y="2116178"/>
            <a:ext cx="469774"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FEAF5AF5-6F31-48E7-B574-5901858DA0AD}"/>
              </a:ext>
            </a:extLst>
          </p:cNvPr>
          <p:cNvCxnSpPr>
            <a:cxnSpLocks/>
            <a:stCxn id="23" idx="3"/>
            <a:endCxn id="25" idx="1"/>
          </p:cNvCxnSpPr>
          <p:nvPr/>
        </p:nvCxnSpPr>
        <p:spPr>
          <a:xfrm>
            <a:off x="5328612" y="2116178"/>
            <a:ext cx="469774"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459D85D6-60C5-45C0-9C7F-34373172F578}"/>
              </a:ext>
            </a:extLst>
          </p:cNvPr>
          <p:cNvCxnSpPr>
            <a:cxnSpLocks/>
            <a:stCxn id="24" idx="0"/>
          </p:cNvCxnSpPr>
          <p:nvPr/>
        </p:nvCxnSpPr>
        <p:spPr>
          <a:xfrm flipV="1">
            <a:off x="1654691" y="1509076"/>
            <a:ext cx="0" cy="329784"/>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0E08F385-BD9B-494A-8570-2F905E81C33E}"/>
              </a:ext>
            </a:extLst>
          </p:cNvPr>
          <p:cNvCxnSpPr>
            <a:cxnSpLocks/>
          </p:cNvCxnSpPr>
          <p:nvPr/>
        </p:nvCxnSpPr>
        <p:spPr>
          <a:xfrm flipV="1">
            <a:off x="4312252" y="1509076"/>
            <a:ext cx="0" cy="329784"/>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CC9D449B-3B00-473D-A3FA-87D6AD00A952}"/>
              </a:ext>
            </a:extLst>
          </p:cNvPr>
          <p:cNvCxnSpPr>
            <a:cxnSpLocks/>
          </p:cNvCxnSpPr>
          <p:nvPr/>
        </p:nvCxnSpPr>
        <p:spPr>
          <a:xfrm flipV="1">
            <a:off x="6830905" y="1509076"/>
            <a:ext cx="0" cy="329784"/>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31" name="Rectangle: Rounded Corners 30">
            <a:extLst>
              <a:ext uri="{FF2B5EF4-FFF2-40B4-BE49-F238E27FC236}">
                <a16:creationId xmlns:a16="http://schemas.microsoft.com/office/drawing/2014/main" id="{42F281B5-FBA0-4F4D-9A7E-CB99223C43AC}"/>
              </a:ext>
            </a:extLst>
          </p:cNvPr>
          <p:cNvSpPr/>
          <p:nvPr/>
        </p:nvSpPr>
        <p:spPr>
          <a:xfrm>
            <a:off x="3192514" y="386989"/>
            <a:ext cx="2136098" cy="554636"/>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Working Memory</a:t>
            </a:r>
          </a:p>
        </p:txBody>
      </p:sp>
      <p:sp>
        <p:nvSpPr>
          <p:cNvPr id="32" name="Rectangle: Rounded Corners 31">
            <a:extLst>
              <a:ext uri="{FF2B5EF4-FFF2-40B4-BE49-F238E27FC236}">
                <a16:creationId xmlns:a16="http://schemas.microsoft.com/office/drawing/2014/main" id="{6AE3D5EE-33D4-4A7F-9CC0-FA61F68D7D1E}"/>
              </a:ext>
            </a:extLst>
          </p:cNvPr>
          <p:cNvSpPr/>
          <p:nvPr/>
        </p:nvSpPr>
        <p:spPr>
          <a:xfrm>
            <a:off x="586642" y="386989"/>
            <a:ext cx="2136098" cy="55463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Procedural Memory</a:t>
            </a:r>
          </a:p>
          <a:p>
            <a:pPr algn="ctr"/>
            <a:r>
              <a:rPr lang="en-US" sz="1400" dirty="0"/>
              <a:t>(Procedural, Control)</a:t>
            </a:r>
            <a:endParaRPr lang="en-US" sz="1600" dirty="0"/>
          </a:p>
        </p:txBody>
      </p:sp>
      <p:sp>
        <p:nvSpPr>
          <p:cNvPr id="33" name="Rectangle: Rounded Corners 32">
            <a:extLst>
              <a:ext uri="{FF2B5EF4-FFF2-40B4-BE49-F238E27FC236}">
                <a16:creationId xmlns:a16="http://schemas.microsoft.com/office/drawing/2014/main" id="{98F8AC78-A1F0-42A3-85AD-DEDB424EB05F}"/>
              </a:ext>
            </a:extLst>
          </p:cNvPr>
          <p:cNvSpPr/>
          <p:nvPr/>
        </p:nvSpPr>
        <p:spPr>
          <a:xfrm>
            <a:off x="5798386" y="386989"/>
            <a:ext cx="2136098" cy="554636"/>
          </a:xfrm>
          <a:prstGeom prst="roundRect">
            <a:avLst/>
          </a:prstGeom>
          <a:solidFill>
            <a:srgbClr val="B4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Declarative Memory</a:t>
            </a:r>
          </a:p>
          <a:p>
            <a:pPr algn="ctr"/>
            <a:r>
              <a:rPr lang="en-US" sz="1400" dirty="0"/>
              <a:t>(Semantic, Episodic)</a:t>
            </a:r>
          </a:p>
        </p:txBody>
      </p:sp>
      <p:cxnSp>
        <p:nvCxnSpPr>
          <p:cNvPr id="34" name="Straight Arrow Connector 33">
            <a:extLst>
              <a:ext uri="{FF2B5EF4-FFF2-40B4-BE49-F238E27FC236}">
                <a16:creationId xmlns:a16="http://schemas.microsoft.com/office/drawing/2014/main" id="{2AB7F46D-847D-438C-AEFD-13CAB6DFB659}"/>
              </a:ext>
            </a:extLst>
          </p:cNvPr>
          <p:cNvCxnSpPr>
            <a:stCxn id="32" idx="3"/>
            <a:endCxn id="31" idx="1"/>
          </p:cNvCxnSpPr>
          <p:nvPr/>
        </p:nvCxnSpPr>
        <p:spPr>
          <a:xfrm>
            <a:off x="2722740" y="664307"/>
            <a:ext cx="469774"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44F687EA-775F-45E8-8DC0-E8DC64AC6F5B}"/>
              </a:ext>
            </a:extLst>
          </p:cNvPr>
          <p:cNvCxnSpPr>
            <a:cxnSpLocks/>
            <a:stCxn id="31" idx="3"/>
            <a:endCxn id="33" idx="1"/>
          </p:cNvCxnSpPr>
          <p:nvPr/>
        </p:nvCxnSpPr>
        <p:spPr>
          <a:xfrm>
            <a:off x="5328612" y="664307"/>
            <a:ext cx="469774" cy="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79B9EEA5-7FE8-4C02-B179-3968354E1C5C}"/>
              </a:ext>
            </a:extLst>
          </p:cNvPr>
          <p:cNvCxnSpPr>
            <a:cxnSpLocks/>
          </p:cNvCxnSpPr>
          <p:nvPr/>
        </p:nvCxnSpPr>
        <p:spPr>
          <a:xfrm flipV="1">
            <a:off x="1654691" y="941625"/>
            <a:ext cx="0" cy="329784"/>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B67DE703-7881-4E97-B2E5-CEFA6BDD4A29}"/>
              </a:ext>
            </a:extLst>
          </p:cNvPr>
          <p:cNvCxnSpPr>
            <a:cxnSpLocks/>
          </p:cNvCxnSpPr>
          <p:nvPr/>
        </p:nvCxnSpPr>
        <p:spPr>
          <a:xfrm flipV="1">
            <a:off x="4312252" y="941625"/>
            <a:ext cx="0" cy="329784"/>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438522A2-E4A1-45BF-8D32-DB66347B53F2}"/>
              </a:ext>
            </a:extLst>
          </p:cNvPr>
          <p:cNvCxnSpPr>
            <a:cxnSpLocks/>
          </p:cNvCxnSpPr>
          <p:nvPr/>
        </p:nvCxnSpPr>
        <p:spPr>
          <a:xfrm flipV="1">
            <a:off x="6830905" y="941625"/>
            <a:ext cx="0" cy="329784"/>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B995C5BD-6EEF-4FB7-8E8F-1C65ABC6E29D}"/>
              </a:ext>
            </a:extLst>
          </p:cNvPr>
          <p:cNvSpPr txBox="1"/>
          <p:nvPr/>
        </p:nvSpPr>
        <p:spPr>
          <a:xfrm rot="16200000">
            <a:off x="1068883" y="1147591"/>
            <a:ext cx="816961" cy="461665"/>
          </a:xfrm>
          <a:prstGeom prst="rect">
            <a:avLst/>
          </a:prstGeom>
          <a:noFill/>
        </p:spPr>
        <p:txBody>
          <a:bodyPr wrap="square" rtlCol="0">
            <a:spAutoFit/>
          </a:bodyPr>
          <a:lstStyle/>
          <a:p>
            <a:pPr algn="ctr"/>
            <a:r>
              <a:rPr lang="en-US" sz="2400" b="1" dirty="0"/>
              <a:t>…</a:t>
            </a:r>
          </a:p>
        </p:txBody>
      </p:sp>
      <p:sp>
        <p:nvSpPr>
          <p:cNvPr id="40" name="TextBox 39">
            <a:extLst>
              <a:ext uri="{FF2B5EF4-FFF2-40B4-BE49-F238E27FC236}">
                <a16:creationId xmlns:a16="http://schemas.microsoft.com/office/drawing/2014/main" id="{57F99041-1FA6-48B6-BFA4-A8EAC5A39D25}"/>
              </a:ext>
            </a:extLst>
          </p:cNvPr>
          <p:cNvSpPr txBox="1"/>
          <p:nvPr/>
        </p:nvSpPr>
        <p:spPr>
          <a:xfrm rot="16200000">
            <a:off x="3735107" y="1147591"/>
            <a:ext cx="816961" cy="461665"/>
          </a:xfrm>
          <a:prstGeom prst="rect">
            <a:avLst/>
          </a:prstGeom>
          <a:noFill/>
        </p:spPr>
        <p:txBody>
          <a:bodyPr wrap="square" rtlCol="0">
            <a:spAutoFit/>
          </a:bodyPr>
          <a:lstStyle/>
          <a:p>
            <a:pPr algn="ctr"/>
            <a:r>
              <a:rPr lang="en-US" sz="2400" b="1" dirty="0"/>
              <a:t>…</a:t>
            </a:r>
          </a:p>
        </p:txBody>
      </p:sp>
      <p:sp>
        <p:nvSpPr>
          <p:cNvPr id="41" name="TextBox 40">
            <a:extLst>
              <a:ext uri="{FF2B5EF4-FFF2-40B4-BE49-F238E27FC236}">
                <a16:creationId xmlns:a16="http://schemas.microsoft.com/office/drawing/2014/main" id="{101EC0CE-B4E2-4612-90AD-79A2573A0953}"/>
              </a:ext>
            </a:extLst>
          </p:cNvPr>
          <p:cNvSpPr txBox="1"/>
          <p:nvPr/>
        </p:nvSpPr>
        <p:spPr>
          <a:xfrm rot="16200000">
            <a:off x="6253760" y="1141831"/>
            <a:ext cx="816961" cy="461665"/>
          </a:xfrm>
          <a:prstGeom prst="rect">
            <a:avLst/>
          </a:prstGeom>
          <a:noFill/>
        </p:spPr>
        <p:txBody>
          <a:bodyPr wrap="square" rtlCol="0">
            <a:spAutoFit/>
          </a:bodyPr>
          <a:lstStyle/>
          <a:p>
            <a:pPr algn="ctr"/>
            <a:r>
              <a:rPr lang="en-US" sz="2400" b="1" dirty="0"/>
              <a:t>…</a:t>
            </a:r>
          </a:p>
        </p:txBody>
      </p:sp>
      <p:sp>
        <p:nvSpPr>
          <p:cNvPr id="42" name="Rectangle: Top Corners Snipped 41">
            <a:extLst>
              <a:ext uri="{FF2B5EF4-FFF2-40B4-BE49-F238E27FC236}">
                <a16:creationId xmlns:a16="http://schemas.microsoft.com/office/drawing/2014/main" id="{27169EF2-9D38-4447-9D03-AABD22E4090B}"/>
              </a:ext>
            </a:extLst>
          </p:cNvPr>
          <p:cNvSpPr/>
          <p:nvPr/>
        </p:nvSpPr>
        <p:spPr>
          <a:xfrm>
            <a:off x="65664" y="3911787"/>
            <a:ext cx="4067708" cy="1772733"/>
          </a:xfrm>
          <a:prstGeom prst="snip2Same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Top Corners Snipped 42">
            <a:extLst>
              <a:ext uri="{FF2B5EF4-FFF2-40B4-BE49-F238E27FC236}">
                <a16:creationId xmlns:a16="http://schemas.microsoft.com/office/drawing/2014/main" id="{61355C06-04BE-45DD-9280-05217A5833D9}"/>
              </a:ext>
            </a:extLst>
          </p:cNvPr>
          <p:cNvSpPr/>
          <p:nvPr/>
        </p:nvSpPr>
        <p:spPr>
          <a:xfrm rot="10800000">
            <a:off x="4578287" y="3911784"/>
            <a:ext cx="3556607" cy="1772733"/>
          </a:xfrm>
          <a:prstGeom prst="snip2Same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572DA8B6-FEA4-4BC1-9CE3-DEA0E225E9AF}"/>
              </a:ext>
            </a:extLst>
          </p:cNvPr>
          <p:cNvSpPr txBox="1"/>
          <p:nvPr/>
        </p:nvSpPr>
        <p:spPr>
          <a:xfrm>
            <a:off x="1246210" y="3912435"/>
            <a:ext cx="2089101" cy="369332"/>
          </a:xfrm>
          <a:prstGeom prst="rect">
            <a:avLst/>
          </a:prstGeom>
          <a:noFill/>
        </p:spPr>
        <p:txBody>
          <a:bodyPr wrap="square" rtlCol="0">
            <a:spAutoFit/>
          </a:bodyPr>
          <a:lstStyle/>
          <a:p>
            <a:pPr algn="ctr"/>
            <a:r>
              <a:rPr lang="en-US" dirty="0"/>
              <a:t>Perception</a:t>
            </a:r>
          </a:p>
        </p:txBody>
      </p:sp>
      <p:sp>
        <p:nvSpPr>
          <p:cNvPr id="45" name="TextBox 44">
            <a:extLst>
              <a:ext uri="{FF2B5EF4-FFF2-40B4-BE49-F238E27FC236}">
                <a16:creationId xmlns:a16="http://schemas.microsoft.com/office/drawing/2014/main" id="{EE0EC1AA-50AE-4CAC-ADF2-6EE4E6ADF91D}"/>
              </a:ext>
            </a:extLst>
          </p:cNvPr>
          <p:cNvSpPr txBox="1"/>
          <p:nvPr/>
        </p:nvSpPr>
        <p:spPr>
          <a:xfrm>
            <a:off x="5449772" y="3912435"/>
            <a:ext cx="2089101" cy="369332"/>
          </a:xfrm>
          <a:prstGeom prst="rect">
            <a:avLst/>
          </a:prstGeom>
          <a:noFill/>
        </p:spPr>
        <p:txBody>
          <a:bodyPr wrap="square" rtlCol="0">
            <a:spAutoFit/>
          </a:bodyPr>
          <a:lstStyle/>
          <a:p>
            <a:pPr algn="ctr"/>
            <a:r>
              <a:rPr lang="en-US" dirty="0">
                <a:solidFill>
                  <a:schemeClr val="bg1"/>
                </a:solidFill>
              </a:rPr>
              <a:t>Motor</a:t>
            </a:r>
          </a:p>
        </p:txBody>
      </p:sp>
      <p:cxnSp>
        <p:nvCxnSpPr>
          <p:cNvPr id="46" name="Straight Arrow Connector 45">
            <a:extLst>
              <a:ext uri="{FF2B5EF4-FFF2-40B4-BE49-F238E27FC236}">
                <a16:creationId xmlns:a16="http://schemas.microsoft.com/office/drawing/2014/main" id="{9539A875-1673-43C0-AA29-6695E0E89A2D}"/>
              </a:ext>
            </a:extLst>
          </p:cNvPr>
          <p:cNvCxnSpPr>
            <a:cxnSpLocks/>
            <a:stCxn id="42" idx="0"/>
            <a:endCxn id="43" idx="0"/>
          </p:cNvCxnSpPr>
          <p:nvPr/>
        </p:nvCxnSpPr>
        <p:spPr>
          <a:xfrm flipV="1">
            <a:off x="4133372" y="4798150"/>
            <a:ext cx="444915" cy="4"/>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DD47FA80-D1F8-4445-B569-B93DED6E16FC}"/>
              </a:ext>
            </a:extLst>
          </p:cNvPr>
          <p:cNvCxnSpPr>
            <a:cxnSpLocks/>
            <a:stCxn id="44" idx="0"/>
            <a:endCxn id="3" idx="2"/>
          </p:cNvCxnSpPr>
          <p:nvPr/>
        </p:nvCxnSpPr>
        <p:spPr>
          <a:xfrm flipV="1">
            <a:off x="2290761" y="3251080"/>
            <a:ext cx="1978465" cy="661355"/>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57CEFDEE-E4D5-4318-AF84-37D24F961250}"/>
              </a:ext>
            </a:extLst>
          </p:cNvPr>
          <p:cNvCxnSpPr>
            <a:cxnSpLocks/>
            <a:stCxn id="45" idx="0"/>
            <a:endCxn id="3" idx="2"/>
          </p:cNvCxnSpPr>
          <p:nvPr/>
        </p:nvCxnSpPr>
        <p:spPr>
          <a:xfrm flipH="1" flipV="1">
            <a:off x="4269226" y="3251080"/>
            <a:ext cx="2225097" cy="661355"/>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55" name="Arrow: Up 54">
            <a:extLst>
              <a:ext uri="{FF2B5EF4-FFF2-40B4-BE49-F238E27FC236}">
                <a16:creationId xmlns:a16="http://schemas.microsoft.com/office/drawing/2014/main" id="{FDEAC206-1B04-4D4A-B924-6AF698BEE152}"/>
              </a:ext>
            </a:extLst>
          </p:cNvPr>
          <p:cNvSpPr/>
          <p:nvPr/>
        </p:nvSpPr>
        <p:spPr>
          <a:xfrm>
            <a:off x="8064708" y="483612"/>
            <a:ext cx="654562" cy="5480693"/>
          </a:xfrm>
          <a:prstGeom prst="up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dirty="0"/>
              <a:t>Increasing Abstraction, increasing time constants</a:t>
            </a:r>
          </a:p>
        </p:txBody>
      </p:sp>
      <p:sp>
        <p:nvSpPr>
          <p:cNvPr id="58" name="Arrow: Up 57">
            <a:extLst>
              <a:ext uri="{FF2B5EF4-FFF2-40B4-BE49-F238E27FC236}">
                <a16:creationId xmlns:a16="http://schemas.microsoft.com/office/drawing/2014/main" id="{26A27298-0DB0-4BCF-AE45-33AA714B75E4}"/>
              </a:ext>
            </a:extLst>
          </p:cNvPr>
          <p:cNvSpPr/>
          <p:nvPr/>
        </p:nvSpPr>
        <p:spPr>
          <a:xfrm>
            <a:off x="859381" y="5624489"/>
            <a:ext cx="1512479" cy="640158"/>
          </a:xfrm>
          <a:prstGeom prst="upArrow">
            <a:avLst>
              <a:gd name="adj1" fmla="val 75352"/>
              <a:gd name="adj2" fmla="val 50000"/>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Sensor Data</a:t>
            </a:r>
          </a:p>
        </p:txBody>
      </p:sp>
      <p:sp>
        <p:nvSpPr>
          <p:cNvPr id="59" name="Arrow: Up 58">
            <a:extLst>
              <a:ext uri="{FF2B5EF4-FFF2-40B4-BE49-F238E27FC236}">
                <a16:creationId xmlns:a16="http://schemas.microsoft.com/office/drawing/2014/main" id="{BE4D8ED4-6F29-4A50-AFE8-4BDCCDAF161F}"/>
              </a:ext>
            </a:extLst>
          </p:cNvPr>
          <p:cNvSpPr/>
          <p:nvPr/>
        </p:nvSpPr>
        <p:spPr>
          <a:xfrm>
            <a:off x="2485049" y="5632960"/>
            <a:ext cx="1512477" cy="640158"/>
          </a:xfrm>
          <a:prstGeom prst="upArrow">
            <a:avLst>
              <a:gd name="adj1" fmla="val 75352"/>
              <a:gd name="adj2" fmla="val 50000"/>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smtClean="0">
                <a:solidFill>
                  <a:schemeClr val="tx1"/>
                </a:solidFill>
              </a:rPr>
              <a:t>Active</a:t>
            </a:r>
          </a:p>
          <a:p>
            <a:pPr algn="ctr"/>
            <a:r>
              <a:rPr lang="en-US" sz="1300" dirty="0" smtClean="0">
                <a:solidFill>
                  <a:schemeClr val="tx1"/>
                </a:solidFill>
              </a:rPr>
              <a:t>Sensor </a:t>
            </a:r>
            <a:r>
              <a:rPr lang="en-US" sz="1300" dirty="0">
                <a:solidFill>
                  <a:schemeClr val="tx1"/>
                </a:solidFill>
              </a:rPr>
              <a:t>Data</a:t>
            </a:r>
          </a:p>
        </p:txBody>
      </p:sp>
      <p:pic>
        <p:nvPicPr>
          <p:cNvPr id="60" name="Picture 59">
            <a:extLst>
              <a:ext uri="{FF2B5EF4-FFF2-40B4-BE49-F238E27FC236}">
                <a16:creationId xmlns:a16="http://schemas.microsoft.com/office/drawing/2014/main" id="{5AB563E2-BDAC-469A-A8B8-0589932A0C57}"/>
              </a:ext>
            </a:extLst>
          </p:cNvPr>
          <p:cNvPicPr>
            <a:picLocks noChangeAspect="1"/>
          </p:cNvPicPr>
          <p:nvPr/>
        </p:nvPicPr>
        <p:blipFill>
          <a:blip r:embed="rId4"/>
          <a:stretch>
            <a:fillRect/>
          </a:stretch>
        </p:blipFill>
        <p:spPr>
          <a:xfrm rot="16200000">
            <a:off x="2852517" y="4393552"/>
            <a:ext cx="1221537" cy="1068480"/>
          </a:xfrm>
          <a:prstGeom prst="rect">
            <a:avLst/>
          </a:prstGeom>
        </p:spPr>
      </p:pic>
      <p:sp>
        <p:nvSpPr>
          <p:cNvPr id="61" name="TextBox 60">
            <a:extLst>
              <a:ext uri="{FF2B5EF4-FFF2-40B4-BE49-F238E27FC236}">
                <a16:creationId xmlns:a16="http://schemas.microsoft.com/office/drawing/2014/main" id="{26DB3E59-7D33-4E12-A54F-9256FAC2BD15}"/>
              </a:ext>
            </a:extLst>
          </p:cNvPr>
          <p:cNvSpPr txBox="1"/>
          <p:nvPr/>
        </p:nvSpPr>
        <p:spPr>
          <a:xfrm>
            <a:off x="1323230" y="4329351"/>
            <a:ext cx="816961" cy="461665"/>
          </a:xfrm>
          <a:prstGeom prst="rect">
            <a:avLst/>
          </a:prstGeom>
          <a:noFill/>
        </p:spPr>
        <p:txBody>
          <a:bodyPr wrap="square" rtlCol="0">
            <a:spAutoFit/>
          </a:bodyPr>
          <a:lstStyle/>
          <a:p>
            <a:pPr algn="ctr"/>
            <a:r>
              <a:rPr lang="en-US" sz="2400" b="1" dirty="0"/>
              <a:t>…</a:t>
            </a:r>
          </a:p>
        </p:txBody>
      </p:sp>
      <p:pic>
        <p:nvPicPr>
          <p:cNvPr id="62" name="Picture 61">
            <a:extLst>
              <a:ext uri="{FF2B5EF4-FFF2-40B4-BE49-F238E27FC236}">
                <a16:creationId xmlns:a16="http://schemas.microsoft.com/office/drawing/2014/main" id="{BD261871-6729-495C-85E9-C35E3213819B}"/>
              </a:ext>
            </a:extLst>
          </p:cNvPr>
          <p:cNvPicPr>
            <a:picLocks noChangeAspect="1"/>
          </p:cNvPicPr>
          <p:nvPr/>
        </p:nvPicPr>
        <p:blipFill>
          <a:blip r:embed="rId5"/>
          <a:stretch>
            <a:fillRect/>
          </a:stretch>
        </p:blipFill>
        <p:spPr>
          <a:xfrm rot="16200000">
            <a:off x="1735965" y="4373543"/>
            <a:ext cx="1214401" cy="1115635"/>
          </a:xfrm>
          <a:prstGeom prst="rect">
            <a:avLst/>
          </a:prstGeom>
        </p:spPr>
      </p:pic>
      <p:sp>
        <p:nvSpPr>
          <p:cNvPr id="63" name="TextBox 62">
            <a:extLst>
              <a:ext uri="{FF2B5EF4-FFF2-40B4-BE49-F238E27FC236}">
                <a16:creationId xmlns:a16="http://schemas.microsoft.com/office/drawing/2014/main" id="{CECF136F-CAB2-456F-9A59-BE0451DE178D}"/>
              </a:ext>
            </a:extLst>
          </p:cNvPr>
          <p:cNvSpPr txBox="1"/>
          <p:nvPr/>
        </p:nvSpPr>
        <p:spPr>
          <a:xfrm>
            <a:off x="2459634" y="4317022"/>
            <a:ext cx="816961" cy="461665"/>
          </a:xfrm>
          <a:prstGeom prst="rect">
            <a:avLst/>
          </a:prstGeom>
          <a:noFill/>
        </p:spPr>
        <p:txBody>
          <a:bodyPr wrap="square" rtlCol="0">
            <a:spAutoFit/>
          </a:bodyPr>
          <a:lstStyle/>
          <a:p>
            <a:pPr algn="ctr"/>
            <a:r>
              <a:rPr lang="en-US" sz="2400" b="1" dirty="0"/>
              <a:t>…</a:t>
            </a:r>
          </a:p>
        </p:txBody>
      </p:sp>
      <p:cxnSp>
        <p:nvCxnSpPr>
          <p:cNvPr id="64" name="Straight Arrow Connector 63">
            <a:extLst>
              <a:ext uri="{FF2B5EF4-FFF2-40B4-BE49-F238E27FC236}">
                <a16:creationId xmlns:a16="http://schemas.microsoft.com/office/drawing/2014/main" id="{CFFAA6AC-EE4D-434E-A72E-CF4B4E96B801}"/>
              </a:ext>
            </a:extLst>
          </p:cNvPr>
          <p:cNvCxnSpPr>
            <a:cxnSpLocks/>
          </p:cNvCxnSpPr>
          <p:nvPr/>
        </p:nvCxnSpPr>
        <p:spPr>
          <a:xfrm flipV="1">
            <a:off x="4032138" y="5573818"/>
            <a:ext cx="0" cy="690829"/>
          </a:xfrm>
          <a:prstGeom prst="straightConnector1">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7224E45F-7580-4C7D-81B1-F65910A0E057}"/>
              </a:ext>
            </a:extLst>
          </p:cNvPr>
          <p:cNvCxnSpPr>
            <a:cxnSpLocks/>
          </p:cNvCxnSpPr>
          <p:nvPr/>
        </p:nvCxnSpPr>
        <p:spPr>
          <a:xfrm flipV="1">
            <a:off x="4032138" y="4281767"/>
            <a:ext cx="0" cy="1292053"/>
          </a:xfrm>
          <a:prstGeom prst="straightConnector1">
            <a:avLst/>
          </a:prstGeom>
          <a:ln w="38100">
            <a:prstDash val="sysDot"/>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72" name="Arrow: Down 71">
            <a:extLst>
              <a:ext uri="{FF2B5EF4-FFF2-40B4-BE49-F238E27FC236}">
                <a16:creationId xmlns:a16="http://schemas.microsoft.com/office/drawing/2014/main" id="{0EB16965-3BD3-4ACF-8078-A7AF11250820}"/>
              </a:ext>
            </a:extLst>
          </p:cNvPr>
          <p:cNvSpPr/>
          <p:nvPr/>
        </p:nvSpPr>
        <p:spPr>
          <a:xfrm>
            <a:off x="4728973" y="5624489"/>
            <a:ext cx="1839810" cy="640157"/>
          </a:xfrm>
          <a:prstGeom prst="downArrow">
            <a:avLst>
              <a:gd name="adj1" fmla="val 68545"/>
              <a:gd name="adj2" fmla="val 4177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Open-loop Motor Control</a:t>
            </a:r>
          </a:p>
        </p:txBody>
      </p:sp>
      <p:sp>
        <p:nvSpPr>
          <p:cNvPr id="73" name="Arrow: Down 72">
            <a:extLst>
              <a:ext uri="{FF2B5EF4-FFF2-40B4-BE49-F238E27FC236}">
                <a16:creationId xmlns:a16="http://schemas.microsoft.com/office/drawing/2014/main" id="{CACA309C-B8F8-4879-A6DF-90276DC0087A}"/>
              </a:ext>
            </a:extLst>
          </p:cNvPr>
          <p:cNvSpPr/>
          <p:nvPr/>
        </p:nvSpPr>
        <p:spPr>
          <a:xfrm>
            <a:off x="6244479" y="5615667"/>
            <a:ext cx="1839810" cy="640157"/>
          </a:xfrm>
          <a:prstGeom prst="downArrow">
            <a:avLst>
              <a:gd name="adj1" fmla="val 68545"/>
              <a:gd name="adj2" fmla="val 41774"/>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solidFill>
              </a:rPr>
              <a:t>Closed-loop Motor Control</a:t>
            </a:r>
          </a:p>
        </p:txBody>
      </p:sp>
      <p:sp>
        <p:nvSpPr>
          <p:cNvPr id="78" name="Arrow: Up 77">
            <a:extLst>
              <a:ext uri="{FF2B5EF4-FFF2-40B4-BE49-F238E27FC236}">
                <a16:creationId xmlns:a16="http://schemas.microsoft.com/office/drawing/2014/main" id="{4DD3752A-F78E-443F-84B3-A8E2431D4A76}"/>
              </a:ext>
            </a:extLst>
          </p:cNvPr>
          <p:cNvSpPr/>
          <p:nvPr/>
        </p:nvSpPr>
        <p:spPr>
          <a:xfrm>
            <a:off x="22071" y="4156596"/>
            <a:ext cx="662833" cy="2108050"/>
          </a:xfrm>
          <a:prstGeom prst="upArrow">
            <a:avLst>
              <a:gd name="adj1" fmla="val 65943"/>
              <a:gd name="adj2" fmla="val 50000"/>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rPr>
              <a:t>Perceptual and State Data</a:t>
            </a:r>
          </a:p>
        </p:txBody>
      </p:sp>
      <p:pic>
        <p:nvPicPr>
          <p:cNvPr id="56" name="Picture 55">
            <a:extLst>
              <a:ext uri="{FF2B5EF4-FFF2-40B4-BE49-F238E27FC236}">
                <a16:creationId xmlns:a16="http://schemas.microsoft.com/office/drawing/2014/main" id="{8B3C9688-248D-4C31-8B74-87186CD9622B}"/>
              </a:ext>
            </a:extLst>
          </p:cNvPr>
          <p:cNvPicPr>
            <a:picLocks noChangeAspect="1"/>
          </p:cNvPicPr>
          <p:nvPr/>
        </p:nvPicPr>
        <p:blipFill>
          <a:blip r:embed="rId4"/>
          <a:stretch>
            <a:fillRect/>
          </a:stretch>
        </p:blipFill>
        <p:spPr>
          <a:xfrm rot="16200000">
            <a:off x="518778" y="4375235"/>
            <a:ext cx="1221537" cy="1068480"/>
          </a:xfrm>
          <a:prstGeom prst="rect">
            <a:avLst/>
          </a:prstGeom>
        </p:spPr>
      </p:pic>
      <p:sp>
        <p:nvSpPr>
          <p:cNvPr id="79" name="Arrow: Up 78">
            <a:extLst>
              <a:ext uri="{FF2B5EF4-FFF2-40B4-BE49-F238E27FC236}">
                <a16:creationId xmlns:a16="http://schemas.microsoft.com/office/drawing/2014/main" id="{3EF2CBCF-1E6F-4472-B849-80A86340C6A7}"/>
              </a:ext>
            </a:extLst>
          </p:cNvPr>
          <p:cNvSpPr/>
          <p:nvPr/>
        </p:nvSpPr>
        <p:spPr>
          <a:xfrm rot="10800000">
            <a:off x="4680595" y="3972974"/>
            <a:ext cx="662833" cy="1611426"/>
          </a:xfrm>
          <a:prstGeom prst="upArrow">
            <a:avLst>
              <a:gd name="adj1" fmla="val 65943"/>
              <a:gd name="adj2" fmla="val 50000"/>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dirty="0">
                <a:solidFill>
                  <a:schemeClr val="tx1"/>
                </a:solidFill>
              </a:rPr>
              <a:t>Control Primitives</a:t>
            </a:r>
          </a:p>
        </p:txBody>
      </p:sp>
      <p:sp>
        <p:nvSpPr>
          <p:cNvPr id="81" name="TextBox 80">
            <a:extLst>
              <a:ext uri="{FF2B5EF4-FFF2-40B4-BE49-F238E27FC236}">
                <a16:creationId xmlns:a16="http://schemas.microsoft.com/office/drawing/2014/main" id="{7014CB94-CCC3-4E31-9F6C-14CEA7A53F19}"/>
              </a:ext>
            </a:extLst>
          </p:cNvPr>
          <p:cNvSpPr txBox="1"/>
          <p:nvPr/>
        </p:nvSpPr>
        <p:spPr>
          <a:xfrm>
            <a:off x="5002871" y="4287322"/>
            <a:ext cx="816961" cy="461665"/>
          </a:xfrm>
          <a:prstGeom prst="rect">
            <a:avLst/>
          </a:prstGeom>
          <a:noFill/>
        </p:spPr>
        <p:txBody>
          <a:bodyPr wrap="square" rtlCol="0">
            <a:spAutoFit/>
          </a:bodyPr>
          <a:lstStyle/>
          <a:p>
            <a:pPr algn="ctr"/>
            <a:r>
              <a:rPr lang="en-US" sz="2400" b="1" dirty="0"/>
              <a:t>…</a:t>
            </a:r>
          </a:p>
        </p:txBody>
      </p:sp>
      <p:pic>
        <p:nvPicPr>
          <p:cNvPr id="82" name="Picture 81">
            <a:extLst>
              <a:ext uri="{FF2B5EF4-FFF2-40B4-BE49-F238E27FC236}">
                <a16:creationId xmlns:a16="http://schemas.microsoft.com/office/drawing/2014/main" id="{01D5A678-5930-48E9-8BCC-54BC4647DAA7}"/>
              </a:ext>
            </a:extLst>
          </p:cNvPr>
          <p:cNvPicPr>
            <a:picLocks noChangeAspect="1"/>
          </p:cNvPicPr>
          <p:nvPr/>
        </p:nvPicPr>
        <p:blipFill>
          <a:blip r:embed="rId4"/>
          <a:stretch>
            <a:fillRect/>
          </a:stretch>
        </p:blipFill>
        <p:spPr>
          <a:xfrm rot="5400000">
            <a:off x="5568855" y="4318094"/>
            <a:ext cx="1221537" cy="1068480"/>
          </a:xfrm>
          <a:prstGeom prst="rect">
            <a:avLst/>
          </a:prstGeom>
        </p:spPr>
      </p:pic>
      <p:sp>
        <p:nvSpPr>
          <p:cNvPr id="83" name="TextBox 82">
            <a:extLst>
              <a:ext uri="{FF2B5EF4-FFF2-40B4-BE49-F238E27FC236}">
                <a16:creationId xmlns:a16="http://schemas.microsoft.com/office/drawing/2014/main" id="{030B9DB0-D439-4DD6-889C-13E007E27274}"/>
              </a:ext>
            </a:extLst>
          </p:cNvPr>
          <p:cNvSpPr txBox="1"/>
          <p:nvPr/>
        </p:nvSpPr>
        <p:spPr>
          <a:xfrm>
            <a:off x="6440642" y="4253087"/>
            <a:ext cx="816961" cy="461665"/>
          </a:xfrm>
          <a:prstGeom prst="rect">
            <a:avLst/>
          </a:prstGeom>
          <a:noFill/>
        </p:spPr>
        <p:txBody>
          <a:bodyPr wrap="square" rtlCol="0">
            <a:spAutoFit/>
          </a:bodyPr>
          <a:lstStyle/>
          <a:p>
            <a:pPr algn="ctr"/>
            <a:r>
              <a:rPr lang="en-US" sz="2400" b="1" dirty="0"/>
              <a:t>…</a:t>
            </a:r>
          </a:p>
        </p:txBody>
      </p:sp>
      <p:sp>
        <p:nvSpPr>
          <p:cNvPr id="84" name="Rectangle: Diagonal Corners Snipped 83">
            <a:extLst>
              <a:ext uri="{FF2B5EF4-FFF2-40B4-BE49-F238E27FC236}">
                <a16:creationId xmlns:a16="http://schemas.microsoft.com/office/drawing/2014/main" id="{10D3BE7D-4AA3-451A-BB9B-9859BB9CB130}"/>
              </a:ext>
            </a:extLst>
          </p:cNvPr>
          <p:cNvSpPr/>
          <p:nvPr/>
        </p:nvSpPr>
        <p:spPr>
          <a:xfrm>
            <a:off x="7242966" y="4212526"/>
            <a:ext cx="816961" cy="1181336"/>
          </a:xfrm>
          <a:prstGeom prst="snip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6" name="Rectangle: Diagonal Corners Snipped 85">
            <a:extLst>
              <a:ext uri="{FF2B5EF4-FFF2-40B4-BE49-F238E27FC236}">
                <a16:creationId xmlns:a16="http://schemas.microsoft.com/office/drawing/2014/main" id="{2E8FA846-9303-45B1-9DE7-D76F62627E07}"/>
              </a:ext>
            </a:extLst>
          </p:cNvPr>
          <p:cNvSpPr/>
          <p:nvPr/>
        </p:nvSpPr>
        <p:spPr>
          <a:xfrm>
            <a:off x="7182635" y="4291164"/>
            <a:ext cx="816961" cy="1181336"/>
          </a:xfrm>
          <a:prstGeom prst="snip2Diag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7" name="Rectangle: Diagonal Corners Snipped 86">
            <a:extLst>
              <a:ext uri="{FF2B5EF4-FFF2-40B4-BE49-F238E27FC236}">
                <a16:creationId xmlns:a16="http://schemas.microsoft.com/office/drawing/2014/main" id="{EE910F44-DCBB-4DC4-8D2B-FB0FF3DEF4A6}"/>
              </a:ext>
            </a:extLst>
          </p:cNvPr>
          <p:cNvSpPr/>
          <p:nvPr/>
        </p:nvSpPr>
        <p:spPr>
          <a:xfrm>
            <a:off x="7107588" y="4369802"/>
            <a:ext cx="826896" cy="1181336"/>
          </a:xfrm>
          <a:prstGeom prst="snip2DiagRect">
            <a:avLst/>
          </a:prstGeom>
        </p:spPr>
        <p:style>
          <a:lnRef idx="2">
            <a:schemeClr val="accent6">
              <a:shade val="50000"/>
            </a:schemeClr>
          </a:lnRef>
          <a:fillRef idx="1">
            <a:schemeClr val="accent6"/>
          </a:fillRef>
          <a:effectRef idx="0">
            <a:schemeClr val="accent6"/>
          </a:effectRef>
          <a:fontRef idx="minor">
            <a:schemeClr val="lt1"/>
          </a:fontRef>
        </p:style>
        <p:txBody>
          <a:bodyPr vert="horz" lIns="0" rIns="0" rtlCol="0" anchor="ctr"/>
          <a:lstStyle/>
          <a:p>
            <a:pPr algn="ctr"/>
            <a:r>
              <a:rPr lang="en-US" sz="1100" dirty="0"/>
              <a:t>(nonlinear) </a:t>
            </a:r>
            <a:r>
              <a:rPr lang="en-US" sz="1400" dirty="0"/>
              <a:t>Control Systems</a:t>
            </a:r>
            <a:endParaRPr lang="en-US" sz="900" dirty="0"/>
          </a:p>
        </p:txBody>
      </p:sp>
      <p:cxnSp>
        <p:nvCxnSpPr>
          <p:cNvPr id="74" name="Straight Arrow Connector 73">
            <a:extLst>
              <a:ext uri="{FF2B5EF4-FFF2-40B4-BE49-F238E27FC236}">
                <a16:creationId xmlns:a16="http://schemas.microsoft.com/office/drawing/2014/main" id="{F03BE6A8-F7E5-440F-8E0D-06CE01B5C496}"/>
              </a:ext>
            </a:extLst>
          </p:cNvPr>
          <p:cNvCxnSpPr>
            <a:cxnSpLocks/>
          </p:cNvCxnSpPr>
          <p:nvPr/>
        </p:nvCxnSpPr>
        <p:spPr>
          <a:xfrm flipV="1">
            <a:off x="7746390" y="5352352"/>
            <a:ext cx="0" cy="903474"/>
          </a:xfrm>
          <a:prstGeom prst="straightConnector1">
            <a:avLst/>
          </a:prstGeom>
          <a:ln w="3810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467212" y="2563459"/>
            <a:ext cx="7592715" cy="83194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464205" y="1681498"/>
            <a:ext cx="7592715" cy="83194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8"/>
          <p:cNvSpPr>
            <a:spLocks noGrp="1"/>
          </p:cNvSpPr>
          <p:nvPr>
            <p:ph type="ftr" sz="quarter" idx="11"/>
            <p:custDataLst>
              <p:tags r:id="rId1"/>
            </p:custDataLst>
          </p:nvPr>
        </p:nvSpPr>
        <p:spPr/>
        <p:txBody>
          <a:bodyPr/>
          <a:lstStyle/>
          <a:p>
            <a:r>
              <a:rPr lang="en-US" smtClean="0"/>
              <a:t>Approved for Public Release
 </a:t>
            </a:r>
            <a:endParaRPr lang="en-US"/>
          </a:p>
        </p:txBody>
      </p:sp>
    </p:spTree>
    <p:extLst>
      <p:ext uri="{BB962C8B-B14F-4D97-AF65-F5344CB8AC3E}">
        <p14:creationId xmlns:p14="http://schemas.microsoft.com/office/powerpoint/2010/main" val="4150181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Approved for Public Release&#10; "/>
  <p:tag name="BJHEADERFOOTERTEXTMARKING" val="Approved for Public Release&#10; "/>
</p:tagLst>
</file>

<file path=ppt/tags/tag1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Approved for Public Release&#10; "/>
  <p:tag name="BJHEADERFOOTERTEXTMARKING" val="Approved for Public Release&#10; "/>
</p:tagLst>
</file>

<file path=ppt/tags/tag1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Approved for Public Release&#10; "/>
  <p:tag name="BJHEADERFOOTERTEXTMARKING" val="Approved for Public Release&#10; "/>
</p:tagLst>
</file>

<file path=ppt/tags/tag1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Approved for Public Release&#10; "/>
  <p:tag name="BJHEADERFOOTERTEXTMARKING" val="Approved for Public Release&#10; "/>
</p:tagLst>
</file>

<file path=ppt/tags/tag1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Approved for Public Release&#10; "/>
  <p:tag name="BJHEADERFOOTERTEXTMARKING" val="Approved for Public Release&#10; "/>
</p:tagLst>
</file>

<file path=ppt/tags/tag1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Approved for Public Release&#10; "/>
  <p:tag name="BJHEADERFOOTERTEXTMARKING" val="Approved for Public Release&#10; "/>
</p:tagLst>
</file>

<file path=ppt/tags/tag1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Approved for Public Release&#10; "/>
  <p:tag name="BJHEADERFOOTERTEXTMARKING" val="Approved for Public Release&#10; "/>
</p:tagLst>
</file>

<file path=ppt/tags/tag1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Approved for Public Release&#10; "/>
  <p:tag name="BJHEADERFOOTERTEXTMARKING" val="Approved for Public Release&#10; "/>
</p:tagLst>
</file>

<file path=ppt/tags/tag1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Approved for Public Release&#10; "/>
  <p:tag name="BJHEADERFOOTERTEXTMARKING" val="Approved for Public Release&#10; "/>
</p:tagLst>
</file>

<file path=ppt/tags/tag1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Approved for Public Release&#10; "/>
  <p:tag name="BJHEADERFOOTERTEXTMARKING" val="Approved for Public Release&#10; "/>
</p:tagLst>
</file>

<file path=ppt/tags/tag1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Approved for Public Release&#10; "/>
  <p:tag name="BJHEADERFOOTERTEXTMARKING" val="Approved for Public Release&#10; "/>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Approved for Public Release&#10; "/>
  <p:tag name="BJHEADERFOOTERTEXTMARKING" val="Approved for Public Release&#10; "/>
</p:tagLst>
</file>

<file path=ppt/tags/tag2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Approved for Public Release&#10; "/>
  <p:tag name="BJHEADERFOOTERTEXTMARKING" val="Approved for Public Release&#10; "/>
</p:tagLst>
</file>

<file path=ppt/tags/tag2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Approved for Public Release&#10; "/>
  <p:tag name="BJHEADERFOOTERTEXTMARKING" val="Approved for Public Release&#10; "/>
</p:tagLst>
</file>

<file path=ppt/tags/tag2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Approved for Public Release&#10; "/>
  <p:tag name="BJHEADERFOOTERTEXTMARKING" val="Approved for Public Release&#10; "/>
</p:tagLst>
</file>

<file path=ppt/tags/tag2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Approved for Public Release&#10; "/>
  <p:tag name="BJHEADERFOOTERTEXTMARKING" val="Approved for Public Release&#10; "/>
</p:tagLst>
</file>

<file path=ppt/tags/tag2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Approved for Public Release&#10; "/>
  <p:tag name="BJHEADERFOOTERTEXTMARKING" val="Approved for Public Release&#10; "/>
</p:tagLst>
</file>

<file path=ppt/tags/tag2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Approved for Public Release&#10; "/>
  <p:tag name="BJHEADERFOOTERTEXTMARKING" val="Approved for Public Release&#10; "/>
</p:tagLst>
</file>

<file path=ppt/tags/tag2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Approved for Public Release&#10; "/>
  <p:tag name="BJHEADERFOOTERTEXTMARKING" val="Approved for Public Release&#10; "/>
</p:tagLst>
</file>

<file path=ppt/tags/tag2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Approved for Public Release&#10; "/>
  <p:tag name="BJHEADERFOOTERTEXTMARKING" val="Approved for Public Release&#10; "/>
</p:tagLst>
</file>

<file path=ppt/tags/tag2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Approved for Public Release&#10; "/>
  <p:tag name="BJHEADERFOOTERTEXTMARKING" val="Approved for Public Release&#10; "/>
</p:tagLst>
</file>

<file path=ppt/tags/tag2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Approved for Public Release&#10; "/>
  <p:tag name="BJHEADERFOOTERTEXTMARKING" val="Approved for Public Release&#10; "/>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Approved for Public Release&#10; "/>
  <p:tag name="BJHEADERFOOTERTEXTMARKING" val="Approved for Public Release&#10; "/>
</p:tagLst>
</file>

<file path=ppt/tags/tag3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Approved for Public Release&#10; "/>
  <p:tag name="BJHEADERFOOTERTEXTMARKING" val="Approved for Public Release&#10; "/>
</p:tagLst>
</file>

<file path=ppt/tags/tag3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Approved for Public Release&#10; "/>
  <p:tag name="BJHEADERFOOTERTEXTMARKING" val="Approved for Public Release&#10; "/>
</p:tagLst>
</file>

<file path=ppt/tags/tag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Approved for Public Release&#10; "/>
  <p:tag name="BJHEADERFOOTERTEXTMARKING" val="Approved for Public Release&#10; "/>
</p:tagLst>
</file>

<file path=ppt/tags/tag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Approved for Public Release&#10; "/>
  <p:tag name="BJHEADERFOOTERTEXTMARKING" val="Approved for Public Release&#10; "/>
</p:tagLst>
</file>

<file path=ppt/tags/tag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Approved for Public Release&#10; "/>
  <p:tag name="BJHEADERFOOTERTEXTMARKING" val="Approved for Public Release&#10; "/>
</p:tagLst>
</file>

<file path=ppt/tags/tag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Approved for Public Release&#10; "/>
  <p:tag name="BJHEADERFOOTERTEXTMARKING" val="Approved for Public Release&#10; "/>
</p:tagLst>
</file>

<file path=ppt/tags/tag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Approved for Public Release&#10; "/>
  <p:tag name="BJHEADERFOOTERTEXTMARKING" val="Approved for Public Release&#10; "/>
</p:tagLst>
</file>

<file path=ppt/tags/tag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Approved for Public Release&#10; "/>
  <p:tag name="BJHEADERFOOTERTEXTMARKING" val="Approved for Public Release&#10; "/>
</p:tagLst>
</file>

<file path=ppt/theme/theme1.xml><?xml version="1.0" encoding="utf-8"?>
<a:theme xmlns:a="http://schemas.openxmlformats.org/drawingml/2006/main" name="RTX Masters: Covers">
  <a:themeElements>
    <a:clrScheme name="1: RTX PRIMARY PALETTE">
      <a:dk1>
        <a:sysClr val="windowText" lastClr="000000"/>
      </a:dk1>
      <a:lt1>
        <a:sysClr val="window" lastClr="FFFFFF"/>
      </a:lt1>
      <a:dk2>
        <a:srgbClr val="CE1126"/>
      </a:dk2>
      <a:lt2>
        <a:srgbClr val="FFFFFF"/>
      </a:lt2>
      <a:accent1>
        <a:srgbClr val="000000"/>
      </a:accent1>
      <a:accent2>
        <a:srgbClr val="63666A"/>
      </a:accent2>
      <a:accent3>
        <a:srgbClr val="B1B3B3"/>
      </a:accent3>
      <a:accent4>
        <a:srgbClr val="D9D9D6"/>
      </a:accent4>
      <a:accent5>
        <a:srgbClr val="F7F7F7"/>
      </a:accent5>
      <a:accent6>
        <a:srgbClr val="FFFFFF"/>
      </a:accent6>
      <a:hlink>
        <a:srgbClr val="CE1126"/>
      </a:hlink>
      <a:folHlink>
        <a:srgbClr val="000000"/>
      </a:folHlink>
    </a:clrScheme>
    <a:fontScheme name="RTX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BN_PPT_Template_16x9" id="{D65D4C96-BAF1-4DDE-BBFA-C7DEA032BAE5}" vid="{D762A3DA-441C-4E0D-B4B3-442C4D55B9C0}"/>
    </a:ext>
  </a:extLst>
</a:theme>
</file>

<file path=ppt/theme/theme2.xml><?xml version="1.0" encoding="utf-8"?>
<a:theme xmlns:a="http://schemas.openxmlformats.org/drawingml/2006/main" name="RTX Masters: Content">
  <a:themeElements>
    <a:clrScheme name="RTX ACCENT COLORS">
      <a:dk1>
        <a:sysClr val="windowText" lastClr="000000"/>
      </a:dk1>
      <a:lt1>
        <a:sysClr val="window" lastClr="FFFFFF"/>
      </a:lt1>
      <a:dk2>
        <a:srgbClr val="CE1126"/>
      </a:dk2>
      <a:lt2>
        <a:srgbClr val="E0E1DD"/>
      </a:lt2>
      <a:accent1>
        <a:srgbClr val="616365"/>
      </a:accent1>
      <a:accent2>
        <a:srgbClr val="B7A99A"/>
      </a:accent2>
      <a:accent3>
        <a:srgbClr val="7BA7BC"/>
      </a:accent3>
      <a:accent4>
        <a:srgbClr val="EFB661"/>
      </a:accent4>
      <a:accent5>
        <a:srgbClr val="908CC2"/>
      </a:accent5>
      <a:accent6>
        <a:srgbClr val="9ABEC0"/>
      </a:accent6>
      <a:hlink>
        <a:srgbClr val="CE1126"/>
      </a:hlink>
      <a:folHlink>
        <a:srgbClr val="000000"/>
      </a:folHlink>
    </a:clrScheme>
    <a:fontScheme name="RTX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BN_PPT_Template_16x9" id="{D65D4C96-BAF1-4DDE-BBFA-C7DEA032BAE5}" vid="{5E7C13A9-1941-468E-9802-490CF2CD2E7A}"/>
    </a:ext>
  </a:extLst>
</a:theme>
</file>

<file path=ppt/theme/theme3.xml><?xml version="1.0" encoding="utf-8"?>
<a:theme xmlns:a="http://schemas.openxmlformats.org/drawingml/2006/main" name="RTX Masters: Section Breakers">
  <a:themeElements>
    <a:clrScheme name="RTX GRAYSCALE">
      <a:dk1>
        <a:sysClr val="windowText" lastClr="000000"/>
      </a:dk1>
      <a:lt1>
        <a:sysClr val="window" lastClr="FFFFFF"/>
      </a:lt1>
      <a:dk2>
        <a:srgbClr val="CE1126"/>
      </a:dk2>
      <a:lt2>
        <a:srgbClr val="FFFFFF"/>
      </a:lt2>
      <a:accent1>
        <a:srgbClr val="000000"/>
      </a:accent1>
      <a:accent2>
        <a:srgbClr val="63666A"/>
      </a:accent2>
      <a:accent3>
        <a:srgbClr val="B1B3B3"/>
      </a:accent3>
      <a:accent4>
        <a:srgbClr val="D9D9D6"/>
      </a:accent4>
      <a:accent5>
        <a:srgbClr val="F7F7F7"/>
      </a:accent5>
      <a:accent6>
        <a:srgbClr val="FFFFFF"/>
      </a:accent6>
      <a:hlink>
        <a:srgbClr val="CE1126"/>
      </a:hlink>
      <a:folHlink>
        <a:srgbClr val="000000"/>
      </a:folHlink>
    </a:clrScheme>
    <a:fontScheme name="RTX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BN_PPT_Template_16x9" id="{D65D4C96-BAF1-4DDE-BBFA-C7DEA032BAE5}" vid="{B8E4C647-8D12-4825-9616-6633C701ECC2}"/>
    </a:ext>
  </a:extLst>
</a:theme>
</file>

<file path=ppt/theme/theme4.xml><?xml version="1.0" encoding="utf-8"?>
<a:theme xmlns:a="http://schemas.openxmlformats.org/drawingml/2006/main" name="RTX Brand Guidelines">
  <a:themeElements>
    <a:clrScheme name="2: RTX SECONDARY PALETTE">
      <a:dk1>
        <a:sysClr val="windowText" lastClr="000000"/>
      </a:dk1>
      <a:lt1>
        <a:sysClr val="window" lastClr="FFFFFF"/>
      </a:lt1>
      <a:dk2>
        <a:srgbClr val="CE1126"/>
      </a:dk2>
      <a:lt2>
        <a:srgbClr val="E0E1DD"/>
      </a:lt2>
      <a:accent1>
        <a:srgbClr val="616365"/>
      </a:accent1>
      <a:accent2>
        <a:srgbClr val="B7A99A"/>
      </a:accent2>
      <a:accent3>
        <a:srgbClr val="7BA7BC"/>
      </a:accent3>
      <a:accent4>
        <a:srgbClr val="EFB661"/>
      </a:accent4>
      <a:accent5>
        <a:srgbClr val="908CC2"/>
      </a:accent5>
      <a:accent6>
        <a:srgbClr val="9ABEC0"/>
      </a:accent6>
      <a:hlink>
        <a:srgbClr val="CE1126"/>
      </a:hlink>
      <a:folHlink>
        <a:srgbClr val="000000"/>
      </a:folHlink>
    </a:clrScheme>
    <a:fontScheme name="RTX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BN_PPT_Template_16x9" id="{D65D4C96-BAF1-4DDE-BBFA-C7DEA032BAE5}" vid="{2A3A6A1C-5852-4884-A6CA-785D480CB218}"/>
    </a:ext>
  </a:extLst>
</a:theme>
</file>

<file path=ppt/theme/theme5.xml><?xml version="1.0" encoding="utf-8"?>
<a:theme xmlns:a="http://schemas.openxmlformats.org/drawingml/2006/main" name="Office Theme">
  <a:themeElements>
    <a:clrScheme name="RTX Colors">
      <a:dk1>
        <a:sysClr val="windowText" lastClr="000000"/>
      </a:dk1>
      <a:lt1>
        <a:sysClr val="window" lastClr="FFFFFF"/>
      </a:lt1>
      <a:dk2>
        <a:srgbClr val="CE1126"/>
      </a:dk2>
      <a:lt2>
        <a:srgbClr val="FFFFFF"/>
      </a:lt2>
      <a:accent1>
        <a:srgbClr val="000000"/>
      </a:accent1>
      <a:accent2>
        <a:srgbClr val="464648"/>
      </a:accent2>
      <a:accent3>
        <a:srgbClr val="6B6B6D"/>
      </a:accent3>
      <a:accent4>
        <a:srgbClr val="89898A"/>
      </a:accent4>
      <a:accent5>
        <a:srgbClr val="B8B8B9"/>
      </a:accent5>
      <a:accent6>
        <a:srgbClr val="D4D4D5"/>
      </a:accent6>
      <a:hlink>
        <a:srgbClr val="CE1126"/>
      </a:hlink>
      <a:folHlink>
        <a:srgbClr val="000000"/>
      </a:folHlink>
    </a:clrScheme>
    <a:fontScheme name="RTX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RTX Colors">
      <a:dk1>
        <a:sysClr val="windowText" lastClr="000000"/>
      </a:dk1>
      <a:lt1>
        <a:sysClr val="window" lastClr="FFFFFF"/>
      </a:lt1>
      <a:dk2>
        <a:srgbClr val="CE1126"/>
      </a:dk2>
      <a:lt2>
        <a:srgbClr val="FFFFFF"/>
      </a:lt2>
      <a:accent1>
        <a:srgbClr val="000000"/>
      </a:accent1>
      <a:accent2>
        <a:srgbClr val="464648"/>
      </a:accent2>
      <a:accent3>
        <a:srgbClr val="6B6B6D"/>
      </a:accent3>
      <a:accent4>
        <a:srgbClr val="89898A"/>
      </a:accent4>
      <a:accent5>
        <a:srgbClr val="B8B8B9"/>
      </a:accent5>
      <a:accent6>
        <a:srgbClr val="D4D4D5"/>
      </a:accent6>
      <a:hlink>
        <a:srgbClr val="CE1126"/>
      </a:hlink>
      <a:folHlink>
        <a:srgbClr val="000000"/>
      </a:folHlink>
    </a:clrScheme>
    <a:fontScheme name="RTX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WrappedLabelHistory xmlns:xsi="http://www.w3.org/2001/XMLSchema-instance" xmlns:xsd="http://www.w3.org/2001/XMLSchema" xmlns="http://www.boldonjames.com/2016/02/Classifier/internal/wrappedLabelHistory">
  <Value>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ZGVmYXVsdFZhbHVlIj48ZWxlbWVudCB1aWQ9ImJiYTk0YzY1LWFjM2QtNGYzNC1iMmUxLThkZTExZWY2ZjAxYyIgdmFsdWU9IiIgeG1sbnM9Imh0dHA6Ly93d3cuYm9sZG9uamFtZXMuY29tLzIwMDgvMDEvc2llL2ludGVybmFsL2xhYmVsIiAvPjwvc2lzbD48VXNlck5hbWU+VVNcbnJwMDI0MTU4MjwvVXNlck5hbWU+PERhdGVUaW1lPjIvMTIvMjAyMCAyOjQ5OjE3IFBNPC9EYXRlVGltZT48TGFiZWxTdHJpbmc+T3JpZ2luIEp1cmlzZGljdGlvbjogVVMgPC9MYWJlbFN0cmluZz48L2l0ZW0+PGl0ZW0+PHNpc2wgc2lzbFZlcnNpb249IjAiIHBvbGljeT0iY2RlNTNhYzEtYmY1Zi00YWFlLTljZjEtMDc1MDllMjNhNGIwIiBvcmlnaW49InVzZXJTZWxlY3RlZCI+PGVsZW1lbnQgdWlkPSJiYmE5NGM2NS1hYzNkLTRmMzQtYjJlMS04ZGUxMWVmNmYwMWMiIHZhbHVlPSIiIHhtbG5zPSJodHRwOi8vd3d3LmJvbGRvbmphbWVzLmNvbS8yMDA4LzAxL3NpZS9pbnRlcm5hbC9sYWJlbCIgLz48ZWxlbWVudCB1aWQ9IjU5OGNmYzI4LTVkZmQtNGYwNi04YzAxLWM3NTg4ZmQzOTRmMCIgdmFsdWU9IiIgeG1sbnM9Imh0dHA6Ly93d3cuYm9sZG9uamFtZXMuY29tLzIwMDgvMDEvc2llL2ludGVybmFsL2xhYmVsIiAvPjxlbGVtZW50IHVpZD0iYWFmYzlhOTUtZWU1ZC00ODdjLTljNGUtNjdhNTM4MGYyOTkxIiB2YWx1ZT0iIiB4bWxucz0iaHR0cDovL3d3dy5ib2xkb25qYW1lcy5jb20vMjAwOC8wMS9zaWUvaW50ZXJuYWwvbGFiZWwiIC8+PGVsZW1lbnQgdWlkPSJkNzU5Y2Q3YS1iNTdjLTQyZTQtOWE0OS05YjgyYTIzMzc1NzkiIHZhbHVlPSIiIHhtbG5zPSJodHRwOi8vd3d3LmJvbGRvbmphbWVzLmNvbS8yMDA4LzAxL3NpZS9pbnRlcm5hbC9sYWJlbCIgLz48ZWxlbWVudCB1aWQ9ImMyMDZkNWZhLWFlZTEtNGY2NC04OWQ5LWY4MWU0ZDdiM2FjYyIgdmFsdWU9IiIgeG1sbnM9Imh0dHA6Ly93d3cuYm9sZG9uamFtZXMuY29tLzIwMDgvMDEvc2llL2ludGVybmFsL2xhYmVsIiAvPjwvc2lzbD48VXNlck5hbWU+VVNcbnJwMDI0MTU4MjwvVXNlck5hbWU+PERhdGVUaW1lPjIvMTIvMjAyMCAzOjAzOjA5IFBNPC9EYXRlVGltZT48TGFiZWxTdHJpbmc+T3JpZ2luIEp1cmlzZGljdGlvbjogVVMgIHwgUmF5dGhlb24gQ29tcGV0aXRpb24gU2Vuc2l0aXZlIHwgUGVyIEN1cnJlbnQgUmF5dGhlb24gUG9saWN5IChSUC1PR0MtMDM1KSB8IE5vbi1FeHBvcnQgQ29udHJvbGxlZCBUZWNobmljYWwgSW5mb3JtYXRpb24gKEVYSU0gRGV0ZXJtaW5lZCBPbmx5KSB8IFBlciBDdXJyZW50IFJheXRoZW9uIFBvbGljeSAoUEktT0dDLUdUQy01MDA0KTwvTGFiZWxTdHJpbmc+PC9pdGVtPjxpdGVtPjxzaXNsIHNpc2xWZXJzaW9uPSIwIiBwb2xpY3k9ImNkZTUzYWMxLWJmNWYtNGFhZS05Y2YxLTA3NTA5ZTIzYTRiMCIgb3JpZ2luPSJ1c2VyU2VsZWN0ZWQiPjxlbGVtZW50IHVpZD0iYmJhOTRjNjUtYWMzZC00ZjM0LWIyZTEtOGRlMTFlZjZmMDFjIiB2YWx1ZT0iIiB4bWxucz0iaHR0cDovL3d3dy5ib2xkb25qYW1lcy5jb20vMjAwOC8wMS9zaWUvaW50ZXJuYWwvbGFiZWwiIC8+PGVsZW1lbnQgdWlkPSI5OTdhNzE2ZS1jMDNmLTQzYjEtYTViMC1kNmNkMDRlOWJhNDAiIHZhbHVlPSIiIHhtbG5zPSJodHRwOi8vd3d3LmJvbGRvbmphbWVzLmNvbS8yMDA4LzAxL3NpZS9pbnRlcm5hbC9sYWJlbCIgLz48ZWxlbWVudCB1aWQ9ImFhZmM5YTk1LWVlNWQtNDg3Yy05YzRlLTY3YTUzODBmMjk5MSIgdmFsdWU9IiIgeG1sbnM9Imh0dHA6Ly93d3cuYm9sZG9uamFtZXMuY29tLzIwMDgvMDEvc2llL2ludGVybmFsL2xhYmVsIiAvPjxlbGVtZW50IHVpZD0iY2FlMTFhNmItMjFiMS00OWQ4LTk5ZDgtZWQzMDY4NTEzODRhIiB2YWx1ZT0iIiB4bWxucz0iaHR0cDovL3d3dy5ib2xkb25qYW1lcy5jb20vMjAwOC8wMS9zaWUvaW50ZXJuYWwvbGFiZWwiIC8+PGVsZW1lbnQgdWlkPSJjMjA2ZDVmYS1hZWUxLTRmNjQtODlkOS1mODFlNGQ3YjNhY2MiIHZhbHVlPSIiIHhtbG5zPSJodHRwOi8vd3d3LmJvbGRvbmphbWVzLmNvbS8yMDA4LzAxL3NpZS9pbnRlcm5hbC9sYWJlbCIgLz48L3Npc2w+PFVzZXJOYW1lPlVTXG5ycDAyNDE1ODI8L1VzZXJOYW1lPjxEYXRlVGltZT4yLzEyLzIwMjAgMzoyODo1NyBQTTwvRGF0ZVRpbWU+PExhYmVsU3RyaW5nPk9yaWdpbiBKdXJpc2RpY3Rpb246IFVTICB8IFJheXRoZW9uIFByb3ByaWV0YXJ5IHwgUGVyIEN1cnJlbnQgUmF5dGhlb24gUG9saWN5IChSUC1PR0MtMDM1KSB8IFVTLUlUQVIgQ29udHJvbGxlZCB8IFBlciBDdXJyZW50IFJheXRoZW9uIFBvbGljeSAoUEktT0dDLUdUQy01MDA0KTwvTGFiZWxTdHJpbmc+PC9pdGVtPjxpdGVtPjxzaXNsIHNpc2xWZXJzaW9uPSIwIiBwb2xpY3k9ImNkZTUzYWMxLWJmNWYtNGFhZS05Y2YxLTA3NTA5ZTIzYTRiMCIgb3JpZ2luPSJ1c2VyU2VsZWN0ZWQiPjxlbGVtZW50IHVpZD0iYmJhOTRjNjUtYWMzZC00ZjM0LWIyZTEtOGRlMTFlZjZmMDFjIiB2YWx1ZT0iIiB4bWxucz0iaHR0cDovL3d3dy5ib2xkb25qYW1lcy5jb20vMjAwOC8wMS9zaWUvaW50ZXJuYWwvbGFiZWwiIC8+PGVsZW1lbnQgdWlkPSIwMTJlYjIyYy03NmNhLTRlNGYtOGFiOS1mYWJiMDU0YWUxNDAiIHZhbHVlPSIiIHhtbG5zPSJodHRwOi8vd3d3LmJvbGRvbmphbWVzLmNvbS8yMDA4LzAxL3NpZS9pbnRlcm5hbC9sYWJlbCIgLz48ZWxlbWVudCB1aWQ9ImFhZmM5YTk1LWVlNWQtNDg3Yy05YzRlLTY3YTUzODBmMjk5MSIgdmFsdWU9IiIgeG1sbnM9Imh0dHA6Ly93d3cuYm9sZG9uamFtZXMuY29tLzIwMDgvMDEvc2llL2ludGVybmFsL2xhYmVsIiAvPjxlbGVtZW50IHVpZD0iYmMyYjdjMDEtNmRiMS00ZTdkLTg4ZDEtZmM2MTY3NGY4NmZkIiB2YWx1ZT0iIiB4bWxucz0iaHR0cDovL3d3dy5ib2xkb25qYW1lcy5jb20vMjAwOC8wMS9zaWUvaW50ZXJuYWwvbGFiZWwiIC8+PGVsZW1lbnQgdWlkPSI5MmU5OTNhMy1hZjMyLTRhZmItYWExOS0zYTQ5Y2RiODJjN2EiIHZhbHVlPSIiIHhtbG5zPSJodHRwOi8vd3d3LmJvbGRvbmphbWVzLmNvbS8yMDA4LzAxL3NpZS9pbnRlcm5hbC9sYWJlbCIgLz48L3Npc2w+PFVzZXJOYW1lPlVTXG5ycDAyNDE1ODI8L1VzZXJOYW1lPjxEYXRlVGltZT4yLzE0LzIwMjAgNDo0Mjo0NCBQTTwvRGF0ZVRpbWU+PExhYmVsU3RyaW5nPk9yaWdpbiBKdXJpc2RpY3Rpb246IFVTICB8IFJheXRoZW9uIE1vc3QgUHJpdmF0ZSB8IFBlciBDdXJyZW50IFJheXRoZW9uIFBvbGljeSAoUlAtT0dDLTAzNSkgfCBPdGhlciBJbmZvcm1hdGlvbiAoTm90IFJlcXVpcmluZyBhbiBFeHBvcnQgQ29udHJvbCBNYXJraW5nKSB8IE5vIG1hcmtpbmcgYXBwbGllZCBieSB0aGUgdG9vbDwvTGFiZWxTdHJpbmc+PC9pdGVtPjxpdGVtPjxzaXNsIHNpc2xWZXJzaW9uPSIwIiBwb2xpY3k9ImNkZTUzYWMxLWJmNWYtNGFhZS05Y2YxLTA3NTA5ZTIzYTRiMCIgb3JpZ2luPSJ1c2VyU2VsZWN0ZWQiPjxlbGVtZW50IHVpZD0iYmJhOTRjNjUtYWMzZC00ZjM0LWIyZTEtOGRlMTFlZjZmMDFjIiB2YWx1ZT0iIiB4bWxucz0iaHR0cDovL3d3dy5ib2xkb25qYW1lcy5jb20vMjAwOC8wMS9zaWUvaW50ZXJuYWwvbGFiZWwiIC8+PGVsZW1lbnQgdWlkPSI5OTdhNzE2ZS1jMDNmLTQzYjEtYTViMC1kNmNkMDRlOWJhNDAiIHZhbHVlPSIiIHhtbG5zPSJodHRwOi8vd3d3LmJvbGRvbmphbWVzLmNvbS8yMDA4LzAxL3NpZS9pbnRlcm5hbC9sYWJlbCIgLz48ZWxlbWVudCB1aWQ9ImFhZmM5YTk1LWVlNWQtNDg3Yy05YzRlLTY3YTUzODBmMjk5MSIgdmFsdWU9IiIgeG1sbnM9Imh0dHA6Ly93d3cuYm9sZG9uamFtZXMuY29tLzIwMDgvMDEvc2llL2ludGVybmFsL2xhYmVsIiAvPjxlbGVtZW50IHVpZD0iZmI5OTEzMDgtYTNkZS00MGE4LTk2N2ItMDkyMjMzNDI0MWJhIiB2YWx1ZT0iIiB4bWxucz0iaHR0cDovL3d3dy5ib2xkb25qYW1lcy5jb20vMjAwOC8wMS9zaWUvaW50ZXJuYWwvbGFiZWwiIC8+PGVsZW1lbnQgdWlkPSJjMjA2ZDVmYS1hZWUxLTRmNjQtODlkOS1mODFlNGQ3YjNhY2MiIHZhbHVlPSIiIHhtbG5zPSJodHRwOi8vd3d3LmJvbGRvbmphbWVzLmNvbS8yMDA4LzAxL3NpZS9pbnRlcm5hbC9sYWJlbCIgLz48L3Npc2w+PFVzZXJOYW1lPlVTXG5ycDAyNDE1ODI8L1VzZXJOYW1lPjxEYXRlVGltZT4yLzE0LzIwMjAgNjoyOTozNCBQTTwvRGF0ZVRpbWU+PExhYmVsU3RyaW5nPk9yaWdpbiBKdXJpc2RpY3Rpb246IFVTICB8IFJheXRoZW9uIFByb3ByaWV0YXJ5IHwgUGVyIEN1cnJlbnQgUmF5dGhlb24gUG9saWN5IChSUC1PR0MtMDM1KSB8IFVTLUV4cG9ydCBDb250cm9sbGVkIEp1cmlzZGljdGlvbiBVbmRldGVybWluZWQgfCBQZXIgQ3VycmVudCBSYXl0aGVvbiBQb2xpY3kgKFBJLU9HQy1HVEMtNTAwNCk8L0xhYmVsU3RyaW5nPjwvaXRlbT48aXRlbT48c2lzbCBzaXNsVmVyc2lvbj0iMCIgcG9saWN5PSJjZGU1M2FjMS1iZjVmLTRhYWUtOWNmMS0wNzUwOWUyM2E0YjAiIG9yaWdpbj0idXNlclNlbGVjdGVkIj48ZWxlbWVudCB1aWQ9ImJiYTk0YzY1LWFjM2QtNGYzNC1iMmUxLThkZTExZWY2ZjAxYyIgdmFsdWU9IiIgeG1sbnM9Imh0dHA6Ly93d3cuYm9sZG9uamFtZXMuY29tLzIwMDgvMDEvc2llL2ludGVybmFsL2xhYmVsIiAvPjxlbGVtZW50IHVpZD0iYWNmOWVjYzMtMGY0NS00MjM0LWE5MGQtZTQzNjhmYWNkOTgxIiB2YWx1ZT0iIiB4bWxucz0iaHR0cDovL3d3dy5ib2xkb25qYW1lcy5jb20vMjAwOC8wMS9zaWUvaW50ZXJuYWwvbGFiZWwiIC8+PGVsZW1lbnQgdWlkPSJhYWZjOWE5NS1lZTVkLTQ4N2MtOWM0ZS02N2E1MzgwZjI5OTEiIHZhbHVlPSIiIHhtbG5zPSJodHRwOi8vd3d3LmJvbGRvbmphbWVzLmNvbS8yMDA4LzAxL3NpZS9pbnRlcm5hbC9sYWJlbCIgLz48ZWxlbWVudCB1aWQ9ImZiOTkxMzA4LWEzZGUtNDBhOC05NjdiLTA5MjIzMzQyNDFiYSIgdmFsdWU9IiIgeG1sbnM9Imh0dHA6Ly93d3cuYm9sZG9uamFtZXMuY29tLzIwMDgvMDEvc2llL2ludGVybmFsL2xhYmVsIiAvPjxlbGVtZW50IHVpZD0iYzIwNmQ1ZmEtYWVlMS00ZjY0LTg5ZDktZjgxZTRkN2IzYWNjIiB2YWx1ZT0iIiB4bWxucz0iaHR0cDovL3d3dy5ib2xkb25qYW1lcy5jb20vMjAwOC8wMS9zaWUvaW50ZXJuYWwvbGFiZWwiIC8+PC9zaXNsPjxVc2VyTmFtZT5VU1xucnAwMjQxNTgyPC9Vc2VyTmFtZT48RGF0ZVRpbWU+Mi8xNy8yMDIwIDg6Mjg6MzEgUE08L0RhdGVUaW1lPjxMYWJlbFN0cmluZz5PcmlnaW4gSnVyaXNkaWN0aW9uOiBVUyAgfCBJbnRlcm5hbCBVc2UgT25seSB8IFBlciBDdXJyZW50IFJheXRoZW9uIFBvbGljeSAoUlAtT0dDLTAzNSkgfCBVUy1FeHBvcnQgQ29udHJvbGxlZCBKdXJpc2RpY3Rpb24gVW5kZXRlcm1pbmVkIHwgUGVyIEN1cnJlbnQgUmF5dGhlb24gUG9saWN5IChQSS1PR0MtR1RDLTUwMDQpPC9MYWJlbFN0cmluZz48L2l0ZW0+PGl0ZW0+PHNpc2wgc2lzbFZlcnNpb249IjAiIHBvbGljeT0iY2RlNTNhYzEtYmY1Zi00YWFlLTljZjEtMDc1MDllMjNhNGIwIiBvcmlnaW49InVzZXJTZWxlY3RlZCI+PGVsZW1lbnQgdWlkPSJiYmE5NGM2NS1hYzNkLTRmMzQtYjJlMS04ZGUxMWVmNmYwMWMiIHZhbHVlPSIiIHhtbG5zPSJodHRwOi8vd3d3LmJvbGRvbmphbWVzLmNvbS8yMDA4LzAxL3NpZS9pbnRlcm5hbC9sYWJlbCIgLz48ZWxlbWVudCB1aWQ9Ijk5N2E3MTZlLWMwM2YtNDNiMS1hNWIwLWQ2Y2QwNGU5YmE0MCIgdmFsdWU9IiIgeG1sbnM9Imh0dHA6Ly93d3cuYm9sZG9uamFtZXMuY29tLzIwMDgvMDEvc2llL2ludGVybmFsL2xhYmVsIiAvPjxlbGVtZW50IHVpZD0iYWFmYzlhOTUtZWU1ZC00ODdjLTljNGUtNjdhNTM4MGYyOTkxIiB2YWx1ZT0iIiB4bWxucz0iaHR0cDovL3d3dy5ib2xkb25qYW1lcy5jb20vMjAwOC8wMS9zaWUvaW50ZXJuYWwvbGFiZWwiIC8+PGVsZW1lbnQgdWlkPSJiYzJiN2MwMS02ZGIxLTRlN2QtODhkMS1mYzYxNjc0Zjg2ZmQiIHZhbHVlPSIiIHhtbG5zPSJodHRwOi8vd3d3LmJvbGRvbmphbWVzLmNvbS8yMDA4LzAxL3NpZS9pbnRlcm5hbC9sYWJlbCIgLz48ZWxlbWVudCB1aWQ9IjkyZTk5M2EzLWFmMzItNGFmYi1hYTE5LTNhNDljZGI4MmM3YSIgdmFsdWU9IiIgeG1sbnM9Imh0dHA6Ly93d3cuYm9sZG9uamFtZXMuY29tLzIwMDgvMDEvc2llL2ludGVybmFsL2xhYmVsIiAvPjwvc2lzbD48VXNlck5hbWU+VVNcbnJwMDI0MTU4MjwvVXNlck5hbWU+PERhdGVUaW1lPjIvMTgvMjAyMCA0OjU4OjI4IFBNPC9EYXRlVGltZT48TGFiZWxTdHJpbmc+T3JpZ2luIEp1cmlzZGljdGlvbjogVVMgIHwgUmF5dGhlb24gUHJvcHJpZXRhcnkgfCBQZXIgQ3VycmVudCBSYXl0aGVvbiBQb2xpY3kgKFJQLU9HQy0wMzUpIHwgT3RoZXIgSW5mb3JtYXRpb24gKE5vdCBSZXF1aXJpbmcgYW4gRXhwb3J0IENvbnRyb2wgTWFya2luZykgfCBObyBtYXJraW5nIGFwcGxpZWQgYnkgdGhlIHRvb2w8L0xhYmVsU3RyaW5nPjwvaXRlbT48aXRlbT48c2lzbCBzaXNsVmVyc2lvbj0iMCIgcG9saWN5PSJjZGU1M2FjMS1iZjVmLTRhYWUtOWNmMS0wNzUwOWUyM2E0YjAiIG9yaWdpbj0idXNlclNlbGVjdGVkIj48ZWxlbWVudCB1aWQ9ImJiYTk0YzY1LWFjM2QtNGYzNC1iMmUxLThkZTExZWY2ZjAxYyIgdmFsdWU9IiIgeG1sbnM9Imh0dHA6Ly93d3cuYm9sZG9uamFtZXMuY29tLzIwMDgvMDEvc2llL2ludGVybmFsL2xhYmVsIiAvPjxlbGVtZW50IHVpZD0iMDEyZWIyMmMtNzZjYS00ZTRmLThhYjktZmFiYjA1NGFlMTQwIiB2YWx1ZT0iIiB4bWxucz0iaHR0cDovL3d3dy5ib2xkb25qYW1lcy5jb20vMjAwOC8wMS9zaWUvaW50ZXJuYWwvbGFiZWwiIC8+PGVsZW1lbnQgdWlkPSJhYWZjOWE5NS1lZTVkLTQ4N2MtOWM0ZS02N2E1MzgwZjI5OTEiIHZhbHVlPSIiIHhtbG5zPSJodHRwOi8vd3d3LmJvbGRvbmphbWVzLmNvbS8yMDA4LzAxL3NpZS9pbnRlcm5hbC9sYWJlbCIgLz48ZWxlbWVudCB1aWQ9ImZiOTkxMzA4LWEzZGUtNDBhOC05NjdiLTA5MjIzMzQyNDFiYSIgdmFsdWU9IiIgeG1sbnM9Imh0dHA6Ly93d3cuYm9sZG9uamFtZXMuY29tLzIwMDgvMDEvc2llL2ludGVybmFsL2xhYmVsIiAvPjxlbGVtZW50IHVpZD0iYzIwNmQ1ZmEtYWVlMS00ZjY0LTg5ZDktZjgxZTRkN2IzYWNjIiB2YWx1ZT0iIiB4bWxucz0iaHR0cDovL3d3dy5ib2xkb25qYW1lcy5jb20vMjAwOC8wMS9zaWUvaW50ZXJuYWwvbGFiZWwiIC8+PC9zaXNsPjxVc2VyTmFtZT5VU1xucnAwMjQxNTgyPC9Vc2VyTmFtZT48RGF0ZVRpbWU+Mi8xOC8yMDIwIDU6MDA6MTYgUE08L0RhdGVUaW1lPjxMYWJlbFN0cmluZz5PcmlnaW4gSnVyaXNkaWN0aW9uOiBVUyAgfCBSYXl0aGVvbiBNb3N0IFByaXZhdGUgfCBQZXIgQ3VycmVudCBSYXl0aGVvbiBQb2xpY3kgKFJQLU9HQy0wMzUpIHwgVVMtRXhwb3J0IENvbnRyb2xsZWQgSnVyaXNkaWN0aW9uIFVuZGV0ZXJtaW5lZCB8IFBlciBDdXJyZW50IFJheXRoZW9uIFBvbGljeSAoUEktT0dDLUdUQy01MDA0KTwvTGFiZWxTdHJpbmc+PC9pdGVtPjxpdGVtPjxzaXNsIHNpc2xWZXJzaW9uPSIwIiBwb2xpY3k9ImNkZTUzYWMxLWJmNWYtNGFhZS05Y2YxLTA3NTA5ZTIzYTRiMCIgb3JpZ2luPSJ1c2VyU2VsZWN0ZWQiPjxlbGVtZW50IHVpZD0iYmJhOTRjNjUtYWMzZC00ZjM0LWIyZTEtOGRlMTFlZjZmMDFjIiB2YWx1ZT0iIiB4bWxucz0iaHR0cDovL3d3dy5ib2xkb25qYW1lcy5jb20vMjAwOC8wMS9zaWUvaW50ZXJuYWwvbGFiZWwiIC8+PGVsZW1lbnQgdWlkPSJhY2Y5ZWNjMy0wZjQ1LTQyMzQtYTkwZC1lNDM2OGZhY2Q5ODEiIHZhbHVlPSIiIHhtbG5zPSJodHRwOi8vd3d3LmJvbGRvbmphbWVzLmNvbS8yMDA4LzAxL3NpZS9pbnRlcm5hbC9sYWJlbCIgLz48ZWxlbWVudCB1aWQ9ImFhZmM5YTk1LWVlNWQtNDg3Yy05YzRlLTY3YTUzODBmMjk5MSIgdmFsdWU9IiIgeG1sbnM9Imh0dHA6Ly93d3cuYm9sZG9uamFtZXMuY29tLzIwMDgvMDEvc2llL2ludGVybmFsL2xhYmVsIiAvPjxlbGVtZW50IHVpZD0iYmMyYjdjMDEtNmRiMS00ZTdkLTg4ZDEtZmM2MTY3NGY4NmZkIiB2YWx1ZT0iIiB4bWxucz0iaHR0cDovL3d3dy5ib2xkb25qYW1lcy5jb20vMjAwOC8wMS9zaWUvaW50ZXJuYWwvbGFiZWwiIC8+PGVsZW1lbnQgdWlkPSI5MmU5OTNhMy1hZjMyLTRhZmItYWExOS0zYTQ5Y2RiODJjN2EiIHZhbHVlPSIiIHhtbG5zPSJodHRwOi8vd3d3LmJvbGRvbmphbWVzLmNvbS8yMDA4LzAxL3NpZS9pbnRlcm5hbC9sYWJlbCIgLz48L3Npc2w+PFVzZXJOYW1lPlVTXG5ycDAyNDE1ODI8L1VzZXJOYW1lPjxEYXRlVGltZT4zLzcvMjAyMCA4OjIzOjM2IFBNPC9EYXRlVGltZT48TGFiZWxTdHJpbmc+T3JpZ2luIEp1cmlzZGljdGlvbjogVVMgIHwgSW50ZXJuYWwgVXNlIE9ubHkgfCBQZXIgQ3VycmVudCBSYXl0aGVvbiBQb2xpY3kgKFJQLU9HQy0wMzUpIHwgT3RoZXIgSW5mb3JtYXRpb24gKE5vdCBSZXF1aXJpbmcgYW4gRXhwb3J0IENvbnRyb2wgTWFya2luZykgfCBObyBtYXJraW5nIGFwcGxpZWQgYnkgdGhlIHRvb2w8L0xhYmVsU3RyaW5nPjwvaXRlbT48aXRlbT48c2lzbCBzaXNsVmVyc2lvbj0iMCIgcG9saWN5PSJjZGU1M2FjMS1iZjVmLTRhYWUtOWNmMS0wNzUwOWUyM2E0YjAiIG9yaWdpbj0idXNlclNlbGVjdGVkIj48ZWxlbWVudCB1aWQ9ImJiYTk0YzY1LWFjM2QtNGYzNC1iMmUxLThkZTExZWY2ZjAxYyIgdmFsdWU9IiIgeG1sbnM9Imh0dHA6Ly93d3cuYm9sZG9uamFtZXMuY29tLzIwMDgvMDEvc2llL2ludGVybmFsL2xhYmVsIiAvPjxlbGVtZW50IHVpZD0iOTk3YTcxNmUtYzAzZi00M2IxLWE1YjAtZDZjZDA0ZTliYTQwIiB2YWx1ZT0iIiB4bWxucz0iaHR0cDovL3d3dy5ib2xkb25qYW1lcy5jb20vMjAwOC8wMS9zaWUvaW50ZXJuYWwvbGFiZWwiIC8+PGVsZW1lbnQgdWlkPSJhYWZjOWE5NS1lZTVkLTQ4N2MtOWM0ZS02N2E1MzgwZjI5OTEiIHZhbHVlPSIiIHhtbG5zPSJodHRwOi8vd3d3LmJvbGRvbmphbWVzLmNvbS8yMDA4LzAxL3NpZS9pbnRlcm5hbC9sYWJlbCIgLz48ZWxlbWVudCB1aWQ9ImZiOTkxMzA4LWEzZGUtNDBhOC05NjdiLTA5MjIzMzQyNDFiYSIgdmFsdWU9IiIgeG1sbnM9Imh0dHA6Ly93d3cuYm9sZG9uamFtZXMuY29tLzIwMDgvMDEvc2llL2ludGVybmFsL2xhYmVsIiAvPjxlbGVtZW50IHVpZD0iYzIwNmQ1ZmEtYWVlMS00ZjY0LTg5ZDktZjgxZTRkN2IzYWNjIiB2YWx1ZT0iIiB4bWxucz0iaHR0cDovL3d3dy5ib2xkb25qYW1lcy5jb20vMjAwOC8wMS9zaWUvaW50ZXJuYWwvbGFiZWwiIC8+PC9zaXNsPjxVc2VyTmFtZT5VU1xucnAwMjQxNTgyPC9Vc2VyTmFtZT48RGF0ZVRpbWU+My83LzIwMjAgODoyNDo0OSBQTTwvRGF0ZVRpbWU+PExhYmVsU3RyaW5nPk9yaWdpbiBKdXJpc2RpY3Rpb246IFVTICB8IFJheXRoZW9uIFByb3ByaWV0YXJ5IHwgUGVyIEN1cnJlbnQgUmF5dGhlb24gUG9saWN5IChSUC1PR0MtMDM1KSB8IFVTLUV4cG9ydCBDb250cm9sbGVkIEp1cmlzZGljdGlvbiBVbmRldGVybWluZWQgfCBQZXIgQ3VycmVudCBSYXl0aGVvbiBQb2xpY3kgKFBJLU9HQy1HVEMtNTAwNCk8L0xhYmVsU3RyaW5nPjwvaXRlbT48aXRlbT48c2lzbCBzaXNsVmVyc2lvbj0iMCIgcG9saWN5PSJjZGU1M2FjMS1iZjVmLTRhYWUtOWNmMS0wNzUwOWUyM2E0YjAiIG9yaWdpbj0idXNlclNlbGVjdGVkIj48ZWxlbWVudCB1aWQ9ImJiYTk0YzY1LWFjM2QtNGYzNC1iMmUxLThkZTExZWY2ZjAxYyIgdmFsdWU9IiIgeG1sbnM9Imh0dHA6Ly93d3cuYm9sZG9uamFtZXMuY29tLzIwMDgvMDEvc2llL2ludGVybmFsL2xhYmVsIiAvPjxlbGVtZW50IHVpZD0iZmI5OTEzMDgtYTNkZS00MGE4LTk2N2ItMDkyMjMzNDI0MWJhIiB2YWx1ZT0iIiB4bWxucz0iaHR0cDovL3d3dy5ib2xkb25qYW1lcy5jb20vMjAwOC8wMS9zaWUvaW50ZXJuYWwvbGFiZWwiIC8+PGVsZW1lbnQgdWlkPSJjMjA2ZDVmYS1hZWUxLTRmNjQtODlkOS1mODFlNGQ3YjNhY2MiIHZhbHVlPSIiIHhtbG5zPSJodHRwOi8vd3d3LmJvbGRvbmphbWVzLmNvbS8yMDA4LzAxL3NpZS9pbnRlcm5hbC9sYWJlbCIgLz48ZWxlbWVudCB1aWQ9ImFjZjllY2MzLTBmNDUtNDIzNC1hOTBkLWU0MzY4ZmFjZDk4MSIgdmFsdWU9IiIgeG1sbnM9Imh0dHA6Ly93d3cuYm9sZG9uamFtZXMuY29tLzIwMDgvMDEvc2llL2ludGVybmFsL2xhYmVsIiAvPjxlbGVtZW50IHVpZD0iYWFmYzlhOTUtZWU1ZC00ODdjLTljNGUtNjdhNTM4MGYyOTkxIiB2YWx1ZT0iIiB4bWxucz0iaHR0cDovL3d3dy5ib2xkb25qYW1lcy5jb20vMjAwOC8wMS9zaWUvaW50ZXJuYWwvbGFiZWwiIC8+PC9zaXNsPjxVc2VyTmFtZT5VU1wxMTAzMDg1PC9Vc2VyTmFtZT48RGF0ZVRpbWU+My8xMi8yMDIwIDY6MjM6MjMgUE08L0RhdGVUaW1lPjxMYWJlbFN0cmluZz5PcmlnaW4gSnVyaXNkaWN0aW9uOiBVUyAgfCBJbnRlcm5hbCBVc2UgT25seSB8IFBlciBDdXJyZW50IFJheXRoZW9uIFBvbGljeSAoUlAtT0dDLTAzNSkgfCBVUy1FeHBvcnQgQ29udHJvbGxlZCBKdXJpc2RpY3Rpb24gVW5kZXRlcm1pbmVkIHwgUGVyIEN1cnJlbnQgUmF5dGhlb24gUG9saWN5IChQSS1PR0MtR1RDLTUwMDQpPC9MYWJlbFN0cmluZz48L2l0ZW0+PGl0ZW0+PHNpc2wgc2lzbFZlcnNpb249IjAiIHBvbGljeT0iY2RlNTNhYzEtYmY1Zi00YWFlLTljZjEtMDc1MDllMjNhNGIwIiBvcmlnaW49InVzZXJTZWxlY3RlZCIgLz48VXNlck5hbWU+VVNcMTEwMzA4NTwvVXNlck5hbWU+PERhdGVUaW1lPjMvMTMvMjAyMCAxMDowMjo0NCBQTTwvRGF0ZVRpbWU+PExhYmVsU3RyaW5nPlRoaXMgYXJ0aWZhY3QgaGFzIG5vIGNsYXNzaWZpY2F0aW9uLjwvTGFiZWxTdHJpbmc+PC9pdGVtPjxpdGVtPjxzaXNsIHNpc2xWZXJzaW9uPSIwIiBwb2xpY3k9ImNkZTUzYWMxLWJmNWYtNGFhZS05Y2YxLTA3NTA5ZTIzYTRiMCIgb3JpZ2luPSJ1c2VyU2VsZWN0ZWQiPjxlbGVtZW50IHVpZD0iMTVmZWZhMWMtYWY2Ny00ZWJmLWE3MWQtZjAxNjIxMTY4OTYyIiB2YWx1ZT0iIiB4bWxucz0iaHR0cDovL3d3dy5ib2xkb25qYW1lcy5jb20vMjAwOC8wMS9zaWUvaW50ZXJuYWwvbGFiZWwiIC8+PGVsZW1lbnQgdWlkPSJhYWZjOWE5NS1lZTVkLTQ4N2MtOWM0ZS02N2E1MzgwZjI5OTEiIHZhbHVlPSIiIHhtbG5zPSJodHRwOi8vd3d3LmJvbGRvbmphbWVzLmNvbS8yMDA4LzAxL3NpZS9pbnRlcm5hbC9sYWJlbCIgLz48ZWxlbWVudCB1aWQ9ImJiYTk0YzY1LWFjM2QtNGYzNC1iMmUxLThkZTExZWY2ZjAxYyIgdmFsdWU9IiIgeG1sbnM9Imh0dHA6Ly93d3cuYm9sZG9uamFtZXMuY29tLzIwMDgvMDEvc2llL2ludGVybmFsL2xhYmVsIiAvPjxlbGVtZW50IHVpZD0iYmMyYjdjMDEtNmRiMS00ZTdkLTg4ZDEtZmM2MTY3NGY4NmZkIiB2YWx1ZT0iIiB4bWxucz0iaHR0cDovL3d3dy5ib2xkb25qYW1lcy5jb20vMjAwOC8wMS9zaWUvaW50ZXJuYWwvbGFiZWwiIC8+PGVsZW1lbnQgdWlkPSI5MmU5OTNhMy1hZjMyLTRhZmItYWExOS0zYTQ5Y2RiODJjN2EiIHZhbHVlPSIiIHhtbG5zPSJodHRwOi8vd3d3LmJvbGRvbmphbWVzLmNvbS8yMDA4LzAxL3NpZS9pbnRlcm5hbC9sYWJlbCIgLz48L3Npc2w+PFVzZXJOYW1lPlVTXDExMDMwODU8L1VzZXJOYW1lPjxEYXRlVGltZT4zLzEzLzIwMjAgMTA6MDU6NDQgUE08L0RhdGVUaW1lPjxMYWJlbFN0cmluZz5PcmlnaW4gSnVyaXNkaWN0aW9uOiBVUyAgfCBUaGlyZCBQYXJ0eSBQcm9wcmlldGFyeSAtIE5lZWQgdG8gS25vdyB8IFBlciBDdXJyZW50IFJheXRoZW9uIFBvbGljeSAoUlAtT0dDLTAzNSkgfCBPdGhlciBJbmZvcm1hdGlvbiAoTm90IFJlcXVpcmluZyBhbiBFeHBvcnQgQ29udHJvbCBNYXJraW5nKSB8IE5vIG1hcmtpbmcgYXBwbGllZCBieSB0aGUgdG9vbDwvTGFiZWxTdHJpbmc+PC9pdGVtPjxpdGVtPjxzaXNsIHNpc2xWZXJzaW9uPSIwIiBwb2xpY3k9ImNkZTUzYWMxLWJmNWYtNGFhZS05Y2YxLTA3NTA5ZTIzYTRiMCIgb3JpZ2luPSJ1c2VyU2VsZWN0ZWQiIC8+PFVzZXJOYW1lPlVTXG5ycDAyNDE1ODI8L1VzZXJOYW1lPjxEYXRlVGltZT4zLzMwLzIwMjAgMTo1MzoxNyBQTTwvRGF0ZVRpbWU+PExhYmVsU3RyaW5nPlRoaXMgYXJ0aWZhY3QgaGFzIG5vIGNsYXNzaWZpY2F0aW9uLjwvTGFiZWxTdHJpbmc+PC9pdGVtPjxpdGVtPjxzaXNsIHNpc2xWZXJzaW9uPSIwIiBwb2xpY3k9ImNkZTUzYWMxLWJmNWYtNGFhZS05Y2YxLTA3NTA5ZTIzYTRiMCIgb3JpZ2luPSJ1c2VyU2VsZWN0ZWQiPjxlbGVtZW50IHVpZD0iMTVmZWZhMWMtYWY2Ny00ZWJmLWE3MWQtZjAxNjIxMTY4OTYyIiB2YWx1ZT0iIiB4bWxucz0iaHR0cDovL3d3dy5ib2xkb25qYW1lcy5jb20vMjAwOC8wMS9zaWUvaW50ZXJuYWwvbGFiZWwiIC8+PGVsZW1lbnQgdWlkPSJhMDZkYTRkYS1hMjYzLTQxMzYtYjRmZC1mMjhhMTdkMzAxODgiIHZhbHVlPSIiIHhtbG5zPSJodHRwOi8vd3d3LmJvbGRvbmphbWVzLmNvbS8yMDA4LzAxL3NpZS9pbnRlcm5hbC9sYWJlbCIgLz48ZWxlbWVudCB1aWQ9ImJiYTk0YzY1LWFjM2QtNGYzNC1iMmUxLThkZTExZWY2ZjAxYyIgdmFsdWU9IiIgeG1sbnM9Imh0dHA6Ly93d3cuYm9sZG9uamFtZXMuY29tLzIwMDgvMDEvc2llL2ludGVybmFsL2xhYmVsIiAvPjxlbGVtZW50IHVpZD0iYmMyYjdjMDEtNmRiMS00ZTdkLTg4ZDEtZmM2MTY3NGY4NmZkIiB2YWx1ZT0iIiB4bWxucz0iaHR0cDovL3d3dy5ib2xkb25qYW1lcy5jb20vMjAwOC8wMS9zaWUvaW50ZXJuYWwvbGFiZWwiIC8+PGVsZW1lbnQgdWlkPSI5MmU5OTNhMy1hZjMyLTRhZmItYWExOS0zYTQ5Y2RiODJjN2EiIHZhbHVlPSIiIHhtbG5zPSJodHRwOi8vd3d3LmJvbGRvbmphbWVzLmNvbS8yMDA4LzAxL3NpZS9pbnRlcm5hbC9sYWJlbCIgLz48L3Npc2w+PFVzZXJOYW1lPlVTXG5ycDAyNDE1ODI8L1VzZXJOYW1lPjxEYXRlVGltZT40LzIvMjAyMCAzOjQ5OjE3IFBNPC9EYXRlVGltZT48TGFiZWxTdHJpbmc+T3JpZ2luIEp1cmlzZGljdGlvbjogVVMgIHwgVGhpcmQgUGFydHkgUHJvcHJpZXRhcnkgLSBOZWVkIHRvIEtub3cgfCBVc2UgUHJlZXhpc3RpbmcgTWFya2luZyAobm90IGFwcGxpZWQgYnkgdGhpcyB0b29sKSB8IE90aGVyIEluZm9ybWF0aW9uIChOb3QgUmVxdWlyaW5nIGFuIEV4cG9ydCBDb250cm9sIE1hcmtpbmcpIHwgTm8gbWFya2luZyBhcHBsaWVkIGJ5IHRoZSB0b29sPC9MYWJlbFN0cmluZz48L2l0ZW0+PGl0ZW0+PHNpc2wgc2lzbFZlcnNpb249IjAiIHBvbGljeT0iY2RlNTNhYzEtYmY1Zi00YWFlLTljZjEtMDc1MDllMjNhNGIwIiBvcmlnaW49InVzZXJTZWxlY3RlZCI+PGVsZW1lbnQgdWlkPSJiYmE5NGM2NS1hYzNkLTRmMzQtYjJlMS04ZGUxMWVmNmYwMWMiIHZhbHVlPSIiIHhtbG5zPSJodHRwOi8vd3d3LmJvbGRvbmphbWVzLmNvbS8yMDA4LzAxL3NpZS9pbnRlcm5hbC9sYWJlbCIgLz48ZWxlbWVudCB1aWQ9ImJjMmI3YzAxLTZkYjEtNGU3ZC04OGQxLWZjNjE2NzRmODZmZCIgdmFsdWU9IiIgeG1sbnM9Imh0dHA6Ly93d3cuYm9sZG9uamFtZXMuY29tLzIwMDgvMDEvc2llL2ludGVybmFsL2xhYmVsIiAvPjxlbGVtZW50IHVpZD0iOTJlOTkzYTMtYWYzMi00YWZiLWFhMTktM2E0OWNkYjgyYzdhIiB2YWx1ZT0iIiB4bWxucz0iaHR0cDovL3d3dy5ib2xkb25qYW1lcy5jb20vMjAwOC8wMS9zaWUvaW50ZXJuYWwvbGFiZWwiIC8+PGVsZW1lbnQgdWlkPSIwZWU0MzE2ZS1mNmRlLTRiMzYtOTEzMy0zNjliMjk1NTAyYWEiIHZhbHVlPSIiIHhtbG5zPSJodHRwOi8vd3d3LmJvbGRvbmphbWVzLmNvbS8yMDA4LzAxL3NpZS9pbnRlcm5hbC9sYWJlbCIgLz48ZWxlbWVudCB1aWQ9ImE0YTlmMzgyLThjZWMtNDBiYi1hOWMzLWMxODc2ZGVkOWRlZSIgdmFsdWU9IiIgeG1sbnM9Imh0dHA6Ly93d3cuYm9sZG9uamFtZXMuY29tLzIwMDgvMDEvc2llL2ludGVybmFsL2xhYmVsIiAvPjwvc2lzbD48VXNlck5hbWU+VVNcMTE2MTA3MTwvVXNlck5hbWU+PERhdGVUaW1lPjYvMjgvMjAyMSAzOjIyOjMwIFBNPC9EYXRlVGltZT48TGFiZWxTdHJpbmc+T3JpZ2luIEp1cmlzZGljdGlvbjogVVMgIHwgQXBwcm92ZWQgZm9yIFB1YmxpYyBSZWxlYXNlIHwgUmF5dGhlb24gVGVjaG5vbG9naWVzIChDb3Jwb3JhdGUgT25seSkgfCBPdGhlciBJbmZvcm1hdGlvbiAoTm90IFJlcXVpcmluZyBhbiBFeHBvcnQgQ29udHJvbCBNYXJraW5nKSB8IE5vIG1hcmtpbmcgYXBwbGllZCBieSB0aGUgdG9vbDwvTGFiZWxTdHJpbmc+PC9pdGVtPjwvbGFiZWxIaXN0b3J5Pg==</Value>
</WrappedLabelHistory>
</file>

<file path=customXml/item2.xml><?xml version="1.0" encoding="utf-8"?>
<sisl xmlns:xsi="http://www.w3.org/2001/XMLSchema-instance" xmlns:xsd="http://www.w3.org/2001/XMLSchema" xmlns="http://www.boldonjames.com/2008/01/sie/internal/label" sislVersion="0" policy="cde53ac1-bf5f-4aae-9cf1-07509e23a4b0" origin="userSelected">
  <element uid="bba94c65-ac3d-4f34-b2e1-8de11ef6f01c" value=""/>
  <element uid="bc2b7c01-6db1-4e7d-88d1-fc61674f86fd" value=""/>
  <element uid="92e993a3-af32-4afb-aa19-3a49cdb82c7a" value=""/>
  <element uid="0ee4316e-f6de-4b36-9133-369b295502aa" value=""/>
  <element uid="a4a9f382-8cec-40bb-a9c3-c1876ded9dee" value=""/>
</sisl>
</file>

<file path=customXml/itemProps1.xml><?xml version="1.0" encoding="utf-8"?>
<ds:datastoreItem xmlns:ds="http://schemas.openxmlformats.org/officeDocument/2006/customXml" ds:itemID="{8F4E3F1F-3842-418B-A270-63AD51F48D56}">
  <ds:schemaRefs>
    <ds:schemaRef ds:uri="http://www.w3.org/2001/XMLSchema"/>
    <ds:schemaRef ds:uri="http://www.boldonjames.com/2016/02/Classifier/internal/wrappedLabelHistory"/>
  </ds:schemaRefs>
</ds:datastoreItem>
</file>

<file path=customXml/itemProps2.xml><?xml version="1.0" encoding="utf-8"?>
<ds:datastoreItem xmlns:ds="http://schemas.openxmlformats.org/officeDocument/2006/customXml" ds:itemID="{68524E78-A1D0-4F64-98FF-3DF9AE4C17E2}">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BBN_PPT_Template_16x9</Template>
  <TotalTime>38290</TotalTime>
  <Words>1587</Words>
  <Application>Microsoft Office PowerPoint</Application>
  <PresentationFormat>Widescreen</PresentationFormat>
  <Paragraphs>243</Paragraphs>
  <Slides>14</Slides>
  <Notes>14</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14</vt:i4>
      </vt:variant>
    </vt:vector>
  </HeadingPairs>
  <TitlesOfParts>
    <vt:vector size="23" baseType="lpstr">
      <vt:lpstr>MS PGothic</vt:lpstr>
      <vt:lpstr>Arial</vt:lpstr>
      <vt:lpstr>Calibri</vt:lpstr>
      <vt:lpstr>Times New Roman</vt:lpstr>
      <vt:lpstr>Wingdings</vt:lpstr>
      <vt:lpstr>RTX Masters: Covers</vt:lpstr>
      <vt:lpstr>RTX Masters: Content</vt:lpstr>
      <vt:lpstr>RTX Masters: Section Breakers</vt:lpstr>
      <vt:lpstr>RTX Brand Guidelines</vt:lpstr>
      <vt:lpstr>Towards a Unified Model of Deep Cognition</vt:lpstr>
      <vt:lpstr>Purpose</vt:lpstr>
      <vt:lpstr>Cognitive Architecture</vt:lpstr>
      <vt:lpstr>Soar Cognitive Architecture</vt:lpstr>
      <vt:lpstr>Cognitive Architectures</vt:lpstr>
      <vt:lpstr>The Standard Model</vt:lpstr>
      <vt:lpstr>Role-based Cognitive Autonomy</vt:lpstr>
      <vt:lpstr>Role-based Functional Decomposition</vt:lpstr>
      <vt:lpstr>A Deep Cognitive Architecture</vt:lpstr>
      <vt:lpstr>Informing the way forward…</vt:lpstr>
      <vt:lpstr>A Short Detour Into A Rabbit Hole…</vt:lpstr>
      <vt:lpstr>Key Questions</vt:lpstr>
      <vt:lpstr>Discussion</vt:lpstr>
      <vt:lpstr>Thank You.</vt:lpstr>
    </vt:vector>
  </TitlesOfParts>
  <Company>Raytheon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a Unified Model of Deep Cognition</dc:title>
  <dc:subject>[rtnipcontrolcode:public|rtnipcontrolcodevm:rtxpogc035|rtnexportcontrolcountry:usa|rtnexportcontrolcode:otherinfo|rtnexportcontrolcodevm:nousecvm|]</dc:subject>
  <dc:creator>John Sustersic</dc:creator>
  <cp:keywords>RIS Internal Template 2020. v 1.0</cp:keywords>
  <cp:lastModifiedBy>John Sustersic</cp:lastModifiedBy>
  <cp:revision>52</cp:revision>
  <dcterms:created xsi:type="dcterms:W3CDTF">2021-04-26T15:40:08Z</dcterms:created>
  <dcterms:modified xsi:type="dcterms:W3CDTF">2021-06-28T15:23:05Z</dcterms:modified>
  <cp:category>RIS Internal Template 2020. v 1.0</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0a7d8382-1249-4d4c-baff-bcfd5fcba76d</vt:lpwstr>
  </property>
  <property fmtid="{D5CDD505-2E9C-101B-9397-08002B2CF9AE}" pid="3" name="bjSaver">
    <vt:lpwstr>A2AB0OuaTTiL2YVHw3qxYann2Jd9uCN6</vt:lpwstr>
  </property>
  <property fmtid="{D5CDD505-2E9C-101B-9397-08002B2CF9AE}" pid="4" name="rtnexportcontrolcountry">
    <vt:lpwstr>usa</vt:lpwstr>
  </property>
  <property fmtid="{D5CDD505-2E9C-101B-9397-08002B2CF9AE}" pid="5" name="rtnexportcontrolcode">
    <vt:lpwstr>otherinfo</vt:lpwstr>
  </property>
  <property fmtid="{D5CDD505-2E9C-101B-9397-08002B2CF9AE}" pid="6" name="rtnexportcontrolcodevm">
    <vt:lpwstr>nousecvm</vt:lpwstr>
  </property>
  <property fmtid="{D5CDD505-2E9C-101B-9397-08002B2CF9AE}" pid="7" name="bjClsUserRVM">
    <vt:lpwstr>[]</vt:lpwstr>
  </property>
  <property fmtid="{D5CDD505-2E9C-101B-9397-08002B2CF9AE}" pid="8" name="bjDocumentLabelXML">
    <vt:lpwstr>&lt;?xml version="1.0" encoding="us-ascii"?&gt;&lt;sisl xmlns:xsi="http://www.w3.org/2001/XMLSchema-instance" xmlns:xsd="http://www.w3.org/2001/XMLSchema" sislVersion="0" policy="cde53ac1-bf5f-4aae-9cf1-07509e23a4b0" origin="userSelected" xmlns="http://www.boldonj</vt:lpwstr>
  </property>
  <property fmtid="{D5CDD505-2E9C-101B-9397-08002B2CF9AE}" pid="9" name="bjDocumentLabelXML-0">
    <vt:lpwstr>ames.com/2008/01/sie/internal/label"&gt;&lt;element uid="bba94c65-ac3d-4f34-b2e1-8de11ef6f01c" value="" /&gt;&lt;element uid="bc2b7c01-6db1-4e7d-88d1-fc61674f86fd" value="" /&gt;&lt;element uid="92e993a3-af32-4afb-aa19-3a49cdb82c7a" value="" /&gt;&lt;element uid="0ee4316e-f6de-4</vt:lpwstr>
  </property>
  <property fmtid="{D5CDD505-2E9C-101B-9397-08002B2CF9AE}" pid="10" name="bjDocumentLabelXML-1">
    <vt:lpwstr>b36-9133-369b295502aa" value="" /&gt;&lt;element uid="a4a9f382-8cec-40bb-a9c3-c1876ded9dee" value="" /&gt;&lt;/sisl&gt;</vt:lpwstr>
  </property>
  <property fmtid="{D5CDD505-2E9C-101B-9397-08002B2CF9AE}" pid="11" name="bjDocumentSecurityLabel">
    <vt:lpwstr>Origin Jurisdiction: US  | Approved for Public Release | Raytheon Technologies (Corporate Only) | Other Information (Not Requiring an Export Control Marking) | No marking applied by the tool</vt:lpwstr>
  </property>
  <property fmtid="{D5CDD505-2E9C-101B-9397-08002B2CF9AE}" pid="12" name="rtnipcontrolcode">
    <vt:lpwstr>public</vt:lpwstr>
  </property>
  <property fmtid="{D5CDD505-2E9C-101B-9397-08002B2CF9AE}" pid="13" name="rtnipcontrolcodevm">
    <vt:lpwstr>rtxpogc035</vt:lpwstr>
  </property>
  <property fmtid="{D5CDD505-2E9C-101B-9397-08002B2CF9AE}" pid="14" name="bjSlideMasterFooterText">
    <vt:lpwstr>Approved for Public Release
 </vt:lpwstr>
  </property>
  <property fmtid="{D5CDD505-2E9C-101B-9397-08002B2CF9AE}" pid="15" name="bjLabelHistoryID">
    <vt:lpwstr>{8F4E3F1F-3842-418B-A270-63AD51F48D56}</vt:lpwstr>
  </property>
</Properties>
</file>