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Century Gothic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5" roundtripDataSignature="AMtx7miv+7tJD3sBLY+N7HJL1WOCDSA4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Carolina Santana Louzad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enturyGothic-regular.fntdata"/><Relationship Id="rId50" Type="http://schemas.openxmlformats.org/officeDocument/2006/relationships/slide" Target="slides/slide44.xml"/><Relationship Id="rId53" Type="http://schemas.openxmlformats.org/officeDocument/2006/relationships/font" Target="fonts/CenturyGothic-italic.fntdata"/><Relationship Id="rId52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font" Target="fonts/CenturyGothic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6-01T15:50:31.000">
    <p:pos x="515" y="1116"/>
    <p:text>a Ideia aqui é acompanhar a criação da conta e ir explicando sobre as aplicações em tempo real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aOqBzy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6-01T20:24:19.948">
    <p:pos x="965" y="1322"/>
    <p:text>mortrar passo a passo no github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aOUH7EQ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" name="Google Shape;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fd4021677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2fd402167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d4021677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2fd402167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d4021677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2fd402167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0d5a69e2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320d5a69e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20d5a69e2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320d5a69e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d4021677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2fd402167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d4021677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2fd402167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d4021677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2fd40216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0d5a69e2_1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320d5a69e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20d5a69e2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320d5a69e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20d5a69e2_1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320d5a69e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0d5a69e2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320d5a69e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d36f480ab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1d36f480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20d5a69e2_1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320d5a69e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fd4021677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2fd402167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0d5a69e2_1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320d5a69e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d36f480ab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1d36f480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d36f480ab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1d36f480a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0d5a69e2_1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320d5a69e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0d5a69e2_1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320d5a69e2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2fd402167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g12fd4021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fd4021677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2fd402167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d36f480ab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1d36f480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36f480ab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1d36f480a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36f480ab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1d36f480a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36f480ab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1d36f480a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36f480ab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1d36f480a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36f480ab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1d36f480a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36f480ab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1d36f480a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d36f480ab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1d36f480a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d36f480ab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1d36f480a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20d5a69e2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g1320d5a69e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d36f480ab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1d36f480a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d36f480ab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1d36f480a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fd4021677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2fd402167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d36f480ab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1d36f480a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180a8d9a1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0180a8d9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a92618e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g110a9261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180a8d9a1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10180a8d9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fd402167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2fd402167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saucedemo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mountaingoatsoftware.com/blog/its-effort-not-complexity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aucedemo.com/" TargetMode="External"/><Relationship Id="rId4" Type="http://schemas.openxmlformats.org/officeDocument/2006/relationships/hyperlink" Target="https://www.saucedemo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hyperlink" Target="https://www.atlassian.com/br/software/jira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395325" y="3075350"/>
            <a:ext cx="44919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2551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35925" y="1459475"/>
            <a:ext cx="73644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a dia de um QA: A prática de testes manuais funcionais 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12fd4021677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2fd4021677_0_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2fd4021677_0_19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2fd4021677_0_195"/>
          <p:cNvSpPr txBox="1"/>
          <p:nvPr/>
        </p:nvSpPr>
        <p:spPr>
          <a:xfrm>
            <a:off x="1532325" y="21849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do fluxo de trabalho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d4021677_0_38"/>
          <p:cNvSpPr txBox="1"/>
          <p:nvPr/>
        </p:nvSpPr>
        <p:spPr>
          <a:xfrm>
            <a:off x="565525" y="3849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 o SCRUM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12fd4021677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1" y="1118400"/>
            <a:ext cx="7576924" cy="37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d4021677_0_130"/>
          <p:cNvSpPr txBox="1"/>
          <p:nvPr/>
        </p:nvSpPr>
        <p:spPr>
          <a:xfrm>
            <a:off x="565525" y="63655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2fd4021677_0_130"/>
          <p:cNvSpPr txBox="1"/>
          <p:nvPr/>
        </p:nvSpPr>
        <p:spPr>
          <a:xfrm>
            <a:off x="565525" y="2073625"/>
            <a:ext cx="795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2fd4021677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25" y="1861125"/>
            <a:ext cx="3702490" cy="22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2fd4021677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742725"/>
            <a:ext cx="3558531" cy="2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0d5a69e2_1_12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1320d5a69e2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927" y="1104725"/>
            <a:ext cx="2632801" cy="37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0d5a69e2_1_20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devo entregar?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1320d5a69e2_1_20"/>
          <p:cNvSpPr txBox="1"/>
          <p:nvPr/>
        </p:nvSpPr>
        <p:spPr>
          <a:xfrm>
            <a:off x="1039700" y="1705900"/>
            <a:ext cx="6906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Faça seu próprio projeto de gerenciamento e configure conforme explicado.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entregar um documento definindo os fluxos do trabalho de seu projeto.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existe um template. Imagine que estivesse em alguma empresa e pedissem que definisse esse processo!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 será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enviado para o repositório no github ao final do desafio.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20d5a69e2_1_20"/>
          <p:cNvSpPr txBox="1"/>
          <p:nvPr/>
        </p:nvSpPr>
        <p:spPr>
          <a:xfrm>
            <a:off x="1635575" y="1137200"/>
            <a:ext cx="256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2fd4021677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2fd4021677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2fd4021677_0_5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3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fd4021677_0_56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Escrevendo histórias de usuário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d4021677_0_115"/>
          <p:cNvSpPr txBox="1"/>
          <p:nvPr/>
        </p:nvSpPr>
        <p:spPr>
          <a:xfrm>
            <a:off x="1047350" y="1933650"/>
            <a:ext cx="7767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fd4021677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12fd4021677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00" y="1397188"/>
            <a:ext cx="4914350" cy="27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d4021677_0_43"/>
          <p:cNvSpPr txBox="1"/>
          <p:nvPr/>
        </p:nvSpPr>
        <p:spPr>
          <a:xfrm>
            <a:off x="642625" y="1605950"/>
            <a:ext cx="72561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476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Abordagem para estruturar requerimentos a partir da visão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Fórmula para capturar </a:t>
            </a: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quem é o usuário que deseja 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o que o usuário deseja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motivação e razão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Princípio 3C ( Cartão, conversa, confirmação)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2fd4021677_0_4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b="0" i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2fd4021677_0_43"/>
          <p:cNvSpPr/>
          <p:nvPr/>
        </p:nvSpPr>
        <p:spPr>
          <a:xfrm>
            <a:off x="4572000" y="214625"/>
            <a:ext cx="2967600" cy="15099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cliente…desejo uma tela para fazer pagamentos via pix…pois </a:t>
            </a:r>
            <a:r>
              <a:rPr lang="en-US"/>
              <a:t>é maneira mais fácil, rápida e gratuita para fazer pagamentos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0d5a69e2_1_40"/>
          <p:cNvSpPr txBox="1"/>
          <p:nvPr/>
        </p:nvSpPr>
        <p:spPr>
          <a:xfrm>
            <a:off x="642625" y="1605950"/>
            <a:ext cx="72561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outros artefatos é bem vindo desde que contribua para a compreensão : Diagramas, fluxogramas, mindmaps, protótipos, etc…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discussão com a equipe é essencial para refinamento!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320d5a69e2_1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b="0" i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20d5a69e2_1_28"/>
          <p:cNvSpPr txBox="1"/>
          <p:nvPr/>
        </p:nvSpPr>
        <p:spPr>
          <a:xfrm>
            <a:off x="642625" y="1820575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476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b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</a:t>
            </a:r>
            <a:endParaRPr b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Independente ( Independent)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Negociável ( Negotiable)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Valiosa (Valuable)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Estimável (Estimable)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Pequena (Small)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Testável ( Testable)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320d5a69e2_1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r>
              <a:rPr b="1" i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uma</a:t>
            </a:r>
            <a:r>
              <a:rPr b="1" i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</a:t>
            </a:r>
            <a:r>
              <a:rPr b="1" i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 Story</a:t>
            </a:r>
            <a:endParaRPr b="0" i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713550" y="1963375"/>
            <a:ext cx="71637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Revisar conceitos úteis para testes manuais no mundo ágil, bem como compreender e praticar atividades relativas ao dia a dia de um QA, com foco em testes manuais funcionais.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713550" y="525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0d5a69e2_1_51"/>
          <p:cNvSpPr txBox="1"/>
          <p:nvPr/>
        </p:nvSpPr>
        <p:spPr>
          <a:xfrm>
            <a:off x="265175" y="1731775"/>
            <a:ext cx="5107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476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Confirmação se requisitos foram atendidos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forma de sentenças como um checklist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linguagem Guerkin( Given/ Then/ When)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20d5a69e2_1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Critérios de aceite</a:t>
            </a:r>
            <a:endParaRPr b="0" i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g1320d5a69e2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975" y="1334838"/>
            <a:ext cx="3466225" cy="2473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20d5a69e2_1_51"/>
          <p:cNvSpPr txBox="1"/>
          <p:nvPr/>
        </p:nvSpPr>
        <p:spPr>
          <a:xfrm>
            <a:off x="5461725" y="39075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20d5a69e2_1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que devemos prestar atenção?</a:t>
            </a:r>
            <a:endParaRPr b="1" i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320d5a69e2_1_34"/>
          <p:cNvSpPr txBox="1"/>
          <p:nvPr/>
        </p:nvSpPr>
        <p:spPr>
          <a:xfrm>
            <a:off x="642625" y="18205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Sempre analise se a história está focado no usuário ou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Histórias de usuário != requisitos bem definidos e documentados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em INVEST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nos requisitos de qualidade que não são pensadas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User Storie pode e deve ser discutida pela equipe e criada colaborativamente.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Comunicação é essencial!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d36f480ab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exemplo de US</a:t>
            </a:r>
            <a:endParaRPr b="1" i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1d36f480ab_0_5"/>
          <p:cNvSpPr txBox="1"/>
          <p:nvPr/>
        </p:nvSpPr>
        <p:spPr>
          <a:xfrm>
            <a:off x="642625" y="1583750"/>
            <a:ext cx="37755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Entrega de valor: objetivo da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Narrativa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Requisitos técnicos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Atores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Interfaces/Fluxos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d36f480ab_0_5"/>
          <p:cNvSpPr txBox="1"/>
          <p:nvPr/>
        </p:nvSpPr>
        <p:spPr>
          <a:xfrm>
            <a:off x="4572000" y="1699150"/>
            <a:ext cx="3427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e.Regras de negócios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f. Ambiente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h. Critérios de aceite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1d36f480ab_0_5"/>
          <p:cNvSpPr/>
          <p:nvPr/>
        </p:nvSpPr>
        <p:spPr>
          <a:xfrm>
            <a:off x="5209725" y="3256325"/>
            <a:ext cx="2790072" cy="154677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é fundamental!</a:t>
            </a:r>
            <a:endParaRPr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0d5a69e2_1_6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a escrita de user stories</a:t>
            </a:r>
            <a:endParaRPr b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320d5a69e2_1_67"/>
          <p:cNvSpPr txBox="1"/>
          <p:nvPr/>
        </p:nvSpPr>
        <p:spPr>
          <a:xfrm>
            <a:off x="642625" y="1925250"/>
            <a:ext cx="7256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Vamos praticar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escrita de </a:t>
            </a:r>
            <a:r>
              <a:rPr i="1"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Acesso ao site do projeto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devo subir no repositório?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em pdf anexando no mínimo 2 User Stories, indicando seu épicos e outras informações que considerar relevante.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técnica apresentada pode ser utilizada, mantendo organização e coerência!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2fd4021677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2fd4021677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2fd4021677_0_6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4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2fd4021677_0_64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da planning!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20d5a69e2_1_7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planning</a:t>
            </a:r>
            <a:endParaRPr b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320d5a69e2_1_77"/>
          <p:cNvSpPr txBox="1"/>
          <p:nvPr/>
        </p:nvSpPr>
        <p:spPr>
          <a:xfrm>
            <a:off x="642625" y="16873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e planejar os itens que serão desenvolvidos na sprint em direção a meta do produto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 o time scrum participa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Tópicos de uma planning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Porque essa sprint será valiosa?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pode ser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será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20d5a69e2_1_77"/>
          <p:cNvSpPr/>
          <p:nvPr/>
        </p:nvSpPr>
        <p:spPr>
          <a:xfrm>
            <a:off x="5572750" y="2031450"/>
            <a:ext cx="2294100" cy="10806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Backlog da sprint</a:t>
            </a:r>
            <a:endParaRPr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36f480ab_0_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b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1d36f480ab_0_13"/>
          <p:cNvSpPr/>
          <p:nvPr/>
        </p:nvSpPr>
        <p:spPr>
          <a:xfrm>
            <a:off x="1315950" y="3219100"/>
            <a:ext cx="5568000" cy="91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1d36f480ab_0_13"/>
          <p:cNvSpPr txBox="1"/>
          <p:nvPr/>
        </p:nvSpPr>
        <p:spPr>
          <a:xfrm>
            <a:off x="642625" y="1925250"/>
            <a:ext cx="67365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Objetivo: Definir estimativas e dimensionar user stories e outros itens de valor para entrega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 Somos péssimos em estimar esforço sem uma referência!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A353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40A24"/>
              </a:solidFill>
              <a:highlight>
                <a:schemeClr val="lt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1d36f480ab_0_13"/>
          <p:cNvSpPr/>
          <p:nvPr/>
        </p:nvSpPr>
        <p:spPr>
          <a:xfrm>
            <a:off x="1478675" y="4379400"/>
            <a:ext cx="2094174" cy="629694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Velocity</a:t>
            </a:r>
            <a:endParaRPr/>
          </a:p>
        </p:txBody>
      </p:sp>
      <p:sp>
        <p:nvSpPr>
          <p:cNvPr id="189" name="Google Shape;189;g11d36f480ab_0_13"/>
          <p:cNvSpPr txBox="1"/>
          <p:nvPr/>
        </p:nvSpPr>
        <p:spPr>
          <a:xfrm>
            <a:off x="1011725" y="3219100"/>
            <a:ext cx="5751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quantidade de esforço envolvido no desenvolvimento de uma </a:t>
            </a:r>
            <a:r>
              <a:rPr i="1"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feature</a:t>
            </a: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+ a complexidade desse desenvolvimento + risco = story points</a:t>
            </a:r>
            <a:endParaRPr/>
          </a:p>
        </p:txBody>
      </p:sp>
      <p:sp>
        <p:nvSpPr>
          <p:cNvPr id="190" name="Google Shape;190;g11d36f480ab_0_13"/>
          <p:cNvSpPr/>
          <p:nvPr/>
        </p:nvSpPr>
        <p:spPr>
          <a:xfrm>
            <a:off x="4529550" y="4331650"/>
            <a:ext cx="2094174" cy="629694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Capacity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d36f480ab_0_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9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b="1" sz="39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d36f480ab_0_21"/>
          <p:cNvSpPr txBox="1"/>
          <p:nvPr/>
        </p:nvSpPr>
        <p:spPr>
          <a:xfrm>
            <a:off x="515275" y="1481050"/>
            <a:ext cx="6800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utilizar uma medida de referência: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de menor complexidade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considerado ‘mediano’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da sequência Fibonacci: evita estimativas sem discussão e reflexão, pois pontuações vão aumentando drasticamente a complexidade. Outras medidas também podem ser usadas!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Horas também podem ser estimadas de acordo com a </a:t>
            </a:r>
            <a:r>
              <a:rPr b="1"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time, porém não é uma medida diretamente proporcional aos </a:t>
            </a:r>
            <a:r>
              <a:rPr i="1"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story points.</a:t>
            </a:r>
            <a:endParaRPr i="1"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d36f480ab_0_21"/>
          <p:cNvSpPr txBox="1"/>
          <p:nvPr/>
        </p:nvSpPr>
        <p:spPr>
          <a:xfrm>
            <a:off x="5865150" y="1641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Esforço não é complexidade!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20d5a69e2_1_7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do QA em uma planning</a:t>
            </a:r>
            <a:endParaRPr b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320d5a69e2_1_72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se as User Stories estão com escopo viável para entrega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que as histórias podem ser verificadas e validadas dentro do período correto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Analisar junto aos devs a complexidade da história sem comprometer a qualidade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QAs também participam do planning poker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20d5a69e2_1_8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Planejando e estimando atividades de QA - Dicas</a:t>
            </a:r>
            <a:endParaRPr b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320d5a69e2_1_82"/>
          <p:cNvSpPr txBox="1"/>
          <p:nvPr/>
        </p:nvSpPr>
        <p:spPr>
          <a:xfrm>
            <a:off x="642625" y="1925250"/>
            <a:ext cx="8116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Lembre-se: A testabilidade faz parte da complexidade da história!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manuais são demorados e envolvem experiência e conhecimento, portanto, é melhor superestimar do que subestimar as atividades.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Dividir as tarefas de forma objetiva auxilia na divisão de horas: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escrita de cenários/casos de testes/mindmaps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 de testes manuais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automatizados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fd4021677_0_0"/>
          <p:cNvSpPr txBox="1"/>
          <p:nvPr/>
        </p:nvSpPr>
        <p:spPr>
          <a:xfrm>
            <a:off x="1074400" y="1325650"/>
            <a:ext cx="7059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será demonstrado e acompanhado?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análise de requisitos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 e fluxo de trabalho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Atividades de qualidade desenvolvidas em metodologias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execução: manual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nível: sistema e aceite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tipo: funcional caixa-preta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12fd4021677_0_0"/>
          <p:cNvSpPr txBox="1"/>
          <p:nvPr/>
        </p:nvSpPr>
        <p:spPr>
          <a:xfrm>
            <a:off x="723100" y="3775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Apresentando o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projeto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2fd4021677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2fd4021677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2fd4021677_0_9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5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2fd4021677_0_99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de teste: mind map, casos e cenários de teste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36f480ab_0_3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definido e agora?</a:t>
            </a:r>
            <a:endParaRPr b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1d36f480ab_0_35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planejamento dos testes é constantemente adaptado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durante a sprint, porém é fato que antes da execução de qualquer teste é necessário pensar: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Técnica a ser empregada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 e Nível do teste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d36f480ab_0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Reflexões</a:t>
            </a:r>
            <a:endParaRPr b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11d36f480ab_0_40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Contar com a memória sempre não é opção!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a mínima necessária para que exista uma rastreamento dos cenários e casos validados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importante para reavaliar e adicionar novos testes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atitude colaborativa da equipe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acompanhamento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1d36f480ab_0_40"/>
          <p:cNvSpPr/>
          <p:nvPr/>
        </p:nvSpPr>
        <p:spPr>
          <a:xfrm>
            <a:off x="6374550" y="1287650"/>
            <a:ext cx="2377200" cy="9198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 servem para serem lidos!</a:t>
            </a:r>
            <a:endParaRPr b="1" sz="13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36f480ab_0_8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b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11d36f480ab_0_88"/>
          <p:cNvSpPr txBox="1"/>
          <p:nvPr/>
        </p:nvSpPr>
        <p:spPr>
          <a:xfrm>
            <a:off x="642625" y="1925250"/>
            <a:ext cx="7256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testes: Envolve o conjunto de estratégias e casos de teste para uma determinada funcionalidade ou conjunto de funcionalidades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36f480a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b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1d36f480ab_0_94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Ciclo de testes: Envolve o conjunto de casos de testes a serem executados de acordo com o estabelecido em um plano de testes.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36f480ab_0_9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b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g11d36f480ab_0_99"/>
          <p:cNvSpPr txBox="1"/>
          <p:nvPr/>
        </p:nvSpPr>
        <p:spPr>
          <a:xfrm>
            <a:off x="642625" y="1925250"/>
            <a:ext cx="7256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Casos/Cenário de testes: Documentos que definem o que testar ou como uma funcionalidade deve ser testada.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d36f480ab_0_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b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1d36f480ab_0_46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teste: Conjunto de ações ( Scripts) para verificar uma 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funcionalidade de forma mais específica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36f480ab_0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b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1d36f480ab_0_51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 de teste: Uma situação da funcionalidade que pode ser testada numa visão mais alto nível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Deriva casos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11d36f480ab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00" y="3473800"/>
            <a:ext cx="1332050" cy="1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d36f480ab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Mind Maps</a:t>
            </a:r>
            <a:endParaRPr b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1d36f480ab_0_58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 visual para “construir o pensamento”!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 para qualquer contexto onde muitas informações são necessárias e ligada a um tópico.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Útil para: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contexto que 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necessite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uma construção de ideias!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11d36f480ab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1d36f480ab_0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1d36f480ab_0_11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6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1d36f480ab_0_114"/>
          <p:cNvSpPr txBox="1"/>
          <p:nvPr/>
        </p:nvSpPr>
        <p:spPr>
          <a:xfrm>
            <a:off x="1153750" y="2174700"/>
            <a:ext cx="6154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prática da d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ocumentação de teste 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20d5a69e2_1_1"/>
          <p:cNvSpPr txBox="1"/>
          <p:nvPr/>
        </p:nvSpPr>
        <p:spPr>
          <a:xfrm>
            <a:off x="1074400" y="1325650"/>
            <a:ext cx="705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g1320d5a69e2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75" y="366800"/>
            <a:ext cx="7000902" cy="44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36f480ab_0_63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b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1d36f480ab_0_63"/>
          <p:cNvSpPr txBox="1"/>
          <p:nvPr/>
        </p:nvSpPr>
        <p:spPr>
          <a:xfrm>
            <a:off x="536500" y="1481050"/>
            <a:ext cx="72561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➔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Após o planejamento, chegou a hora de iniciar a tarefa de levantamento e planejamento dos testes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Produza um mind-map de uma user story escolhida por você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Sugestão de ferramenta: XMind/ MindMup/Miro…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Anexe o mind-map na User Story escolhida.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36f480ab_0_104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b="1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1d36f480ab_0_104"/>
          <p:cNvSpPr txBox="1"/>
          <p:nvPr/>
        </p:nvSpPr>
        <p:spPr>
          <a:xfrm>
            <a:off x="536500" y="1481050"/>
            <a:ext cx="72561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3. Gere um Plano de testes de acordo com o contexto do projeto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4. Crie casos de teste no JIRA a partir de uma ferramenta escolhida por você ou com a ferramenta demonstrada( </a:t>
            </a:r>
            <a:r>
              <a:rPr i="1"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Zephyr Scale</a:t>
            </a: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técnica step-by-step (no mínimo) com a configuração que preferir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BDD (no mínimo)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5. Crie </a:t>
            </a: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ciclo de testes adicionando os test cases criados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12fd4021677_0_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2fd4021677_0_1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2fd4021677_0_18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8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12fd4021677_0_186"/>
          <p:cNvSpPr txBox="1"/>
          <p:nvPr/>
        </p:nvSpPr>
        <p:spPr>
          <a:xfrm>
            <a:off x="1532325" y="2099875"/>
            <a:ext cx="74331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Orientações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entrega de projeto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d36f480ab_0_135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esse desafio de projeto será entregue?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g11d36f480ab_0_135"/>
          <p:cNvSpPr txBox="1"/>
          <p:nvPr/>
        </p:nvSpPr>
        <p:spPr>
          <a:xfrm>
            <a:off x="700100" y="1578550"/>
            <a:ext cx="7230900" cy="3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documentação sugerida no desafio de projeto será entregue a partir de um repositório pessoal de cada aluno no Github.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seguinte documentação deverá ser anexada em PDF: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plano de fluxo de trabalho de desenvolvido e do ciclo de vida do bug conforme explicado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contendo no mínimo 2 User Stories pensadas e criadas por você em formato PDF.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Documentos de teste gerados no seu processo de estudo: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Mind-map de pelo menos 1 User </a:t>
            </a: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Story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técnica step-by-step (no mínimo) com a configuração que preferir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BDD (no mínimo)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10180a8d9a1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0180a8d9a1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10180a8d9a1_0_17"/>
          <p:cNvSpPr txBox="1"/>
          <p:nvPr/>
        </p:nvSpPr>
        <p:spPr>
          <a:xfrm>
            <a:off x="1162075" y="3002550"/>
            <a:ext cx="52125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g10180a8d9a1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0a92618e6_0_0"/>
          <p:cNvSpPr txBox="1"/>
          <p:nvPr/>
        </p:nvSpPr>
        <p:spPr>
          <a:xfrm>
            <a:off x="893300" y="1865000"/>
            <a:ext cx="7133100" cy="21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praticar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532325" y="2183575"/>
            <a:ext cx="69342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o JIRA e Confluence para gerenciamento de projetos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180a8d9a1_0_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projeto 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10180a8d9a1_0_10"/>
          <p:cNvSpPr txBox="1"/>
          <p:nvPr/>
        </p:nvSpPr>
        <p:spPr>
          <a:xfrm>
            <a:off x="565525" y="2073625"/>
            <a:ext cx="7955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Ideia para o projeto: Uma loja virtual -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2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SwagLabs Shopping</a:t>
            </a:r>
            <a:endParaRPr sz="22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Metodologia ágil - Scrum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projeto: JIRA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Colaboração/Documentação: Confluence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fd4021677_0_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Confluence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g12fd4021677_0_8"/>
          <p:cNvSpPr txBox="1"/>
          <p:nvPr/>
        </p:nvSpPr>
        <p:spPr>
          <a:xfrm>
            <a:off x="817675" y="1772500"/>
            <a:ext cx="6906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Espaço de trabalho colaborativo para gestão de conhecimento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Auxilia junto ao JIRA no gerenciamento de projetos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g12fd402167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75" y="1547555"/>
            <a:ext cx="2904100" cy="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JIRA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817675" y="1772500"/>
            <a:ext cx="690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trabalho com quadros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Obtenção de relatórios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personalização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outras aplicações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Vamos explorar </a:t>
            </a: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o site</a:t>
            </a: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 e criar nosso primeiro projeto?</a:t>
            </a: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5975" y="950175"/>
            <a:ext cx="2294375" cy="1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