
<file path=[Content_Types].xml><?xml version="1.0" encoding="utf-8"?>
<Types xmlns="http://schemas.openxmlformats.org/package/2006/content-types">
  <Default Extension="rels" ContentType="application/vnd.openxmlformats-package.relationships+xml"/>
  <Default Extension="xml" ContentType="application/xml"/>
  <Default Extension="fntdata" ContentType="application/x-fontdata"/>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embedTrueTypeFonts="1" saveSubsetFonts="1" strictFirstAndLastChars="0">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embeddedFontLst>
    <p:embeddedFont>
      <p:font typeface="Roboto"/>
      <p:regular r:id="rId16"/>
      <p:bold r:id="rId17"/>
      <p:italic r:id="rId18"/>
      <p:boldItalic r:id="rId19"/>
    </p:embeddedFont>
  </p:embeddedFont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showComments="0">
  <p:slideViewPr>
    <p:cSldViewPr snapToGrid="0">
      <p:cViewPr varScale="1">
        <p:scale>
          <a:sx n="100" d="100"/>
          <a:sy n="100" d="100"/>
        </p:scale>
        <p:origin x="0" y="0"/>
      </p:cViewPr>
      <p:guideLst>
        <p:guide orient="horz" pos="2880"/>
        <p:guide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tableStyles" Target="tableStyles.xml"/><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p:bgPr>
    </p:bg>
    <p:spTree>
      <p:nvGrpSpPr>
        <p:cNvPr id="69" name="Shape 2"/>
        <p:cNvGrpSpPr/>
        <p:nvPr/>
      </p:nvGrpSpPr>
      <p:grpSpPr>
        <a:xfrm>
          <a:off x="0" y="0"/>
          <a:ext cx="0" cy="0"/>
          <a:chOff x="0" y="0"/>
          <a:chExt cx="0" cy="0"/>
        </a:xfrm>
      </p:grpSpPr>
      <p:sp>
        <p:nvSpPr>
          <p:cNvPr id="1048715" name="Google Shape;3;n"/>
          <p:cNvSpPr txBox="1"/>
          <p:nvPr>
            <p:ph type="hdr" idx="2"/>
          </p:nvPr>
        </p:nvSpPr>
        <p:spPr>
          <a:xfrm>
            <a:off x="0" y="0"/>
            <a:ext cx="5283200" cy="344488"/>
          </a:xfrm>
          <a:prstGeom prst="rect"/>
          <a:noFill/>
          <a:ln>
            <a:noFill/>
          </a:ln>
        </p:spPr>
        <p:txBody>
          <a:bodyPr anchor="t"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16" name="Google Shape;4;n"/>
          <p:cNvSpPr txBox="1"/>
          <p:nvPr>
            <p:ph type="dt" idx="10"/>
          </p:nvPr>
        </p:nvSpPr>
        <p:spPr>
          <a:xfrm>
            <a:off x="6905625" y="0"/>
            <a:ext cx="5283200" cy="344488"/>
          </a:xfrm>
          <a:prstGeom prst="rect"/>
          <a:noFill/>
          <a:ln>
            <a:noFill/>
          </a:ln>
        </p:spPr>
        <p:txBody>
          <a:bodyPr anchor="t" anchorCtr="0" bIns="45700" lIns="91425" rIns="91425" spcFirstLastPara="1" tIns="45700" wrap="square">
            <a:noAutofit/>
          </a:bodyPr>
          <a:lstStyle>
            <a:lvl1pPr algn="r"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17" name="Google Shape;5;n"/>
          <p:cNvSpPr/>
          <p:nvPr>
            <p:ph type="sldImg" idx="3"/>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718" name="Google Shape;6;n"/>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lstStyle>
            <a:lvl1pPr algn="l" indent="-228600" lvl="0" marL="457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indent="-228600" lvl="1" marL="914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2pPr>
            <a:lvl3pPr algn="l" indent="-228600" lvl="2" marL="1371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3pPr>
            <a:lvl4pPr algn="l" indent="-228600" lvl="3" marL="1828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4pPr>
            <a:lvl5pPr algn="l" indent="-228600" lvl="4" marL="22860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5pPr>
            <a:lvl6pPr algn="l" indent="-228600" lvl="5" marL="27432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6pPr>
            <a:lvl7pPr algn="l" indent="-228600" lvl="6" marL="32004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7pPr>
            <a:lvl8pPr algn="l" indent="-228600" lvl="7" marL="36576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8pPr>
            <a:lvl9pPr algn="l" indent="-228600" lvl="8" marL="411480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9pPr>
          </a:lstStyle>
          <a:p/>
        </p:txBody>
      </p:sp>
      <p:sp>
        <p:nvSpPr>
          <p:cNvPr id="1048719" name="Google Shape;7;n"/>
          <p:cNvSpPr txBox="1"/>
          <p:nvPr>
            <p:ph type="ftr" idx="11"/>
          </p:nvPr>
        </p:nvSpPr>
        <p:spPr>
          <a:xfrm>
            <a:off x="0" y="6513513"/>
            <a:ext cx="5283200" cy="344487"/>
          </a:xfrm>
          <a:prstGeom prst="rect"/>
          <a:noFill/>
          <a:ln>
            <a:noFill/>
          </a:ln>
        </p:spPr>
        <p:txBody>
          <a:bodyPr anchor="b" anchorCtr="0" bIns="45700" lIns="91425" rIns="91425" spcFirstLastPara="1" tIns="45700" wrap="square">
            <a:noAutofit/>
          </a:bodyPr>
          <a:lstStyle>
            <a:lvl1pPr algn="l" lvl="0" marR="0" rtl="0">
              <a:spcBef>
                <a:spcPts val="0"/>
              </a:spcBef>
              <a:spcAft>
                <a:spcPts val="0"/>
              </a:spcAft>
              <a:buSzPts val="1400"/>
              <a:buNone/>
              <a:defRPr b="0" cap="none" sz="1200" i="0" strike="noStrike" u="none">
                <a:solidFill>
                  <a:schemeClr val="dk1"/>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720" name="Google Shape;8;n"/>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marR="0" rtl="0">
              <a:spcBef>
                <a:spcPts val="0"/>
              </a:spcBef>
              <a:spcAft>
                <a:spcPts val="0"/>
              </a:spcAft>
              <a:buNone/>
            </a:pPr>
            <a:fld id="{00000000-1234-1234-1234-123412341234}" type="slidenum">
              <a:rPr b="0" cap="none" sz="1200" i="0" lang="en-US" strike="noStrike" u="none">
                <a:solidFill>
                  <a:schemeClr val="dk1"/>
                </a:solidFill>
                <a:latin typeface="Calibri"/>
                <a:ea typeface="Calibri"/>
                <a:cs typeface="Calibri"/>
                <a:sym typeface="Calibri"/>
              </a:rPr>
              <a:t>‹#›</a:t>
            </a:fld>
            <a:endParaRPr b="0" cap="none" sz="1200" i="0" strike="noStrike" u="non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 name="Shape 53"/>
        <p:cNvGrpSpPr/>
        <p:nvPr/>
      </p:nvGrpSpPr>
      <p:grpSpPr>
        <a:xfrm>
          <a:off x="0" y="0"/>
          <a:ext cx="0" cy="0"/>
          <a:chOff x="0" y="0"/>
          <a:chExt cx="0" cy="0"/>
        </a:xfrm>
      </p:grpSpPr>
      <p:sp>
        <p:nvSpPr>
          <p:cNvPr id="1048599" name="Google Shape;54;p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600" name="Google Shape;55;p1:notes"/>
          <p:cNvSpPr txBox="1"/>
          <p:nvPr>
            <p:ph type="body" idx="1"/>
          </p:nvPr>
        </p:nvSpPr>
        <p:spPr>
          <a:xfrm>
            <a:off x="1219200" y="3300413"/>
            <a:ext cx="9753600" cy="2700337"/>
          </a:xfrm>
          <a:prstGeom prst="rect"/>
          <a:noFill/>
          <a:ln>
            <a:noFill/>
          </a:ln>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01" name="Google Shape;56;p1:notes"/>
          <p:cNvSpPr txBox="1"/>
          <p:nvPr>
            <p:ph type="sldNum" idx="12"/>
          </p:nvPr>
        </p:nvSpPr>
        <p:spPr>
          <a:xfrm>
            <a:off x="6905625" y="6513513"/>
            <a:ext cx="5283200" cy="344487"/>
          </a:xfrm>
          <a:prstGeom prst="rect"/>
          <a:noFill/>
          <a:ln>
            <a:noFill/>
          </a:ln>
        </p:spPr>
        <p:txBody>
          <a:bodyPr anchor="b" anchorCtr="0" bIns="45700" lIns="91425" rIns="91425" spcFirstLastPara="1" tIns="45700" wrap="square">
            <a:noAutofit/>
          </a:bodyPr>
          <a:p>
            <a:pPr algn="r" indent="0" lvl="0" marL="0" rtl="0">
              <a:spcBef>
                <a:spcPts val="0"/>
              </a:spcBef>
              <a:spcAft>
                <a:spcPts val="0"/>
              </a:spcAft>
              <a:buNone/>
            </a:pPr>
            <a:fld id="{00000000-1234-1234-1234-123412341234}" type="slidenum">
              <a:rPr lang="en-US"/>
              <a:t>‹#›</a:t>
            </a:fld>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180"/>
        <p:cNvGrpSpPr/>
        <p:nvPr/>
      </p:nvGrpSpPr>
      <p:grpSpPr>
        <a:xfrm>
          <a:off x="0" y="0"/>
          <a:ext cx="0" cy="0"/>
          <a:chOff x="0" y="0"/>
          <a:chExt cx="0" cy="0"/>
        </a:xfrm>
      </p:grpSpPr>
      <p:sp>
        <p:nvSpPr>
          <p:cNvPr id="1048682" name="Google Shape;181;p10: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83" name="Google Shape;182;p10: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9" name="Shape 192"/>
        <p:cNvGrpSpPr/>
        <p:nvPr/>
      </p:nvGrpSpPr>
      <p:grpSpPr>
        <a:xfrm>
          <a:off x="0" y="0"/>
          <a:ext cx="0" cy="0"/>
          <a:chOff x="0" y="0"/>
          <a:chExt cx="0" cy="0"/>
        </a:xfrm>
      </p:grpSpPr>
      <p:sp>
        <p:nvSpPr>
          <p:cNvPr id="1048689" name="Google Shape;193;p11: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0" name="Google Shape;194;p11: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2" name="Shape 202"/>
        <p:cNvGrpSpPr/>
        <p:nvPr/>
      </p:nvGrpSpPr>
      <p:grpSpPr>
        <a:xfrm>
          <a:off x="0" y="0"/>
          <a:ext cx="0" cy="0"/>
          <a:chOff x="0" y="0"/>
          <a:chExt cx="0" cy="0"/>
        </a:xfrm>
      </p:grpSpPr>
      <p:sp>
        <p:nvSpPr>
          <p:cNvPr id="1048695" name="Google Shape;203;p1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96" name="Google Shape;204;p1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213"/>
        <p:cNvGrpSpPr/>
        <p:nvPr/>
      </p:nvGrpSpPr>
      <p:grpSpPr>
        <a:xfrm>
          <a:off x="0" y="0"/>
          <a:ext cx="0" cy="0"/>
          <a:chOff x="0" y="0"/>
          <a:chExt cx="0" cy="0"/>
        </a:xfrm>
      </p:grpSpPr>
      <p:sp>
        <p:nvSpPr>
          <p:cNvPr id="1048699" name="Google Shape;214;p1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700" name="Google Shape;215;p1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 name="Shape 67"/>
        <p:cNvGrpSpPr/>
        <p:nvPr/>
      </p:nvGrpSpPr>
      <p:grpSpPr>
        <a:xfrm>
          <a:off x="0" y="0"/>
          <a:ext cx="0" cy="0"/>
          <a:chOff x="0" y="0"/>
          <a:chExt cx="0" cy="0"/>
        </a:xfrm>
      </p:grpSpPr>
      <p:sp>
        <p:nvSpPr>
          <p:cNvPr id="1048621" name="Google Shape;68;p2: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22" name="Google Shape;69;p2: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 name="Shape 92"/>
        <p:cNvGrpSpPr/>
        <p:nvPr/>
      </p:nvGrpSpPr>
      <p:grpSpPr>
        <a:xfrm>
          <a:off x="0" y="0"/>
          <a:ext cx="0" cy="0"/>
          <a:chOff x="0" y="0"/>
          <a:chExt cx="0" cy="0"/>
        </a:xfrm>
      </p:grpSpPr>
      <p:sp>
        <p:nvSpPr>
          <p:cNvPr id="1048638" name="Google Shape;93;p3: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39" name="Google Shape;94;p3: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118"/>
        <p:cNvGrpSpPr/>
        <p:nvPr/>
      </p:nvGrpSpPr>
      <p:grpSpPr>
        <a:xfrm>
          <a:off x="0" y="0"/>
          <a:ext cx="0" cy="0"/>
          <a:chOff x="0" y="0"/>
          <a:chExt cx="0" cy="0"/>
        </a:xfrm>
      </p:grpSpPr>
      <p:sp>
        <p:nvSpPr>
          <p:cNvPr id="1048647" name="Google Shape;119;p4: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48" name="Google Shape;120;p4: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1" name="Shape 132"/>
        <p:cNvGrpSpPr/>
        <p:nvPr/>
      </p:nvGrpSpPr>
      <p:grpSpPr>
        <a:xfrm>
          <a:off x="0" y="0"/>
          <a:ext cx="0" cy="0"/>
          <a:chOff x="0" y="0"/>
          <a:chExt cx="0" cy="0"/>
        </a:xfrm>
      </p:grpSpPr>
      <p:sp>
        <p:nvSpPr>
          <p:cNvPr id="1048654" name="Google Shape;133;p5: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5" name="Google Shape;134;p5: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4" name="Shape 145"/>
        <p:cNvGrpSpPr/>
        <p:nvPr/>
      </p:nvGrpSpPr>
      <p:grpSpPr>
        <a:xfrm>
          <a:off x="0" y="0"/>
          <a:ext cx="0" cy="0"/>
          <a:chOff x="0" y="0"/>
          <a:chExt cx="0" cy="0"/>
        </a:xfrm>
      </p:grpSpPr>
      <p:sp>
        <p:nvSpPr>
          <p:cNvPr id="1048658" name="Google Shape;146;p6: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59" name="Google Shape;147;p6: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47" name="Shape 151"/>
        <p:cNvGrpSpPr/>
        <p:nvPr/>
      </p:nvGrpSpPr>
      <p:grpSpPr>
        <a:xfrm>
          <a:off x="0" y="0"/>
          <a:ext cx="0" cy="0"/>
          <a:chOff x="0" y="0"/>
          <a:chExt cx="0" cy="0"/>
        </a:xfrm>
      </p:grpSpPr>
      <p:sp>
        <p:nvSpPr>
          <p:cNvPr id="1048663" name="Google Shape;152;p7: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64" name="Google Shape;153;p7: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162"/>
        <p:cNvGrpSpPr/>
        <p:nvPr/>
      </p:nvGrpSpPr>
      <p:grpSpPr>
        <a:xfrm>
          <a:off x="0" y="0"/>
          <a:ext cx="0" cy="0"/>
          <a:chOff x="0" y="0"/>
          <a:chExt cx="0" cy="0"/>
        </a:xfrm>
      </p:grpSpPr>
      <p:sp>
        <p:nvSpPr>
          <p:cNvPr id="1048669" name="Google Shape;163;p8: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0" name="Google Shape;164;p8: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174"/>
        <p:cNvGrpSpPr/>
        <p:nvPr/>
      </p:nvGrpSpPr>
      <p:grpSpPr>
        <a:xfrm>
          <a:off x="0" y="0"/>
          <a:ext cx="0" cy="0"/>
          <a:chOff x="0" y="0"/>
          <a:chExt cx="0" cy="0"/>
        </a:xfrm>
      </p:grpSpPr>
      <p:sp>
        <p:nvSpPr>
          <p:cNvPr id="1048674" name="Google Shape;175;p9:notes"/>
          <p:cNvSpPr txBox="1"/>
          <p:nvPr>
            <p:ph type="body" idx="1"/>
          </p:nvPr>
        </p:nvSpPr>
        <p:spPr>
          <a:xfrm>
            <a:off x="1219200" y="3300413"/>
            <a:ext cx="9753600" cy="2700337"/>
          </a:xfrm>
          <a:prstGeom prst="rect"/>
        </p:spPr>
        <p:txBody>
          <a:bodyPr anchor="t" anchorCtr="0" bIns="45700" lIns="91425" rIns="91425" spcFirstLastPara="1" tIns="45700" wrap="square">
            <a:noAutofit/>
          </a:bodyPr>
          <a:p>
            <a:pPr algn="l" indent="0" lvl="0" marL="0" rtl="0">
              <a:spcBef>
                <a:spcPts val="0"/>
              </a:spcBef>
              <a:spcAft>
                <a:spcPts val="0"/>
              </a:spcAft>
              <a:buNone/>
            </a:pPr>
            <a:r>
              <a:t/>
            </a:r>
          </a:p>
        </p:txBody>
      </p:sp>
      <p:sp>
        <p:nvSpPr>
          <p:cNvPr id="1048675" name="Google Shape;176;p9:notes"/>
          <p:cNvSpPr/>
          <p:nvPr>
            <p:ph type="sldImg" idx="2"/>
          </p:nvPr>
        </p:nvSpPr>
        <p:spPr>
          <a:xfrm>
            <a:off x="4038600" y="857250"/>
            <a:ext cx="4114800" cy="2314575"/>
          </a:xfrm>
          <a:custGeom>
            <a:avLst/>
            <a:ah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8" name="Shape 25"/>
        <p:cNvGrpSpPr/>
        <p:nvPr/>
      </p:nvGrpSpPr>
      <p:grpSpPr>
        <a:xfrm>
          <a:off x="0" y="0"/>
          <a:ext cx="0" cy="0"/>
          <a:chOff x="0" y="0"/>
          <a:chExt cx="0" cy="0"/>
        </a:xfrm>
      </p:grpSpPr>
      <p:sp>
        <p:nvSpPr>
          <p:cNvPr id="1048591" name="Google Shape;26;p2"/>
          <p:cNvSpPr txBox="1"/>
          <p:nvPr>
            <p:ph type="ctrTitle"/>
          </p:nvPr>
        </p:nvSpPr>
        <p:spPr>
          <a:xfrm>
            <a:off x="3195574" y="2067305"/>
            <a:ext cx="5800851" cy="51816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0" sz="32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592" name="Google Shape;27;p2"/>
          <p:cNvSpPr txBox="1"/>
          <p:nvPr>
            <p:ph type="subTitle" idx="1"/>
          </p:nvPr>
        </p:nvSpPr>
        <p:spPr>
          <a:xfrm>
            <a:off x="1828800" y="3840480"/>
            <a:ext cx="8534400" cy="1714500"/>
          </a:xfrm>
          <a:prstGeom prst="rect"/>
          <a:noFill/>
          <a:ln>
            <a:noFill/>
          </a:ln>
        </p:spPr>
        <p:txBody>
          <a:bodyPr anchor="t" anchorCtr="0" bIns="0" lIns="0" rIns="0" spcFirstLastPara="1" tIns="0" wrap="square">
            <a:spAutoFit/>
          </a:bodyPr>
          <a:lstStyle>
            <a:lvl1pPr algn="l" lvl="0">
              <a:spcBef>
                <a:spcPts val="0"/>
              </a:spcBef>
              <a:spcAft>
                <a:spcPts val="0"/>
              </a:spcAft>
              <a:buSzPts val="1400"/>
              <a:buNone/>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3" name="Google Shape;28;p2"/>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4" name="Google Shape;29;p2"/>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595" name="Google Shape;30;p2"/>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25" name="Shape 31"/>
        <p:cNvGrpSpPr/>
        <p:nvPr/>
      </p:nvGrpSpPr>
      <p:grpSpPr>
        <a:xfrm>
          <a:off x="0" y="0"/>
          <a:ext cx="0" cy="0"/>
          <a:chOff x="0" y="0"/>
          <a:chExt cx="0" cy="0"/>
        </a:xfrm>
      </p:grpSpPr>
      <p:sp>
        <p:nvSpPr>
          <p:cNvPr id="1048602" name="Google Shape;32;p3"/>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603" name="Google Shape;33;p3"/>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4" name="Google Shape;34;p3"/>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605" name="Google Shape;35;p3"/>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66" name="Shape 36"/>
        <p:cNvGrpSpPr/>
        <p:nvPr/>
      </p:nvGrpSpPr>
      <p:grpSpPr>
        <a:xfrm>
          <a:off x="0" y="0"/>
          <a:ext cx="0" cy="0"/>
          <a:chOff x="0" y="0"/>
          <a:chExt cx="0" cy="0"/>
        </a:xfrm>
      </p:grpSpPr>
      <p:sp>
        <p:nvSpPr>
          <p:cNvPr id="1048701" name="Google Shape;37;p4"/>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02" name="Google Shape;38;p4"/>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03" name="Google Shape;39;p4"/>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04" name="Google Shape;40;p4"/>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05" name="Google Shape;41;p4"/>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67" name="Shape 42"/>
        <p:cNvGrpSpPr/>
        <p:nvPr/>
      </p:nvGrpSpPr>
      <p:grpSpPr>
        <a:xfrm>
          <a:off x="0" y="0"/>
          <a:ext cx="0" cy="0"/>
          <a:chOff x="0" y="0"/>
          <a:chExt cx="0" cy="0"/>
        </a:xfrm>
      </p:grpSpPr>
      <p:sp>
        <p:nvSpPr>
          <p:cNvPr id="1048706" name="Google Shape;43;p5"/>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b="1" sz="4800" i="0">
                <a:solidFill>
                  <a:schemeClr val="dk1"/>
                </a:solidFill>
                <a:latin typeface="Trebuchet MS"/>
                <a:ea typeface="Trebuchet MS"/>
                <a:cs typeface="Trebuchet MS"/>
                <a:sym typeface="Trebuchet MS"/>
              </a:defRPr>
            </a:lvl1pPr>
            <a:lvl2pPr lvl="1">
              <a:spcBef>
                <a:spcPts val="0"/>
              </a:spcBef>
              <a:spcAft>
                <a:spcPts val="0"/>
              </a:spcAft>
              <a:buSzPts val="1400"/>
              <a:buNone/>
            </a:lvl2pPr>
            <a:lvl3pPr lvl="2">
              <a:spcBef>
                <a:spcPts val="0"/>
              </a:spcBef>
              <a:spcAft>
                <a:spcPts val="0"/>
              </a:spcAft>
              <a:buSzPts val="1400"/>
              <a:buNone/>
            </a:lvl3pPr>
            <a:lvl4pPr lvl="3">
              <a:spcBef>
                <a:spcPts val="0"/>
              </a:spcBef>
              <a:spcAft>
                <a:spcPts val="0"/>
              </a:spcAft>
              <a:buSzPts val="1400"/>
              <a:buNone/>
            </a:lvl4pPr>
            <a:lvl5pPr lvl="4">
              <a:spcBef>
                <a:spcPts val="0"/>
              </a:spcBef>
              <a:spcAft>
                <a:spcPts val="0"/>
              </a:spcAft>
              <a:buSzPts val="1400"/>
              <a:buNone/>
            </a:lvl5pPr>
            <a:lvl6pPr lvl="5">
              <a:spcBef>
                <a:spcPts val="0"/>
              </a:spcBef>
              <a:spcAft>
                <a:spcPts val="0"/>
              </a:spcAft>
              <a:buSzPts val="1400"/>
              <a:buNone/>
            </a:lvl6pPr>
            <a:lvl7pPr lvl="6">
              <a:spcBef>
                <a:spcPts val="0"/>
              </a:spcBef>
              <a:spcAft>
                <a:spcPts val="0"/>
              </a:spcAft>
              <a:buSzPts val="1400"/>
              <a:buNone/>
            </a:lvl7pPr>
            <a:lvl8pPr lvl="7">
              <a:spcBef>
                <a:spcPts val="0"/>
              </a:spcBef>
              <a:spcAft>
                <a:spcPts val="0"/>
              </a:spcAft>
              <a:buSzPts val="1400"/>
              <a:buNone/>
            </a:lvl8pPr>
            <a:lvl9pPr lvl="8">
              <a:spcBef>
                <a:spcPts val="0"/>
              </a:spcBef>
              <a:spcAft>
                <a:spcPts val="0"/>
              </a:spcAft>
              <a:buSzPts val="1400"/>
              <a:buNone/>
            </a:lvl9pPr>
          </a:lstStyle>
          <a:p/>
        </p:txBody>
      </p:sp>
      <p:sp>
        <p:nvSpPr>
          <p:cNvPr id="1048707" name="Google Shape;44;p5"/>
          <p:cNvSpPr txBox="1"/>
          <p:nvPr>
            <p:ph type="body" idx="1"/>
          </p:nvPr>
        </p:nvSpPr>
        <p:spPr>
          <a:xfrm>
            <a:off x="60960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08" name="Google Shape;45;p5"/>
          <p:cNvSpPr txBox="1"/>
          <p:nvPr>
            <p:ph type="body" idx="2"/>
          </p:nvPr>
        </p:nvSpPr>
        <p:spPr>
          <a:xfrm>
            <a:off x="6278880" y="1577340"/>
            <a:ext cx="5303520" cy="4526280"/>
          </a:xfrm>
          <a:prstGeom prst="rect"/>
          <a:noFill/>
          <a:ln>
            <a:noFill/>
          </a:ln>
        </p:spPr>
        <p:txBody>
          <a:bodyPr anchor="t" anchorCtr="0" bIns="0" lIns="0" rIns="0" spcFirstLastPara="1" tIns="0" wrap="square">
            <a:spAutoFit/>
          </a:bodyPr>
          <a:lstStyle>
            <a:lvl1pPr algn="l" indent="-228600" lvl="0" marL="457200">
              <a:spcBef>
                <a:spcPts val="0"/>
              </a:spcBef>
              <a:spcAft>
                <a:spcPts val="0"/>
              </a:spcAft>
              <a:buSzPts val="1400"/>
              <a:buNone/>
            </a:lvl1pPr>
            <a:lvl2pPr algn="l" indent="-228600" lvl="1" marL="914400">
              <a:spcBef>
                <a:spcPts val="0"/>
              </a:spcBef>
              <a:spcAft>
                <a:spcPts val="0"/>
              </a:spcAft>
              <a:buSzPts val="1400"/>
              <a:buNone/>
            </a:lvl2pPr>
            <a:lvl3pPr algn="l" indent="-228600" lvl="2" marL="1371600">
              <a:spcBef>
                <a:spcPts val="0"/>
              </a:spcBef>
              <a:spcAft>
                <a:spcPts val="0"/>
              </a:spcAft>
              <a:buSzPts val="1400"/>
              <a:buNone/>
            </a:lvl3pPr>
            <a:lvl4pPr algn="l" indent="-228600" lvl="3" marL="1828800">
              <a:spcBef>
                <a:spcPts val="0"/>
              </a:spcBef>
              <a:spcAft>
                <a:spcPts val="0"/>
              </a:spcAft>
              <a:buSzPts val="1400"/>
              <a:buNone/>
            </a:lvl4pPr>
            <a:lvl5pPr algn="l" indent="-228600" lvl="4" marL="2286000">
              <a:spcBef>
                <a:spcPts val="0"/>
              </a:spcBef>
              <a:spcAft>
                <a:spcPts val="0"/>
              </a:spcAft>
              <a:buSzPts val="1400"/>
              <a:buNone/>
            </a:lvl5pPr>
            <a:lvl6pPr algn="l" indent="-228600" lvl="5" marL="2743200">
              <a:spcBef>
                <a:spcPts val="0"/>
              </a:spcBef>
              <a:spcAft>
                <a:spcPts val="0"/>
              </a:spcAft>
              <a:buSzPts val="1400"/>
              <a:buNone/>
            </a:lvl6pPr>
            <a:lvl7pPr algn="l" indent="-228600" lvl="6" marL="3200400">
              <a:spcBef>
                <a:spcPts val="0"/>
              </a:spcBef>
              <a:spcAft>
                <a:spcPts val="0"/>
              </a:spcAft>
              <a:buSzPts val="1400"/>
              <a:buNone/>
            </a:lvl7pPr>
            <a:lvl8pPr algn="l" indent="-228600" lvl="7" marL="3657600">
              <a:spcBef>
                <a:spcPts val="0"/>
              </a:spcBef>
              <a:spcAft>
                <a:spcPts val="0"/>
              </a:spcAft>
              <a:buSzPts val="1400"/>
              <a:buNone/>
            </a:lvl8pPr>
            <a:lvl9pPr algn="l" indent="-228600" lvl="8" marL="4114800">
              <a:spcBef>
                <a:spcPts val="0"/>
              </a:spcBef>
              <a:spcAft>
                <a:spcPts val="0"/>
              </a:spcAft>
              <a:buSzPts val="1400"/>
              <a:buNone/>
            </a:lvl9pPr>
          </a:lstStyle>
          <a:p/>
        </p:txBody>
      </p:sp>
      <p:sp>
        <p:nvSpPr>
          <p:cNvPr id="1048709" name="Google Shape;46;p5"/>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0" name="Google Shape;47;p5"/>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1" name="Google Shape;48;p5"/>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68" name="Shape 49"/>
        <p:cNvGrpSpPr/>
        <p:nvPr/>
      </p:nvGrpSpPr>
      <p:grpSpPr>
        <a:xfrm>
          <a:off x="0" y="0"/>
          <a:ext cx="0" cy="0"/>
          <a:chOff x="0" y="0"/>
          <a:chExt cx="0" cy="0"/>
        </a:xfrm>
      </p:grpSpPr>
      <p:sp>
        <p:nvSpPr>
          <p:cNvPr id="1048712" name="Google Shape;50;p6"/>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3" name="Google Shape;51;p6"/>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a:spcBef>
                <a:spcPts val="0"/>
              </a:spcBef>
              <a:spcAft>
                <a:spcPts val="0"/>
              </a:spcAft>
              <a:buSzPts val="1400"/>
              <a:buNone/>
              <a:defRPr>
                <a:solidFill>
                  <a:srgbClr val="888888"/>
                </a:solidFill>
              </a:defRPr>
            </a:lvl1pPr>
            <a:lvl2pPr algn="l" lvl="1">
              <a:spcBef>
                <a:spcPts val="0"/>
              </a:spcBef>
              <a:spcAft>
                <a:spcPts val="0"/>
              </a:spcAft>
              <a:buSzPts val="1400"/>
              <a:buNone/>
            </a:lvl2pPr>
            <a:lvl3pPr algn="l" lvl="2">
              <a:spcBef>
                <a:spcPts val="0"/>
              </a:spcBef>
              <a:spcAft>
                <a:spcPts val="0"/>
              </a:spcAft>
              <a:buSzPts val="1400"/>
              <a:buNone/>
            </a:lvl3pPr>
            <a:lvl4pPr algn="l" lvl="3">
              <a:spcBef>
                <a:spcPts val="0"/>
              </a:spcBef>
              <a:spcAft>
                <a:spcPts val="0"/>
              </a:spcAft>
              <a:buSzPts val="1400"/>
              <a:buNone/>
            </a:lvl4pPr>
            <a:lvl5pPr algn="l" lvl="4">
              <a:spcBef>
                <a:spcPts val="0"/>
              </a:spcBef>
              <a:spcAft>
                <a:spcPts val="0"/>
              </a:spcAft>
              <a:buSzPts val="1400"/>
              <a:buNone/>
            </a:lvl5pPr>
            <a:lvl6pPr algn="l" lvl="5">
              <a:spcBef>
                <a:spcPts val="0"/>
              </a:spcBef>
              <a:spcAft>
                <a:spcPts val="0"/>
              </a:spcAft>
              <a:buSzPts val="1400"/>
              <a:buNone/>
            </a:lvl6pPr>
            <a:lvl7pPr algn="l" lvl="6">
              <a:spcBef>
                <a:spcPts val="0"/>
              </a:spcBef>
              <a:spcAft>
                <a:spcPts val="0"/>
              </a:spcAft>
              <a:buSzPts val="1400"/>
              <a:buNone/>
            </a:lvl7pPr>
            <a:lvl8pPr algn="l" lvl="7">
              <a:spcBef>
                <a:spcPts val="0"/>
              </a:spcBef>
              <a:spcAft>
                <a:spcPts val="0"/>
              </a:spcAft>
              <a:buSzPts val="1400"/>
              <a:buNone/>
            </a:lvl8pPr>
            <a:lvl9pPr algn="l" lvl="8">
              <a:spcBef>
                <a:spcPts val="0"/>
              </a:spcBef>
              <a:spcAft>
                <a:spcPts val="0"/>
              </a:spcAft>
              <a:buSzPts val="1400"/>
              <a:buNone/>
            </a:lvl9pPr>
          </a:lstStyle>
          <a:p/>
        </p:txBody>
      </p:sp>
      <p:sp>
        <p:nvSpPr>
          <p:cNvPr id="1048714" name="Google Shape;52;p6"/>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a:lnSpc>
                <a:spcPct val="100000"/>
              </a:lnSpc>
              <a:spcBef>
                <a:spcPts val="0"/>
              </a:spcBef>
              <a:buNone/>
              <a:defRPr b="0" sz="1100" i="0">
                <a:solidFill>
                  <a:srgbClr val="2D936B"/>
                </a:solidFill>
                <a:latin typeface="Trebuchet MS"/>
                <a:ea typeface="Trebuchet MS"/>
                <a:cs typeface="Trebuchet MS"/>
                <a:sym typeface="Trebuchet MS"/>
              </a:defRPr>
            </a:lvl1pPr>
            <a:lvl2pPr algn="l" indent="0" lvl="1" marL="38100" marR="0">
              <a:lnSpc>
                <a:spcPct val="100000"/>
              </a:lnSpc>
              <a:spcBef>
                <a:spcPts val="0"/>
              </a:spcBef>
              <a:buNone/>
              <a:defRPr b="0" sz="1100" i="0">
                <a:solidFill>
                  <a:srgbClr val="2D936B"/>
                </a:solidFill>
                <a:latin typeface="Trebuchet MS"/>
                <a:ea typeface="Trebuchet MS"/>
                <a:cs typeface="Trebuchet MS"/>
                <a:sym typeface="Trebuchet MS"/>
              </a:defRPr>
            </a:lvl2pPr>
            <a:lvl3pPr algn="l" indent="0" lvl="2" marL="38100" marR="0">
              <a:lnSpc>
                <a:spcPct val="100000"/>
              </a:lnSpc>
              <a:spcBef>
                <a:spcPts val="0"/>
              </a:spcBef>
              <a:buNone/>
              <a:defRPr b="0" sz="1100" i="0">
                <a:solidFill>
                  <a:srgbClr val="2D936B"/>
                </a:solidFill>
                <a:latin typeface="Trebuchet MS"/>
                <a:ea typeface="Trebuchet MS"/>
                <a:cs typeface="Trebuchet MS"/>
                <a:sym typeface="Trebuchet MS"/>
              </a:defRPr>
            </a:lvl3pPr>
            <a:lvl4pPr algn="l" indent="0" lvl="3" marL="38100" marR="0">
              <a:lnSpc>
                <a:spcPct val="100000"/>
              </a:lnSpc>
              <a:spcBef>
                <a:spcPts val="0"/>
              </a:spcBef>
              <a:buNone/>
              <a:defRPr b="0" sz="1100" i="0">
                <a:solidFill>
                  <a:srgbClr val="2D936B"/>
                </a:solidFill>
                <a:latin typeface="Trebuchet MS"/>
                <a:ea typeface="Trebuchet MS"/>
                <a:cs typeface="Trebuchet MS"/>
                <a:sym typeface="Trebuchet MS"/>
              </a:defRPr>
            </a:lvl4pPr>
            <a:lvl5pPr algn="l" indent="0" lvl="4" marL="38100" marR="0">
              <a:lnSpc>
                <a:spcPct val="100000"/>
              </a:lnSpc>
              <a:spcBef>
                <a:spcPts val="0"/>
              </a:spcBef>
              <a:buNone/>
              <a:defRPr b="0" sz="1100" i="0">
                <a:solidFill>
                  <a:srgbClr val="2D936B"/>
                </a:solidFill>
                <a:latin typeface="Trebuchet MS"/>
                <a:ea typeface="Trebuchet MS"/>
                <a:cs typeface="Trebuchet MS"/>
                <a:sym typeface="Trebuchet MS"/>
              </a:defRPr>
            </a:lvl5pPr>
            <a:lvl6pPr algn="l" indent="0" lvl="5" marL="38100" marR="0">
              <a:lnSpc>
                <a:spcPct val="100000"/>
              </a:lnSpc>
              <a:spcBef>
                <a:spcPts val="0"/>
              </a:spcBef>
              <a:buNone/>
              <a:defRPr b="0" sz="1100" i="0">
                <a:solidFill>
                  <a:srgbClr val="2D936B"/>
                </a:solidFill>
                <a:latin typeface="Trebuchet MS"/>
                <a:ea typeface="Trebuchet MS"/>
                <a:cs typeface="Trebuchet MS"/>
                <a:sym typeface="Trebuchet MS"/>
              </a:defRPr>
            </a:lvl6pPr>
            <a:lvl7pPr algn="l" indent="0" lvl="6" marL="38100" marR="0">
              <a:lnSpc>
                <a:spcPct val="100000"/>
              </a:lnSpc>
              <a:spcBef>
                <a:spcPts val="0"/>
              </a:spcBef>
              <a:buNone/>
              <a:defRPr b="0" sz="1100" i="0">
                <a:solidFill>
                  <a:srgbClr val="2D936B"/>
                </a:solidFill>
                <a:latin typeface="Trebuchet MS"/>
                <a:ea typeface="Trebuchet MS"/>
                <a:cs typeface="Trebuchet MS"/>
                <a:sym typeface="Trebuchet MS"/>
              </a:defRPr>
            </a:lvl7pPr>
            <a:lvl8pPr algn="l" indent="0" lvl="7" marL="38100" marR="0">
              <a:lnSpc>
                <a:spcPct val="100000"/>
              </a:lnSpc>
              <a:spcBef>
                <a:spcPts val="0"/>
              </a:spcBef>
              <a:buNone/>
              <a:defRPr b="0" sz="1100" i="0">
                <a:solidFill>
                  <a:srgbClr val="2D936B"/>
                </a:solidFill>
                <a:latin typeface="Trebuchet MS"/>
                <a:ea typeface="Trebuchet MS"/>
                <a:cs typeface="Trebuchet MS"/>
                <a:sym typeface="Trebuchet MS"/>
              </a:defRPr>
            </a:lvl8pPr>
            <a:lvl9pPr algn="l" indent="0" lvl="8" marL="38100" marR="0">
              <a:lnSpc>
                <a:spcPct val="100000"/>
              </a:lnSpc>
              <a:spcBef>
                <a:spcPts val="0"/>
              </a:spcBef>
              <a:buNone/>
              <a:defRPr b="0" sz="1100" i="0">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p:bgPr>
    </p:bg>
    <p:spTree>
      <p:nvGrpSpPr>
        <p:cNvPr id="12" name="Shape 9"/>
        <p:cNvGrpSpPr/>
        <p:nvPr/>
      </p:nvGrpSpPr>
      <p:grpSpPr>
        <a:xfrm>
          <a:off x="0" y="0"/>
          <a:ext cx="0" cy="0"/>
          <a:chOff x="0" y="0"/>
          <a:chExt cx="0" cy="0"/>
        </a:xfrm>
      </p:grpSpPr>
      <p:sp>
        <p:nvSpPr>
          <p:cNvPr id="1048576" name="Google Shape;10;p1"/>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7" name="Google Shape;11;p1"/>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8" name="Google Shape;12;p1"/>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79" name="Google Shape;13;p1"/>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0" name="Google Shape;14;p1"/>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1" name="Google Shape;15;p1"/>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2" name="Google Shape;16;p1"/>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3" name="Google Shape;17;p1"/>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4" name="Google Shape;18;p1"/>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5" name="Google Shape;19;p1"/>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586" name="Google Shape;20;p1"/>
          <p:cNvSpPr txBox="1"/>
          <p:nvPr>
            <p:ph type="title"/>
          </p:nvPr>
        </p:nvSpPr>
        <p:spPr>
          <a:xfrm>
            <a:off x="755332" y="385444"/>
            <a:ext cx="10681335" cy="75819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b="1" cap="none" sz="4800" i="0" strike="noStrike" u="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48587" name="Google Shape;21;p1"/>
          <p:cNvSpPr txBox="1"/>
          <p:nvPr>
            <p:ph type="body" idx="1"/>
          </p:nvPr>
        </p:nvSpPr>
        <p:spPr>
          <a:xfrm>
            <a:off x="609600" y="1577340"/>
            <a:ext cx="10972800" cy="4526280"/>
          </a:xfrm>
          <a:prstGeom prst="rect"/>
          <a:noFill/>
          <a:ln>
            <a:noFill/>
          </a:ln>
        </p:spPr>
        <p:txBody>
          <a:bodyPr anchor="t" anchorCtr="0" bIns="0" lIns="0" rIns="0" spcFirstLastPara="1" tIns="0" wrap="square">
            <a:spAutoFit/>
          </a:bodyPr>
          <a:lstStyle>
            <a:lvl1pPr algn="l" indent="-228600" lvl="0" marL="457200" marR="0" rtl="0">
              <a:spcBef>
                <a:spcPts val="0"/>
              </a:spcBef>
              <a:spcAft>
                <a:spcPts val="0"/>
              </a:spcAft>
              <a:buSzPts val="1400"/>
              <a:buNone/>
              <a:defRPr b="0" cap="none" sz="1800" i="0" strike="noStrike" u="none">
                <a:latin typeface="Calibri"/>
                <a:ea typeface="Calibri"/>
                <a:cs typeface="Calibri"/>
                <a:sym typeface="Calibri"/>
              </a:defRPr>
            </a:lvl1pPr>
            <a:lvl2pPr algn="l" indent="-228600" lvl="1" marL="914400" marR="0" rtl="0">
              <a:spcBef>
                <a:spcPts val="0"/>
              </a:spcBef>
              <a:spcAft>
                <a:spcPts val="0"/>
              </a:spcAft>
              <a:buSzPts val="1400"/>
              <a:buNone/>
              <a:defRPr b="0" cap="none" sz="1800" i="0" strike="noStrike" u="none">
                <a:latin typeface="Calibri"/>
                <a:ea typeface="Calibri"/>
                <a:cs typeface="Calibri"/>
                <a:sym typeface="Calibri"/>
              </a:defRPr>
            </a:lvl2pPr>
            <a:lvl3pPr algn="l" indent="-228600" lvl="2" marL="1371600" marR="0" rtl="0">
              <a:spcBef>
                <a:spcPts val="0"/>
              </a:spcBef>
              <a:spcAft>
                <a:spcPts val="0"/>
              </a:spcAft>
              <a:buSzPts val="1400"/>
              <a:buNone/>
              <a:defRPr b="0" cap="none" sz="1800" i="0" strike="noStrike" u="none">
                <a:latin typeface="Calibri"/>
                <a:ea typeface="Calibri"/>
                <a:cs typeface="Calibri"/>
                <a:sym typeface="Calibri"/>
              </a:defRPr>
            </a:lvl3pPr>
            <a:lvl4pPr algn="l" indent="-228600" lvl="3" marL="1828800" marR="0" rtl="0">
              <a:spcBef>
                <a:spcPts val="0"/>
              </a:spcBef>
              <a:spcAft>
                <a:spcPts val="0"/>
              </a:spcAft>
              <a:buSzPts val="1400"/>
              <a:buNone/>
              <a:defRPr b="0" cap="none" sz="1800" i="0" strike="noStrike" u="none">
                <a:latin typeface="Calibri"/>
                <a:ea typeface="Calibri"/>
                <a:cs typeface="Calibri"/>
                <a:sym typeface="Calibri"/>
              </a:defRPr>
            </a:lvl4pPr>
            <a:lvl5pPr algn="l" indent="-228600" lvl="4" marL="2286000" marR="0" rtl="0">
              <a:spcBef>
                <a:spcPts val="0"/>
              </a:spcBef>
              <a:spcAft>
                <a:spcPts val="0"/>
              </a:spcAft>
              <a:buSzPts val="1400"/>
              <a:buNone/>
              <a:defRPr b="0" cap="none" sz="1800" i="0" strike="noStrike" u="none">
                <a:latin typeface="Calibri"/>
                <a:ea typeface="Calibri"/>
                <a:cs typeface="Calibri"/>
                <a:sym typeface="Calibri"/>
              </a:defRPr>
            </a:lvl5pPr>
            <a:lvl6pPr algn="l" indent="-228600" lvl="5" marL="2743200" marR="0" rtl="0">
              <a:spcBef>
                <a:spcPts val="0"/>
              </a:spcBef>
              <a:spcAft>
                <a:spcPts val="0"/>
              </a:spcAft>
              <a:buSzPts val="1400"/>
              <a:buNone/>
              <a:defRPr b="0" cap="none" sz="1800" i="0" strike="noStrike" u="none">
                <a:latin typeface="Calibri"/>
                <a:ea typeface="Calibri"/>
                <a:cs typeface="Calibri"/>
                <a:sym typeface="Calibri"/>
              </a:defRPr>
            </a:lvl6pPr>
            <a:lvl7pPr algn="l" indent="-228600" lvl="6" marL="3200400" marR="0" rtl="0">
              <a:spcBef>
                <a:spcPts val="0"/>
              </a:spcBef>
              <a:spcAft>
                <a:spcPts val="0"/>
              </a:spcAft>
              <a:buSzPts val="1400"/>
              <a:buNone/>
              <a:defRPr b="0" cap="none" sz="1800" i="0" strike="noStrike" u="none">
                <a:latin typeface="Calibri"/>
                <a:ea typeface="Calibri"/>
                <a:cs typeface="Calibri"/>
                <a:sym typeface="Calibri"/>
              </a:defRPr>
            </a:lvl7pPr>
            <a:lvl8pPr algn="l" indent="-228600" lvl="7" marL="3657600" marR="0" rtl="0">
              <a:spcBef>
                <a:spcPts val="0"/>
              </a:spcBef>
              <a:spcAft>
                <a:spcPts val="0"/>
              </a:spcAft>
              <a:buSzPts val="1400"/>
              <a:buNone/>
              <a:defRPr b="0" cap="none" sz="1800" i="0" strike="noStrike" u="none">
                <a:latin typeface="Calibri"/>
                <a:ea typeface="Calibri"/>
                <a:cs typeface="Calibri"/>
                <a:sym typeface="Calibri"/>
              </a:defRPr>
            </a:lvl8pPr>
            <a:lvl9pPr algn="l" indent="-228600" lvl="8" marL="4114800" marR="0" rtl="0">
              <a:spcBef>
                <a:spcPts val="0"/>
              </a:spcBef>
              <a:spcAft>
                <a:spcPts val="0"/>
              </a:spcAft>
              <a:buSzPts val="1400"/>
              <a:buNone/>
              <a:defRPr b="0" cap="none" sz="1800" i="0" strike="noStrike" u="none">
                <a:latin typeface="Calibri"/>
                <a:ea typeface="Calibri"/>
                <a:cs typeface="Calibri"/>
                <a:sym typeface="Calibri"/>
              </a:defRPr>
            </a:lvl9pPr>
          </a:lstStyle>
          <a:p/>
        </p:txBody>
      </p:sp>
      <p:sp>
        <p:nvSpPr>
          <p:cNvPr id="1048588" name="Google Shape;22;p1"/>
          <p:cNvSpPr txBox="1"/>
          <p:nvPr>
            <p:ph type="ftr" idx="11"/>
          </p:nvPr>
        </p:nvSpPr>
        <p:spPr>
          <a:xfrm>
            <a:off x="4145280" y="6377940"/>
            <a:ext cx="3901440" cy="342900"/>
          </a:xfrm>
          <a:prstGeom prst="rect"/>
          <a:noFill/>
          <a:ln>
            <a:noFill/>
          </a:ln>
        </p:spPr>
        <p:txBody>
          <a:bodyPr anchor="t" anchorCtr="0" bIns="0" lIns="0" rIns="0" spcFirstLastPara="1" tIns="0" wrap="square">
            <a:spAutoFit/>
          </a:bodyPr>
          <a:lstStyle>
            <a:lvl1pPr algn="ctr"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89" name="Google Shape;23;p1"/>
          <p:cNvSpPr txBox="1"/>
          <p:nvPr>
            <p:ph type="dt" idx="10"/>
          </p:nvPr>
        </p:nvSpPr>
        <p:spPr>
          <a:xfrm>
            <a:off x="609600" y="6377940"/>
            <a:ext cx="2804160" cy="342900"/>
          </a:xfrm>
          <a:prstGeom prst="rect"/>
          <a:noFill/>
          <a:ln>
            <a:noFill/>
          </a:ln>
        </p:spPr>
        <p:txBody>
          <a:bodyPr anchor="t" anchorCtr="0" bIns="0" lIns="0" rIns="0" spcFirstLastPara="1" tIns="0" wrap="square">
            <a:spAutoFit/>
          </a:bodyPr>
          <a:lstStyle>
            <a:lvl1pPr algn="l" lvl="0" marR="0" rtl="0">
              <a:spcBef>
                <a:spcPts val="0"/>
              </a:spcBef>
              <a:spcAft>
                <a:spcPts val="0"/>
              </a:spcAft>
              <a:buSzPts val="1400"/>
              <a:buNone/>
              <a:defRPr sz="1800">
                <a:solidFill>
                  <a:srgbClr val="888888"/>
                </a:solidFill>
                <a:latin typeface="Calibri"/>
                <a:ea typeface="Calibri"/>
                <a:cs typeface="Calibri"/>
                <a:sym typeface="Calibri"/>
              </a:defRPr>
            </a:lvl1pPr>
            <a:lvl2pPr algn="l" lvl="1"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2pPr>
            <a:lvl3pPr algn="l" lvl="2"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3pPr>
            <a:lvl4pPr algn="l" lvl="3"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4pPr>
            <a:lvl5pPr algn="l" lvl="4"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5pPr>
            <a:lvl6pPr algn="l" lvl="5"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6pPr>
            <a:lvl7pPr algn="l" lvl="6"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7pPr>
            <a:lvl8pPr algn="l" lvl="7"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8pPr>
            <a:lvl9pPr algn="l" lvl="8" marR="0" rtl="0">
              <a:spcBef>
                <a:spcPts val="0"/>
              </a:spcBef>
              <a:spcAft>
                <a:spcPts val="0"/>
              </a:spcAft>
              <a:buSzPts val="1400"/>
              <a:buNone/>
              <a:defRPr b="0" cap="none" sz="1800" i="0" strike="noStrike" u="none">
                <a:solidFill>
                  <a:schemeClr val="dk1"/>
                </a:solidFill>
                <a:latin typeface="Calibri"/>
                <a:ea typeface="Calibri"/>
                <a:cs typeface="Calibri"/>
                <a:sym typeface="Calibri"/>
              </a:defRPr>
            </a:lvl9pPr>
          </a:lstStyle>
          <a:p/>
        </p:txBody>
      </p:sp>
      <p:sp>
        <p:nvSpPr>
          <p:cNvPr id="1048590" name="Google Shape;24;p1"/>
          <p:cNvSpPr txBox="1"/>
          <p:nvPr>
            <p:ph type="sldNum" idx="12"/>
          </p:nvPr>
        </p:nvSpPr>
        <p:spPr>
          <a:xfrm>
            <a:off x="11353418" y="6473337"/>
            <a:ext cx="151129" cy="191770"/>
          </a:xfrm>
          <a:prstGeom prst="rect"/>
          <a:noFill/>
          <a:ln>
            <a:noFill/>
          </a:ln>
        </p:spPr>
        <p:txBody>
          <a:bodyPr anchor="t" anchorCtr="0" bIns="0" lIns="0" rIns="0" spcFirstLastPara="1" tIns="0" wrap="square">
            <a:spAutoFit/>
          </a:bodyPr>
          <a:lstStyle>
            <a:lvl1pPr algn="l" indent="0" lvl="0" marL="38100" marR="0" rtl="0">
              <a:lnSpc>
                <a:spcPct val="100000"/>
              </a:lnSpc>
              <a:spcBef>
                <a:spcPts val="0"/>
              </a:spcBef>
              <a:buNone/>
              <a:defRPr b="0" sz="1100" i="0" u="none">
                <a:solidFill>
                  <a:srgbClr val="2D936B"/>
                </a:solidFill>
                <a:latin typeface="Trebuchet MS"/>
                <a:ea typeface="Trebuchet MS"/>
                <a:cs typeface="Trebuchet MS"/>
                <a:sym typeface="Trebuchet MS"/>
              </a:defRPr>
            </a:lvl1pPr>
            <a:lvl2pPr algn="l" indent="0" lvl="1" marL="38100" marR="0" rtl="0">
              <a:lnSpc>
                <a:spcPct val="100000"/>
              </a:lnSpc>
              <a:spcBef>
                <a:spcPts val="0"/>
              </a:spcBef>
              <a:buNone/>
              <a:defRPr b="0" sz="1100" i="0" u="none">
                <a:solidFill>
                  <a:srgbClr val="2D936B"/>
                </a:solidFill>
                <a:latin typeface="Trebuchet MS"/>
                <a:ea typeface="Trebuchet MS"/>
                <a:cs typeface="Trebuchet MS"/>
                <a:sym typeface="Trebuchet MS"/>
              </a:defRPr>
            </a:lvl2pPr>
            <a:lvl3pPr algn="l" indent="0" lvl="2" marL="38100" marR="0" rtl="0">
              <a:lnSpc>
                <a:spcPct val="100000"/>
              </a:lnSpc>
              <a:spcBef>
                <a:spcPts val="0"/>
              </a:spcBef>
              <a:buNone/>
              <a:defRPr b="0" sz="1100" i="0" u="none">
                <a:solidFill>
                  <a:srgbClr val="2D936B"/>
                </a:solidFill>
                <a:latin typeface="Trebuchet MS"/>
                <a:ea typeface="Trebuchet MS"/>
                <a:cs typeface="Trebuchet MS"/>
                <a:sym typeface="Trebuchet MS"/>
              </a:defRPr>
            </a:lvl3pPr>
            <a:lvl4pPr algn="l" indent="0" lvl="3" marL="38100" marR="0" rtl="0">
              <a:lnSpc>
                <a:spcPct val="100000"/>
              </a:lnSpc>
              <a:spcBef>
                <a:spcPts val="0"/>
              </a:spcBef>
              <a:buNone/>
              <a:defRPr b="0" sz="1100" i="0" u="none">
                <a:solidFill>
                  <a:srgbClr val="2D936B"/>
                </a:solidFill>
                <a:latin typeface="Trebuchet MS"/>
                <a:ea typeface="Trebuchet MS"/>
                <a:cs typeface="Trebuchet MS"/>
                <a:sym typeface="Trebuchet MS"/>
              </a:defRPr>
            </a:lvl4pPr>
            <a:lvl5pPr algn="l" indent="0" lvl="4" marL="38100" marR="0" rtl="0">
              <a:lnSpc>
                <a:spcPct val="100000"/>
              </a:lnSpc>
              <a:spcBef>
                <a:spcPts val="0"/>
              </a:spcBef>
              <a:buNone/>
              <a:defRPr b="0" sz="1100" i="0" u="none">
                <a:solidFill>
                  <a:srgbClr val="2D936B"/>
                </a:solidFill>
                <a:latin typeface="Trebuchet MS"/>
                <a:ea typeface="Trebuchet MS"/>
                <a:cs typeface="Trebuchet MS"/>
                <a:sym typeface="Trebuchet MS"/>
              </a:defRPr>
            </a:lvl5pPr>
            <a:lvl6pPr algn="l" indent="0" lvl="5" marL="38100" marR="0" rtl="0">
              <a:lnSpc>
                <a:spcPct val="100000"/>
              </a:lnSpc>
              <a:spcBef>
                <a:spcPts val="0"/>
              </a:spcBef>
              <a:buNone/>
              <a:defRPr b="0" sz="1100" i="0" u="none">
                <a:solidFill>
                  <a:srgbClr val="2D936B"/>
                </a:solidFill>
                <a:latin typeface="Trebuchet MS"/>
                <a:ea typeface="Trebuchet MS"/>
                <a:cs typeface="Trebuchet MS"/>
                <a:sym typeface="Trebuchet MS"/>
              </a:defRPr>
            </a:lvl6pPr>
            <a:lvl7pPr algn="l" indent="0" lvl="6" marL="38100" marR="0" rtl="0">
              <a:lnSpc>
                <a:spcPct val="100000"/>
              </a:lnSpc>
              <a:spcBef>
                <a:spcPts val="0"/>
              </a:spcBef>
              <a:buNone/>
              <a:defRPr b="0" sz="1100" i="0" u="none">
                <a:solidFill>
                  <a:srgbClr val="2D936B"/>
                </a:solidFill>
                <a:latin typeface="Trebuchet MS"/>
                <a:ea typeface="Trebuchet MS"/>
                <a:cs typeface="Trebuchet MS"/>
                <a:sym typeface="Trebuchet MS"/>
              </a:defRPr>
            </a:lvl7pPr>
            <a:lvl8pPr algn="l" indent="0" lvl="7" marL="38100" marR="0" rtl="0">
              <a:lnSpc>
                <a:spcPct val="100000"/>
              </a:lnSpc>
              <a:spcBef>
                <a:spcPts val="0"/>
              </a:spcBef>
              <a:buNone/>
              <a:defRPr b="0" sz="1100" i="0" u="none">
                <a:solidFill>
                  <a:srgbClr val="2D936B"/>
                </a:solidFill>
                <a:latin typeface="Trebuchet MS"/>
                <a:ea typeface="Trebuchet MS"/>
                <a:cs typeface="Trebuchet MS"/>
                <a:sym typeface="Trebuchet MS"/>
              </a:defRPr>
            </a:lvl8pPr>
            <a:lvl9pPr algn="l" indent="0" lvl="8" marL="38100" marR="0" rtl="0">
              <a:lnSpc>
                <a:spcPct val="100000"/>
              </a:lnSpc>
              <a:spcBef>
                <a:spcPts val="0"/>
              </a:spcBef>
              <a:buNone/>
              <a:defRPr b="0" sz="1100" i="0" u="none">
                <a:solidFill>
                  <a:srgbClr val="2D936B"/>
                </a:solidFill>
                <a:latin typeface="Trebuchet MS"/>
                <a:ea typeface="Trebuchet MS"/>
                <a:cs typeface="Trebuchet MS"/>
                <a:sym typeface="Trebuchet MS"/>
              </a:defRPr>
            </a:lvl9pPr>
          </a:lstStyle>
          <a:p>
            <a:pPr algn="l" indent="0" lvl="0" marL="38100" rtl="0">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hlink="hlink" folHlink="folHlink"/>
  <p:sldLayoutIdLst>
    <p:sldLayoutId id="2147483649" r:id="rId1"/>
    <p:sldLayoutId id="2147483650" r:id="rId2"/>
    <p:sldLayoutId id="2147483651" r:id="rId3"/>
    <p:sldLayoutId id="2147483652" r:id="rId4"/>
    <p:sldLayoutId id="2147483653" r:id="rId5"/>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1pPr>
      <a:lvl2pPr algn="l" lvl="1"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2pPr>
      <a:lvl3pPr algn="l" lvl="2"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3pPr>
      <a:lvl4pPr algn="l" lvl="3"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4pPr>
      <a:lvl5pPr algn="l" lvl="4"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5pPr>
      <a:lvl6pPr algn="l" lvl="5"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6pPr>
      <a:lvl7pPr algn="l" lvl="6"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7pPr>
      <a:lvl8pPr algn="l" lvl="7"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8pPr>
      <a:lvl9pPr algn="l" lvl="8" marR="0" rtl="0">
        <a:lnSpc>
          <a:spcPct val="100000"/>
        </a:lnSpc>
        <a:spcBef>
          <a:spcPts val="0"/>
        </a:spcBef>
        <a:spcAft>
          <a:spcPts val="0"/>
        </a:spcAft>
        <a:buClr>
          <a:srgbClr val="000000"/>
        </a:buClr>
        <a:buFont typeface="Arial"/>
        <a:defRPr b="0" cap="none" sz="1400" i="0" strike="noStrike" u="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5.png"/><Relationship Id="rId3" Type="http://schemas.openxmlformats.org/officeDocument/2006/relationships/slideLayout" Target="../slideLayouts/slideLayout1.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6.png"/><Relationship Id="rId3" Type="http://schemas.openxmlformats.org/officeDocument/2006/relationships/slideLayout" Target="../slideLayouts/slideLayout2.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19" name="Shape 57"/>
        <p:cNvGrpSpPr/>
        <p:nvPr/>
      </p:nvGrpSpPr>
      <p:grpSpPr>
        <a:xfrm>
          <a:off x="0" y="0"/>
          <a:ext cx="0" cy="0"/>
          <a:chOff x="0" y="0"/>
          <a:chExt cx="0" cy="0"/>
        </a:xfrm>
      </p:grpSpPr>
      <p:sp>
        <p:nvSpPr>
          <p:cNvPr id="1048596" name="Google Shape;63;p7"/>
          <p:cNvSpPr txBox="1"/>
          <p:nvPr>
            <p:ph type="ctrTitle"/>
          </p:nvPr>
        </p:nvSpPr>
        <p:spPr>
          <a:xfrm>
            <a:off x="-2098745" y="706977"/>
            <a:ext cx="11913575" cy="1210300"/>
          </a:xfrm>
          <a:prstGeom prst="rect"/>
          <a:noFill/>
          <a:ln>
            <a:noFill/>
          </a:ln>
        </p:spPr>
        <p:txBody>
          <a:bodyPr anchor="t" anchorCtr="0" bIns="0" lIns="0" rIns="0" spcFirstLastPara="1" tIns="16500" wrap="square">
            <a:spAutoFit/>
          </a:bodyPr>
          <a:p>
            <a:pPr algn="l" indent="0" lvl="0" marL="3213735" rtl="0">
              <a:spcBef>
                <a:spcPts val="0"/>
              </a:spcBef>
              <a:spcAft>
                <a:spcPts val="0"/>
              </a:spcAft>
              <a:buNone/>
            </a:pPr>
            <a:r>
              <a:rPr b="1" sz="4000" lang="en-US">
                <a:solidFill>
                  <a:srgbClr val="0F0F0F"/>
                </a:solidFill>
                <a:latin typeface="Roboto"/>
                <a:ea typeface="Times New Roman"/>
                <a:cs typeface="Times New Roman"/>
                <a:sym typeface="Times New Roman"/>
              </a:rPr>
              <a:t>Employee Data Analysis using Excel</a:t>
            </a:r>
            <a:r>
              <a:rPr b="1" sz="4000" i="0" lang="en-US">
                <a:solidFill>
                  <a:srgbClr val="0F0F0F"/>
                </a:solidFill>
                <a:latin typeface="Roboto"/>
                <a:ea typeface="Times New Roman"/>
                <a:cs typeface="Times New Roman"/>
                <a:sym typeface="Times New Roman"/>
              </a:rPr>
              <a:t> </a:t>
            </a:r>
            <a:br>
              <a:rPr b="1" sz="4000" i="0" lang="en-US">
                <a:solidFill>
                  <a:srgbClr val="0F0F0F"/>
                </a:solidFill>
                <a:latin typeface="Roboto"/>
                <a:ea typeface="Roboto"/>
                <a:cs typeface="Roboto"/>
                <a:sym typeface="Roboto"/>
              </a:rPr>
            </a:br>
            <a:endParaRPr b="1" sz="4000" i="0" lang="en-US">
              <a:solidFill>
                <a:srgbClr val="0F0F0F"/>
              </a:solidFill>
              <a:latin typeface="Roboto"/>
              <a:ea typeface="Roboto"/>
              <a:cs typeface="Roboto"/>
              <a:sym typeface="Roboto"/>
            </a:endParaRPr>
          </a:p>
        </p:txBody>
      </p:sp>
      <p:sp>
        <p:nvSpPr>
          <p:cNvPr id="1048597" name="Google Shape;65;p7"/>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1</a:t>
            </a:fld>
          </a:p>
        </p:txBody>
      </p:sp>
      <p:sp>
        <p:nvSpPr>
          <p:cNvPr id="1048598" name="Google Shape;66;p7"/>
          <p:cNvSpPr txBox="1"/>
          <p:nvPr/>
        </p:nvSpPr>
        <p:spPr>
          <a:xfrm>
            <a:off x="1104900" y="3735183"/>
            <a:ext cx="9982200" cy="18694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Roboto"/>
                <a:ea typeface="Calibri"/>
                <a:cs typeface="Calibri"/>
                <a:sym typeface="Calibri"/>
              </a:rPr>
              <a:t>STUDENT NAME</a:t>
            </a:r>
            <a:r>
              <a:rPr altLang="en-IN" sz="2400" lang="en-US">
                <a:solidFill>
                  <a:schemeClr val="dk1"/>
                </a:solidFill>
                <a:latin typeface="Roboto"/>
                <a:ea typeface="Calibri"/>
                <a:cs typeface="Calibri"/>
                <a:sym typeface="Calibri"/>
              </a:rPr>
              <a:t> </a:t>
            </a:r>
            <a:r>
              <a:rPr sz="2400" lang="en-US">
                <a:solidFill>
                  <a:schemeClr val="dk1"/>
                </a:solidFill>
                <a:latin typeface="Roboto"/>
                <a:ea typeface="Calibri"/>
                <a:cs typeface="Calibri"/>
                <a:sym typeface="Calibri"/>
              </a:rPr>
              <a:t>: </a:t>
            </a:r>
            <a:r>
              <a:rPr altLang="en-IN" sz="2400" lang="en-US">
                <a:solidFill>
                  <a:schemeClr val="dk1"/>
                </a:solidFill>
                <a:latin typeface="Roboto"/>
                <a:ea typeface="Calibri"/>
                <a:cs typeface="Calibri"/>
                <a:sym typeface="Calibri"/>
              </a:rPr>
              <a:t>S</a:t>
            </a:r>
            <a:r>
              <a:rPr altLang="en-IN" sz="2400" lang="en-US">
                <a:solidFill>
                  <a:schemeClr val="dk1"/>
                </a:solidFill>
                <a:latin typeface="Roboto"/>
                <a:ea typeface="Calibri"/>
                <a:cs typeface="Calibri"/>
                <a:sym typeface="Calibri"/>
              </a:rPr>
              <a:t>O</a:t>
            </a:r>
            <a:r>
              <a:rPr altLang="en-IN" sz="2400" lang="en-US">
                <a:solidFill>
                  <a:schemeClr val="dk1"/>
                </a:solidFill>
                <a:latin typeface="Roboto"/>
                <a:ea typeface="Calibri"/>
                <a:cs typeface="Calibri"/>
                <a:sym typeface="Calibri"/>
              </a:rPr>
              <a:t>B</a:t>
            </a:r>
            <a:r>
              <a:rPr altLang="en-IN" sz="2400" lang="en-US">
                <a:solidFill>
                  <a:schemeClr val="dk1"/>
                </a:solidFill>
                <a:latin typeface="Roboto"/>
                <a:ea typeface="Calibri"/>
                <a:cs typeface="Calibri"/>
                <a:sym typeface="Calibri"/>
              </a:rPr>
              <a:t>A</a:t>
            </a:r>
            <a:r>
              <a:rPr altLang="en-IN" sz="2400" lang="en-US">
                <a:solidFill>
                  <a:schemeClr val="dk1"/>
                </a:solidFill>
                <a:latin typeface="Roboto"/>
                <a:ea typeface="Calibri"/>
                <a:cs typeface="Calibri"/>
                <a:sym typeface="Calibri"/>
              </a:rPr>
              <a:t>A</a:t>
            </a:r>
            <a:r>
              <a:rPr altLang="en-IN" sz="2400" lang="en-US">
                <a:solidFill>
                  <a:schemeClr val="dk1"/>
                </a:solidFill>
                <a:latin typeface="Roboto"/>
                <a:ea typeface="Calibri"/>
                <a:cs typeface="Calibri"/>
                <a:sym typeface="Calibri"/>
              </a:rPr>
              <a:t>N</a:t>
            </a:r>
            <a:r>
              <a:rPr altLang="en-IN" sz="2400" lang="en-US">
                <a:solidFill>
                  <a:schemeClr val="dk1"/>
                </a:solidFill>
                <a:latin typeface="Roboto"/>
                <a:ea typeface="Calibri"/>
                <a:cs typeface="Calibri"/>
                <a:sym typeface="Calibri"/>
              </a:rPr>
              <a:t>A</a:t>
            </a:r>
            <a:r>
              <a:rPr altLang="en-IN" sz="2400" lang="en-US">
                <a:solidFill>
                  <a:schemeClr val="dk1"/>
                </a:solidFill>
                <a:latin typeface="Roboto"/>
                <a:ea typeface="Calibri"/>
                <a:cs typeface="Calibri"/>
                <a:sym typeface="Calibri"/>
              </a:rPr>
              <a:t>.</a:t>
            </a:r>
            <a:r>
              <a:rPr altLang="en-IN" sz="2400" lang="en-US">
                <a:solidFill>
                  <a:schemeClr val="dk1"/>
                </a:solidFill>
                <a:latin typeface="Roboto"/>
                <a:ea typeface="Calibri"/>
                <a:cs typeface="Calibri"/>
                <a:sym typeface="Calibri"/>
              </a:rPr>
              <a:t>S</a:t>
            </a:r>
            <a:endParaRPr sz="2400">
              <a:solidFill>
                <a:schemeClr val="dk1"/>
              </a:solidFill>
              <a:latin typeface="Roboto"/>
              <a:ea typeface="Calibri"/>
              <a:cs typeface="Calibri"/>
              <a:sym typeface="Calibri"/>
            </a:endParaRPr>
          </a:p>
          <a:p>
            <a:pPr algn="l" indent="0" lvl="0" marL="0" marR="0" rtl="0">
              <a:spcBef>
                <a:spcPts val="0"/>
              </a:spcBef>
              <a:spcAft>
                <a:spcPts val="0"/>
              </a:spcAft>
              <a:buNone/>
            </a:pPr>
            <a:r>
              <a:rPr sz="2400" lang="en-US">
                <a:solidFill>
                  <a:schemeClr val="dk1"/>
                </a:solidFill>
                <a:latin typeface="Roboto"/>
                <a:ea typeface="Calibri"/>
                <a:cs typeface="Calibri"/>
                <a:sym typeface="Calibri"/>
              </a:rPr>
              <a:t>REGISTER NO      : </a:t>
            </a:r>
            <a:r>
              <a:rPr sz="2400" lang="en-US">
                <a:solidFill>
                  <a:schemeClr val="dk1"/>
                </a:solidFill>
                <a:latin typeface="Roboto"/>
                <a:ea typeface="Calibri"/>
                <a:cs typeface="Calibri"/>
                <a:sym typeface="Calibri"/>
              </a:rPr>
              <a:t>1</a:t>
            </a:r>
            <a:r>
              <a:rPr sz="2400" lang="en-US">
                <a:solidFill>
                  <a:schemeClr val="dk1"/>
                </a:solidFill>
                <a:latin typeface="Roboto"/>
                <a:ea typeface="Calibri"/>
                <a:cs typeface="Calibri"/>
                <a:sym typeface="Calibri"/>
              </a:rPr>
              <a:t>2</a:t>
            </a:r>
            <a:r>
              <a:rPr sz="2400" lang="en-US">
                <a:solidFill>
                  <a:schemeClr val="dk1"/>
                </a:solidFill>
                <a:latin typeface="Roboto"/>
                <a:ea typeface="Calibri"/>
                <a:cs typeface="Calibri"/>
                <a:sym typeface="Calibri"/>
              </a:rPr>
              <a:t>2</a:t>
            </a:r>
            <a:r>
              <a:rPr sz="2400" lang="en-US">
                <a:solidFill>
                  <a:schemeClr val="dk1"/>
                </a:solidFill>
                <a:latin typeface="Roboto"/>
                <a:ea typeface="Calibri"/>
                <a:cs typeface="Calibri"/>
                <a:sym typeface="Calibri"/>
              </a:rPr>
              <a:t>2</a:t>
            </a:r>
            <a:r>
              <a:rPr sz="2400" lang="en-US">
                <a:solidFill>
                  <a:schemeClr val="dk1"/>
                </a:solidFill>
                <a:latin typeface="Roboto"/>
                <a:ea typeface="Calibri"/>
                <a:cs typeface="Calibri"/>
                <a:sym typeface="Calibri"/>
              </a:rPr>
              <a:t>0</a:t>
            </a:r>
            <a:r>
              <a:rPr sz="2400" lang="en-US">
                <a:solidFill>
                  <a:schemeClr val="dk1"/>
                </a:solidFill>
                <a:latin typeface="Roboto"/>
                <a:ea typeface="Calibri"/>
                <a:cs typeface="Calibri"/>
                <a:sym typeface="Calibri"/>
              </a:rPr>
              <a:t>0</a:t>
            </a:r>
            <a:r>
              <a:rPr sz="2400" lang="en-US">
                <a:solidFill>
                  <a:schemeClr val="dk1"/>
                </a:solidFill>
                <a:latin typeface="Roboto"/>
                <a:ea typeface="Calibri"/>
                <a:cs typeface="Calibri"/>
                <a:sym typeface="Calibri"/>
              </a:rPr>
              <a:t>9</a:t>
            </a:r>
            <a:r>
              <a:rPr sz="2400" lang="en-US">
                <a:solidFill>
                  <a:schemeClr val="dk1"/>
                </a:solidFill>
                <a:latin typeface="Roboto"/>
                <a:ea typeface="Calibri"/>
                <a:cs typeface="Calibri"/>
                <a:sym typeface="Calibri"/>
              </a:rPr>
              <a:t>0</a:t>
            </a:r>
            <a:r>
              <a:rPr sz="2400" lang="en-US">
                <a:solidFill>
                  <a:schemeClr val="dk1"/>
                </a:solidFill>
                <a:latin typeface="Roboto"/>
                <a:ea typeface="Calibri"/>
                <a:cs typeface="Calibri"/>
                <a:sym typeface="Calibri"/>
              </a:rPr>
              <a:t>6</a:t>
            </a:r>
            <a:r>
              <a:rPr sz="2400" lang="en-US">
                <a:solidFill>
                  <a:schemeClr val="dk1"/>
                </a:solidFill>
                <a:latin typeface="Roboto"/>
                <a:ea typeface="Calibri"/>
                <a:cs typeface="Calibri"/>
                <a:sym typeface="Calibri"/>
              </a:rPr>
              <a:t> </a:t>
            </a:r>
            <a:r>
              <a:rPr sz="2400" lang="en-US">
                <a:solidFill>
                  <a:schemeClr val="dk1"/>
                </a:solidFill>
                <a:latin typeface="Roboto"/>
                <a:ea typeface="Calibri"/>
                <a:cs typeface="Calibri"/>
                <a:sym typeface="Calibri"/>
              </a:rPr>
              <a:t>,</a:t>
            </a:r>
            <a:r>
              <a:rPr sz="2400" lang="en-US">
                <a:solidFill>
                  <a:schemeClr val="dk1"/>
                </a:solidFill>
                <a:latin typeface="Roboto"/>
                <a:ea typeface="Calibri"/>
                <a:cs typeface="Calibri"/>
                <a:sym typeface="Calibri"/>
              </a:rPr>
              <a:t> </a:t>
            </a:r>
            <a:r>
              <a:rPr sz="2400" lang="en-US">
                <a:solidFill>
                  <a:schemeClr val="dk1"/>
                </a:solidFill>
                <a:latin typeface="Roboto"/>
                <a:ea typeface="Calibri"/>
                <a:cs typeface="Calibri"/>
                <a:sym typeface="Calibri"/>
              </a:rPr>
              <a:t>(</a:t>
            </a:r>
            <a:r>
              <a:rPr sz="2400" lang="en-US">
                <a:solidFill>
                  <a:schemeClr val="dk1"/>
                </a:solidFill>
                <a:latin typeface="Roboto"/>
                <a:ea typeface="Calibri"/>
                <a:cs typeface="Calibri"/>
                <a:sym typeface="Calibri"/>
              </a:rPr>
              <a:t>a</a:t>
            </a:r>
            <a:r>
              <a:rPr sz="2400" lang="en-US">
                <a:solidFill>
                  <a:schemeClr val="dk1"/>
                </a:solidFill>
                <a:latin typeface="Roboto"/>
                <a:ea typeface="Calibri"/>
                <a:cs typeface="Calibri"/>
                <a:sym typeface="Calibri"/>
              </a:rPr>
              <a:t>s</a:t>
            </a:r>
            <a:r>
              <a:rPr sz="2400" lang="en-US">
                <a:solidFill>
                  <a:schemeClr val="dk1"/>
                </a:solidFill>
                <a:latin typeface="Roboto"/>
                <a:ea typeface="Calibri"/>
                <a:cs typeface="Calibri"/>
                <a:sym typeface="Calibri"/>
              </a:rPr>
              <a:t>u</a:t>
            </a:r>
            <a:r>
              <a:rPr sz="2400" lang="en-US">
                <a:solidFill>
                  <a:schemeClr val="dk1"/>
                </a:solidFill>
                <a:latin typeface="Roboto"/>
                <a:ea typeface="Calibri"/>
                <a:cs typeface="Calibri"/>
                <a:sym typeface="Calibri"/>
              </a:rPr>
              <a:t>n</a:t>
            </a:r>
            <a:r>
              <a:rPr sz="2400" lang="en-US">
                <a:solidFill>
                  <a:schemeClr val="dk1"/>
                </a:solidFill>
                <a:latin typeface="Roboto"/>
                <a:ea typeface="Calibri"/>
                <a:cs typeface="Calibri"/>
                <a:sym typeface="Calibri"/>
              </a:rPr>
              <a:t>m</a:t>
            </a:r>
            <a:r>
              <a:rPr sz="2400" lang="en-US">
                <a:solidFill>
                  <a:schemeClr val="dk1"/>
                </a:solidFill>
                <a:latin typeface="Roboto"/>
                <a:ea typeface="Calibri"/>
                <a:cs typeface="Calibri"/>
                <a:sym typeface="Calibri"/>
              </a:rPr>
              <a:t>1</a:t>
            </a:r>
            <a:r>
              <a:rPr sz="2400" lang="en-US">
                <a:solidFill>
                  <a:schemeClr val="dk1"/>
                </a:solidFill>
                <a:latin typeface="Roboto"/>
                <a:ea typeface="Calibri"/>
                <a:cs typeface="Calibri"/>
                <a:sym typeface="Calibri"/>
              </a:rPr>
              <a:t>9</a:t>
            </a:r>
            <a:r>
              <a:rPr sz="2400" lang="en-US">
                <a:solidFill>
                  <a:schemeClr val="dk1"/>
                </a:solidFill>
                <a:latin typeface="Roboto"/>
                <a:ea typeface="Calibri"/>
                <a:cs typeface="Calibri"/>
                <a:sym typeface="Calibri"/>
              </a:rPr>
              <a:t>5</a:t>
            </a:r>
            <a:r>
              <a:rPr sz="2400" lang="en-US">
                <a:solidFill>
                  <a:schemeClr val="dk1"/>
                </a:solidFill>
                <a:latin typeface="Roboto"/>
                <a:ea typeface="Calibri"/>
                <a:cs typeface="Calibri"/>
                <a:sym typeface="Calibri"/>
              </a:rPr>
              <a:t>1</a:t>
            </a:r>
            <a:r>
              <a:rPr sz="2400" lang="en-US">
                <a:solidFill>
                  <a:schemeClr val="dk1"/>
                </a:solidFill>
                <a:latin typeface="Roboto"/>
                <a:ea typeface="Calibri"/>
                <a:cs typeface="Calibri"/>
                <a:sym typeface="Calibri"/>
              </a:rPr>
              <a:t>2</a:t>
            </a:r>
            <a:r>
              <a:rPr sz="2400" lang="en-US">
                <a:solidFill>
                  <a:schemeClr val="dk1"/>
                </a:solidFill>
                <a:latin typeface="Roboto"/>
                <a:ea typeface="Calibri"/>
                <a:cs typeface="Calibri"/>
                <a:sym typeface="Calibri"/>
              </a:rPr>
              <a:t>2</a:t>
            </a:r>
            <a:r>
              <a:rPr sz="2400" lang="en-US">
                <a:solidFill>
                  <a:schemeClr val="dk1"/>
                </a:solidFill>
                <a:latin typeface="Roboto"/>
                <a:ea typeface="Calibri"/>
                <a:cs typeface="Calibri"/>
                <a:sym typeface="Calibri"/>
              </a:rPr>
              <a:t>2</a:t>
            </a:r>
            <a:r>
              <a:rPr sz="2400" lang="en-US">
                <a:solidFill>
                  <a:schemeClr val="dk1"/>
                </a:solidFill>
                <a:latin typeface="Roboto"/>
                <a:ea typeface="Calibri"/>
                <a:cs typeface="Calibri"/>
                <a:sym typeface="Calibri"/>
              </a:rPr>
              <a:t>0</a:t>
            </a:r>
            <a:r>
              <a:rPr sz="2400" lang="en-US">
                <a:solidFill>
                  <a:schemeClr val="dk1"/>
                </a:solidFill>
                <a:latin typeface="Roboto"/>
                <a:ea typeface="Calibri"/>
                <a:cs typeface="Calibri"/>
                <a:sym typeface="Calibri"/>
              </a:rPr>
              <a:t>0</a:t>
            </a:r>
            <a:r>
              <a:rPr sz="2400" lang="en-US">
                <a:solidFill>
                  <a:schemeClr val="dk1"/>
                </a:solidFill>
                <a:latin typeface="Roboto"/>
                <a:ea typeface="Calibri"/>
                <a:cs typeface="Calibri"/>
                <a:sym typeface="Calibri"/>
              </a:rPr>
              <a:t>9</a:t>
            </a:r>
            <a:r>
              <a:rPr sz="2400" lang="en-US">
                <a:solidFill>
                  <a:schemeClr val="dk1"/>
                </a:solidFill>
                <a:latin typeface="Roboto"/>
                <a:ea typeface="Calibri"/>
                <a:cs typeface="Calibri"/>
                <a:sym typeface="Calibri"/>
              </a:rPr>
              <a:t>0</a:t>
            </a:r>
            <a:r>
              <a:rPr sz="2400" lang="en-US">
                <a:solidFill>
                  <a:schemeClr val="dk1"/>
                </a:solidFill>
                <a:latin typeface="Roboto"/>
                <a:ea typeface="Calibri"/>
                <a:cs typeface="Calibri"/>
                <a:sym typeface="Calibri"/>
              </a:rPr>
              <a:t>6</a:t>
            </a:r>
            <a:r>
              <a:rPr sz="2400" lang="en-US">
                <a:solidFill>
                  <a:schemeClr val="dk1"/>
                </a:solidFill>
                <a:latin typeface="Roboto"/>
                <a:ea typeface="Calibri"/>
                <a:cs typeface="Calibri"/>
                <a:sym typeface="Calibri"/>
              </a:rPr>
              <a:t>)</a:t>
            </a:r>
            <a:endParaRPr sz="2400">
              <a:solidFill>
                <a:schemeClr val="dk1"/>
              </a:solidFill>
              <a:latin typeface="Roboto"/>
              <a:ea typeface="Calibri"/>
              <a:cs typeface="Calibri"/>
              <a:sym typeface="Calibri"/>
            </a:endParaRPr>
          </a:p>
          <a:p>
            <a:pPr algn="l" indent="0" lvl="0" marL="0" marR="0" rtl="0">
              <a:spcBef>
                <a:spcPts val="0"/>
              </a:spcBef>
              <a:spcAft>
                <a:spcPts val="0"/>
              </a:spcAft>
              <a:buNone/>
            </a:pPr>
            <a:r>
              <a:rPr sz="2400" lang="en-US">
                <a:solidFill>
                  <a:schemeClr val="dk1"/>
                </a:solidFill>
                <a:latin typeface="Roboto"/>
                <a:ea typeface="Calibri"/>
                <a:cs typeface="Calibri"/>
                <a:sym typeface="Calibri"/>
              </a:rPr>
              <a:t>DEPARTMENT     : B.com (</a:t>
            </a:r>
            <a:r>
              <a:rPr sz="2400" lang="en-US">
                <a:solidFill>
                  <a:schemeClr val="dk1"/>
                </a:solidFill>
                <a:latin typeface="Roboto"/>
                <a:ea typeface="Calibri"/>
                <a:cs typeface="Calibri"/>
                <a:sym typeface="Calibri"/>
              </a:rPr>
              <a:t>C</a:t>
            </a:r>
            <a:r>
              <a:rPr sz="2400" lang="en-US">
                <a:solidFill>
                  <a:schemeClr val="dk1"/>
                </a:solidFill>
                <a:latin typeface="Roboto"/>
                <a:ea typeface="Calibri"/>
                <a:cs typeface="Calibri"/>
                <a:sym typeface="Calibri"/>
              </a:rPr>
              <a:t>o</a:t>
            </a:r>
            <a:r>
              <a:rPr sz="2400" lang="en-US">
                <a:solidFill>
                  <a:schemeClr val="dk1"/>
                </a:solidFill>
                <a:latin typeface="Roboto"/>
                <a:ea typeface="Calibri"/>
                <a:cs typeface="Calibri"/>
                <a:sym typeface="Calibri"/>
              </a:rPr>
              <a:t>r</a:t>
            </a:r>
            <a:r>
              <a:rPr sz="2400" lang="en-US">
                <a:solidFill>
                  <a:schemeClr val="dk1"/>
                </a:solidFill>
                <a:latin typeface="Roboto"/>
                <a:ea typeface="Calibri"/>
                <a:cs typeface="Calibri"/>
                <a:sym typeface="Calibri"/>
              </a:rPr>
              <a:t>p</a:t>
            </a:r>
            <a:r>
              <a:rPr sz="2400" lang="en-US">
                <a:solidFill>
                  <a:schemeClr val="dk1"/>
                </a:solidFill>
                <a:latin typeface="Roboto"/>
                <a:ea typeface="Calibri"/>
                <a:cs typeface="Calibri"/>
                <a:sym typeface="Calibri"/>
              </a:rPr>
              <a:t>o</a:t>
            </a:r>
            <a:r>
              <a:rPr sz="2400" lang="en-US">
                <a:solidFill>
                  <a:schemeClr val="dk1"/>
                </a:solidFill>
                <a:latin typeface="Roboto"/>
                <a:ea typeface="Calibri"/>
                <a:cs typeface="Calibri"/>
                <a:sym typeface="Calibri"/>
              </a:rPr>
              <a:t>r</a:t>
            </a:r>
            <a:r>
              <a:rPr sz="2400" lang="en-US">
                <a:solidFill>
                  <a:schemeClr val="dk1"/>
                </a:solidFill>
                <a:latin typeface="Roboto"/>
                <a:ea typeface="Calibri"/>
                <a:cs typeface="Calibri"/>
                <a:sym typeface="Calibri"/>
              </a:rPr>
              <a:t>a</a:t>
            </a:r>
            <a:r>
              <a:rPr sz="2400" lang="en-US">
                <a:solidFill>
                  <a:schemeClr val="dk1"/>
                </a:solidFill>
                <a:latin typeface="Roboto"/>
                <a:ea typeface="Calibri"/>
                <a:cs typeface="Calibri"/>
                <a:sym typeface="Calibri"/>
              </a:rPr>
              <a:t>t</a:t>
            </a:r>
            <a:r>
              <a:rPr sz="2400" lang="en-US">
                <a:solidFill>
                  <a:schemeClr val="dk1"/>
                </a:solidFill>
                <a:latin typeface="Roboto"/>
                <a:ea typeface="Calibri"/>
                <a:cs typeface="Calibri"/>
                <a:sym typeface="Calibri"/>
              </a:rPr>
              <a:t>e</a:t>
            </a:r>
            <a:r>
              <a:rPr sz="2400" lang="en-US">
                <a:solidFill>
                  <a:schemeClr val="dk1"/>
                </a:solidFill>
                <a:latin typeface="Roboto"/>
                <a:ea typeface="Calibri"/>
                <a:cs typeface="Calibri"/>
                <a:sym typeface="Calibri"/>
              </a:rPr>
              <a:t> </a:t>
            </a:r>
            <a:r>
              <a:rPr sz="2400" lang="en-US">
                <a:solidFill>
                  <a:schemeClr val="dk1"/>
                </a:solidFill>
                <a:latin typeface="Roboto"/>
                <a:ea typeface="Calibri"/>
                <a:cs typeface="Calibri"/>
                <a:sym typeface="Calibri"/>
              </a:rPr>
              <a:t>S</a:t>
            </a:r>
            <a:r>
              <a:rPr sz="2400" lang="en-US">
                <a:solidFill>
                  <a:schemeClr val="dk1"/>
                </a:solidFill>
                <a:latin typeface="Roboto"/>
                <a:ea typeface="Calibri"/>
                <a:cs typeface="Calibri"/>
                <a:sym typeface="Calibri"/>
              </a:rPr>
              <a:t>e</a:t>
            </a:r>
            <a:r>
              <a:rPr sz="2400" lang="en-US">
                <a:solidFill>
                  <a:schemeClr val="dk1"/>
                </a:solidFill>
                <a:latin typeface="Roboto"/>
                <a:ea typeface="Calibri"/>
                <a:cs typeface="Calibri"/>
                <a:sym typeface="Calibri"/>
              </a:rPr>
              <a:t>c</a:t>
            </a:r>
            <a:r>
              <a:rPr sz="2400" lang="en-US">
                <a:solidFill>
                  <a:schemeClr val="dk1"/>
                </a:solidFill>
                <a:latin typeface="Roboto"/>
                <a:ea typeface="Calibri"/>
                <a:cs typeface="Calibri"/>
                <a:sym typeface="Calibri"/>
              </a:rPr>
              <a:t>r</a:t>
            </a:r>
            <a:r>
              <a:rPr sz="2400" lang="en-US">
                <a:solidFill>
                  <a:schemeClr val="dk1"/>
                </a:solidFill>
                <a:latin typeface="Roboto"/>
                <a:ea typeface="Calibri"/>
                <a:cs typeface="Calibri"/>
                <a:sym typeface="Calibri"/>
              </a:rPr>
              <a:t>e</a:t>
            </a:r>
            <a:r>
              <a:rPr sz="2400" lang="en-US">
                <a:solidFill>
                  <a:schemeClr val="dk1"/>
                </a:solidFill>
                <a:latin typeface="Roboto"/>
                <a:ea typeface="Calibri"/>
                <a:cs typeface="Calibri"/>
                <a:sym typeface="Calibri"/>
              </a:rPr>
              <a:t>tary</a:t>
            </a:r>
            <a:r>
              <a:rPr sz="2400" lang="en-US">
                <a:solidFill>
                  <a:schemeClr val="dk1"/>
                </a:solidFill>
                <a:latin typeface="Roboto"/>
                <a:ea typeface="Calibri"/>
                <a:cs typeface="Calibri"/>
                <a:sym typeface="Calibri"/>
              </a:rPr>
              <a:t>s</a:t>
            </a:r>
            <a:r>
              <a:rPr sz="2400" lang="en-US">
                <a:solidFill>
                  <a:schemeClr val="dk1"/>
                </a:solidFill>
                <a:latin typeface="Roboto"/>
                <a:ea typeface="Calibri"/>
                <a:cs typeface="Calibri"/>
                <a:sym typeface="Calibri"/>
              </a:rPr>
              <a:t>h</a:t>
            </a:r>
            <a:r>
              <a:rPr sz="2400" lang="en-US">
                <a:solidFill>
                  <a:schemeClr val="dk1"/>
                </a:solidFill>
                <a:latin typeface="Roboto"/>
                <a:ea typeface="Calibri"/>
                <a:cs typeface="Calibri"/>
                <a:sym typeface="Calibri"/>
              </a:rPr>
              <a:t>i</a:t>
            </a:r>
            <a:r>
              <a:rPr sz="2400" lang="en-US">
                <a:solidFill>
                  <a:schemeClr val="dk1"/>
                </a:solidFill>
                <a:latin typeface="Roboto"/>
                <a:ea typeface="Calibri"/>
                <a:cs typeface="Calibri"/>
                <a:sym typeface="Calibri"/>
              </a:rPr>
              <a:t>p</a:t>
            </a:r>
            <a:r>
              <a:rPr sz="2400" lang="en-US">
                <a:solidFill>
                  <a:schemeClr val="dk1"/>
                </a:solidFill>
                <a:latin typeface="Roboto"/>
                <a:ea typeface="Calibri"/>
                <a:cs typeface="Calibri"/>
                <a:sym typeface="Calibri"/>
              </a:rPr>
              <a:t>) 3rd year</a:t>
            </a:r>
            <a:endParaRPr sz="2400">
              <a:solidFill>
                <a:schemeClr val="dk1"/>
              </a:solidFill>
              <a:latin typeface="Roboto"/>
              <a:ea typeface="Calibri"/>
              <a:cs typeface="Calibri"/>
              <a:sym typeface="Calibri"/>
            </a:endParaRPr>
          </a:p>
          <a:p>
            <a:pPr algn="l" indent="0" lvl="0" marL="0" marR="0" rtl="0">
              <a:spcBef>
                <a:spcPts val="0"/>
              </a:spcBef>
              <a:spcAft>
                <a:spcPts val="0"/>
              </a:spcAft>
              <a:buNone/>
            </a:pPr>
            <a:r>
              <a:rPr sz="2400" lang="en-US">
                <a:solidFill>
                  <a:schemeClr val="dk1"/>
                </a:solidFill>
                <a:latin typeface="Roboto"/>
                <a:ea typeface="Calibri"/>
                <a:cs typeface="Calibri"/>
                <a:sym typeface="Calibri"/>
              </a:rPr>
              <a:t>COLLEGE              : </a:t>
            </a:r>
            <a:r>
              <a:rPr altLang="en-IN" sz="2400" lang="en-US">
                <a:solidFill>
                  <a:schemeClr val="dk1"/>
                </a:solidFill>
                <a:latin typeface="Roboto"/>
                <a:ea typeface="Calibri"/>
                <a:cs typeface="Calibri"/>
                <a:sym typeface="Calibri"/>
              </a:rPr>
              <a:t>A</a:t>
            </a:r>
            <a:r>
              <a:rPr altLang="en-IN" sz="2400" lang="en-US">
                <a:solidFill>
                  <a:schemeClr val="dk1"/>
                </a:solidFill>
                <a:latin typeface="Roboto"/>
                <a:ea typeface="Calibri"/>
                <a:cs typeface="Calibri"/>
                <a:sym typeface="Calibri"/>
              </a:rPr>
              <a:t>n</a:t>
            </a:r>
            <a:r>
              <a:rPr altLang="en-IN" sz="2400" lang="en-US">
                <a:solidFill>
                  <a:schemeClr val="dk1"/>
                </a:solidFill>
                <a:latin typeface="Roboto"/>
                <a:ea typeface="Calibri"/>
                <a:cs typeface="Calibri"/>
                <a:sym typeface="Calibri"/>
              </a:rPr>
              <a:t>n</a:t>
            </a:r>
            <a:r>
              <a:rPr altLang="en-IN" sz="2400" lang="en-US">
                <a:solidFill>
                  <a:schemeClr val="dk1"/>
                </a:solidFill>
                <a:latin typeface="Roboto"/>
                <a:ea typeface="Calibri"/>
                <a:cs typeface="Calibri"/>
                <a:sym typeface="Calibri"/>
              </a:rPr>
              <a:t>a</a:t>
            </a:r>
            <a:r>
              <a:rPr altLang="en-IN" sz="2400" lang="en-US">
                <a:solidFill>
                  <a:schemeClr val="dk1"/>
                </a:solidFill>
                <a:latin typeface="Roboto"/>
                <a:ea typeface="Calibri"/>
                <a:cs typeface="Calibri"/>
                <a:sym typeface="Calibri"/>
              </a:rPr>
              <a:t>i</a:t>
            </a:r>
            <a:r>
              <a:rPr altLang="en-IN" sz="2400" lang="en-US">
                <a:solidFill>
                  <a:schemeClr val="dk1"/>
                </a:solidFill>
                <a:latin typeface="Roboto"/>
                <a:ea typeface="Calibri"/>
                <a:cs typeface="Calibri"/>
                <a:sym typeface="Calibri"/>
              </a:rPr>
              <a:t> </a:t>
            </a:r>
            <a:r>
              <a:rPr altLang="en-IN" sz="2400" lang="en-US">
                <a:solidFill>
                  <a:schemeClr val="dk1"/>
                </a:solidFill>
                <a:latin typeface="Roboto"/>
                <a:ea typeface="Calibri"/>
                <a:cs typeface="Calibri"/>
                <a:sym typeface="Calibri"/>
              </a:rPr>
              <a:t>V</a:t>
            </a:r>
            <a:r>
              <a:rPr altLang="en-IN" sz="2400" lang="en-US">
                <a:solidFill>
                  <a:schemeClr val="dk1"/>
                </a:solidFill>
                <a:latin typeface="Roboto"/>
                <a:ea typeface="Calibri"/>
                <a:cs typeface="Calibri"/>
                <a:sym typeface="Calibri"/>
              </a:rPr>
              <a:t>i</a:t>
            </a:r>
            <a:r>
              <a:rPr altLang="en-IN" sz="2400" lang="en-US">
                <a:solidFill>
                  <a:schemeClr val="dk1"/>
                </a:solidFill>
                <a:latin typeface="Roboto"/>
                <a:ea typeface="Calibri"/>
                <a:cs typeface="Calibri"/>
                <a:sym typeface="Calibri"/>
              </a:rPr>
              <a:t>o</a:t>
            </a:r>
            <a:r>
              <a:rPr altLang="en-IN" sz="2400" lang="en-US">
                <a:solidFill>
                  <a:schemeClr val="dk1"/>
                </a:solidFill>
                <a:latin typeface="Roboto"/>
                <a:ea typeface="Calibri"/>
                <a:cs typeface="Calibri"/>
                <a:sym typeface="Calibri"/>
              </a:rPr>
              <a:t>l</a:t>
            </a:r>
            <a:r>
              <a:rPr altLang="en-IN" sz="2400" lang="en-US">
                <a:solidFill>
                  <a:schemeClr val="dk1"/>
                </a:solidFill>
                <a:latin typeface="Roboto"/>
                <a:ea typeface="Calibri"/>
                <a:cs typeface="Calibri"/>
                <a:sym typeface="Calibri"/>
              </a:rPr>
              <a:t>e</a:t>
            </a:r>
            <a:r>
              <a:rPr altLang="en-IN" sz="2400" lang="en-US">
                <a:solidFill>
                  <a:schemeClr val="dk1"/>
                </a:solidFill>
                <a:latin typeface="Roboto"/>
                <a:ea typeface="Calibri"/>
                <a:cs typeface="Calibri"/>
                <a:sym typeface="Calibri"/>
              </a:rPr>
              <a:t>t</a:t>
            </a:r>
            <a:r>
              <a:rPr altLang="en-IN" sz="2400" lang="en-US">
                <a:solidFill>
                  <a:schemeClr val="dk1"/>
                </a:solidFill>
                <a:latin typeface="Roboto"/>
                <a:ea typeface="Calibri"/>
                <a:cs typeface="Calibri"/>
                <a:sym typeface="Calibri"/>
              </a:rPr>
              <a:t> </a:t>
            </a:r>
            <a:r>
              <a:rPr altLang="en-IN" sz="2400" lang="en-US">
                <a:solidFill>
                  <a:schemeClr val="dk1"/>
                </a:solidFill>
                <a:latin typeface="Roboto"/>
                <a:ea typeface="Calibri"/>
                <a:cs typeface="Calibri"/>
                <a:sym typeface="Calibri"/>
              </a:rPr>
              <a:t>A</a:t>
            </a:r>
            <a:r>
              <a:rPr altLang="en-IN" sz="2400" lang="en-US">
                <a:solidFill>
                  <a:schemeClr val="dk1"/>
                </a:solidFill>
                <a:latin typeface="Roboto"/>
                <a:ea typeface="Calibri"/>
                <a:cs typeface="Calibri"/>
                <a:sym typeface="Calibri"/>
              </a:rPr>
              <a:t>r</a:t>
            </a:r>
            <a:r>
              <a:rPr altLang="en-IN" sz="2400" lang="en-US">
                <a:solidFill>
                  <a:schemeClr val="dk1"/>
                </a:solidFill>
                <a:latin typeface="Roboto"/>
                <a:ea typeface="Calibri"/>
                <a:cs typeface="Calibri"/>
                <a:sym typeface="Calibri"/>
              </a:rPr>
              <a:t>t</a:t>
            </a:r>
            <a:r>
              <a:rPr altLang="en-IN" sz="2400" lang="en-US">
                <a:solidFill>
                  <a:schemeClr val="dk1"/>
                </a:solidFill>
                <a:latin typeface="Roboto"/>
                <a:ea typeface="Calibri"/>
                <a:cs typeface="Calibri"/>
                <a:sym typeface="Calibri"/>
              </a:rPr>
              <a:t>s</a:t>
            </a:r>
            <a:r>
              <a:rPr altLang="en-IN" sz="2400" lang="en-US">
                <a:solidFill>
                  <a:schemeClr val="dk1"/>
                </a:solidFill>
                <a:latin typeface="Roboto"/>
                <a:ea typeface="Calibri"/>
                <a:cs typeface="Calibri"/>
                <a:sym typeface="Calibri"/>
              </a:rPr>
              <a:t> </a:t>
            </a:r>
            <a:r>
              <a:rPr altLang="en-IN" sz="2400" lang="en-US">
                <a:solidFill>
                  <a:schemeClr val="dk1"/>
                </a:solidFill>
                <a:latin typeface="Roboto"/>
                <a:ea typeface="Calibri"/>
                <a:cs typeface="Calibri"/>
                <a:sym typeface="Calibri"/>
              </a:rPr>
              <a:t>&amp;</a:t>
            </a:r>
            <a:r>
              <a:rPr altLang="en-IN" sz="2400" lang="en-US">
                <a:solidFill>
                  <a:schemeClr val="dk1"/>
                </a:solidFill>
                <a:latin typeface="Roboto"/>
                <a:ea typeface="Calibri"/>
                <a:cs typeface="Calibri"/>
                <a:sym typeface="Calibri"/>
              </a:rPr>
              <a:t> </a:t>
            </a:r>
            <a:r>
              <a:rPr altLang="en-IN" sz="2400" lang="en-US">
                <a:solidFill>
                  <a:schemeClr val="dk1"/>
                </a:solidFill>
                <a:latin typeface="Roboto"/>
                <a:ea typeface="Calibri"/>
                <a:cs typeface="Calibri"/>
                <a:sym typeface="Calibri"/>
              </a:rPr>
              <a:t>S</a:t>
            </a:r>
            <a:r>
              <a:rPr altLang="en-IN" sz="2400" lang="en-US">
                <a:solidFill>
                  <a:schemeClr val="dk1"/>
                </a:solidFill>
                <a:latin typeface="Roboto"/>
                <a:ea typeface="Calibri"/>
                <a:cs typeface="Calibri"/>
                <a:sym typeface="Calibri"/>
              </a:rPr>
              <a:t>c</a:t>
            </a:r>
            <a:r>
              <a:rPr altLang="en-IN" sz="2400" lang="en-US">
                <a:solidFill>
                  <a:schemeClr val="dk1"/>
                </a:solidFill>
                <a:latin typeface="Roboto"/>
                <a:ea typeface="Calibri"/>
                <a:cs typeface="Calibri"/>
                <a:sym typeface="Calibri"/>
              </a:rPr>
              <a:t>i</a:t>
            </a:r>
            <a:r>
              <a:rPr altLang="en-IN" sz="2400" lang="en-US">
                <a:solidFill>
                  <a:schemeClr val="dk1"/>
                </a:solidFill>
                <a:latin typeface="Roboto"/>
                <a:ea typeface="Calibri"/>
                <a:cs typeface="Calibri"/>
                <a:sym typeface="Calibri"/>
              </a:rPr>
              <a:t>e</a:t>
            </a:r>
            <a:r>
              <a:rPr altLang="en-IN" sz="2400" lang="en-US">
                <a:solidFill>
                  <a:schemeClr val="dk1"/>
                </a:solidFill>
                <a:latin typeface="Roboto"/>
                <a:ea typeface="Calibri"/>
                <a:cs typeface="Calibri"/>
                <a:sym typeface="Calibri"/>
              </a:rPr>
              <a:t>n</a:t>
            </a:r>
            <a:r>
              <a:rPr altLang="en-IN" sz="2400" lang="en-US">
                <a:solidFill>
                  <a:schemeClr val="dk1"/>
                </a:solidFill>
                <a:latin typeface="Roboto"/>
                <a:ea typeface="Calibri"/>
                <a:cs typeface="Calibri"/>
                <a:sym typeface="Calibri"/>
              </a:rPr>
              <a:t>c</a:t>
            </a:r>
            <a:r>
              <a:rPr altLang="en-IN" sz="2400" lang="en-US">
                <a:solidFill>
                  <a:schemeClr val="dk1"/>
                </a:solidFill>
                <a:latin typeface="Roboto"/>
                <a:ea typeface="Calibri"/>
                <a:cs typeface="Calibri"/>
                <a:sym typeface="Calibri"/>
              </a:rPr>
              <a:t>e</a:t>
            </a:r>
            <a:r>
              <a:rPr altLang="en-IN" sz="2400" lang="en-US">
                <a:solidFill>
                  <a:schemeClr val="dk1"/>
                </a:solidFill>
                <a:latin typeface="Roboto"/>
                <a:ea typeface="Calibri"/>
                <a:cs typeface="Calibri"/>
                <a:sym typeface="Calibri"/>
              </a:rPr>
              <a:t> </a:t>
            </a:r>
            <a:r>
              <a:rPr altLang="en-IN" sz="2400" lang="en-US">
                <a:solidFill>
                  <a:schemeClr val="dk1"/>
                </a:solidFill>
                <a:latin typeface="Roboto"/>
                <a:ea typeface="Calibri"/>
                <a:cs typeface="Calibri"/>
                <a:sym typeface="Calibri"/>
              </a:rPr>
              <a:t>C</a:t>
            </a:r>
            <a:r>
              <a:rPr altLang="en-IN" sz="2400" lang="en-US">
                <a:solidFill>
                  <a:schemeClr val="dk1"/>
                </a:solidFill>
                <a:latin typeface="Roboto"/>
                <a:ea typeface="Calibri"/>
                <a:cs typeface="Calibri"/>
                <a:sym typeface="Calibri"/>
              </a:rPr>
              <a:t>o</a:t>
            </a:r>
            <a:r>
              <a:rPr altLang="en-IN" sz="2400" lang="en-US">
                <a:solidFill>
                  <a:schemeClr val="dk1"/>
                </a:solidFill>
                <a:latin typeface="Roboto"/>
                <a:ea typeface="Calibri"/>
                <a:cs typeface="Calibri"/>
                <a:sym typeface="Calibri"/>
              </a:rPr>
              <a:t>l</a:t>
            </a:r>
            <a:r>
              <a:rPr altLang="en-IN" sz="2400" lang="en-US">
                <a:solidFill>
                  <a:schemeClr val="dk1"/>
                </a:solidFill>
                <a:latin typeface="Roboto"/>
                <a:ea typeface="Calibri"/>
                <a:cs typeface="Calibri"/>
                <a:sym typeface="Calibri"/>
              </a:rPr>
              <a:t>l</a:t>
            </a:r>
            <a:r>
              <a:rPr altLang="en-IN" sz="2400" lang="en-US">
                <a:solidFill>
                  <a:schemeClr val="dk1"/>
                </a:solidFill>
                <a:latin typeface="Roboto"/>
                <a:ea typeface="Calibri"/>
                <a:cs typeface="Calibri"/>
                <a:sym typeface="Calibri"/>
              </a:rPr>
              <a:t>e</a:t>
            </a:r>
            <a:r>
              <a:rPr altLang="en-IN" sz="2400" lang="en-US">
                <a:solidFill>
                  <a:schemeClr val="dk1"/>
                </a:solidFill>
                <a:latin typeface="Roboto"/>
                <a:ea typeface="Calibri"/>
                <a:cs typeface="Calibri"/>
                <a:sym typeface="Calibri"/>
              </a:rPr>
              <a:t>g</a:t>
            </a:r>
            <a:r>
              <a:rPr altLang="en-IN" sz="2400" lang="en-US">
                <a:solidFill>
                  <a:schemeClr val="dk1"/>
                </a:solidFill>
                <a:latin typeface="Roboto"/>
                <a:ea typeface="Calibri"/>
                <a:cs typeface="Calibri"/>
                <a:sym typeface="Calibri"/>
              </a:rPr>
              <a:t>e</a:t>
            </a:r>
            <a:endParaRPr sz="2400">
              <a:solidFill>
                <a:schemeClr val="dk1"/>
              </a:solidFill>
              <a:latin typeface="Roboto"/>
              <a:ea typeface="Calibri"/>
              <a:cs typeface="Calibri"/>
              <a:sym typeface="Calibri"/>
            </a:endParaRPr>
          </a:p>
          <a:p>
            <a:pPr algn="l" indent="0" lvl="0" marL="0" marR="0" rtl="0">
              <a:spcBef>
                <a:spcPts val="0"/>
              </a:spcBef>
              <a:spcAft>
                <a:spcPts val="0"/>
              </a:spcAft>
              <a:buNone/>
            </a:pPr>
            <a:r>
              <a:rPr sz="2400" lang="en-US">
                <a:solidFill>
                  <a:schemeClr val="dk1"/>
                </a:solidFill>
                <a:latin typeface="Roboto"/>
                <a:ea typeface="Calibri"/>
                <a:cs typeface="Calibri"/>
                <a:sym typeface="Calibri"/>
              </a:rPr>
              <a:t>           </a:t>
            </a:r>
            <a:endParaRPr sz="2400">
              <a:solidFill>
                <a:schemeClr val="dk1"/>
              </a:solidFill>
              <a:latin typeface="Roboto"/>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54" name="Shape 183"/>
        <p:cNvGrpSpPr/>
        <p:nvPr/>
      </p:nvGrpSpPr>
      <p:grpSpPr>
        <a:xfrm>
          <a:off x="0" y="0"/>
          <a:ext cx="0" cy="0"/>
          <a:chOff x="0" y="0"/>
          <a:chExt cx="0" cy="0"/>
        </a:xfrm>
      </p:grpSpPr>
      <p:sp>
        <p:nvSpPr>
          <p:cNvPr id="1048676" name="Google Shape;185;p16"/>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7" name="Google Shape;186;p16"/>
          <p:cNvSpPr/>
          <p:nvPr/>
        </p:nvSpPr>
        <p:spPr>
          <a:xfrm>
            <a:off x="6696075" y="169545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8" name="Google Shape;187;p16"/>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79" name="Google Shape;189;p16"/>
          <p:cNvSpPr txBox="1"/>
          <p:nvPr>
            <p:ph type="title"/>
          </p:nvPr>
        </p:nvSpPr>
        <p:spPr>
          <a:xfrm>
            <a:off x="307160" y="249183"/>
            <a:ext cx="8480425"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000" lang="en-US">
                <a:latin typeface="Roboto"/>
              </a:rPr>
              <a:t>THE "WOW" IN OUR SOLUTION</a:t>
            </a:r>
            <a:endParaRPr sz="4000">
              <a:latin typeface="Roboto"/>
            </a:endParaRPr>
          </a:p>
        </p:txBody>
      </p:sp>
      <p:sp>
        <p:nvSpPr>
          <p:cNvPr id="1048680" name="Google Shape;190;p16"/>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048681" name="Google Shape;191;p16"/>
          <p:cNvSpPr txBox="1"/>
          <p:nvPr/>
        </p:nvSpPr>
        <p:spPr>
          <a:xfrm>
            <a:off x="1005646" y="2098875"/>
            <a:ext cx="8476768" cy="2224999"/>
          </a:xfrm>
          <a:prstGeom prst="rect"/>
          <a:noFill/>
          <a:ln>
            <a:noFill/>
          </a:ln>
        </p:spPr>
        <p:txBody>
          <a:bodyPr anchor="t" anchorCtr="0" bIns="45700" lIns="91425" rIns="91425" spcFirstLastPara="1" tIns="45700" wrap="square">
            <a:spAutoFit/>
          </a:bodyPr>
          <a:p>
            <a:pPr algn="l" indent="-342900" lvl="0" marL="342900" marR="0" rtl="0">
              <a:spcBef>
                <a:spcPts val="0"/>
              </a:spcBef>
              <a:spcAft>
                <a:spcPts val="0"/>
              </a:spcAft>
              <a:buClr>
                <a:schemeClr val="dk1"/>
              </a:buClr>
              <a:buSzPts val="2800"/>
              <a:buFont typeface="Wingdings" charset="2"/>
              <a:buChar char="l"/>
            </a:pPr>
            <a:r>
              <a:rPr sz="2400">
                <a:latin typeface="Roboto"/>
              </a:rPr>
              <a:t/>
            </a:r>
            <a:endParaRPr b="0" sz="2400" i="0">
              <a:solidFill>
                <a:srgbClr val="0D0D0D"/>
              </a:solidFill>
              <a:latin typeface="Roboto"/>
              <a:ea typeface="Times New Roman"/>
              <a:cs typeface="Times New Roman"/>
              <a:sym typeface="Times New Roman"/>
            </a:endParaRPr>
          </a:p>
          <a:p>
            <a:pPr algn="l" indent="-342900" lvl="0" marL="342900" marR="0" rtl="0">
              <a:spcBef>
                <a:spcPts val="0"/>
              </a:spcBef>
              <a:spcAft>
                <a:spcPts val="0"/>
              </a:spcAft>
              <a:buFont typeface="Wingdings" charset="2"/>
              <a:buChar char="l"/>
            </a:pPr>
            <a:r>
              <a:rPr sz="2400" lang="en-US">
                <a:solidFill>
                  <a:schemeClr val="dk1"/>
                </a:solidFill>
                <a:latin typeface="Roboto"/>
                <a:ea typeface="Times New Roman"/>
                <a:cs typeface="Times New Roman"/>
                <a:sym typeface="Times New Roman"/>
              </a:rPr>
              <a:t>Performance Level– There are categories into Levels such as very high,high,med,low,etc...</a:t>
            </a:r>
            <a:endParaRPr sz="2400" lang="en-US">
              <a:solidFill>
                <a:schemeClr val="dk1"/>
              </a:solidFill>
              <a:latin typeface="Roboto"/>
              <a:ea typeface="Times New Roman"/>
              <a:cs typeface="Times New Roman"/>
              <a:sym typeface="Times New Roman"/>
            </a:endParaRPr>
          </a:p>
          <a:p>
            <a:pPr algn="l" indent="-342900" lvl="0" marL="342900" marR="0" rtl="0">
              <a:spcBef>
                <a:spcPts val="0"/>
              </a:spcBef>
              <a:spcAft>
                <a:spcPts val="0"/>
              </a:spcAft>
              <a:buFont typeface="Wingdings" charset="2"/>
              <a:buChar char="l"/>
            </a:pPr>
            <a:r>
              <a:rPr sz="2400">
                <a:latin typeface="Roboto"/>
              </a:rPr>
              <a:t/>
            </a:r>
            <a:endParaRPr sz="2400">
              <a:solidFill>
                <a:schemeClr val="dk1"/>
              </a:solidFill>
              <a:latin typeface="Roboto"/>
              <a:ea typeface="Times New Roman"/>
              <a:cs typeface="Times New Roman"/>
              <a:sym typeface="Times New Roman"/>
            </a:endParaRPr>
          </a:p>
          <a:p>
            <a:pPr algn="l" indent="-342900" lvl="0" marL="342900" marR="0" rtl="0">
              <a:spcBef>
                <a:spcPts val="0"/>
              </a:spcBef>
              <a:spcAft>
                <a:spcPts val="0"/>
              </a:spcAft>
              <a:buFont typeface="Wingdings" charset="2"/>
              <a:buChar char="l"/>
            </a:pPr>
            <a:r>
              <a:rPr sz="2400" lang="en-US">
                <a:solidFill>
                  <a:schemeClr val="dk1"/>
                </a:solidFill>
                <a:latin typeface="Roboto"/>
                <a:ea typeface="Times New Roman"/>
                <a:cs typeface="Times New Roman"/>
                <a:sym typeface="Times New Roman"/>
              </a:rPr>
              <a:t>Using Pivot table and charts is to analyse the employees performance. </a:t>
            </a:r>
            <a:endParaRPr sz="2400" lang="en-US">
              <a:solidFill>
                <a:schemeClr val="dk1"/>
              </a:solidFill>
              <a:latin typeface="Roboto"/>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57" name="Shape 195"/>
        <p:cNvGrpSpPr/>
        <p:nvPr/>
      </p:nvGrpSpPr>
      <p:grpSpPr>
        <a:xfrm>
          <a:off x="0" y="0"/>
          <a:ext cx="0" cy="0"/>
          <a:chOff x="0" y="0"/>
          <a:chExt cx="0" cy="0"/>
        </a:xfrm>
      </p:grpSpPr>
      <p:sp>
        <p:nvSpPr>
          <p:cNvPr id="1048684" name="Google Shape;196;p17"/>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5" name="Google Shape;197;p17"/>
          <p:cNvPicPr preferRelativeResize="0">
            <a:picLocks/>
          </p:cNvPicPr>
          <p:nvPr/>
        </p:nvPicPr>
        <p:blipFill rotWithShape="1">
          <a:blip xmlns:r="http://schemas.openxmlformats.org/officeDocument/2006/relationships" r:embed="rId2">
            <a:alphaModFix/>
          </a:blip>
          <a:srcRect l="0" t="0" r="0" b="0"/>
          <a:stretch>
            <a:fillRect/>
          </a:stretch>
        </p:blipFill>
        <p:spPr>
          <a:xfrm>
            <a:off x="1666875" y="6467475"/>
            <a:ext cx="76200" cy="177800"/>
          </a:xfrm>
          <a:prstGeom prst="rect"/>
          <a:noFill/>
          <a:ln>
            <a:noFill/>
          </a:ln>
        </p:spPr>
      </p:pic>
      <p:sp>
        <p:nvSpPr>
          <p:cNvPr id="1048685" name="Google Shape;198;p17"/>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sp>
        <p:nvSpPr>
          <p:cNvPr id="1048686" name="Google Shape;199;p17"/>
          <p:cNvSpPr txBox="1"/>
          <p:nvPr/>
        </p:nvSpPr>
        <p:spPr>
          <a:xfrm>
            <a:off x="446046" y="372115"/>
            <a:ext cx="6395798" cy="610225"/>
          </a:xfrm>
          <a:prstGeom prst="rect"/>
          <a:noFill/>
          <a:ln>
            <a:noFill/>
          </a:ln>
        </p:spPr>
        <p:txBody>
          <a:bodyPr anchor="t" anchorCtr="0" bIns="0" lIns="0" rIns="0" spcFirstLastPara="1" tIns="13325" wrap="square">
            <a:spAutoFit/>
          </a:bodyPr>
          <a:p>
            <a:pPr algn="l" indent="0" lvl="0" marL="12700" marR="0" rtl="0">
              <a:lnSpc>
                <a:spcPct val="100000"/>
              </a:lnSpc>
              <a:spcBef>
                <a:spcPts val="0"/>
              </a:spcBef>
              <a:spcAft>
                <a:spcPts val="0"/>
              </a:spcAft>
              <a:buNone/>
            </a:pPr>
            <a:r>
              <a:rPr b="1" sz="4000" lang="en-US">
                <a:solidFill>
                  <a:schemeClr val="dk1"/>
                </a:solidFill>
                <a:latin typeface="Roboto"/>
                <a:ea typeface="Trebuchet MS"/>
                <a:cs typeface="Trebuchet MS"/>
                <a:sym typeface="Trebuchet MS"/>
              </a:rPr>
              <a:t>MODELLING</a:t>
            </a:r>
            <a:endParaRPr sz="4000">
              <a:solidFill>
                <a:schemeClr val="dk1"/>
              </a:solidFill>
              <a:latin typeface="Roboto"/>
              <a:ea typeface="Trebuchet MS"/>
              <a:cs typeface="Trebuchet MS"/>
              <a:sym typeface="Trebuchet MS"/>
            </a:endParaRPr>
          </a:p>
        </p:txBody>
      </p:sp>
      <p:sp>
        <p:nvSpPr>
          <p:cNvPr id="1048687" name="Google Shape;200;p17"/>
          <p:cNvSpPr/>
          <p:nvPr/>
        </p:nvSpPr>
        <p:spPr>
          <a:xfrm>
            <a:off x="10058400" y="525141"/>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88" name="Google Shape;201;p17"/>
          <p:cNvSpPr txBox="1"/>
          <p:nvPr/>
        </p:nvSpPr>
        <p:spPr>
          <a:xfrm>
            <a:off x="669603" y="1367806"/>
            <a:ext cx="9863169" cy="4714200"/>
          </a:xfrm>
          <a:prstGeom prst="rect"/>
          <a:noFill/>
          <a:ln>
            <a:noFill/>
          </a:ln>
        </p:spPr>
        <p:txBody>
          <a:bodyPr anchor="t" anchorCtr="0" bIns="45700" lIns="91425" rIns="91425" spcFirstLastPara="1" tIns="45700" wrap="square">
            <a:spAutoFit/>
          </a:bodyPr>
          <a:p>
            <a:pPr algn="l" indent="-342900" lvl="0" marL="342900" marR="0" rtl="0">
              <a:spcBef>
                <a:spcPts val="0"/>
              </a:spcBef>
              <a:spcAft>
                <a:spcPts val="0"/>
              </a:spcAft>
              <a:buFont typeface="Wingdings" charset="2"/>
              <a:buChar char="l"/>
            </a:pPr>
            <a:r>
              <a:rPr sz="2400" lang="en-US">
                <a:solidFill>
                  <a:schemeClr val="dk1"/>
                </a:solidFill>
                <a:latin typeface="Roboto"/>
                <a:ea typeface="Calibri"/>
                <a:cs typeface="Calibri"/>
                <a:sym typeface="Calibri"/>
              </a:rPr>
              <a:t>Data Preparation: Clean and organize data, ensuring accuracy and consistency.</a:t>
            </a:r>
            <a:endParaRPr sz="2400" lang="en-US">
              <a:solidFill>
                <a:schemeClr val="dk1"/>
              </a:solidFill>
              <a:latin typeface="Roboto"/>
              <a:ea typeface="Calibri"/>
              <a:cs typeface="Calibri"/>
              <a:sym typeface="Calibri"/>
            </a:endParaRPr>
          </a:p>
          <a:p>
            <a:pPr algn="l" indent="-342900" lvl="0" marL="342900" marR="0" rtl="0">
              <a:spcBef>
                <a:spcPts val="0"/>
              </a:spcBef>
              <a:spcAft>
                <a:spcPts val="0"/>
              </a:spcAft>
              <a:buFont typeface="Wingdings" charset="2"/>
              <a:buChar char="l"/>
            </a:pPr>
            <a:r>
              <a:rPr sz="2400">
                <a:latin typeface="Roboto"/>
              </a:rPr>
              <a:t/>
            </a:r>
            <a:endParaRPr sz="2400">
              <a:solidFill>
                <a:schemeClr val="dk1"/>
              </a:solidFill>
              <a:latin typeface="Roboto"/>
              <a:ea typeface="Calibri"/>
              <a:cs typeface="Calibri"/>
              <a:sym typeface="Calibri"/>
            </a:endParaRPr>
          </a:p>
          <a:p>
            <a:pPr algn="l" indent="-342900" lvl="0" marL="342900" marR="0" rtl="0">
              <a:spcBef>
                <a:spcPts val="0"/>
              </a:spcBef>
              <a:spcAft>
                <a:spcPts val="0"/>
              </a:spcAft>
              <a:buFont typeface="Wingdings" charset="2"/>
              <a:buChar char="l"/>
            </a:pPr>
            <a:r>
              <a:rPr sz="2400" lang="en-US">
                <a:solidFill>
                  <a:schemeClr val="dk1"/>
                </a:solidFill>
                <a:latin typeface="Roboto"/>
                <a:ea typeface="Calibri"/>
                <a:cs typeface="Calibri"/>
                <a:sym typeface="Calibri"/>
              </a:rPr>
              <a:t>Trend Analysis: Apply charts and graphs (e.g., line charts, bar graphs) to visualize trends over time, such as employee performance or turnover rates.</a:t>
            </a:r>
            <a:endParaRPr sz="2400" lang="en-US">
              <a:solidFill>
                <a:schemeClr val="dk1"/>
              </a:solidFill>
              <a:latin typeface="Roboto"/>
              <a:ea typeface="Calibri"/>
              <a:cs typeface="Calibri"/>
              <a:sym typeface="Calibri"/>
            </a:endParaRPr>
          </a:p>
          <a:p>
            <a:pPr algn="l" indent="-342900" lvl="0" marL="342900" marR="0" rtl="0">
              <a:spcBef>
                <a:spcPts val="0"/>
              </a:spcBef>
              <a:spcAft>
                <a:spcPts val="0"/>
              </a:spcAft>
              <a:buFont typeface="Wingdings" charset="2"/>
              <a:buChar char="l"/>
            </a:pPr>
            <a:r>
              <a:rPr sz="2400">
                <a:latin typeface="Roboto"/>
              </a:rPr>
              <a:t/>
            </a:r>
            <a:endParaRPr sz="2400">
              <a:solidFill>
                <a:schemeClr val="dk1"/>
              </a:solidFill>
              <a:latin typeface="Roboto"/>
              <a:ea typeface="Calibri"/>
              <a:cs typeface="Calibri"/>
              <a:sym typeface="Calibri"/>
            </a:endParaRPr>
          </a:p>
          <a:p>
            <a:pPr algn="l" indent="-342900" lvl="0" marL="342900" marR="0" rtl="0">
              <a:spcBef>
                <a:spcPts val="0"/>
              </a:spcBef>
              <a:spcAft>
                <a:spcPts val="0"/>
              </a:spcAft>
              <a:buFont typeface="Wingdings" charset="2"/>
              <a:buChar char="l"/>
            </a:pPr>
            <a:r>
              <a:rPr sz="2400" lang="en-US">
                <a:solidFill>
                  <a:schemeClr val="dk1"/>
                </a:solidFill>
                <a:latin typeface="Roboto"/>
                <a:ea typeface="Calibri"/>
                <a:cs typeface="Calibri"/>
                <a:sym typeface="Calibri"/>
              </a:rPr>
              <a:t>Pivot Tables: Create pivot tables to aggregate and analyze data across different dimensions, such as department, tenure, or job role.</a:t>
            </a:r>
            <a:endParaRPr sz="2400" lang="en-US">
              <a:solidFill>
                <a:schemeClr val="dk1"/>
              </a:solidFill>
              <a:latin typeface="Roboto"/>
              <a:ea typeface="Calibri"/>
              <a:cs typeface="Calibri"/>
              <a:sym typeface="Calibri"/>
            </a:endParaRPr>
          </a:p>
          <a:p>
            <a:pPr algn="l" indent="-342900" lvl="0" marL="342900" marR="0" rtl="0">
              <a:spcBef>
                <a:spcPts val="0"/>
              </a:spcBef>
              <a:spcAft>
                <a:spcPts val="0"/>
              </a:spcAft>
              <a:buFont typeface="Wingdings" charset="2"/>
              <a:buChar char="l"/>
            </a:pPr>
            <a:r>
              <a:rPr sz="2400">
                <a:latin typeface="Roboto"/>
              </a:rPr>
              <a:t/>
            </a:r>
            <a:endParaRPr sz="2400">
              <a:solidFill>
                <a:schemeClr val="dk1"/>
              </a:solidFill>
              <a:latin typeface="Roboto"/>
              <a:ea typeface="Calibri"/>
              <a:cs typeface="Calibri"/>
              <a:sym typeface="Calibri"/>
            </a:endParaRPr>
          </a:p>
          <a:p>
            <a:pPr algn="l" indent="-342900" lvl="0" marL="342900" marR="0" rtl="0">
              <a:spcBef>
                <a:spcPts val="0"/>
              </a:spcBef>
              <a:spcAft>
                <a:spcPts val="0"/>
              </a:spcAft>
              <a:buFont typeface="Wingdings" charset="2"/>
              <a:buChar char="l"/>
            </a:pPr>
            <a:r>
              <a:rPr sz="2400" lang="en-US">
                <a:solidFill>
                  <a:schemeClr val="dk1"/>
                </a:solidFill>
                <a:latin typeface="Roboto"/>
                <a:ea typeface="Calibri"/>
                <a:cs typeface="Calibri"/>
                <a:sym typeface="Calibri"/>
              </a:rPr>
              <a:t>Regression Analysis: Utilize regression functions to identify relationships between variables, such as the impact of training on performance.</a:t>
            </a:r>
            <a:endParaRPr sz="2400" lang="en-US">
              <a:solidFill>
                <a:schemeClr val="dk1"/>
              </a:solidFill>
              <a:latin typeface="Roboto"/>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60" name="Shape 205"/>
        <p:cNvGrpSpPr/>
        <p:nvPr/>
      </p:nvGrpSpPr>
      <p:grpSpPr>
        <a:xfrm>
          <a:off x="0" y="0"/>
          <a:ext cx="0" cy="0"/>
          <a:chOff x="0" y="0"/>
          <a:chExt cx="0" cy="0"/>
        </a:xfrm>
      </p:grpSpPr>
      <p:sp>
        <p:nvSpPr>
          <p:cNvPr id="1048691" name="Google Shape;206;p1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2" name="Google Shape;208;p1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93" name="Google Shape;210;p18"/>
          <p:cNvSpPr txBox="1"/>
          <p:nvPr>
            <p:ph type="title"/>
          </p:nvPr>
        </p:nvSpPr>
        <p:spPr>
          <a:xfrm>
            <a:off x="399552" y="310810"/>
            <a:ext cx="3911951" cy="6102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4000" lang="en-US">
                <a:latin typeface="Roboto"/>
              </a:rPr>
              <a:t>RESULTS</a:t>
            </a:r>
            <a:endParaRPr sz="4000" lang="en-US">
              <a:latin typeface="Roboto"/>
            </a:endParaRPr>
          </a:p>
        </p:txBody>
      </p:sp>
      <p:sp>
        <p:nvSpPr>
          <p:cNvPr id="1048694" name="Google Shape;211;p18"/>
          <p:cNvSpPr txBox="1"/>
          <p:nvPr/>
        </p:nvSpPr>
        <p:spPr>
          <a:xfrm>
            <a:off x="11277218" y="6473337"/>
            <a:ext cx="228600" cy="191770"/>
          </a:xfrm>
          <a:prstGeom prst="rect"/>
          <a:noFill/>
          <a:ln>
            <a:noFill/>
          </a:ln>
        </p:spPr>
        <p:txBody>
          <a:bodyPr anchor="t" anchorCtr="0" bIns="0" lIns="0" rIns="0" spcFirstLastPara="1" tIns="6975" wrap="square">
            <a:spAutoFit/>
          </a:bodyPr>
          <a:p>
            <a:pPr algn="l" indent="0" lvl="0" marL="38100" marR="0" rtl="0">
              <a:lnSpc>
                <a:spcPct val="100000"/>
              </a:lnSpc>
              <a:spcBef>
                <a:spcPts val="0"/>
              </a:spcBef>
              <a:spcAft>
                <a:spcPts val="0"/>
              </a:spcAft>
              <a:buNone/>
            </a:pPr>
            <a:fld id="{00000000-1234-1234-1234-123412341234}" type="slidenum">
              <a:rPr sz="1100" lang="en-US">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pic>
        <p:nvPicPr>
          <p:cNvPr id="2097156" name="Google Shape;212;p18"/>
          <p:cNvPicPr preferRelativeResize="0">
            <a:picLocks/>
          </p:cNvPicPr>
          <p:nvPr/>
        </p:nvPicPr>
        <p:blipFill rotWithShape="1">
          <a:blip xmlns:r="http://schemas.openxmlformats.org/officeDocument/2006/relationships" r:embed="rId2">
            <a:alphaModFix/>
          </a:blip>
          <a:srcRect l="0" t="0" r="0" b="0"/>
          <a:stretch>
            <a:fillRect/>
          </a:stretch>
        </p:blipFill>
        <p:spPr>
          <a:xfrm>
            <a:off x="1347515" y="1303018"/>
            <a:ext cx="7138041" cy="4516757"/>
          </a:xfrm>
          <a:prstGeom prst="rect"/>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63" name="Shape 216"/>
        <p:cNvGrpSpPr/>
        <p:nvPr/>
      </p:nvGrpSpPr>
      <p:grpSpPr>
        <a:xfrm>
          <a:off x="0" y="0"/>
          <a:ext cx="0" cy="0"/>
          <a:chOff x="0" y="0"/>
          <a:chExt cx="0" cy="0"/>
        </a:xfrm>
      </p:grpSpPr>
      <p:sp>
        <p:nvSpPr>
          <p:cNvPr id="1048697" name="Google Shape;217;p19"/>
          <p:cNvSpPr txBox="1"/>
          <p:nvPr>
            <p:ph type="title"/>
          </p:nvPr>
        </p:nvSpPr>
        <p:spPr>
          <a:xfrm>
            <a:off x="288282" y="285932"/>
            <a:ext cx="10681335" cy="5969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4000" lang="en-US">
                <a:latin typeface="Roboto"/>
                <a:ea typeface="Times New Roman"/>
                <a:cs typeface="Times New Roman"/>
                <a:sym typeface="Times New Roman"/>
              </a:rPr>
              <a:t>C</a:t>
            </a:r>
            <a:r>
              <a:rPr sz="4000" lang="en-US">
                <a:latin typeface="Roboto"/>
                <a:ea typeface="Times New Roman"/>
                <a:cs typeface="Times New Roman"/>
                <a:sym typeface="Times New Roman"/>
              </a:rPr>
              <a:t>O</a:t>
            </a:r>
            <a:r>
              <a:rPr sz="4000" lang="en-US">
                <a:latin typeface="Roboto"/>
                <a:ea typeface="Times New Roman"/>
                <a:cs typeface="Times New Roman"/>
                <a:sym typeface="Times New Roman"/>
              </a:rPr>
              <a:t>N</a:t>
            </a:r>
            <a:r>
              <a:rPr sz="4000" lang="en-US">
                <a:latin typeface="Roboto"/>
                <a:ea typeface="Times New Roman"/>
                <a:cs typeface="Times New Roman"/>
                <a:sym typeface="Times New Roman"/>
              </a:rPr>
              <a:t>C</a:t>
            </a:r>
            <a:r>
              <a:rPr sz="4000" lang="en-US">
                <a:latin typeface="Roboto"/>
                <a:ea typeface="Times New Roman"/>
                <a:cs typeface="Times New Roman"/>
                <a:sym typeface="Times New Roman"/>
              </a:rPr>
              <a:t>L</a:t>
            </a:r>
            <a:r>
              <a:rPr sz="4000" lang="en-US">
                <a:latin typeface="Roboto"/>
                <a:ea typeface="Times New Roman"/>
                <a:cs typeface="Times New Roman"/>
                <a:sym typeface="Times New Roman"/>
              </a:rPr>
              <a:t>USION </a:t>
            </a:r>
            <a:endParaRPr sz="4000">
              <a:latin typeface="Roboto"/>
              <a:ea typeface="Times New Roman"/>
              <a:cs typeface="Times New Roman"/>
              <a:sym typeface="Times New Roman"/>
            </a:endParaRPr>
          </a:p>
        </p:txBody>
      </p:sp>
      <p:sp>
        <p:nvSpPr>
          <p:cNvPr id="1048698" name="Google Shape;218;p19"/>
          <p:cNvSpPr txBox="1"/>
          <p:nvPr/>
        </p:nvSpPr>
        <p:spPr>
          <a:xfrm>
            <a:off x="1033438" y="1249699"/>
            <a:ext cx="8640908" cy="43586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Roboto"/>
                <a:ea typeface="Calibri"/>
                <a:cs typeface="Calibri"/>
                <a:sym typeface="Calibri"/>
              </a:rPr>
              <a:t>The conclusion of employee data analysis reveals key insights into workforce trends, performance, and areas for improvement. By analyzing metrics such as productivity, turnover rates, and engagement levels, organizations can identify strengths and weaknesses in their HR strategies. This analysis supports data-driven decision-making, enabling targeted interventions to enhance employee performance, optimize recruitment processes, and improve overall organizational effectiveness. In essence, effective data analysis provides a foundation for strategic planning and operational improvements, leading to a more motivated and productive workforce.</a:t>
            </a:r>
            <a:endParaRPr sz="2400" lang="en-US">
              <a:solidFill>
                <a:schemeClr val="dk1"/>
              </a:solidFill>
              <a:latin typeface="Roboto"/>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blipFill rotWithShape="1">
          <a:blip xmlns:r="http://schemas.openxmlformats.org/officeDocument/2006/relationships" r:embed="rId1"/>
          <a:stretch>
            <a:fillRect/>
          </a:stretch>
        </a:blipFill>
      </p:bgPr>
    </p:bg>
    <p:spTree>
      <p:nvGrpSpPr>
        <p:cNvPr id="26" name="Shape 70"/>
        <p:cNvGrpSpPr/>
        <p:nvPr/>
      </p:nvGrpSpPr>
      <p:grpSpPr>
        <a:xfrm>
          <a:off x="0" y="0"/>
          <a:ext cx="0" cy="0"/>
          <a:chOff x="0" y="0"/>
          <a:chExt cx="0" cy="0"/>
        </a:xfrm>
      </p:grpSpPr>
      <p:grpSp>
        <p:nvGrpSpPr>
          <p:cNvPr id="27" name="Google Shape;72;p8"/>
          <p:cNvGrpSpPr/>
          <p:nvPr/>
        </p:nvGrpSpPr>
        <p:grpSpPr>
          <a:xfrm>
            <a:off x="7448612" y="0"/>
            <a:ext cx="4743796" cy="6858466"/>
            <a:chOff x="7448612" y="0"/>
            <a:chExt cx="4743796" cy="6858466"/>
          </a:xfrm>
        </p:grpSpPr>
        <p:sp>
          <p:nvSpPr>
            <p:cNvPr id="1048606" name="Google Shape;73;p8"/>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7" name="Google Shape;74;p8"/>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8" name="Google Shape;75;p8"/>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09" name="Google Shape;76;p8"/>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0" name="Google Shape;77;p8"/>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1" name="Google Shape;78;p8"/>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2" name="Google Shape;79;p8"/>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3" name="Google Shape;80;p8"/>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4" name="Google Shape;81;p8"/>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15" name="Google Shape;82;p8"/>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6" name="Google Shape;83;p8"/>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7" name="Google Shape;85;p8"/>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18" name="Google Shape;86;p8"/>
          <p:cNvSpPr txBox="1"/>
          <p:nvPr>
            <p:ph type="title"/>
          </p:nvPr>
        </p:nvSpPr>
        <p:spPr>
          <a:xfrm>
            <a:off x="447675" y="315484"/>
            <a:ext cx="3909695" cy="638799"/>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000" lang="en-US">
                <a:latin typeface="Roboto"/>
              </a:rPr>
              <a:t>PROJECT TITLE</a:t>
            </a:r>
            <a:endParaRPr sz="4000">
              <a:latin typeface="Roboto"/>
            </a:endParaRPr>
          </a:p>
        </p:txBody>
      </p:sp>
      <p:sp>
        <p:nvSpPr>
          <p:cNvPr id="1048619" name="Google Shape;90;p8"/>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2</a:t>
            </a:fld>
          </a:p>
        </p:txBody>
      </p:sp>
      <p:sp>
        <p:nvSpPr>
          <p:cNvPr id="1048620" name="Google Shape;91;p8"/>
          <p:cNvSpPr txBox="1"/>
          <p:nvPr/>
        </p:nvSpPr>
        <p:spPr>
          <a:xfrm>
            <a:off x="1217521" y="2527638"/>
            <a:ext cx="8593228" cy="1285200"/>
          </a:xfrm>
          <a:prstGeom prst="rect"/>
          <a:noFill/>
          <a:ln>
            <a:noFill/>
          </a:ln>
        </p:spPr>
        <p:txBody>
          <a:bodyPr anchor="t" anchorCtr="0" bIns="45700" lIns="91425" rIns="91425" spcFirstLastPara="1" tIns="45700" wrap="square">
            <a:spAutoFit/>
          </a:bodyPr>
          <a:p>
            <a:pPr algn="ctr" indent="0" lvl="0" marL="0" marR="0" rtl="0">
              <a:spcBef>
                <a:spcPts val="0"/>
              </a:spcBef>
              <a:spcAft>
                <a:spcPts val="0"/>
              </a:spcAft>
              <a:buNone/>
            </a:pPr>
            <a:r>
              <a:rPr b="1" sz="4000" lang="en-US">
                <a:solidFill>
                  <a:srgbClr val="0F0F0F"/>
                </a:solidFill>
                <a:latin typeface="Roboto"/>
                <a:ea typeface="Times New Roman"/>
                <a:cs typeface="Times New Roman"/>
                <a:sym typeface="Times New Roman"/>
              </a:rPr>
              <a:t>Employee Performance Analysis using Excel</a:t>
            </a:r>
            <a:endParaRPr sz="4000">
              <a:solidFill>
                <a:srgbClr val="7030A0"/>
              </a:solidFill>
              <a:latin typeface="Roboto"/>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blipFill rotWithShape="1">
          <a:blip xmlns:r="http://schemas.openxmlformats.org/officeDocument/2006/relationships" r:embed="rId1"/>
          <a:stretch>
            <a:fillRect/>
          </a:stretch>
        </a:blipFill>
      </p:bgPr>
    </p:bg>
    <p:spTree>
      <p:nvGrpSpPr>
        <p:cNvPr id="30" name="Shape 95"/>
        <p:cNvGrpSpPr/>
        <p:nvPr/>
      </p:nvGrpSpPr>
      <p:grpSpPr>
        <a:xfrm>
          <a:off x="0" y="0"/>
          <a:ext cx="0" cy="0"/>
          <a:chOff x="0" y="0"/>
          <a:chExt cx="0" cy="0"/>
        </a:xfrm>
      </p:grpSpPr>
      <p:grpSp>
        <p:nvGrpSpPr>
          <p:cNvPr id="31" name="Google Shape;97;p9"/>
          <p:cNvGrpSpPr/>
          <p:nvPr/>
        </p:nvGrpSpPr>
        <p:grpSpPr>
          <a:xfrm>
            <a:off x="7448612" y="0"/>
            <a:ext cx="4743796" cy="6858466"/>
            <a:chOff x="7448612" y="0"/>
            <a:chExt cx="4743796" cy="6858466"/>
          </a:xfrm>
        </p:grpSpPr>
        <p:sp>
          <p:nvSpPr>
            <p:cNvPr id="1048623" name="Google Shape;98;p9"/>
            <p:cNvSpPr/>
            <p:nvPr/>
          </p:nvSpPr>
          <p:spPr>
            <a:xfrm>
              <a:off x="9377426" y="4825"/>
              <a:ext cx="1218565" cy="6853555"/>
            </a:xfrm>
            <a:custGeom>
              <a:avLst/>
              <a:ah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4" name="Google Shape;99;p9"/>
            <p:cNvSpPr/>
            <p:nvPr/>
          </p:nvSpPr>
          <p:spPr>
            <a:xfrm>
              <a:off x="7448612" y="3694896"/>
              <a:ext cx="4743450" cy="3163570"/>
            </a:xfrm>
            <a:custGeom>
              <a:avLst/>
              <a:ah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5" name="Google Shape;100;p9"/>
            <p:cNvSpPr/>
            <p:nvPr/>
          </p:nvSpPr>
          <p:spPr>
            <a:xfrm>
              <a:off x="9182100" y="0"/>
              <a:ext cx="3009900" cy="6858000"/>
            </a:xfrm>
            <a:custGeom>
              <a:avLst/>
              <a:ah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6" name="Google Shape;101;p9"/>
            <p:cNvSpPr/>
            <p:nvPr/>
          </p:nvSpPr>
          <p:spPr>
            <a:xfrm>
              <a:off x="9602878" y="0"/>
              <a:ext cx="2589530" cy="6858000"/>
            </a:xfrm>
            <a:custGeom>
              <a:avLst/>
              <a:ah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7" name="Google Shape;102;p9"/>
            <p:cNvSpPr/>
            <p:nvPr/>
          </p:nvSpPr>
          <p:spPr>
            <a:xfrm>
              <a:off x="8934450" y="3048000"/>
              <a:ext cx="3257550" cy="3810000"/>
            </a:xfrm>
            <a:custGeom>
              <a:avLst/>
              <a:ah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8" name="Google Shape;103;p9"/>
            <p:cNvSpPr/>
            <p:nvPr/>
          </p:nvSpPr>
          <p:spPr>
            <a:xfrm>
              <a:off x="9337930" y="0"/>
              <a:ext cx="2854325" cy="6858000"/>
            </a:xfrm>
            <a:custGeom>
              <a:avLst/>
              <a:ah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29" name="Google Shape;104;p9"/>
            <p:cNvSpPr/>
            <p:nvPr/>
          </p:nvSpPr>
          <p:spPr>
            <a:xfrm>
              <a:off x="10896600" y="0"/>
              <a:ext cx="1295400" cy="6858000"/>
            </a:xfrm>
            <a:custGeom>
              <a:avLst/>
              <a:ah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0" name="Google Shape;105;p9"/>
            <p:cNvSpPr/>
            <p:nvPr/>
          </p:nvSpPr>
          <p:spPr>
            <a:xfrm>
              <a:off x="10936247" y="0"/>
              <a:ext cx="1256030" cy="6858000"/>
            </a:xfrm>
            <a:custGeom>
              <a:avLst/>
              <a:ah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1" name="Google Shape;106;p9"/>
            <p:cNvSpPr/>
            <p:nvPr/>
          </p:nvSpPr>
          <p:spPr>
            <a:xfrm>
              <a:off x="10372725" y="3590925"/>
              <a:ext cx="1819275" cy="3267075"/>
            </a:xfrm>
            <a:custGeom>
              <a:avLst/>
              <a:ah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48632" name="Google Shape;107;p9"/>
          <p:cNvSpPr/>
          <p:nvPr/>
        </p:nvSpPr>
        <p:spPr>
          <a:xfrm>
            <a:off x="0" y="4010025"/>
            <a:ext cx="447675" cy="2847975"/>
          </a:xfrm>
          <a:custGeom>
            <a:avLst/>
            <a:ah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3" name="Google Shape;109;p9"/>
          <p:cNvSpPr/>
          <p:nvPr/>
        </p:nvSpPr>
        <p:spPr>
          <a:xfrm>
            <a:off x="7362825" y="447675"/>
            <a:ext cx="361950" cy="361950"/>
          </a:xfrm>
          <a:custGeom>
            <a:avLst/>
            <a:ah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34" name="Google Shape;110;p9"/>
          <p:cNvSpPr/>
          <p:nvPr/>
        </p:nvSpPr>
        <p:spPr>
          <a:xfrm>
            <a:off x="11010900" y="5610225"/>
            <a:ext cx="647700" cy="647700"/>
          </a:xfrm>
          <a:custGeom>
            <a:avLst/>
            <a:ah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2" name="Google Shape;111;p9"/>
          <p:cNvPicPr preferRelativeResize="0">
            <a:picLocks/>
          </p:cNvPicPr>
          <p:nvPr/>
        </p:nvPicPr>
        <p:blipFill rotWithShape="1">
          <a:blip xmlns:r="http://schemas.openxmlformats.org/officeDocument/2006/relationships" r:embed="rId2">
            <a:alphaModFix/>
          </a:blip>
          <a:srcRect l="0" t="0" r="0" b="0"/>
          <a:stretch>
            <a:fillRect/>
          </a:stretch>
        </p:blipFill>
        <p:spPr>
          <a:xfrm>
            <a:off x="10687050" y="6134100"/>
            <a:ext cx="247650" cy="247650"/>
          </a:xfrm>
          <a:prstGeom prst="rect"/>
          <a:noFill/>
          <a:ln>
            <a:noFill/>
          </a:ln>
        </p:spPr>
      </p:pic>
      <p:sp>
        <p:nvSpPr>
          <p:cNvPr id="1048635" name="Google Shape;115;p9"/>
          <p:cNvSpPr txBox="1"/>
          <p:nvPr>
            <p:ph type="title"/>
          </p:nvPr>
        </p:nvSpPr>
        <p:spPr>
          <a:xfrm>
            <a:off x="447675" y="323536"/>
            <a:ext cx="3106654" cy="610226"/>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4000" lang="en-US">
                <a:latin typeface="Roboto"/>
              </a:rPr>
              <a:t>AGENDA</a:t>
            </a:r>
            <a:endParaRPr sz="4000" lang="en-US">
              <a:latin typeface="Roboto"/>
            </a:endParaRPr>
          </a:p>
        </p:txBody>
      </p:sp>
      <p:sp>
        <p:nvSpPr>
          <p:cNvPr id="1048636" name="Google Shape;116;p9"/>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3</a:t>
            </a:fld>
          </a:p>
        </p:txBody>
      </p:sp>
      <p:sp>
        <p:nvSpPr>
          <p:cNvPr id="1048637" name="Google Shape;117;p9"/>
          <p:cNvSpPr txBox="1"/>
          <p:nvPr/>
        </p:nvSpPr>
        <p:spPr>
          <a:xfrm>
            <a:off x="2556889" y="1294150"/>
            <a:ext cx="5706875" cy="4130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800">
                <a:latin typeface="Roboto"/>
              </a:rPr>
              <a:t/>
            </a:r>
            <a:endParaRPr b="0" sz="3200" i="0">
              <a:solidFill>
                <a:srgbClr val="0D0D0D"/>
              </a:solidFill>
              <a:latin typeface="Roboto"/>
              <a:ea typeface="Times New Roman"/>
              <a:cs typeface="Times New Roman"/>
              <a:sym typeface="Times New Roman"/>
            </a:endParaRPr>
          </a:p>
          <a:p>
            <a:pPr algn="l" indent="-457200" lvl="0" marL="457200" marR="0" rtl="0">
              <a:spcBef>
                <a:spcPts val="0"/>
              </a:spcBef>
              <a:spcAft>
                <a:spcPts val="0"/>
              </a:spcAft>
              <a:buClr>
                <a:srgbClr val="0D0D0D"/>
              </a:buClr>
              <a:buSzPts val="2800"/>
              <a:buFont typeface="Wingdings" charset="2"/>
              <a:buChar char="l"/>
            </a:pPr>
            <a:r>
              <a:rPr b="0" sz="2800" i="0" lang="en-US">
                <a:solidFill>
                  <a:srgbClr val="0D0D0D"/>
                </a:solidFill>
                <a:latin typeface="Roboto"/>
                <a:ea typeface="Times New Roman"/>
                <a:cs typeface="Times New Roman"/>
                <a:sym typeface="Times New Roman"/>
              </a:rPr>
              <a:t>Problem Statement</a:t>
            </a:r>
            <a:endParaRPr b="0" sz="3200" i="0" lang="en-US">
              <a:solidFill>
                <a:srgbClr val="0D0D0D"/>
              </a:solidFill>
              <a:latin typeface="Roboto"/>
              <a:ea typeface="Times New Roman"/>
              <a:cs typeface="Times New Roman"/>
              <a:sym typeface="Times New Roman"/>
            </a:endParaRPr>
          </a:p>
          <a:p>
            <a:pPr algn="l" indent="-457200" lvl="0" marL="457200" marR="0" rtl="0">
              <a:spcBef>
                <a:spcPts val="0"/>
              </a:spcBef>
              <a:spcAft>
                <a:spcPts val="0"/>
              </a:spcAft>
              <a:buClr>
                <a:srgbClr val="0D0D0D"/>
              </a:buClr>
              <a:buSzPts val="2800"/>
              <a:buFont typeface="Wingdings" charset="2"/>
              <a:buChar char="l"/>
            </a:pPr>
            <a:r>
              <a:rPr b="0" sz="2800" i="0" lang="en-US">
                <a:solidFill>
                  <a:srgbClr val="0D0D0D"/>
                </a:solidFill>
                <a:latin typeface="Roboto"/>
                <a:ea typeface="Times New Roman"/>
                <a:cs typeface="Times New Roman"/>
                <a:sym typeface="Times New Roman"/>
              </a:rPr>
              <a:t>Project Overview</a:t>
            </a:r>
            <a:endParaRPr b="0" sz="3200" i="0" lang="en-US">
              <a:solidFill>
                <a:srgbClr val="0D0D0D"/>
              </a:solidFill>
              <a:latin typeface="Roboto"/>
              <a:ea typeface="Times New Roman"/>
              <a:cs typeface="Times New Roman"/>
              <a:sym typeface="Times New Roman"/>
            </a:endParaRPr>
          </a:p>
          <a:p>
            <a:pPr algn="l" indent="-457200" lvl="0" marL="457200" marR="0" rtl="0">
              <a:spcBef>
                <a:spcPts val="0"/>
              </a:spcBef>
              <a:spcAft>
                <a:spcPts val="0"/>
              </a:spcAft>
              <a:buClr>
                <a:srgbClr val="0D0D0D"/>
              </a:buClr>
              <a:buSzPts val="2800"/>
              <a:buFont typeface="Wingdings" charset="2"/>
              <a:buChar char="l"/>
            </a:pPr>
            <a:r>
              <a:rPr b="0" sz="2800" i="0" lang="en-US">
                <a:solidFill>
                  <a:srgbClr val="0D0D0D"/>
                </a:solidFill>
                <a:latin typeface="Roboto"/>
                <a:ea typeface="Times New Roman"/>
                <a:cs typeface="Times New Roman"/>
                <a:sym typeface="Times New Roman"/>
              </a:rPr>
              <a:t>End Users</a:t>
            </a:r>
            <a:endParaRPr b="0" sz="3200" i="0" lang="en-US">
              <a:solidFill>
                <a:srgbClr val="0D0D0D"/>
              </a:solidFill>
              <a:latin typeface="Roboto"/>
              <a:ea typeface="Times New Roman"/>
              <a:cs typeface="Times New Roman"/>
              <a:sym typeface="Times New Roman"/>
            </a:endParaRPr>
          </a:p>
          <a:p>
            <a:pPr algn="l" indent="-457200" lvl="0" marL="457200" marR="0" rtl="0">
              <a:spcBef>
                <a:spcPts val="0"/>
              </a:spcBef>
              <a:spcAft>
                <a:spcPts val="0"/>
              </a:spcAft>
              <a:buClr>
                <a:srgbClr val="0D0D0D"/>
              </a:buClr>
              <a:buSzPts val="2800"/>
              <a:buFont typeface="Wingdings" charset="2"/>
              <a:buChar char="l"/>
            </a:pPr>
            <a:r>
              <a:rPr b="0" sz="2800" i="0" lang="en-US">
                <a:solidFill>
                  <a:srgbClr val="0D0D0D"/>
                </a:solidFill>
                <a:latin typeface="Roboto"/>
                <a:ea typeface="Times New Roman"/>
                <a:cs typeface="Times New Roman"/>
                <a:sym typeface="Times New Roman"/>
              </a:rPr>
              <a:t>Our Solution and Proposition</a:t>
            </a:r>
            <a:endParaRPr b="0" sz="3200" i="0" lang="en-US">
              <a:solidFill>
                <a:srgbClr val="0D0D0D"/>
              </a:solidFill>
              <a:latin typeface="Roboto"/>
              <a:ea typeface="Times New Roman"/>
              <a:cs typeface="Times New Roman"/>
              <a:sym typeface="Times New Roman"/>
            </a:endParaRPr>
          </a:p>
          <a:p>
            <a:pPr algn="l" indent="-457200" lvl="0" marL="457200" marR="0" rtl="0">
              <a:spcBef>
                <a:spcPts val="0"/>
              </a:spcBef>
              <a:spcAft>
                <a:spcPts val="0"/>
              </a:spcAft>
              <a:buClr>
                <a:srgbClr val="0D0D0D"/>
              </a:buClr>
              <a:buSzPts val="2800"/>
              <a:buFont typeface="Wingdings" charset="2"/>
              <a:buChar char="l"/>
            </a:pPr>
            <a:r>
              <a:rPr sz="2800" lang="en-US">
                <a:solidFill>
                  <a:srgbClr val="0D0D0D"/>
                </a:solidFill>
                <a:latin typeface="Roboto"/>
                <a:ea typeface="Times New Roman"/>
                <a:cs typeface="Times New Roman"/>
                <a:sym typeface="Times New Roman"/>
              </a:rPr>
              <a:t>Dataset Description</a:t>
            </a:r>
            <a:endParaRPr b="0" sz="3200" i="0" lang="en-US">
              <a:solidFill>
                <a:srgbClr val="0D0D0D"/>
              </a:solidFill>
              <a:latin typeface="Roboto"/>
              <a:ea typeface="Times New Roman"/>
              <a:cs typeface="Times New Roman"/>
              <a:sym typeface="Times New Roman"/>
            </a:endParaRPr>
          </a:p>
          <a:p>
            <a:pPr algn="l" indent="-457200" lvl="0" marL="457200" marR="0" rtl="0">
              <a:spcBef>
                <a:spcPts val="0"/>
              </a:spcBef>
              <a:spcAft>
                <a:spcPts val="0"/>
              </a:spcAft>
              <a:buClr>
                <a:srgbClr val="0D0D0D"/>
              </a:buClr>
              <a:buSzPts val="2800"/>
              <a:buFont typeface="Wingdings" charset="2"/>
              <a:buChar char="l"/>
            </a:pPr>
            <a:r>
              <a:rPr b="0" sz="2800" i="0" lang="en-US">
                <a:solidFill>
                  <a:srgbClr val="0D0D0D"/>
                </a:solidFill>
                <a:latin typeface="Roboto"/>
                <a:ea typeface="Times New Roman"/>
                <a:cs typeface="Times New Roman"/>
                <a:sym typeface="Times New Roman"/>
              </a:rPr>
              <a:t>Modelling Approach</a:t>
            </a:r>
            <a:endParaRPr b="0" sz="3200" i="0" lang="en-US">
              <a:solidFill>
                <a:srgbClr val="0D0D0D"/>
              </a:solidFill>
              <a:latin typeface="Roboto"/>
              <a:ea typeface="Times New Roman"/>
              <a:cs typeface="Times New Roman"/>
              <a:sym typeface="Times New Roman"/>
            </a:endParaRPr>
          </a:p>
          <a:p>
            <a:pPr algn="l" indent="-457200" lvl="0" marL="457200" marR="0" rtl="0">
              <a:spcBef>
                <a:spcPts val="0"/>
              </a:spcBef>
              <a:spcAft>
                <a:spcPts val="0"/>
              </a:spcAft>
              <a:buClr>
                <a:srgbClr val="0D0D0D"/>
              </a:buClr>
              <a:buSzPts val="2800"/>
              <a:buFont typeface="Wingdings" charset="2"/>
              <a:buChar char="l"/>
            </a:pPr>
            <a:r>
              <a:rPr b="0" sz="2800" i="0" lang="en-US">
                <a:solidFill>
                  <a:srgbClr val="0D0D0D"/>
                </a:solidFill>
                <a:latin typeface="Roboto"/>
                <a:ea typeface="Times New Roman"/>
                <a:cs typeface="Times New Roman"/>
                <a:sym typeface="Times New Roman"/>
              </a:rPr>
              <a:t>Results and </a:t>
            </a:r>
            <a:r>
              <a:rPr sz="2800" lang="en-US">
                <a:solidFill>
                  <a:srgbClr val="0D0D0D"/>
                </a:solidFill>
                <a:latin typeface="Roboto"/>
                <a:ea typeface="Times New Roman"/>
                <a:cs typeface="Times New Roman"/>
                <a:sym typeface="Times New Roman"/>
              </a:rPr>
              <a:t>Discussion</a:t>
            </a:r>
            <a:endParaRPr b="0" sz="3200" i="0" lang="en-US">
              <a:solidFill>
                <a:srgbClr val="0D0D0D"/>
              </a:solidFill>
              <a:latin typeface="Roboto"/>
              <a:ea typeface="Times New Roman"/>
              <a:cs typeface="Times New Roman"/>
              <a:sym typeface="Times New Roman"/>
            </a:endParaRPr>
          </a:p>
          <a:p>
            <a:pPr algn="l" indent="-457200" lvl="0" marL="457200" marR="0" rtl="0">
              <a:spcBef>
                <a:spcPts val="0"/>
              </a:spcBef>
              <a:spcAft>
                <a:spcPts val="0"/>
              </a:spcAft>
              <a:buClr>
                <a:srgbClr val="0D0D0D"/>
              </a:buClr>
              <a:buSzPts val="2800"/>
              <a:buFont typeface="Wingdings" charset="2"/>
              <a:buChar char="l"/>
            </a:pPr>
            <a:r>
              <a:rPr b="0" sz="2800" i="0" lang="en-US">
                <a:solidFill>
                  <a:srgbClr val="0D0D0D"/>
                </a:solidFill>
                <a:latin typeface="Roboto"/>
                <a:ea typeface="Times New Roman"/>
                <a:cs typeface="Times New Roman"/>
                <a:sym typeface="Times New Roman"/>
              </a:rPr>
              <a:t>Conclusion</a:t>
            </a:r>
            <a:endParaRPr b="0" sz="3200" i="0" lang="en-US">
              <a:solidFill>
                <a:srgbClr val="0D0D0D"/>
              </a:solidFill>
              <a:latin typeface="Roboto"/>
              <a:ea typeface="Times New Roman"/>
              <a:cs typeface="Times New Roman"/>
              <a:sym typeface="Times New Roman"/>
            </a:endParaRPr>
          </a:p>
          <a:p>
            <a:pPr algn="l" indent="0" lvl="0" marL="0" marR="0" rtl="0">
              <a:spcBef>
                <a:spcPts val="0"/>
              </a:spcBef>
              <a:spcAft>
                <a:spcPts val="0"/>
              </a:spcAft>
              <a:buNone/>
            </a:pPr>
            <a:r>
              <a:rPr sz="1800">
                <a:latin typeface="Roboto"/>
              </a:rPr>
              <a:t/>
            </a:r>
            <a:endParaRPr sz="1800">
              <a:solidFill>
                <a:schemeClr val="dk1"/>
              </a:solidFill>
              <a:latin typeface="Roboto"/>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4" name="Shape 121"/>
        <p:cNvGrpSpPr/>
        <p:nvPr/>
      </p:nvGrpSpPr>
      <p:grpSpPr>
        <a:xfrm>
          <a:off x="0" y="0"/>
          <a:ext cx="0" cy="0"/>
          <a:chOff x="0" y="0"/>
          <a:chExt cx="0" cy="0"/>
        </a:xfrm>
      </p:grpSpPr>
      <p:grpSp>
        <p:nvGrpSpPr>
          <p:cNvPr id="35" name="Google Shape;122;p10"/>
          <p:cNvGrpSpPr/>
          <p:nvPr/>
        </p:nvGrpSpPr>
        <p:grpSpPr>
          <a:xfrm>
            <a:off x="7991475" y="2933700"/>
            <a:ext cx="2762250" cy="3257550"/>
            <a:chOff x="7991475" y="2933700"/>
            <a:chExt cx="2762250" cy="3257550"/>
          </a:xfrm>
        </p:grpSpPr>
        <p:sp>
          <p:nvSpPr>
            <p:cNvPr id="1048640" name="Google Shape;123;p10"/>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1" name="Google Shape;124;p10"/>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3" name="Google Shape;125;p10"/>
            <p:cNvPicPr preferRelativeResize="0">
              <a:picLocks/>
            </p:cNvPicPr>
            <p:nvPr/>
          </p:nvPicPr>
          <p:blipFill rotWithShape="1">
            <a:blip xmlns:r="http://schemas.openxmlformats.org/officeDocument/2006/relationships" r:embed="rId2">
              <a:alphaModFix/>
            </a:blip>
            <a:srcRect l="0" t="0" r="0" b="0"/>
            <a:stretch>
              <a:fillRect/>
            </a:stretch>
          </p:blipFill>
          <p:spPr>
            <a:xfrm>
              <a:off x="7991475" y="2933700"/>
              <a:ext cx="2762250" cy="3257550"/>
            </a:xfrm>
            <a:prstGeom prst="rect"/>
            <a:noFill/>
            <a:ln>
              <a:noFill/>
            </a:ln>
          </p:spPr>
        </p:pic>
      </p:grpSp>
      <p:sp>
        <p:nvSpPr>
          <p:cNvPr id="1048642" name="Google Shape;126;p10"/>
          <p:cNvSpPr/>
          <p:nvPr/>
        </p:nvSpPr>
        <p:spPr>
          <a:xfrm>
            <a:off x="7834312" y="1676400"/>
            <a:ext cx="314325" cy="323850"/>
          </a:xfrm>
          <a:custGeom>
            <a:avLst/>
            <a:ah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43" name="Google Shape;127;p10"/>
          <p:cNvSpPr txBox="1"/>
          <p:nvPr>
            <p:ph type="title"/>
          </p:nvPr>
        </p:nvSpPr>
        <p:spPr>
          <a:xfrm>
            <a:off x="478602" y="367738"/>
            <a:ext cx="7398851" cy="6388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000" lang="en-US">
                <a:latin typeface="Roboto"/>
              </a:rPr>
              <a:t>PROBLEM</a:t>
            </a:r>
            <a:r>
              <a:rPr sz="4000" lang="en-US">
                <a:latin typeface="Roboto"/>
              </a:rPr>
              <a:t> </a:t>
            </a:r>
            <a:r>
              <a:rPr sz="4000" lang="en-US">
                <a:latin typeface="Roboto"/>
              </a:rPr>
              <a:t>STATEMENT</a:t>
            </a:r>
            <a:endParaRPr sz="4000">
              <a:latin typeface="Roboto"/>
            </a:endParaRPr>
          </a:p>
        </p:txBody>
      </p:sp>
      <p:sp>
        <p:nvSpPr>
          <p:cNvPr id="1048644" name="Google Shape;129;p10"/>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4</a:t>
            </a:fld>
          </a:p>
        </p:txBody>
      </p:sp>
      <p:sp>
        <p:nvSpPr>
          <p:cNvPr id="1048645" name="Google Shape;130;p10"/>
          <p:cNvSpPr txBox="1"/>
          <p:nvPr/>
        </p:nvSpPr>
        <p:spPr>
          <a:xfrm>
            <a:off x="478602" y="1563867"/>
            <a:ext cx="6812785" cy="2225000"/>
          </a:xfrm>
          <a:prstGeom prst="rect"/>
          <a:noFill/>
          <a:ln>
            <a:noFill/>
          </a:ln>
        </p:spPr>
        <p:txBody>
          <a:bodyPr anchor="t" anchorCtr="0" bIns="45700" lIns="91425" rIns="91425" spcFirstLastPara="1" tIns="45700" wrap="square">
            <a:spAutoFit/>
          </a:bodyPr>
          <a:p>
            <a:pPr algn="l" indent="-342900" lvl="0" marL="342900" marR="0" rtl="0">
              <a:spcBef>
                <a:spcPts val="0"/>
              </a:spcBef>
              <a:spcAft>
                <a:spcPts val="0"/>
              </a:spcAft>
              <a:buFont typeface="Wingdings" charset="2"/>
              <a:buChar char="l"/>
            </a:pPr>
            <a:r>
              <a:rPr b="0" sz="2400" lang="en-US">
                <a:solidFill>
                  <a:schemeClr val="dk1"/>
                </a:solidFill>
                <a:latin typeface="Roboto"/>
                <a:ea typeface="Calibri"/>
                <a:cs typeface="Calibri"/>
                <a:sym typeface="Calibri"/>
              </a:rPr>
              <a:t>Employee performance is a critical factor influencing organizational success, requiring effective assessment and management strategies. Addressing performance issues promptly can enhance productivity and employee satisfaction</a:t>
            </a:r>
            <a:r>
              <a:rPr b="0" sz="2400" lang="en-US">
                <a:solidFill>
                  <a:schemeClr val="dk1"/>
                </a:solidFill>
                <a:latin typeface="Roboto"/>
                <a:ea typeface="Calibri"/>
                <a:cs typeface="Calibri"/>
                <a:sym typeface="Calibri"/>
              </a:rPr>
              <a:t>.</a:t>
            </a:r>
            <a:endParaRPr b="0" sz="2400" lang="en-US">
              <a:solidFill>
                <a:schemeClr val="dk1"/>
              </a:solidFill>
              <a:latin typeface="Roboto"/>
              <a:ea typeface="Calibri"/>
              <a:cs typeface="Calibri"/>
              <a:sym typeface="Calibri"/>
            </a:endParaRPr>
          </a:p>
        </p:txBody>
      </p:sp>
      <p:sp>
        <p:nvSpPr>
          <p:cNvPr id="1048646" name="Google Shape;131;p10"/>
          <p:cNvSpPr txBox="1"/>
          <p:nvPr/>
        </p:nvSpPr>
        <p:spPr>
          <a:xfrm>
            <a:off x="478602" y="3851949"/>
            <a:ext cx="7162800" cy="2225000"/>
          </a:xfrm>
          <a:prstGeom prst="rect"/>
          <a:noFill/>
          <a:ln>
            <a:noFill/>
          </a:ln>
        </p:spPr>
        <p:txBody>
          <a:bodyPr anchor="t" anchorCtr="0" bIns="45700" lIns="91425" rIns="91425" spcFirstLastPara="1" tIns="45700" wrap="square">
            <a:spAutoFit/>
          </a:bodyPr>
          <a:p>
            <a:pPr algn="l" indent="-342900" lvl="0" marL="342900" marR="0" rtl="0">
              <a:spcBef>
                <a:spcPts val="0"/>
              </a:spcBef>
              <a:spcAft>
                <a:spcPts val="0"/>
              </a:spcAft>
              <a:buFont typeface="Wingdings" charset="2"/>
              <a:buChar char="l"/>
            </a:pPr>
            <a:r>
              <a:rPr b="0" sz="2400" lang="en-US">
                <a:solidFill>
                  <a:schemeClr val="dk1"/>
                </a:solidFill>
                <a:latin typeface="Roboto"/>
                <a:ea typeface="Calibri"/>
                <a:cs typeface="Calibri"/>
                <a:sym typeface="Calibri"/>
              </a:rPr>
              <a:t>An employee dataset overview provides essential insights into workforce demographics, performance metrics, and engagement levels, crucial for optimizing human resource strategies. Proper analysis can reveal trends and gaps, aiding in targeted improvements.</a:t>
            </a:r>
            <a:endParaRPr b="0" sz="2400" lang="en-US">
              <a:solidFill>
                <a:schemeClr val="dk1"/>
              </a:solidFill>
              <a:latin typeface="Roboto"/>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8" name="Shape 135"/>
        <p:cNvGrpSpPr/>
        <p:nvPr/>
      </p:nvGrpSpPr>
      <p:grpSpPr>
        <a:xfrm>
          <a:off x="0" y="0"/>
          <a:ext cx="0" cy="0"/>
          <a:chOff x="0" y="0"/>
          <a:chExt cx="0" cy="0"/>
        </a:xfrm>
      </p:grpSpPr>
      <p:grpSp>
        <p:nvGrpSpPr>
          <p:cNvPr id="39" name="Google Shape;136;p11"/>
          <p:cNvGrpSpPr/>
          <p:nvPr/>
        </p:nvGrpSpPr>
        <p:grpSpPr>
          <a:xfrm>
            <a:off x="8658225" y="2647950"/>
            <a:ext cx="3533775" cy="3810000"/>
            <a:chOff x="8658225" y="2647950"/>
            <a:chExt cx="3533775" cy="3810000"/>
          </a:xfrm>
        </p:grpSpPr>
        <p:sp>
          <p:nvSpPr>
            <p:cNvPr id="1048649" name="Google Shape;137;p11"/>
            <p:cNvSpPr/>
            <p:nvPr/>
          </p:nvSpPr>
          <p:spPr>
            <a:xfrm>
              <a:off x="9353550" y="5362575"/>
              <a:ext cx="457200" cy="457200"/>
            </a:xfrm>
            <a:custGeom>
              <a:avLst/>
              <a:ah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50" name="Google Shape;138;p11"/>
            <p:cNvSpPr/>
            <p:nvPr/>
          </p:nvSpPr>
          <p:spPr>
            <a:xfrm>
              <a:off x="9353550" y="5895975"/>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pic>
          <p:nvPicPr>
            <p:cNvPr id="2097154" name="Google Shape;139;p11"/>
            <p:cNvPicPr preferRelativeResize="0">
              <a:picLocks/>
            </p:cNvPicPr>
            <p:nvPr/>
          </p:nvPicPr>
          <p:blipFill rotWithShape="1">
            <a:blip xmlns:r="http://schemas.openxmlformats.org/officeDocument/2006/relationships" r:embed="rId2">
              <a:alphaModFix/>
            </a:blip>
            <a:srcRect l="0" t="0" r="0" b="0"/>
            <a:stretch>
              <a:fillRect/>
            </a:stretch>
          </p:blipFill>
          <p:spPr>
            <a:xfrm>
              <a:off x="8658225" y="2647950"/>
              <a:ext cx="3533775" cy="3810000"/>
            </a:xfrm>
            <a:prstGeom prst="rect"/>
            <a:noFill/>
            <a:ln>
              <a:noFill/>
            </a:ln>
          </p:spPr>
        </p:pic>
      </p:grpSp>
      <p:sp>
        <p:nvSpPr>
          <p:cNvPr id="1048651" name="Google Shape;141;p11"/>
          <p:cNvSpPr txBox="1"/>
          <p:nvPr>
            <p:ph type="title"/>
          </p:nvPr>
        </p:nvSpPr>
        <p:spPr>
          <a:xfrm>
            <a:off x="350112" y="350926"/>
            <a:ext cx="5263515" cy="6134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000" lang="en-US">
                <a:latin typeface="Roboto"/>
              </a:rPr>
              <a:t>PROJECT</a:t>
            </a:r>
            <a:r>
              <a:rPr sz="4000" lang="en-US">
                <a:latin typeface="Roboto"/>
              </a:rPr>
              <a:t> </a:t>
            </a:r>
            <a:r>
              <a:rPr sz="4000" lang="en-US">
                <a:latin typeface="Roboto"/>
              </a:rPr>
              <a:t>OVERVIEW</a:t>
            </a:r>
            <a:endParaRPr sz="4000">
              <a:latin typeface="Roboto"/>
            </a:endParaRPr>
          </a:p>
        </p:txBody>
      </p:sp>
      <p:sp>
        <p:nvSpPr>
          <p:cNvPr id="1048652" name="Google Shape;143;p11"/>
          <p:cNvSpPr txBox="1"/>
          <p:nvPr>
            <p:ph type="sldNum" idx="12"/>
          </p:nvPr>
        </p:nvSpPr>
        <p:spPr>
          <a:xfrm>
            <a:off x="11353418" y="6473337"/>
            <a:ext cx="151129" cy="146685"/>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5</a:t>
            </a:fld>
          </a:p>
        </p:txBody>
      </p:sp>
      <p:sp>
        <p:nvSpPr>
          <p:cNvPr id="1048653" name="Google Shape;144;p11"/>
          <p:cNvSpPr txBox="1"/>
          <p:nvPr/>
        </p:nvSpPr>
        <p:spPr>
          <a:xfrm>
            <a:off x="676274" y="1972350"/>
            <a:ext cx="8420100" cy="2580599"/>
          </a:xfrm>
          <a:prstGeom prst="rect"/>
          <a:noFill/>
          <a:ln>
            <a:noFill/>
          </a:ln>
        </p:spPr>
        <p:txBody>
          <a:bodyPr anchor="t" anchorCtr="0" bIns="45700" lIns="91425" rIns="91425" spcFirstLastPara="1" tIns="45700" wrap="square">
            <a:spAutoFit/>
          </a:bodyPr>
          <a:p>
            <a:pPr algn="l" indent="-342900" lvl="0" marL="342900" marR="0" rtl="0">
              <a:spcBef>
                <a:spcPts val="0"/>
              </a:spcBef>
              <a:spcAft>
                <a:spcPts val="0"/>
              </a:spcAft>
              <a:buClr>
                <a:srgbClr val="0D0D0D"/>
              </a:buClr>
              <a:buSzPts val="2400"/>
              <a:buFont typeface="Wingdings" charset="2"/>
              <a:buChar char="l"/>
            </a:pPr>
            <a:r>
              <a:rPr sz="2400" i="0" lang="en-US">
                <a:solidFill>
                  <a:srgbClr val="0D0D0D"/>
                </a:solidFill>
                <a:latin typeface="Roboto"/>
                <a:ea typeface="Times New Roman"/>
                <a:cs typeface="Times New Roman"/>
                <a:sym typeface="Times New Roman"/>
              </a:rPr>
              <a:t>The project involves analyzing employee data using Excel to gain insights into workforce metrics. This includes organizing data, performing statistical analysis, and creating visualizations to understand trends in employee performance, demographics, and other key indicators, thereby supporting data-driven decision-making for HR strategies</a:t>
            </a:r>
            <a:r>
              <a:rPr b="1" sz="2400" i="0" lang="en-US">
                <a:solidFill>
                  <a:srgbClr val="0D0D0D"/>
                </a:solidFill>
                <a:latin typeface="Roboto"/>
                <a:ea typeface="Times New Roman"/>
                <a:cs typeface="Times New Roman"/>
                <a:sym typeface="Times New Roman"/>
              </a:rPr>
              <a:t>.</a:t>
            </a:r>
            <a:endParaRPr b="1" sz="2400">
              <a:solidFill>
                <a:schemeClr val="dk1"/>
              </a:solidFill>
              <a:latin typeface="Roboto"/>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2" name="Shape 148"/>
        <p:cNvGrpSpPr/>
        <p:nvPr/>
      </p:nvGrpSpPr>
      <p:grpSpPr>
        <a:xfrm>
          <a:off x="0" y="0"/>
          <a:ext cx="0" cy="0"/>
          <a:chOff x="0" y="0"/>
          <a:chExt cx="0" cy="0"/>
        </a:xfrm>
      </p:grpSpPr>
      <p:sp>
        <p:nvSpPr>
          <p:cNvPr id="1048656" name="Google Shape;149;p12"/>
          <p:cNvSpPr txBox="1"/>
          <p:nvPr>
            <p:ph type="title"/>
          </p:nvPr>
        </p:nvSpPr>
        <p:spPr>
          <a:xfrm>
            <a:off x="217516" y="180818"/>
            <a:ext cx="10681335" cy="5969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4000" lang="en-US">
                <a:latin typeface="Roboto"/>
              </a:rPr>
              <a:t>PROJECT FOCUS :</a:t>
            </a:r>
            <a:endParaRPr sz="4000">
              <a:latin typeface="Roboto"/>
            </a:endParaRPr>
          </a:p>
        </p:txBody>
      </p:sp>
      <p:sp>
        <p:nvSpPr>
          <p:cNvPr id="1048657" name="Google Shape;150;p12"/>
          <p:cNvSpPr txBox="1"/>
          <p:nvPr/>
        </p:nvSpPr>
        <p:spPr>
          <a:xfrm>
            <a:off x="497875" y="1312446"/>
            <a:ext cx="10120614" cy="50698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Roboto"/>
                <a:ea typeface="Calibri"/>
                <a:cs typeface="Calibri"/>
                <a:sym typeface="Calibri"/>
              </a:rPr>
              <a:t>This project focuses on leveraging Excel to analyze employee data. Key tasks include;</a:t>
            </a:r>
            <a:endParaRPr sz="2400" lang="en-US">
              <a:solidFill>
                <a:schemeClr val="dk1"/>
              </a:solidFill>
              <a:latin typeface="Roboto"/>
              <a:ea typeface="Calibri"/>
              <a:cs typeface="Calibri"/>
              <a:sym typeface="Calibri"/>
            </a:endParaRPr>
          </a:p>
          <a:p>
            <a:pPr algn="l" indent="0" lvl="0" marL="0" marR="0" rtl="0">
              <a:spcBef>
                <a:spcPts val="0"/>
              </a:spcBef>
              <a:spcAft>
                <a:spcPts val="0"/>
              </a:spcAft>
              <a:buNone/>
            </a:pPr>
            <a:r>
              <a:rPr sz="2400">
                <a:latin typeface="Roboto"/>
              </a:rPr>
              <a:t/>
            </a:r>
            <a:endParaRPr sz="2400">
              <a:solidFill>
                <a:schemeClr val="dk1"/>
              </a:solidFill>
              <a:latin typeface="Roboto"/>
              <a:ea typeface="Calibri"/>
              <a:cs typeface="Calibri"/>
              <a:sym typeface="Calibri"/>
            </a:endParaRPr>
          </a:p>
          <a:p>
            <a:pPr algn="l" indent="-342900" lvl="0" marL="342900" marR="0" rtl="0">
              <a:spcBef>
                <a:spcPts val="0"/>
              </a:spcBef>
              <a:spcAft>
                <a:spcPts val="0"/>
              </a:spcAft>
              <a:buClr>
                <a:schemeClr val="dk1"/>
              </a:buClr>
              <a:buSzPts val="2400"/>
              <a:buFont typeface="Wingdings" charset="2"/>
              <a:buChar char="l"/>
            </a:pPr>
            <a:r>
              <a:rPr sz="2400" lang="en-US">
                <a:solidFill>
                  <a:schemeClr val="dk1"/>
                </a:solidFill>
                <a:latin typeface="Roboto"/>
                <a:ea typeface="Calibri"/>
                <a:cs typeface="Calibri"/>
                <a:sym typeface="Calibri"/>
              </a:rPr>
              <a:t>**Data Organization:** Importing, cleaning, and structuring employee data for clarity and consistency.</a:t>
            </a:r>
            <a:endParaRPr sz="2400">
              <a:solidFill>
                <a:schemeClr val="dk1"/>
              </a:solidFill>
              <a:latin typeface="Roboto"/>
              <a:ea typeface="Calibri"/>
              <a:cs typeface="Calibri"/>
              <a:sym typeface="Calibri"/>
            </a:endParaRPr>
          </a:p>
          <a:p>
            <a:pPr algn="l" indent="0" lvl="0" marL="0" marR="0" rtl="0">
              <a:spcBef>
                <a:spcPts val="0"/>
              </a:spcBef>
              <a:spcAft>
                <a:spcPts val="0"/>
              </a:spcAft>
              <a:buNone/>
            </a:pPr>
            <a:r>
              <a:rPr sz="2400">
                <a:latin typeface="Roboto"/>
              </a:rPr>
              <a:t/>
            </a:r>
            <a:endParaRPr sz="2400">
              <a:solidFill>
                <a:schemeClr val="dk1"/>
              </a:solidFill>
              <a:latin typeface="Roboto"/>
              <a:ea typeface="Calibri"/>
              <a:cs typeface="Calibri"/>
              <a:sym typeface="Calibri"/>
            </a:endParaRPr>
          </a:p>
          <a:p>
            <a:pPr algn="l" indent="-342900" lvl="0" marL="342900" marR="0" rtl="0">
              <a:spcBef>
                <a:spcPts val="0"/>
              </a:spcBef>
              <a:spcAft>
                <a:spcPts val="0"/>
              </a:spcAft>
              <a:buFont typeface="Wingdings" charset="2"/>
              <a:buChar char="l"/>
            </a:pPr>
            <a:r>
              <a:rPr sz="2400" lang="en-US">
                <a:solidFill>
                  <a:schemeClr val="dk1"/>
                </a:solidFill>
                <a:latin typeface="Roboto"/>
                <a:ea typeface="Calibri"/>
                <a:cs typeface="Calibri"/>
                <a:sym typeface="Calibri"/>
              </a:rPr>
              <a:t>**Analysis:** Applying Excel functions and formulas to assess performance metrics, filling missing values , and other key indicators.</a:t>
            </a:r>
            <a:endParaRPr sz="2400">
              <a:solidFill>
                <a:schemeClr val="dk1"/>
              </a:solidFill>
              <a:latin typeface="Roboto"/>
              <a:ea typeface="Calibri"/>
              <a:cs typeface="Calibri"/>
              <a:sym typeface="Calibri"/>
            </a:endParaRPr>
          </a:p>
          <a:p>
            <a:pPr algn="l" indent="0" lvl="0" marL="0" marR="0" rtl="0">
              <a:spcBef>
                <a:spcPts val="0"/>
              </a:spcBef>
              <a:spcAft>
                <a:spcPts val="0"/>
              </a:spcAft>
              <a:buNone/>
            </a:pPr>
            <a:r>
              <a:rPr sz="2400">
                <a:latin typeface="Roboto"/>
              </a:rPr>
              <a:t/>
            </a:r>
            <a:endParaRPr sz="2400">
              <a:solidFill>
                <a:schemeClr val="dk1"/>
              </a:solidFill>
              <a:latin typeface="Roboto"/>
              <a:ea typeface="Calibri"/>
              <a:cs typeface="Calibri"/>
              <a:sym typeface="Calibri"/>
            </a:endParaRPr>
          </a:p>
          <a:p>
            <a:pPr algn="l" indent="-342900" lvl="0" marL="342900" marR="0" rtl="0">
              <a:spcBef>
                <a:spcPts val="0"/>
              </a:spcBef>
              <a:spcAft>
                <a:spcPts val="0"/>
              </a:spcAft>
              <a:buFont typeface="Wingdings" charset="2"/>
              <a:buChar char="l"/>
            </a:pPr>
            <a:r>
              <a:rPr sz="2400" lang="en-US">
                <a:solidFill>
                  <a:schemeClr val="dk1"/>
                </a:solidFill>
                <a:latin typeface="Roboto"/>
                <a:ea typeface="Calibri"/>
                <a:cs typeface="Calibri"/>
                <a:sym typeface="Calibri"/>
              </a:rPr>
              <a:t>**Visualization:** Creating charts, graphs, and pivot tables to visualize trends and patterns.</a:t>
            </a:r>
            <a:endParaRPr sz="2400">
              <a:solidFill>
                <a:schemeClr val="dk1"/>
              </a:solidFill>
              <a:latin typeface="Roboto"/>
              <a:ea typeface="Calibri"/>
              <a:cs typeface="Calibri"/>
              <a:sym typeface="Calibri"/>
            </a:endParaRPr>
          </a:p>
          <a:p>
            <a:pPr algn="l" indent="0" lvl="0" marL="0" marR="0" rtl="0">
              <a:spcBef>
                <a:spcPts val="0"/>
              </a:spcBef>
              <a:spcAft>
                <a:spcPts val="0"/>
              </a:spcAft>
              <a:buNone/>
            </a:pPr>
            <a:r>
              <a:rPr sz="2400">
                <a:latin typeface="Roboto"/>
              </a:rPr>
              <a:t/>
            </a:r>
            <a:endParaRPr sz="2400">
              <a:solidFill>
                <a:schemeClr val="dk1"/>
              </a:solidFill>
              <a:latin typeface="Roboto"/>
              <a:ea typeface="Calibri"/>
              <a:cs typeface="Calibri"/>
              <a:sym typeface="Calibri"/>
            </a:endParaRPr>
          </a:p>
          <a:p>
            <a:pPr algn="l" indent="-342900" lvl="0" marL="342900" marR="0" rtl="0">
              <a:spcBef>
                <a:spcPts val="0"/>
              </a:spcBef>
              <a:spcAft>
                <a:spcPts val="0"/>
              </a:spcAft>
              <a:buFont typeface="Wingdings" charset="2"/>
              <a:buChar char="l"/>
            </a:pPr>
            <a:r>
              <a:rPr sz="2400" lang="en-US">
                <a:solidFill>
                  <a:schemeClr val="dk1"/>
                </a:solidFill>
                <a:latin typeface="Roboto"/>
                <a:ea typeface="Calibri"/>
                <a:cs typeface="Calibri"/>
                <a:sym typeface="Calibri"/>
              </a:rPr>
              <a:t>**Reporting:** Summarizing findings to inform HR strategies and decision-making.</a:t>
            </a:r>
            <a:endParaRPr sz="2400">
              <a:solidFill>
                <a:schemeClr val="dk1"/>
              </a:solidFill>
              <a:latin typeface="Roboto"/>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5" name="Shape 154"/>
        <p:cNvGrpSpPr/>
        <p:nvPr/>
      </p:nvGrpSpPr>
      <p:grpSpPr>
        <a:xfrm>
          <a:off x="0" y="0"/>
          <a:ext cx="0" cy="0"/>
          <a:chOff x="0" y="0"/>
          <a:chExt cx="0" cy="0"/>
        </a:xfrm>
      </p:grpSpPr>
      <p:sp>
        <p:nvSpPr>
          <p:cNvPr id="1048660" name="Google Shape;158;p13"/>
          <p:cNvSpPr txBox="1"/>
          <p:nvPr>
            <p:ph type="title"/>
          </p:nvPr>
        </p:nvSpPr>
        <p:spPr>
          <a:xfrm>
            <a:off x="250491" y="298869"/>
            <a:ext cx="8056577" cy="613400"/>
          </a:xfrm>
          <a:prstGeom prst="rect"/>
          <a:noFill/>
          <a:ln>
            <a:noFill/>
          </a:ln>
        </p:spPr>
        <p:txBody>
          <a:bodyPr anchor="t" anchorCtr="0" bIns="0" lIns="0" rIns="0" spcFirstLastPara="1" tIns="16500" wrap="square">
            <a:spAutoFit/>
          </a:bodyPr>
          <a:p>
            <a:pPr algn="l" indent="0" lvl="0" marL="12700" rtl="0">
              <a:lnSpc>
                <a:spcPct val="100000"/>
              </a:lnSpc>
              <a:spcBef>
                <a:spcPts val="0"/>
              </a:spcBef>
              <a:spcAft>
                <a:spcPts val="0"/>
              </a:spcAft>
              <a:buNone/>
            </a:pPr>
            <a:r>
              <a:rPr sz="4000" lang="en-US">
                <a:latin typeface="Roboto"/>
              </a:rPr>
              <a:t>WHO ARE THE END USERS?</a:t>
            </a:r>
            <a:endParaRPr sz="4000">
              <a:latin typeface="Roboto"/>
            </a:endParaRPr>
          </a:p>
        </p:txBody>
      </p:sp>
      <p:sp>
        <p:nvSpPr>
          <p:cNvPr id="1048661" name="Google Shape;160;p13"/>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7</a:t>
            </a:fld>
          </a:p>
        </p:txBody>
      </p:sp>
      <p:sp>
        <p:nvSpPr>
          <p:cNvPr id="1048662" name="Google Shape;161;p13"/>
          <p:cNvSpPr txBox="1"/>
          <p:nvPr/>
        </p:nvSpPr>
        <p:spPr>
          <a:xfrm>
            <a:off x="606809" y="1540733"/>
            <a:ext cx="9508152" cy="4003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Roboto"/>
                <a:ea typeface="Calibri"/>
                <a:cs typeface="Calibri"/>
                <a:sym typeface="Calibri"/>
              </a:rPr>
              <a:t>The end users in employee performance analysis typically include:</a:t>
            </a:r>
            <a:endParaRPr sz="2400">
              <a:solidFill>
                <a:schemeClr val="dk1"/>
              </a:solidFill>
              <a:latin typeface="Roboto"/>
              <a:ea typeface="Calibri"/>
              <a:cs typeface="Calibri"/>
              <a:sym typeface="Calibri"/>
            </a:endParaRPr>
          </a:p>
          <a:p>
            <a:pPr algn="l" indent="0" lvl="0" marL="0" marR="0" rtl="0">
              <a:spcBef>
                <a:spcPts val="0"/>
              </a:spcBef>
              <a:spcAft>
                <a:spcPts val="0"/>
              </a:spcAft>
              <a:buNone/>
            </a:pPr>
            <a:r>
              <a:rPr sz="2400">
                <a:latin typeface="Roboto"/>
              </a:rPr>
              <a:t/>
            </a:r>
            <a:endParaRPr sz="2400">
              <a:solidFill>
                <a:schemeClr val="dk1"/>
              </a:solidFill>
              <a:latin typeface="Roboto"/>
              <a:ea typeface="Calibri"/>
              <a:cs typeface="Calibri"/>
              <a:sym typeface="Calibri"/>
            </a:endParaRPr>
          </a:p>
          <a:p>
            <a:pPr algn="l" indent="-342900" lvl="0" marL="342900" marR="0" rtl="0">
              <a:spcBef>
                <a:spcPts val="0"/>
              </a:spcBef>
              <a:spcAft>
                <a:spcPts val="0"/>
              </a:spcAft>
              <a:buFont typeface="Wingdings" charset="2"/>
              <a:buChar char="l"/>
            </a:pPr>
            <a:r>
              <a:rPr sz="2400" lang="en-US">
                <a:solidFill>
                  <a:schemeClr val="dk1"/>
                </a:solidFill>
                <a:latin typeface="Roboto"/>
                <a:ea typeface="Calibri"/>
                <a:cs typeface="Calibri"/>
                <a:sym typeface="Calibri"/>
              </a:rPr>
              <a:t>**Human Resources (HR) Managers:** They use the insights to make informed decisions about promotions, training, and development.</a:t>
            </a:r>
            <a:endParaRPr sz="2400" lang="en-US">
              <a:solidFill>
                <a:schemeClr val="dk1"/>
              </a:solidFill>
              <a:latin typeface="Roboto"/>
              <a:ea typeface="Calibri"/>
              <a:cs typeface="Calibri"/>
              <a:sym typeface="Calibri"/>
            </a:endParaRPr>
          </a:p>
          <a:p>
            <a:pPr algn="l" indent="0" lvl="0" marL="0" marR="0" rtl="0">
              <a:spcBef>
                <a:spcPts val="0"/>
              </a:spcBef>
              <a:spcAft>
                <a:spcPts val="0"/>
              </a:spcAft>
              <a:buNone/>
            </a:pPr>
            <a:r>
              <a:rPr sz="2400">
                <a:latin typeface="Roboto"/>
              </a:rPr>
              <a:t/>
            </a:r>
            <a:endParaRPr sz="2400">
              <a:solidFill>
                <a:schemeClr val="dk1"/>
              </a:solidFill>
              <a:latin typeface="Roboto"/>
              <a:ea typeface="Calibri"/>
              <a:cs typeface="Calibri"/>
              <a:sym typeface="Calibri"/>
            </a:endParaRPr>
          </a:p>
          <a:p>
            <a:pPr algn="l" indent="-342900" lvl="0" marL="342900" marR="0" rtl="0">
              <a:spcBef>
                <a:spcPts val="0"/>
              </a:spcBef>
              <a:spcAft>
                <a:spcPts val="0"/>
              </a:spcAft>
              <a:buFont typeface="Wingdings" charset="2"/>
              <a:buChar char="l"/>
            </a:pPr>
            <a:r>
              <a:rPr sz="2400" lang="en-US">
                <a:solidFill>
                  <a:schemeClr val="dk1"/>
                </a:solidFill>
                <a:latin typeface="Roboto"/>
                <a:ea typeface="Calibri"/>
                <a:cs typeface="Calibri"/>
                <a:sym typeface="Calibri"/>
              </a:rPr>
              <a:t>**Team Leaders and Supervisors:** They apply performance data to provide feedback, set goals, and manage team performance.</a:t>
            </a:r>
            <a:endParaRPr sz="2400" lang="en-US">
              <a:solidFill>
                <a:schemeClr val="dk1"/>
              </a:solidFill>
              <a:latin typeface="Roboto"/>
              <a:ea typeface="Calibri"/>
              <a:cs typeface="Calibri"/>
              <a:sym typeface="Calibri"/>
            </a:endParaRPr>
          </a:p>
          <a:p>
            <a:pPr algn="l" indent="0" lvl="0" marL="0" marR="0" rtl="0">
              <a:spcBef>
                <a:spcPts val="0"/>
              </a:spcBef>
              <a:spcAft>
                <a:spcPts val="0"/>
              </a:spcAft>
              <a:buNone/>
            </a:pPr>
            <a:r>
              <a:rPr sz="2400">
                <a:latin typeface="Roboto"/>
              </a:rPr>
              <a:t/>
            </a:r>
            <a:endParaRPr sz="2400">
              <a:solidFill>
                <a:schemeClr val="dk1"/>
              </a:solidFill>
              <a:latin typeface="Roboto"/>
              <a:ea typeface="Calibri"/>
              <a:cs typeface="Calibri"/>
              <a:sym typeface="Calibri"/>
            </a:endParaRPr>
          </a:p>
          <a:p>
            <a:pPr algn="l" indent="-342900" lvl="0" marL="342900" marR="0" rtl="0">
              <a:spcBef>
                <a:spcPts val="0"/>
              </a:spcBef>
              <a:spcAft>
                <a:spcPts val="0"/>
              </a:spcAft>
              <a:buFont typeface="Wingdings" charset="2"/>
              <a:buChar char="l"/>
            </a:pPr>
            <a:r>
              <a:rPr sz="2400" lang="en-US">
                <a:solidFill>
                  <a:schemeClr val="dk1"/>
                </a:solidFill>
                <a:latin typeface="Roboto"/>
                <a:ea typeface="Calibri"/>
                <a:cs typeface="Calibri"/>
                <a:sym typeface="Calibri"/>
              </a:rPr>
              <a:t> **Employees:** They benefit from feedback and performance evaluations that help them improve and advance in their careers.</a:t>
            </a:r>
            <a:endParaRPr sz="2400" lang="en-US">
              <a:solidFill>
                <a:schemeClr val="dk1"/>
              </a:solidFill>
              <a:latin typeface="Roboto"/>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8" name="Shape 165"/>
        <p:cNvGrpSpPr/>
        <p:nvPr/>
      </p:nvGrpSpPr>
      <p:grpSpPr>
        <a:xfrm>
          <a:off x="0" y="0"/>
          <a:ext cx="0" cy="0"/>
          <a:chOff x="0" y="0"/>
          <a:chExt cx="0" cy="0"/>
        </a:xfrm>
      </p:grpSpPr>
      <p:sp>
        <p:nvSpPr>
          <p:cNvPr id="1048665" name="Google Shape;169;p14"/>
          <p:cNvSpPr/>
          <p:nvPr/>
        </p:nvSpPr>
        <p:spPr>
          <a:xfrm>
            <a:off x="9087771" y="4514082"/>
            <a:ext cx="180975" cy="180975"/>
          </a:xfrm>
          <a:custGeom>
            <a:avLst/>
            <a:ah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anchor="t" anchorCtr="0" bIns="0" lIns="0" rIns="0" spcFirstLastPara="1" tIns="0" wrap="square">
            <a:noAutofit/>
          </a:bodyPr>
          <a:p>
            <a:pPr algn="l" indent="0" lvl="0" marL="0" marR="0" rtl="0">
              <a:spcBef>
                <a:spcPts val="0"/>
              </a:spcBef>
              <a:spcAft>
                <a:spcPts val="0"/>
              </a:spcAft>
              <a:buNone/>
            </a:pPr>
            <a:r>
              <a:t/>
            </a:r>
            <a:endParaRPr sz="1800">
              <a:solidFill>
                <a:schemeClr val="dk1"/>
              </a:solidFill>
              <a:latin typeface="Calibri"/>
              <a:ea typeface="Calibri"/>
              <a:cs typeface="Calibri"/>
              <a:sym typeface="Calibri"/>
            </a:endParaRPr>
          </a:p>
        </p:txBody>
      </p:sp>
      <p:sp>
        <p:nvSpPr>
          <p:cNvPr id="1048666" name="Google Shape;170;p14"/>
          <p:cNvSpPr txBox="1"/>
          <p:nvPr>
            <p:ph type="title"/>
          </p:nvPr>
        </p:nvSpPr>
        <p:spPr>
          <a:xfrm>
            <a:off x="304036" y="269107"/>
            <a:ext cx="10712087" cy="610225"/>
          </a:xfrm>
          <a:prstGeom prst="rect"/>
          <a:noFill/>
          <a:ln>
            <a:noFill/>
          </a:ln>
        </p:spPr>
        <p:txBody>
          <a:bodyPr anchor="t" anchorCtr="0" bIns="0" lIns="0" rIns="0" spcFirstLastPara="1" tIns="13325" wrap="square">
            <a:spAutoFit/>
          </a:bodyPr>
          <a:p>
            <a:pPr algn="l" indent="0" lvl="0" marL="12700" rtl="0">
              <a:lnSpc>
                <a:spcPct val="100000"/>
              </a:lnSpc>
              <a:spcBef>
                <a:spcPts val="0"/>
              </a:spcBef>
              <a:spcAft>
                <a:spcPts val="0"/>
              </a:spcAft>
              <a:buNone/>
            </a:pPr>
            <a:r>
              <a:rPr sz="4000" lang="en-US">
                <a:latin typeface="Roboto"/>
              </a:rPr>
              <a:t>OUR SOLUTION AND ITS VALUE PROPOSITION</a:t>
            </a:r>
            <a:endParaRPr sz="4000" lang="en-US">
              <a:latin typeface="Roboto"/>
            </a:endParaRPr>
          </a:p>
        </p:txBody>
      </p:sp>
      <p:sp>
        <p:nvSpPr>
          <p:cNvPr id="1048667" name="Google Shape;172;p14"/>
          <p:cNvSpPr txBox="1"/>
          <p:nvPr>
            <p:ph type="sldNum" idx="12"/>
          </p:nvPr>
        </p:nvSpPr>
        <p:spPr>
          <a:xfrm>
            <a:off x="11353418" y="6473337"/>
            <a:ext cx="151129" cy="191770"/>
          </a:xfrm>
          <a:prstGeom prst="rect"/>
          <a:noFill/>
          <a:ln>
            <a:noFill/>
          </a:ln>
        </p:spPr>
        <p:txBody>
          <a:bodyPr anchor="t" anchorCtr="0" bIns="0" lIns="0" rIns="0" spcFirstLastPara="1" tIns="6975" wrap="square">
            <a:spAutoFit/>
          </a:bodyPr>
          <a:p>
            <a:pPr algn="l" indent="0" lvl="0" marL="38100" rtl="0">
              <a:lnSpc>
                <a:spcPct val="100000"/>
              </a:lnSpc>
              <a:spcBef>
                <a:spcPts val="0"/>
              </a:spcBef>
              <a:spcAft>
                <a:spcPts val="0"/>
              </a:spcAft>
              <a:buNone/>
            </a:pPr>
            <a:fld id="{00000000-1234-1234-1234-123412341234}" type="slidenum">
              <a:rPr lang="en-US"/>
              <a:t>8</a:t>
            </a:fld>
          </a:p>
        </p:txBody>
      </p:sp>
      <p:sp>
        <p:nvSpPr>
          <p:cNvPr id="1048668" name="Google Shape;173;p14"/>
          <p:cNvSpPr txBox="1"/>
          <p:nvPr/>
        </p:nvSpPr>
        <p:spPr>
          <a:xfrm>
            <a:off x="1522313" y="2270798"/>
            <a:ext cx="9147374" cy="1158201"/>
          </a:xfrm>
          <a:prstGeom prst="rect"/>
          <a:noFill/>
          <a:ln>
            <a:noFill/>
          </a:ln>
        </p:spPr>
        <p:txBody>
          <a:bodyPr anchor="t" anchorCtr="0" bIns="45700" lIns="91425" rIns="91425" spcFirstLastPara="1" tIns="45700" wrap="square">
            <a:spAutoFit/>
          </a:bodyPr>
          <a:p>
            <a:pPr algn="l" indent="-342900" lvl="0" marL="342900" marR="0" rtl="0">
              <a:spcBef>
                <a:spcPts val="0"/>
              </a:spcBef>
              <a:spcAft>
                <a:spcPts val="0"/>
              </a:spcAft>
              <a:buFont typeface="Wingdings" charset="2"/>
              <a:buChar char="l"/>
            </a:pPr>
            <a:r>
              <a:rPr sz="2400" lang="en-US">
                <a:solidFill>
                  <a:schemeClr val="dk1"/>
                </a:solidFill>
                <a:latin typeface="Roboto"/>
                <a:ea typeface="Calibri"/>
                <a:cs typeface="Calibri"/>
                <a:sym typeface="Calibri"/>
              </a:rPr>
              <a:t>F</a:t>
            </a:r>
            <a:r>
              <a:rPr sz="2400" lang="en-US">
                <a:solidFill>
                  <a:schemeClr val="dk1"/>
                </a:solidFill>
                <a:latin typeface="Roboto"/>
                <a:ea typeface="Calibri"/>
                <a:cs typeface="Calibri"/>
                <a:sym typeface="Calibri"/>
              </a:rPr>
              <a:t>i</a:t>
            </a:r>
            <a:r>
              <a:rPr sz="2400" lang="en-US">
                <a:solidFill>
                  <a:schemeClr val="dk1"/>
                </a:solidFill>
                <a:latin typeface="Roboto"/>
                <a:ea typeface="Calibri"/>
                <a:cs typeface="Calibri"/>
                <a:sym typeface="Calibri"/>
              </a:rPr>
              <a:t>ltering – to fill the missing values.</a:t>
            </a:r>
            <a:endParaRPr sz="2400" lang="en-US">
              <a:solidFill>
                <a:schemeClr val="dk1"/>
              </a:solidFill>
              <a:latin typeface="Roboto"/>
              <a:ea typeface="Calibri"/>
              <a:cs typeface="Calibri"/>
              <a:sym typeface="Calibri"/>
            </a:endParaRPr>
          </a:p>
          <a:p>
            <a:pPr algn="l" indent="-342900" lvl="0" marL="342900" marR="0" rtl="0">
              <a:spcBef>
                <a:spcPts val="0"/>
              </a:spcBef>
              <a:spcAft>
                <a:spcPts val="0"/>
              </a:spcAft>
              <a:buFont typeface="Wingdings" charset="2"/>
              <a:buChar char="l"/>
            </a:pPr>
            <a:r>
              <a:rPr sz="2400" lang="en-US">
                <a:solidFill>
                  <a:schemeClr val="dk1"/>
                </a:solidFill>
                <a:latin typeface="Roboto"/>
                <a:ea typeface="Calibri"/>
                <a:cs typeface="Calibri"/>
                <a:sym typeface="Calibri"/>
              </a:rPr>
              <a:t>Conditional formating- blank values.</a:t>
            </a:r>
            <a:endParaRPr sz="2400" lang="en-US">
              <a:solidFill>
                <a:schemeClr val="dk1"/>
              </a:solidFill>
              <a:latin typeface="Roboto"/>
              <a:ea typeface="Calibri"/>
              <a:cs typeface="Calibri"/>
              <a:sym typeface="Calibri"/>
            </a:endParaRPr>
          </a:p>
          <a:p>
            <a:pPr algn="l" indent="-342900" lvl="0" marL="342900" marR="0" rtl="0">
              <a:spcBef>
                <a:spcPts val="0"/>
              </a:spcBef>
              <a:spcAft>
                <a:spcPts val="0"/>
              </a:spcAft>
              <a:buFont typeface="Wingdings" charset="2"/>
              <a:buChar char="l"/>
            </a:pPr>
            <a:r>
              <a:rPr sz="2400" lang="en-US">
                <a:solidFill>
                  <a:schemeClr val="dk1"/>
                </a:solidFill>
                <a:latin typeface="Roboto"/>
                <a:ea typeface="Calibri"/>
                <a:cs typeface="Calibri"/>
                <a:sym typeface="Calibri"/>
              </a:rPr>
              <a:t>U</a:t>
            </a:r>
            <a:r>
              <a:rPr sz="2400" lang="en-US">
                <a:solidFill>
                  <a:schemeClr val="dk1"/>
                </a:solidFill>
                <a:latin typeface="Roboto"/>
                <a:ea typeface="Calibri"/>
                <a:cs typeface="Calibri"/>
                <a:sym typeface="Calibri"/>
              </a:rPr>
              <a:t>s</a:t>
            </a:r>
            <a:r>
              <a:rPr sz="2400" lang="en-US">
                <a:solidFill>
                  <a:schemeClr val="dk1"/>
                </a:solidFill>
                <a:latin typeface="Roboto"/>
                <a:ea typeface="Calibri"/>
                <a:cs typeface="Calibri"/>
                <a:sym typeface="Calibri"/>
              </a:rPr>
              <a:t>i</a:t>
            </a:r>
            <a:r>
              <a:rPr sz="2400" lang="en-US">
                <a:solidFill>
                  <a:schemeClr val="dk1"/>
                </a:solidFill>
                <a:latin typeface="Roboto"/>
                <a:ea typeface="Calibri"/>
                <a:cs typeface="Calibri"/>
                <a:sym typeface="Calibri"/>
              </a:rPr>
              <a:t>n</a:t>
            </a:r>
            <a:r>
              <a:rPr sz="2400" lang="en-US">
                <a:solidFill>
                  <a:schemeClr val="dk1"/>
                </a:solidFill>
                <a:latin typeface="Roboto"/>
                <a:ea typeface="Calibri"/>
                <a:cs typeface="Calibri"/>
                <a:sym typeface="Calibri"/>
              </a:rPr>
              <a:t>g- Pivot table &amp; Chart.</a:t>
            </a:r>
            <a:endParaRPr sz="2400">
              <a:solidFill>
                <a:schemeClr val="dk1"/>
              </a:solidFill>
              <a:latin typeface="Roboto"/>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51" name="Shape 177"/>
        <p:cNvGrpSpPr/>
        <p:nvPr/>
      </p:nvGrpSpPr>
      <p:grpSpPr>
        <a:xfrm>
          <a:off x="0" y="0"/>
          <a:ext cx="0" cy="0"/>
          <a:chOff x="0" y="0"/>
          <a:chExt cx="0" cy="0"/>
        </a:xfrm>
      </p:grpSpPr>
      <p:sp>
        <p:nvSpPr>
          <p:cNvPr id="1048671" name="Google Shape;178;p15"/>
          <p:cNvSpPr txBox="1"/>
          <p:nvPr>
            <p:ph type="title"/>
          </p:nvPr>
        </p:nvSpPr>
        <p:spPr>
          <a:xfrm>
            <a:off x="357198" y="294225"/>
            <a:ext cx="10681335" cy="596900"/>
          </a:xfrm>
          <a:prstGeom prst="rect"/>
          <a:noFill/>
          <a:ln>
            <a:noFill/>
          </a:ln>
        </p:spPr>
        <p:txBody>
          <a:bodyPr anchor="t" anchorCtr="0" bIns="0" lIns="0" rIns="0" spcFirstLastPara="1" tIns="0" wrap="square">
            <a:spAutoFit/>
          </a:bodyPr>
          <a:p>
            <a:pPr algn="l" indent="0" lvl="0" marL="0" rtl="0">
              <a:spcBef>
                <a:spcPts val="0"/>
              </a:spcBef>
              <a:spcAft>
                <a:spcPts val="0"/>
              </a:spcAft>
              <a:buNone/>
            </a:pPr>
            <a:r>
              <a:rPr sz="4000" lang="en-US">
                <a:latin typeface="Roboto"/>
              </a:rPr>
              <a:t>Dataset Description</a:t>
            </a:r>
            <a:endParaRPr sz="4000" lang="en-US">
              <a:latin typeface="Roboto"/>
            </a:endParaRPr>
          </a:p>
        </p:txBody>
      </p:sp>
      <p:sp>
        <p:nvSpPr>
          <p:cNvPr id="1048672" name="Google Shape;179;p15"/>
          <p:cNvSpPr txBox="1"/>
          <p:nvPr/>
        </p:nvSpPr>
        <p:spPr>
          <a:xfrm flipH="1">
            <a:off x="357197" y="1040393"/>
            <a:ext cx="9158679" cy="1717000"/>
          </a:xfrm>
          <a:prstGeom prst="rect"/>
          <a:noFill/>
          <a:ln>
            <a:noFill/>
          </a:ln>
        </p:spPr>
        <p:txBody>
          <a:bodyPr anchor="t" anchorCtr="0" bIns="45700" lIns="91425" rIns="91425" spcFirstLastPara="1" tIns="45700" wrap="square">
            <a:spAutoFit/>
          </a:bodyPr>
          <a:p>
            <a:pPr algn="l" indent="0" lvl="0" marL="0" marR="0" rtl="0">
              <a:spcBef>
                <a:spcPts val="0"/>
              </a:spcBef>
              <a:spcAft>
                <a:spcPts val="0"/>
              </a:spcAft>
              <a:buNone/>
            </a:pPr>
            <a:r>
              <a:rPr sz="2400" lang="en-US">
                <a:solidFill>
                  <a:schemeClr val="dk1"/>
                </a:solidFill>
                <a:latin typeface="Roboto"/>
                <a:ea typeface="Calibri"/>
                <a:cs typeface="Calibri"/>
                <a:sym typeface="Calibri"/>
              </a:rPr>
              <a:t>Employee data set- Kaggle</a:t>
            </a:r>
            <a:endParaRPr sz="2400">
              <a:solidFill>
                <a:schemeClr val="dk1"/>
              </a:solidFill>
              <a:latin typeface="Roboto"/>
              <a:ea typeface="Calibri"/>
              <a:cs typeface="Calibri"/>
              <a:sym typeface="Calibri"/>
            </a:endParaRPr>
          </a:p>
          <a:p>
            <a:pPr algn="l" indent="0" lvl="0" marL="0" marR="0" rtl="0">
              <a:spcBef>
                <a:spcPts val="0"/>
              </a:spcBef>
              <a:spcAft>
                <a:spcPts val="0"/>
              </a:spcAft>
              <a:buNone/>
            </a:pPr>
            <a:r>
              <a:rPr sz="2400" lang="en-US">
                <a:solidFill>
                  <a:schemeClr val="dk1"/>
                </a:solidFill>
                <a:latin typeface="Roboto"/>
                <a:ea typeface="Calibri"/>
                <a:cs typeface="Calibri"/>
                <a:sym typeface="Calibri"/>
              </a:rPr>
              <a:t>There are 26 features</a:t>
            </a:r>
            <a:endParaRPr sz="2400">
              <a:solidFill>
                <a:schemeClr val="dk1"/>
              </a:solidFill>
              <a:latin typeface="Roboto"/>
              <a:ea typeface="Calibri"/>
              <a:cs typeface="Calibri"/>
              <a:sym typeface="Calibri"/>
            </a:endParaRPr>
          </a:p>
          <a:p>
            <a:pPr algn="l" indent="0" lvl="0" marL="0" marR="0" rtl="0">
              <a:spcBef>
                <a:spcPts val="0"/>
              </a:spcBef>
              <a:spcAft>
                <a:spcPts val="0"/>
              </a:spcAft>
              <a:buNone/>
            </a:pPr>
            <a:r>
              <a:rPr sz="2400" lang="en-US">
                <a:solidFill>
                  <a:schemeClr val="dk1"/>
                </a:solidFill>
                <a:latin typeface="Roboto"/>
                <a:ea typeface="Calibri"/>
                <a:cs typeface="Calibri"/>
                <a:sym typeface="Calibri"/>
              </a:rPr>
              <a:t>The important ten features are,</a:t>
            </a:r>
            <a:endParaRPr sz="2400" lang="en-US">
              <a:solidFill>
                <a:schemeClr val="dk1"/>
              </a:solidFill>
              <a:latin typeface="Roboto"/>
              <a:ea typeface="Calibri"/>
              <a:cs typeface="Calibri"/>
              <a:sym typeface="Calibri"/>
            </a:endParaRPr>
          </a:p>
          <a:p>
            <a:pPr algn="l" indent="0" lvl="0" marL="0" marR="0" rtl="0">
              <a:spcBef>
                <a:spcPts val="0"/>
              </a:spcBef>
              <a:spcAft>
                <a:spcPts val="0"/>
              </a:spcAft>
              <a:buNone/>
            </a:pPr>
            <a:r>
              <a:rPr sz="2400" lang="en-US">
                <a:solidFill>
                  <a:schemeClr val="dk1"/>
                </a:solidFill>
                <a:latin typeface="Roboto"/>
                <a:ea typeface="Calibri"/>
                <a:cs typeface="Calibri"/>
                <a:sym typeface="Calibri"/>
              </a:rPr>
              <a:t>    </a:t>
            </a:r>
            <a:endParaRPr sz="2400" lang="en-US">
              <a:solidFill>
                <a:schemeClr val="dk1"/>
              </a:solidFill>
              <a:latin typeface="Roboto"/>
              <a:ea typeface="Calibri"/>
              <a:cs typeface="Calibri"/>
              <a:sym typeface="Calibri"/>
            </a:endParaRPr>
          </a:p>
          <a:p>
            <a:pPr algn="l" indent="0" lvl="0" marL="0" marR="0" rtl="0">
              <a:spcBef>
                <a:spcPts val="0"/>
              </a:spcBef>
              <a:spcAft>
                <a:spcPts val="0"/>
              </a:spcAft>
              <a:buNone/>
            </a:pPr>
            <a:r>
              <a:rPr>
                <a:latin typeface="Roboto"/>
              </a:rPr>
              <a:t/>
            </a:r>
            <a:endParaRPr sz="2400">
              <a:solidFill>
                <a:schemeClr val="dk1"/>
              </a:solidFill>
              <a:latin typeface="Roboto"/>
              <a:ea typeface="Calibri"/>
              <a:cs typeface="Calibri"/>
              <a:sym typeface="Calibri"/>
            </a:endParaRPr>
          </a:p>
        </p:txBody>
      </p:sp>
      <p:sp>
        <p:nvSpPr>
          <p:cNvPr id="1048673" name=""/>
          <p:cNvSpPr txBox="1"/>
          <p:nvPr/>
        </p:nvSpPr>
        <p:spPr>
          <a:xfrm>
            <a:off x="2981927" y="2584849"/>
            <a:ext cx="6533948" cy="3647440"/>
          </a:xfrm>
          <a:prstGeom prst="rect"/>
        </p:spPr>
        <p:txBody>
          <a:bodyPr rtlCol="0" wrap="square">
            <a:spAutoFit/>
          </a:bodyPr>
          <a:p>
            <a:pPr indent="-342900" marL="347663">
              <a:buFont typeface="Wingdings" charset="2"/>
              <a:buChar char="l"/>
            </a:pPr>
            <a:r>
              <a:rPr sz="2400" lang="en-US">
                <a:solidFill>
                  <a:srgbClr val="000000"/>
                </a:solidFill>
                <a:latin typeface="Roboto"/>
              </a:rPr>
              <a:t>E</a:t>
            </a:r>
            <a:r>
              <a:rPr sz="2400" lang="en-US">
                <a:solidFill>
                  <a:srgbClr val="000000"/>
                </a:solidFill>
                <a:latin typeface="Roboto"/>
              </a:rPr>
              <a:t>mployment ID</a:t>
            </a:r>
            <a:endParaRPr sz="2400" lang="en-GB">
              <a:solidFill>
                <a:srgbClr val="000000"/>
              </a:solidFill>
              <a:latin typeface="Roboto"/>
            </a:endParaRPr>
          </a:p>
          <a:p>
            <a:pPr indent="-342900" marL="347663">
              <a:buFont typeface="Wingdings" charset="2"/>
              <a:buChar char="l"/>
            </a:pPr>
            <a:r>
              <a:rPr sz="2400" lang="en-US">
                <a:solidFill>
                  <a:srgbClr val="000000"/>
                </a:solidFill>
                <a:latin typeface="Roboto"/>
              </a:rPr>
              <a:t>First name</a:t>
            </a:r>
            <a:endParaRPr sz="2400" lang="en-GB">
              <a:solidFill>
                <a:srgbClr val="000000"/>
              </a:solidFill>
              <a:latin typeface="Roboto"/>
            </a:endParaRPr>
          </a:p>
          <a:p>
            <a:pPr indent="-342900" marL="347663">
              <a:buFont typeface="Wingdings" charset="2"/>
              <a:buChar char="l"/>
            </a:pPr>
            <a:r>
              <a:rPr sz="2400" lang="en-US">
                <a:solidFill>
                  <a:srgbClr val="000000"/>
                </a:solidFill>
                <a:latin typeface="Roboto"/>
              </a:rPr>
              <a:t>Last name </a:t>
            </a:r>
            <a:endParaRPr sz="2400" lang="en-GB">
              <a:solidFill>
                <a:srgbClr val="000000"/>
              </a:solidFill>
              <a:latin typeface="Roboto"/>
            </a:endParaRPr>
          </a:p>
          <a:p>
            <a:pPr indent="-342900" marL="347663">
              <a:buFont typeface="Wingdings" charset="2"/>
              <a:buChar char="l"/>
            </a:pPr>
            <a:r>
              <a:rPr sz="2400" lang="en-US">
                <a:solidFill>
                  <a:srgbClr val="000000"/>
                </a:solidFill>
                <a:latin typeface="Roboto"/>
              </a:rPr>
              <a:t>Gender</a:t>
            </a:r>
            <a:endParaRPr sz="2400" lang="en-GB">
              <a:solidFill>
                <a:srgbClr val="000000"/>
              </a:solidFill>
              <a:latin typeface="Roboto"/>
            </a:endParaRPr>
          </a:p>
          <a:p>
            <a:pPr indent="-342900" marL="347663">
              <a:buFont typeface="Wingdings" charset="2"/>
              <a:buChar char="l"/>
            </a:pPr>
            <a:r>
              <a:rPr sz="2400" lang="en-US">
                <a:solidFill>
                  <a:srgbClr val="000000"/>
                </a:solidFill>
                <a:latin typeface="Roboto"/>
              </a:rPr>
              <a:t>Employee status</a:t>
            </a:r>
            <a:endParaRPr sz="2400" lang="en-GB">
              <a:solidFill>
                <a:srgbClr val="000000"/>
              </a:solidFill>
              <a:latin typeface="Roboto"/>
            </a:endParaRPr>
          </a:p>
          <a:p>
            <a:pPr indent="-342900" marL="347663">
              <a:buFont typeface="Wingdings" charset="2"/>
              <a:buChar char="l"/>
            </a:pPr>
            <a:r>
              <a:rPr sz="2400" lang="en-US">
                <a:solidFill>
                  <a:srgbClr val="000000"/>
                </a:solidFill>
                <a:latin typeface="Roboto"/>
              </a:rPr>
              <a:t>Employee type</a:t>
            </a:r>
            <a:endParaRPr sz="2400" lang="en-GB">
              <a:solidFill>
                <a:srgbClr val="000000"/>
              </a:solidFill>
              <a:latin typeface="Roboto"/>
            </a:endParaRPr>
          </a:p>
          <a:p>
            <a:pPr indent="-342900" marL="347663">
              <a:buFont typeface="Wingdings" charset="2"/>
              <a:buChar char="l"/>
            </a:pPr>
            <a:r>
              <a:rPr sz="2400" lang="en-US">
                <a:solidFill>
                  <a:srgbClr val="000000"/>
                </a:solidFill>
                <a:latin typeface="Roboto"/>
              </a:rPr>
              <a:t>Employee classification</a:t>
            </a:r>
            <a:endParaRPr sz="2400" lang="en-GB">
              <a:solidFill>
                <a:srgbClr val="000000"/>
              </a:solidFill>
              <a:latin typeface="Roboto"/>
            </a:endParaRPr>
          </a:p>
          <a:p>
            <a:pPr indent="-342900" marL="347663">
              <a:buFont typeface="Wingdings" charset="2"/>
              <a:buChar char="l"/>
            </a:pPr>
            <a:r>
              <a:rPr sz="2400" lang="en-US">
                <a:solidFill>
                  <a:srgbClr val="000000"/>
                </a:solidFill>
                <a:latin typeface="Roboto"/>
              </a:rPr>
              <a:t>Performance score</a:t>
            </a:r>
            <a:endParaRPr sz="2400" lang="en-GB">
              <a:solidFill>
                <a:srgbClr val="000000"/>
              </a:solidFill>
              <a:latin typeface="Roboto"/>
            </a:endParaRPr>
          </a:p>
          <a:p>
            <a:pPr indent="-342900" marL="347663">
              <a:buFont typeface="Wingdings" charset="2"/>
              <a:buChar char="l"/>
            </a:pPr>
            <a:r>
              <a:rPr sz="2400" lang="en-US">
                <a:solidFill>
                  <a:srgbClr val="000000"/>
                </a:solidFill>
                <a:latin typeface="Roboto"/>
              </a:rPr>
              <a:t>Current employee ratings</a:t>
            </a:r>
            <a:endParaRPr sz="2400" lang="en-GB">
              <a:solidFill>
                <a:srgbClr val="000000"/>
              </a:solidFill>
              <a:latin typeface="Roboto"/>
            </a:endParaRPr>
          </a:p>
          <a:p>
            <a:pPr indent="-342900" marL="347663">
              <a:buFont typeface="Wingdings" charset="2"/>
              <a:buChar char="l"/>
            </a:pPr>
            <a:r>
              <a:rPr sz="2400" lang="en-US">
                <a:solidFill>
                  <a:srgbClr val="000000"/>
                </a:solidFill>
                <a:latin typeface="Roboto"/>
              </a:rPr>
              <a:t>Business units</a:t>
            </a:r>
            <a:endParaRPr sz="2400" lang="en-GB">
              <a:solidFill>
                <a:srgbClr val="000000"/>
              </a:solidFill>
              <a:latin typeface="Roboto"/>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creator>CPH2035</dc:creator>
  <dcterms:created xsi:type="dcterms:W3CDTF">2024-08-28T21:42:38Z</dcterms:created>
  <dcterms:modified xsi:type="dcterms:W3CDTF">2024-09-07T17:52:18Z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4fa9f61e7a5c4e02a3afccc928088c07</vt:lpwstr>
  </property>
</Properties>
</file>