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76" r:id="rId6"/>
    <p:sldId id="278" r:id="rId7"/>
    <p:sldId id="269" r:id="rId8"/>
    <p:sldId id="280" r:id="rId9"/>
    <p:sldId id="281" r:id="rId10"/>
    <p:sldId id="263" r:id="rId11"/>
    <p:sldId id="279" r:id="rId12"/>
    <p:sldId id="261" r:id="rId13"/>
    <p:sldId id="277" r:id="rId14"/>
    <p:sldId id="265" r:id="rId15"/>
    <p:sldId id="266" r:id="rId16"/>
    <p:sldId id="267" r:id="rId17"/>
    <p:sldId id="268" r:id="rId18"/>
    <p:sldId id="275" r:id="rId1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696E1F91-48A9-4B20-A135-4E1C5AAD2C04}">
          <p14:sldIdLst>
            <p14:sldId id="256"/>
            <p14:sldId id="257"/>
            <p14:sldId id="258"/>
            <p14:sldId id="260"/>
            <p14:sldId id="276"/>
            <p14:sldId id="278"/>
            <p14:sldId id="269"/>
            <p14:sldId id="280"/>
            <p14:sldId id="281"/>
          </p14:sldIdLst>
        </p14:section>
        <p14:section name="Untitled Section" id="{ABCD75A9-7F6A-462C-9AC2-6E6ADFDD9F0D}">
          <p14:sldIdLst>
            <p14:sldId id="263"/>
            <p14:sldId id="279"/>
            <p14:sldId id="261"/>
            <p14:sldId id="277"/>
            <p14:sldId id="265"/>
            <p14:sldId id="266"/>
            <p14:sldId id="267"/>
            <p14:sldId id="268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0996" autoAdjust="0"/>
  </p:normalViewPr>
  <p:slideViewPr>
    <p:cSldViewPr>
      <p:cViewPr varScale="1">
        <p:scale>
          <a:sx n="76" d="100"/>
          <a:sy n="76" d="100"/>
        </p:scale>
        <p:origin x="12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F4DF0-1560-4CB3-B91D-B316B1730A4E}" type="datetimeFigureOut">
              <a:rPr lang="en-PK" smtClean="0"/>
              <a:t>03/21/2024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EEA51-4123-4DD2-A274-31738CC46F5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17994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EEA51-4123-4DD2-A274-31738CC46F57}" type="slidenum">
              <a:rPr lang="en-PK" smtClean="0"/>
              <a:t>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12181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EEA51-4123-4DD2-A274-31738CC46F57}" type="slidenum">
              <a:rPr lang="en-PK" smtClean="0"/>
              <a:t>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95348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EEA51-4123-4DD2-A274-31738CC46F57}" type="slidenum">
              <a:rPr lang="en-PK" smtClean="0"/>
              <a:t>14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26170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EEA51-4123-4DD2-A274-31738CC46F57}" type="slidenum">
              <a:rPr lang="en-PK" smtClean="0"/>
              <a:t>15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69653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EEA51-4123-4DD2-A274-31738CC46F57}" type="slidenum">
              <a:rPr lang="en-PK" smtClean="0"/>
              <a:t>17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7089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62FDA-C3A1-4485-94ED-8D5328978C71}" type="datetimeFigureOut">
              <a:rPr lang="en-US"/>
              <a:pPr>
                <a:defRPr/>
              </a:pPr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A8F7E-26DE-43B8-861F-88D6AF6B6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1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9D5E0-4F80-4C37-BE2D-2254170079DA}" type="datetimeFigureOut">
              <a:rPr lang="en-US"/>
              <a:pPr>
                <a:defRPr/>
              </a:pPr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21C67-2251-4F43-AF36-005A94535C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2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E8BB8-8D90-489A-8AF2-46E7BE23BAFA}" type="datetimeFigureOut">
              <a:rPr lang="en-US"/>
              <a:pPr>
                <a:defRPr/>
              </a:pPr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94F58-CD59-4AA2-8C1F-6EBD5A9D7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0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807AF-0B8F-471E-BA59-6B19150596A0}" type="datetimeFigureOut">
              <a:rPr lang="en-US"/>
              <a:pPr>
                <a:defRPr/>
              </a:pPr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60B40-061E-4F84-BA61-C2718CEB92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3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F4994-0678-42BF-89BB-2A2111B35EC2}" type="datetimeFigureOut">
              <a:rPr lang="en-US"/>
              <a:pPr>
                <a:defRPr/>
              </a:pPr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06023-F377-4656-8959-B78E94F885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4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9BFE4-6C92-46A8-952F-57A802E8789E}" type="datetimeFigureOut">
              <a:rPr lang="en-US"/>
              <a:pPr>
                <a:defRPr/>
              </a:pPr>
              <a:t>3/21/2024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23BD5-857C-4627-8055-65D381668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9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472BC-7C78-4A03-9929-F499D30448A0}" type="datetimeFigureOut">
              <a:rPr lang="en-US"/>
              <a:pPr>
                <a:defRPr/>
              </a:pPr>
              <a:t>3/21/2024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BC86D-773F-43FE-8E4D-65D76D8E0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6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73C6-0042-455E-8B2F-75B2189B5283}" type="datetimeFigureOut">
              <a:rPr lang="en-US"/>
              <a:pPr>
                <a:defRPr/>
              </a:pPr>
              <a:t>3/21/2024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5154C-27AA-41D7-A83F-562448F81A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9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F7CCB-C2F4-44F8-A1ED-76504DF8BDBC}" type="datetimeFigureOut">
              <a:rPr lang="en-US"/>
              <a:pPr>
                <a:defRPr/>
              </a:pPr>
              <a:t>3/21/2024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D0B81-D738-47BD-B272-501509EDC6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0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D84C3-2DCE-4BE0-9311-8CB1C190C7E8}" type="datetimeFigureOut">
              <a:rPr lang="en-US"/>
              <a:pPr>
                <a:defRPr/>
              </a:pPr>
              <a:t>3/21/2024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14EB9-794F-4DAA-84E7-248B4BED02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5DE9F-D025-4A96-9436-A9B54598C24A}" type="datetimeFigureOut">
              <a:rPr lang="en-US"/>
              <a:pPr>
                <a:defRPr/>
              </a:pPr>
              <a:t>3/21/2024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E42D6-2A26-479A-9B16-2F701678A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0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63F3F4-13F2-4143-9618-08A48950E4B2}" type="datetimeFigureOut">
              <a:rPr lang="en-US"/>
              <a:pPr>
                <a:defRPr/>
              </a:pPr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59A044B-FC12-4343-995C-1E329064C6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Final Year Project Proposal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marL="635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dirty="0"/>
          </a:p>
          <a:p>
            <a:pPr marL="635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/>
              <a:t>Event Management Website</a:t>
            </a:r>
          </a:p>
          <a:p>
            <a:pPr marL="635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/>
              <a:t>Supervised By: Faizan Bashir (Lecturer)</a:t>
            </a:r>
          </a:p>
        </p:txBody>
      </p:sp>
      <p:pic>
        <p:nvPicPr>
          <p:cNvPr id="2052" name="Picture 3" descr="Riphah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33" t="4065" r="6926" b="4926"/>
          <a:stretch>
            <a:fillRect/>
          </a:stretch>
        </p:blipFill>
        <p:spPr bwMode="auto"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Problem Statement</a:t>
            </a:r>
          </a:p>
        </p:txBody>
      </p:sp>
      <p:sp>
        <p:nvSpPr>
          <p:cNvPr id="12291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A50B-B48F-4EAE-221B-4E6B01D5D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56AB6-628D-79AB-C7B0-48B8DA6ED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572000"/>
          </a:xfrm>
        </p:spPr>
        <p:txBody>
          <a:bodyPr/>
          <a:lstStyle/>
          <a:p>
            <a:r>
              <a:rPr lang="en-US" sz="2000" dirty="0"/>
              <a:t>The lack of a centralized platform for event management in Pakistan leads to following: </a:t>
            </a:r>
          </a:p>
          <a:p>
            <a:pPr lvl="1"/>
            <a:r>
              <a:rPr lang="en-US" sz="2000" b="1" dirty="0"/>
              <a:t>inefficiencies, </a:t>
            </a:r>
          </a:p>
          <a:p>
            <a:pPr lvl="1"/>
            <a:r>
              <a:rPr lang="en-US" sz="2000" b="1" dirty="0"/>
              <a:t>time-consuming processes, </a:t>
            </a:r>
          </a:p>
          <a:p>
            <a:pPr lvl="1"/>
            <a:r>
              <a:rPr lang="en-US" sz="2000" b="1" dirty="0"/>
              <a:t>limited options of both businesses and individuals planning events.</a:t>
            </a:r>
          </a:p>
          <a:p>
            <a:endParaRPr lang="en-US" sz="2000" dirty="0"/>
          </a:p>
          <a:p>
            <a:r>
              <a:rPr lang="en-US" sz="2000" dirty="0"/>
              <a:t>Vendors, which lack a centralized platform to showcase their services and reach potential clients. </a:t>
            </a:r>
          </a:p>
          <a:p>
            <a:endParaRPr lang="en-US" sz="2000" dirty="0"/>
          </a:p>
          <a:p>
            <a:r>
              <a:rPr lang="en-US" sz="2000" dirty="0"/>
              <a:t>Users often struggle to find reliable vendors, compare services, and manage bookings effectively, resulting in flop event.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249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Existing Systems</a:t>
            </a:r>
          </a:p>
        </p:txBody>
      </p:sp>
      <p:sp>
        <p:nvSpPr>
          <p:cNvPr id="10243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5017-60C2-F486-0774-AEC017B2E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666750" y="381000"/>
            <a:ext cx="7810500" cy="838199"/>
          </a:xfrm>
        </p:spPr>
        <p:txBody>
          <a:bodyPr/>
          <a:lstStyle/>
          <a:p>
            <a:r>
              <a:rPr lang="en-US" dirty="0"/>
              <a:t>Existing Systems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689E9D6-7956-0883-6D79-961C3C005D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4568924"/>
              </p:ext>
            </p:extLst>
          </p:nvPr>
        </p:nvGraphicFramePr>
        <p:xfrm>
          <a:off x="381000" y="1447800"/>
          <a:ext cx="8305800" cy="4191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1492486089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3356677972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881295204"/>
                    </a:ext>
                  </a:extLst>
                </a:gridCol>
              </a:tblGrid>
              <a:tr h="650265">
                <a:tc>
                  <a:txBody>
                    <a:bodyPr/>
                    <a:lstStyle/>
                    <a:p>
                      <a:pPr algn="just" rtl="0" fontAlgn="b"/>
                      <a:r>
                        <a:rPr lang="en-US" sz="2000" b="1" dirty="0">
                          <a:effectLst/>
                        </a:rPr>
                        <a:t>Feature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n-US" sz="2000" b="1" dirty="0" err="1">
                          <a:effectLst/>
                        </a:rPr>
                        <a:t>Masscomn</a:t>
                      </a:r>
                      <a:r>
                        <a:rPr lang="en-US" sz="2000" b="1" dirty="0">
                          <a:effectLst/>
                        </a:rPr>
                        <a:t> Solutions 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n-US" sz="2000" b="1" dirty="0">
                          <a:effectLst/>
                        </a:rPr>
                        <a:t>A2Z Event Solutions 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011783689"/>
                  </a:ext>
                </a:extLst>
              </a:tr>
              <a:tr h="428120">
                <a:tc>
                  <a:txBody>
                    <a:bodyPr/>
                    <a:lstStyle/>
                    <a:p>
                      <a:pPr algn="just" rtl="0" fontAlgn="b"/>
                      <a:r>
                        <a:rPr lang="en-US" sz="1600" b="1" dirty="0">
                          <a:effectLst/>
                        </a:rPr>
                        <a:t>User Types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 Not Specified 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 Not Specified 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952638412"/>
                  </a:ext>
                </a:extLst>
              </a:tr>
              <a:tr h="428120">
                <a:tc>
                  <a:txBody>
                    <a:bodyPr/>
                    <a:lstStyle/>
                    <a:p>
                      <a:pPr algn="just" rtl="0" fontAlgn="b"/>
                      <a:r>
                        <a:rPr lang="en-US" sz="1600" b="1" dirty="0">
                          <a:effectLst/>
                        </a:rPr>
                        <a:t>Vendor Listing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n-US" sz="1600" dirty="0">
                          <a:effectLst/>
                        </a:rPr>
                        <a:t>     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1273959"/>
                  </a:ext>
                </a:extLst>
              </a:tr>
              <a:tr h="474403">
                <a:tc>
                  <a:txBody>
                    <a:bodyPr/>
                    <a:lstStyle/>
                    <a:p>
                      <a:pPr algn="just" rtl="0" fontAlgn="b"/>
                      <a:r>
                        <a:rPr lang="en-US" sz="1600" b="1" dirty="0">
                          <a:effectLst/>
                        </a:rPr>
                        <a:t>Booking Functionality</a:t>
                      </a:r>
                    </a:p>
                  </a:txBody>
                  <a:tcPr marL="0" marR="0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 rtl="0" fontAlgn="b"/>
                      <a:endParaRPr lang="en-US" sz="1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298508754"/>
                  </a:ext>
                </a:extLst>
              </a:tr>
              <a:tr h="474403">
                <a:tc>
                  <a:txBody>
                    <a:bodyPr/>
                    <a:lstStyle/>
                    <a:p>
                      <a:pPr algn="just" rtl="0" fontAlgn="b"/>
                      <a:r>
                        <a:rPr lang="en-US" sz="1600" b="1" dirty="0">
                          <a:effectLst/>
                        </a:rPr>
                        <a:t>User Profiles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 rtl="0" fontAlgn="b"/>
                      <a:endParaRPr lang="en-US" sz="1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306539320"/>
                  </a:ext>
                </a:extLst>
              </a:tr>
              <a:tr h="451330">
                <a:tc>
                  <a:txBody>
                    <a:bodyPr/>
                    <a:lstStyle/>
                    <a:p>
                      <a:pPr algn="just" rtl="0" fontAlgn="b"/>
                      <a:r>
                        <a:rPr lang="en-US" sz="1600" b="1">
                          <a:effectLst/>
                        </a:rPr>
                        <a:t>Payment Gateway</a:t>
                      </a:r>
                    </a:p>
                  </a:txBody>
                  <a:tcPr marL="0" marR="0" marT="19050" marB="19050" anchor="b"/>
                </a:tc>
                <a:tc>
                  <a:txBody>
                    <a:bodyPr/>
                    <a:lstStyle/>
                    <a:p>
                      <a:pPr algn="just" rtl="0" fontAlgn="b"/>
                      <a:endParaRPr lang="en-US" sz="1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 rtl="0" fontAlgn="b"/>
                      <a:endParaRPr lang="en-US" sz="16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190803116"/>
                  </a:ext>
                </a:extLst>
              </a:tr>
              <a:tr h="428120">
                <a:tc>
                  <a:txBody>
                    <a:bodyPr/>
                    <a:lstStyle/>
                    <a:p>
                      <a:pPr algn="just" rtl="0" fontAlgn="b"/>
                      <a:r>
                        <a:rPr lang="en-US" sz="1600" b="1" dirty="0">
                          <a:effectLst/>
                        </a:rPr>
                        <a:t>Rating/Review System</a:t>
                      </a:r>
                    </a:p>
                  </a:txBody>
                  <a:tcPr marL="0" marR="0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 rtl="0" fontAlgn="b"/>
                      <a:endParaRPr lang="en-US" sz="1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618422170"/>
                  </a:ext>
                </a:extLst>
              </a:tr>
              <a:tr h="428120">
                <a:tc>
                  <a:txBody>
                    <a:bodyPr/>
                    <a:lstStyle/>
                    <a:p>
                      <a:pPr algn="just" rtl="0" fontAlgn="b"/>
                      <a:r>
                        <a:rPr lang="en-US" sz="1600" b="1">
                          <a:effectLst/>
                        </a:rPr>
                        <a:t>Private Waiter Hiring</a:t>
                      </a:r>
                    </a:p>
                  </a:txBody>
                  <a:tcPr marL="0" marR="0" marT="19050" marB="19050" anchor="b"/>
                </a:tc>
                <a:tc>
                  <a:txBody>
                    <a:bodyPr/>
                    <a:lstStyle/>
                    <a:p>
                      <a:pPr algn="just" rtl="0" fontAlgn="b"/>
                      <a:endParaRPr lang="en-US" sz="1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 rtl="0" fontAlgn="b"/>
                      <a:endParaRPr lang="en-US" sz="1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149394807"/>
                  </a:ext>
                </a:extLst>
              </a:tr>
              <a:tr h="428120">
                <a:tc>
                  <a:txBody>
                    <a:bodyPr/>
                    <a:lstStyle/>
                    <a:p>
                      <a:pPr algn="just" rtl="0" fontAlgn="b"/>
                      <a:r>
                        <a:rPr lang="en-US" sz="1600" b="1" dirty="0">
                          <a:effectLst/>
                        </a:rPr>
                        <a:t>Blogs Section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156233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148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Proposed Solution</a:t>
            </a:r>
          </a:p>
        </p:txBody>
      </p:sp>
      <p:sp>
        <p:nvSpPr>
          <p:cNvPr id="14339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810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Proposed 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81000" y="925909"/>
            <a:ext cx="8382000" cy="5006182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proposed solution is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an all-in-one online platform that connects users with a wide range of event management. Through our website user can easily browse through: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/>
              <a:t>Login/Signup: User registration and login for different user types (organizer, business, vendor, wait staff)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/>
              <a:t>Listings: Searchable event organizers and vendor listings with filters.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/>
              <a:t>Compare services.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/>
              <a:t>Booking: Secure booking system with quotes and confirmation as places and vendors. 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/>
              <a:t>Hire private waiters. 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/>
              <a:t>Reviews: User review and rating system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/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/>
              <a:t>By providing a convenient and reliable solution, we aim to revolutionize the way events are planned and executed in Pakistan.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Project Scope</a:t>
            </a:r>
          </a:p>
        </p:txBody>
      </p:sp>
      <p:sp>
        <p:nvSpPr>
          <p:cNvPr id="16387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Project Scope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04800" y="1202871"/>
            <a:ext cx="8534400" cy="4664529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scope encircles the development of a fully functional website with features including: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Listings of vendor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marques and guesthouses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booking and payment processing,</a:t>
            </a:r>
            <a:endParaRPr lang="en-US" sz="1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profiles,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reviews and ratings,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Hiring waiters.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initial project scope can focus on core functionalities like: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Login/Signup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User registration and login for different user types (organizer, business, vendor, waiter staff)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Listing: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Searchable vendor listings with filters.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</a:t>
            </a: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king/Reserving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Secure booking system with quotes and confirmation.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Reviews: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review and rating system.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308B-6641-4343-B316-BE950361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FB6F8-A7AD-4FE9-96AF-5767DACF6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3800" dirty="0"/>
              <a:t>Thank You</a:t>
            </a:r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9054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Project Team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Soban</a:t>
            </a:r>
            <a:r>
              <a:rPr lang="en-US" dirty="0"/>
              <a:t> Ahmed (23710)</a:t>
            </a:r>
          </a:p>
          <a:p>
            <a:pPr eaLnBrk="1" hangingPunct="1"/>
            <a:r>
              <a:rPr lang="en-US" dirty="0" err="1"/>
              <a:t>Mazan</a:t>
            </a:r>
            <a:r>
              <a:rPr lang="en-US" dirty="0"/>
              <a:t> Aziz      (26404)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Table of Content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Opportunity &amp; Stakeholders</a:t>
            </a:r>
          </a:p>
          <a:p>
            <a:pPr eaLnBrk="1" hangingPunct="1"/>
            <a:r>
              <a:rPr lang="en-US" dirty="0"/>
              <a:t>Existing Systems</a:t>
            </a:r>
          </a:p>
          <a:p>
            <a:pPr eaLnBrk="1" hangingPunct="1"/>
            <a:r>
              <a:rPr lang="en-US" dirty="0"/>
              <a:t>Problem Statement</a:t>
            </a:r>
          </a:p>
          <a:p>
            <a:pPr eaLnBrk="1" hangingPunct="1"/>
            <a:r>
              <a:rPr lang="en-US" dirty="0"/>
              <a:t>Proposed Solution</a:t>
            </a:r>
          </a:p>
          <a:p>
            <a:pPr eaLnBrk="1" hangingPunct="1"/>
            <a:r>
              <a:rPr lang="en-US" dirty="0"/>
              <a:t>Project Scope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Opportunity &amp; Stakeholders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536D-E66C-F4AB-40A0-12EE1647A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Opportunity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751BC-FC1E-76D2-93F7-E3CF3FDCB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pPr eaLnBrk="1" hangingPunct="1"/>
            <a:r>
              <a:rPr lang="en-US" sz="2000" i="0" dirty="0">
                <a:solidFill>
                  <a:srgbClr val="0D0D0D"/>
                </a:solidFill>
                <a:effectLst/>
              </a:rPr>
              <a:t>In Pakistan, organizing events such as wedding ceremonies, birthday party, or any other celebration, involves numerous tasks and coordination among various service providers. </a:t>
            </a:r>
          </a:p>
          <a:p>
            <a:pPr eaLnBrk="1" hangingPunct="1"/>
            <a:endParaRPr lang="en-US" sz="2000" i="0" dirty="0">
              <a:solidFill>
                <a:srgbClr val="0D0D0D"/>
              </a:solidFill>
              <a:effectLst/>
            </a:endParaRPr>
          </a:p>
          <a:p>
            <a:pPr eaLnBrk="1" hangingPunct="1"/>
            <a:r>
              <a:rPr lang="en-US" sz="2000" i="0" dirty="0">
                <a:solidFill>
                  <a:srgbClr val="0D0D0D"/>
                </a:solidFill>
                <a:effectLst/>
              </a:rPr>
              <a:t>However, there lacks a centralized platform that seamlessly connects event management businesses and individuals looking to plan and execute events. </a:t>
            </a:r>
          </a:p>
          <a:p>
            <a:pPr eaLnBrk="1" hangingPunct="1"/>
            <a:endParaRPr lang="en-US" sz="2000" i="0" dirty="0">
              <a:solidFill>
                <a:srgbClr val="0D0D0D"/>
              </a:solidFill>
              <a:effectLst/>
            </a:endParaRPr>
          </a:p>
          <a:p>
            <a:pPr eaLnBrk="1" hangingPunct="1"/>
            <a:r>
              <a:rPr lang="en-US" sz="2000" i="0" dirty="0">
                <a:solidFill>
                  <a:srgbClr val="0D0D0D"/>
                </a:solidFill>
                <a:effectLst/>
              </a:rPr>
              <a:t>To address this gap, we propose the development of a comprehensive online platform that brings together event management businesses and vendors, allowing users to efficiently book services and plan their events with ease</a:t>
            </a:r>
          </a:p>
        </p:txBody>
      </p:sp>
    </p:spTree>
    <p:extLst>
      <p:ext uri="{BB962C8B-B14F-4D97-AF65-F5344CB8AC3E}">
        <p14:creationId xmlns:p14="http://schemas.microsoft.com/office/powerpoint/2010/main" val="338218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0CE68-D1E8-7A41-6DEA-531374920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B6B63-A075-EA7B-88BE-4550C1D6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There is a significant opportunity in the Pakistani market for a centralized platform that simplifies event planning and management. </a:t>
            </a:r>
          </a:p>
          <a:p>
            <a:endParaRPr lang="en-US" sz="2000" dirty="0"/>
          </a:p>
          <a:p>
            <a:r>
              <a:rPr lang="en-US" sz="2000" dirty="0"/>
              <a:t>With the growing trend of event happenings and the increasing demand for professional event organizers, our platform can capture a market by offering great choice of organizers, convenience, and a wide range of options.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8961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B703-A7E4-E334-413D-703A4EEF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F2206-5FAE-3971-2ACB-CCA1C00B1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Event organizers</a:t>
            </a:r>
            <a:r>
              <a:rPr lang="en-US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These are individuals responsible for renting out and coordinating events. They use the platform to showcase its place for bookings, for example: Marques, Guest houses and etc.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Event management businesses:</a:t>
            </a:r>
            <a:r>
              <a:rPr lang="en-US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Companies specializing in organizing and managing events. They offer services such as event planning, coordination, and execution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2A74-BC35-56C1-64FD-DA949CE7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7D15B-8D48-F830-B7CE-E88D80865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Individual vendors (catering, decoration, rentals</a:t>
            </a: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): Vendors provide specific services required for events, such as decoration, catering, tent and chair rentals, and audio-visual equipment. </a:t>
            </a:r>
            <a:endParaRPr lang="en-US" sz="2000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000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000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Waiter staff (individuals seeking private job):</a:t>
            </a: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Individuals who offer waiter services for private events. They can register on the platform, showcasing their experience and availability for hire.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9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4D4C-9C16-6435-B6F9-55B83BB6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94E12-6DEA-189E-B677-49BC08F7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Customers: 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 that can book/reserve marques, check out the event management companies, book vendors and book private waiters.</a:t>
            </a:r>
          </a:p>
          <a:p>
            <a:endParaRPr lang="en-US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Administration: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Those responsible for building and maintaining the website, including software developers and etc.</a:t>
            </a:r>
          </a:p>
          <a:p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46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3973</TotalTime>
  <Words>695</Words>
  <Application>Microsoft Office PowerPoint</Application>
  <PresentationFormat>On-screen Show (4:3)</PresentationFormat>
  <Paragraphs>100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Söhne</vt:lpstr>
      <vt:lpstr>Symbol</vt:lpstr>
      <vt:lpstr>Office Theme</vt:lpstr>
      <vt:lpstr>Final Year Project Proposal</vt:lpstr>
      <vt:lpstr>Project Team</vt:lpstr>
      <vt:lpstr>Table of Content</vt:lpstr>
      <vt:lpstr>Opportunity &amp; Stakeholders</vt:lpstr>
      <vt:lpstr>Opportunity </vt:lpstr>
      <vt:lpstr>Opportunity </vt:lpstr>
      <vt:lpstr>Stakeholders</vt:lpstr>
      <vt:lpstr>Stakeholders</vt:lpstr>
      <vt:lpstr>Stakeholders</vt:lpstr>
      <vt:lpstr>Problem Statement</vt:lpstr>
      <vt:lpstr>Problem Statement</vt:lpstr>
      <vt:lpstr>Existing Systems</vt:lpstr>
      <vt:lpstr>Existing Systems</vt:lpstr>
      <vt:lpstr>Proposed Solution</vt:lpstr>
      <vt:lpstr>Proposed Solution</vt:lpstr>
      <vt:lpstr>Project Scope</vt:lpstr>
      <vt:lpstr>Project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Proposal</dc:title>
  <dc:creator>Khan</dc:creator>
  <cp:lastModifiedBy>shayan khan</cp:lastModifiedBy>
  <cp:revision>27</cp:revision>
  <dcterms:created xsi:type="dcterms:W3CDTF">2013-01-22T07:04:44Z</dcterms:created>
  <dcterms:modified xsi:type="dcterms:W3CDTF">2024-03-21T18:08:39Z</dcterms:modified>
</cp:coreProperties>
</file>