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8" r:id="rId2"/>
    <p:sldId id="319" r:id="rId3"/>
    <p:sldId id="320" r:id="rId4"/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.%20Soban%20Anjum\Downloads\How%20(un)%20important%20CGPA%20is_%20(Respons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DC8-48D2-850D-8C86A045B19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DC8-48D2-850D-8C86A045B19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DC8-48D2-850D-8C86A045B19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DC8-48D2-850D-8C86A045B19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DC8-48D2-850D-8C86A045B195}"/>
              </c:ext>
            </c:extLst>
          </c:dPt>
          <c:cat>
            <c:numRef>
              <c:f>Sheet2!$D$2:$D$6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Sheet2!$E$2:$E$6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33</c:v>
                </c:pt>
                <c:pt idx="3">
                  <c:v>45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C8-48D2-850D-8C86A045B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0082-4E3E-4812-A643-1474A70603B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8719D-4163-42DC-AC6D-5723BC4F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34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0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2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6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2400" y="1438672"/>
            <a:ext cx="6676400" cy="2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066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36751" y="4619689"/>
            <a:ext cx="5087200" cy="28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871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6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188765" y="1814767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1887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10748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7332365" y="1814767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7332348" y="2677147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218415" y="2478833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2188765" y="4138233"/>
            <a:ext cx="36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21887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10748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7332365" y="4138233"/>
            <a:ext cx="37756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332348" y="5000613"/>
            <a:ext cx="29740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218415" y="4802300"/>
            <a:ext cx="949200" cy="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252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5521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521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6659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6659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0479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64967" y="1931051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2364967" y="2793471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6858917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6858917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230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9524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9524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4609000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4609000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8265584" y="33129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8265584" y="4175337"/>
            <a:ext cx="2974000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3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818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9818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981800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981800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8265584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8265600" y="2829749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8265600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8265600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4612751" y="4053300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4612751" y="4915717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4612751" y="1967333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4612751" y="2829751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932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9616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9616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967100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967100" y="28897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8250884" y="20273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8250900" y="2889733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8245400" y="408576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8245400" y="4948184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1795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925767" y="45913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6925767" y="5453773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6925751" y="15441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6925767" y="2406572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6925767" y="3067765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6925767" y="3930191"/>
            <a:ext cx="2974000" cy="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79505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416800" y="3984233"/>
            <a:ext cx="3822800" cy="4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5965500" y="1993900"/>
            <a:ext cx="5274000" cy="1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927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5143267" y="9741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3606100" y="19850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5143267" y="2705367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606100" y="3716300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5041067" y="4441200"/>
            <a:ext cx="25844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3606100" y="5452133"/>
            <a:ext cx="49796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32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73867" y="1698033"/>
            <a:ext cx="5927200" cy="2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06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241467" y="4707267"/>
            <a:ext cx="61072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2352036"/>
            <a:ext cx="1823200" cy="10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957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529135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952467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4100956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524289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6672779" y="28900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6096111" y="48153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9244601" y="3934333"/>
            <a:ext cx="15028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8667933" y="1973467"/>
            <a:ext cx="2571600" cy="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831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4032200" y="3774917"/>
            <a:ext cx="41276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032200" y="1920284"/>
            <a:ext cx="4127600" cy="1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4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062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1348333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348333" y="1738867"/>
            <a:ext cx="25760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6818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7605000" y="3604467"/>
            <a:ext cx="32388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369300" y="1738867"/>
            <a:ext cx="2474400" cy="1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41000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9414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6226200" y="1878200"/>
            <a:ext cx="5024400" cy="35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876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952400" y="2208500"/>
            <a:ext cx="44816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952400" y="654000"/>
            <a:ext cx="3771600" cy="1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952400" y="4826860"/>
            <a:ext cx="63192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427937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59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941414" y="1648003"/>
            <a:ext cx="927773" cy="325073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10381885" y="1069401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30"/>
          <p:cNvSpPr/>
          <p:nvPr/>
        </p:nvSpPr>
        <p:spPr>
          <a:xfrm>
            <a:off x="2554602" y="44903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869210" y="919006"/>
            <a:ext cx="1271455" cy="445465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9033970" y="5287218"/>
            <a:ext cx="447705" cy="528156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0"/>
          <p:cNvSpPr/>
          <p:nvPr/>
        </p:nvSpPr>
        <p:spPr>
          <a:xfrm>
            <a:off x="2205418" y="1564187"/>
            <a:ext cx="447705" cy="52817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30"/>
          <p:cNvSpPr/>
          <p:nvPr/>
        </p:nvSpPr>
        <p:spPr>
          <a:xfrm>
            <a:off x="10966035" y="2722763"/>
            <a:ext cx="284575" cy="28453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9799771" y="22602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30"/>
          <p:cNvSpPr/>
          <p:nvPr/>
        </p:nvSpPr>
        <p:spPr>
          <a:xfrm>
            <a:off x="10966018" y="49192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3357004" y="1933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30"/>
          <p:cNvSpPr/>
          <p:nvPr/>
        </p:nvSpPr>
        <p:spPr>
          <a:xfrm>
            <a:off x="1993270" y="3261099"/>
            <a:ext cx="143769" cy="144613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30"/>
          <p:cNvSpPr/>
          <p:nvPr/>
        </p:nvSpPr>
        <p:spPr>
          <a:xfrm>
            <a:off x="10232583" y="32795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9570658" y="4779663"/>
            <a:ext cx="933913" cy="92914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10287150" y="4259581"/>
            <a:ext cx="496060" cy="49352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9503727" y="3958370"/>
            <a:ext cx="671479" cy="668053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30"/>
          <p:cNvSpPr/>
          <p:nvPr/>
        </p:nvSpPr>
        <p:spPr>
          <a:xfrm>
            <a:off x="1502252" y="4558634"/>
            <a:ext cx="143769" cy="14465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30"/>
          <p:cNvSpPr/>
          <p:nvPr/>
        </p:nvSpPr>
        <p:spPr>
          <a:xfrm>
            <a:off x="941385" y="2588085"/>
            <a:ext cx="284575" cy="286247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30"/>
          <p:cNvSpPr/>
          <p:nvPr/>
        </p:nvSpPr>
        <p:spPr>
          <a:xfrm>
            <a:off x="10854485" y="1564191"/>
            <a:ext cx="186996" cy="18696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1240171" y="5362179"/>
            <a:ext cx="79399" cy="80224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>
            <a:off x="1869217" y="5636205"/>
            <a:ext cx="107796" cy="10779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215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24055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24055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6812459" y="3922517"/>
            <a:ext cx="29740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6812459" y="4784935"/>
            <a:ext cx="29740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083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10287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43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2400" y="2628900"/>
            <a:ext cx="5143600" cy="31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2400" y="737933"/>
            <a:ext cx="5143600" cy="1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92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56000" y="1551000"/>
            <a:ext cx="5880000" cy="3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020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46000" y="1872717"/>
            <a:ext cx="53936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846000" y="3086084"/>
            <a:ext cx="5393600" cy="1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31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00800" y="4097867"/>
            <a:ext cx="4552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322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391667" y="1993900"/>
            <a:ext cx="5019200" cy="1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578200" y="4253033"/>
            <a:ext cx="6870800" cy="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cxnSp>
        <p:nvCxnSpPr>
          <p:cNvPr id="57" name="Google Shape;57;p11"/>
          <p:cNvCxnSpPr/>
          <p:nvPr/>
        </p:nvCxnSpPr>
        <p:spPr>
          <a:xfrm>
            <a:off x="941400" y="71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941400" y="6139267"/>
            <a:ext cx="1030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059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2800"/>
            <a:ext cx="102872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536633"/>
            <a:ext cx="1028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38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1B7D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554037-F2C8-BE9F-02CC-6151DBA1A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76340"/>
              </p:ext>
            </p:extLst>
          </p:nvPr>
        </p:nvGraphicFramePr>
        <p:xfrm>
          <a:off x="3810000" y="20660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163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1B7D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7" name="Google Shape;2697;p70"/>
          <p:cNvGrpSpPr/>
          <p:nvPr/>
        </p:nvGrpSpPr>
        <p:grpSpPr>
          <a:xfrm>
            <a:off x="8834499" y="2663593"/>
            <a:ext cx="2746133" cy="3364064"/>
            <a:chOff x="2962600" y="1787438"/>
            <a:chExt cx="2059600" cy="2523048"/>
          </a:xfrm>
        </p:grpSpPr>
        <p:sp>
          <p:nvSpPr>
            <p:cNvPr id="2698" name="Google Shape;2698;p70"/>
            <p:cNvSpPr/>
            <p:nvPr/>
          </p:nvSpPr>
          <p:spPr>
            <a:xfrm>
              <a:off x="3488800" y="2222313"/>
              <a:ext cx="1161675" cy="555400"/>
            </a:xfrm>
            <a:custGeom>
              <a:avLst/>
              <a:gdLst/>
              <a:ahLst/>
              <a:cxnLst/>
              <a:rect l="l" t="t" r="r" b="b"/>
              <a:pathLst>
                <a:path w="46467" h="22216" extrusionOk="0">
                  <a:moveTo>
                    <a:pt x="24418" y="0"/>
                  </a:moveTo>
                  <a:cubicBezTo>
                    <a:pt x="17713" y="33"/>
                    <a:pt x="12042" y="5004"/>
                    <a:pt x="11175" y="11675"/>
                  </a:cubicBezTo>
                  <a:cubicBezTo>
                    <a:pt x="10975" y="11675"/>
                    <a:pt x="10808" y="11642"/>
                    <a:pt x="10608" y="11642"/>
                  </a:cubicBezTo>
                  <a:cubicBezTo>
                    <a:pt x="4737" y="11642"/>
                    <a:pt x="0" y="16378"/>
                    <a:pt x="0" y="22216"/>
                  </a:cubicBezTo>
                  <a:lnTo>
                    <a:pt x="46233" y="22216"/>
                  </a:lnTo>
                  <a:cubicBezTo>
                    <a:pt x="46367" y="21582"/>
                    <a:pt x="46467" y="20915"/>
                    <a:pt x="46467" y="20248"/>
                  </a:cubicBezTo>
                  <a:cubicBezTo>
                    <a:pt x="46467" y="15511"/>
                    <a:pt x="42598" y="11642"/>
                    <a:pt x="37827" y="11642"/>
                  </a:cubicBezTo>
                  <a:lnTo>
                    <a:pt x="37694" y="11642"/>
                  </a:lnTo>
                  <a:cubicBezTo>
                    <a:pt x="36827" y="4970"/>
                    <a:pt x="31156" y="0"/>
                    <a:pt x="244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4188475" y="2631763"/>
              <a:ext cx="74225" cy="467850"/>
            </a:xfrm>
            <a:custGeom>
              <a:avLst/>
              <a:gdLst/>
              <a:ahLst/>
              <a:cxnLst/>
              <a:rect l="l" t="t" r="r" b="b"/>
              <a:pathLst>
                <a:path w="2969" h="18714" extrusionOk="0">
                  <a:moveTo>
                    <a:pt x="0" y="0"/>
                  </a:moveTo>
                  <a:lnTo>
                    <a:pt x="0" y="15245"/>
                  </a:lnTo>
                  <a:lnTo>
                    <a:pt x="1468" y="18714"/>
                  </a:lnTo>
                  <a:lnTo>
                    <a:pt x="2969" y="15245"/>
                  </a:lnTo>
                  <a:lnTo>
                    <a:pt x="296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3904100" y="2545038"/>
              <a:ext cx="75075" cy="467850"/>
            </a:xfrm>
            <a:custGeom>
              <a:avLst/>
              <a:gdLst/>
              <a:ahLst/>
              <a:cxnLst/>
              <a:rect l="l" t="t" r="r" b="b"/>
              <a:pathLst>
                <a:path w="3003" h="18714" extrusionOk="0">
                  <a:moveTo>
                    <a:pt x="1501" y="0"/>
                  </a:moveTo>
                  <a:lnTo>
                    <a:pt x="0" y="3469"/>
                  </a:lnTo>
                  <a:lnTo>
                    <a:pt x="0" y="18714"/>
                  </a:lnTo>
                  <a:lnTo>
                    <a:pt x="3002" y="18714"/>
                  </a:lnTo>
                  <a:lnTo>
                    <a:pt x="3002" y="3469"/>
                  </a:lnTo>
                  <a:lnTo>
                    <a:pt x="150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2962600" y="2574213"/>
              <a:ext cx="1161675" cy="555425"/>
            </a:xfrm>
            <a:custGeom>
              <a:avLst/>
              <a:gdLst/>
              <a:ahLst/>
              <a:cxnLst/>
              <a:rect l="l" t="t" r="r" b="b"/>
              <a:pathLst>
                <a:path w="46467" h="22217" extrusionOk="0">
                  <a:moveTo>
                    <a:pt x="24417" y="1"/>
                  </a:moveTo>
                  <a:cubicBezTo>
                    <a:pt x="17713" y="1"/>
                    <a:pt x="12042" y="4971"/>
                    <a:pt x="11175" y="11609"/>
                  </a:cubicBezTo>
                  <a:lnTo>
                    <a:pt x="10574" y="11609"/>
                  </a:lnTo>
                  <a:cubicBezTo>
                    <a:pt x="4737" y="11609"/>
                    <a:pt x="0" y="16346"/>
                    <a:pt x="0" y="22217"/>
                  </a:cubicBezTo>
                  <a:lnTo>
                    <a:pt x="46233" y="22217"/>
                  </a:lnTo>
                  <a:cubicBezTo>
                    <a:pt x="46366" y="21583"/>
                    <a:pt x="46433" y="20916"/>
                    <a:pt x="46467" y="20249"/>
                  </a:cubicBezTo>
                  <a:cubicBezTo>
                    <a:pt x="46467" y="15479"/>
                    <a:pt x="42597" y="11609"/>
                    <a:pt x="37827" y="11609"/>
                  </a:cubicBezTo>
                  <a:lnTo>
                    <a:pt x="37694" y="11609"/>
                  </a:lnTo>
                  <a:cubicBezTo>
                    <a:pt x="36826" y="4971"/>
                    <a:pt x="31156" y="1"/>
                    <a:pt x="2441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3491300" y="27301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0" y="2302"/>
                  </a:moveTo>
                  <a:cubicBezTo>
                    <a:pt x="3269" y="1"/>
                    <a:pt x="7773" y="2302"/>
                    <a:pt x="7773" y="6339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3452100" y="2751838"/>
              <a:ext cx="80075" cy="82600"/>
            </a:xfrm>
            <a:custGeom>
              <a:avLst/>
              <a:gdLst/>
              <a:ahLst/>
              <a:cxnLst/>
              <a:rect l="l" t="t" r="r" b="b"/>
              <a:pathLst>
                <a:path w="3203" h="3304" extrusionOk="0">
                  <a:moveTo>
                    <a:pt x="735" y="1"/>
                  </a:moveTo>
                  <a:lnTo>
                    <a:pt x="1" y="3303"/>
                  </a:lnTo>
                  <a:lnTo>
                    <a:pt x="3203" y="2303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3452100" y="2875263"/>
              <a:ext cx="194325" cy="158475"/>
            </a:xfrm>
            <a:custGeom>
              <a:avLst/>
              <a:gdLst/>
              <a:ahLst/>
              <a:cxnLst/>
              <a:rect l="l" t="t" r="r" b="b"/>
              <a:pathLst>
                <a:path w="7773" h="6339" fill="none" extrusionOk="0">
                  <a:moveTo>
                    <a:pt x="7773" y="4037"/>
                  </a:moveTo>
                  <a:cubicBezTo>
                    <a:pt x="4504" y="6339"/>
                    <a:pt x="1" y="4037"/>
                    <a:pt x="1" y="1"/>
                  </a:cubicBezTo>
                </a:path>
              </a:pathLst>
            </a:custGeom>
            <a:solidFill>
              <a:schemeClr val="lt1"/>
            </a:solidFill>
            <a:ln w="3170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3605550" y="2929488"/>
              <a:ext cx="80075" cy="82575"/>
            </a:xfrm>
            <a:custGeom>
              <a:avLst/>
              <a:gdLst/>
              <a:ahLst/>
              <a:cxnLst/>
              <a:rect l="l" t="t" r="r" b="b"/>
              <a:pathLst>
                <a:path w="3203" h="3303" extrusionOk="0">
                  <a:moveTo>
                    <a:pt x="3203" y="0"/>
                  </a:moveTo>
                  <a:lnTo>
                    <a:pt x="0" y="1001"/>
                  </a:lnTo>
                  <a:lnTo>
                    <a:pt x="2469" y="3302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3481113" y="334370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2707" name="Google Shape;2707;p70"/>
            <p:cNvGrpSpPr/>
            <p:nvPr/>
          </p:nvGrpSpPr>
          <p:grpSpPr>
            <a:xfrm>
              <a:off x="4068550" y="3518650"/>
              <a:ext cx="503452" cy="791836"/>
              <a:chOff x="6398413" y="1345150"/>
              <a:chExt cx="503452" cy="791836"/>
            </a:xfrm>
          </p:grpSpPr>
          <p:sp>
            <p:nvSpPr>
              <p:cNvPr id="2708" name="Google Shape;2708;p70"/>
              <p:cNvSpPr/>
              <p:nvPr/>
            </p:nvSpPr>
            <p:spPr>
              <a:xfrm>
                <a:off x="6450067" y="1345150"/>
                <a:ext cx="402560" cy="348494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9675" extrusionOk="0">
                    <a:moveTo>
                      <a:pt x="5571" y="0"/>
                    </a:moveTo>
                    <a:cubicBezTo>
                      <a:pt x="2569" y="0"/>
                      <a:pt x="67" y="2402"/>
                      <a:pt x="1" y="5438"/>
                    </a:cubicBezTo>
                    <a:lnTo>
                      <a:pt x="1" y="9674"/>
                    </a:lnTo>
                    <a:lnTo>
                      <a:pt x="1969" y="9674"/>
                    </a:lnTo>
                    <a:lnTo>
                      <a:pt x="1969" y="5438"/>
                    </a:lnTo>
                    <a:cubicBezTo>
                      <a:pt x="1969" y="3436"/>
                      <a:pt x="3603" y="1835"/>
                      <a:pt x="5571" y="1835"/>
                    </a:cubicBezTo>
                    <a:cubicBezTo>
                      <a:pt x="7573" y="1835"/>
                      <a:pt x="9174" y="3436"/>
                      <a:pt x="9207" y="5438"/>
                    </a:cubicBezTo>
                    <a:lnTo>
                      <a:pt x="9207" y="9674"/>
                    </a:lnTo>
                    <a:lnTo>
                      <a:pt x="11175" y="9674"/>
                    </a:lnTo>
                    <a:lnTo>
                      <a:pt x="11175" y="5438"/>
                    </a:lnTo>
                    <a:cubicBezTo>
                      <a:pt x="11075" y="2402"/>
                      <a:pt x="8607" y="0"/>
                      <a:pt x="557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70"/>
              <p:cNvSpPr/>
              <p:nvPr/>
            </p:nvSpPr>
            <p:spPr>
              <a:xfrm>
                <a:off x="6398413" y="1633534"/>
                <a:ext cx="503452" cy="503452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13977" extrusionOk="0">
                    <a:moveTo>
                      <a:pt x="0" y="0"/>
                    </a:moveTo>
                    <a:lnTo>
                      <a:pt x="0" y="13977"/>
                    </a:lnTo>
                    <a:lnTo>
                      <a:pt x="13977" y="13977"/>
                    </a:lnTo>
                    <a:lnTo>
                      <a:pt x="139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70"/>
              <p:cNvSpPr/>
              <p:nvPr/>
            </p:nvSpPr>
            <p:spPr>
              <a:xfrm>
                <a:off x="6559426" y="1757302"/>
                <a:ext cx="159821" cy="136696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795" extrusionOk="0">
                    <a:moveTo>
                      <a:pt x="2535" y="0"/>
                    </a:moveTo>
                    <a:cubicBezTo>
                      <a:pt x="834" y="0"/>
                      <a:pt x="0" y="2035"/>
                      <a:pt x="1168" y="3236"/>
                    </a:cubicBezTo>
                    <a:cubicBezTo>
                      <a:pt x="1554" y="3622"/>
                      <a:pt x="2031" y="3795"/>
                      <a:pt x="2500" y="3795"/>
                    </a:cubicBezTo>
                    <a:cubicBezTo>
                      <a:pt x="3486" y="3795"/>
                      <a:pt x="4437" y="3032"/>
                      <a:pt x="4437" y="1901"/>
                    </a:cubicBezTo>
                    <a:cubicBezTo>
                      <a:pt x="4437" y="834"/>
                      <a:pt x="3569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70"/>
              <p:cNvSpPr/>
              <p:nvPr/>
            </p:nvSpPr>
            <p:spPr>
              <a:xfrm>
                <a:off x="6625489" y="1836585"/>
                <a:ext cx="50500" cy="15985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8" extrusionOk="0">
                    <a:moveTo>
                      <a:pt x="1" y="1"/>
                    </a:moveTo>
                    <a:lnTo>
                      <a:pt x="1" y="3837"/>
                    </a:lnTo>
                    <a:cubicBezTo>
                      <a:pt x="1" y="4170"/>
                      <a:pt x="268" y="4437"/>
                      <a:pt x="568" y="4437"/>
                    </a:cubicBezTo>
                    <a:lnTo>
                      <a:pt x="801" y="4437"/>
                    </a:lnTo>
                    <a:cubicBezTo>
                      <a:pt x="1135" y="4437"/>
                      <a:pt x="1402" y="4170"/>
                      <a:pt x="1402" y="3837"/>
                    </a:cubicBez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12" name="Google Shape;2712;p70"/>
            <p:cNvSpPr/>
            <p:nvPr/>
          </p:nvSpPr>
          <p:spPr>
            <a:xfrm>
              <a:off x="3257525" y="324590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4650475" y="2222325"/>
              <a:ext cx="194400" cy="194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3063125" y="2222313"/>
              <a:ext cx="194400" cy="194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3979175" y="3518650"/>
              <a:ext cx="42300" cy="4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4924400" y="4183554"/>
              <a:ext cx="97800" cy="9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3740425" y="1787438"/>
              <a:ext cx="80100" cy="801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276975" y="4043338"/>
              <a:ext cx="80100" cy="80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70"/>
          <p:cNvGrpSpPr/>
          <p:nvPr/>
        </p:nvGrpSpPr>
        <p:grpSpPr>
          <a:xfrm>
            <a:off x="589375" y="2917877"/>
            <a:ext cx="2514584" cy="3034151"/>
            <a:chOff x="818300" y="1811250"/>
            <a:chExt cx="1885938" cy="2275613"/>
          </a:xfrm>
        </p:grpSpPr>
        <p:grpSp>
          <p:nvGrpSpPr>
            <p:cNvPr id="2720" name="Google Shape;2720;p70"/>
            <p:cNvGrpSpPr/>
            <p:nvPr/>
          </p:nvGrpSpPr>
          <p:grpSpPr>
            <a:xfrm>
              <a:off x="818300" y="1811250"/>
              <a:ext cx="1616075" cy="2275613"/>
              <a:chOff x="818300" y="2144625"/>
              <a:chExt cx="1616075" cy="2275613"/>
            </a:xfrm>
          </p:grpSpPr>
          <p:grpSp>
            <p:nvGrpSpPr>
              <p:cNvPr id="2721" name="Google Shape;2721;p70"/>
              <p:cNvGrpSpPr/>
              <p:nvPr/>
            </p:nvGrpSpPr>
            <p:grpSpPr>
              <a:xfrm>
                <a:off x="818300" y="2470076"/>
                <a:ext cx="1616065" cy="1564413"/>
                <a:chOff x="867250" y="2531276"/>
                <a:chExt cx="1616065" cy="1564413"/>
              </a:xfrm>
            </p:grpSpPr>
            <p:sp>
              <p:nvSpPr>
                <p:cNvPr id="2722" name="Google Shape;2722;p70"/>
                <p:cNvSpPr/>
                <p:nvPr/>
              </p:nvSpPr>
              <p:spPr>
                <a:xfrm>
                  <a:off x="867250" y="3173775"/>
                  <a:ext cx="916982" cy="9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70"/>
                <p:cNvSpPr/>
                <p:nvPr/>
              </p:nvSpPr>
              <p:spPr>
                <a:xfrm rot="-1490104">
                  <a:off x="1611679" y="2635340"/>
                  <a:ext cx="636418" cy="63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724" name="Google Shape;2724;p70"/>
                <p:cNvSpPr/>
                <p:nvPr/>
              </p:nvSpPr>
              <p:spPr>
                <a:xfrm rot="-1490218">
                  <a:off x="1870916" y="3323079"/>
                  <a:ext cx="525709" cy="52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1" h="18882" extrusionOk="0">
                      <a:moveTo>
                        <a:pt x="9274" y="3801"/>
                      </a:moveTo>
                      <a:cubicBezTo>
                        <a:pt x="12166" y="3801"/>
                        <a:pt x="14944" y="6056"/>
                        <a:pt x="14944" y="9441"/>
                      </a:cubicBezTo>
                      <a:cubicBezTo>
                        <a:pt x="14944" y="12543"/>
                        <a:pt x="12442" y="15078"/>
                        <a:pt x="9340" y="15078"/>
                      </a:cubicBezTo>
                      <a:lnTo>
                        <a:pt x="9307" y="15078"/>
                      </a:lnTo>
                      <a:cubicBezTo>
                        <a:pt x="4303" y="15078"/>
                        <a:pt x="1801" y="9007"/>
                        <a:pt x="5337" y="5471"/>
                      </a:cubicBezTo>
                      <a:cubicBezTo>
                        <a:pt x="6481" y="4317"/>
                        <a:pt x="7891" y="3801"/>
                        <a:pt x="9274" y="3801"/>
                      </a:cubicBezTo>
                      <a:close/>
                      <a:moveTo>
                        <a:pt x="9674" y="1"/>
                      </a:moveTo>
                      <a:cubicBezTo>
                        <a:pt x="9674" y="1"/>
                        <a:pt x="9440" y="468"/>
                        <a:pt x="9240" y="968"/>
                      </a:cubicBezTo>
                      <a:cubicBezTo>
                        <a:pt x="9173" y="1168"/>
                        <a:pt x="9107" y="1368"/>
                        <a:pt x="9040" y="1569"/>
                      </a:cubicBezTo>
                      <a:cubicBezTo>
                        <a:pt x="8873" y="1569"/>
                        <a:pt x="8706" y="1569"/>
                        <a:pt x="8540" y="1602"/>
                      </a:cubicBezTo>
                      <a:lnTo>
                        <a:pt x="8339" y="1635"/>
                      </a:lnTo>
                      <a:lnTo>
                        <a:pt x="8139" y="1669"/>
                      </a:lnTo>
                      <a:cubicBezTo>
                        <a:pt x="7973" y="1669"/>
                        <a:pt x="7806" y="1702"/>
                        <a:pt x="7639" y="1769"/>
                      </a:cubicBezTo>
                      <a:cubicBezTo>
                        <a:pt x="7539" y="1602"/>
                        <a:pt x="7405" y="1435"/>
                        <a:pt x="7272" y="1235"/>
                      </a:cubicBezTo>
                      <a:cubicBezTo>
                        <a:pt x="7139" y="1068"/>
                        <a:pt x="6938" y="835"/>
                        <a:pt x="6838" y="668"/>
                      </a:cubicBezTo>
                      <a:cubicBezTo>
                        <a:pt x="6705" y="535"/>
                        <a:pt x="6605" y="434"/>
                        <a:pt x="6605" y="434"/>
                      </a:cubicBezTo>
                      <a:lnTo>
                        <a:pt x="6271" y="568"/>
                      </a:lnTo>
                      <a:cubicBezTo>
                        <a:pt x="6004" y="635"/>
                        <a:pt x="5771" y="735"/>
                        <a:pt x="5537" y="835"/>
                      </a:cubicBezTo>
                      <a:cubicBezTo>
                        <a:pt x="5271" y="968"/>
                        <a:pt x="5004" y="1102"/>
                        <a:pt x="4837" y="1202"/>
                      </a:cubicBezTo>
                      <a:lnTo>
                        <a:pt x="4537" y="1402"/>
                      </a:lnTo>
                      <a:cubicBezTo>
                        <a:pt x="4537" y="1402"/>
                        <a:pt x="4570" y="1902"/>
                        <a:pt x="4704" y="2403"/>
                      </a:cubicBezTo>
                      <a:cubicBezTo>
                        <a:pt x="4737" y="2636"/>
                        <a:pt x="4804" y="2870"/>
                        <a:pt x="4837" y="3036"/>
                      </a:cubicBezTo>
                      <a:lnTo>
                        <a:pt x="4437" y="3337"/>
                      </a:lnTo>
                      <a:lnTo>
                        <a:pt x="4270" y="3470"/>
                      </a:lnTo>
                      <a:lnTo>
                        <a:pt x="4136" y="3603"/>
                      </a:lnTo>
                      <a:cubicBezTo>
                        <a:pt x="4003" y="3703"/>
                        <a:pt x="3870" y="3837"/>
                        <a:pt x="3770" y="3970"/>
                      </a:cubicBezTo>
                      <a:cubicBezTo>
                        <a:pt x="3603" y="3904"/>
                        <a:pt x="3403" y="3804"/>
                        <a:pt x="3169" y="3737"/>
                      </a:cubicBezTo>
                      <a:cubicBezTo>
                        <a:pt x="2702" y="3537"/>
                        <a:pt x="2202" y="3403"/>
                        <a:pt x="2202" y="3403"/>
                      </a:cubicBezTo>
                      <a:cubicBezTo>
                        <a:pt x="2168" y="3437"/>
                        <a:pt x="2135" y="3437"/>
                        <a:pt x="2135" y="3470"/>
                      </a:cubicBezTo>
                      <a:cubicBezTo>
                        <a:pt x="2102" y="3537"/>
                        <a:pt x="2035" y="3603"/>
                        <a:pt x="1968" y="3703"/>
                      </a:cubicBezTo>
                      <a:cubicBezTo>
                        <a:pt x="1801" y="3904"/>
                        <a:pt x="1668" y="4104"/>
                        <a:pt x="1501" y="4337"/>
                      </a:cubicBezTo>
                      <a:cubicBezTo>
                        <a:pt x="1368" y="4571"/>
                        <a:pt x="1201" y="4804"/>
                        <a:pt x="1101" y="5004"/>
                      </a:cubicBezTo>
                      <a:lnTo>
                        <a:pt x="934" y="5338"/>
                      </a:lnTo>
                      <a:cubicBezTo>
                        <a:pt x="934" y="5338"/>
                        <a:pt x="1268" y="5738"/>
                        <a:pt x="1635" y="6105"/>
                      </a:cubicBezTo>
                      <a:cubicBezTo>
                        <a:pt x="1801" y="6272"/>
                        <a:pt x="1968" y="6405"/>
                        <a:pt x="2102" y="6539"/>
                      </a:cubicBezTo>
                      <a:cubicBezTo>
                        <a:pt x="2035" y="6739"/>
                        <a:pt x="1968" y="6906"/>
                        <a:pt x="1902" y="7039"/>
                      </a:cubicBezTo>
                      <a:cubicBezTo>
                        <a:pt x="1902" y="7073"/>
                        <a:pt x="1868" y="7106"/>
                        <a:pt x="1868" y="7173"/>
                      </a:cubicBezTo>
                      <a:lnTo>
                        <a:pt x="1868" y="7206"/>
                      </a:lnTo>
                      <a:cubicBezTo>
                        <a:pt x="1868" y="7206"/>
                        <a:pt x="1801" y="7473"/>
                        <a:pt x="1701" y="7907"/>
                      </a:cubicBezTo>
                      <a:cubicBezTo>
                        <a:pt x="1535" y="7940"/>
                        <a:pt x="1301" y="7973"/>
                        <a:pt x="1101" y="8007"/>
                      </a:cubicBezTo>
                      <a:cubicBezTo>
                        <a:pt x="601" y="8140"/>
                        <a:pt x="67" y="8307"/>
                        <a:pt x="67" y="8307"/>
                      </a:cubicBezTo>
                      <a:cubicBezTo>
                        <a:pt x="67" y="8407"/>
                        <a:pt x="34" y="8540"/>
                        <a:pt x="34" y="8640"/>
                      </a:cubicBezTo>
                      <a:cubicBezTo>
                        <a:pt x="34" y="8874"/>
                        <a:pt x="34" y="9141"/>
                        <a:pt x="0" y="9441"/>
                      </a:cubicBezTo>
                      <a:cubicBezTo>
                        <a:pt x="0" y="9741"/>
                        <a:pt x="34" y="10008"/>
                        <a:pt x="34" y="10242"/>
                      </a:cubicBezTo>
                      <a:cubicBezTo>
                        <a:pt x="34" y="10342"/>
                        <a:pt x="67" y="10475"/>
                        <a:pt x="67" y="10575"/>
                      </a:cubicBezTo>
                      <a:cubicBezTo>
                        <a:pt x="67" y="10575"/>
                        <a:pt x="601" y="10742"/>
                        <a:pt x="1101" y="10842"/>
                      </a:cubicBezTo>
                      <a:cubicBezTo>
                        <a:pt x="1301" y="10909"/>
                        <a:pt x="1535" y="10942"/>
                        <a:pt x="1701" y="10975"/>
                      </a:cubicBezTo>
                      <a:cubicBezTo>
                        <a:pt x="1801" y="11376"/>
                        <a:pt x="1868" y="11676"/>
                        <a:pt x="1868" y="11676"/>
                      </a:cubicBezTo>
                      <a:lnTo>
                        <a:pt x="1868" y="11709"/>
                      </a:lnTo>
                      <a:cubicBezTo>
                        <a:pt x="1868" y="11743"/>
                        <a:pt x="1902" y="11809"/>
                        <a:pt x="1902" y="11843"/>
                      </a:cubicBezTo>
                      <a:cubicBezTo>
                        <a:pt x="1968" y="11976"/>
                        <a:pt x="2035" y="12143"/>
                        <a:pt x="2102" y="12343"/>
                      </a:cubicBezTo>
                      <a:cubicBezTo>
                        <a:pt x="1968" y="12443"/>
                        <a:pt x="1801" y="12610"/>
                        <a:pt x="1635" y="12777"/>
                      </a:cubicBezTo>
                      <a:cubicBezTo>
                        <a:pt x="1268" y="13144"/>
                        <a:pt x="934" y="13544"/>
                        <a:pt x="934" y="13544"/>
                      </a:cubicBezTo>
                      <a:lnTo>
                        <a:pt x="1101" y="13877"/>
                      </a:lnTo>
                      <a:cubicBezTo>
                        <a:pt x="1201" y="14044"/>
                        <a:pt x="1334" y="14278"/>
                        <a:pt x="1501" y="14545"/>
                      </a:cubicBezTo>
                      <a:cubicBezTo>
                        <a:pt x="1668" y="14778"/>
                        <a:pt x="1801" y="14978"/>
                        <a:pt x="1968" y="15178"/>
                      </a:cubicBezTo>
                      <a:cubicBezTo>
                        <a:pt x="2035" y="15278"/>
                        <a:pt x="2102" y="15345"/>
                        <a:pt x="2135" y="15379"/>
                      </a:cubicBezTo>
                      <a:cubicBezTo>
                        <a:pt x="2135" y="15412"/>
                        <a:pt x="2168" y="15445"/>
                        <a:pt x="2202" y="15479"/>
                      </a:cubicBezTo>
                      <a:cubicBezTo>
                        <a:pt x="2202" y="15479"/>
                        <a:pt x="2702" y="15312"/>
                        <a:pt x="3169" y="15145"/>
                      </a:cubicBezTo>
                      <a:cubicBezTo>
                        <a:pt x="3403" y="15078"/>
                        <a:pt x="3603" y="14978"/>
                        <a:pt x="3770" y="14912"/>
                      </a:cubicBezTo>
                      <a:cubicBezTo>
                        <a:pt x="3903" y="15078"/>
                        <a:pt x="4036" y="15178"/>
                        <a:pt x="4136" y="15278"/>
                      </a:cubicBezTo>
                      <a:lnTo>
                        <a:pt x="4270" y="15412"/>
                      </a:lnTo>
                      <a:lnTo>
                        <a:pt x="4437" y="15545"/>
                      </a:lnTo>
                      <a:lnTo>
                        <a:pt x="4837" y="15846"/>
                      </a:lnTo>
                      <a:cubicBezTo>
                        <a:pt x="4804" y="16012"/>
                        <a:pt x="4737" y="16246"/>
                        <a:pt x="4704" y="16479"/>
                      </a:cubicBezTo>
                      <a:cubicBezTo>
                        <a:pt x="4570" y="16946"/>
                        <a:pt x="4537" y="17480"/>
                        <a:pt x="4537" y="17480"/>
                      </a:cubicBezTo>
                      <a:lnTo>
                        <a:pt x="4837" y="17680"/>
                      </a:lnTo>
                      <a:cubicBezTo>
                        <a:pt x="5004" y="17780"/>
                        <a:pt x="5271" y="17880"/>
                        <a:pt x="5537" y="18014"/>
                      </a:cubicBezTo>
                      <a:cubicBezTo>
                        <a:pt x="5771" y="18147"/>
                        <a:pt x="6004" y="18247"/>
                        <a:pt x="6271" y="18314"/>
                      </a:cubicBezTo>
                      <a:lnTo>
                        <a:pt x="6605" y="18447"/>
                      </a:lnTo>
                      <a:cubicBezTo>
                        <a:pt x="6605" y="18447"/>
                        <a:pt x="6705" y="18347"/>
                        <a:pt x="6838" y="18181"/>
                      </a:cubicBezTo>
                      <a:cubicBezTo>
                        <a:pt x="6938" y="18047"/>
                        <a:pt x="7105" y="17847"/>
                        <a:pt x="7272" y="17647"/>
                      </a:cubicBezTo>
                      <a:cubicBezTo>
                        <a:pt x="7439" y="17413"/>
                        <a:pt x="7539" y="17280"/>
                        <a:pt x="7639" y="17113"/>
                      </a:cubicBezTo>
                      <a:cubicBezTo>
                        <a:pt x="7806" y="17180"/>
                        <a:pt x="7973" y="17213"/>
                        <a:pt x="8139" y="17213"/>
                      </a:cubicBezTo>
                      <a:lnTo>
                        <a:pt x="8339" y="17247"/>
                      </a:lnTo>
                      <a:lnTo>
                        <a:pt x="8540" y="17280"/>
                      </a:lnTo>
                      <a:cubicBezTo>
                        <a:pt x="8706" y="17313"/>
                        <a:pt x="8873" y="17313"/>
                        <a:pt x="9040" y="17313"/>
                      </a:cubicBezTo>
                      <a:cubicBezTo>
                        <a:pt x="9107" y="17480"/>
                        <a:pt x="9173" y="17714"/>
                        <a:pt x="9240" y="17914"/>
                      </a:cubicBezTo>
                      <a:cubicBezTo>
                        <a:pt x="9440" y="18414"/>
                        <a:pt x="9674" y="18881"/>
                        <a:pt x="9674" y="18881"/>
                      </a:cubicBezTo>
                      <a:lnTo>
                        <a:pt x="10041" y="18881"/>
                      </a:lnTo>
                      <a:lnTo>
                        <a:pt x="10408" y="18848"/>
                      </a:lnTo>
                      <a:cubicBezTo>
                        <a:pt x="10541" y="18848"/>
                        <a:pt x="10674" y="18814"/>
                        <a:pt x="10808" y="18781"/>
                      </a:cubicBezTo>
                      <a:cubicBezTo>
                        <a:pt x="11075" y="18748"/>
                        <a:pt x="11342" y="18714"/>
                        <a:pt x="11575" y="18648"/>
                      </a:cubicBezTo>
                      <a:lnTo>
                        <a:pt x="11942" y="18581"/>
                      </a:lnTo>
                      <a:cubicBezTo>
                        <a:pt x="11942" y="18581"/>
                        <a:pt x="12009" y="18047"/>
                        <a:pt x="12075" y="17547"/>
                      </a:cubicBezTo>
                      <a:cubicBezTo>
                        <a:pt x="12075" y="17313"/>
                        <a:pt x="12075" y="17080"/>
                        <a:pt x="12075" y="16913"/>
                      </a:cubicBezTo>
                      <a:cubicBezTo>
                        <a:pt x="12276" y="16813"/>
                        <a:pt x="12442" y="16780"/>
                        <a:pt x="12576" y="16713"/>
                      </a:cubicBezTo>
                      <a:lnTo>
                        <a:pt x="12743" y="16646"/>
                      </a:lnTo>
                      <a:lnTo>
                        <a:pt x="12909" y="16546"/>
                      </a:lnTo>
                      <a:cubicBezTo>
                        <a:pt x="13076" y="16479"/>
                        <a:pt x="13243" y="16413"/>
                        <a:pt x="13376" y="16313"/>
                      </a:cubicBezTo>
                      <a:cubicBezTo>
                        <a:pt x="13510" y="16413"/>
                        <a:pt x="13677" y="16579"/>
                        <a:pt x="13877" y="16713"/>
                      </a:cubicBezTo>
                      <a:cubicBezTo>
                        <a:pt x="14277" y="17013"/>
                        <a:pt x="14744" y="17280"/>
                        <a:pt x="14744" y="17280"/>
                      </a:cubicBezTo>
                      <a:lnTo>
                        <a:pt x="15011" y="17080"/>
                      </a:lnTo>
                      <a:cubicBezTo>
                        <a:pt x="15178" y="16946"/>
                        <a:pt x="15445" y="16780"/>
                        <a:pt x="15645" y="16579"/>
                      </a:cubicBezTo>
                      <a:cubicBezTo>
                        <a:pt x="15845" y="16379"/>
                        <a:pt x="16045" y="16212"/>
                        <a:pt x="16212" y="16046"/>
                      </a:cubicBezTo>
                      <a:lnTo>
                        <a:pt x="16445" y="15779"/>
                      </a:lnTo>
                      <a:cubicBezTo>
                        <a:pt x="16445" y="15779"/>
                        <a:pt x="16245" y="15312"/>
                        <a:pt x="16012" y="14845"/>
                      </a:cubicBezTo>
                      <a:cubicBezTo>
                        <a:pt x="15912" y="14645"/>
                        <a:pt x="15778" y="14445"/>
                        <a:pt x="15711" y="14311"/>
                      </a:cubicBezTo>
                      <a:lnTo>
                        <a:pt x="16012" y="13877"/>
                      </a:lnTo>
                      <a:lnTo>
                        <a:pt x="16112" y="13711"/>
                      </a:lnTo>
                      <a:lnTo>
                        <a:pt x="16212" y="13544"/>
                      </a:lnTo>
                      <a:cubicBezTo>
                        <a:pt x="16278" y="13444"/>
                        <a:pt x="16379" y="13310"/>
                        <a:pt x="16479" y="13110"/>
                      </a:cubicBezTo>
                      <a:cubicBezTo>
                        <a:pt x="16645" y="13110"/>
                        <a:pt x="16846" y="13144"/>
                        <a:pt x="17079" y="13144"/>
                      </a:cubicBezTo>
                      <a:cubicBezTo>
                        <a:pt x="17346" y="13177"/>
                        <a:pt x="17613" y="13185"/>
                        <a:pt x="17813" y="13185"/>
                      </a:cubicBezTo>
                      <a:cubicBezTo>
                        <a:pt x="18013" y="13185"/>
                        <a:pt x="18146" y="13177"/>
                        <a:pt x="18146" y="13177"/>
                      </a:cubicBezTo>
                      <a:cubicBezTo>
                        <a:pt x="18146" y="13144"/>
                        <a:pt x="18146" y="13144"/>
                        <a:pt x="18180" y="13110"/>
                      </a:cubicBezTo>
                      <a:cubicBezTo>
                        <a:pt x="18213" y="13044"/>
                        <a:pt x="18213" y="12943"/>
                        <a:pt x="18280" y="12843"/>
                      </a:cubicBezTo>
                      <a:cubicBezTo>
                        <a:pt x="18347" y="12643"/>
                        <a:pt x="18447" y="12376"/>
                        <a:pt x="18513" y="12110"/>
                      </a:cubicBezTo>
                      <a:lnTo>
                        <a:pt x="18714" y="11342"/>
                      </a:lnTo>
                      <a:cubicBezTo>
                        <a:pt x="18747" y="11109"/>
                        <a:pt x="18780" y="10975"/>
                        <a:pt x="18780" y="10975"/>
                      </a:cubicBezTo>
                      <a:cubicBezTo>
                        <a:pt x="18780" y="10975"/>
                        <a:pt x="18347" y="10675"/>
                        <a:pt x="17880" y="10442"/>
                      </a:cubicBezTo>
                      <a:cubicBezTo>
                        <a:pt x="17679" y="10375"/>
                        <a:pt x="17479" y="10242"/>
                        <a:pt x="17313" y="10175"/>
                      </a:cubicBezTo>
                      <a:lnTo>
                        <a:pt x="17346" y="9441"/>
                      </a:lnTo>
                      <a:lnTo>
                        <a:pt x="17313" y="8740"/>
                      </a:lnTo>
                      <a:cubicBezTo>
                        <a:pt x="17479" y="8674"/>
                        <a:pt x="17679" y="8540"/>
                        <a:pt x="17880" y="8440"/>
                      </a:cubicBezTo>
                      <a:cubicBezTo>
                        <a:pt x="18313" y="8207"/>
                        <a:pt x="18747" y="7907"/>
                        <a:pt x="18747" y="7907"/>
                      </a:cubicBezTo>
                      <a:cubicBezTo>
                        <a:pt x="18747" y="7907"/>
                        <a:pt x="18747" y="7773"/>
                        <a:pt x="18714" y="7540"/>
                      </a:cubicBezTo>
                      <a:lnTo>
                        <a:pt x="18513" y="6772"/>
                      </a:lnTo>
                      <a:cubicBezTo>
                        <a:pt x="18447" y="6505"/>
                        <a:pt x="18313" y="6239"/>
                        <a:pt x="18247" y="6038"/>
                      </a:cubicBezTo>
                      <a:cubicBezTo>
                        <a:pt x="18213" y="5938"/>
                        <a:pt x="18180" y="5838"/>
                        <a:pt x="18146" y="5805"/>
                      </a:cubicBezTo>
                      <a:cubicBezTo>
                        <a:pt x="18146" y="5772"/>
                        <a:pt x="18146" y="5738"/>
                        <a:pt x="18113" y="5705"/>
                      </a:cubicBezTo>
                      <a:cubicBezTo>
                        <a:pt x="18113" y="5705"/>
                        <a:pt x="17579" y="5705"/>
                        <a:pt x="17079" y="5738"/>
                      </a:cubicBezTo>
                      <a:cubicBezTo>
                        <a:pt x="16846" y="5738"/>
                        <a:pt x="16645" y="5772"/>
                        <a:pt x="16445" y="5772"/>
                      </a:cubicBezTo>
                      <a:cubicBezTo>
                        <a:pt x="16345" y="5605"/>
                        <a:pt x="16245" y="5438"/>
                        <a:pt x="16178" y="5338"/>
                      </a:cubicBezTo>
                      <a:lnTo>
                        <a:pt x="16112" y="5171"/>
                      </a:lnTo>
                      <a:lnTo>
                        <a:pt x="16012" y="5004"/>
                      </a:lnTo>
                      <a:lnTo>
                        <a:pt x="15711" y="4571"/>
                      </a:lnTo>
                      <a:cubicBezTo>
                        <a:pt x="15778" y="4404"/>
                        <a:pt x="15912" y="4237"/>
                        <a:pt x="16012" y="4037"/>
                      </a:cubicBezTo>
                      <a:cubicBezTo>
                        <a:pt x="16245" y="3570"/>
                        <a:pt x="16445" y="3103"/>
                        <a:pt x="16445" y="3103"/>
                      </a:cubicBezTo>
                      <a:lnTo>
                        <a:pt x="16212" y="2836"/>
                      </a:lnTo>
                      <a:cubicBezTo>
                        <a:pt x="16078" y="2669"/>
                        <a:pt x="15845" y="2469"/>
                        <a:pt x="15645" y="2302"/>
                      </a:cubicBezTo>
                      <a:cubicBezTo>
                        <a:pt x="15445" y="2102"/>
                        <a:pt x="15211" y="1936"/>
                        <a:pt x="15011" y="1802"/>
                      </a:cubicBezTo>
                      <a:lnTo>
                        <a:pt x="14744" y="1569"/>
                      </a:lnTo>
                      <a:cubicBezTo>
                        <a:pt x="14744" y="1569"/>
                        <a:pt x="14277" y="1869"/>
                        <a:pt x="13877" y="2169"/>
                      </a:cubicBezTo>
                      <a:cubicBezTo>
                        <a:pt x="13677" y="2302"/>
                        <a:pt x="13510" y="2436"/>
                        <a:pt x="13376" y="2569"/>
                      </a:cubicBezTo>
                      <a:cubicBezTo>
                        <a:pt x="13243" y="2469"/>
                        <a:pt x="13076" y="2403"/>
                        <a:pt x="12909" y="2336"/>
                      </a:cubicBezTo>
                      <a:lnTo>
                        <a:pt x="12743" y="2236"/>
                      </a:lnTo>
                      <a:lnTo>
                        <a:pt x="12576" y="2169"/>
                      </a:lnTo>
                      <a:cubicBezTo>
                        <a:pt x="12442" y="2102"/>
                        <a:pt x="12276" y="2036"/>
                        <a:pt x="12075" y="1969"/>
                      </a:cubicBezTo>
                      <a:cubicBezTo>
                        <a:pt x="12075" y="1802"/>
                        <a:pt x="12075" y="1569"/>
                        <a:pt x="12075" y="1335"/>
                      </a:cubicBezTo>
                      <a:cubicBezTo>
                        <a:pt x="12009" y="835"/>
                        <a:pt x="11942" y="301"/>
                        <a:pt x="11942" y="301"/>
                      </a:cubicBezTo>
                      <a:lnTo>
                        <a:pt x="11575" y="234"/>
                      </a:lnTo>
                      <a:cubicBezTo>
                        <a:pt x="11342" y="168"/>
                        <a:pt x="11075" y="101"/>
                        <a:pt x="10808" y="68"/>
                      </a:cubicBezTo>
                      <a:cubicBezTo>
                        <a:pt x="10674" y="68"/>
                        <a:pt x="10541" y="34"/>
                        <a:pt x="10408" y="34"/>
                      </a:cubicBezTo>
                      <a:lnTo>
                        <a:pt x="10041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121917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867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5" name="Google Shape;2725;p70"/>
              <p:cNvSpPr/>
              <p:nvPr/>
            </p:nvSpPr>
            <p:spPr>
              <a:xfrm>
                <a:off x="1075550" y="2784863"/>
                <a:ext cx="194400" cy="19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70"/>
              <p:cNvSpPr/>
              <p:nvPr/>
            </p:nvSpPr>
            <p:spPr>
              <a:xfrm>
                <a:off x="1662950" y="2144625"/>
                <a:ext cx="194400" cy="1944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70"/>
              <p:cNvSpPr/>
              <p:nvPr/>
            </p:nvSpPr>
            <p:spPr>
              <a:xfrm>
                <a:off x="1857350" y="4034504"/>
                <a:ext cx="97800" cy="978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70"/>
              <p:cNvSpPr/>
              <p:nvPr/>
            </p:nvSpPr>
            <p:spPr>
              <a:xfrm>
                <a:off x="972475" y="2603225"/>
                <a:ext cx="42300" cy="42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70"/>
              <p:cNvSpPr/>
              <p:nvPr/>
            </p:nvSpPr>
            <p:spPr>
              <a:xfrm>
                <a:off x="1502050" y="4340138"/>
                <a:ext cx="80100" cy="80100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70"/>
              <p:cNvSpPr/>
              <p:nvPr/>
            </p:nvSpPr>
            <p:spPr>
              <a:xfrm>
                <a:off x="2354275" y="4103438"/>
                <a:ext cx="80100" cy="80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2731" name="Google Shape;2731;p70"/>
            <p:cNvSpPr/>
            <p:nvPr/>
          </p:nvSpPr>
          <p:spPr>
            <a:xfrm flipH="1">
              <a:off x="2323238" y="2634250"/>
              <a:ext cx="381000" cy="495625"/>
            </a:xfrm>
            <a:custGeom>
              <a:avLst/>
              <a:gdLst/>
              <a:ahLst/>
              <a:cxnLst/>
              <a:rect l="l" t="t" r="r" b="b"/>
              <a:pathLst>
                <a:path w="15240" h="19825" extrusionOk="0">
                  <a:moveTo>
                    <a:pt x="13597" y="1"/>
                  </a:moveTo>
                  <a:cubicBezTo>
                    <a:pt x="13347" y="1"/>
                    <a:pt x="13085" y="89"/>
                    <a:pt x="12843" y="294"/>
                  </a:cubicBezTo>
                  <a:lnTo>
                    <a:pt x="4404" y="8733"/>
                  </a:lnTo>
                  <a:lnTo>
                    <a:pt x="4404" y="5698"/>
                  </a:lnTo>
                  <a:cubicBezTo>
                    <a:pt x="4404" y="5298"/>
                    <a:pt x="4304" y="4931"/>
                    <a:pt x="4137" y="4564"/>
                  </a:cubicBezTo>
                  <a:cubicBezTo>
                    <a:pt x="4003" y="4297"/>
                    <a:pt x="3837" y="4063"/>
                    <a:pt x="3636" y="3863"/>
                  </a:cubicBezTo>
                  <a:lnTo>
                    <a:pt x="2702" y="2929"/>
                  </a:lnTo>
                  <a:cubicBezTo>
                    <a:pt x="2452" y="2690"/>
                    <a:pt x="2149" y="2582"/>
                    <a:pt x="1854" y="2582"/>
                  </a:cubicBezTo>
                  <a:cubicBezTo>
                    <a:pt x="1243" y="2582"/>
                    <a:pt x="668" y="3044"/>
                    <a:pt x="668" y="3763"/>
                  </a:cubicBezTo>
                  <a:cubicBezTo>
                    <a:pt x="668" y="4063"/>
                    <a:pt x="801" y="4364"/>
                    <a:pt x="1035" y="4597"/>
                  </a:cubicBezTo>
                  <a:lnTo>
                    <a:pt x="1268" y="4831"/>
                  </a:lnTo>
                  <a:cubicBezTo>
                    <a:pt x="1735" y="5331"/>
                    <a:pt x="2035" y="5998"/>
                    <a:pt x="2035" y="6699"/>
                  </a:cubicBezTo>
                  <a:lnTo>
                    <a:pt x="0" y="14104"/>
                  </a:lnTo>
                  <a:cubicBezTo>
                    <a:pt x="0" y="14704"/>
                    <a:pt x="234" y="15271"/>
                    <a:pt x="668" y="15705"/>
                  </a:cubicBezTo>
                  <a:lnTo>
                    <a:pt x="4137" y="19174"/>
                  </a:lnTo>
                  <a:cubicBezTo>
                    <a:pt x="4587" y="19608"/>
                    <a:pt x="5171" y="19825"/>
                    <a:pt x="5750" y="19825"/>
                  </a:cubicBezTo>
                  <a:cubicBezTo>
                    <a:pt x="6330" y="19825"/>
                    <a:pt x="6905" y="19608"/>
                    <a:pt x="7339" y="19174"/>
                  </a:cubicBezTo>
                  <a:lnTo>
                    <a:pt x="13177" y="13337"/>
                  </a:lnTo>
                  <a:cubicBezTo>
                    <a:pt x="13410" y="13103"/>
                    <a:pt x="13510" y="12803"/>
                    <a:pt x="13510" y="12503"/>
                  </a:cubicBezTo>
                  <a:cubicBezTo>
                    <a:pt x="13510" y="11784"/>
                    <a:pt x="12935" y="11307"/>
                    <a:pt x="12335" y="11307"/>
                  </a:cubicBezTo>
                  <a:cubicBezTo>
                    <a:pt x="12044" y="11307"/>
                    <a:pt x="11748" y="11418"/>
                    <a:pt x="11509" y="11669"/>
                  </a:cubicBezTo>
                  <a:lnTo>
                    <a:pt x="12176" y="10968"/>
                  </a:lnTo>
                  <a:cubicBezTo>
                    <a:pt x="13186" y="10135"/>
                    <a:pt x="12361" y="8843"/>
                    <a:pt x="11408" y="8843"/>
                  </a:cubicBezTo>
                  <a:cubicBezTo>
                    <a:pt x="11210" y="8843"/>
                    <a:pt x="11006" y="8899"/>
                    <a:pt x="10811" y="9027"/>
                  </a:cubicBezTo>
                  <a:lnTo>
                    <a:pt x="10811" y="9027"/>
                  </a:lnTo>
                  <a:lnTo>
                    <a:pt x="10842" y="9000"/>
                  </a:lnTo>
                  <a:cubicBezTo>
                    <a:pt x="11542" y="8119"/>
                    <a:pt x="10811" y="7035"/>
                    <a:pt x="9933" y="7035"/>
                  </a:cubicBezTo>
                  <a:cubicBezTo>
                    <a:pt x="9682" y="7035"/>
                    <a:pt x="9419" y="7124"/>
                    <a:pt x="9174" y="7332"/>
                  </a:cubicBezTo>
                  <a:lnTo>
                    <a:pt x="14511" y="1962"/>
                  </a:lnTo>
                  <a:cubicBezTo>
                    <a:pt x="15239" y="1103"/>
                    <a:pt x="14486" y="1"/>
                    <a:pt x="1359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06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1B7D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81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1B7D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0">
            <a:hlinkClick r:id="" action="ppaction://hlinkshowjump?jump=nextslide"/>
          </p:cNvPr>
          <p:cNvSpPr/>
          <p:nvPr/>
        </p:nvSpPr>
        <p:spPr>
          <a:xfrm rot="5400000">
            <a:off x="10953896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4" name="Google Shape;2734;p70">
            <a:hlinkClick r:id="" action="ppaction://hlinkshowjump?jump=previousslide"/>
          </p:cNvPr>
          <p:cNvSpPr/>
          <p:nvPr/>
        </p:nvSpPr>
        <p:spPr>
          <a:xfrm rot="-5400000" flipH="1">
            <a:off x="975963" y="6345739"/>
            <a:ext cx="262136" cy="309268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735" name="Google Shape;2735;p70">
            <a:hlinkClick r:id="" action="ppaction://noaction"/>
          </p:cNvPr>
          <p:cNvSpPr txBox="1"/>
          <p:nvPr/>
        </p:nvSpPr>
        <p:spPr>
          <a:xfrm>
            <a:off x="1229933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6" name="Google Shape;2736;p70">
            <a:hlinkClick r:id="" action="ppaction://noaction"/>
          </p:cNvPr>
          <p:cNvSpPr txBox="1"/>
          <p:nvPr/>
        </p:nvSpPr>
        <p:spPr>
          <a:xfrm>
            <a:off x="2023907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37" name="Google Shape;2737;p70">
            <a:hlinkClick r:id="" action="ppaction://noaction"/>
          </p:cNvPr>
          <p:cNvSpPr txBox="1"/>
          <p:nvPr/>
        </p:nvSpPr>
        <p:spPr>
          <a:xfrm>
            <a:off x="2817880" y="367700"/>
            <a:ext cx="6960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738" name="Google Shape;2738;p70"/>
          <p:cNvGrpSpPr/>
          <p:nvPr/>
        </p:nvGrpSpPr>
        <p:grpSpPr>
          <a:xfrm>
            <a:off x="941384" y="417297"/>
            <a:ext cx="186963" cy="187212"/>
            <a:chOff x="2741000" y="199475"/>
            <a:chExt cx="191953" cy="192210"/>
          </a:xfrm>
        </p:grpSpPr>
        <p:sp>
          <p:nvSpPr>
            <p:cNvPr id="2739" name="Google Shape;2739;p7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48" name="Google Shape;2748;p70">
            <a:hlinkClick r:id="rId3" action="ppaction://hlinksldjump"/>
          </p:cNvPr>
          <p:cNvSpPr/>
          <p:nvPr/>
        </p:nvSpPr>
        <p:spPr>
          <a:xfrm>
            <a:off x="892667" y="368700"/>
            <a:ext cx="284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Google Shape;245;p34">
            <a:extLst>
              <a:ext uri="{FF2B5EF4-FFF2-40B4-BE49-F238E27FC236}">
                <a16:creationId xmlns:a16="http://schemas.microsoft.com/office/drawing/2014/main" id="{A98CDE43-7265-A522-8DA5-6E6975DDA5EE}"/>
              </a:ext>
            </a:extLst>
          </p:cNvPr>
          <p:cNvSpPr txBox="1"/>
          <p:nvPr/>
        </p:nvSpPr>
        <p:spPr>
          <a:xfrm>
            <a:off x="9073999" y="283665"/>
            <a:ext cx="2104332" cy="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FFB632"/>
                </a:solidFill>
                <a:effectLst/>
                <a:uLnTx/>
                <a:uFillTx/>
                <a:latin typeface="Bebas Neue"/>
                <a:ea typeface="+mn-ea"/>
                <a:cs typeface="Arial"/>
                <a:sym typeface="Bebas Neue"/>
              </a:rPr>
              <a:t>Probability and stats</a:t>
            </a: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FFB632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26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Anaheim</vt:lpstr>
      <vt:lpstr>Arial</vt:lpstr>
      <vt:lpstr>Arimo</vt:lpstr>
      <vt:lpstr>Bebas Neue</vt:lpstr>
      <vt:lpstr>Calibri</vt:lpstr>
      <vt:lpstr>Data Analysis for Business by Slidesgo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L211798Moeez ALi</dc:creator>
  <cp:lastModifiedBy>L211798Moeez ALi</cp:lastModifiedBy>
  <cp:revision>2</cp:revision>
  <dcterms:created xsi:type="dcterms:W3CDTF">2022-12-05T11:45:53Z</dcterms:created>
  <dcterms:modified xsi:type="dcterms:W3CDTF">2022-12-05T19:06:18Z</dcterms:modified>
</cp:coreProperties>
</file>