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5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9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20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21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7" r:id="rId2"/>
    <p:sldId id="259" r:id="rId3"/>
    <p:sldId id="261" r:id="rId4"/>
    <p:sldId id="260" r:id="rId5"/>
    <p:sldId id="262" r:id="rId6"/>
    <p:sldId id="265" r:id="rId7"/>
    <p:sldId id="276" r:id="rId8"/>
    <p:sldId id="342" r:id="rId9"/>
    <p:sldId id="338" r:id="rId10"/>
    <p:sldId id="318" r:id="rId11"/>
    <p:sldId id="343" r:id="rId12"/>
    <p:sldId id="319" r:id="rId13"/>
    <p:sldId id="344" r:id="rId14"/>
    <p:sldId id="330" r:id="rId15"/>
    <p:sldId id="352" r:id="rId16"/>
    <p:sldId id="337" r:id="rId17"/>
    <p:sldId id="331" r:id="rId18"/>
    <p:sldId id="345" r:id="rId19"/>
    <p:sldId id="326" r:id="rId20"/>
    <p:sldId id="346" r:id="rId21"/>
    <p:sldId id="339" r:id="rId22"/>
    <p:sldId id="328" r:id="rId23"/>
    <p:sldId id="347" r:id="rId24"/>
    <p:sldId id="333" r:id="rId25"/>
    <p:sldId id="348" r:id="rId26"/>
    <p:sldId id="335" r:id="rId27"/>
    <p:sldId id="349" r:id="rId28"/>
    <p:sldId id="322" r:id="rId29"/>
    <p:sldId id="350" r:id="rId30"/>
    <p:sldId id="324" r:id="rId31"/>
    <p:sldId id="351" r:id="rId32"/>
    <p:sldId id="31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>
        <p:scale>
          <a:sx n="100" d="100"/>
          <a:sy n="100" d="100"/>
        </p:scale>
        <p:origin x="58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oeed\Downloads\How%20(un)%20important%20CGPA%20is_%20(Responses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isha\Desktop\Prob%20and%20Stats\project\How%20(un)%20important%20CGPA%20is_%20(Responses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oeed\Downloads\How%20(un)%20important%20CGPA%20is_%20(Responses)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oeed\Downloads\Copy%20of%20How%20(un)%20important%20CGPA%20is_%20(Responses)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oeed\Downloads\How%20(un)%20important%20CGPA%20is_%20(Responses)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oeed\Downloads\Copy%20of%20How%20(un)%20important%20CGPA%20is_%20(Responses)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oeed\Downloads\Copy%20of%20How%20(un)%20important%20CGPA%20is_%20(Responses)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oeed\Downloads\How%20(un)%20important%20CGPA%20is_%20(Responses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oeed\Downloads\How%20(un)%20important%20CGPA%20is_%20(Responses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oeed\Downloads\Copy%20of%20How%20(un)%20important%20CGPA%20is_%20(Responses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oeed\Downloads\How%20(un)%20important%20CGPA%20is_%20(Responses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isha\Desktop\Prob%20and%20Stats\project\How%20(un)%20important%20CGPA%20is_%20(Responses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oeed\Downloads\How%20(un)%20important%20CGPA%20is_%20(Responses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isha\Desktop\Prob%20and%20Stats\project\How%20(un)%20important%20CGPA%20is_%20(Responses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isha\Desktop\Prob%20and%20Stats\project\How%20(un)%20important%20CGPA%20is_%20(Responses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128" b="0" i="0" u="none" strike="noStrike" baseline="0" dirty="0">
                <a:effectLst/>
              </a:rPr>
              <a:t>What is your current CGPA?</a:t>
            </a:r>
            <a:br>
              <a:rPr lang="en-US" sz="2128" b="1" i="0" u="none" strike="noStrike" baseline="0" dirty="0"/>
            </a:b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Does a prestigious university will get you a well-paid job?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numRef>
              <c:f>Sheet1!$E$6:$E$10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Sheet1!$F$6:$F$10</c:f>
              <c:numCache>
                <c:formatCode>General</c:formatCode>
                <c:ptCount val="5"/>
                <c:pt idx="0">
                  <c:v>32</c:v>
                </c:pt>
                <c:pt idx="1">
                  <c:v>79</c:v>
                </c:pt>
                <c:pt idx="2">
                  <c:v>174</c:v>
                </c:pt>
                <c:pt idx="3">
                  <c:v>152</c:v>
                </c:pt>
                <c:pt idx="4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05-49CD-9BE4-00B2401B7F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527719048"/>
        <c:axId val="527719704"/>
      </c:barChart>
      <c:catAx>
        <c:axId val="527719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719704"/>
        <c:crosses val="autoZero"/>
        <c:auto val="1"/>
        <c:lblAlgn val="ctr"/>
        <c:lblOffset val="100"/>
        <c:noMultiLvlLbl val="0"/>
      </c:catAx>
      <c:valAx>
        <c:axId val="527719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719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128" b="0" i="0" u="none" strike="noStrike" baseline="0" dirty="0">
                <a:effectLst/>
              </a:rPr>
              <a:t>What is your current CGPA?</a:t>
            </a:r>
            <a:br>
              <a:rPr lang="en-US" sz="2128" b="1" i="0" u="none" strike="noStrike" baseline="0" dirty="0"/>
            </a:b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What is more crucial on resume/CV?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ACA2-483D-A9B1-8D2F524DEC9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ACA2-483D-A9B1-8D2F524DEC97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ACA2-483D-A9B1-8D2F524DEC9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Sheet1!$G$10:$G$12</c:f>
              <c:strCache>
                <c:ptCount val="3"/>
                <c:pt idx="0">
                  <c:v>CGPA</c:v>
                </c:pt>
                <c:pt idx="1">
                  <c:v>Both</c:v>
                </c:pt>
                <c:pt idx="2">
                  <c:v>Experience </c:v>
                </c:pt>
              </c:strCache>
            </c:strRef>
          </c:cat>
          <c:val>
            <c:numRef>
              <c:f>Sheet1!$H$10:$H$12</c:f>
              <c:numCache>
                <c:formatCode>General</c:formatCode>
                <c:ptCount val="3"/>
                <c:pt idx="0">
                  <c:v>22</c:v>
                </c:pt>
                <c:pt idx="1">
                  <c:v>242</c:v>
                </c:pt>
                <c:pt idx="2">
                  <c:v>246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CA2-483D-A9B1-8D2F524DEC97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0" i="0" u="none" strike="noStrike" baseline="0" dirty="0">
                <a:effectLst/>
              </a:rPr>
              <a:t>Do you think CGPA is a </a:t>
            </a:r>
            <a:r>
              <a:rPr lang="en-US" sz="1600" b="1" i="1" u="none" strike="noStrike" baseline="0" dirty="0">
                <a:effectLst/>
              </a:rPr>
              <a:t>good indicator</a:t>
            </a:r>
            <a:r>
              <a:rPr lang="en-US" sz="1600" b="0" i="0" u="none" strike="noStrike" baseline="0" dirty="0">
                <a:effectLst/>
              </a:rPr>
              <a:t> of ability?</a:t>
            </a:r>
            <a:endParaRPr lang="en-US" dirty="0"/>
          </a:p>
        </c:rich>
      </c:tx>
      <c:layout>
        <c:manualLayout>
          <c:xMode val="edge"/>
          <c:yMode val="edge"/>
          <c:x val="0.12902859072362324"/>
          <c:y val="1.91806489905994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9909667541557305"/>
          <c:y val="0.20092592592592592"/>
          <c:w val="0.40180686789151354"/>
          <c:h val="0.66967811315252257"/>
        </c:manualLayout>
      </c:layout>
      <c:pieChart>
        <c:varyColors val="1"/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128" b="0" i="0" u="none" strike="noStrike" baseline="0" dirty="0">
                <a:effectLst/>
              </a:rPr>
              <a:t>Do you think CGPA is a </a:t>
            </a:r>
            <a:r>
              <a:rPr lang="en-US" sz="2128" b="1" i="1" u="none" strike="noStrike" baseline="0" dirty="0">
                <a:effectLst/>
              </a:rPr>
              <a:t>good indicator</a:t>
            </a:r>
            <a:r>
              <a:rPr lang="en-US" sz="2128" b="0" i="0" u="none" strike="noStrike" baseline="0" dirty="0">
                <a:effectLst/>
              </a:rPr>
              <a:t> of ability?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What</a:t>
            </a:r>
            <a:r>
              <a:rPr lang="en-US" baseline="0" dirty="0"/>
              <a:t> do you prefer?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09F4-440B-BC84-843DAB45D3D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09F4-440B-BC84-843DAB45D3D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Sheet1!$G$16:$G$17</c:f>
              <c:strCache>
                <c:ptCount val="2"/>
                <c:pt idx="0">
                  <c:v>Career learning skills with low paid jobs</c:v>
                </c:pt>
                <c:pt idx="1">
                  <c:v>Highly paid jobs with average skills set</c:v>
                </c:pt>
              </c:strCache>
            </c:strRef>
          </c:cat>
          <c:val>
            <c:numRef>
              <c:f>Sheet1!$H$16:$H$17</c:f>
              <c:numCache>
                <c:formatCode>General</c:formatCode>
                <c:ptCount val="2"/>
                <c:pt idx="0">
                  <c:v>215</c:v>
                </c:pt>
                <c:pt idx="1">
                  <c:v>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9F4-440B-BC84-843DAB45D3D7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 person with a good CGPA but have no Skills related to his/her field. Will he/she get a good job in future?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0686-4275-9EAF-C183B3B89CE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0686-4275-9EAF-C183B3B89CE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0686-4275-9EAF-C183B3B89CE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4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0686-4275-9EAF-C183B3B89CE6}"/>
              </c:ext>
            </c:extLst>
          </c:dPt>
          <c:dLbls>
            <c:dLbl>
              <c:idx val="0"/>
              <c:layout>
                <c:manualLayout>
                  <c:x val="-8.3908173160039484E-2"/>
                  <c:y val="0.11230691829483265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 </a:t>
                    </a:r>
                    <a:fld id="{F9625739-BAB1-4719-8F18-3A6FD73522D7}" type="PERCENTAGE">
                      <a:rPr lang="en-US" baseline="0" smtClean="0"/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686-4275-9EAF-C183B3B89CE6}"/>
                </c:ext>
              </c:extLst>
            </c:dLbl>
            <c:dLbl>
              <c:idx val="1"/>
              <c:layout>
                <c:manualLayout>
                  <c:x val="8.43060805428342E-2"/>
                  <c:y val="-0.11603202414180268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686-4275-9EAF-C183B3B89C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17.8</c:v>
                </c:pt>
                <c:pt idx="1">
                  <c:v>82.2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686-4275-9EAF-C183B3B89CE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Choose one of the following: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153127667849019E-2"/>
          <c:y val="0.1433075678517568"/>
          <c:w val="0.92795258518968937"/>
          <c:h val="0.690045934487678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CGPA pales to experience</c:v>
                </c:pt>
                <c:pt idx="1">
                  <c:v>CGPA is a secondary indicator of skill</c:v>
                </c:pt>
                <c:pt idx="2">
                  <c:v>CGPA isn't meant to evaluate skill in the first place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13.6</c:v>
                </c:pt>
                <c:pt idx="1">
                  <c:v>41.6</c:v>
                </c:pt>
                <c:pt idx="2">
                  <c:v>44.8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0F-437F-AED4-F2074DA33D3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CGPA pales to experience</c:v>
                </c:pt>
                <c:pt idx="1">
                  <c:v>CGPA is a secondary indicator of skill</c:v>
                </c:pt>
                <c:pt idx="2">
                  <c:v>CGPA isn't meant to evaluate skill in the first place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40F-437F-AED4-F2074DA33D3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30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Sheet1!$A$2:$A$5</c:f>
              <c:strCache>
                <c:ptCount val="3"/>
                <c:pt idx="0">
                  <c:v>CGPA pales to experience</c:v>
                </c:pt>
                <c:pt idx="1">
                  <c:v>CGPA is a secondary indicator of skill</c:v>
                </c:pt>
                <c:pt idx="2">
                  <c:v>CGPA isn't meant to evaluate skill in the first place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40F-437F-AED4-F2074DA33D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467269296"/>
        <c:axId val="-693104288"/>
      </c:barChart>
      <c:catAx>
        <c:axId val="-467269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93104288"/>
        <c:crosses val="autoZero"/>
        <c:auto val="1"/>
        <c:lblAlgn val="ctr"/>
        <c:lblOffset val="100"/>
        <c:noMultiLvlLbl val="0"/>
      </c:catAx>
      <c:valAx>
        <c:axId val="-693104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67269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What is your current CGPA?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E989-4359-9EA5-17F57F8F92B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E989-4359-9EA5-17F57F8F92B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E989-4359-9EA5-17F57F8F92B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4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E989-4359-9EA5-17F57F8F92BB}"/>
              </c:ext>
            </c:extLst>
          </c:dPt>
          <c:dLbls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206</a:t>
                    </a:r>
                    <a:endParaRPr lang="en-US" dirty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E989-4359-9EA5-17F57F8F92B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Sheet1!$B$3:$B$6</c:f>
              <c:strCache>
                <c:ptCount val="4"/>
                <c:pt idx="0">
                  <c:v>1.7-2.0</c:v>
                </c:pt>
                <c:pt idx="1">
                  <c:v>2.1-3.0</c:v>
                </c:pt>
                <c:pt idx="2">
                  <c:v>3.1-3.5</c:v>
                </c:pt>
                <c:pt idx="3">
                  <c:v>3.6-4.0</c:v>
                </c:pt>
              </c:strCache>
            </c:strRef>
          </c:cat>
          <c:val>
            <c:numRef>
              <c:f>Sheet1!$C$3:$C$6</c:f>
              <c:numCache>
                <c:formatCode>General</c:formatCode>
                <c:ptCount val="4"/>
                <c:pt idx="0">
                  <c:v>18</c:v>
                </c:pt>
                <c:pt idx="1">
                  <c:v>136</c:v>
                </c:pt>
                <c:pt idx="2">
                  <c:v>207</c:v>
                </c:pt>
                <c:pt idx="3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989-4359-9EA5-17F57F8F92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0" i="0" u="none" strike="noStrike" baseline="0" dirty="0">
                <a:effectLst/>
              </a:rPr>
              <a:t>Do you think CGPA is a </a:t>
            </a:r>
            <a:r>
              <a:rPr lang="en-US" sz="1600" b="1" i="1" u="none" strike="noStrike" baseline="0" dirty="0">
                <a:effectLst/>
              </a:rPr>
              <a:t>good indicator</a:t>
            </a:r>
            <a:r>
              <a:rPr lang="en-US" sz="1600" b="0" i="0" u="none" strike="noStrike" baseline="0" dirty="0">
                <a:effectLst/>
              </a:rPr>
              <a:t> of ability?</a:t>
            </a:r>
            <a:endParaRPr lang="en-US" dirty="0"/>
          </a:p>
        </c:rich>
      </c:tx>
      <c:layout>
        <c:manualLayout>
          <c:xMode val="edge"/>
          <c:yMode val="edge"/>
          <c:x val="0.12902859072362324"/>
          <c:y val="1.91806489905994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9909667541557305"/>
          <c:y val="0.20092592592592592"/>
          <c:w val="0.40180686789151354"/>
          <c:h val="0.66967811315252257"/>
        </c:manualLayout>
      </c:layout>
      <c:pieChart>
        <c:varyColors val="1"/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Do you think CGPA is a good indicator of ability?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134A-48FF-A612-AF6EAF28F51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134A-48FF-A612-AF6EAF28F51D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134A-48FF-A612-AF6EAF28F51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Sheet1!$G$3:$G$5</c:f>
              <c:strCache>
                <c:ptCount val="3"/>
                <c:pt idx="0">
                  <c:v>Maybe, I don't know</c:v>
                </c:pt>
                <c:pt idx="1">
                  <c:v>No, I don't think so</c:v>
                </c:pt>
                <c:pt idx="2">
                  <c:v>Yes, I think so</c:v>
                </c:pt>
              </c:strCache>
            </c:strRef>
          </c:cat>
          <c:val>
            <c:numRef>
              <c:f>Sheet1!$H$3:$H$5</c:f>
              <c:numCache>
                <c:formatCode>General</c:formatCode>
                <c:ptCount val="3"/>
                <c:pt idx="0">
                  <c:v>123</c:v>
                </c:pt>
                <c:pt idx="1">
                  <c:v>183</c:v>
                </c:pt>
                <c:pt idx="2">
                  <c:v>204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34A-48FF-A612-AF6EAF28F51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128" b="0" i="0" u="none" strike="noStrike" baseline="0" dirty="0">
                <a:effectLst/>
              </a:rPr>
              <a:t>What is your current CGPA?</a:t>
            </a:r>
            <a:br>
              <a:rPr lang="en-US" sz="2128" b="1" i="0" u="none" strike="noStrike" baseline="0" dirty="0"/>
            </a:b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Does</a:t>
            </a:r>
            <a:r>
              <a:rPr lang="en-US" baseline="0" dirty="0"/>
              <a:t> CGPA defines your IQ?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95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xVal>
            <c:numRef>
              <c:f>Sheet1!$K$7:$K$11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Sheet1!$L$7:$L$11</c:f>
              <c:numCache>
                <c:formatCode>General</c:formatCode>
                <c:ptCount val="5"/>
                <c:pt idx="0">
                  <c:v>68</c:v>
                </c:pt>
                <c:pt idx="1">
                  <c:v>101</c:v>
                </c:pt>
                <c:pt idx="2">
                  <c:v>202</c:v>
                </c:pt>
                <c:pt idx="3">
                  <c:v>98</c:v>
                </c:pt>
                <c:pt idx="4">
                  <c:v>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C30-4627-B9C3-581525359A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3633088"/>
        <c:axId val="493634072"/>
      </c:scatterChart>
      <c:valAx>
        <c:axId val="4936330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634072"/>
        <c:crosses val="autoZero"/>
        <c:crossBetween val="midCat"/>
      </c:valAx>
      <c:valAx>
        <c:axId val="49363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6330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128" b="0" i="0" u="none" strike="noStrike" baseline="0" dirty="0">
                <a:effectLst/>
              </a:rPr>
              <a:t>What is your current CGPA?</a:t>
            </a:r>
            <a:br>
              <a:rPr lang="en-US" sz="2128" b="1" i="0" u="none" strike="noStrike" baseline="0" dirty="0"/>
            </a:b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128" b="0" i="0" u="none" strike="noStrike" baseline="0" dirty="0">
                <a:effectLst/>
              </a:rPr>
              <a:t>Would you rather focus on your </a:t>
            </a:r>
            <a:r>
              <a:rPr lang="en-US" sz="2128" b="1" i="0" u="none" strike="noStrike" baseline="0" dirty="0">
                <a:effectLst/>
              </a:rPr>
              <a:t>Skills </a:t>
            </a:r>
            <a:r>
              <a:rPr lang="en-US" sz="2128" b="0" i="0" u="none" strike="noStrike" baseline="0" dirty="0">
                <a:effectLst/>
              </a:rPr>
              <a:t>or your </a:t>
            </a:r>
            <a:r>
              <a:rPr lang="en-US" sz="2128" b="1" i="0" u="none" strike="noStrike" baseline="0" dirty="0">
                <a:effectLst/>
              </a:rPr>
              <a:t>CGPA</a:t>
            </a:r>
            <a:r>
              <a:rPr lang="en-US" sz="2128" b="0" i="0" u="none" strike="noStrike" baseline="0" dirty="0">
                <a:effectLst/>
              </a:rPr>
              <a:t>?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Sheet1!$M$7:$M$10</c:f>
              <c:strCache>
                <c:ptCount val="4"/>
                <c:pt idx="0">
                  <c:v>Trying to get a good CGPA first</c:v>
                </c:pt>
                <c:pt idx="1">
                  <c:v>I want to improve my skills, then my
CGPA</c:v>
                </c:pt>
                <c:pt idx="2">
                  <c:v>I'm partially working on both</c:v>
                </c:pt>
                <c:pt idx="3">
                  <c:v>none of the above</c:v>
                </c:pt>
              </c:strCache>
            </c:strRef>
          </c:cat>
          <c:val>
            <c:numRef>
              <c:f>Sheet1!$N$7:$N$10</c:f>
              <c:numCache>
                <c:formatCode>General</c:formatCode>
                <c:ptCount val="4"/>
                <c:pt idx="0">
                  <c:v>45</c:v>
                </c:pt>
                <c:pt idx="1">
                  <c:v>195</c:v>
                </c:pt>
                <c:pt idx="2">
                  <c:v>261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CE-4FE2-B832-6E2CDD3E49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490008360"/>
        <c:axId val="490011312"/>
      </c:barChart>
      <c:catAx>
        <c:axId val="4900083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011312"/>
        <c:crosses val="autoZero"/>
        <c:auto val="1"/>
        <c:lblAlgn val="ctr"/>
        <c:lblOffset val="100"/>
        <c:noMultiLvlLbl val="0"/>
      </c:catAx>
      <c:valAx>
        <c:axId val="490011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008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Is</a:t>
            </a:r>
            <a:r>
              <a:rPr lang="en-US" baseline="0" dirty="0"/>
              <a:t> </a:t>
            </a:r>
            <a:r>
              <a:rPr lang="en-US" dirty="0"/>
              <a:t>it possible to maintain a Good CGPA and Good Skills at the same time?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solidFill>
                <a:schemeClr val="lt1">
                  <a:alpha val="50000"/>
                </a:schemeClr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circle"/>
            <c:size val="6"/>
            <c:spPr>
              <a:solidFill>
                <a:schemeClr val="accent1"/>
              </a:solidFill>
              <a:ln w="22225">
                <a:solidFill>
                  <a:schemeClr val="lt1"/>
                </a:solidFill>
                <a:round/>
              </a:ln>
              <a:effectLst/>
            </c:spPr>
          </c:marker>
          <c:xVal>
            <c:numRef>
              <c:f>Sheet1!$B$1:$B$5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Sheet1!$C$1:$C$5</c:f>
              <c:numCache>
                <c:formatCode>General</c:formatCode>
                <c:ptCount val="5"/>
                <c:pt idx="0">
                  <c:v>14</c:v>
                </c:pt>
                <c:pt idx="1">
                  <c:v>36</c:v>
                </c:pt>
                <c:pt idx="2">
                  <c:v>154</c:v>
                </c:pt>
                <c:pt idx="3">
                  <c:v>158</c:v>
                </c:pt>
                <c:pt idx="4">
                  <c:v>145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72-444F-A926-FD0DB69659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3341648"/>
        <c:axId val="483341976"/>
      </c:scatterChart>
      <c:valAx>
        <c:axId val="4833416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341976"/>
        <c:crosses val="autoZero"/>
        <c:crossBetween val="midCat"/>
      </c:valAx>
      <c:valAx>
        <c:axId val="483341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3416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47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>
            <a:alpha val="25000"/>
          </a:schemeClr>
        </a:solidFill>
        <a:round/>
      </a:ln>
    </cs:spPr>
    <cs:defRPr sz="1197" b="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gradFill>
          <a:gsLst>
            <a:gs pos="79000">
              <a:schemeClr val="phClr"/>
            </a:gs>
            <a:gs pos="0">
              <a:schemeClr val="lt1">
                <a:alpha val="6000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3963E-E5F6-4770-B7AF-44C8EA514BD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881AF-63B7-4BDB-A2AE-D60C01E20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9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5e77e62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5e77e62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gf61a32cbe2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0" name="Google Shape;2630;gf61a32cbe2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6345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gf61a32cbe2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0" name="Google Shape;2630;gf61a32cbe2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0807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gf61a32cbe2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0" name="Google Shape;2630;gf61a32cbe2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327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5e77e6543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5e77e6543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7542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gf61a32cbe2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0" name="Google Shape;2630;gf61a32cbe2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4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gf61a32cbe2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0" name="Google Shape;2630;gf61a32cbe2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6345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5e77e6543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5e77e6543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96989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gf61a32cbe2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0" name="Google Shape;2630;gf61a32cbe2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153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gf61a32cbe2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0" name="Google Shape;2630;gf61a32cbe2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63457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gf61a32cbe2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0" name="Google Shape;2630;gf61a32cbe2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0807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5e77e6543_0_1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5e77e6543_0_1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gf61a32cbe2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0" name="Google Shape;2630;gf61a32cbe2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63457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gf61a32cbe2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0" name="Google Shape;2630;gf61a32cbe2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08079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gf61a32cbe2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0" name="Google Shape;2630;gf61a32cbe2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468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5e606185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5e606185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f5e6061853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f5e6061853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5e77e6543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5e77e6543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f5e77e6543_0_1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f5e77e6543_0_1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f5e77e6543_0_1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gf5e77e6543_0_1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f5e77e6543_0_1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gf5e77e6543_0_1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6850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5e77e6543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5e77e6543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7204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52400" y="1438672"/>
            <a:ext cx="6676400" cy="292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9066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36751" y="4619689"/>
            <a:ext cx="5087200" cy="28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288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451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2188765" y="1814767"/>
            <a:ext cx="36992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2188748" y="2677147"/>
            <a:ext cx="2974000" cy="7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2" hasCustomPrompt="1"/>
          </p:nvPr>
        </p:nvSpPr>
        <p:spPr>
          <a:xfrm>
            <a:off x="1074815" y="2478833"/>
            <a:ext cx="949200" cy="4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7332365" y="1814767"/>
            <a:ext cx="37756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4"/>
          </p:nvPr>
        </p:nvSpPr>
        <p:spPr>
          <a:xfrm>
            <a:off x="7332348" y="2677147"/>
            <a:ext cx="2974000" cy="7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5" hasCustomPrompt="1"/>
          </p:nvPr>
        </p:nvSpPr>
        <p:spPr>
          <a:xfrm>
            <a:off x="6218415" y="2478833"/>
            <a:ext cx="949200" cy="4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6"/>
          </p:nvPr>
        </p:nvSpPr>
        <p:spPr>
          <a:xfrm>
            <a:off x="2188765" y="4138233"/>
            <a:ext cx="36992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7"/>
          </p:nvPr>
        </p:nvSpPr>
        <p:spPr>
          <a:xfrm>
            <a:off x="2188748" y="5000613"/>
            <a:ext cx="2974000" cy="7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8" hasCustomPrompt="1"/>
          </p:nvPr>
        </p:nvSpPr>
        <p:spPr>
          <a:xfrm>
            <a:off x="1074815" y="4802300"/>
            <a:ext cx="949200" cy="4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/>
          </p:nvPr>
        </p:nvSpPr>
        <p:spPr>
          <a:xfrm>
            <a:off x="7332365" y="4138233"/>
            <a:ext cx="37756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7332348" y="5000613"/>
            <a:ext cx="2974000" cy="7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4" hasCustomPrompt="1"/>
          </p:nvPr>
        </p:nvSpPr>
        <p:spPr>
          <a:xfrm>
            <a:off x="6218415" y="4802300"/>
            <a:ext cx="949200" cy="4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952400" y="737933"/>
            <a:ext cx="102872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74" name="Google Shape;74;p13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76293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2552100" y="3312917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2552100" y="4175337"/>
            <a:ext cx="2974000" cy="10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2"/>
          </p:nvPr>
        </p:nvSpPr>
        <p:spPr>
          <a:xfrm>
            <a:off x="6665900" y="3312917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3"/>
          </p:nvPr>
        </p:nvSpPr>
        <p:spPr>
          <a:xfrm>
            <a:off x="6665900" y="4175337"/>
            <a:ext cx="2974000" cy="10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 idx="4"/>
          </p:nvPr>
        </p:nvSpPr>
        <p:spPr>
          <a:xfrm>
            <a:off x="952400" y="737933"/>
            <a:ext cx="102872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82" name="Google Shape;82;p14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4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4438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2364967" y="1931051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"/>
          </p:nvPr>
        </p:nvSpPr>
        <p:spPr>
          <a:xfrm>
            <a:off x="2364967" y="2793471"/>
            <a:ext cx="2974000" cy="10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 idx="2"/>
          </p:nvPr>
        </p:nvSpPr>
        <p:spPr>
          <a:xfrm>
            <a:off x="6858917" y="3312917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3"/>
          </p:nvPr>
        </p:nvSpPr>
        <p:spPr>
          <a:xfrm>
            <a:off x="6858917" y="4175337"/>
            <a:ext cx="2974000" cy="10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 idx="4"/>
          </p:nvPr>
        </p:nvSpPr>
        <p:spPr>
          <a:xfrm>
            <a:off x="952400" y="737933"/>
            <a:ext cx="102872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90" name="Google Shape;90;p15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5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2781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952400" y="3312917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1"/>
          </p:nvPr>
        </p:nvSpPr>
        <p:spPr>
          <a:xfrm>
            <a:off x="952400" y="4175337"/>
            <a:ext cx="2974000" cy="10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 idx="2"/>
          </p:nvPr>
        </p:nvSpPr>
        <p:spPr>
          <a:xfrm>
            <a:off x="4609000" y="3312917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3"/>
          </p:nvPr>
        </p:nvSpPr>
        <p:spPr>
          <a:xfrm>
            <a:off x="4609000" y="4175337"/>
            <a:ext cx="2974000" cy="10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4"/>
          </p:nvPr>
        </p:nvSpPr>
        <p:spPr>
          <a:xfrm>
            <a:off x="8265584" y="3312917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5"/>
          </p:nvPr>
        </p:nvSpPr>
        <p:spPr>
          <a:xfrm>
            <a:off x="8265584" y="4175337"/>
            <a:ext cx="2974000" cy="10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6"/>
          </p:nvPr>
        </p:nvSpPr>
        <p:spPr>
          <a:xfrm>
            <a:off x="952400" y="737933"/>
            <a:ext cx="102872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6315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981800" y="4053300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981800" y="4915717"/>
            <a:ext cx="29740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title" idx="2"/>
          </p:nvPr>
        </p:nvSpPr>
        <p:spPr>
          <a:xfrm>
            <a:off x="981800" y="1967333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3"/>
          </p:nvPr>
        </p:nvSpPr>
        <p:spPr>
          <a:xfrm>
            <a:off x="981800" y="2829751"/>
            <a:ext cx="29740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 idx="4"/>
          </p:nvPr>
        </p:nvSpPr>
        <p:spPr>
          <a:xfrm>
            <a:off x="8265584" y="1967333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5"/>
          </p:nvPr>
        </p:nvSpPr>
        <p:spPr>
          <a:xfrm>
            <a:off x="8265600" y="2829749"/>
            <a:ext cx="29740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title" idx="6"/>
          </p:nvPr>
        </p:nvSpPr>
        <p:spPr>
          <a:xfrm>
            <a:off x="952400" y="737933"/>
            <a:ext cx="102872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 idx="7"/>
          </p:nvPr>
        </p:nvSpPr>
        <p:spPr>
          <a:xfrm>
            <a:off x="8265600" y="4053300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subTitle" idx="8"/>
          </p:nvPr>
        </p:nvSpPr>
        <p:spPr>
          <a:xfrm>
            <a:off x="8265600" y="4915717"/>
            <a:ext cx="29740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 idx="9"/>
          </p:nvPr>
        </p:nvSpPr>
        <p:spPr>
          <a:xfrm>
            <a:off x="4612751" y="4053300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13"/>
          </p:nvPr>
        </p:nvSpPr>
        <p:spPr>
          <a:xfrm>
            <a:off x="4612751" y="4915717"/>
            <a:ext cx="29740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title" idx="14"/>
          </p:nvPr>
        </p:nvSpPr>
        <p:spPr>
          <a:xfrm>
            <a:off x="4612751" y="1967333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15"/>
          </p:nvPr>
        </p:nvSpPr>
        <p:spPr>
          <a:xfrm>
            <a:off x="4612751" y="2829751"/>
            <a:ext cx="29740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4" name="Google Shape;114;p17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47751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961600" y="4085767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1"/>
          </p:nvPr>
        </p:nvSpPr>
        <p:spPr>
          <a:xfrm>
            <a:off x="961600" y="4948184"/>
            <a:ext cx="29740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 idx="2"/>
          </p:nvPr>
        </p:nvSpPr>
        <p:spPr>
          <a:xfrm>
            <a:off x="967100" y="2027317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3"/>
          </p:nvPr>
        </p:nvSpPr>
        <p:spPr>
          <a:xfrm>
            <a:off x="967100" y="2889735"/>
            <a:ext cx="29740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title" idx="4"/>
          </p:nvPr>
        </p:nvSpPr>
        <p:spPr>
          <a:xfrm>
            <a:off x="8250884" y="2027317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5"/>
          </p:nvPr>
        </p:nvSpPr>
        <p:spPr>
          <a:xfrm>
            <a:off x="8250900" y="2889733"/>
            <a:ext cx="29740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 idx="6"/>
          </p:nvPr>
        </p:nvSpPr>
        <p:spPr>
          <a:xfrm>
            <a:off x="952400" y="737933"/>
            <a:ext cx="102872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 idx="7"/>
          </p:nvPr>
        </p:nvSpPr>
        <p:spPr>
          <a:xfrm>
            <a:off x="8245400" y="4085767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8"/>
          </p:nvPr>
        </p:nvSpPr>
        <p:spPr>
          <a:xfrm>
            <a:off x="8245400" y="4948184"/>
            <a:ext cx="29740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6" name="Google Shape;126;p18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18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94560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6925767" y="4591365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ubTitle" idx="1"/>
          </p:nvPr>
        </p:nvSpPr>
        <p:spPr>
          <a:xfrm>
            <a:off x="6925767" y="5453773"/>
            <a:ext cx="2974000" cy="4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title" idx="2"/>
          </p:nvPr>
        </p:nvSpPr>
        <p:spPr>
          <a:xfrm>
            <a:off x="6925751" y="1544165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3"/>
          </p:nvPr>
        </p:nvSpPr>
        <p:spPr>
          <a:xfrm>
            <a:off x="6925767" y="2406572"/>
            <a:ext cx="2974000" cy="4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 idx="4"/>
          </p:nvPr>
        </p:nvSpPr>
        <p:spPr>
          <a:xfrm>
            <a:off x="952400" y="737933"/>
            <a:ext cx="102872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title" idx="5"/>
          </p:nvPr>
        </p:nvSpPr>
        <p:spPr>
          <a:xfrm>
            <a:off x="6925767" y="3067765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6"/>
          </p:nvPr>
        </p:nvSpPr>
        <p:spPr>
          <a:xfrm>
            <a:off x="6925767" y="3930191"/>
            <a:ext cx="2974000" cy="4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36" name="Google Shape;136;p19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9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00189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7416800" y="3984233"/>
            <a:ext cx="3822800" cy="4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subTitle" idx="1"/>
          </p:nvPr>
        </p:nvSpPr>
        <p:spPr>
          <a:xfrm>
            <a:off x="5965500" y="1993900"/>
            <a:ext cx="5274000" cy="1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13215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 hasCustomPrompt="1"/>
          </p:nvPr>
        </p:nvSpPr>
        <p:spPr>
          <a:xfrm>
            <a:off x="5143267" y="974100"/>
            <a:ext cx="2584400" cy="7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1"/>
          </p:nvPr>
        </p:nvSpPr>
        <p:spPr>
          <a:xfrm>
            <a:off x="3606100" y="1985033"/>
            <a:ext cx="4979600" cy="2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title" idx="2" hasCustomPrompt="1"/>
          </p:nvPr>
        </p:nvSpPr>
        <p:spPr>
          <a:xfrm>
            <a:off x="5143267" y="2705367"/>
            <a:ext cx="2584400" cy="7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145" name="Google Shape;145;p21"/>
          <p:cNvSpPr txBox="1">
            <a:spLocks noGrp="1"/>
          </p:cNvSpPr>
          <p:nvPr>
            <p:ph type="subTitle" idx="3"/>
          </p:nvPr>
        </p:nvSpPr>
        <p:spPr>
          <a:xfrm>
            <a:off x="3606100" y="3716300"/>
            <a:ext cx="4979600" cy="2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title" idx="4" hasCustomPrompt="1"/>
          </p:nvPr>
        </p:nvSpPr>
        <p:spPr>
          <a:xfrm>
            <a:off x="5041067" y="4441200"/>
            <a:ext cx="2584400" cy="7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147" name="Google Shape;147;p21"/>
          <p:cNvSpPr txBox="1">
            <a:spLocks noGrp="1"/>
          </p:cNvSpPr>
          <p:nvPr>
            <p:ph type="subTitle" idx="5"/>
          </p:nvPr>
        </p:nvSpPr>
        <p:spPr>
          <a:xfrm>
            <a:off x="3606100" y="5452133"/>
            <a:ext cx="4979600" cy="2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8" name="Google Shape;148;p21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p21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5632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73867" y="1698033"/>
            <a:ext cx="5927200" cy="23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9066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241467" y="4707267"/>
            <a:ext cx="6107200" cy="4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952400" y="2352036"/>
            <a:ext cx="1823200" cy="10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cxnSp>
        <p:nvCxnSpPr>
          <p:cNvPr id="17" name="Google Shape;17;p3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8;p3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044694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title" hasCustomPrompt="1"/>
          </p:nvPr>
        </p:nvSpPr>
        <p:spPr>
          <a:xfrm>
            <a:off x="1529135" y="2890033"/>
            <a:ext cx="1502800" cy="7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1"/>
          </p:nvPr>
        </p:nvSpPr>
        <p:spPr>
          <a:xfrm>
            <a:off x="952467" y="4815367"/>
            <a:ext cx="2571600" cy="7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title" idx="2" hasCustomPrompt="1"/>
          </p:nvPr>
        </p:nvSpPr>
        <p:spPr>
          <a:xfrm>
            <a:off x="4100956" y="3934333"/>
            <a:ext cx="1502800" cy="7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3"/>
          </p:nvPr>
        </p:nvSpPr>
        <p:spPr>
          <a:xfrm>
            <a:off x="3524289" y="1973467"/>
            <a:ext cx="2571600" cy="7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title" idx="4" hasCustomPrompt="1"/>
          </p:nvPr>
        </p:nvSpPr>
        <p:spPr>
          <a:xfrm>
            <a:off x="6672779" y="2890033"/>
            <a:ext cx="1502800" cy="7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5"/>
          </p:nvPr>
        </p:nvSpPr>
        <p:spPr>
          <a:xfrm>
            <a:off x="6096111" y="4815367"/>
            <a:ext cx="2571600" cy="7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title" idx="6" hasCustomPrompt="1"/>
          </p:nvPr>
        </p:nvSpPr>
        <p:spPr>
          <a:xfrm>
            <a:off x="9244601" y="3934333"/>
            <a:ext cx="1502800" cy="7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158" name="Google Shape;158;p22"/>
          <p:cNvSpPr txBox="1">
            <a:spLocks noGrp="1"/>
          </p:cNvSpPr>
          <p:nvPr>
            <p:ph type="subTitle" idx="7"/>
          </p:nvPr>
        </p:nvSpPr>
        <p:spPr>
          <a:xfrm>
            <a:off x="8667933" y="1973467"/>
            <a:ext cx="2571600" cy="7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title" idx="8"/>
          </p:nvPr>
        </p:nvSpPr>
        <p:spPr>
          <a:xfrm>
            <a:off x="952400" y="737933"/>
            <a:ext cx="102872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60" name="Google Shape;160;p22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734570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 and text 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subTitle" idx="1"/>
          </p:nvPr>
        </p:nvSpPr>
        <p:spPr>
          <a:xfrm>
            <a:off x="4032200" y="3774917"/>
            <a:ext cx="4127600" cy="11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4032200" y="1920284"/>
            <a:ext cx="4127600" cy="16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14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65" name="Google Shape;165;p23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23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524807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subTitle" idx="1"/>
          </p:nvPr>
        </p:nvSpPr>
        <p:spPr>
          <a:xfrm>
            <a:off x="1348333" y="3604467"/>
            <a:ext cx="3238800" cy="14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1348333" y="1738867"/>
            <a:ext cx="2576000" cy="1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70" name="Google Shape;170;p24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24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54742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>
            <a:spLocks noGrp="1"/>
          </p:cNvSpPr>
          <p:nvPr>
            <p:ph type="subTitle" idx="1"/>
          </p:nvPr>
        </p:nvSpPr>
        <p:spPr>
          <a:xfrm>
            <a:off x="7605000" y="3604467"/>
            <a:ext cx="3238800" cy="14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title"/>
          </p:nvPr>
        </p:nvSpPr>
        <p:spPr>
          <a:xfrm>
            <a:off x="8369300" y="1738867"/>
            <a:ext cx="2474400" cy="1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75" name="Google Shape;175;p25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25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501785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subTitle" idx="1"/>
          </p:nvPr>
        </p:nvSpPr>
        <p:spPr>
          <a:xfrm>
            <a:off x="941400" y="1878200"/>
            <a:ext cx="5024400" cy="35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84" name="Google Shape;184;p27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27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>
          <a:xfrm>
            <a:off x="952400" y="737933"/>
            <a:ext cx="102872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subTitle" idx="2"/>
          </p:nvPr>
        </p:nvSpPr>
        <p:spPr>
          <a:xfrm>
            <a:off x="6226200" y="1878200"/>
            <a:ext cx="5024400" cy="35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07837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>
            <a:spLocks noGrp="1"/>
          </p:cNvSpPr>
          <p:nvPr>
            <p:ph type="subTitle" idx="1"/>
          </p:nvPr>
        </p:nvSpPr>
        <p:spPr>
          <a:xfrm>
            <a:off x="952400" y="2208500"/>
            <a:ext cx="4481600" cy="18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8"/>
          <p:cNvSpPr txBox="1">
            <a:spLocks noGrp="1"/>
          </p:cNvSpPr>
          <p:nvPr>
            <p:ph type="title"/>
          </p:nvPr>
        </p:nvSpPr>
        <p:spPr>
          <a:xfrm>
            <a:off x="952400" y="654000"/>
            <a:ext cx="3771600" cy="12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90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91" name="Google Shape;191;p28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192;p28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Google Shape;193;p28"/>
          <p:cNvSpPr txBox="1"/>
          <p:nvPr/>
        </p:nvSpPr>
        <p:spPr>
          <a:xfrm>
            <a:off x="952400" y="4826860"/>
            <a:ext cx="63192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including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23604610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46285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0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0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" name="Google Shape;198;p30"/>
          <p:cNvGrpSpPr/>
          <p:nvPr/>
        </p:nvGrpSpPr>
        <p:grpSpPr>
          <a:xfrm>
            <a:off x="941414" y="1648003"/>
            <a:ext cx="927773" cy="325073"/>
            <a:chOff x="2271950" y="2722775"/>
            <a:chExt cx="575875" cy="201775"/>
          </a:xfrm>
        </p:grpSpPr>
        <p:sp>
          <p:nvSpPr>
            <p:cNvPr id="199" name="Google Shape;199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4" name="Google Shape;204;p30"/>
          <p:cNvSpPr/>
          <p:nvPr/>
        </p:nvSpPr>
        <p:spPr>
          <a:xfrm>
            <a:off x="10381885" y="1069401"/>
            <a:ext cx="143769" cy="14465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5" name="Google Shape;205;p30"/>
          <p:cNvSpPr/>
          <p:nvPr/>
        </p:nvSpPr>
        <p:spPr>
          <a:xfrm>
            <a:off x="2554602" y="4490391"/>
            <a:ext cx="186996" cy="18696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6" name="Google Shape;206;p30"/>
          <p:cNvGrpSpPr/>
          <p:nvPr/>
        </p:nvGrpSpPr>
        <p:grpSpPr>
          <a:xfrm>
            <a:off x="1869210" y="919006"/>
            <a:ext cx="1271455" cy="445465"/>
            <a:chOff x="2271950" y="2722775"/>
            <a:chExt cx="575875" cy="201775"/>
          </a:xfrm>
        </p:grpSpPr>
        <p:sp>
          <p:nvSpPr>
            <p:cNvPr id="207" name="Google Shape;207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2" name="Google Shape;212;p30"/>
          <p:cNvSpPr/>
          <p:nvPr/>
        </p:nvSpPr>
        <p:spPr>
          <a:xfrm>
            <a:off x="9033970" y="5287218"/>
            <a:ext cx="447705" cy="528156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3" name="Google Shape;213;p30"/>
          <p:cNvSpPr/>
          <p:nvPr/>
        </p:nvSpPr>
        <p:spPr>
          <a:xfrm>
            <a:off x="2205418" y="1564187"/>
            <a:ext cx="447705" cy="52817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" name="Google Shape;214;p30"/>
          <p:cNvSpPr/>
          <p:nvPr/>
        </p:nvSpPr>
        <p:spPr>
          <a:xfrm>
            <a:off x="10966035" y="2722763"/>
            <a:ext cx="284575" cy="28453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5" name="Google Shape;215;p30"/>
          <p:cNvSpPr/>
          <p:nvPr/>
        </p:nvSpPr>
        <p:spPr>
          <a:xfrm rot="-1685758">
            <a:off x="9799771" y="2260279"/>
            <a:ext cx="79399" cy="80224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6" name="Google Shape;216;p30"/>
          <p:cNvSpPr/>
          <p:nvPr/>
        </p:nvSpPr>
        <p:spPr>
          <a:xfrm>
            <a:off x="10966018" y="4919285"/>
            <a:ext cx="284575" cy="286247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7" name="Google Shape;217;p30"/>
          <p:cNvSpPr/>
          <p:nvPr/>
        </p:nvSpPr>
        <p:spPr>
          <a:xfrm rot="-1685758">
            <a:off x="3357004" y="1933179"/>
            <a:ext cx="79399" cy="80224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8" name="Google Shape;218;p30"/>
          <p:cNvSpPr/>
          <p:nvPr/>
        </p:nvSpPr>
        <p:spPr>
          <a:xfrm>
            <a:off x="1993270" y="3261099"/>
            <a:ext cx="143769" cy="144613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9" name="Google Shape;219;p30"/>
          <p:cNvSpPr/>
          <p:nvPr/>
        </p:nvSpPr>
        <p:spPr>
          <a:xfrm>
            <a:off x="10232583" y="3279505"/>
            <a:ext cx="107796" cy="107796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0" name="Google Shape;220;p30"/>
          <p:cNvSpPr/>
          <p:nvPr/>
        </p:nvSpPr>
        <p:spPr>
          <a:xfrm rot="-4501656">
            <a:off x="9570658" y="4779663"/>
            <a:ext cx="933913" cy="929149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1" name="Google Shape;221;p30"/>
          <p:cNvSpPr/>
          <p:nvPr/>
        </p:nvSpPr>
        <p:spPr>
          <a:xfrm rot="-4498560">
            <a:off x="10287150" y="4259581"/>
            <a:ext cx="496060" cy="493529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2" name="Google Shape;222;p30"/>
          <p:cNvSpPr/>
          <p:nvPr/>
        </p:nvSpPr>
        <p:spPr>
          <a:xfrm rot="-4497731">
            <a:off x="9503727" y="3958370"/>
            <a:ext cx="671479" cy="668053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3" name="Google Shape;223;p30"/>
          <p:cNvSpPr/>
          <p:nvPr/>
        </p:nvSpPr>
        <p:spPr>
          <a:xfrm>
            <a:off x="1502252" y="4558634"/>
            <a:ext cx="143769" cy="14465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4" name="Google Shape;224;p30"/>
          <p:cNvSpPr/>
          <p:nvPr/>
        </p:nvSpPr>
        <p:spPr>
          <a:xfrm>
            <a:off x="941385" y="2588085"/>
            <a:ext cx="284575" cy="286247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5" name="Google Shape;225;p30"/>
          <p:cNvSpPr/>
          <p:nvPr/>
        </p:nvSpPr>
        <p:spPr>
          <a:xfrm>
            <a:off x="10854485" y="1564191"/>
            <a:ext cx="186996" cy="18696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6" name="Google Shape;226;p30"/>
          <p:cNvSpPr/>
          <p:nvPr/>
        </p:nvSpPr>
        <p:spPr>
          <a:xfrm rot="-1685758">
            <a:off x="1240171" y="5362179"/>
            <a:ext cx="79399" cy="80224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" name="Google Shape;227;p30"/>
          <p:cNvSpPr/>
          <p:nvPr/>
        </p:nvSpPr>
        <p:spPr>
          <a:xfrm>
            <a:off x="1869217" y="5636205"/>
            <a:ext cx="107796" cy="107796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7935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952400" y="737933"/>
            <a:ext cx="102872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2"/>
          </p:nvPr>
        </p:nvSpPr>
        <p:spPr>
          <a:xfrm>
            <a:off x="2405559" y="3922517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2405559" y="4784935"/>
            <a:ext cx="29740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3"/>
          </p:nvPr>
        </p:nvSpPr>
        <p:spPr>
          <a:xfrm>
            <a:off x="6812459" y="3922517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4"/>
          </p:nvPr>
        </p:nvSpPr>
        <p:spPr>
          <a:xfrm>
            <a:off x="6812459" y="4784935"/>
            <a:ext cx="29740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5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5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0411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952400" y="737933"/>
            <a:ext cx="102872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34" name="Google Shape;34;p6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5;p6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7033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952400" y="2628900"/>
            <a:ext cx="5143600" cy="31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952400" y="737933"/>
            <a:ext cx="5143600" cy="1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39" name="Google Shape;39;p7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Google Shape;40;p7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41211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56000" y="1551000"/>
            <a:ext cx="5880000" cy="37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cxnSp>
        <p:nvCxnSpPr>
          <p:cNvPr id="43" name="Google Shape;43;p8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44;p8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9375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846000" y="1872717"/>
            <a:ext cx="5393600" cy="10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5846000" y="3086084"/>
            <a:ext cx="5393600" cy="18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49;p9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9052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1000800" y="4097867"/>
            <a:ext cx="4552800" cy="1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10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10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99420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4391667" y="1993900"/>
            <a:ext cx="5019200" cy="13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2578200" y="4253033"/>
            <a:ext cx="6870800" cy="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cxnSp>
        <p:nvCxnSpPr>
          <p:cNvPr id="57" name="Google Shape;57;p11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11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65070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2400" y="732800"/>
            <a:ext cx="102872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2400" y="1536633"/>
            <a:ext cx="10287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657977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4" Type="http://schemas.openxmlformats.org/officeDocument/2006/relationships/slide" Target="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4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/>
          <p:nvPr/>
        </p:nvSpPr>
        <p:spPr>
          <a:xfrm>
            <a:off x="1020717" y="4435005"/>
            <a:ext cx="5319200" cy="655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9" name="Google Shape;239;p34"/>
          <p:cNvSpPr txBox="1">
            <a:spLocks noGrp="1"/>
          </p:cNvSpPr>
          <p:nvPr>
            <p:ph type="ctrTitle"/>
          </p:nvPr>
        </p:nvSpPr>
        <p:spPr>
          <a:xfrm>
            <a:off x="887621" y="1438672"/>
            <a:ext cx="7979191" cy="292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>
                <a:solidFill>
                  <a:schemeClr val="accent3"/>
                </a:solidFill>
              </a:rPr>
              <a:t>           </a:t>
            </a:r>
            <a:r>
              <a:rPr lang="en" sz="8000" dirty="0">
                <a:solidFill>
                  <a:schemeClr val="tx2"/>
                </a:solidFill>
              </a:rPr>
              <a:t>(</a:t>
            </a:r>
            <a:r>
              <a:rPr lang="en" sz="8000" dirty="0">
                <a:solidFill>
                  <a:schemeClr val="lt2"/>
                </a:solidFill>
              </a:rPr>
              <a:t>Un)Important</a:t>
            </a:r>
            <a:br>
              <a:rPr lang="en" dirty="0">
                <a:solidFill>
                  <a:schemeClr val="lt2"/>
                </a:solidFill>
              </a:rPr>
            </a:br>
            <a:r>
              <a:rPr lang="en" dirty="0">
                <a:solidFill>
                  <a:schemeClr val="tx1"/>
                </a:solidFill>
              </a:rPr>
              <a:t>CGPA IS?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40" name="Google Shape;240;p34"/>
          <p:cNvSpPr txBox="1">
            <a:spLocks noGrp="1"/>
          </p:cNvSpPr>
          <p:nvPr>
            <p:ph type="subTitle" idx="1"/>
          </p:nvPr>
        </p:nvSpPr>
        <p:spPr>
          <a:xfrm>
            <a:off x="1136751" y="4619689"/>
            <a:ext cx="5087200" cy="28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dirty="0"/>
              <a:t>Presented to: Sir Faisal Bukhari</a:t>
            </a:r>
            <a:endParaRPr dirty="0"/>
          </a:p>
        </p:txBody>
      </p:sp>
      <p:sp>
        <p:nvSpPr>
          <p:cNvPr id="241" name="Google Shape;241;p34"/>
          <p:cNvSpPr/>
          <p:nvPr/>
        </p:nvSpPr>
        <p:spPr>
          <a:xfrm>
            <a:off x="4236715" y="5495350"/>
            <a:ext cx="107796" cy="107796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2" name="Google Shape;242;p34"/>
          <p:cNvSpPr/>
          <p:nvPr/>
        </p:nvSpPr>
        <p:spPr>
          <a:xfrm rot="-1685758">
            <a:off x="5702338" y="5711763"/>
            <a:ext cx="79399" cy="80224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3" name="Google Shape;243;p34"/>
          <p:cNvSpPr/>
          <p:nvPr/>
        </p:nvSpPr>
        <p:spPr>
          <a:xfrm>
            <a:off x="1034853" y="1627234"/>
            <a:ext cx="1783027" cy="97742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867" kern="0" dirty="0"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  <a:cs typeface="Arial"/>
                <a:sym typeface="Arial"/>
              </a:rPr>
              <a:t>How</a:t>
            </a:r>
            <a:endParaRPr sz="1867" kern="0" dirty="0"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  <a:cs typeface="Arial"/>
              <a:sym typeface="Arial"/>
            </a:endParaRPr>
          </a:p>
        </p:txBody>
      </p:sp>
      <p:sp>
        <p:nvSpPr>
          <p:cNvPr id="244" name="Google Shape;244;p34"/>
          <p:cNvSpPr/>
          <p:nvPr/>
        </p:nvSpPr>
        <p:spPr>
          <a:xfrm>
            <a:off x="5160550" y="1155871"/>
            <a:ext cx="107796" cy="107796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5" name="Google Shape;245;p34"/>
          <p:cNvSpPr txBox="1"/>
          <p:nvPr/>
        </p:nvSpPr>
        <p:spPr>
          <a:xfrm>
            <a:off x="9073999" y="283665"/>
            <a:ext cx="2104332" cy="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" sz="1867" kern="0" dirty="0">
                <a:solidFill>
                  <a:srgbClr val="FFB632"/>
                </a:solidFill>
                <a:latin typeface="Bebas Neue"/>
                <a:cs typeface="Arial"/>
                <a:sym typeface="Bebas Neue"/>
              </a:rPr>
              <a:t>Probability and stats</a:t>
            </a:r>
            <a:endParaRPr sz="1867" kern="0" dirty="0">
              <a:solidFill>
                <a:srgbClr val="FFB63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7" name="Google Shape;247;p34">
            <a:hlinkClick r:id="rId3" action="ppaction://hlinksldjump"/>
          </p:cNvPr>
          <p:cNvSpPr txBox="1"/>
          <p:nvPr/>
        </p:nvSpPr>
        <p:spPr>
          <a:xfrm>
            <a:off x="2023907" y="367700"/>
            <a:ext cx="696000" cy="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333" kern="0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333" kern="0" dirty="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49" name="Google Shape;249;p34"/>
          <p:cNvGrpSpPr/>
          <p:nvPr/>
        </p:nvGrpSpPr>
        <p:grpSpPr>
          <a:xfrm>
            <a:off x="941384" y="417297"/>
            <a:ext cx="186963" cy="187212"/>
            <a:chOff x="2741000" y="199475"/>
            <a:chExt cx="191953" cy="192210"/>
          </a:xfrm>
        </p:grpSpPr>
        <p:sp>
          <p:nvSpPr>
            <p:cNvPr id="250" name="Google Shape;250;p3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59" name="Google Shape;259;p34"/>
          <p:cNvGrpSpPr/>
          <p:nvPr/>
        </p:nvGrpSpPr>
        <p:grpSpPr>
          <a:xfrm>
            <a:off x="7579063" y="920548"/>
            <a:ext cx="4935829" cy="5016905"/>
            <a:chOff x="5041963" y="757530"/>
            <a:chExt cx="3701872" cy="3762679"/>
          </a:xfrm>
        </p:grpSpPr>
        <p:sp>
          <p:nvSpPr>
            <p:cNvPr id="260" name="Google Shape;260;p34"/>
            <p:cNvSpPr/>
            <p:nvPr/>
          </p:nvSpPr>
          <p:spPr>
            <a:xfrm rot="7198710">
              <a:off x="6604948" y="1367176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61" name="Google Shape;261;p34"/>
            <p:cNvGrpSpPr/>
            <p:nvPr/>
          </p:nvGrpSpPr>
          <p:grpSpPr>
            <a:xfrm>
              <a:off x="5536526" y="2174241"/>
              <a:ext cx="858975" cy="300968"/>
              <a:chOff x="2271950" y="2722775"/>
              <a:chExt cx="575875" cy="201775"/>
            </a:xfrm>
          </p:grpSpPr>
          <p:sp>
            <p:nvSpPr>
              <p:cNvPr id="262" name="Google Shape;262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7" name="Google Shape;267;p34"/>
            <p:cNvSpPr/>
            <p:nvPr/>
          </p:nvSpPr>
          <p:spPr>
            <a:xfrm rot="8100000">
              <a:off x="6648045" y="2782815"/>
              <a:ext cx="969401" cy="964456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4"/>
            <p:cNvSpPr/>
            <p:nvPr/>
          </p:nvSpPr>
          <p:spPr>
            <a:xfrm rot="7198710">
              <a:off x="5934873" y="3298064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69" name="Google Shape;269;p34"/>
            <p:cNvGrpSpPr/>
            <p:nvPr/>
          </p:nvGrpSpPr>
          <p:grpSpPr>
            <a:xfrm>
              <a:off x="6056200" y="1535350"/>
              <a:ext cx="2293204" cy="1710167"/>
              <a:chOff x="1062800" y="1986296"/>
              <a:chExt cx="2169540" cy="1617945"/>
            </a:xfrm>
          </p:grpSpPr>
          <p:sp>
            <p:nvSpPr>
              <p:cNvPr id="270" name="Google Shape;270;p34"/>
              <p:cNvSpPr/>
              <p:nvPr/>
            </p:nvSpPr>
            <p:spPr>
              <a:xfrm>
                <a:off x="1062800" y="1986296"/>
                <a:ext cx="2169540" cy="1617945"/>
              </a:xfrm>
              <a:custGeom>
                <a:avLst/>
                <a:gdLst/>
                <a:ahLst/>
                <a:cxnLst/>
                <a:rect l="l" t="t" r="r" b="b"/>
                <a:pathLst>
                  <a:path w="66074" h="49275" extrusionOk="0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012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34"/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avLst/>
                <a:gdLst/>
                <a:ahLst/>
                <a:cxnLst/>
                <a:rect l="l" t="t" r="r" b="b"/>
                <a:pathLst>
                  <a:path w="60712" h="43736" fill="none" extrusionOk="0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34"/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avLst/>
                <a:gdLst/>
                <a:ahLst/>
                <a:cxnLst/>
                <a:rect l="l" t="t" r="r" b="b"/>
                <a:pathLst>
                  <a:path w="54566" h="38373" fill="none" extrusionOk="0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34"/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avLst/>
                <a:gdLst/>
                <a:ahLst/>
                <a:cxnLst/>
                <a:rect l="l" t="t" r="r" b="b"/>
                <a:pathLst>
                  <a:path w="64382" h="16978" fill="none" extrusionOk="0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34"/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avLst/>
                <a:gdLst/>
                <a:ahLst/>
                <a:cxnLst/>
                <a:rect l="l" t="t" r="r" b="b"/>
                <a:pathLst>
                  <a:path w="17281" h="4561" fill="none" extrusionOk="0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34"/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28" h="13184" fill="none" extrusionOk="0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160" fill="none" extrusionOk="0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16782" fill="none" extrusionOk="0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0084" fill="none" extrusionOk="0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34"/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202" fill="none" extrusionOk="0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34"/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184" fill="none" extrusionOk="0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13201" fill="none" extrusionOk="0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5595" fill="none" extrusionOk="0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34"/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avLst/>
                <a:gdLst/>
                <a:ahLst/>
                <a:cxnLst/>
                <a:rect l="l" t="t" r="r" b="b"/>
                <a:pathLst>
                  <a:path w="40689" h="7804" fill="none" extrusionOk="0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4" name="Google Shape;284;p34"/>
            <p:cNvGrpSpPr/>
            <p:nvPr/>
          </p:nvGrpSpPr>
          <p:grpSpPr>
            <a:xfrm>
              <a:off x="7524694" y="2964516"/>
              <a:ext cx="953591" cy="334099"/>
              <a:chOff x="2271950" y="2722775"/>
              <a:chExt cx="575875" cy="201775"/>
            </a:xfrm>
          </p:grpSpPr>
          <p:sp>
            <p:nvSpPr>
              <p:cNvPr id="285" name="Google Shape;285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0" name="Google Shape;290;p34"/>
            <p:cNvGrpSpPr/>
            <p:nvPr/>
          </p:nvGrpSpPr>
          <p:grpSpPr>
            <a:xfrm>
              <a:off x="7653574" y="1141618"/>
              <a:ext cx="695830" cy="643529"/>
              <a:chOff x="3407216" y="1944760"/>
              <a:chExt cx="535831" cy="495479"/>
            </a:xfrm>
          </p:grpSpPr>
          <p:sp>
            <p:nvSpPr>
              <p:cNvPr id="291" name="Google Shape;291;p34"/>
              <p:cNvSpPr/>
              <p:nvPr/>
            </p:nvSpPr>
            <p:spPr>
              <a:xfrm>
                <a:off x="3747055" y="2059977"/>
                <a:ext cx="195992" cy="130486"/>
              </a:xfrm>
              <a:custGeom>
                <a:avLst/>
                <a:gdLst/>
                <a:ahLst/>
                <a:cxnLst/>
                <a:rect l="l" t="t" r="r" b="b"/>
                <a:pathLst>
                  <a:path w="5969" h="3974" extrusionOk="0">
                    <a:moveTo>
                      <a:pt x="1" y="3973"/>
                    </a:moveTo>
                    <a:lnTo>
                      <a:pt x="5968" y="3973"/>
                    </a:lnTo>
                    <a:cubicBezTo>
                      <a:pt x="5951" y="2495"/>
                      <a:pt x="5380" y="1087"/>
                      <a:pt x="43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34"/>
              <p:cNvSpPr/>
              <p:nvPr/>
            </p:nvSpPr>
            <p:spPr>
              <a:xfrm>
                <a:off x="3715468" y="1944760"/>
                <a:ext cx="143916" cy="193628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5897" extrusionOk="0">
                    <a:moveTo>
                      <a:pt x="1" y="0"/>
                    </a:moveTo>
                    <a:lnTo>
                      <a:pt x="1" y="5897"/>
                    </a:lnTo>
                    <a:lnTo>
                      <a:pt x="4383" y="1924"/>
                    </a:lnTo>
                    <a:cubicBezTo>
                      <a:pt x="3261" y="695"/>
                      <a:pt x="1675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34"/>
              <p:cNvSpPr/>
              <p:nvPr/>
            </p:nvSpPr>
            <p:spPr>
              <a:xfrm>
                <a:off x="3407216" y="2031904"/>
                <a:ext cx="459197" cy="408336"/>
              </a:xfrm>
              <a:custGeom>
                <a:avLst/>
                <a:gdLst/>
                <a:ahLst/>
                <a:cxnLst/>
                <a:rect l="l" t="t" r="r" b="b"/>
                <a:pathLst>
                  <a:path w="13985" h="12436" extrusionOk="0">
                    <a:moveTo>
                      <a:pt x="13985" y="5986"/>
                    </a:moveTo>
                    <a:lnTo>
                      <a:pt x="13985" y="5897"/>
                    </a:lnTo>
                    <a:lnTo>
                      <a:pt x="7999" y="5897"/>
                    </a:lnTo>
                    <a:lnTo>
                      <a:pt x="7999" y="1"/>
                    </a:lnTo>
                    <a:cubicBezTo>
                      <a:pt x="2673" y="1"/>
                      <a:pt x="0" y="6449"/>
                      <a:pt x="3777" y="10208"/>
                    </a:cubicBezTo>
                    <a:cubicBezTo>
                      <a:pt x="5487" y="11918"/>
                      <a:pt x="8053" y="12435"/>
                      <a:pt x="10297" y="11509"/>
                    </a:cubicBezTo>
                    <a:cubicBezTo>
                      <a:pt x="12524" y="10582"/>
                      <a:pt x="13985" y="8409"/>
                      <a:pt x="13985" y="59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4" name="Google Shape;294;p34"/>
            <p:cNvSpPr/>
            <p:nvPr/>
          </p:nvSpPr>
          <p:spPr>
            <a:xfrm>
              <a:off x="8170289" y="4203881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8030063" y="757530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5256650" y="3893001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7082963" y="910513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5653275" y="883381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5041963" y="282429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5692426" y="4028640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4"/>
            <p:cNvSpPr/>
            <p:nvPr/>
          </p:nvSpPr>
          <p:spPr>
            <a:xfrm rot="-1685758">
              <a:off x="6377366" y="1295459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4"/>
            <p:cNvSpPr/>
            <p:nvPr/>
          </p:nvSpPr>
          <p:spPr>
            <a:xfrm rot="-1685758">
              <a:off x="7465216" y="4052484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6575627" y="3816888"/>
              <a:ext cx="335779" cy="396117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5138089" y="1527749"/>
              <a:ext cx="107827" cy="108460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05" name="Google Shape;305;p34"/>
            <p:cNvGrpSpPr/>
            <p:nvPr/>
          </p:nvGrpSpPr>
          <p:grpSpPr>
            <a:xfrm>
              <a:off x="6882732" y="2040297"/>
              <a:ext cx="1861102" cy="1904111"/>
              <a:chOff x="6882732" y="2040297"/>
              <a:chExt cx="1861102" cy="1904111"/>
            </a:xfrm>
          </p:grpSpPr>
          <p:grpSp>
            <p:nvGrpSpPr>
              <p:cNvPr id="306" name="Google Shape;306;p34"/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307" name="Google Shape;307;p34"/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17" h="28717" extrusionOk="0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8" name="Google Shape;308;p34"/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9" h="5951" extrusionOk="0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9" name="Google Shape;309;p34"/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9" h="14859" extrusionOk="0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" name="Google Shape;310;p34"/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13" h="34436" extrusionOk="0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" name="Google Shape;311;p34"/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6" fill="none" extrusionOk="0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2" name="Google Shape;312;p34"/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7" fill="none" extrusionOk="0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3" name="Google Shape;313;p34"/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4" name="Google Shape;314;p34"/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5" name="Google Shape;315;p34"/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5042" fill="none" extrusionOk="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6" name="Google Shape;316;p34"/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2833" fill="none" extrusionOk="0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7" name="Google Shape;317;p34"/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643" fill="none" extrusionOk="0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8" name="Google Shape;318;p34"/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2" h="3564" fill="none" extrusionOk="0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9" name="Google Shape;319;p34"/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6700" fill="none" extrusionOk="0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0" name="Google Shape;320;p34"/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874" fill="none" extrusionOk="0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21" name="Google Shape;321;p34"/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fill="none" extrusionOk="0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22" name="Google Shape;322;p34">
            <a:hlinkClick r:id="rId4" action="ppaction://hlinksldjump"/>
          </p:cNvPr>
          <p:cNvSpPr/>
          <p:nvPr/>
        </p:nvSpPr>
        <p:spPr>
          <a:xfrm>
            <a:off x="892667" y="368700"/>
            <a:ext cx="2844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7" name="Google Shape;2697;p70"/>
          <p:cNvGrpSpPr/>
          <p:nvPr/>
        </p:nvGrpSpPr>
        <p:grpSpPr>
          <a:xfrm>
            <a:off x="8834499" y="2663593"/>
            <a:ext cx="2746133" cy="3364064"/>
            <a:chOff x="2962600" y="1787438"/>
            <a:chExt cx="2059600" cy="2523048"/>
          </a:xfrm>
        </p:grpSpPr>
        <p:sp>
          <p:nvSpPr>
            <p:cNvPr id="2698" name="Google Shape;2698;p70"/>
            <p:cNvSpPr/>
            <p:nvPr/>
          </p:nvSpPr>
          <p:spPr>
            <a:xfrm>
              <a:off x="3488800" y="2222313"/>
              <a:ext cx="1161675" cy="555400"/>
            </a:xfrm>
            <a:custGeom>
              <a:avLst/>
              <a:gdLst/>
              <a:ahLst/>
              <a:cxnLst/>
              <a:rect l="l" t="t" r="r" b="b"/>
              <a:pathLst>
                <a:path w="46467" h="22216" extrusionOk="0">
                  <a:moveTo>
                    <a:pt x="24418" y="0"/>
                  </a:moveTo>
                  <a:cubicBezTo>
                    <a:pt x="17713" y="33"/>
                    <a:pt x="12042" y="5004"/>
                    <a:pt x="11175" y="11675"/>
                  </a:cubicBezTo>
                  <a:cubicBezTo>
                    <a:pt x="10975" y="11675"/>
                    <a:pt x="10808" y="11642"/>
                    <a:pt x="10608" y="11642"/>
                  </a:cubicBezTo>
                  <a:cubicBezTo>
                    <a:pt x="4737" y="11642"/>
                    <a:pt x="0" y="16378"/>
                    <a:pt x="0" y="22216"/>
                  </a:cubicBezTo>
                  <a:lnTo>
                    <a:pt x="46233" y="22216"/>
                  </a:lnTo>
                  <a:cubicBezTo>
                    <a:pt x="46367" y="21582"/>
                    <a:pt x="46467" y="20915"/>
                    <a:pt x="46467" y="20248"/>
                  </a:cubicBezTo>
                  <a:cubicBezTo>
                    <a:pt x="46467" y="15511"/>
                    <a:pt x="42598" y="11642"/>
                    <a:pt x="37827" y="11642"/>
                  </a:cubicBezTo>
                  <a:lnTo>
                    <a:pt x="37694" y="11642"/>
                  </a:lnTo>
                  <a:cubicBezTo>
                    <a:pt x="36827" y="4970"/>
                    <a:pt x="31156" y="0"/>
                    <a:pt x="2441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699" name="Google Shape;2699;p70"/>
            <p:cNvSpPr/>
            <p:nvPr/>
          </p:nvSpPr>
          <p:spPr>
            <a:xfrm>
              <a:off x="4188475" y="2631763"/>
              <a:ext cx="74225" cy="467850"/>
            </a:xfrm>
            <a:custGeom>
              <a:avLst/>
              <a:gdLst/>
              <a:ahLst/>
              <a:cxnLst/>
              <a:rect l="l" t="t" r="r" b="b"/>
              <a:pathLst>
                <a:path w="2969" h="18714" extrusionOk="0">
                  <a:moveTo>
                    <a:pt x="0" y="0"/>
                  </a:moveTo>
                  <a:lnTo>
                    <a:pt x="0" y="15245"/>
                  </a:lnTo>
                  <a:lnTo>
                    <a:pt x="1468" y="18714"/>
                  </a:lnTo>
                  <a:lnTo>
                    <a:pt x="2969" y="15245"/>
                  </a:lnTo>
                  <a:lnTo>
                    <a:pt x="2969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0" name="Google Shape;2700;p70"/>
            <p:cNvSpPr/>
            <p:nvPr/>
          </p:nvSpPr>
          <p:spPr>
            <a:xfrm>
              <a:off x="3904100" y="2545038"/>
              <a:ext cx="75075" cy="467850"/>
            </a:xfrm>
            <a:custGeom>
              <a:avLst/>
              <a:gdLst/>
              <a:ahLst/>
              <a:cxnLst/>
              <a:rect l="l" t="t" r="r" b="b"/>
              <a:pathLst>
                <a:path w="3003" h="18714" extrusionOk="0">
                  <a:moveTo>
                    <a:pt x="1501" y="0"/>
                  </a:moveTo>
                  <a:lnTo>
                    <a:pt x="0" y="3469"/>
                  </a:lnTo>
                  <a:lnTo>
                    <a:pt x="0" y="18714"/>
                  </a:lnTo>
                  <a:lnTo>
                    <a:pt x="3002" y="18714"/>
                  </a:lnTo>
                  <a:lnTo>
                    <a:pt x="3002" y="3469"/>
                  </a:lnTo>
                  <a:lnTo>
                    <a:pt x="150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1" name="Google Shape;2701;p70"/>
            <p:cNvSpPr/>
            <p:nvPr/>
          </p:nvSpPr>
          <p:spPr>
            <a:xfrm>
              <a:off x="2962600" y="2574213"/>
              <a:ext cx="1161675" cy="555425"/>
            </a:xfrm>
            <a:custGeom>
              <a:avLst/>
              <a:gdLst/>
              <a:ahLst/>
              <a:cxnLst/>
              <a:rect l="l" t="t" r="r" b="b"/>
              <a:pathLst>
                <a:path w="46467" h="22217" extrusionOk="0">
                  <a:moveTo>
                    <a:pt x="24417" y="1"/>
                  </a:moveTo>
                  <a:cubicBezTo>
                    <a:pt x="17713" y="1"/>
                    <a:pt x="12042" y="4971"/>
                    <a:pt x="11175" y="11609"/>
                  </a:cubicBezTo>
                  <a:lnTo>
                    <a:pt x="10574" y="11609"/>
                  </a:lnTo>
                  <a:cubicBezTo>
                    <a:pt x="4737" y="11609"/>
                    <a:pt x="0" y="16346"/>
                    <a:pt x="0" y="22217"/>
                  </a:cubicBezTo>
                  <a:lnTo>
                    <a:pt x="46233" y="22217"/>
                  </a:lnTo>
                  <a:cubicBezTo>
                    <a:pt x="46366" y="21583"/>
                    <a:pt x="46433" y="20916"/>
                    <a:pt x="46467" y="20249"/>
                  </a:cubicBezTo>
                  <a:cubicBezTo>
                    <a:pt x="46467" y="15479"/>
                    <a:pt x="42597" y="11609"/>
                    <a:pt x="37827" y="11609"/>
                  </a:cubicBezTo>
                  <a:lnTo>
                    <a:pt x="37694" y="11609"/>
                  </a:lnTo>
                  <a:cubicBezTo>
                    <a:pt x="36826" y="4971"/>
                    <a:pt x="31156" y="1"/>
                    <a:pt x="2441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2" name="Google Shape;2702;p70"/>
            <p:cNvSpPr/>
            <p:nvPr/>
          </p:nvSpPr>
          <p:spPr>
            <a:xfrm>
              <a:off x="3491300" y="2730163"/>
              <a:ext cx="194325" cy="158475"/>
            </a:xfrm>
            <a:custGeom>
              <a:avLst/>
              <a:gdLst/>
              <a:ahLst/>
              <a:cxnLst/>
              <a:rect l="l" t="t" r="r" b="b"/>
              <a:pathLst>
                <a:path w="7773" h="6339" fill="none" extrusionOk="0">
                  <a:moveTo>
                    <a:pt x="0" y="2302"/>
                  </a:moveTo>
                  <a:cubicBezTo>
                    <a:pt x="3269" y="1"/>
                    <a:pt x="7773" y="2302"/>
                    <a:pt x="7773" y="6339"/>
                  </a:cubicBezTo>
                </a:path>
              </a:pathLst>
            </a:custGeom>
            <a:solidFill>
              <a:schemeClr val="lt1"/>
            </a:solidFill>
            <a:ln w="3170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3" name="Google Shape;2703;p70"/>
            <p:cNvSpPr/>
            <p:nvPr/>
          </p:nvSpPr>
          <p:spPr>
            <a:xfrm>
              <a:off x="3452100" y="2751838"/>
              <a:ext cx="80075" cy="82600"/>
            </a:xfrm>
            <a:custGeom>
              <a:avLst/>
              <a:gdLst/>
              <a:ahLst/>
              <a:cxnLst/>
              <a:rect l="l" t="t" r="r" b="b"/>
              <a:pathLst>
                <a:path w="3203" h="3304" extrusionOk="0">
                  <a:moveTo>
                    <a:pt x="735" y="1"/>
                  </a:moveTo>
                  <a:lnTo>
                    <a:pt x="1" y="3303"/>
                  </a:lnTo>
                  <a:lnTo>
                    <a:pt x="3203" y="2303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4" name="Google Shape;2704;p70"/>
            <p:cNvSpPr/>
            <p:nvPr/>
          </p:nvSpPr>
          <p:spPr>
            <a:xfrm>
              <a:off x="3452100" y="2875263"/>
              <a:ext cx="194325" cy="158475"/>
            </a:xfrm>
            <a:custGeom>
              <a:avLst/>
              <a:gdLst/>
              <a:ahLst/>
              <a:cxnLst/>
              <a:rect l="l" t="t" r="r" b="b"/>
              <a:pathLst>
                <a:path w="7773" h="6339" fill="none" extrusionOk="0">
                  <a:moveTo>
                    <a:pt x="7773" y="4037"/>
                  </a:moveTo>
                  <a:cubicBezTo>
                    <a:pt x="4504" y="6339"/>
                    <a:pt x="1" y="4037"/>
                    <a:pt x="1" y="1"/>
                  </a:cubicBezTo>
                </a:path>
              </a:pathLst>
            </a:custGeom>
            <a:solidFill>
              <a:schemeClr val="lt1"/>
            </a:solidFill>
            <a:ln w="3170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5" name="Google Shape;2705;p70"/>
            <p:cNvSpPr/>
            <p:nvPr/>
          </p:nvSpPr>
          <p:spPr>
            <a:xfrm>
              <a:off x="3605550" y="2929488"/>
              <a:ext cx="80075" cy="82575"/>
            </a:xfrm>
            <a:custGeom>
              <a:avLst/>
              <a:gdLst/>
              <a:ahLst/>
              <a:cxnLst/>
              <a:rect l="l" t="t" r="r" b="b"/>
              <a:pathLst>
                <a:path w="3203" h="3303" extrusionOk="0">
                  <a:moveTo>
                    <a:pt x="3203" y="0"/>
                  </a:moveTo>
                  <a:lnTo>
                    <a:pt x="0" y="1001"/>
                  </a:lnTo>
                  <a:lnTo>
                    <a:pt x="2469" y="3302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6" name="Google Shape;2706;p70"/>
            <p:cNvSpPr/>
            <p:nvPr/>
          </p:nvSpPr>
          <p:spPr>
            <a:xfrm>
              <a:off x="3481113" y="3343700"/>
              <a:ext cx="381000" cy="495625"/>
            </a:xfrm>
            <a:custGeom>
              <a:avLst/>
              <a:gdLst/>
              <a:ahLst/>
              <a:cxnLst/>
              <a:rect l="l" t="t" r="r" b="b"/>
              <a:pathLst>
                <a:path w="15240" h="19825" extrusionOk="0">
                  <a:moveTo>
                    <a:pt x="13597" y="1"/>
                  </a:moveTo>
                  <a:cubicBezTo>
                    <a:pt x="13347" y="1"/>
                    <a:pt x="13085" y="89"/>
                    <a:pt x="12843" y="294"/>
                  </a:cubicBezTo>
                  <a:lnTo>
                    <a:pt x="4404" y="8733"/>
                  </a:lnTo>
                  <a:lnTo>
                    <a:pt x="4404" y="5698"/>
                  </a:lnTo>
                  <a:cubicBezTo>
                    <a:pt x="4404" y="5298"/>
                    <a:pt x="4304" y="4931"/>
                    <a:pt x="4137" y="4564"/>
                  </a:cubicBezTo>
                  <a:cubicBezTo>
                    <a:pt x="4003" y="4297"/>
                    <a:pt x="3837" y="4063"/>
                    <a:pt x="3636" y="3863"/>
                  </a:cubicBezTo>
                  <a:lnTo>
                    <a:pt x="2702" y="2929"/>
                  </a:lnTo>
                  <a:cubicBezTo>
                    <a:pt x="2452" y="2690"/>
                    <a:pt x="2149" y="2582"/>
                    <a:pt x="1854" y="2582"/>
                  </a:cubicBezTo>
                  <a:cubicBezTo>
                    <a:pt x="1243" y="2582"/>
                    <a:pt x="668" y="3044"/>
                    <a:pt x="668" y="3763"/>
                  </a:cubicBezTo>
                  <a:cubicBezTo>
                    <a:pt x="668" y="4063"/>
                    <a:pt x="801" y="4364"/>
                    <a:pt x="1035" y="4597"/>
                  </a:cubicBezTo>
                  <a:lnTo>
                    <a:pt x="1268" y="4831"/>
                  </a:lnTo>
                  <a:cubicBezTo>
                    <a:pt x="1735" y="5331"/>
                    <a:pt x="2035" y="5998"/>
                    <a:pt x="2035" y="6699"/>
                  </a:cubicBezTo>
                  <a:lnTo>
                    <a:pt x="0" y="14104"/>
                  </a:lnTo>
                  <a:cubicBezTo>
                    <a:pt x="0" y="14704"/>
                    <a:pt x="234" y="15271"/>
                    <a:pt x="668" y="15705"/>
                  </a:cubicBezTo>
                  <a:lnTo>
                    <a:pt x="4137" y="19174"/>
                  </a:lnTo>
                  <a:cubicBezTo>
                    <a:pt x="4587" y="19608"/>
                    <a:pt x="5171" y="19825"/>
                    <a:pt x="5750" y="19825"/>
                  </a:cubicBezTo>
                  <a:cubicBezTo>
                    <a:pt x="6330" y="19825"/>
                    <a:pt x="6905" y="19608"/>
                    <a:pt x="7339" y="19174"/>
                  </a:cubicBezTo>
                  <a:lnTo>
                    <a:pt x="13177" y="13337"/>
                  </a:lnTo>
                  <a:cubicBezTo>
                    <a:pt x="13410" y="13103"/>
                    <a:pt x="13510" y="12803"/>
                    <a:pt x="13510" y="12503"/>
                  </a:cubicBezTo>
                  <a:cubicBezTo>
                    <a:pt x="13510" y="11784"/>
                    <a:pt x="12935" y="11307"/>
                    <a:pt x="12335" y="11307"/>
                  </a:cubicBezTo>
                  <a:cubicBezTo>
                    <a:pt x="12044" y="11307"/>
                    <a:pt x="11748" y="11418"/>
                    <a:pt x="11509" y="11669"/>
                  </a:cubicBezTo>
                  <a:lnTo>
                    <a:pt x="12176" y="10968"/>
                  </a:lnTo>
                  <a:cubicBezTo>
                    <a:pt x="13186" y="10135"/>
                    <a:pt x="12361" y="8843"/>
                    <a:pt x="11408" y="8843"/>
                  </a:cubicBezTo>
                  <a:cubicBezTo>
                    <a:pt x="11210" y="8843"/>
                    <a:pt x="11006" y="8899"/>
                    <a:pt x="10811" y="9027"/>
                  </a:cubicBezTo>
                  <a:lnTo>
                    <a:pt x="10811" y="9027"/>
                  </a:lnTo>
                  <a:lnTo>
                    <a:pt x="10842" y="9000"/>
                  </a:lnTo>
                  <a:cubicBezTo>
                    <a:pt x="11542" y="8119"/>
                    <a:pt x="10811" y="7035"/>
                    <a:pt x="9933" y="7035"/>
                  </a:cubicBezTo>
                  <a:cubicBezTo>
                    <a:pt x="9682" y="7035"/>
                    <a:pt x="9419" y="7124"/>
                    <a:pt x="9174" y="7332"/>
                  </a:cubicBezTo>
                  <a:lnTo>
                    <a:pt x="14511" y="1962"/>
                  </a:lnTo>
                  <a:cubicBezTo>
                    <a:pt x="15239" y="1103"/>
                    <a:pt x="14486" y="1"/>
                    <a:pt x="1359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2707" name="Google Shape;2707;p70"/>
            <p:cNvGrpSpPr/>
            <p:nvPr/>
          </p:nvGrpSpPr>
          <p:grpSpPr>
            <a:xfrm>
              <a:off x="4068550" y="3518650"/>
              <a:ext cx="503452" cy="791836"/>
              <a:chOff x="6398413" y="1345150"/>
              <a:chExt cx="503452" cy="791836"/>
            </a:xfrm>
          </p:grpSpPr>
          <p:sp>
            <p:nvSpPr>
              <p:cNvPr id="2708" name="Google Shape;2708;p70"/>
              <p:cNvSpPr/>
              <p:nvPr/>
            </p:nvSpPr>
            <p:spPr>
              <a:xfrm>
                <a:off x="6450067" y="1345150"/>
                <a:ext cx="402560" cy="348494"/>
              </a:xfrm>
              <a:custGeom>
                <a:avLst/>
                <a:gdLst/>
                <a:ahLst/>
                <a:cxnLst/>
                <a:rect l="l" t="t" r="r" b="b"/>
                <a:pathLst>
                  <a:path w="11176" h="9675" extrusionOk="0">
                    <a:moveTo>
                      <a:pt x="5571" y="0"/>
                    </a:moveTo>
                    <a:cubicBezTo>
                      <a:pt x="2569" y="0"/>
                      <a:pt x="67" y="2402"/>
                      <a:pt x="1" y="5438"/>
                    </a:cubicBezTo>
                    <a:lnTo>
                      <a:pt x="1" y="9674"/>
                    </a:lnTo>
                    <a:lnTo>
                      <a:pt x="1969" y="9674"/>
                    </a:lnTo>
                    <a:lnTo>
                      <a:pt x="1969" y="5438"/>
                    </a:lnTo>
                    <a:cubicBezTo>
                      <a:pt x="1969" y="3436"/>
                      <a:pt x="3603" y="1835"/>
                      <a:pt x="5571" y="1835"/>
                    </a:cubicBezTo>
                    <a:cubicBezTo>
                      <a:pt x="7573" y="1835"/>
                      <a:pt x="9174" y="3436"/>
                      <a:pt x="9207" y="5438"/>
                    </a:cubicBezTo>
                    <a:lnTo>
                      <a:pt x="9207" y="9674"/>
                    </a:lnTo>
                    <a:lnTo>
                      <a:pt x="11175" y="9674"/>
                    </a:lnTo>
                    <a:lnTo>
                      <a:pt x="11175" y="5438"/>
                    </a:lnTo>
                    <a:cubicBezTo>
                      <a:pt x="11075" y="2402"/>
                      <a:pt x="8607" y="0"/>
                      <a:pt x="557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09" name="Google Shape;2709;p70"/>
              <p:cNvSpPr/>
              <p:nvPr/>
            </p:nvSpPr>
            <p:spPr>
              <a:xfrm>
                <a:off x="6398413" y="1633534"/>
                <a:ext cx="503452" cy="503452"/>
              </a:xfrm>
              <a:custGeom>
                <a:avLst/>
                <a:gdLst/>
                <a:ahLst/>
                <a:cxnLst/>
                <a:rect l="l" t="t" r="r" b="b"/>
                <a:pathLst>
                  <a:path w="13977" h="13977" extrusionOk="0">
                    <a:moveTo>
                      <a:pt x="0" y="0"/>
                    </a:moveTo>
                    <a:lnTo>
                      <a:pt x="0" y="13977"/>
                    </a:lnTo>
                    <a:lnTo>
                      <a:pt x="13977" y="13977"/>
                    </a:lnTo>
                    <a:lnTo>
                      <a:pt x="1397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10" name="Google Shape;2710;p70"/>
              <p:cNvSpPr/>
              <p:nvPr/>
            </p:nvSpPr>
            <p:spPr>
              <a:xfrm>
                <a:off x="6559426" y="1757302"/>
                <a:ext cx="159821" cy="136696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3795" extrusionOk="0">
                    <a:moveTo>
                      <a:pt x="2535" y="0"/>
                    </a:moveTo>
                    <a:cubicBezTo>
                      <a:pt x="834" y="0"/>
                      <a:pt x="0" y="2035"/>
                      <a:pt x="1168" y="3236"/>
                    </a:cubicBezTo>
                    <a:cubicBezTo>
                      <a:pt x="1554" y="3622"/>
                      <a:pt x="2031" y="3795"/>
                      <a:pt x="2500" y="3795"/>
                    </a:cubicBezTo>
                    <a:cubicBezTo>
                      <a:pt x="3486" y="3795"/>
                      <a:pt x="4437" y="3032"/>
                      <a:pt x="4437" y="1901"/>
                    </a:cubicBezTo>
                    <a:cubicBezTo>
                      <a:pt x="4437" y="834"/>
                      <a:pt x="3569" y="0"/>
                      <a:pt x="25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11" name="Google Shape;2711;p70"/>
              <p:cNvSpPr/>
              <p:nvPr/>
            </p:nvSpPr>
            <p:spPr>
              <a:xfrm>
                <a:off x="6625489" y="1836585"/>
                <a:ext cx="50500" cy="159857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4438" extrusionOk="0">
                    <a:moveTo>
                      <a:pt x="1" y="1"/>
                    </a:moveTo>
                    <a:lnTo>
                      <a:pt x="1" y="3837"/>
                    </a:lnTo>
                    <a:cubicBezTo>
                      <a:pt x="1" y="4170"/>
                      <a:pt x="268" y="4437"/>
                      <a:pt x="568" y="4437"/>
                    </a:cubicBezTo>
                    <a:lnTo>
                      <a:pt x="801" y="4437"/>
                    </a:lnTo>
                    <a:cubicBezTo>
                      <a:pt x="1135" y="4437"/>
                      <a:pt x="1402" y="4170"/>
                      <a:pt x="1402" y="3837"/>
                    </a:cubicBez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</p:grpSp>
        <p:sp>
          <p:nvSpPr>
            <p:cNvPr id="2712" name="Google Shape;2712;p70"/>
            <p:cNvSpPr/>
            <p:nvPr/>
          </p:nvSpPr>
          <p:spPr>
            <a:xfrm>
              <a:off x="3257525" y="3245904"/>
              <a:ext cx="97800" cy="97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3" name="Google Shape;2713;p70"/>
            <p:cNvSpPr/>
            <p:nvPr/>
          </p:nvSpPr>
          <p:spPr>
            <a:xfrm>
              <a:off x="4650475" y="2222325"/>
              <a:ext cx="194400" cy="1944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4" name="Google Shape;2714;p70"/>
            <p:cNvSpPr/>
            <p:nvPr/>
          </p:nvSpPr>
          <p:spPr>
            <a:xfrm>
              <a:off x="3063125" y="2222313"/>
              <a:ext cx="194400" cy="194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5" name="Google Shape;2715;p70"/>
            <p:cNvSpPr/>
            <p:nvPr/>
          </p:nvSpPr>
          <p:spPr>
            <a:xfrm>
              <a:off x="3979175" y="3518650"/>
              <a:ext cx="42300" cy="42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6" name="Google Shape;2716;p70"/>
            <p:cNvSpPr/>
            <p:nvPr/>
          </p:nvSpPr>
          <p:spPr>
            <a:xfrm>
              <a:off x="4924400" y="4183554"/>
              <a:ext cx="97800" cy="978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7" name="Google Shape;2717;p70"/>
            <p:cNvSpPr/>
            <p:nvPr/>
          </p:nvSpPr>
          <p:spPr>
            <a:xfrm>
              <a:off x="3740425" y="1787438"/>
              <a:ext cx="80100" cy="801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8" name="Google Shape;2718;p70"/>
            <p:cNvSpPr/>
            <p:nvPr/>
          </p:nvSpPr>
          <p:spPr>
            <a:xfrm>
              <a:off x="3276975" y="4043338"/>
              <a:ext cx="80100" cy="80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2719" name="Google Shape;2719;p70"/>
          <p:cNvGrpSpPr/>
          <p:nvPr/>
        </p:nvGrpSpPr>
        <p:grpSpPr>
          <a:xfrm>
            <a:off x="589375" y="2917877"/>
            <a:ext cx="2514584" cy="3034151"/>
            <a:chOff x="818300" y="1811250"/>
            <a:chExt cx="1885938" cy="2275613"/>
          </a:xfrm>
        </p:grpSpPr>
        <p:grpSp>
          <p:nvGrpSpPr>
            <p:cNvPr id="2720" name="Google Shape;2720;p70"/>
            <p:cNvGrpSpPr/>
            <p:nvPr/>
          </p:nvGrpSpPr>
          <p:grpSpPr>
            <a:xfrm>
              <a:off x="818300" y="1811250"/>
              <a:ext cx="1616075" cy="2275613"/>
              <a:chOff x="818300" y="2144625"/>
              <a:chExt cx="1616075" cy="2275613"/>
            </a:xfrm>
          </p:grpSpPr>
          <p:grpSp>
            <p:nvGrpSpPr>
              <p:cNvPr id="2721" name="Google Shape;2721;p70"/>
              <p:cNvGrpSpPr/>
              <p:nvPr/>
            </p:nvGrpSpPr>
            <p:grpSpPr>
              <a:xfrm>
                <a:off x="818300" y="2470076"/>
                <a:ext cx="1616065" cy="1564413"/>
                <a:chOff x="867250" y="2531276"/>
                <a:chExt cx="1616065" cy="1564413"/>
              </a:xfrm>
            </p:grpSpPr>
            <p:sp>
              <p:nvSpPr>
                <p:cNvPr id="2722" name="Google Shape;2722;p70"/>
                <p:cNvSpPr/>
                <p:nvPr/>
              </p:nvSpPr>
              <p:spPr>
                <a:xfrm>
                  <a:off x="867250" y="3173775"/>
                  <a:ext cx="916982" cy="921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1" h="18882" extrusionOk="0">
                      <a:moveTo>
                        <a:pt x="9274" y="3801"/>
                      </a:moveTo>
                      <a:cubicBezTo>
                        <a:pt x="12166" y="3801"/>
                        <a:pt x="14944" y="6056"/>
                        <a:pt x="14944" y="9441"/>
                      </a:cubicBezTo>
                      <a:cubicBezTo>
                        <a:pt x="14944" y="12543"/>
                        <a:pt x="12442" y="15078"/>
                        <a:pt x="9340" y="15078"/>
                      </a:cubicBezTo>
                      <a:lnTo>
                        <a:pt x="9307" y="15078"/>
                      </a:lnTo>
                      <a:cubicBezTo>
                        <a:pt x="4303" y="15078"/>
                        <a:pt x="1801" y="9007"/>
                        <a:pt x="5337" y="5471"/>
                      </a:cubicBezTo>
                      <a:cubicBezTo>
                        <a:pt x="6481" y="4317"/>
                        <a:pt x="7891" y="3801"/>
                        <a:pt x="9274" y="3801"/>
                      </a:cubicBezTo>
                      <a:close/>
                      <a:moveTo>
                        <a:pt x="9674" y="1"/>
                      </a:moveTo>
                      <a:cubicBezTo>
                        <a:pt x="9674" y="1"/>
                        <a:pt x="9440" y="468"/>
                        <a:pt x="9240" y="968"/>
                      </a:cubicBezTo>
                      <a:cubicBezTo>
                        <a:pt x="9173" y="1168"/>
                        <a:pt x="9107" y="1368"/>
                        <a:pt x="9040" y="1569"/>
                      </a:cubicBezTo>
                      <a:cubicBezTo>
                        <a:pt x="8873" y="1569"/>
                        <a:pt x="8706" y="1569"/>
                        <a:pt x="8540" y="1602"/>
                      </a:cubicBezTo>
                      <a:lnTo>
                        <a:pt x="8339" y="1635"/>
                      </a:lnTo>
                      <a:lnTo>
                        <a:pt x="8139" y="1669"/>
                      </a:lnTo>
                      <a:cubicBezTo>
                        <a:pt x="7973" y="1669"/>
                        <a:pt x="7806" y="1702"/>
                        <a:pt x="7639" y="1769"/>
                      </a:cubicBezTo>
                      <a:cubicBezTo>
                        <a:pt x="7539" y="1602"/>
                        <a:pt x="7405" y="1435"/>
                        <a:pt x="7272" y="1235"/>
                      </a:cubicBezTo>
                      <a:cubicBezTo>
                        <a:pt x="7139" y="1068"/>
                        <a:pt x="6938" y="835"/>
                        <a:pt x="6838" y="668"/>
                      </a:cubicBezTo>
                      <a:cubicBezTo>
                        <a:pt x="6705" y="535"/>
                        <a:pt x="6605" y="434"/>
                        <a:pt x="6605" y="434"/>
                      </a:cubicBezTo>
                      <a:lnTo>
                        <a:pt x="6271" y="568"/>
                      </a:lnTo>
                      <a:cubicBezTo>
                        <a:pt x="6004" y="635"/>
                        <a:pt x="5771" y="735"/>
                        <a:pt x="5537" y="835"/>
                      </a:cubicBezTo>
                      <a:cubicBezTo>
                        <a:pt x="5271" y="968"/>
                        <a:pt x="5004" y="1102"/>
                        <a:pt x="4837" y="1202"/>
                      </a:cubicBezTo>
                      <a:lnTo>
                        <a:pt x="4537" y="1402"/>
                      </a:lnTo>
                      <a:cubicBezTo>
                        <a:pt x="4537" y="1402"/>
                        <a:pt x="4570" y="1902"/>
                        <a:pt x="4704" y="2403"/>
                      </a:cubicBezTo>
                      <a:cubicBezTo>
                        <a:pt x="4737" y="2636"/>
                        <a:pt x="4804" y="2870"/>
                        <a:pt x="4837" y="3036"/>
                      </a:cubicBezTo>
                      <a:lnTo>
                        <a:pt x="4437" y="3337"/>
                      </a:lnTo>
                      <a:lnTo>
                        <a:pt x="4270" y="3470"/>
                      </a:lnTo>
                      <a:lnTo>
                        <a:pt x="4136" y="3603"/>
                      </a:lnTo>
                      <a:cubicBezTo>
                        <a:pt x="4003" y="3703"/>
                        <a:pt x="3870" y="3837"/>
                        <a:pt x="3770" y="3970"/>
                      </a:cubicBezTo>
                      <a:cubicBezTo>
                        <a:pt x="3603" y="3904"/>
                        <a:pt x="3403" y="3804"/>
                        <a:pt x="3169" y="3737"/>
                      </a:cubicBezTo>
                      <a:cubicBezTo>
                        <a:pt x="2702" y="3537"/>
                        <a:pt x="2202" y="3403"/>
                        <a:pt x="2202" y="3403"/>
                      </a:cubicBezTo>
                      <a:cubicBezTo>
                        <a:pt x="2168" y="3437"/>
                        <a:pt x="2135" y="3437"/>
                        <a:pt x="2135" y="3470"/>
                      </a:cubicBezTo>
                      <a:cubicBezTo>
                        <a:pt x="2102" y="3537"/>
                        <a:pt x="2035" y="3603"/>
                        <a:pt x="1968" y="3703"/>
                      </a:cubicBezTo>
                      <a:cubicBezTo>
                        <a:pt x="1801" y="3904"/>
                        <a:pt x="1668" y="4104"/>
                        <a:pt x="1501" y="4337"/>
                      </a:cubicBezTo>
                      <a:cubicBezTo>
                        <a:pt x="1368" y="4571"/>
                        <a:pt x="1201" y="4804"/>
                        <a:pt x="1101" y="5004"/>
                      </a:cubicBezTo>
                      <a:lnTo>
                        <a:pt x="934" y="5338"/>
                      </a:lnTo>
                      <a:cubicBezTo>
                        <a:pt x="934" y="5338"/>
                        <a:pt x="1268" y="5738"/>
                        <a:pt x="1635" y="6105"/>
                      </a:cubicBezTo>
                      <a:cubicBezTo>
                        <a:pt x="1801" y="6272"/>
                        <a:pt x="1968" y="6405"/>
                        <a:pt x="2102" y="6539"/>
                      </a:cubicBezTo>
                      <a:cubicBezTo>
                        <a:pt x="2035" y="6739"/>
                        <a:pt x="1968" y="6906"/>
                        <a:pt x="1902" y="7039"/>
                      </a:cubicBezTo>
                      <a:cubicBezTo>
                        <a:pt x="1902" y="7073"/>
                        <a:pt x="1868" y="7106"/>
                        <a:pt x="1868" y="7173"/>
                      </a:cubicBezTo>
                      <a:lnTo>
                        <a:pt x="1868" y="7206"/>
                      </a:lnTo>
                      <a:cubicBezTo>
                        <a:pt x="1868" y="7206"/>
                        <a:pt x="1801" y="7473"/>
                        <a:pt x="1701" y="7907"/>
                      </a:cubicBezTo>
                      <a:cubicBezTo>
                        <a:pt x="1535" y="7940"/>
                        <a:pt x="1301" y="7973"/>
                        <a:pt x="1101" y="8007"/>
                      </a:cubicBezTo>
                      <a:cubicBezTo>
                        <a:pt x="601" y="8140"/>
                        <a:pt x="67" y="8307"/>
                        <a:pt x="67" y="8307"/>
                      </a:cubicBezTo>
                      <a:cubicBezTo>
                        <a:pt x="67" y="8407"/>
                        <a:pt x="34" y="8540"/>
                        <a:pt x="34" y="8640"/>
                      </a:cubicBezTo>
                      <a:cubicBezTo>
                        <a:pt x="34" y="8874"/>
                        <a:pt x="34" y="9141"/>
                        <a:pt x="0" y="9441"/>
                      </a:cubicBezTo>
                      <a:cubicBezTo>
                        <a:pt x="0" y="9741"/>
                        <a:pt x="34" y="10008"/>
                        <a:pt x="34" y="10242"/>
                      </a:cubicBezTo>
                      <a:cubicBezTo>
                        <a:pt x="34" y="10342"/>
                        <a:pt x="67" y="10475"/>
                        <a:pt x="67" y="10575"/>
                      </a:cubicBezTo>
                      <a:cubicBezTo>
                        <a:pt x="67" y="10575"/>
                        <a:pt x="601" y="10742"/>
                        <a:pt x="1101" y="10842"/>
                      </a:cubicBezTo>
                      <a:cubicBezTo>
                        <a:pt x="1301" y="10909"/>
                        <a:pt x="1535" y="10942"/>
                        <a:pt x="1701" y="10975"/>
                      </a:cubicBezTo>
                      <a:cubicBezTo>
                        <a:pt x="1801" y="11376"/>
                        <a:pt x="1868" y="11676"/>
                        <a:pt x="1868" y="11676"/>
                      </a:cubicBezTo>
                      <a:lnTo>
                        <a:pt x="1868" y="11709"/>
                      </a:lnTo>
                      <a:cubicBezTo>
                        <a:pt x="1868" y="11743"/>
                        <a:pt x="1902" y="11809"/>
                        <a:pt x="1902" y="11843"/>
                      </a:cubicBezTo>
                      <a:cubicBezTo>
                        <a:pt x="1968" y="11976"/>
                        <a:pt x="2035" y="12143"/>
                        <a:pt x="2102" y="12343"/>
                      </a:cubicBezTo>
                      <a:cubicBezTo>
                        <a:pt x="1968" y="12443"/>
                        <a:pt x="1801" y="12610"/>
                        <a:pt x="1635" y="12777"/>
                      </a:cubicBezTo>
                      <a:cubicBezTo>
                        <a:pt x="1268" y="13144"/>
                        <a:pt x="934" y="13544"/>
                        <a:pt x="934" y="13544"/>
                      </a:cubicBezTo>
                      <a:lnTo>
                        <a:pt x="1101" y="13877"/>
                      </a:lnTo>
                      <a:cubicBezTo>
                        <a:pt x="1201" y="14044"/>
                        <a:pt x="1334" y="14278"/>
                        <a:pt x="1501" y="14545"/>
                      </a:cubicBezTo>
                      <a:cubicBezTo>
                        <a:pt x="1668" y="14778"/>
                        <a:pt x="1801" y="14978"/>
                        <a:pt x="1968" y="15178"/>
                      </a:cubicBezTo>
                      <a:cubicBezTo>
                        <a:pt x="2035" y="15278"/>
                        <a:pt x="2102" y="15345"/>
                        <a:pt x="2135" y="15379"/>
                      </a:cubicBezTo>
                      <a:cubicBezTo>
                        <a:pt x="2135" y="15412"/>
                        <a:pt x="2168" y="15445"/>
                        <a:pt x="2202" y="15479"/>
                      </a:cubicBezTo>
                      <a:cubicBezTo>
                        <a:pt x="2202" y="15479"/>
                        <a:pt x="2702" y="15312"/>
                        <a:pt x="3169" y="15145"/>
                      </a:cubicBezTo>
                      <a:cubicBezTo>
                        <a:pt x="3403" y="15078"/>
                        <a:pt x="3603" y="14978"/>
                        <a:pt x="3770" y="14912"/>
                      </a:cubicBezTo>
                      <a:cubicBezTo>
                        <a:pt x="3903" y="15078"/>
                        <a:pt x="4036" y="15178"/>
                        <a:pt x="4136" y="15278"/>
                      </a:cubicBezTo>
                      <a:lnTo>
                        <a:pt x="4270" y="15412"/>
                      </a:lnTo>
                      <a:lnTo>
                        <a:pt x="4437" y="15545"/>
                      </a:lnTo>
                      <a:lnTo>
                        <a:pt x="4837" y="15846"/>
                      </a:lnTo>
                      <a:cubicBezTo>
                        <a:pt x="4804" y="16012"/>
                        <a:pt x="4737" y="16246"/>
                        <a:pt x="4704" y="16479"/>
                      </a:cubicBezTo>
                      <a:cubicBezTo>
                        <a:pt x="4570" y="16946"/>
                        <a:pt x="4537" y="17480"/>
                        <a:pt x="4537" y="17480"/>
                      </a:cubicBezTo>
                      <a:lnTo>
                        <a:pt x="4837" y="17680"/>
                      </a:lnTo>
                      <a:cubicBezTo>
                        <a:pt x="5004" y="17780"/>
                        <a:pt x="5271" y="17880"/>
                        <a:pt x="5537" y="18014"/>
                      </a:cubicBezTo>
                      <a:cubicBezTo>
                        <a:pt x="5771" y="18147"/>
                        <a:pt x="6004" y="18247"/>
                        <a:pt x="6271" y="18314"/>
                      </a:cubicBezTo>
                      <a:lnTo>
                        <a:pt x="6605" y="18447"/>
                      </a:lnTo>
                      <a:cubicBezTo>
                        <a:pt x="6605" y="18447"/>
                        <a:pt x="6705" y="18347"/>
                        <a:pt x="6838" y="18181"/>
                      </a:cubicBezTo>
                      <a:cubicBezTo>
                        <a:pt x="6938" y="18047"/>
                        <a:pt x="7105" y="17847"/>
                        <a:pt x="7272" y="17647"/>
                      </a:cubicBezTo>
                      <a:cubicBezTo>
                        <a:pt x="7439" y="17413"/>
                        <a:pt x="7539" y="17280"/>
                        <a:pt x="7639" y="17113"/>
                      </a:cubicBezTo>
                      <a:cubicBezTo>
                        <a:pt x="7806" y="17180"/>
                        <a:pt x="7973" y="17213"/>
                        <a:pt x="8139" y="17213"/>
                      </a:cubicBezTo>
                      <a:lnTo>
                        <a:pt x="8339" y="17247"/>
                      </a:lnTo>
                      <a:lnTo>
                        <a:pt x="8540" y="17280"/>
                      </a:lnTo>
                      <a:cubicBezTo>
                        <a:pt x="8706" y="17313"/>
                        <a:pt x="8873" y="17313"/>
                        <a:pt x="9040" y="17313"/>
                      </a:cubicBezTo>
                      <a:cubicBezTo>
                        <a:pt x="9107" y="17480"/>
                        <a:pt x="9173" y="17714"/>
                        <a:pt x="9240" y="17914"/>
                      </a:cubicBezTo>
                      <a:cubicBezTo>
                        <a:pt x="9440" y="18414"/>
                        <a:pt x="9674" y="18881"/>
                        <a:pt x="9674" y="18881"/>
                      </a:cubicBezTo>
                      <a:lnTo>
                        <a:pt x="10041" y="18881"/>
                      </a:lnTo>
                      <a:lnTo>
                        <a:pt x="10408" y="18848"/>
                      </a:lnTo>
                      <a:cubicBezTo>
                        <a:pt x="10541" y="18848"/>
                        <a:pt x="10674" y="18814"/>
                        <a:pt x="10808" y="18781"/>
                      </a:cubicBezTo>
                      <a:cubicBezTo>
                        <a:pt x="11075" y="18748"/>
                        <a:pt x="11342" y="18714"/>
                        <a:pt x="11575" y="18648"/>
                      </a:cubicBezTo>
                      <a:lnTo>
                        <a:pt x="11942" y="18581"/>
                      </a:lnTo>
                      <a:cubicBezTo>
                        <a:pt x="11942" y="18581"/>
                        <a:pt x="12009" y="18047"/>
                        <a:pt x="12075" y="17547"/>
                      </a:cubicBezTo>
                      <a:cubicBezTo>
                        <a:pt x="12075" y="17313"/>
                        <a:pt x="12075" y="17080"/>
                        <a:pt x="12075" y="16913"/>
                      </a:cubicBezTo>
                      <a:cubicBezTo>
                        <a:pt x="12276" y="16813"/>
                        <a:pt x="12442" y="16780"/>
                        <a:pt x="12576" y="16713"/>
                      </a:cubicBezTo>
                      <a:lnTo>
                        <a:pt x="12743" y="16646"/>
                      </a:lnTo>
                      <a:lnTo>
                        <a:pt x="12909" y="16546"/>
                      </a:lnTo>
                      <a:cubicBezTo>
                        <a:pt x="13076" y="16479"/>
                        <a:pt x="13243" y="16413"/>
                        <a:pt x="13376" y="16313"/>
                      </a:cubicBezTo>
                      <a:cubicBezTo>
                        <a:pt x="13510" y="16413"/>
                        <a:pt x="13677" y="16579"/>
                        <a:pt x="13877" y="16713"/>
                      </a:cubicBezTo>
                      <a:cubicBezTo>
                        <a:pt x="14277" y="17013"/>
                        <a:pt x="14744" y="17280"/>
                        <a:pt x="14744" y="17280"/>
                      </a:cubicBezTo>
                      <a:lnTo>
                        <a:pt x="15011" y="17080"/>
                      </a:lnTo>
                      <a:cubicBezTo>
                        <a:pt x="15178" y="16946"/>
                        <a:pt x="15445" y="16780"/>
                        <a:pt x="15645" y="16579"/>
                      </a:cubicBezTo>
                      <a:cubicBezTo>
                        <a:pt x="15845" y="16379"/>
                        <a:pt x="16045" y="16212"/>
                        <a:pt x="16212" y="16046"/>
                      </a:cubicBezTo>
                      <a:lnTo>
                        <a:pt x="16445" y="15779"/>
                      </a:lnTo>
                      <a:cubicBezTo>
                        <a:pt x="16445" y="15779"/>
                        <a:pt x="16245" y="15312"/>
                        <a:pt x="16012" y="14845"/>
                      </a:cubicBezTo>
                      <a:cubicBezTo>
                        <a:pt x="15912" y="14645"/>
                        <a:pt x="15778" y="14445"/>
                        <a:pt x="15711" y="14311"/>
                      </a:cubicBezTo>
                      <a:lnTo>
                        <a:pt x="16012" y="13877"/>
                      </a:lnTo>
                      <a:lnTo>
                        <a:pt x="16112" y="13711"/>
                      </a:lnTo>
                      <a:lnTo>
                        <a:pt x="16212" y="13544"/>
                      </a:lnTo>
                      <a:cubicBezTo>
                        <a:pt x="16278" y="13444"/>
                        <a:pt x="16379" y="13310"/>
                        <a:pt x="16479" y="13110"/>
                      </a:cubicBezTo>
                      <a:cubicBezTo>
                        <a:pt x="16645" y="13110"/>
                        <a:pt x="16846" y="13144"/>
                        <a:pt x="17079" y="13144"/>
                      </a:cubicBezTo>
                      <a:cubicBezTo>
                        <a:pt x="17346" y="13177"/>
                        <a:pt x="17613" y="13185"/>
                        <a:pt x="17813" y="13185"/>
                      </a:cubicBezTo>
                      <a:cubicBezTo>
                        <a:pt x="18013" y="13185"/>
                        <a:pt x="18146" y="13177"/>
                        <a:pt x="18146" y="13177"/>
                      </a:cubicBezTo>
                      <a:cubicBezTo>
                        <a:pt x="18146" y="13144"/>
                        <a:pt x="18146" y="13144"/>
                        <a:pt x="18180" y="13110"/>
                      </a:cubicBezTo>
                      <a:cubicBezTo>
                        <a:pt x="18213" y="13044"/>
                        <a:pt x="18213" y="12943"/>
                        <a:pt x="18280" y="12843"/>
                      </a:cubicBezTo>
                      <a:cubicBezTo>
                        <a:pt x="18347" y="12643"/>
                        <a:pt x="18447" y="12376"/>
                        <a:pt x="18513" y="12110"/>
                      </a:cubicBezTo>
                      <a:lnTo>
                        <a:pt x="18714" y="11342"/>
                      </a:lnTo>
                      <a:cubicBezTo>
                        <a:pt x="18747" y="11109"/>
                        <a:pt x="18780" y="10975"/>
                        <a:pt x="18780" y="10975"/>
                      </a:cubicBezTo>
                      <a:cubicBezTo>
                        <a:pt x="18780" y="10975"/>
                        <a:pt x="18347" y="10675"/>
                        <a:pt x="17880" y="10442"/>
                      </a:cubicBezTo>
                      <a:cubicBezTo>
                        <a:pt x="17679" y="10375"/>
                        <a:pt x="17479" y="10242"/>
                        <a:pt x="17313" y="10175"/>
                      </a:cubicBezTo>
                      <a:lnTo>
                        <a:pt x="17346" y="9441"/>
                      </a:lnTo>
                      <a:lnTo>
                        <a:pt x="17313" y="8740"/>
                      </a:lnTo>
                      <a:cubicBezTo>
                        <a:pt x="17479" y="8674"/>
                        <a:pt x="17679" y="8540"/>
                        <a:pt x="17880" y="8440"/>
                      </a:cubicBezTo>
                      <a:cubicBezTo>
                        <a:pt x="18313" y="8207"/>
                        <a:pt x="18747" y="7907"/>
                        <a:pt x="18747" y="7907"/>
                      </a:cubicBezTo>
                      <a:cubicBezTo>
                        <a:pt x="18747" y="7907"/>
                        <a:pt x="18747" y="7773"/>
                        <a:pt x="18714" y="7540"/>
                      </a:cubicBezTo>
                      <a:lnTo>
                        <a:pt x="18513" y="6772"/>
                      </a:lnTo>
                      <a:cubicBezTo>
                        <a:pt x="18447" y="6505"/>
                        <a:pt x="18313" y="6239"/>
                        <a:pt x="18247" y="6038"/>
                      </a:cubicBezTo>
                      <a:cubicBezTo>
                        <a:pt x="18213" y="5938"/>
                        <a:pt x="18180" y="5838"/>
                        <a:pt x="18146" y="5805"/>
                      </a:cubicBezTo>
                      <a:cubicBezTo>
                        <a:pt x="18146" y="5772"/>
                        <a:pt x="18146" y="5738"/>
                        <a:pt x="18113" y="5705"/>
                      </a:cubicBezTo>
                      <a:cubicBezTo>
                        <a:pt x="18113" y="5705"/>
                        <a:pt x="17579" y="5705"/>
                        <a:pt x="17079" y="5738"/>
                      </a:cubicBezTo>
                      <a:cubicBezTo>
                        <a:pt x="16846" y="5738"/>
                        <a:pt x="16645" y="5772"/>
                        <a:pt x="16445" y="5772"/>
                      </a:cubicBezTo>
                      <a:cubicBezTo>
                        <a:pt x="16345" y="5605"/>
                        <a:pt x="16245" y="5438"/>
                        <a:pt x="16178" y="5338"/>
                      </a:cubicBezTo>
                      <a:lnTo>
                        <a:pt x="16112" y="5171"/>
                      </a:lnTo>
                      <a:lnTo>
                        <a:pt x="16012" y="5004"/>
                      </a:lnTo>
                      <a:lnTo>
                        <a:pt x="15711" y="4571"/>
                      </a:lnTo>
                      <a:cubicBezTo>
                        <a:pt x="15778" y="4404"/>
                        <a:pt x="15912" y="4237"/>
                        <a:pt x="16012" y="4037"/>
                      </a:cubicBezTo>
                      <a:cubicBezTo>
                        <a:pt x="16245" y="3570"/>
                        <a:pt x="16445" y="3103"/>
                        <a:pt x="16445" y="3103"/>
                      </a:cubicBezTo>
                      <a:lnTo>
                        <a:pt x="16212" y="2836"/>
                      </a:lnTo>
                      <a:cubicBezTo>
                        <a:pt x="16078" y="2669"/>
                        <a:pt x="15845" y="2469"/>
                        <a:pt x="15645" y="2302"/>
                      </a:cubicBezTo>
                      <a:cubicBezTo>
                        <a:pt x="15445" y="2102"/>
                        <a:pt x="15211" y="1936"/>
                        <a:pt x="15011" y="1802"/>
                      </a:cubicBezTo>
                      <a:lnTo>
                        <a:pt x="14744" y="1569"/>
                      </a:lnTo>
                      <a:cubicBezTo>
                        <a:pt x="14744" y="1569"/>
                        <a:pt x="14277" y="1869"/>
                        <a:pt x="13877" y="2169"/>
                      </a:cubicBezTo>
                      <a:cubicBezTo>
                        <a:pt x="13677" y="2302"/>
                        <a:pt x="13510" y="2436"/>
                        <a:pt x="13376" y="2569"/>
                      </a:cubicBezTo>
                      <a:cubicBezTo>
                        <a:pt x="13243" y="2469"/>
                        <a:pt x="13076" y="2403"/>
                        <a:pt x="12909" y="2336"/>
                      </a:cubicBezTo>
                      <a:lnTo>
                        <a:pt x="12743" y="2236"/>
                      </a:lnTo>
                      <a:lnTo>
                        <a:pt x="12576" y="2169"/>
                      </a:lnTo>
                      <a:cubicBezTo>
                        <a:pt x="12442" y="2102"/>
                        <a:pt x="12276" y="2036"/>
                        <a:pt x="12075" y="1969"/>
                      </a:cubicBezTo>
                      <a:cubicBezTo>
                        <a:pt x="12075" y="1802"/>
                        <a:pt x="12075" y="1569"/>
                        <a:pt x="12075" y="1335"/>
                      </a:cubicBezTo>
                      <a:cubicBezTo>
                        <a:pt x="12009" y="835"/>
                        <a:pt x="11942" y="301"/>
                        <a:pt x="11942" y="301"/>
                      </a:cubicBezTo>
                      <a:lnTo>
                        <a:pt x="11575" y="234"/>
                      </a:lnTo>
                      <a:cubicBezTo>
                        <a:pt x="11342" y="168"/>
                        <a:pt x="11075" y="101"/>
                        <a:pt x="10808" y="68"/>
                      </a:cubicBezTo>
                      <a:cubicBezTo>
                        <a:pt x="10674" y="68"/>
                        <a:pt x="10541" y="34"/>
                        <a:pt x="10408" y="34"/>
                      </a:cubicBezTo>
                      <a:lnTo>
                        <a:pt x="1004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2723" name="Google Shape;2723;p70"/>
                <p:cNvSpPr/>
                <p:nvPr/>
              </p:nvSpPr>
              <p:spPr>
                <a:xfrm rot="-1490104">
                  <a:off x="1611679" y="2635340"/>
                  <a:ext cx="636418" cy="63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1" h="18882" extrusionOk="0">
                      <a:moveTo>
                        <a:pt x="9274" y="3801"/>
                      </a:moveTo>
                      <a:cubicBezTo>
                        <a:pt x="12166" y="3801"/>
                        <a:pt x="14944" y="6056"/>
                        <a:pt x="14944" y="9441"/>
                      </a:cubicBezTo>
                      <a:cubicBezTo>
                        <a:pt x="14944" y="12543"/>
                        <a:pt x="12442" y="15078"/>
                        <a:pt x="9340" y="15078"/>
                      </a:cubicBezTo>
                      <a:lnTo>
                        <a:pt x="9307" y="15078"/>
                      </a:lnTo>
                      <a:cubicBezTo>
                        <a:pt x="4303" y="15078"/>
                        <a:pt x="1801" y="9007"/>
                        <a:pt x="5337" y="5471"/>
                      </a:cubicBezTo>
                      <a:cubicBezTo>
                        <a:pt x="6481" y="4317"/>
                        <a:pt x="7891" y="3801"/>
                        <a:pt x="9274" y="3801"/>
                      </a:cubicBezTo>
                      <a:close/>
                      <a:moveTo>
                        <a:pt x="9674" y="1"/>
                      </a:moveTo>
                      <a:cubicBezTo>
                        <a:pt x="9674" y="1"/>
                        <a:pt x="9440" y="468"/>
                        <a:pt x="9240" y="968"/>
                      </a:cubicBezTo>
                      <a:cubicBezTo>
                        <a:pt x="9173" y="1168"/>
                        <a:pt x="9107" y="1368"/>
                        <a:pt x="9040" y="1569"/>
                      </a:cubicBezTo>
                      <a:cubicBezTo>
                        <a:pt x="8873" y="1569"/>
                        <a:pt x="8706" y="1569"/>
                        <a:pt x="8540" y="1602"/>
                      </a:cubicBezTo>
                      <a:lnTo>
                        <a:pt x="8339" y="1635"/>
                      </a:lnTo>
                      <a:lnTo>
                        <a:pt x="8139" y="1669"/>
                      </a:lnTo>
                      <a:cubicBezTo>
                        <a:pt x="7973" y="1669"/>
                        <a:pt x="7806" y="1702"/>
                        <a:pt x="7639" y="1769"/>
                      </a:cubicBezTo>
                      <a:cubicBezTo>
                        <a:pt x="7539" y="1602"/>
                        <a:pt x="7405" y="1435"/>
                        <a:pt x="7272" y="1235"/>
                      </a:cubicBezTo>
                      <a:cubicBezTo>
                        <a:pt x="7139" y="1068"/>
                        <a:pt x="6938" y="835"/>
                        <a:pt x="6838" y="668"/>
                      </a:cubicBezTo>
                      <a:cubicBezTo>
                        <a:pt x="6705" y="535"/>
                        <a:pt x="6605" y="434"/>
                        <a:pt x="6605" y="434"/>
                      </a:cubicBezTo>
                      <a:lnTo>
                        <a:pt x="6271" y="568"/>
                      </a:lnTo>
                      <a:cubicBezTo>
                        <a:pt x="6004" y="635"/>
                        <a:pt x="5771" y="735"/>
                        <a:pt x="5537" y="835"/>
                      </a:cubicBezTo>
                      <a:cubicBezTo>
                        <a:pt x="5271" y="968"/>
                        <a:pt x="5004" y="1102"/>
                        <a:pt x="4837" y="1202"/>
                      </a:cubicBezTo>
                      <a:lnTo>
                        <a:pt x="4537" y="1402"/>
                      </a:lnTo>
                      <a:cubicBezTo>
                        <a:pt x="4537" y="1402"/>
                        <a:pt x="4570" y="1902"/>
                        <a:pt x="4704" y="2403"/>
                      </a:cubicBezTo>
                      <a:cubicBezTo>
                        <a:pt x="4737" y="2636"/>
                        <a:pt x="4804" y="2870"/>
                        <a:pt x="4837" y="3036"/>
                      </a:cubicBezTo>
                      <a:lnTo>
                        <a:pt x="4437" y="3337"/>
                      </a:lnTo>
                      <a:lnTo>
                        <a:pt x="4270" y="3470"/>
                      </a:lnTo>
                      <a:lnTo>
                        <a:pt x="4136" y="3603"/>
                      </a:lnTo>
                      <a:cubicBezTo>
                        <a:pt x="4003" y="3703"/>
                        <a:pt x="3870" y="3837"/>
                        <a:pt x="3770" y="3970"/>
                      </a:cubicBezTo>
                      <a:cubicBezTo>
                        <a:pt x="3603" y="3904"/>
                        <a:pt x="3403" y="3804"/>
                        <a:pt x="3169" y="3737"/>
                      </a:cubicBezTo>
                      <a:cubicBezTo>
                        <a:pt x="2702" y="3537"/>
                        <a:pt x="2202" y="3403"/>
                        <a:pt x="2202" y="3403"/>
                      </a:cubicBezTo>
                      <a:cubicBezTo>
                        <a:pt x="2168" y="3437"/>
                        <a:pt x="2135" y="3437"/>
                        <a:pt x="2135" y="3470"/>
                      </a:cubicBezTo>
                      <a:cubicBezTo>
                        <a:pt x="2102" y="3537"/>
                        <a:pt x="2035" y="3603"/>
                        <a:pt x="1968" y="3703"/>
                      </a:cubicBezTo>
                      <a:cubicBezTo>
                        <a:pt x="1801" y="3904"/>
                        <a:pt x="1668" y="4104"/>
                        <a:pt x="1501" y="4337"/>
                      </a:cubicBezTo>
                      <a:cubicBezTo>
                        <a:pt x="1368" y="4571"/>
                        <a:pt x="1201" y="4804"/>
                        <a:pt x="1101" y="5004"/>
                      </a:cubicBezTo>
                      <a:lnTo>
                        <a:pt x="934" y="5338"/>
                      </a:lnTo>
                      <a:cubicBezTo>
                        <a:pt x="934" y="5338"/>
                        <a:pt x="1268" y="5738"/>
                        <a:pt x="1635" y="6105"/>
                      </a:cubicBezTo>
                      <a:cubicBezTo>
                        <a:pt x="1801" y="6272"/>
                        <a:pt x="1968" y="6405"/>
                        <a:pt x="2102" y="6539"/>
                      </a:cubicBezTo>
                      <a:cubicBezTo>
                        <a:pt x="2035" y="6739"/>
                        <a:pt x="1968" y="6906"/>
                        <a:pt x="1902" y="7039"/>
                      </a:cubicBezTo>
                      <a:cubicBezTo>
                        <a:pt x="1902" y="7073"/>
                        <a:pt x="1868" y="7106"/>
                        <a:pt x="1868" y="7173"/>
                      </a:cubicBezTo>
                      <a:lnTo>
                        <a:pt x="1868" y="7206"/>
                      </a:lnTo>
                      <a:cubicBezTo>
                        <a:pt x="1868" y="7206"/>
                        <a:pt x="1801" y="7473"/>
                        <a:pt x="1701" y="7907"/>
                      </a:cubicBezTo>
                      <a:cubicBezTo>
                        <a:pt x="1535" y="7940"/>
                        <a:pt x="1301" y="7973"/>
                        <a:pt x="1101" y="8007"/>
                      </a:cubicBezTo>
                      <a:cubicBezTo>
                        <a:pt x="601" y="8140"/>
                        <a:pt x="67" y="8307"/>
                        <a:pt x="67" y="8307"/>
                      </a:cubicBezTo>
                      <a:cubicBezTo>
                        <a:pt x="67" y="8407"/>
                        <a:pt x="34" y="8540"/>
                        <a:pt x="34" y="8640"/>
                      </a:cubicBezTo>
                      <a:cubicBezTo>
                        <a:pt x="34" y="8874"/>
                        <a:pt x="34" y="9141"/>
                        <a:pt x="0" y="9441"/>
                      </a:cubicBezTo>
                      <a:cubicBezTo>
                        <a:pt x="0" y="9741"/>
                        <a:pt x="34" y="10008"/>
                        <a:pt x="34" y="10242"/>
                      </a:cubicBezTo>
                      <a:cubicBezTo>
                        <a:pt x="34" y="10342"/>
                        <a:pt x="67" y="10475"/>
                        <a:pt x="67" y="10575"/>
                      </a:cubicBezTo>
                      <a:cubicBezTo>
                        <a:pt x="67" y="10575"/>
                        <a:pt x="601" y="10742"/>
                        <a:pt x="1101" y="10842"/>
                      </a:cubicBezTo>
                      <a:cubicBezTo>
                        <a:pt x="1301" y="10909"/>
                        <a:pt x="1535" y="10942"/>
                        <a:pt x="1701" y="10975"/>
                      </a:cubicBezTo>
                      <a:cubicBezTo>
                        <a:pt x="1801" y="11376"/>
                        <a:pt x="1868" y="11676"/>
                        <a:pt x="1868" y="11676"/>
                      </a:cubicBezTo>
                      <a:lnTo>
                        <a:pt x="1868" y="11709"/>
                      </a:lnTo>
                      <a:cubicBezTo>
                        <a:pt x="1868" y="11743"/>
                        <a:pt x="1902" y="11809"/>
                        <a:pt x="1902" y="11843"/>
                      </a:cubicBezTo>
                      <a:cubicBezTo>
                        <a:pt x="1968" y="11976"/>
                        <a:pt x="2035" y="12143"/>
                        <a:pt x="2102" y="12343"/>
                      </a:cubicBezTo>
                      <a:cubicBezTo>
                        <a:pt x="1968" y="12443"/>
                        <a:pt x="1801" y="12610"/>
                        <a:pt x="1635" y="12777"/>
                      </a:cubicBezTo>
                      <a:cubicBezTo>
                        <a:pt x="1268" y="13144"/>
                        <a:pt x="934" y="13544"/>
                        <a:pt x="934" y="13544"/>
                      </a:cubicBezTo>
                      <a:lnTo>
                        <a:pt x="1101" y="13877"/>
                      </a:lnTo>
                      <a:cubicBezTo>
                        <a:pt x="1201" y="14044"/>
                        <a:pt x="1334" y="14278"/>
                        <a:pt x="1501" y="14545"/>
                      </a:cubicBezTo>
                      <a:cubicBezTo>
                        <a:pt x="1668" y="14778"/>
                        <a:pt x="1801" y="14978"/>
                        <a:pt x="1968" y="15178"/>
                      </a:cubicBezTo>
                      <a:cubicBezTo>
                        <a:pt x="2035" y="15278"/>
                        <a:pt x="2102" y="15345"/>
                        <a:pt x="2135" y="15379"/>
                      </a:cubicBezTo>
                      <a:cubicBezTo>
                        <a:pt x="2135" y="15412"/>
                        <a:pt x="2168" y="15445"/>
                        <a:pt x="2202" y="15479"/>
                      </a:cubicBezTo>
                      <a:cubicBezTo>
                        <a:pt x="2202" y="15479"/>
                        <a:pt x="2702" y="15312"/>
                        <a:pt x="3169" y="15145"/>
                      </a:cubicBezTo>
                      <a:cubicBezTo>
                        <a:pt x="3403" y="15078"/>
                        <a:pt x="3603" y="14978"/>
                        <a:pt x="3770" y="14912"/>
                      </a:cubicBezTo>
                      <a:cubicBezTo>
                        <a:pt x="3903" y="15078"/>
                        <a:pt x="4036" y="15178"/>
                        <a:pt x="4136" y="15278"/>
                      </a:cubicBezTo>
                      <a:lnTo>
                        <a:pt x="4270" y="15412"/>
                      </a:lnTo>
                      <a:lnTo>
                        <a:pt x="4437" y="15545"/>
                      </a:lnTo>
                      <a:lnTo>
                        <a:pt x="4837" y="15846"/>
                      </a:lnTo>
                      <a:cubicBezTo>
                        <a:pt x="4804" y="16012"/>
                        <a:pt x="4737" y="16246"/>
                        <a:pt x="4704" y="16479"/>
                      </a:cubicBezTo>
                      <a:cubicBezTo>
                        <a:pt x="4570" y="16946"/>
                        <a:pt x="4537" y="17480"/>
                        <a:pt x="4537" y="17480"/>
                      </a:cubicBezTo>
                      <a:lnTo>
                        <a:pt x="4837" y="17680"/>
                      </a:lnTo>
                      <a:cubicBezTo>
                        <a:pt x="5004" y="17780"/>
                        <a:pt x="5271" y="17880"/>
                        <a:pt x="5537" y="18014"/>
                      </a:cubicBezTo>
                      <a:cubicBezTo>
                        <a:pt x="5771" y="18147"/>
                        <a:pt x="6004" y="18247"/>
                        <a:pt x="6271" y="18314"/>
                      </a:cubicBezTo>
                      <a:lnTo>
                        <a:pt x="6605" y="18447"/>
                      </a:lnTo>
                      <a:cubicBezTo>
                        <a:pt x="6605" y="18447"/>
                        <a:pt x="6705" y="18347"/>
                        <a:pt x="6838" y="18181"/>
                      </a:cubicBezTo>
                      <a:cubicBezTo>
                        <a:pt x="6938" y="18047"/>
                        <a:pt x="7105" y="17847"/>
                        <a:pt x="7272" y="17647"/>
                      </a:cubicBezTo>
                      <a:cubicBezTo>
                        <a:pt x="7439" y="17413"/>
                        <a:pt x="7539" y="17280"/>
                        <a:pt x="7639" y="17113"/>
                      </a:cubicBezTo>
                      <a:cubicBezTo>
                        <a:pt x="7806" y="17180"/>
                        <a:pt x="7973" y="17213"/>
                        <a:pt x="8139" y="17213"/>
                      </a:cubicBezTo>
                      <a:lnTo>
                        <a:pt x="8339" y="17247"/>
                      </a:lnTo>
                      <a:lnTo>
                        <a:pt x="8540" y="17280"/>
                      </a:lnTo>
                      <a:cubicBezTo>
                        <a:pt x="8706" y="17313"/>
                        <a:pt x="8873" y="17313"/>
                        <a:pt x="9040" y="17313"/>
                      </a:cubicBezTo>
                      <a:cubicBezTo>
                        <a:pt x="9107" y="17480"/>
                        <a:pt x="9173" y="17714"/>
                        <a:pt x="9240" y="17914"/>
                      </a:cubicBezTo>
                      <a:cubicBezTo>
                        <a:pt x="9440" y="18414"/>
                        <a:pt x="9674" y="18881"/>
                        <a:pt x="9674" y="18881"/>
                      </a:cubicBezTo>
                      <a:lnTo>
                        <a:pt x="10041" y="18881"/>
                      </a:lnTo>
                      <a:lnTo>
                        <a:pt x="10408" y="18848"/>
                      </a:lnTo>
                      <a:cubicBezTo>
                        <a:pt x="10541" y="18848"/>
                        <a:pt x="10674" y="18814"/>
                        <a:pt x="10808" y="18781"/>
                      </a:cubicBezTo>
                      <a:cubicBezTo>
                        <a:pt x="11075" y="18748"/>
                        <a:pt x="11342" y="18714"/>
                        <a:pt x="11575" y="18648"/>
                      </a:cubicBezTo>
                      <a:lnTo>
                        <a:pt x="11942" y="18581"/>
                      </a:lnTo>
                      <a:cubicBezTo>
                        <a:pt x="11942" y="18581"/>
                        <a:pt x="12009" y="18047"/>
                        <a:pt x="12075" y="17547"/>
                      </a:cubicBezTo>
                      <a:cubicBezTo>
                        <a:pt x="12075" y="17313"/>
                        <a:pt x="12075" y="17080"/>
                        <a:pt x="12075" y="16913"/>
                      </a:cubicBezTo>
                      <a:cubicBezTo>
                        <a:pt x="12276" y="16813"/>
                        <a:pt x="12442" y="16780"/>
                        <a:pt x="12576" y="16713"/>
                      </a:cubicBezTo>
                      <a:lnTo>
                        <a:pt x="12743" y="16646"/>
                      </a:lnTo>
                      <a:lnTo>
                        <a:pt x="12909" y="16546"/>
                      </a:lnTo>
                      <a:cubicBezTo>
                        <a:pt x="13076" y="16479"/>
                        <a:pt x="13243" y="16413"/>
                        <a:pt x="13376" y="16313"/>
                      </a:cubicBezTo>
                      <a:cubicBezTo>
                        <a:pt x="13510" y="16413"/>
                        <a:pt x="13677" y="16579"/>
                        <a:pt x="13877" y="16713"/>
                      </a:cubicBezTo>
                      <a:cubicBezTo>
                        <a:pt x="14277" y="17013"/>
                        <a:pt x="14744" y="17280"/>
                        <a:pt x="14744" y="17280"/>
                      </a:cubicBezTo>
                      <a:lnTo>
                        <a:pt x="15011" y="17080"/>
                      </a:lnTo>
                      <a:cubicBezTo>
                        <a:pt x="15178" y="16946"/>
                        <a:pt x="15445" y="16780"/>
                        <a:pt x="15645" y="16579"/>
                      </a:cubicBezTo>
                      <a:cubicBezTo>
                        <a:pt x="15845" y="16379"/>
                        <a:pt x="16045" y="16212"/>
                        <a:pt x="16212" y="16046"/>
                      </a:cubicBezTo>
                      <a:lnTo>
                        <a:pt x="16445" y="15779"/>
                      </a:lnTo>
                      <a:cubicBezTo>
                        <a:pt x="16445" y="15779"/>
                        <a:pt x="16245" y="15312"/>
                        <a:pt x="16012" y="14845"/>
                      </a:cubicBezTo>
                      <a:cubicBezTo>
                        <a:pt x="15912" y="14645"/>
                        <a:pt x="15778" y="14445"/>
                        <a:pt x="15711" y="14311"/>
                      </a:cubicBezTo>
                      <a:lnTo>
                        <a:pt x="16012" y="13877"/>
                      </a:lnTo>
                      <a:lnTo>
                        <a:pt x="16112" y="13711"/>
                      </a:lnTo>
                      <a:lnTo>
                        <a:pt x="16212" y="13544"/>
                      </a:lnTo>
                      <a:cubicBezTo>
                        <a:pt x="16278" y="13444"/>
                        <a:pt x="16379" y="13310"/>
                        <a:pt x="16479" y="13110"/>
                      </a:cubicBezTo>
                      <a:cubicBezTo>
                        <a:pt x="16645" y="13110"/>
                        <a:pt x="16846" y="13144"/>
                        <a:pt x="17079" y="13144"/>
                      </a:cubicBezTo>
                      <a:cubicBezTo>
                        <a:pt x="17346" y="13177"/>
                        <a:pt x="17613" y="13185"/>
                        <a:pt x="17813" y="13185"/>
                      </a:cubicBezTo>
                      <a:cubicBezTo>
                        <a:pt x="18013" y="13185"/>
                        <a:pt x="18146" y="13177"/>
                        <a:pt x="18146" y="13177"/>
                      </a:cubicBezTo>
                      <a:cubicBezTo>
                        <a:pt x="18146" y="13144"/>
                        <a:pt x="18146" y="13144"/>
                        <a:pt x="18180" y="13110"/>
                      </a:cubicBezTo>
                      <a:cubicBezTo>
                        <a:pt x="18213" y="13044"/>
                        <a:pt x="18213" y="12943"/>
                        <a:pt x="18280" y="12843"/>
                      </a:cubicBezTo>
                      <a:cubicBezTo>
                        <a:pt x="18347" y="12643"/>
                        <a:pt x="18447" y="12376"/>
                        <a:pt x="18513" y="12110"/>
                      </a:cubicBezTo>
                      <a:lnTo>
                        <a:pt x="18714" y="11342"/>
                      </a:lnTo>
                      <a:cubicBezTo>
                        <a:pt x="18747" y="11109"/>
                        <a:pt x="18780" y="10975"/>
                        <a:pt x="18780" y="10975"/>
                      </a:cubicBezTo>
                      <a:cubicBezTo>
                        <a:pt x="18780" y="10975"/>
                        <a:pt x="18347" y="10675"/>
                        <a:pt x="17880" y="10442"/>
                      </a:cubicBezTo>
                      <a:cubicBezTo>
                        <a:pt x="17679" y="10375"/>
                        <a:pt x="17479" y="10242"/>
                        <a:pt x="17313" y="10175"/>
                      </a:cubicBezTo>
                      <a:lnTo>
                        <a:pt x="17346" y="9441"/>
                      </a:lnTo>
                      <a:lnTo>
                        <a:pt x="17313" y="8740"/>
                      </a:lnTo>
                      <a:cubicBezTo>
                        <a:pt x="17479" y="8674"/>
                        <a:pt x="17679" y="8540"/>
                        <a:pt x="17880" y="8440"/>
                      </a:cubicBezTo>
                      <a:cubicBezTo>
                        <a:pt x="18313" y="8207"/>
                        <a:pt x="18747" y="7907"/>
                        <a:pt x="18747" y="7907"/>
                      </a:cubicBezTo>
                      <a:cubicBezTo>
                        <a:pt x="18747" y="7907"/>
                        <a:pt x="18747" y="7773"/>
                        <a:pt x="18714" y="7540"/>
                      </a:cubicBezTo>
                      <a:lnTo>
                        <a:pt x="18513" y="6772"/>
                      </a:lnTo>
                      <a:cubicBezTo>
                        <a:pt x="18447" y="6505"/>
                        <a:pt x="18313" y="6239"/>
                        <a:pt x="18247" y="6038"/>
                      </a:cubicBezTo>
                      <a:cubicBezTo>
                        <a:pt x="18213" y="5938"/>
                        <a:pt x="18180" y="5838"/>
                        <a:pt x="18146" y="5805"/>
                      </a:cubicBezTo>
                      <a:cubicBezTo>
                        <a:pt x="18146" y="5772"/>
                        <a:pt x="18146" y="5738"/>
                        <a:pt x="18113" y="5705"/>
                      </a:cubicBezTo>
                      <a:cubicBezTo>
                        <a:pt x="18113" y="5705"/>
                        <a:pt x="17579" y="5705"/>
                        <a:pt x="17079" y="5738"/>
                      </a:cubicBezTo>
                      <a:cubicBezTo>
                        <a:pt x="16846" y="5738"/>
                        <a:pt x="16645" y="5772"/>
                        <a:pt x="16445" y="5772"/>
                      </a:cubicBezTo>
                      <a:cubicBezTo>
                        <a:pt x="16345" y="5605"/>
                        <a:pt x="16245" y="5438"/>
                        <a:pt x="16178" y="5338"/>
                      </a:cubicBezTo>
                      <a:lnTo>
                        <a:pt x="16112" y="5171"/>
                      </a:lnTo>
                      <a:lnTo>
                        <a:pt x="16012" y="5004"/>
                      </a:lnTo>
                      <a:lnTo>
                        <a:pt x="15711" y="4571"/>
                      </a:lnTo>
                      <a:cubicBezTo>
                        <a:pt x="15778" y="4404"/>
                        <a:pt x="15912" y="4237"/>
                        <a:pt x="16012" y="4037"/>
                      </a:cubicBezTo>
                      <a:cubicBezTo>
                        <a:pt x="16245" y="3570"/>
                        <a:pt x="16445" y="3103"/>
                        <a:pt x="16445" y="3103"/>
                      </a:cubicBezTo>
                      <a:lnTo>
                        <a:pt x="16212" y="2836"/>
                      </a:lnTo>
                      <a:cubicBezTo>
                        <a:pt x="16078" y="2669"/>
                        <a:pt x="15845" y="2469"/>
                        <a:pt x="15645" y="2302"/>
                      </a:cubicBezTo>
                      <a:cubicBezTo>
                        <a:pt x="15445" y="2102"/>
                        <a:pt x="15211" y="1936"/>
                        <a:pt x="15011" y="1802"/>
                      </a:cubicBezTo>
                      <a:lnTo>
                        <a:pt x="14744" y="1569"/>
                      </a:lnTo>
                      <a:cubicBezTo>
                        <a:pt x="14744" y="1569"/>
                        <a:pt x="14277" y="1869"/>
                        <a:pt x="13877" y="2169"/>
                      </a:cubicBezTo>
                      <a:cubicBezTo>
                        <a:pt x="13677" y="2302"/>
                        <a:pt x="13510" y="2436"/>
                        <a:pt x="13376" y="2569"/>
                      </a:cubicBezTo>
                      <a:cubicBezTo>
                        <a:pt x="13243" y="2469"/>
                        <a:pt x="13076" y="2403"/>
                        <a:pt x="12909" y="2336"/>
                      </a:cubicBezTo>
                      <a:lnTo>
                        <a:pt x="12743" y="2236"/>
                      </a:lnTo>
                      <a:lnTo>
                        <a:pt x="12576" y="2169"/>
                      </a:lnTo>
                      <a:cubicBezTo>
                        <a:pt x="12442" y="2102"/>
                        <a:pt x="12276" y="2036"/>
                        <a:pt x="12075" y="1969"/>
                      </a:cubicBezTo>
                      <a:cubicBezTo>
                        <a:pt x="12075" y="1802"/>
                        <a:pt x="12075" y="1569"/>
                        <a:pt x="12075" y="1335"/>
                      </a:cubicBezTo>
                      <a:cubicBezTo>
                        <a:pt x="12009" y="835"/>
                        <a:pt x="11942" y="301"/>
                        <a:pt x="11942" y="301"/>
                      </a:cubicBezTo>
                      <a:lnTo>
                        <a:pt x="11575" y="234"/>
                      </a:lnTo>
                      <a:cubicBezTo>
                        <a:pt x="11342" y="168"/>
                        <a:pt x="11075" y="101"/>
                        <a:pt x="10808" y="68"/>
                      </a:cubicBezTo>
                      <a:cubicBezTo>
                        <a:pt x="10674" y="68"/>
                        <a:pt x="10541" y="34"/>
                        <a:pt x="10408" y="34"/>
                      </a:cubicBezTo>
                      <a:lnTo>
                        <a:pt x="1004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2724" name="Google Shape;2724;p70"/>
                <p:cNvSpPr/>
                <p:nvPr/>
              </p:nvSpPr>
              <p:spPr>
                <a:xfrm rot="-1490218">
                  <a:off x="1870916" y="3323079"/>
                  <a:ext cx="525709" cy="52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1" h="18882" extrusionOk="0">
                      <a:moveTo>
                        <a:pt x="9274" y="3801"/>
                      </a:moveTo>
                      <a:cubicBezTo>
                        <a:pt x="12166" y="3801"/>
                        <a:pt x="14944" y="6056"/>
                        <a:pt x="14944" y="9441"/>
                      </a:cubicBezTo>
                      <a:cubicBezTo>
                        <a:pt x="14944" y="12543"/>
                        <a:pt x="12442" y="15078"/>
                        <a:pt x="9340" y="15078"/>
                      </a:cubicBezTo>
                      <a:lnTo>
                        <a:pt x="9307" y="15078"/>
                      </a:lnTo>
                      <a:cubicBezTo>
                        <a:pt x="4303" y="15078"/>
                        <a:pt x="1801" y="9007"/>
                        <a:pt x="5337" y="5471"/>
                      </a:cubicBezTo>
                      <a:cubicBezTo>
                        <a:pt x="6481" y="4317"/>
                        <a:pt x="7891" y="3801"/>
                        <a:pt x="9274" y="3801"/>
                      </a:cubicBezTo>
                      <a:close/>
                      <a:moveTo>
                        <a:pt x="9674" y="1"/>
                      </a:moveTo>
                      <a:cubicBezTo>
                        <a:pt x="9674" y="1"/>
                        <a:pt x="9440" y="468"/>
                        <a:pt x="9240" y="968"/>
                      </a:cubicBezTo>
                      <a:cubicBezTo>
                        <a:pt x="9173" y="1168"/>
                        <a:pt x="9107" y="1368"/>
                        <a:pt x="9040" y="1569"/>
                      </a:cubicBezTo>
                      <a:cubicBezTo>
                        <a:pt x="8873" y="1569"/>
                        <a:pt x="8706" y="1569"/>
                        <a:pt x="8540" y="1602"/>
                      </a:cubicBezTo>
                      <a:lnTo>
                        <a:pt x="8339" y="1635"/>
                      </a:lnTo>
                      <a:lnTo>
                        <a:pt x="8139" y="1669"/>
                      </a:lnTo>
                      <a:cubicBezTo>
                        <a:pt x="7973" y="1669"/>
                        <a:pt x="7806" y="1702"/>
                        <a:pt x="7639" y="1769"/>
                      </a:cubicBezTo>
                      <a:cubicBezTo>
                        <a:pt x="7539" y="1602"/>
                        <a:pt x="7405" y="1435"/>
                        <a:pt x="7272" y="1235"/>
                      </a:cubicBezTo>
                      <a:cubicBezTo>
                        <a:pt x="7139" y="1068"/>
                        <a:pt x="6938" y="835"/>
                        <a:pt x="6838" y="668"/>
                      </a:cubicBezTo>
                      <a:cubicBezTo>
                        <a:pt x="6705" y="535"/>
                        <a:pt x="6605" y="434"/>
                        <a:pt x="6605" y="434"/>
                      </a:cubicBezTo>
                      <a:lnTo>
                        <a:pt x="6271" y="568"/>
                      </a:lnTo>
                      <a:cubicBezTo>
                        <a:pt x="6004" y="635"/>
                        <a:pt x="5771" y="735"/>
                        <a:pt x="5537" y="835"/>
                      </a:cubicBezTo>
                      <a:cubicBezTo>
                        <a:pt x="5271" y="968"/>
                        <a:pt x="5004" y="1102"/>
                        <a:pt x="4837" y="1202"/>
                      </a:cubicBezTo>
                      <a:lnTo>
                        <a:pt x="4537" y="1402"/>
                      </a:lnTo>
                      <a:cubicBezTo>
                        <a:pt x="4537" y="1402"/>
                        <a:pt x="4570" y="1902"/>
                        <a:pt x="4704" y="2403"/>
                      </a:cubicBezTo>
                      <a:cubicBezTo>
                        <a:pt x="4737" y="2636"/>
                        <a:pt x="4804" y="2870"/>
                        <a:pt x="4837" y="3036"/>
                      </a:cubicBezTo>
                      <a:lnTo>
                        <a:pt x="4437" y="3337"/>
                      </a:lnTo>
                      <a:lnTo>
                        <a:pt x="4270" y="3470"/>
                      </a:lnTo>
                      <a:lnTo>
                        <a:pt x="4136" y="3603"/>
                      </a:lnTo>
                      <a:cubicBezTo>
                        <a:pt x="4003" y="3703"/>
                        <a:pt x="3870" y="3837"/>
                        <a:pt x="3770" y="3970"/>
                      </a:cubicBezTo>
                      <a:cubicBezTo>
                        <a:pt x="3603" y="3904"/>
                        <a:pt x="3403" y="3804"/>
                        <a:pt x="3169" y="3737"/>
                      </a:cubicBezTo>
                      <a:cubicBezTo>
                        <a:pt x="2702" y="3537"/>
                        <a:pt x="2202" y="3403"/>
                        <a:pt x="2202" y="3403"/>
                      </a:cubicBezTo>
                      <a:cubicBezTo>
                        <a:pt x="2168" y="3437"/>
                        <a:pt x="2135" y="3437"/>
                        <a:pt x="2135" y="3470"/>
                      </a:cubicBezTo>
                      <a:cubicBezTo>
                        <a:pt x="2102" y="3537"/>
                        <a:pt x="2035" y="3603"/>
                        <a:pt x="1968" y="3703"/>
                      </a:cubicBezTo>
                      <a:cubicBezTo>
                        <a:pt x="1801" y="3904"/>
                        <a:pt x="1668" y="4104"/>
                        <a:pt x="1501" y="4337"/>
                      </a:cubicBezTo>
                      <a:cubicBezTo>
                        <a:pt x="1368" y="4571"/>
                        <a:pt x="1201" y="4804"/>
                        <a:pt x="1101" y="5004"/>
                      </a:cubicBezTo>
                      <a:lnTo>
                        <a:pt x="934" y="5338"/>
                      </a:lnTo>
                      <a:cubicBezTo>
                        <a:pt x="934" y="5338"/>
                        <a:pt x="1268" y="5738"/>
                        <a:pt x="1635" y="6105"/>
                      </a:cubicBezTo>
                      <a:cubicBezTo>
                        <a:pt x="1801" y="6272"/>
                        <a:pt x="1968" y="6405"/>
                        <a:pt x="2102" y="6539"/>
                      </a:cubicBezTo>
                      <a:cubicBezTo>
                        <a:pt x="2035" y="6739"/>
                        <a:pt x="1968" y="6906"/>
                        <a:pt x="1902" y="7039"/>
                      </a:cubicBezTo>
                      <a:cubicBezTo>
                        <a:pt x="1902" y="7073"/>
                        <a:pt x="1868" y="7106"/>
                        <a:pt x="1868" y="7173"/>
                      </a:cubicBezTo>
                      <a:lnTo>
                        <a:pt x="1868" y="7206"/>
                      </a:lnTo>
                      <a:cubicBezTo>
                        <a:pt x="1868" y="7206"/>
                        <a:pt x="1801" y="7473"/>
                        <a:pt x="1701" y="7907"/>
                      </a:cubicBezTo>
                      <a:cubicBezTo>
                        <a:pt x="1535" y="7940"/>
                        <a:pt x="1301" y="7973"/>
                        <a:pt x="1101" y="8007"/>
                      </a:cubicBezTo>
                      <a:cubicBezTo>
                        <a:pt x="601" y="8140"/>
                        <a:pt x="67" y="8307"/>
                        <a:pt x="67" y="8307"/>
                      </a:cubicBezTo>
                      <a:cubicBezTo>
                        <a:pt x="67" y="8407"/>
                        <a:pt x="34" y="8540"/>
                        <a:pt x="34" y="8640"/>
                      </a:cubicBezTo>
                      <a:cubicBezTo>
                        <a:pt x="34" y="8874"/>
                        <a:pt x="34" y="9141"/>
                        <a:pt x="0" y="9441"/>
                      </a:cubicBezTo>
                      <a:cubicBezTo>
                        <a:pt x="0" y="9741"/>
                        <a:pt x="34" y="10008"/>
                        <a:pt x="34" y="10242"/>
                      </a:cubicBezTo>
                      <a:cubicBezTo>
                        <a:pt x="34" y="10342"/>
                        <a:pt x="67" y="10475"/>
                        <a:pt x="67" y="10575"/>
                      </a:cubicBezTo>
                      <a:cubicBezTo>
                        <a:pt x="67" y="10575"/>
                        <a:pt x="601" y="10742"/>
                        <a:pt x="1101" y="10842"/>
                      </a:cubicBezTo>
                      <a:cubicBezTo>
                        <a:pt x="1301" y="10909"/>
                        <a:pt x="1535" y="10942"/>
                        <a:pt x="1701" y="10975"/>
                      </a:cubicBezTo>
                      <a:cubicBezTo>
                        <a:pt x="1801" y="11376"/>
                        <a:pt x="1868" y="11676"/>
                        <a:pt x="1868" y="11676"/>
                      </a:cubicBezTo>
                      <a:lnTo>
                        <a:pt x="1868" y="11709"/>
                      </a:lnTo>
                      <a:cubicBezTo>
                        <a:pt x="1868" y="11743"/>
                        <a:pt x="1902" y="11809"/>
                        <a:pt x="1902" y="11843"/>
                      </a:cubicBezTo>
                      <a:cubicBezTo>
                        <a:pt x="1968" y="11976"/>
                        <a:pt x="2035" y="12143"/>
                        <a:pt x="2102" y="12343"/>
                      </a:cubicBezTo>
                      <a:cubicBezTo>
                        <a:pt x="1968" y="12443"/>
                        <a:pt x="1801" y="12610"/>
                        <a:pt x="1635" y="12777"/>
                      </a:cubicBezTo>
                      <a:cubicBezTo>
                        <a:pt x="1268" y="13144"/>
                        <a:pt x="934" y="13544"/>
                        <a:pt x="934" y="13544"/>
                      </a:cubicBezTo>
                      <a:lnTo>
                        <a:pt x="1101" y="13877"/>
                      </a:lnTo>
                      <a:cubicBezTo>
                        <a:pt x="1201" y="14044"/>
                        <a:pt x="1334" y="14278"/>
                        <a:pt x="1501" y="14545"/>
                      </a:cubicBezTo>
                      <a:cubicBezTo>
                        <a:pt x="1668" y="14778"/>
                        <a:pt x="1801" y="14978"/>
                        <a:pt x="1968" y="15178"/>
                      </a:cubicBezTo>
                      <a:cubicBezTo>
                        <a:pt x="2035" y="15278"/>
                        <a:pt x="2102" y="15345"/>
                        <a:pt x="2135" y="15379"/>
                      </a:cubicBezTo>
                      <a:cubicBezTo>
                        <a:pt x="2135" y="15412"/>
                        <a:pt x="2168" y="15445"/>
                        <a:pt x="2202" y="15479"/>
                      </a:cubicBezTo>
                      <a:cubicBezTo>
                        <a:pt x="2202" y="15479"/>
                        <a:pt x="2702" y="15312"/>
                        <a:pt x="3169" y="15145"/>
                      </a:cubicBezTo>
                      <a:cubicBezTo>
                        <a:pt x="3403" y="15078"/>
                        <a:pt x="3603" y="14978"/>
                        <a:pt x="3770" y="14912"/>
                      </a:cubicBezTo>
                      <a:cubicBezTo>
                        <a:pt x="3903" y="15078"/>
                        <a:pt x="4036" y="15178"/>
                        <a:pt x="4136" y="15278"/>
                      </a:cubicBezTo>
                      <a:lnTo>
                        <a:pt x="4270" y="15412"/>
                      </a:lnTo>
                      <a:lnTo>
                        <a:pt x="4437" y="15545"/>
                      </a:lnTo>
                      <a:lnTo>
                        <a:pt x="4837" y="15846"/>
                      </a:lnTo>
                      <a:cubicBezTo>
                        <a:pt x="4804" y="16012"/>
                        <a:pt x="4737" y="16246"/>
                        <a:pt x="4704" y="16479"/>
                      </a:cubicBezTo>
                      <a:cubicBezTo>
                        <a:pt x="4570" y="16946"/>
                        <a:pt x="4537" y="17480"/>
                        <a:pt x="4537" y="17480"/>
                      </a:cubicBezTo>
                      <a:lnTo>
                        <a:pt x="4837" y="17680"/>
                      </a:lnTo>
                      <a:cubicBezTo>
                        <a:pt x="5004" y="17780"/>
                        <a:pt x="5271" y="17880"/>
                        <a:pt x="5537" y="18014"/>
                      </a:cubicBezTo>
                      <a:cubicBezTo>
                        <a:pt x="5771" y="18147"/>
                        <a:pt x="6004" y="18247"/>
                        <a:pt x="6271" y="18314"/>
                      </a:cubicBezTo>
                      <a:lnTo>
                        <a:pt x="6605" y="18447"/>
                      </a:lnTo>
                      <a:cubicBezTo>
                        <a:pt x="6605" y="18447"/>
                        <a:pt x="6705" y="18347"/>
                        <a:pt x="6838" y="18181"/>
                      </a:cubicBezTo>
                      <a:cubicBezTo>
                        <a:pt x="6938" y="18047"/>
                        <a:pt x="7105" y="17847"/>
                        <a:pt x="7272" y="17647"/>
                      </a:cubicBezTo>
                      <a:cubicBezTo>
                        <a:pt x="7439" y="17413"/>
                        <a:pt x="7539" y="17280"/>
                        <a:pt x="7639" y="17113"/>
                      </a:cubicBezTo>
                      <a:cubicBezTo>
                        <a:pt x="7806" y="17180"/>
                        <a:pt x="7973" y="17213"/>
                        <a:pt x="8139" y="17213"/>
                      </a:cubicBezTo>
                      <a:lnTo>
                        <a:pt x="8339" y="17247"/>
                      </a:lnTo>
                      <a:lnTo>
                        <a:pt x="8540" y="17280"/>
                      </a:lnTo>
                      <a:cubicBezTo>
                        <a:pt x="8706" y="17313"/>
                        <a:pt x="8873" y="17313"/>
                        <a:pt x="9040" y="17313"/>
                      </a:cubicBezTo>
                      <a:cubicBezTo>
                        <a:pt x="9107" y="17480"/>
                        <a:pt x="9173" y="17714"/>
                        <a:pt x="9240" y="17914"/>
                      </a:cubicBezTo>
                      <a:cubicBezTo>
                        <a:pt x="9440" y="18414"/>
                        <a:pt x="9674" y="18881"/>
                        <a:pt x="9674" y="18881"/>
                      </a:cubicBezTo>
                      <a:lnTo>
                        <a:pt x="10041" y="18881"/>
                      </a:lnTo>
                      <a:lnTo>
                        <a:pt x="10408" y="18848"/>
                      </a:lnTo>
                      <a:cubicBezTo>
                        <a:pt x="10541" y="18848"/>
                        <a:pt x="10674" y="18814"/>
                        <a:pt x="10808" y="18781"/>
                      </a:cubicBezTo>
                      <a:cubicBezTo>
                        <a:pt x="11075" y="18748"/>
                        <a:pt x="11342" y="18714"/>
                        <a:pt x="11575" y="18648"/>
                      </a:cubicBezTo>
                      <a:lnTo>
                        <a:pt x="11942" y="18581"/>
                      </a:lnTo>
                      <a:cubicBezTo>
                        <a:pt x="11942" y="18581"/>
                        <a:pt x="12009" y="18047"/>
                        <a:pt x="12075" y="17547"/>
                      </a:cubicBezTo>
                      <a:cubicBezTo>
                        <a:pt x="12075" y="17313"/>
                        <a:pt x="12075" y="17080"/>
                        <a:pt x="12075" y="16913"/>
                      </a:cubicBezTo>
                      <a:cubicBezTo>
                        <a:pt x="12276" y="16813"/>
                        <a:pt x="12442" y="16780"/>
                        <a:pt x="12576" y="16713"/>
                      </a:cubicBezTo>
                      <a:lnTo>
                        <a:pt x="12743" y="16646"/>
                      </a:lnTo>
                      <a:lnTo>
                        <a:pt x="12909" y="16546"/>
                      </a:lnTo>
                      <a:cubicBezTo>
                        <a:pt x="13076" y="16479"/>
                        <a:pt x="13243" y="16413"/>
                        <a:pt x="13376" y="16313"/>
                      </a:cubicBezTo>
                      <a:cubicBezTo>
                        <a:pt x="13510" y="16413"/>
                        <a:pt x="13677" y="16579"/>
                        <a:pt x="13877" y="16713"/>
                      </a:cubicBezTo>
                      <a:cubicBezTo>
                        <a:pt x="14277" y="17013"/>
                        <a:pt x="14744" y="17280"/>
                        <a:pt x="14744" y="17280"/>
                      </a:cubicBezTo>
                      <a:lnTo>
                        <a:pt x="15011" y="17080"/>
                      </a:lnTo>
                      <a:cubicBezTo>
                        <a:pt x="15178" y="16946"/>
                        <a:pt x="15445" y="16780"/>
                        <a:pt x="15645" y="16579"/>
                      </a:cubicBezTo>
                      <a:cubicBezTo>
                        <a:pt x="15845" y="16379"/>
                        <a:pt x="16045" y="16212"/>
                        <a:pt x="16212" y="16046"/>
                      </a:cubicBezTo>
                      <a:lnTo>
                        <a:pt x="16445" y="15779"/>
                      </a:lnTo>
                      <a:cubicBezTo>
                        <a:pt x="16445" y="15779"/>
                        <a:pt x="16245" y="15312"/>
                        <a:pt x="16012" y="14845"/>
                      </a:cubicBezTo>
                      <a:cubicBezTo>
                        <a:pt x="15912" y="14645"/>
                        <a:pt x="15778" y="14445"/>
                        <a:pt x="15711" y="14311"/>
                      </a:cubicBezTo>
                      <a:lnTo>
                        <a:pt x="16012" y="13877"/>
                      </a:lnTo>
                      <a:lnTo>
                        <a:pt x="16112" y="13711"/>
                      </a:lnTo>
                      <a:lnTo>
                        <a:pt x="16212" y="13544"/>
                      </a:lnTo>
                      <a:cubicBezTo>
                        <a:pt x="16278" y="13444"/>
                        <a:pt x="16379" y="13310"/>
                        <a:pt x="16479" y="13110"/>
                      </a:cubicBezTo>
                      <a:cubicBezTo>
                        <a:pt x="16645" y="13110"/>
                        <a:pt x="16846" y="13144"/>
                        <a:pt x="17079" y="13144"/>
                      </a:cubicBezTo>
                      <a:cubicBezTo>
                        <a:pt x="17346" y="13177"/>
                        <a:pt x="17613" y="13185"/>
                        <a:pt x="17813" y="13185"/>
                      </a:cubicBezTo>
                      <a:cubicBezTo>
                        <a:pt x="18013" y="13185"/>
                        <a:pt x="18146" y="13177"/>
                        <a:pt x="18146" y="13177"/>
                      </a:cubicBezTo>
                      <a:cubicBezTo>
                        <a:pt x="18146" y="13144"/>
                        <a:pt x="18146" y="13144"/>
                        <a:pt x="18180" y="13110"/>
                      </a:cubicBezTo>
                      <a:cubicBezTo>
                        <a:pt x="18213" y="13044"/>
                        <a:pt x="18213" y="12943"/>
                        <a:pt x="18280" y="12843"/>
                      </a:cubicBezTo>
                      <a:cubicBezTo>
                        <a:pt x="18347" y="12643"/>
                        <a:pt x="18447" y="12376"/>
                        <a:pt x="18513" y="12110"/>
                      </a:cubicBezTo>
                      <a:lnTo>
                        <a:pt x="18714" y="11342"/>
                      </a:lnTo>
                      <a:cubicBezTo>
                        <a:pt x="18747" y="11109"/>
                        <a:pt x="18780" y="10975"/>
                        <a:pt x="18780" y="10975"/>
                      </a:cubicBezTo>
                      <a:cubicBezTo>
                        <a:pt x="18780" y="10975"/>
                        <a:pt x="18347" y="10675"/>
                        <a:pt x="17880" y="10442"/>
                      </a:cubicBezTo>
                      <a:cubicBezTo>
                        <a:pt x="17679" y="10375"/>
                        <a:pt x="17479" y="10242"/>
                        <a:pt x="17313" y="10175"/>
                      </a:cubicBezTo>
                      <a:lnTo>
                        <a:pt x="17346" y="9441"/>
                      </a:lnTo>
                      <a:lnTo>
                        <a:pt x="17313" y="8740"/>
                      </a:lnTo>
                      <a:cubicBezTo>
                        <a:pt x="17479" y="8674"/>
                        <a:pt x="17679" y="8540"/>
                        <a:pt x="17880" y="8440"/>
                      </a:cubicBezTo>
                      <a:cubicBezTo>
                        <a:pt x="18313" y="8207"/>
                        <a:pt x="18747" y="7907"/>
                        <a:pt x="18747" y="7907"/>
                      </a:cubicBezTo>
                      <a:cubicBezTo>
                        <a:pt x="18747" y="7907"/>
                        <a:pt x="18747" y="7773"/>
                        <a:pt x="18714" y="7540"/>
                      </a:cubicBezTo>
                      <a:lnTo>
                        <a:pt x="18513" y="6772"/>
                      </a:lnTo>
                      <a:cubicBezTo>
                        <a:pt x="18447" y="6505"/>
                        <a:pt x="18313" y="6239"/>
                        <a:pt x="18247" y="6038"/>
                      </a:cubicBezTo>
                      <a:cubicBezTo>
                        <a:pt x="18213" y="5938"/>
                        <a:pt x="18180" y="5838"/>
                        <a:pt x="18146" y="5805"/>
                      </a:cubicBezTo>
                      <a:cubicBezTo>
                        <a:pt x="18146" y="5772"/>
                        <a:pt x="18146" y="5738"/>
                        <a:pt x="18113" y="5705"/>
                      </a:cubicBezTo>
                      <a:cubicBezTo>
                        <a:pt x="18113" y="5705"/>
                        <a:pt x="17579" y="5705"/>
                        <a:pt x="17079" y="5738"/>
                      </a:cubicBezTo>
                      <a:cubicBezTo>
                        <a:pt x="16846" y="5738"/>
                        <a:pt x="16645" y="5772"/>
                        <a:pt x="16445" y="5772"/>
                      </a:cubicBezTo>
                      <a:cubicBezTo>
                        <a:pt x="16345" y="5605"/>
                        <a:pt x="16245" y="5438"/>
                        <a:pt x="16178" y="5338"/>
                      </a:cubicBezTo>
                      <a:lnTo>
                        <a:pt x="16112" y="5171"/>
                      </a:lnTo>
                      <a:lnTo>
                        <a:pt x="16012" y="5004"/>
                      </a:lnTo>
                      <a:lnTo>
                        <a:pt x="15711" y="4571"/>
                      </a:lnTo>
                      <a:cubicBezTo>
                        <a:pt x="15778" y="4404"/>
                        <a:pt x="15912" y="4237"/>
                        <a:pt x="16012" y="4037"/>
                      </a:cubicBezTo>
                      <a:cubicBezTo>
                        <a:pt x="16245" y="3570"/>
                        <a:pt x="16445" y="3103"/>
                        <a:pt x="16445" y="3103"/>
                      </a:cubicBezTo>
                      <a:lnTo>
                        <a:pt x="16212" y="2836"/>
                      </a:lnTo>
                      <a:cubicBezTo>
                        <a:pt x="16078" y="2669"/>
                        <a:pt x="15845" y="2469"/>
                        <a:pt x="15645" y="2302"/>
                      </a:cubicBezTo>
                      <a:cubicBezTo>
                        <a:pt x="15445" y="2102"/>
                        <a:pt x="15211" y="1936"/>
                        <a:pt x="15011" y="1802"/>
                      </a:cubicBezTo>
                      <a:lnTo>
                        <a:pt x="14744" y="1569"/>
                      </a:lnTo>
                      <a:cubicBezTo>
                        <a:pt x="14744" y="1569"/>
                        <a:pt x="14277" y="1869"/>
                        <a:pt x="13877" y="2169"/>
                      </a:cubicBezTo>
                      <a:cubicBezTo>
                        <a:pt x="13677" y="2302"/>
                        <a:pt x="13510" y="2436"/>
                        <a:pt x="13376" y="2569"/>
                      </a:cubicBezTo>
                      <a:cubicBezTo>
                        <a:pt x="13243" y="2469"/>
                        <a:pt x="13076" y="2403"/>
                        <a:pt x="12909" y="2336"/>
                      </a:cubicBezTo>
                      <a:lnTo>
                        <a:pt x="12743" y="2236"/>
                      </a:lnTo>
                      <a:lnTo>
                        <a:pt x="12576" y="2169"/>
                      </a:lnTo>
                      <a:cubicBezTo>
                        <a:pt x="12442" y="2102"/>
                        <a:pt x="12276" y="2036"/>
                        <a:pt x="12075" y="1969"/>
                      </a:cubicBezTo>
                      <a:cubicBezTo>
                        <a:pt x="12075" y="1802"/>
                        <a:pt x="12075" y="1569"/>
                        <a:pt x="12075" y="1335"/>
                      </a:cubicBezTo>
                      <a:cubicBezTo>
                        <a:pt x="12009" y="835"/>
                        <a:pt x="11942" y="301"/>
                        <a:pt x="11942" y="301"/>
                      </a:cubicBezTo>
                      <a:lnTo>
                        <a:pt x="11575" y="234"/>
                      </a:lnTo>
                      <a:cubicBezTo>
                        <a:pt x="11342" y="168"/>
                        <a:pt x="11075" y="101"/>
                        <a:pt x="10808" y="68"/>
                      </a:cubicBezTo>
                      <a:cubicBezTo>
                        <a:pt x="10674" y="68"/>
                        <a:pt x="10541" y="34"/>
                        <a:pt x="10408" y="34"/>
                      </a:cubicBezTo>
                      <a:lnTo>
                        <a:pt x="10041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725" name="Google Shape;2725;p70"/>
              <p:cNvSpPr/>
              <p:nvPr/>
            </p:nvSpPr>
            <p:spPr>
              <a:xfrm>
                <a:off x="1075550" y="2784863"/>
                <a:ext cx="194400" cy="19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26" name="Google Shape;2726;p70"/>
              <p:cNvSpPr/>
              <p:nvPr/>
            </p:nvSpPr>
            <p:spPr>
              <a:xfrm>
                <a:off x="1662950" y="2144625"/>
                <a:ext cx="194400" cy="19440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27" name="Google Shape;2727;p70"/>
              <p:cNvSpPr/>
              <p:nvPr/>
            </p:nvSpPr>
            <p:spPr>
              <a:xfrm>
                <a:off x="1857350" y="4034504"/>
                <a:ext cx="97800" cy="97800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28" name="Google Shape;2728;p70"/>
              <p:cNvSpPr/>
              <p:nvPr/>
            </p:nvSpPr>
            <p:spPr>
              <a:xfrm>
                <a:off x="972475" y="2603225"/>
                <a:ext cx="42300" cy="42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29" name="Google Shape;2729;p70"/>
              <p:cNvSpPr/>
              <p:nvPr/>
            </p:nvSpPr>
            <p:spPr>
              <a:xfrm>
                <a:off x="1502050" y="4340138"/>
                <a:ext cx="80100" cy="8010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30" name="Google Shape;2730;p70"/>
              <p:cNvSpPr/>
              <p:nvPr/>
            </p:nvSpPr>
            <p:spPr>
              <a:xfrm>
                <a:off x="2354275" y="4103438"/>
                <a:ext cx="80100" cy="80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</p:grpSp>
        <p:sp>
          <p:nvSpPr>
            <p:cNvPr id="2731" name="Google Shape;2731;p70"/>
            <p:cNvSpPr/>
            <p:nvPr/>
          </p:nvSpPr>
          <p:spPr>
            <a:xfrm flipH="1">
              <a:off x="2323238" y="2634250"/>
              <a:ext cx="381000" cy="495625"/>
            </a:xfrm>
            <a:custGeom>
              <a:avLst/>
              <a:gdLst/>
              <a:ahLst/>
              <a:cxnLst/>
              <a:rect l="l" t="t" r="r" b="b"/>
              <a:pathLst>
                <a:path w="15240" h="19825" extrusionOk="0">
                  <a:moveTo>
                    <a:pt x="13597" y="1"/>
                  </a:moveTo>
                  <a:cubicBezTo>
                    <a:pt x="13347" y="1"/>
                    <a:pt x="13085" y="89"/>
                    <a:pt x="12843" y="294"/>
                  </a:cubicBezTo>
                  <a:lnTo>
                    <a:pt x="4404" y="8733"/>
                  </a:lnTo>
                  <a:lnTo>
                    <a:pt x="4404" y="5698"/>
                  </a:lnTo>
                  <a:cubicBezTo>
                    <a:pt x="4404" y="5298"/>
                    <a:pt x="4304" y="4931"/>
                    <a:pt x="4137" y="4564"/>
                  </a:cubicBezTo>
                  <a:cubicBezTo>
                    <a:pt x="4003" y="4297"/>
                    <a:pt x="3837" y="4063"/>
                    <a:pt x="3636" y="3863"/>
                  </a:cubicBezTo>
                  <a:lnTo>
                    <a:pt x="2702" y="2929"/>
                  </a:lnTo>
                  <a:cubicBezTo>
                    <a:pt x="2452" y="2690"/>
                    <a:pt x="2149" y="2582"/>
                    <a:pt x="1854" y="2582"/>
                  </a:cubicBezTo>
                  <a:cubicBezTo>
                    <a:pt x="1243" y="2582"/>
                    <a:pt x="668" y="3044"/>
                    <a:pt x="668" y="3763"/>
                  </a:cubicBezTo>
                  <a:cubicBezTo>
                    <a:pt x="668" y="4063"/>
                    <a:pt x="801" y="4364"/>
                    <a:pt x="1035" y="4597"/>
                  </a:cubicBezTo>
                  <a:lnTo>
                    <a:pt x="1268" y="4831"/>
                  </a:lnTo>
                  <a:cubicBezTo>
                    <a:pt x="1735" y="5331"/>
                    <a:pt x="2035" y="5998"/>
                    <a:pt x="2035" y="6699"/>
                  </a:cubicBezTo>
                  <a:lnTo>
                    <a:pt x="0" y="14104"/>
                  </a:lnTo>
                  <a:cubicBezTo>
                    <a:pt x="0" y="14704"/>
                    <a:pt x="234" y="15271"/>
                    <a:pt x="668" y="15705"/>
                  </a:cubicBezTo>
                  <a:lnTo>
                    <a:pt x="4137" y="19174"/>
                  </a:lnTo>
                  <a:cubicBezTo>
                    <a:pt x="4587" y="19608"/>
                    <a:pt x="5171" y="19825"/>
                    <a:pt x="5750" y="19825"/>
                  </a:cubicBezTo>
                  <a:cubicBezTo>
                    <a:pt x="6330" y="19825"/>
                    <a:pt x="6905" y="19608"/>
                    <a:pt x="7339" y="19174"/>
                  </a:cubicBezTo>
                  <a:lnTo>
                    <a:pt x="13177" y="13337"/>
                  </a:lnTo>
                  <a:cubicBezTo>
                    <a:pt x="13410" y="13103"/>
                    <a:pt x="13510" y="12803"/>
                    <a:pt x="13510" y="12503"/>
                  </a:cubicBezTo>
                  <a:cubicBezTo>
                    <a:pt x="13510" y="11784"/>
                    <a:pt x="12935" y="11307"/>
                    <a:pt x="12335" y="11307"/>
                  </a:cubicBezTo>
                  <a:cubicBezTo>
                    <a:pt x="12044" y="11307"/>
                    <a:pt x="11748" y="11418"/>
                    <a:pt x="11509" y="11669"/>
                  </a:cubicBezTo>
                  <a:lnTo>
                    <a:pt x="12176" y="10968"/>
                  </a:lnTo>
                  <a:cubicBezTo>
                    <a:pt x="13186" y="10135"/>
                    <a:pt x="12361" y="8843"/>
                    <a:pt x="11408" y="8843"/>
                  </a:cubicBezTo>
                  <a:cubicBezTo>
                    <a:pt x="11210" y="8843"/>
                    <a:pt x="11006" y="8899"/>
                    <a:pt x="10811" y="9027"/>
                  </a:cubicBezTo>
                  <a:lnTo>
                    <a:pt x="10811" y="9027"/>
                  </a:lnTo>
                  <a:lnTo>
                    <a:pt x="10842" y="9000"/>
                  </a:lnTo>
                  <a:cubicBezTo>
                    <a:pt x="11542" y="8119"/>
                    <a:pt x="10811" y="7035"/>
                    <a:pt x="9933" y="7035"/>
                  </a:cubicBezTo>
                  <a:cubicBezTo>
                    <a:pt x="9682" y="7035"/>
                    <a:pt x="9419" y="7124"/>
                    <a:pt x="9174" y="7332"/>
                  </a:cubicBezTo>
                  <a:lnTo>
                    <a:pt x="14511" y="1962"/>
                  </a:lnTo>
                  <a:cubicBezTo>
                    <a:pt x="15239" y="1103"/>
                    <a:pt x="14486" y="1"/>
                    <a:pt x="1359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2733" name="Google Shape;2733;p70">
            <a:hlinkClick r:id="" action="ppaction://hlinkshowjump?jump=nextslide"/>
          </p:cNvPr>
          <p:cNvSpPr/>
          <p:nvPr/>
        </p:nvSpPr>
        <p:spPr>
          <a:xfrm rot="5400000">
            <a:off x="10953896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734" name="Google Shape;2734;p70">
            <a:hlinkClick r:id="" action="ppaction://hlinkshowjump?jump=previousslide"/>
          </p:cNvPr>
          <p:cNvSpPr/>
          <p:nvPr/>
        </p:nvSpPr>
        <p:spPr>
          <a:xfrm rot="-5400000" flipH="1">
            <a:off x="975963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736" name="Google Shape;2736;p70">
            <a:hlinkClick r:id="" action="ppaction://noaction"/>
          </p:cNvPr>
          <p:cNvSpPr txBox="1"/>
          <p:nvPr/>
        </p:nvSpPr>
        <p:spPr>
          <a:xfrm>
            <a:off x="2023907" y="367700"/>
            <a:ext cx="696000" cy="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738" name="Google Shape;2738;p70"/>
          <p:cNvGrpSpPr/>
          <p:nvPr/>
        </p:nvGrpSpPr>
        <p:grpSpPr>
          <a:xfrm>
            <a:off x="941384" y="417297"/>
            <a:ext cx="186963" cy="187212"/>
            <a:chOff x="2741000" y="199475"/>
            <a:chExt cx="191953" cy="192210"/>
          </a:xfrm>
        </p:grpSpPr>
        <p:sp>
          <p:nvSpPr>
            <p:cNvPr id="2739" name="Google Shape;2739;p7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0" name="Google Shape;2740;p7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1" name="Google Shape;2741;p7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2" name="Google Shape;2742;p7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3" name="Google Shape;2743;p7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4" name="Google Shape;2744;p7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5" name="Google Shape;2745;p7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6" name="Google Shape;2746;p7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7" name="Google Shape;2747;p7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2748" name="Google Shape;2748;p70">
            <a:hlinkClick r:id="rId3" action="ppaction://hlinksldjump"/>
          </p:cNvPr>
          <p:cNvSpPr/>
          <p:nvPr/>
        </p:nvSpPr>
        <p:spPr>
          <a:xfrm>
            <a:off x="892667" y="368700"/>
            <a:ext cx="2844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Google Shape;245;p34">
            <a:extLst>
              <a:ext uri="{FF2B5EF4-FFF2-40B4-BE49-F238E27FC236}">
                <a16:creationId xmlns:a16="http://schemas.microsoft.com/office/drawing/2014/main" id="{A98CDE43-7265-A522-8DA5-6E6975DDA5EE}"/>
              </a:ext>
            </a:extLst>
          </p:cNvPr>
          <p:cNvSpPr txBox="1"/>
          <p:nvPr/>
        </p:nvSpPr>
        <p:spPr>
          <a:xfrm>
            <a:off x="9073999" y="283665"/>
            <a:ext cx="2104332" cy="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867" b="0" i="0" u="none" strike="noStrike" kern="0" cap="none" spc="0" normalizeH="0" baseline="0" noProof="0" dirty="0">
                <a:ln>
                  <a:noFill/>
                </a:ln>
                <a:solidFill>
                  <a:srgbClr val="FFB632"/>
                </a:solidFill>
                <a:effectLst/>
                <a:uLnTx/>
                <a:uFillTx/>
                <a:latin typeface="Bebas Neue"/>
                <a:ea typeface="+mn-ea"/>
                <a:cs typeface="Arial"/>
                <a:sym typeface="Bebas Neue"/>
              </a:rPr>
              <a:t>Probability and stats</a:t>
            </a: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FFB632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5061F70-3496-4C9A-126F-7900F9E7DD20}"/>
              </a:ext>
            </a:extLst>
          </p:cNvPr>
          <p:cNvGraphicFramePr>
            <a:graphicFrameLocks/>
          </p:cNvGraphicFramePr>
          <p:nvPr/>
        </p:nvGraphicFramePr>
        <p:xfrm>
          <a:off x="3826646" y="1311550"/>
          <a:ext cx="4937974" cy="4435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F980E98-09DD-528B-C7DD-05EDD8834009}"/>
              </a:ext>
            </a:extLst>
          </p:cNvPr>
          <p:cNvGraphicFramePr>
            <a:graphicFrameLocks/>
          </p:cNvGraphicFramePr>
          <p:nvPr/>
        </p:nvGraphicFramePr>
        <p:xfrm>
          <a:off x="3395257" y="1720312"/>
          <a:ext cx="5458285" cy="4156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51639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733;p7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AC67935-764C-E266-9E13-5E34D240FCD2}"/>
              </a:ext>
            </a:extLst>
          </p:cNvPr>
          <p:cNvSpPr/>
          <p:nvPr/>
        </p:nvSpPr>
        <p:spPr>
          <a:xfrm rot="5400000">
            <a:off x="10953896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3" name="Google Shape;2734;p7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2FF2BDF-EF76-102C-2A5D-7661B1FE62E3}"/>
              </a:ext>
            </a:extLst>
          </p:cNvPr>
          <p:cNvSpPr/>
          <p:nvPr/>
        </p:nvSpPr>
        <p:spPr>
          <a:xfrm rot="16200000" flipH="1">
            <a:off x="975963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5" name="Google Shape;2736;p70">
            <a:hlinkClick r:id="" action="ppaction://noaction"/>
            <a:extLst>
              <a:ext uri="{FF2B5EF4-FFF2-40B4-BE49-F238E27FC236}">
                <a16:creationId xmlns:a16="http://schemas.microsoft.com/office/drawing/2014/main" id="{2D3EBB25-22FA-70B5-71A6-332550C95FBE}"/>
              </a:ext>
            </a:extLst>
          </p:cNvPr>
          <p:cNvSpPr txBox="1"/>
          <p:nvPr/>
        </p:nvSpPr>
        <p:spPr>
          <a:xfrm>
            <a:off x="2023907" y="367700"/>
            <a:ext cx="696000" cy="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7" name="Google Shape;2738;p70">
            <a:extLst>
              <a:ext uri="{FF2B5EF4-FFF2-40B4-BE49-F238E27FC236}">
                <a16:creationId xmlns:a16="http://schemas.microsoft.com/office/drawing/2014/main" id="{92DC2D27-31F3-E47D-9151-656F9EFEC65D}"/>
              </a:ext>
            </a:extLst>
          </p:cNvPr>
          <p:cNvGrpSpPr/>
          <p:nvPr/>
        </p:nvGrpSpPr>
        <p:grpSpPr>
          <a:xfrm>
            <a:off x="941384" y="417297"/>
            <a:ext cx="186963" cy="187212"/>
            <a:chOff x="2741000" y="199475"/>
            <a:chExt cx="191953" cy="192210"/>
          </a:xfrm>
        </p:grpSpPr>
        <p:sp>
          <p:nvSpPr>
            <p:cNvPr id="28" name="Google Shape;2739;p70">
              <a:extLst>
                <a:ext uri="{FF2B5EF4-FFF2-40B4-BE49-F238E27FC236}">
                  <a16:creationId xmlns:a16="http://schemas.microsoft.com/office/drawing/2014/main" id="{BC777573-8343-26A5-B6C5-7FB7A2951892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9" name="Google Shape;2740;p70">
              <a:extLst>
                <a:ext uri="{FF2B5EF4-FFF2-40B4-BE49-F238E27FC236}">
                  <a16:creationId xmlns:a16="http://schemas.microsoft.com/office/drawing/2014/main" id="{7C30C929-A491-2CE9-F221-E063E97EE837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0" name="Google Shape;2741;p70">
              <a:extLst>
                <a:ext uri="{FF2B5EF4-FFF2-40B4-BE49-F238E27FC236}">
                  <a16:creationId xmlns:a16="http://schemas.microsoft.com/office/drawing/2014/main" id="{0FDFE92A-58CA-0275-042F-E8A7EE8F079A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1" name="Google Shape;2742;p70">
              <a:extLst>
                <a:ext uri="{FF2B5EF4-FFF2-40B4-BE49-F238E27FC236}">
                  <a16:creationId xmlns:a16="http://schemas.microsoft.com/office/drawing/2014/main" id="{AD733EAC-0988-E186-0D87-8A105DEC9015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2" name="Google Shape;2743;p70">
              <a:extLst>
                <a:ext uri="{FF2B5EF4-FFF2-40B4-BE49-F238E27FC236}">
                  <a16:creationId xmlns:a16="http://schemas.microsoft.com/office/drawing/2014/main" id="{5B7D2088-A340-B67A-D960-156FD438D47E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3" name="Google Shape;2744;p70">
              <a:extLst>
                <a:ext uri="{FF2B5EF4-FFF2-40B4-BE49-F238E27FC236}">
                  <a16:creationId xmlns:a16="http://schemas.microsoft.com/office/drawing/2014/main" id="{519C5051-57C1-36B0-497F-1D1326EA3387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4" name="Google Shape;2745;p70">
              <a:extLst>
                <a:ext uri="{FF2B5EF4-FFF2-40B4-BE49-F238E27FC236}">
                  <a16:creationId xmlns:a16="http://schemas.microsoft.com/office/drawing/2014/main" id="{C74E8565-63DB-B68B-1C52-2D3EB52C2D51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5" name="Google Shape;2746;p70">
              <a:extLst>
                <a:ext uri="{FF2B5EF4-FFF2-40B4-BE49-F238E27FC236}">
                  <a16:creationId xmlns:a16="http://schemas.microsoft.com/office/drawing/2014/main" id="{AD5FB690-BC17-F805-E4FA-59FFBB4A2CEB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" name="Google Shape;2747;p70">
              <a:extLst>
                <a:ext uri="{FF2B5EF4-FFF2-40B4-BE49-F238E27FC236}">
                  <a16:creationId xmlns:a16="http://schemas.microsoft.com/office/drawing/2014/main" id="{90D7D25D-5C20-B952-D281-4899ABD75CE0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37" name="Google Shape;2748;p70">
            <a:hlinkClick r:id="" action="ppaction://noaction"/>
            <a:extLst>
              <a:ext uri="{FF2B5EF4-FFF2-40B4-BE49-F238E27FC236}">
                <a16:creationId xmlns:a16="http://schemas.microsoft.com/office/drawing/2014/main" id="{CFBE4BD9-09E3-5BBF-2D70-A381E58E5AB9}"/>
              </a:ext>
            </a:extLst>
          </p:cNvPr>
          <p:cNvSpPr/>
          <p:nvPr/>
        </p:nvSpPr>
        <p:spPr>
          <a:xfrm>
            <a:off x="892667" y="368700"/>
            <a:ext cx="2844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8" name="Google Shape;245;p34">
            <a:extLst>
              <a:ext uri="{FF2B5EF4-FFF2-40B4-BE49-F238E27FC236}">
                <a16:creationId xmlns:a16="http://schemas.microsoft.com/office/drawing/2014/main" id="{D9074DF3-673D-A52B-13C7-E2C8A0C0DA86}"/>
              </a:ext>
            </a:extLst>
          </p:cNvPr>
          <p:cNvSpPr txBox="1"/>
          <p:nvPr/>
        </p:nvSpPr>
        <p:spPr>
          <a:xfrm>
            <a:off x="9073999" y="283665"/>
            <a:ext cx="2104332" cy="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867" b="0" i="0" u="none" strike="noStrike" kern="0" cap="none" spc="0" normalizeH="0" baseline="0" noProof="0" dirty="0">
                <a:ln>
                  <a:noFill/>
                </a:ln>
                <a:solidFill>
                  <a:srgbClr val="FFB632"/>
                </a:solidFill>
                <a:effectLst/>
                <a:uLnTx/>
                <a:uFillTx/>
                <a:latin typeface="Bebas Neue"/>
                <a:ea typeface="+mn-ea"/>
                <a:cs typeface="Arial"/>
                <a:sym typeface="Bebas Neue"/>
              </a:rPr>
              <a:t>Probability and stats</a:t>
            </a: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FFB632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ED499E-0C32-EA1A-4688-332749341572}"/>
              </a:ext>
            </a:extLst>
          </p:cNvPr>
          <p:cNvSpPr txBox="1"/>
          <p:nvPr/>
        </p:nvSpPr>
        <p:spPr>
          <a:xfrm>
            <a:off x="892667" y="1639389"/>
            <a:ext cx="6808899" cy="418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Success: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3.1 – 3.5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Confidence Interval: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0.3702 &lt; p &lt; 0.4418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Testing: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Claim: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CGPA of 40% of the population is between 3.1-3.5.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p &lt;= 0.40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</a:t>
            </a:r>
            <a:r>
              <a:rPr kumimoji="0" lang="en-US" sz="1600" b="1" i="1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p &gt; 0.4</a:t>
            </a:r>
            <a:r>
              <a:rPr lang="en-US" sz="1600" dirty="0">
                <a:solidFill>
                  <a:srgbClr val="FFFFFF"/>
                </a:solidFill>
                <a:latin typeface="Arial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Zcal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</a:t>
            </a:r>
            <a:r>
              <a:rPr lang="en-US" sz="1600" dirty="0">
                <a:solidFill>
                  <a:srgbClr val="FFFFFF"/>
                </a:solidFill>
                <a:latin typeface="Arial"/>
              </a:rPr>
              <a:t>5.208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Ztab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1.64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rgbClr val="FFFFFF"/>
              </a:solid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So, the claim is </a:t>
            </a:r>
            <a:r>
              <a:rPr lang="en-US" sz="1600" dirty="0">
                <a:solidFill>
                  <a:srgbClr val="FFFFFF"/>
                </a:solidFill>
                <a:latin typeface="Arial"/>
              </a:rPr>
              <a:t>wrong. We are 95% confident that less than 30% disagree that CGPA defines our IQ.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DD3915-3253-6224-C5F8-C2492200883F}"/>
              </a:ext>
            </a:extLst>
          </p:cNvPr>
          <p:cNvSpPr txBox="1"/>
          <p:nvPr/>
        </p:nvSpPr>
        <p:spPr>
          <a:xfrm>
            <a:off x="892667" y="899938"/>
            <a:ext cx="10406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FB632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What is your current CGPA?</a:t>
            </a:r>
          </a:p>
        </p:txBody>
      </p:sp>
    </p:spTree>
    <p:extLst>
      <p:ext uri="{BB962C8B-B14F-4D97-AF65-F5344CB8AC3E}">
        <p14:creationId xmlns:p14="http://schemas.microsoft.com/office/powerpoint/2010/main" val="3726814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7" name="Google Shape;2697;p70"/>
          <p:cNvGrpSpPr/>
          <p:nvPr/>
        </p:nvGrpSpPr>
        <p:grpSpPr>
          <a:xfrm>
            <a:off x="8834499" y="2663593"/>
            <a:ext cx="2746133" cy="3364064"/>
            <a:chOff x="2962600" y="1787438"/>
            <a:chExt cx="2059600" cy="2523048"/>
          </a:xfrm>
        </p:grpSpPr>
        <p:sp>
          <p:nvSpPr>
            <p:cNvPr id="2698" name="Google Shape;2698;p70"/>
            <p:cNvSpPr/>
            <p:nvPr/>
          </p:nvSpPr>
          <p:spPr>
            <a:xfrm>
              <a:off x="3488800" y="2222313"/>
              <a:ext cx="1161675" cy="555400"/>
            </a:xfrm>
            <a:custGeom>
              <a:avLst/>
              <a:gdLst/>
              <a:ahLst/>
              <a:cxnLst/>
              <a:rect l="l" t="t" r="r" b="b"/>
              <a:pathLst>
                <a:path w="46467" h="22216" extrusionOk="0">
                  <a:moveTo>
                    <a:pt x="24418" y="0"/>
                  </a:moveTo>
                  <a:cubicBezTo>
                    <a:pt x="17713" y="33"/>
                    <a:pt x="12042" y="5004"/>
                    <a:pt x="11175" y="11675"/>
                  </a:cubicBezTo>
                  <a:cubicBezTo>
                    <a:pt x="10975" y="11675"/>
                    <a:pt x="10808" y="11642"/>
                    <a:pt x="10608" y="11642"/>
                  </a:cubicBezTo>
                  <a:cubicBezTo>
                    <a:pt x="4737" y="11642"/>
                    <a:pt x="0" y="16378"/>
                    <a:pt x="0" y="22216"/>
                  </a:cubicBezTo>
                  <a:lnTo>
                    <a:pt x="46233" y="22216"/>
                  </a:lnTo>
                  <a:cubicBezTo>
                    <a:pt x="46367" y="21582"/>
                    <a:pt x="46467" y="20915"/>
                    <a:pt x="46467" y="20248"/>
                  </a:cubicBezTo>
                  <a:cubicBezTo>
                    <a:pt x="46467" y="15511"/>
                    <a:pt x="42598" y="11642"/>
                    <a:pt x="37827" y="11642"/>
                  </a:cubicBezTo>
                  <a:lnTo>
                    <a:pt x="37694" y="11642"/>
                  </a:lnTo>
                  <a:cubicBezTo>
                    <a:pt x="36827" y="4970"/>
                    <a:pt x="31156" y="0"/>
                    <a:pt x="2441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699" name="Google Shape;2699;p70"/>
            <p:cNvSpPr/>
            <p:nvPr/>
          </p:nvSpPr>
          <p:spPr>
            <a:xfrm>
              <a:off x="4188475" y="2631763"/>
              <a:ext cx="74225" cy="467850"/>
            </a:xfrm>
            <a:custGeom>
              <a:avLst/>
              <a:gdLst/>
              <a:ahLst/>
              <a:cxnLst/>
              <a:rect l="l" t="t" r="r" b="b"/>
              <a:pathLst>
                <a:path w="2969" h="18714" extrusionOk="0">
                  <a:moveTo>
                    <a:pt x="0" y="0"/>
                  </a:moveTo>
                  <a:lnTo>
                    <a:pt x="0" y="15245"/>
                  </a:lnTo>
                  <a:lnTo>
                    <a:pt x="1468" y="18714"/>
                  </a:lnTo>
                  <a:lnTo>
                    <a:pt x="2969" y="15245"/>
                  </a:lnTo>
                  <a:lnTo>
                    <a:pt x="2969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0" name="Google Shape;2700;p70"/>
            <p:cNvSpPr/>
            <p:nvPr/>
          </p:nvSpPr>
          <p:spPr>
            <a:xfrm>
              <a:off x="3904100" y="2545038"/>
              <a:ext cx="75075" cy="467850"/>
            </a:xfrm>
            <a:custGeom>
              <a:avLst/>
              <a:gdLst/>
              <a:ahLst/>
              <a:cxnLst/>
              <a:rect l="l" t="t" r="r" b="b"/>
              <a:pathLst>
                <a:path w="3003" h="18714" extrusionOk="0">
                  <a:moveTo>
                    <a:pt x="1501" y="0"/>
                  </a:moveTo>
                  <a:lnTo>
                    <a:pt x="0" y="3469"/>
                  </a:lnTo>
                  <a:lnTo>
                    <a:pt x="0" y="18714"/>
                  </a:lnTo>
                  <a:lnTo>
                    <a:pt x="3002" y="18714"/>
                  </a:lnTo>
                  <a:lnTo>
                    <a:pt x="3002" y="3469"/>
                  </a:lnTo>
                  <a:lnTo>
                    <a:pt x="150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1" name="Google Shape;2701;p70"/>
            <p:cNvSpPr/>
            <p:nvPr/>
          </p:nvSpPr>
          <p:spPr>
            <a:xfrm>
              <a:off x="2962600" y="2574213"/>
              <a:ext cx="1161675" cy="555425"/>
            </a:xfrm>
            <a:custGeom>
              <a:avLst/>
              <a:gdLst/>
              <a:ahLst/>
              <a:cxnLst/>
              <a:rect l="l" t="t" r="r" b="b"/>
              <a:pathLst>
                <a:path w="46467" h="22217" extrusionOk="0">
                  <a:moveTo>
                    <a:pt x="24417" y="1"/>
                  </a:moveTo>
                  <a:cubicBezTo>
                    <a:pt x="17713" y="1"/>
                    <a:pt x="12042" y="4971"/>
                    <a:pt x="11175" y="11609"/>
                  </a:cubicBezTo>
                  <a:lnTo>
                    <a:pt x="10574" y="11609"/>
                  </a:lnTo>
                  <a:cubicBezTo>
                    <a:pt x="4737" y="11609"/>
                    <a:pt x="0" y="16346"/>
                    <a:pt x="0" y="22217"/>
                  </a:cubicBezTo>
                  <a:lnTo>
                    <a:pt x="46233" y="22217"/>
                  </a:lnTo>
                  <a:cubicBezTo>
                    <a:pt x="46366" y="21583"/>
                    <a:pt x="46433" y="20916"/>
                    <a:pt x="46467" y="20249"/>
                  </a:cubicBezTo>
                  <a:cubicBezTo>
                    <a:pt x="46467" y="15479"/>
                    <a:pt x="42597" y="11609"/>
                    <a:pt x="37827" y="11609"/>
                  </a:cubicBezTo>
                  <a:lnTo>
                    <a:pt x="37694" y="11609"/>
                  </a:lnTo>
                  <a:cubicBezTo>
                    <a:pt x="36826" y="4971"/>
                    <a:pt x="31156" y="1"/>
                    <a:pt x="2441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2" name="Google Shape;2702;p70"/>
            <p:cNvSpPr/>
            <p:nvPr/>
          </p:nvSpPr>
          <p:spPr>
            <a:xfrm>
              <a:off x="3491300" y="2730163"/>
              <a:ext cx="194325" cy="158475"/>
            </a:xfrm>
            <a:custGeom>
              <a:avLst/>
              <a:gdLst/>
              <a:ahLst/>
              <a:cxnLst/>
              <a:rect l="l" t="t" r="r" b="b"/>
              <a:pathLst>
                <a:path w="7773" h="6339" fill="none" extrusionOk="0">
                  <a:moveTo>
                    <a:pt x="0" y="2302"/>
                  </a:moveTo>
                  <a:cubicBezTo>
                    <a:pt x="3269" y="1"/>
                    <a:pt x="7773" y="2302"/>
                    <a:pt x="7773" y="6339"/>
                  </a:cubicBezTo>
                </a:path>
              </a:pathLst>
            </a:custGeom>
            <a:solidFill>
              <a:schemeClr val="lt1"/>
            </a:solidFill>
            <a:ln w="3170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3" name="Google Shape;2703;p70"/>
            <p:cNvSpPr/>
            <p:nvPr/>
          </p:nvSpPr>
          <p:spPr>
            <a:xfrm>
              <a:off x="3452100" y="2751838"/>
              <a:ext cx="80075" cy="82600"/>
            </a:xfrm>
            <a:custGeom>
              <a:avLst/>
              <a:gdLst/>
              <a:ahLst/>
              <a:cxnLst/>
              <a:rect l="l" t="t" r="r" b="b"/>
              <a:pathLst>
                <a:path w="3203" h="3304" extrusionOk="0">
                  <a:moveTo>
                    <a:pt x="735" y="1"/>
                  </a:moveTo>
                  <a:lnTo>
                    <a:pt x="1" y="3303"/>
                  </a:lnTo>
                  <a:lnTo>
                    <a:pt x="3203" y="2303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4" name="Google Shape;2704;p70"/>
            <p:cNvSpPr/>
            <p:nvPr/>
          </p:nvSpPr>
          <p:spPr>
            <a:xfrm>
              <a:off x="3452100" y="2875263"/>
              <a:ext cx="194325" cy="158475"/>
            </a:xfrm>
            <a:custGeom>
              <a:avLst/>
              <a:gdLst/>
              <a:ahLst/>
              <a:cxnLst/>
              <a:rect l="l" t="t" r="r" b="b"/>
              <a:pathLst>
                <a:path w="7773" h="6339" fill="none" extrusionOk="0">
                  <a:moveTo>
                    <a:pt x="7773" y="4037"/>
                  </a:moveTo>
                  <a:cubicBezTo>
                    <a:pt x="4504" y="6339"/>
                    <a:pt x="1" y="4037"/>
                    <a:pt x="1" y="1"/>
                  </a:cubicBezTo>
                </a:path>
              </a:pathLst>
            </a:custGeom>
            <a:solidFill>
              <a:schemeClr val="lt1"/>
            </a:solidFill>
            <a:ln w="3170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5" name="Google Shape;2705;p70"/>
            <p:cNvSpPr/>
            <p:nvPr/>
          </p:nvSpPr>
          <p:spPr>
            <a:xfrm>
              <a:off x="3605550" y="2929488"/>
              <a:ext cx="80075" cy="82575"/>
            </a:xfrm>
            <a:custGeom>
              <a:avLst/>
              <a:gdLst/>
              <a:ahLst/>
              <a:cxnLst/>
              <a:rect l="l" t="t" r="r" b="b"/>
              <a:pathLst>
                <a:path w="3203" h="3303" extrusionOk="0">
                  <a:moveTo>
                    <a:pt x="3203" y="0"/>
                  </a:moveTo>
                  <a:lnTo>
                    <a:pt x="0" y="1001"/>
                  </a:lnTo>
                  <a:lnTo>
                    <a:pt x="2469" y="3302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6" name="Google Shape;2706;p70"/>
            <p:cNvSpPr/>
            <p:nvPr/>
          </p:nvSpPr>
          <p:spPr>
            <a:xfrm>
              <a:off x="3481113" y="3343700"/>
              <a:ext cx="381000" cy="495625"/>
            </a:xfrm>
            <a:custGeom>
              <a:avLst/>
              <a:gdLst/>
              <a:ahLst/>
              <a:cxnLst/>
              <a:rect l="l" t="t" r="r" b="b"/>
              <a:pathLst>
                <a:path w="15240" h="19825" extrusionOk="0">
                  <a:moveTo>
                    <a:pt x="13597" y="1"/>
                  </a:moveTo>
                  <a:cubicBezTo>
                    <a:pt x="13347" y="1"/>
                    <a:pt x="13085" y="89"/>
                    <a:pt x="12843" y="294"/>
                  </a:cubicBezTo>
                  <a:lnTo>
                    <a:pt x="4404" y="8733"/>
                  </a:lnTo>
                  <a:lnTo>
                    <a:pt x="4404" y="5698"/>
                  </a:lnTo>
                  <a:cubicBezTo>
                    <a:pt x="4404" y="5298"/>
                    <a:pt x="4304" y="4931"/>
                    <a:pt x="4137" y="4564"/>
                  </a:cubicBezTo>
                  <a:cubicBezTo>
                    <a:pt x="4003" y="4297"/>
                    <a:pt x="3837" y="4063"/>
                    <a:pt x="3636" y="3863"/>
                  </a:cubicBezTo>
                  <a:lnTo>
                    <a:pt x="2702" y="2929"/>
                  </a:lnTo>
                  <a:cubicBezTo>
                    <a:pt x="2452" y="2690"/>
                    <a:pt x="2149" y="2582"/>
                    <a:pt x="1854" y="2582"/>
                  </a:cubicBezTo>
                  <a:cubicBezTo>
                    <a:pt x="1243" y="2582"/>
                    <a:pt x="668" y="3044"/>
                    <a:pt x="668" y="3763"/>
                  </a:cubicBezTo>
                  <a:cubicBezTo>
                    <a:pt x="668" y="4063"/>
                    <a:pt x="801" y="4364"/>
                    <a:pt x="1035" y="4597"/>
                  </a:cubicBezTo>
                  <a:lnTo>
                    <a:pt x="1268" y="4831"/>
                  </a:lnTo>
                  <a:cubicBezTo>
                    <a:pt x="1735" y="5331"/>
                    <a:pt x="2035" y="5998"/>
                    <a:pt x="2035" y="6699"/>
                  </a:cubicBezTo>
                  <a:lnTo>
                    <a:pt x="0" y="14104"/>
                  </a:lnTo>
                  <a:cubicBezTo>
                    <a:pt x="0" y="14704"/>
                    <a:pt x="234" y="15271"/>
                    <a:pt x="668" y="15705"/>
                  </a:cubicBezTo>
                  <a:lnTo>
                    <a:pt x="4137" y="19174"/>
                  </a:lnTo>
                  <a:cubicBezTo>
                    <a:pt x="4587" y="19608"/>
                    <a:pt x="5171" y="19825"/>
                    <a:pt x="5750" y="19825"/>
                  </a:cubicBezTo>
                  <a:cubicBezTo>
                    <a:pt x="6330" y="19825"/>
                    <a:pt x="6905" y="19608"/>
                    <a:pt x="7339" y="19174"/>
                  </a:cubicBezTo>
                  <a:lnTo>
                    <a:pt x="13177" y="13337"/>
                  </a:lnTo>
                  <a:cubicBezTo>
                    <a:pt x="13410" y="13103"/>
                    <a:pt x="13510" y="12803"/>
                    <a:pt x="13510" y="12503"/>
                  </a:cubicBezTo>
                  <a:cubicBezTo>
                    <a:pt x="13510" y="11784"/>
                    <a:pt x="12935" y="11307"/>
                    <a:pt x="12335" y="11307"/>
                  </a:cubicBezTo>
                  <a:cubicBezTo>
                    <a:pt x="12044" y="11307"/>
                    <a:pt x="11748" y="11418"/>
                    <a:pt x="11509" y="11669"/>
                  </a:cubicBezTo>
                  <a:lnTo>
                    <a:pt x="12176" y="10968"/>
                  </a:lnTo>
                  <a:cubicBezTo>
                    <a:pt x="13186" y="10135"/>
                    <a:pt x="12361" y="8843"/>
                    <a:pt x="11408" y="8843"/>
                  </a:cubicBezTo>
                  <a:cubicBezTo>
                    <a:pt x="11210" y="8843"/>
                    <a:pt x="11006" y="8899"/>
                    <a:pt x="10811" y="9027"/>
                  </a:cubicBezTo>
                  <a:lnTo>
                    <a:pt x="10811" y="9027"/>
                  </a:lnTo>
                  <a:lnTo>
                    <a:pt x="10842" y="9000"/>
                  </a:lnTo>
                  <a:cubicBezTo>
                    <a:pt x="11542" y="8119"/>
                    <a:pt x="10811" y="7035"/>
                    <a:pt x="9933" y="7035"/>
                  </a:cubicBezTo>
                  <a:cubicBezTo>
                    <a:pt x="9682" y="7035"/>
                    <a:pt x="9419" y="7124"/>
                    <a:pt x="9174" y="7332"/>
                  </a:cubicBezTo>
                  <a:lnTo>
                    <a:pt x="14511" y="1962"/>
                  </a:lnTo>
                  <a:cubicBezTo>
                    <a:pt x="15239" y="1103"/>
                    <a:pt x="14486" y="1"/>
                    <a:pt x="1359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2707" name="Google Shape;2707;p70"/>
            <p:cNvGrpSpPr/>
            <p:nvPr/>
          </p:nvGrpSpPr>
          <p:grpSpPr>
            <a:xfrm>
              <a:off x="4068550" y="3518650"/>
              <a:ext cx="503452" cy="791836"/>
              <a:chOff x="6398413" y="1345150"/>
              <a:chExt cx="503452" cy="791836"/>
            </a:xfrm>
          </p:grpSpPr>
          <p:sp>
            <p:nvSpPr>
              <p:cNvPr id="2708" name="Google Shape;2708;p70"/>
              <p:cNvSpPr/>
              <p:nvPr/>
            </p:nvSpPr>
            <p:spPr>
              <a:xfrm>
                <a:off x="6450067" y="1345150"/>
                <a:ext cx="402560" cy="348494"/>
              </a:xfrm>
              <a:custGeom>
                <a:avLst/>
                <a:gdLst/>
                <a:ahLst/>
                <a:cxnLst/>
                <a:rect l="l" t="t" r="r" b="b"/>
                <a:pathLst>
                  <a:path w="11176" h="9675" extrusionOk="0">
                    <a:moveTo>
                      <a:pt x="5571" y="0"/>
                    </a:moveTo>
                    <a:cubicBezTo>
                      <a:pt x="2569" y="0"/>
                      <a:pt x="67" y="2402"/>
                      <a:pt x="1" y="5438"/>
                    </a:cubicBezTo>
                    <a:lnTo>
                      <a:pt x="1" y="9674"/>
                    </a:lnTo>
                    <a:lnTo>
                      <a:pt x="1969" y="9674"/>
                    </a:lnTo>
                    <a:lnTo>
                      <a:pt x="1969" y="5438"/>
                    </a:lnTo>
                    <a:cubicBezTo>
                      <a:pt x="1969" y="3436"/>
                      <a:pt x="3603" y="1835"/>
                      <a:pt x="5571" y="1835"/>
                    </a:cubicBezTo>
                    <a:cubicBezTo>
                      <a:pt x="7573" y="1835"/>
                      <a:pt x="9174" y="3436"/>
                      <a:pt x="9207" y="5438"/>
                    </a:cubicBezTo>
                    <a:lnTo>
                      <a:pt x="9207" y="9674"/>
                    </a:lnTo>
                    <a:lnTo>
                      <a:pt x="11175" y="9674"/>
                    </a:lnTo>
                    <a:lnTo>
                      <a:pt x="11175" y="5438"/>
                    </a:lnTo>
                    <a:cubicBezTo>
                      <a:pt x="11075" y="2402"/>
                      <a:pt x="8607" y="0"/>
                      <a:pt x="557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09" name="Google Shape;2709;p70"/>
              <p:cNvSpPr/>
              <p:nvPr/>
            </p:nvSpPr>
            <p:spPr>
              <a:xfrm>
                <a:off x="6398413" y="1633534"/>
                <a:ext cx="503452" cy="503452"/>
              </a:xfrm>
              <a:custGeom>
                <a:avLst/>
                <a:gdLst/>
                <a:ahLst/>
                <a:cxnLst/>
                <a:rect l="l" t="t" r="r" b="b"/>
                <a:pathLst>
                  <a:path w="13977" h="13977" extrusionOk="0">
                    <a:moveTo>
                      <a:pt x="0" y="0"/>
                    </a:moveTo>
                    <a:lnTo>
                      <a:pt x="0" y="13977"/>
                    </a:lnTo>
                    <a:lnTo>
                      <a:pt x="13977" y="13977"/>
                    </a:lnTo>
                    <a:lnTo>
                      <a:pt x="1397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10" name="Google Shape;2710;p70"/>
              <p:cNvSpPr/>
              <p:nvPr/>
            </p:nvSpPr>
            <p:spPr>
              <a:xfrm>
                <a:off x="6559426" y="1757302"/>
                <a:ext cx="159821" cy="136696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3795" extrusionOk="0">
                    <a:moveTo>
                      <a:pt x="2535" y="0"/>
                    </a:moveTo>
                    <a:cubicBezTo>
                      <a:pt x="834" y="0"/>
                      <a:pt x="0" y="2035"/>
                      <a:pt x="1168" y="3236"/>
                    </a:cubicBezTo>
                    <a:cubicBezTo>
                      <a:pt x="1554" y="3622"/>
                      <a:pt x="2031" y="3795"/>
                      <a:pt x="2500" y="3795"/>
                    </a:cubicBezTo>
                    <a:cubicBezTo>
                      <a:pt x="3486" y="3795"/>
                      <a:pt x="4437" y="3032"/>
                      <a:pt x="4437" y="1901"/>
                    </a:cubicBezTo>
                    <a:cubicBezTo>
                      <a:pt x="4437" y="834"/>
                      <a:pt x="3569" y="0"/>
                      <a:pt x="25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11" name="Google Shape;2711;p70"/>
              <p:cNvSpPr/>
              <p:nvPr/>
            </p:nvSpPr>
            <p:spPr>
              <a:xfrm>
                <a:off x="6625489" y="1836585"/>
                <a:ext cx="50500" cy="159857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4438" extrusionOk="0">
                    <a:moveTo>
                      <a:pt x="1" y="1"/>
                    </a:moveTo>
                    <a:lnTo>
                      <a:pt x="1" y="3837"/>
                    </a:lnTo>
                    <a:cubicBezTo>
                      <a:pt x="1" y="4170"/>
                      <a:pt x="268" y="4437"/>
                      <a:pt x="568" y="4437"/>
                    </a:cubicBezTo>
                    <a:lnTo>
                      <a:pt x="801" y="4437"/>
                    </a:lnTo>
                    <a:cubicBezTo>
                      <a:pt x="1135" y="4437"/>
                      <a:pt x="1402" y="4170"/>
                      <a:pt x="1402" y="3837"/>
                    </a:cubicBez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</p:grpSp>
        <p:sp>
          <p:nvSpPr>
            <p:cNvPr id="2712" name="Google Shape;2712;p70"/>
            <p:cNvSpPr/>
            <p:nvPr/>
          </p:nvSpPr>
          <p:spPr>
            <a:xfrm>
              <a:off x="3257525" y="3245904"/>
              <a:ext cx="97800" cy="97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3" name="Google Shape;2713;p70"/>
            <p:cNvSpPr/>
            <p:nvPr/>
          </p:nvSpPr>
          <p:spPr>
            <a:xfrm>
              <a:off x="4650475" y="2222325"/>
              <a:ext cx="194400" cy="1944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4" name="Google Shape;2714;p70"/>
            <p:cNvSpPr/>
            <p:nvPr/>
          </p:nvSpPr>
          <p:spPr>
            <a:xfrm>
              <a:off x="3063125" y="2222313"/>
              <a:ext cx="194400" cy="194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5" name="Google Shape;2715;p70"/>
            <p:cNvSpPr/>
            <p:nvPr/>
          </p:nvSpPr>
          <p:spPr>
            <a:xfrm>
              <a:off x="3979175" y="3518650"/>
              <a:ext cx="42300" cy="42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6" name="Google Shape;2716;p70"/>
            <p:cNvSpPr/>
            <p:nvPr/>
          </p:nvSpPr>
          <p:spPr>
            <a:xfrm>
              <a:off x="4924400" y="4183554"/>
              <a:ext cx="97800" cy="978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7" name="Google Shape;2717;p70"/>
            <p:cNvSpPr/>
            <p:nvPr/>
          </p:nvSpPr>
          <p:spPr>
            <a:xfrm>
              <a:off x="3740425" y="1787438"/>
              <a:ext cx="80100" cy="801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8" name="Google Shape;2718;p70"/>
            <p:cNvSpPr/>
            <p:nvPr/>
          </p:nvSpPr>
          <p:spPr>
            <a:xfrm>
              <a:off x="3276975" y="4043338"/>
              <a:ext cx="80100" cy="80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2719" name="Google Shape;2719;p70"/>
          <p:cNvGrpSpPr/>
          <p:nvPr/>
        </p:nvGrpSpPr>
        <p:grpSpPr>
          <a:xfrm>
            <a:off x="589375" y="2917877"/>
            <a:ext cx="2514584" cy="3034151"/>
            <a:chOff x="818300" y="1811250"/>
            <a:chExt cx="1885938" cy="2275613"/>
          </a:xfrm>
        </p:grpSpPr>
        <p:grpSp>
          <p:nvGrpSpPr>
            <p:cNvPr id="2720" name="Google Shape;2720;p70"/>
            <p:cNvGrpSpPr/>
            <p:nvPr/>
          </p:nvGrpSpPr>
          <p:grpSpPr>
            <a:xfrm>
              <a:off x="818300" y="1811250"/>
              <a:ext cx="1616075" cy="2275613"/>
              <a:chOff x="818300" y="2144625"/>
              <a:chExt cx="1616075" cy="2275613"/>
            </a:xfrm>
          </p:grpSpPr>
          <p:grpSp>
            <p:nvGrpSpPr>
              <p:cNvPr id="2721" name="Google Shape;2721;p70"/>
              <p:cNvGrpSpPr/>
              <p:nvPr/>
            </p:nvGrpSpPr>
            <p:grpSpPr>
              <a:xfrm>
                <a:off x="818300" y="2470076"/>
                <a:ext cx="1616065" cy="1564413"/>
                <a:chOff x="867250" y="2531276"/>
                <a:chExt cx="1616065" cy="1564413"/>
              </a:xfrm>
            </p:grpSpPr>
            <p:sp>
              <p:nvSpPr>
                <p:cNvPr id="2722" name="Google Shape;2722;p70"/>
                <p:cNvSpPr/>
                <p:nvPr/>
              </p:nvSpPr>
              <p:spPr>
                <a:xfrm>
                  <a:off x="867250" y="3173775"/>
                  <a:ext cx="916982" cy="921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1" h="18882" extrusionOk="0">
                      <a:moveTo>
                        <a:pt x="9274" y="3801"/>
                      </a:moveTo>
                      <a:cubicBezTo>
                        <a:pt x="12166" y="3801"/>
                        <a:pt x="14944" y="6056"/>
                        <a:pt x="14944" y="9441"/>
                      </a:cubicBezTo>
                      <a:cubicBezTo>
                        <a:pt x="14944" y="12543"/>
                        <a:pt x="12442" y="15078"/>
                        <a:pt x="9340" y="15078"/>
                      </a:cubicBezTo>
                      <a:lnTo>
                        <a:pt x="9307" y="15078"/>
                      </a:lnTo>
                      <a:cubicBezTo>
                        <a:pt x="4303" y="15078"/>
                        <a:pt x="1801" y="9007"/>
                        <a:pt x="5337" y="5471"/>
                      </a:cubicBezTo>
                      <a:cubicBezTo>
                        <a:pt x="6481" y="4317"/>
                        <a:pt x="7891" y="3801"/>
                        <a:pt x="9274" y="3801"/>
                      </a:cubicBezTo>
                      <a:close/>
                      <a:moveTo>
                        <a:pt x="9674" y="1"/>
                      </a:moveTo>
                      <a:cubicBezTo>
                        <a:pt x="9674" y="1"/>
                        <a:pt x="9440" y="468"/>
                        <a:pt x="9240" y="968"/>
                      </a:cubicBezTo>
                      <a:cubicBezTo>
                        <a:pt x="9173" y="1168"/>
                        <a:pt x="9107" y="1368"/>
                        <a:pt x="9040" y="1569"/>
                      </a:cubicBezTo>
                      <a:cubicBezTo>
                        <a:pt x="8873" y="1569"/>
                        <a:pt x="8706" y="1569"/>
                        <a:pt x="8540" y="1602"/>
                      </a:cubicBezTo>
                      <a:lnTo>
                        <a:pt x="8339" y="1635"/>
                      </a:lnTo>
                      <a:lnTo>
                        <a:pt x="8139" y="1669"/>
                      </a:lnTo>
                      <a:cubicBezTo>
                        <a:pt x="7973" y="1669"/>
                        <a:pt x="7806" y="1702"/>
                        <a:pt x="7639" y="1769"/>
                      </a:cubicBezTo>
                      <a:cubicBezTo>
                        <a:pt x="7539" y="1602"/>
                        <a:pt x="7405" y="1435"/>
                        <a:pt x="7272" y="1235"/>
                      </a:cubicBezTo>
                      <a:cubicBezTo>
                        <a:pt x="7139" y="1068"/>
                        <a:pt x="6938" y="835"/>
                        <a:pt x="6838" y="668"/>
                      </a:cubicBezTo>
                      <a:cubicBezTo>
                        <a:pt x="6705" y="535"/>
                        <a:pt x="6605" y="434"/>
                        <a:pt x="6605" y="434"/>
                      </a:cubicBezTo>
                      <a:lnTo>
                        <a:pt x="6271" y="568"/>
                      </a:lnTo>
                      <a:cubicBezTo>
                        <a:pt x="6004" y="635"/>
                        <a:pt x="5771" y="735"/>
                        <a:pt x="5537" y="835"/>
                      </a:cubicBezTo>
                      <a:cubicBezTo>
                        <a:pt x="5271" y="968"/>
                        <a:pt x="5004" y="1102"/>
                        <a:pt x="4837" y="1202"/>
                      </a:cubicBezTo>
                      <a:lnTo>
                        <a:pt x="4537" y="1402"/>
                      </a:lnTo>
                      <a:cubicBezTo>
                        <a:pt x="4537" y="1402"/>
                        <a:pt x="4570" y="1902"/>
                        <a:pt x="4704" y="2403"/>
                      </a:cubicBezTo>
                      <a:cubicBezTo>
                        <a:pt x="4737" y="2636"/>
                        <a:pt x="4804" y="2870"/>
                        <a:pt x="4837" y="3036"/>
                      </a:cubicBezTo>
                      <a:lnTo>
                        <a:pt x="4437" y="3337"/>
                      </a:lnTo>
                      <a:lnTo>
                        <a:pt x="4270" y="3470"/>
                      </a:lnTo>
                      <a:lnTo>
                        <a:pt x="4136" y="3603"/>
                      </a:lnTo>
                      <a:cubicBezTo>
                        <a:pt x="4003" y="3703"/>
                        <a:pt x="3870" y="3837"/>
                        <a:pt x="3770" y="3970"/>
                      </a:cubicBezTo>
                      <a:cubicBezTo>
                        <a:pt x="3603" y="3904"/>
                        <a:pt x="3403" y="3804"/>
                        <a:pt x="3169" y="3737"/>
                      </a:cubicBezTo>
                      <a:cubicBezTo>
                        <a:pt x="2702" y="3537"/>
                        <a:pt x="2202" y="3403"/>
                        <a:pt x="2202" y="3403"/>
                      </a:cubicBezTo>
                      <a:cubicBezTo>
                        <a:pt x="2168" y="3437"/>
                        <a:pt x="2135" y="3437"/>
                        <a:pt x="2135" y="3470"/>
                      </a:cubicBezTo>
                      <a:cubicBezTo>
                        <a:pt x="2102" y="3537"/>
                        <a:pt x="2035" y="3603"/>
                        <a:pt x="1968" y="3703"/>
                      </a:cubicBezTo>
                      <a:cubicBezTo>
                        <a:pt x="1801" y="3904"/>
                        <a:pt x="1668" y="4104"/>
                        <a:pt x="1501" y="4337"/>
                      </a:cubicBezTo>
                      <a:cubicBezTo>
                        <a:pt x="1368" y="4571"/>
                        <a:pt x="1201" y="4804"/>
                        <a:pt x="1101" y="5004"/>
                      </a:cubicBezTo>
                      <a:lnTo>
                        <a:pt x="934" y="5338"/>
                      </a:lnTo>
                      <a:cubicBezTo>
                        <a:pt x="934" y="5338"/>
                        <a:pt x="1268" y="5738"/>
                        <a:pt x="1635" y="6105"/>
                      </a:cubicBezTo>
                      <a:cubicBezTo>
                        <a:pt x="1801" y="6272"/>
                        <a:pt x="1968" y="6405"/>
                        <a:pt x="2102" y="6539"/>
                      </a:cubicBezTo>
                      <a:cubicBezTo>
                        <a:pt x="2035" y="6739"/>
                        <a:pt x="1968" y="6906"/>
                        <a:pt x="1902" y="7039"/>
                      </a:cubicBezTo>
                      <a:cubicBezTo>
                        <a:pt x="1902" y="7073"/>
                        <a:pt x="1868" y="7106"/>
                        <a:pt x="1868" y="7173"/>
                      </a:cubicBezTo>
                      <a:lnTo>
                        <a:pt x="1868" y="7206"/>
                      </a:lnTo>
                      <a:cubicBezTo>
                        <a:pt x="1868" y="7206"/>
                        <a:pt x="1801" y="7473"/>
                        <a:pt x="1701" y="7907"/>
                      </a:cubicBezTo>
                      <a:cubicBezTo>
                        <a:pt x="1535" y="7940"/>
                        <a:pt x="1301" y="7973"/>
                        <a:pt x="1101" y="8007"/>
                      </a:cubicBezTo>
                      <a:cubicBezTo>
                        <a:pt x="601" y="8140"/>
                        <a:pt x="67" y="8307"/>
                        <a:pt x="67" y="8307"/>
                      </a:cubicBezTo>
                      <a:cubicBezTo>
                        <a:pt x="67" y="8407"/>
                        <a:pt x="34" y="8540"/>
                        <a:pt x="34" y="8640"/>
                      </a:cubicBezTo>
                      <a:cubicBezTo>
                        <a:pt x="34" y="8874"/>
                        <a:pt x="34" y="9141"/>
                        <a:pt x="0" y="9441"/>
                      </a:cubicBezTo>
                      <a:cubicBezTo>
                        <a:pt x="0" y="9741"/>
                        <a:pt x="34" y="10008"/>
                        <a:pt x="34" y="10242"/>
                      </a:cubicBezTo>
                      <a:cubicBezTo>
                        <a:pt x="34" y="10342"/>
                        <a:pt x="67" y="10475"/>
                        <a:pt x="67" y="10575"/>
                      </a:cubicBezTo>
                      <a:cubicBezTo>
                        <a:pt x="67" y="10575"/>
                        <a:pt x="601" y="10742"/>
                        <a:pt x="1101" y="10842"/>
                      </a:cubicBezTo>
                      <a:cubicBezTo>
                        <a:pt x="1301" y="10909"/>
                        <a:pt x="1535" y="10942"/>
                        <a:pt x="1701" y="10975"/>
                      </a:cubicBezTo>
                      <a:cubicBezTo>
                        <a:pt x="1801" y="11376"/>
                        <a:pt x="1868" y="11676"/>
                        <a:pt x="1868" y="11676"/>
                      </a:cubicBezTo>
                      <a:lnTo>
                        <a:pt x="1868" y="11709"/>
                      </a:lnTo>
                      <a:cubicBezTo>
                        <a:pt x="1868" y="11743"/>
                        <a:pt x="1902" y="11809"/>
                        <a:pt x="1902" y="11843"/>
                      </a:cubicBezTo>
                      <a:cubicBezTo>
                        <a:pt x="1968" y="11976"/>
                        <a:pt x="2035" y="12143"/>
                        <a:pt x="2102" y="12343"/>
                      </a:cubicBezTo>
                      <a:cubicBezTo>
                        <a:pt x="1968" y="12443"/>
                        <a:pt x="1801" y="12610"/>
                        <a:pt x="1635" y="12777"/>
                      </a:cubicBezTo>
                      <a:cubicBezTo>
                        <a:pt x="1268" y="13144"/>
                        <a:pt x="934" y="13544"/>
                        <a:pt x="934" y="13544"/>
                      </a:cubicBezTo>
                      <a:lnTo>
                        <a:pt x="1101" y="13877"/>
                      </a:lnTo>
                      <a:cubicBezTo>
                        <a:pt x="1201" y="14044"/>
                        <a:pt x="1334" y="14278"/>
                        <a:pt x="1501" y="14545"/>
                      </a:cubicBezTo>
                      <a:cubicBezTo>
                        <a:pt x="1668" y="14778"/>
                        <a:pt x="1801" y="14978"/>
                        <a:pt x="1968" y="15178"/>
                      </a:cubicBezTo>
                      <a:cubicBezTo>
                        <a:pt x="2035" y="15278"/>
                        <a:pt x="2102" y="15345"/>
                        <a:pt x="2135" y="15379"/>
                      </a:cubicBezTo>
                      <a:cubicBezTo>
                        <a:pt x="2135" y="15412"/>
                        <a:pt x="2168" y="15445"/>
                        <a:pt x="2202" y="15479"/>
                      </a:cubicBezTo>
                      <a:cubicBezTo>
                        <a:pt x="2202" y="15479"/>
                        <a:pt x="2702" y="15312"/>
                        <a:pt x="3169" y="15145"/>
                      </a:cubicBezTo>
                      <a:cubicBezTo>
                        <a:pt x="3403" y="15078"/>
                        <a:pt x="3603" y="14978"/>
                        <a:pt x="3770" y="14912"/>
                      </a:cubicBezTo>
                      <a:cubicBezTo>
                        <a:pt x="3903" y="15078"/>
                        <a:pt x="4036" y="15178"/>
                        <a:pt x="4136" y="15278"/>
                      </a:cubicBezTo>
                      <a:lnTo>
                        <a:pt x="4270" y="15412"/>
                      </a:lnTo>
                      <a:lnTo>
                        <a:pt x="4437" y="15545"/>
                      </a:lnTo>
                      <a:lnTo>
                        <a:pt x="4837" y="15846"/>
                      </a:lnTo>
                      <a:cubicBezTo>
                        <a:pt x="4804" y="16012"/>
                        <a:pt x="4737" y="16246"/>
                        <a:pt x="4704" y="16479"/>
                      </a:cubicBezTo>
                      <a:cubicBezTo>
                        <a:pt x="4570" y="16946"/>
                        <a:pt x="4537" y="17480"/>
                        <a:pt x="4537" y="17480"/>
                      </a:cubicBezTo>
                      <a:lnTo>
                        <a:pt x="4837" y="17680"/>
                      </a:lnTo>
                      <a:cubicBezTo>
                        <a:pt x="5004" y="17780"/>
                        <a:pt x="5271" y="17880"/>
                        <a:pt x="5537" y="18014"/>
                      </a:cubicBezTo>
                      <a:cubicBezTo>
                        <a:pt x="5771" y="18147"/>
                        <a:pt x="6004" y="18247"/>
                        <a:pt x="6271" y="18314"/>
                      </a:cubicBezTo>
                      <a:lnTo>
                        <a:pt x="6605" y="18447"/>
                      </a:lnTo>
                      <a:cubicBezTo>
                        <a:pt x="6605" y="18447"/>
                        <a:pt x="6705" y="18347"/>
                        <a:pt x="6838" y="18181"/>
                      </a:cubicBezTo>
                      <a:cubicBezTo>
                        <a:pt x="6938" y="18047"/>
                        <a:pt x="7105" y="17847"/>
                        <a:pt x="7272" y="17647"/>
                      </a:cubicBezTo>
                      <a:cubicBezTo>
                        <a:pt x="7439" y="17413"/>
                        <a:pt x="7539" y="17280"/>
                        <a:pt x="7639" y="17113"/>
                      </a:cubicBezTo>
                      <a:cubicBezTo>
                        <a:pt x="7806" y="17180"/>
                        <a:pt x="7973" y="17213"/>
                        <a:pt x="8139" y="17213"/>
                      </a:cubicBezTo>
                      <a:lnTo>
                        <a:pt x="8339" y="17247"/>
                      </a:lnTo>
                      <a:lnTo>
                        <a:pt x="8540" y="17280"/>
                      </a:lnTo>
                      <a:cubicBezTo>
                        <a:pt x="8706" y="17313"/>
                        <a:pt x="8873" y="17313"/>
                        <a:pt x="9040" y="17313"/>
                      </a:cubicBezTo>
                      <a:cubicBezTo>
                        <a:pt x="9107" y="17480"/>
                        <a:pt x="9173" y="17714"/>
                        <a:pt x="9240" y="17914"/>
                      </a:cubicBezTo>
                      <a:cubicBezTo>
                        <a:pt x="9440" y="18414"/>
                        <a:pt x="9674" y="18881"/>
                        <a:pt x="9674" y="18881"/>
                      </a:cubicBezTo>
                      <a:lnTo>
                        <a:pt x="10041" y="18881"/>
                      </a:lnTo>
                      <a:lnTo>
                        <a:pt x="10408" y="18848"/>
                      </a:lnTo>
                      <a:cubicBezTo>
                        <a:pt x="10541" y="18848"/>
                        <a:pt x="10674" y="18814"/>
                        <a:pt x="10808" y="18781"/>
                      </a:cubicBezTo>
                      <a:cubicBezTo>
                        <a:pt x="11075" y="18748"/>
                        <a:pt x="11342" y="18714"/>
                        <a:pt x="11575" y="18648"/>
                      </a:cubicBezTo>
                      <a:lnTo>
                        <a:pt x="11942" y="18581"/>
                      </a:lnTo>
                      <a:cubicBezTo>
                        <a:pt x="11942" y="18581"/>
                        <a:pt x="12009" y="18047"/>
                        <a:pt x="12075" y="17547"/>
                      </a:cubicBezTo>
                      <a:cubicBezTo>
                        <a:pt x="12075" y="17313"/>
                        <a:pt x="12075" y="17080"/>
                        <a:pt x="12075" y="16913"/>
                      </a:cubicBezTo>
                      <a:cubicBezTo>
                        <a:pt x="12276" y="16813"/>
                        <a:pt x="12442" y="16780"/>
                        <a:pt x="12576" y="16713"/>
                      </a:cubicBezTo>
                      <a:lnTo>
                        <a:pt x="12743" y="16646"/>
                      </a:lnTo>
                      <a:lnTo>
                        <a:pt x="12909" y="16546"/>
                      </a:lnTo>
                      <a:cubicBezTo>
                        <a:pt x="13076" y="16479"/>
                        <a:pt x="13243" y="16413"/>
                        <a:pt x="13376" y="16313"/>
                      </a:cubicBezTo>
                      <a:cubicBezTo>
                        <a:pt x="13510" y="16413"/>
                        <a:pt x="13677" y="16579"/>
                        <a:pt x="13877" y="16713"/>
                      </a:cubicBezTo>
                      <a:cubicBezTo>
                        <a:pt x="14277" y="17013"/>
                        <a:pt x="14744" y="17280"/>
                        <a:pt x="14744" y="17280"/>
                      </a:cubicBezTo>
                      <a:lnTo>
                        <a:pt x="15011" y="17080"/>
                      </a:lnTo>
                      <a:cubicBezTo>
                        <a:pt x="15178" y="16946"/>
                        <a:pt x="15445" y="16780"/>
                        <a:pt x="15645" y="16579"/>
                      </a:cubicBezTo>
                      <a:cubicBezTo>
                        <a:pt x="15845" y="16379"/>
                        <a:pt x="16045" y="16212"/>
                        <a:pt x="16212" y="16046"/>
                      </a:cubicBezTo>
                      <a:lnTo>
                        <a:pt x="16445" y="15779"/>
                      </a:lnTo>
                      <a:cubicBezTo>
                        <a:pt x="16445" y="15779"/>
                        <a:pt x="16245" y="15312"/>
                        <a:pt x="16012" y="14845"/>
                      </a:cubicBezTo>
                      <a:cubicBezTo>
                        <a:pt x="15912" y="14645"/>
                        <a:pt x="15778" y="14445"/>
                        <a:pt x="15711" y="14311"/>
                      </a:cubicBezTo>
                      <a:lnTo>
                        <a:pt x="16012" y="13877"/>
                      </a:lnTo>
                      <a:lnTo>
                        <a:pt x="16112" y="13711"/>
                      </a:lnTo>
                      <a:lnTo>
                        <a:pt x="16212" y="13544"/>
                      </a:lnTo>
                      <a:cubicBezTo>
                        <a:pt x="16278" y="13444"/>
                        <a:pt x="16379" y="13310"/>
                        <a:pt x="16479" y="13110"/>
                      </a:cubicBezTo>
                      <a:cubicBezTo>
                        <a:pt x="16645" y="13110"/>
                        <a:pt x="16846" y="13144"/>
                        <a:pt x="17079" y="13144"/>
                      </a:cubicBezTo>
                      <a:cubicBezTo>
                        <a:pt x="17346" y="13177"/>
                        <a:pt x="17613" y="13185"/>
                        <a:pt x="17813" y="13185"/>
                      </a:cubicBezTo>
                      <a:cubicBezTo>
                        <a:pt x="18013" y="13185"/>
                        <a:pt x="18146" y="13177"/>
                        <a:pt x="18146" y="13177"/>
                      </a:cubicBezTo>
                      <a:cubicBezTo>
                        <a:pt x="18146" y="13144"/>
                        <a:pt x="18146" y="13144"/>
                        <a:pt x="18180" y="13110"/>
                      </a:cubicBezTo>
                      <a:cubicBezTo>
                        <a:pt x="18213" y="13044"/>
                        <a:pt x="18213" y="12943"/>
                        <a:pt x="18280" y="12843"/>
                      </a:cubicBezTo>
                      <a:cubicBezTo>
                        <a:pt x="18347" y="12643"/>
                        <a:pt x="18447" y="12376"/>
                        <a:pt x="18513" y="12110"/>
                      </a:cubicBezTo>
                      <a:lnTo>
                        <a:pt x="18714" y="11342"/>
                      </a:lnTo>
                      <a:cubicBezTo>
                        <a:pt x="18747" y="11109"/>
                        <a:pt x="18780" y="10975"/>
                        <a:pt x="18780" y="10975"/>
                      </a:cubicBezTo>
                      <a:cubicBezTo>
                        <a:pt x="18780" y="10975"/>
                        <a:pt x="18347" y="10675"/>
                        <a:pt x="17880" y="10442"/>
                      </a:cubicBezTo>
                      <a:cubicBezTo>
                        <a:pt x="17679" y="10375"/>
                        <a:pt x="17479" y="10242"/>
                        <a:pt x="17313" y="10175"/>
                      </a:cubicBezTo>
                      <a:lnTo>
                        <a:pt x="17346" y="9441"/>
                      </a:lnTo>
                      <a:lnTo>
                        <a:pt x="17313" y="8740"/>
                      </a:lnTo>
                      <a:cubicBezTo>
                        <a:pt x="17479" y="8674"/>
                        <a:pt x="17679" y="8540"/>
                        <a:pt x="17880" y="8440"/>
                      </a:cubicBezTo>
                      <a:cubicBezTo>
                        <a:pt x="18313" y="8207"/>
                        <a:pt x="18747" y="7907"/>
                        <a:pt x="18747" y="7907"/>
                      </a:cubicBezTo>
                      <a:cubicBezTo>
                        <a:pt x="18747" y="7907"/>
                        <a:pt x="18747" y="7773"/>
                        <a:pt x="18714" y="7540"/>
                      </a:cubicBezTo>
                      <a:lnTo>
                        <a:pt x="18513" y="6772"/>
                      </a:lnTo>
                      <a:cubicBezTo>
                        <a:pt x="18447" y="6505"/>
                        <a:pt x="18313" y="6239"/>
                        <a:pt x="18247" y="6038"/>
                      </a:cubicBezTo>
                      <a:cubicBezTo>
                        <a:pt x="18213" y="5938"/>
                        <a:pt x="18180" y="5838"/>
                        <a:pt x="18146" y="5805"/>
                      </a:cubicBezTo>
                      <a:cubicBezTo>
                        <a:pt x="18146" y="5772"/>
                        <a:pt x="18146" y="5738"/>
                        <a:pt x="18113" y="5705"/>
                      </a:cubicBezTo>
                      <a:cubicBezTo>
                        <a:pt x="18113" y="5705"/>
                        <a:pt x="17579" y="5705"/>
                        <a:pt x="17079" y="5738"/>
                      </a:cubicBezTo>
                      <a:cubicBezTo>
                        <a:pt x="16846" y="5738"/>
                        <a:pt x="16645" y="5772"/>
                        <a:pt x="16445" y="5772"/>
                      </a:cubicBezTo>
                      <a:cubicBezTo>
                        <a:pt x="16345" y="5605"/>
                        <a:pt x="16245" y="5438"/>
                        <a:pt x="16178" y="5338"/>
                      </a:cubicBezTo>
                      <a:lnTo>
                        <a:pt x="16112" y="5171"/>
                      </a:lnTo>
                      <a:lnTo>
                        <a:pt x="16012" y="5004"/>
                      </a:lnTo>
                      <a:lnTo>
                        <a:pt x="15711" y="4571"/>
                      </a:lnTo>
                      <a:cubicBezTo>
                        <a:pt x="15778" y="4404"/>
                        <a:pt x="15912" y="4237"/>
                        <a:pt x="16012" y="4037"/>
                      </a:cubicBezTo>
                      <a:cubicBezTo>
                        <a:pt x="16245" y="3570"/>
                        <a:pt x="16445" y="3103"/>
                        <a:pt x="16445" y="3103"/>
                      </a:cubicBezTo>
                      <a:lnTo>
                        <a:pt x="16212" y="2836"/>
                      </a:lnTo>
                      <a:cubicBezTo>
                        <a:pt x="16078" y="2669"/>
                        <a:pt x="15845" y="2469"/>
                        <a:pt x="15645" y="2302"/>
                      </a:cubicBezTo>
                      <a:cubicBezTo>
                        <a:pt x="15445" y="2102"/>
                        <a:pt x="15211" y="1936"/>
                        <a:pt x="15011" y="1802"/>
                      </a:cubicBezTo>
                      <a:lnTo>
                        <a:pt x="14744" y="1569"/>
                      </a:lnTo>
                      <a:cubicBezTo>
                        <a:pt x="14744" y="1569"/>
                        <a:pt x="14277" y="1869"/>
                        <a:pt x="13877" y="2169"/>
                      </a:cubicBezTo>
                      <a:cubicBezTo>
                        <a:pt x="13677" y="2302"/>
                        <a:pt x="13510" y="2436"/>
                        <a:pt x="13376" y="2569"/>
                      </a:cubicBezTo>
                      <a:cubicBezTo>
                        <a:pt x="13243" y="2469"/>
                        <a:pt x="13076" y="2403"/>
                        <a:pt x="12909" y="2336"/>
                      </a:cubicBezTo>
                      <a:lnTo>
                        <a:pt x="12743" y="2236"/>
                      </a:lnTo>
                      <a:lnTo>
                        <a:pt x="12576" y="2169"/>
                      </a:lnTo>
                      <a:cubicBezTo>
                        <a:pt x="12442" y="2102"/>
                        <a:pt x="12276" y="2036"/>
                        <a:pt x="12075" y="1969"/>
                      </a:cubicBezTo>
                      <a:cubicBezTo>
                        <a:pt x="12075" y="1802"/>
                        <a:pt x="12075" y="1569"/>
                        <a:pt x="12075" y="1335"/>
                      </a:cubicBezTo>
                      <a:cubicBezTo>
                        <a:pt x="12009" y="835"/>
                        <a:pt x="11942" y="301"/>
                        <a:pt x="11942" y="301"/>
                      </a:cubicBezTo>
                      <a:lnTo>
                        <a:pt x="11575" y="234"/>
                      </a:lnTo>
                      <a:cubicBezTo>
                        <a:pt x="11342" y="168"/>
                        <a:pt x="11075" y="101"/>
                        <a:pt x="10808" y="68"/>
                      </a:cubicBezTo>
                      <a:cubicBezTo>
                        <a:pt x="10674" y="68"/>
                        <a:pt x="10541" y="34"/>
                        <a:pt x="10408" y="34"/>
                      </a:cubicBezTo>
                      <a:lnTo>
                        <a:pt x="1004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2723" name="Google Shape;2723;p70"/>
                <p:cNvSpPr/>
                <p:nvPr/>
              </p:nvSpPr>
              <p:spPr>
                <a:xfrm rot="-1490104">
                  <a:off x="1611679" y="2635340"/>
                  <a:ext cx="636418" cy="63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1" h="18882" extrusionOk="0">
                      <a:moveTo>
                        <a:pt x="9274" y="3801"/>
                      </a:moveTo>
                      <a:cubicBezTo>
                        <a:pt x="12166" y="3801"/>
                        <a:pt x="14944" y="6056"/>
                        <a:pt x="14944" y="9441"/>
                      </a:cubicBezTo>
                      <a:cubicBezTo>
                        <a:pt x="14944" y="12543"/>
                        <a:pt x="12442" y="15078"/>
                        <a:pt x="9340" y="15078"/>
                      </a:cubicBezTo>
                      <a:lnTo>
                        <a:pt x="9307" y="15078"/>
                      </a:lnTo>
                      <a:cubicBezTo>
                        <a:pt x="4303" y="15078"/>
                        <a:pt x="1801" y="9007"/>
                        <a:pt x="5337" y="5471"/>
                      </a:cubicBezTo>
                      <a:cubicBezTo>
                        <a:pt x="6481" y="4317"/>
                        <a:pt x="7891" y="3801"/>
                        <a:pt x="9274" y="3801"/>
                      </a:cubicBezTo>
                      <a:close/>
                      <a:moveTo>
                        <a:pt x="9674" y="1"/>
                      </a:moveTo>
                      <a:cubicBezTo>
                        <a:pt x="9674" y="1"/>
                        <a:pt x="9440" y="468"/>
                        <a:pt x="9240" y="968"/>
                      </a:cubicBezTo>
                      <a:cubicBezTo>
                        <a:pt x="9173" y="1168"/>
                        <a:pt x="9107" y="1368"/>
                        <a:pt x="9040" y="1569"/>
                      </a:cubicBezTo>
                      <a:cubicBezTo>
                        <a:pt x="8873" y="1569"/>
                        <a:pt x="8706" y="1569"/>
                        <a:pt x="8540" y="1602"/>
                      </a:cubicBezTo>
                      <a:lnTo>
                        <a:pt x="8339" y="1635"/>
                      </a:lnTo>
                      <a:lnTo>
                        <a:pt x="8139" y="1669"/>
                      </a:lnTo>
                      <a:cubicBezTo>
                        <a:pt x="7973" y="1669"/>
                        <a:pt x="7806" y="1702"/>
                        <a:pt x="7639" y="1769"/>
                      </a:cubicBezTo>
                      <a:cubicBezTo>
                        <a:pt x="7539" y="1602"/>
                        <a:pt x="7405" y="1435"/>
                        <a:pt x="7272" y="1235"/>
                      </a:cubicBezTo>
                      <a:cubicBezTo>
                        <a:pt x="7139" y="1068"/>
                        <a:pt x="6938" y="835"/>
                        <a:pt x="6838" y="668"/>
                      </a:cubicBezTo>
                      <a:cubicBezTo>
                        <a:pt x="6705" y="535"/>
                        <a:pt x="6605" y="434"/>
                        <a:pt x="6605" y="434"/>
                      </a:cubicBezTo>
                      <a:lnTo>
                        <a:pt x="6271" y="568"/>
                      </a:lnTo>
                      <a:cubicBezTo>
                        <a:pt x="6004" y="635"/>
                        <a:pt x="5771" y="735"/>
                        <a:pt x="5537" y="835"/>
                      </a:cubicBezTo>
                      <a:cubicBezTo>
                        <a:pt x="5271" y="968"/>
                        <a:pt x="5004" y="1102"/>
                        <a:pt x="4837" y="1202"/>
                      </a:cubicBezTo>
                      <a:lnTo>
                        <a:pt x="4537" y="1402"/>
                      </a:lnTo>
                      <a:cubicBezTo>
                        <a:pt x="4537" y="1402"/>
                        <a:pt x="4570" y="1902"/>
                        <a:pt x="4704" y="2403"/>
                      </a:cubicBezTo>
                      <a:cubicBezTo>
                        <a:pt x="4737" y="2636"/>
                        <a:pt x="4804" y="2870"/>
                        <a:pt x="4837" y="3036"/>
                      </a:cubicBezTo>
                      <a:lnTo>
                        <a:pt x="4437" y="3337"/>
                      </a:lnTo>
                      <a:lnTo>
                        <a:pt x="4270" y="3470"/>
                      </a:lnTo>
                      <a:lnTo>
                        <a:pt x="4136" y="3603"/>
                      </a:lnTo>
                      <a:cubicBezTo>
                        <a:pt x="4003" y="3703"/>
                        <a:pt x="3870" y="3837"/>
                        <a:pt x="3770" y="3970"/>
                      </a:cubicBezTo>
                      <a:cubicBezTo>
                        <a:pt x="3603" y="3904"/>
                        <a:pt x="3403" y="3804"/>
                        <a:pt x="3169" y="3737"/>
                      </a:cubicBezTo>
                      <a:cubicBezTo>
                        <a:pt x="2702" y="3537"/>
                        <a:pt x="2202" y="3403"/>
                        <a:pt x="2202" y="3403"/>
                      </a:cubicBezTo>
                      <a:cubicBezTo>
                        <a:pt x="2168" y="3437"/>
                        <a:pt x="2135" y="3437"/>
                        <a:pt x="2135" y="3470"/>
                      </a:cubicBezTo>
                      <a:cubicBezTo>
                        <a:pt x="2102" y="3537"/>
                        <a:pt x="2035" y="3603"/>
                        <a:pt x="1968" y="3703"/>
                      </a:cubicBezTo>
                      <a:cubicBezTo>
                        <a:pt x="1801" y="3904"/>
                        <a:pt x="1668" y="4104"/>
                        <a:pt x="1501" y="4337"/>
                      </a:cubicBezTo>
                      <a:cubicBezTo>
                        <a:pt x="1368" y="4571"/>
                        <a:pt x="1201" y="4804"/>
                        <a:pt x="1101" y="5004"/>
                      </a:cubicBezTo>
                      <a:lnTo>
                        <a:pt x="934" y="5338"/>
                      </a:lnTo>
                      <a:cubicBezTo>
                        <a:pt x="934" y="5338"/>
                        <a:pt x="1268" y="5738"/>
                        <a:pt x="1635" y="6105"/>
                      </a:cubicBezTo>
                      <a:cubicBezTo>
                        <a:pt x="1801" y="6272"/>
                        <a:pt x="1968" y="6405"/>
                        <a:pt x="2102" y="6539"/>
                      </a:cubicBezTo>
                      <a:cubicBezTo>
                        <a:pt x="2035" y="6739"/>
                        <a:pt x="1968" y="6906"/>
                        <a:pt x="1902" y="7039"/>
                      </a:cubicBezTo>
                      <a:cubicBezTo>
                        <a:pt x="1902" y="7073"/>
                        <a:pt x="1868" y="7106"/>
                        <a:pt x="1868" y="7173"/>
                      </a:cubicBezTo>
                      <a:lnTo>
                        <a:pt x="1868" y="7206"/>
                      </a:lnTo>
                      <a:cubicBezTo>
                        <a:pt x="1868" y="7206"/>
                        <a:pt x="1801" y="7473"/>
                        <a:pt x="1701" y="7907"/>
                      </a:cubicBezTo>
                      <a:cubicBezTo>
                        <a:pt x="1535" y="7940"/>
                        <a:pt x="1301" y="7973"/>
                        <a:pt x="1101" y="8007"/>
                      </a:cubicBezTo>
                      <a:cubicBezTo>
                        <a:pt x="601" y="8140"/>
                        <a:pt x="67" y="8307"/>
                        <a:pt x="67" y="8307"/>
                      </a:cubicBezTo>
                      <a:cubicBezTo>
                        <a:pt x="67" y="8407"/>
                        <a:pt x="34" y="8540"/>
                        <a:pt x="34" y="8640"/>
                      </a:cubicBezTo>
                      <a:cubicBezTo>
                        <a:pt x="34" y="8874"/>
                        <a:pt x="34" y="9141"/>
                        <a:pt x="0" y="9441"/>
                      </a:cubicBezTo>
                      <a:cubicBezTo>
                        <a:pt x="0" y="9741"/>
                        <a:pt x="34" y="10008"/>
                        <a:pt x="34" y="10242"/>
                      </a:cubicBezTo>
                      <a:cubicBezTo>
                        <a:pt x="34" y="10342"/>
                        <a:pt x="67" y="10475"/>
                        <a:pt x="67" y="10575"/>
                      </a:cubicBezTo>
                      <a:cubicBezTo>
                        <a:pt x="67" y="10575"/>
                        <a:pt x="601" y="10742"/>
                        <a:pt x="1101" y="10842"/>
                      </a:cubicBezTo>
                      <a:cubicBezTo>
                        <a:pt x="1301" y="10909"/>
                        <a:pt x="1535" y="10942"/>
                        <a:pt x="1701" y="10975"/>
                      </a:cubicBezTo>
                      <a:cubicBezTo>
                        <a:pt x="1801" y="11376"/>
                        <a:pt x="1868" y="11676"/>
                        <a:pt x="1868" y="11676"/>
                      </a:cubicBezTo>
                      <a:lnTo>
                        <a:pt x="1868" y="11709"/>
                      </a:lnTo>
                      <a:cubicBezTo>
                        <a:pt x="1868" y="11743"/>
                        <a:pt x="1902" y="11809"/>
                        <a:pt x="1902" y="11843"/>
                      </a:cubicBezTo>
                      <a:cubicBezTo>
                        <a:pt x="1968" y="11976"/>
                        <a:pt x="2035" y="12143"/>
                        <a:pt x="2102" y="12343"/>
                      </a:cubicBezTo>
                      <a:cubicBezTo>
                        <a:pt x="1968" y="12443"/>
                        <a:pt x="1801" y="12610"/>
                        <a:pt x="1635" y="12777"/>
                      </a:cubicBezTo>
                      <a:cubicBezTo>
                        <a:pt x="1268" y="13144"/>
                        <a:pt x="934" y="13544"/>
                        <a:pt x="934" y="13544"/>
                      </a:cubicBezTo>
                      <a:lnTo>
                        <a:pt x="1101" y="13877"/>
                      </a:lnTo>
                      <a:cubicBezTo>
                        <a:pt x="1201" y="14044"/>
                        <a:pt x="1334" y="14278"/>
                        <a:pt x="1501" y="14545"/>
                      </a:cubicBezTo>
                      <a:cubicBezTo>
                        <a:pt x="1668" y="14778"/>
                        <a:pt x="1801" y="14978"/>
                        <a:pt x="1968" y="15178"/>
                      </a:cubicBezTo>
                      <a:cubicBezTo>
                        <a:pt x="2035" y="15278"/>
                        <a:pt x="2102" y="15345"/>
                        <a:pt x="2135" y="15379"/>
                      </a:cubicBezTo>
                      <a:cubicBezTo>
                        <a:pt x="2135" y="15412"/>
                        <a:pt x="2168" y="15445"/>
                        <a:pt x="2202" y="15479"/>
                      </a:cubicBezTo>
                      <a:cubicBezTo>
                        <a:pt x="2202" y="15479"/>
                        <a:pt x="2702" y="15312"/>
                        <a:pt x="3169" y="15145"/>
                      </a:cubicBezTo>
                      <a:cubicBezTo>
                        <a:pt x="3403" y="15078"/>
                        <a:pt x="3603" y="14978"/>
                        <a:pt x="3770" y="14912"/>
                      </a:cubicBezTo>
                      <a:cubicBezTo>
                        <a:pt x="3903" y="15078"/>
                        <a:pt x="4036" y="15178"/>
                        <a:pt x="4136" y="15278"/>
                      </a:cubicBezTo>
                      <a:lnTo>
                        <a:pt x="4270" y="15412"/>
                      </a:lnTo>
                      <a:lnTo>
                        <a:pt x="4437" y="15545"/>
                      </a:lnTo>
                      <a:lnTo>
                        <a:pt x="4837" y="15846"/>
                      </a:lnTo>
                      <a:cubicBezTo>
                        <a:pt x="4804" y="16012"/>
                        <a:pt x="4737" y="16246"/>
                        <a:pt x="4704" y="16479"/>
                      </a:cubicBezTo>
                      <a:cubicBezTo>
                        <a:pt x="4570" y="16946"/>
                        <a:pt x="4537" y="17480"/>
                        <a:pt x="4537" y="17480"/>
                      </a:cubicBezTo>
                      <a:lnTo>
                        <a:pt x="4837" y="17680"/>
                      </a:lnTo>
                      <a:cubicBezTo>
                        <a:pt x="5004" y="17780"/>
                        <a:pt x="5271" y="17880"/>
                        <a:pt x="5537" y="18014"/>
                      </a:cubicBezTo>
                      <a:cubicBezTo>
                        <a:pt x="5771" y="18147"/>
                        <a:pt x="6004" y="18247"/>
                        <a:pt x="6271" y="18314"/>
                      </a:cubicBezTo>
                      <a:lnTo>
                        <a:pt x="6605" y="18447"/>
                      </a:lnTo>
                      <a:cubicBezTo>
                        <a:pt x="6605" y="18447"/>
                        <a:pt x="6705" y="18347"/>
                        <a:pt x="6838" y="18181"/>
                      </a:cubicBezTo>
                      <a:cubicBezTo>
                        <a:pt x="6938" y="18047"/>
                        <a:pt x="7105" y="17847"/>
                        <a:pt x="7272" y="17647"/>
                      </a:cubicBezTo>
                      <a:cubicBezTo>
                        <a:pt x="7439" y="17413"/>
                        <a:pt x="7539" y="17280"/>
                        <a:pt x="7639" y="17113"/>
                      </a:cubicBezTo>
                      <a:cubicBezTo>
                        <a:pt x="7806" y="17180"/>
                        <a:pt x="7973" y="17213"/>
                        <a:pt x="8139" y="17213"/>
                      </a:cubicBezTo>
                      <a:lnTo>
                        <a:pt x="8339" y="17247"/>
                      </a:lnTo>
                      <a:lnTo>
                        <a:pt x="8540" y="17280"/>
                      </a:lnTo>
                      <a:cubicBezTo>
                        <a:pt x="8706" y="17313"/>
                        <a:pt x="8873" y="17313"/>
                        <a:pt x="9040" y="17313"/>
                      </a:cubicBezTo>
                      <a:cubicBezTo>
                        <a:pt x="9107" y="17480"/>
                        <a:pt x="9173" y="17714"/>
                        <a:pt x="9240" y="17914"/>
                      </a:cubicBezTo>
                      <a:cubicBezTo>
                        <a:pt x="9440" y="18414"/>
                        <a:pt x="9674" y="18881"/>
                        <a:pt x="9674" y="18881"/>
                      </a:cubicBezTo>
                      <a:lnTo>
                        <a:pt x="10041" y="18881"/>
                      </a:lnTo>
                      <a:lnTo>
                        <a:pt x="10408" y="18848"/>
                      </a:lnTo>
                      <a:cubicBezTo>
                        <a:pt x="10541" y="18848"/>
                        <a:pt x="10674" y="18814"/>
                        <a:pt x="10808" y="18781"/>
                      </a:cubicBezTo>
                      <a:cubicBezTo>
                        <a:pt x="11075" y="18748"/>
                        <a:pt x="11342" y="18714"/>
                        <a:pt x="11575" y="18648"/>
                      </a:cubicBezTo>
                      <a:lnTo>
                        <a:pt x="11942" y="18581"/>
                      </a:lnTo>
                      <a:cubicBezTo>
                        <a:pt x="11942" y="18581"/>
                        <a:pt x="12009" y="18047"/>
                        <a:pt x="12075" y="17547"/>
                      </a:cubicBezTo>
                      <a:cubicBezTo>
                        <a:pt x="12075" y="17313"/>
                        <a:pt x="12075" y="17080"/>
                        <a:pt x="12075" y="16913"/>
                      </a:cubicBezTo>
                      <a:cubicBezTo>
                        <a:pt x="12276" y="16813"/>
                        <a:pt x="12442" y="16780"/>
                        <a:pt x="12576" y="16713"/>
                      </a:cubicBezTo>
                      <a:lnTo>
                        <a:pt x="12743" y="16646"/>
                      </a:lnTo>
                      <a:lnTo>
                        <a:pt x="12909" y="16546"/>
                      </a:lnTo>
                      <a:cubicBezTo>
                        <a:pt x="13076" y="16479"/>
                        <a:pt x="13243" y="16413"/>
                        <a:pt x="13376" y="16313"/>
                      </a:cubicBezTo>
                      <a:cubicBezTo>
                        <a:pt x="13510" y="16413"/>
                        <a:pt x="13677" y="16579"/>
                        <a:pt x="13877" y="16713"/>
                      </a:cubicBezTo>
                      <a:cubicBezTo>
                        <a:pt x="14277" y="17013"/>
                        <a:pt x="14744" y="17280"/>
                        <a:pt x="14744" y="17280"/>
                      </a:cubicBezTo>
                      <a:lnTo>
                        <a:pt x="15011" y="17080"/>
                      </a:lnTo>
                      <a:cubicBezTo>
                        <a:pt x="15178" y="16946"/>
                        <a:pt x="15445" y="16780"/>
                        <a:pt x="15645" y="16579"/>
                      </a:cubicBezTo>
                      <a:cubicBezTo>
                        <a:pt x="15845" y="16379"/>
                        <a:pt x="16045" y="16212"/>
                        <a:pt x="16212" y="16046"/>
                      </a:cubicBezTo>
                      <a:lnTo>
                        <a:pt x="16445" y="15779"/>
                      </a:lnTo>
                      <a:cubicBezTo>
                        <a:pt x="16445" y="15779"/>
                        <a:pt x="16245" y="15312"/>
                        <a:pt x="16012" y="14845"/>
                      </a:cubicBezTo>
                      <a:cubicBezTo>
                        <a:pt x="15912" y="14645"/>
                        <a:pt x="15778" y="14445"/>
                        <a:pt x="15711" y="14311"/>
                      </a:cubicBezTo>
                      <a:lnTo>
                        <a:pt x="16012" y="13877"/>
                      </a:lnTo>
                      <a:lnTo>
                        <a:pt x="16112" y="13711"/>
                      </a:lnTo>
                      <a:lnTo>
                        <a:pt x="16212" y="13544"/>
                      </a:lnTo>
                      <a:cubicBezTo>
                        <a:pt x="16278" y="13444"/>
                        <a:pt x="16379" y="13310"/>
                        <a:pt x="16479" y="13110"/>
                      </a:cubicBezTo>
                      <a:cubicBezTo>
                        <a:pt x="16645" y="13110"/>
                        <a:pt x="16846" y="13144"/>
                        <a:pt x="17079" y="13144"/>
                      </a:cubicBezTo>
                      <a:cubicBezTo>
                        <a:pt x="17346" y="13177"/>
                        <a:pt x="17613" y="13185"/>
                        <a:pt x="17813" y="13185"/>
                      </a:cubicBezTo>
                      <a:cubicBezTo>
                        <a:pt x="18013" y="13185"/>
                        <a:pt x="18146" y="13177"/>
                        <a:pt x="18146" y="13177"/>
                      </a:cubicBezTo>
                      <a:cubicBezTo>
                        <a:pt x="18146" y="13144"/>
                        <a:pt x="18146" y="13144"/>
                        <a:pt x="18180" y="13110"/>
                      </a:cubicBezTo>
                      <a:cubicBezTo>
                        <a:pt x="18213" y="13044"/>
                        <a:pt x="18213" y="12943"/>
                        <a:pt x="18280" y="12843"/>
                      </a:cubicBezTo>
                      <a:cubicBezTo>
                        <a:pt x="18347" y="12643"/>
                        <a:pt x="18447" y="12376"/>
                        <a:pt x="18513" y="12110"/>
                      </a:cubicBezTo>
                      <a:lnTo>
                        <a:pt x="18714" y="11342"/>
                      </a:lnTo>
                      <a:cubicBezTo>
                        <a:pt x="18747" y="11109"/>
                        <a:pt x="18780" y="10975"/>
                        <a:pt x="18780" y="10975"/>
                      </a:cubicBezTo>
                      <a:cubicBezTo>
                        <a:pt x="18780" y="10975"/>
                        <a:pt x="18347" y="10675"/>
                        <a:pt x="17880" y="10442"/>
                      </a:cubicBezTo>
                      <a:cubicBezTo>
                        <a:pt x="17679" y="10375"/>
                        <a:pt x="17479" y="10242"/>
                        <a:pt x="17313" y="10175"/>
                      </a:cubicBezTo>
                      <a:lnTo>
                        <a:pt x="17346" y="9441"/>
                      </a:lnTo>
                      <a:lnTo>
                        <a:pt x="17313" y="8740"/>
                      </a:lnTo>
                      <a:cubicBezTo>
                        <a:pt x="17479" y="8674"/>
                        <a:pt x="17679" y="8540"/>
                        <a:pt x="17880" y="8440"/>
                      </a:cubicBezTo>
                      <a:cubicBezTo>
                        <a:pt x="18313" y="8207"/>
                        <a:pt x="18747" y="7907"/>
                        <a:pt x="18747" y="7907"/>
                      </a:cubicBezTo>
                      <a:cubicBezTo>
                        <a:pt x="18747" y="7907"/>
                        <a:pt x="18747" y="7773"/>
                        <a:pt x="18714" y="7540"/>
                      </a:cubicBezTo>
                      <a:lnTo>
                        <a:pt x="18513" y="6772"/>
                      </a:lnTo>
                      <a:cubicBezTo>
                        <a:pt x="18447" y="6505"/>
                        <a:pt x="18313" y="6239"/>
                        <a:pt x="18247" y="6038"/>
                      </a:cubicBezTo>
                      <a:cubicBezTo>
                        <a:pt x="18213" y="5938"/>
                        <a:pt x="18180" y="5838"/>
                        <a:pt x="18146" y="5805"/>
                      </a:cubicBezTo>
                      <a:cubicBezTo>
                        <a:pt x="18146" y="5772"/>
                        <a:pt x="18146" y="5738"/>
                        <a:pt x="18113" y="5705"/>
                      </a:cubicBezTo>
                      <a:cubicBezTo>
                        <a:pt x="18113" y="5705"/>
                        <a:pt x="17579" y="5705"/>
                        <a:pt x="17079" y="5738"/>
                      </a:cubicBezTo>
                      <a:cubicBezTo>
                        <a:pt x="16846" y="5738"/>
                        <a:pt x="16645" y="5772"/>
                        <a:pt x="16445" y="5772"/>
                      </a:cubicBezTo>
                      <a:cubicBezTo>
                        <a:pt x="16345" y="5605"/>
                        <a:pt x="16245" y="5438"/>
                        <a:pt x="16178" y="5338"/>
                      </a:cubicBezTo>
                      <a:lnTo>
                        <a:pt x="16112" y="5171"/>
                      </a:lnTo>
                      <a:lnTo>
                        <a:pt x="16012" y="5004"/>
                      </a:lnTo>
                      <a:lnTo>
                        <a:pt x="15711" y="4571"/>
                      </a:lnTo>
                      <a:cubicBezTo>
                        <a:pt x="15778" y="4404"/>
                        <a:pt x="15912" y="4237"/>
                        <a:pt x="16012" y="4037"/>
                      </a:cubicBezTo>
                      <a:cubicBezTo>
                        <a:pt x="16245" y="3570"/>
                        <a:pt x="16445" y="3103"/>
                        <a:pt x="16445" y="3103"/>
                      </a:cubicBezTo>
                      <a:lnTo>
                        <a:pt x="16212" y="2836"/>
                      </a:lnTo>
                      <a:cubicBezTo>
                        <a:pt x="16078" y="2669"/>
                        <a:pt x="15845" y="2469"/>
                        <a:pt x="15645" y="2302"/>
                      </a:cubicBezTo>
                      <a:cubicBezTo>
                        <a:pt x="15445" y="2102"/>
                        <a:pt x="15211" y="1936"/>
                        <a:pt x="15011" y="1802"/>
                      </a:cubicBezTo>
                      <a:lnTo>
                        <a:pt x="14744" y="1569"/>
                      </a:lnTo>
                      <a:cubicBezTo>
                        <a:pt x="14744" y="1569"/>
                        <a:pt x="14277" y="1869"/>
                        <a:pt x="13877" y="2169"/>
                      </a:cubicBezTo>
                      <a:cubicBezTo>
                        <a:pt x="13677" y="2302"/>
                        <a:pt x="13510" y="2436"/>
                        <a:pt x="13376" y="2569"/>
                      </a:cubicBezTo>
                      <a:cubicBezTo>
                        <a:pt x="13243" y="2469"/>
                        <a:pt x="13076" y="2403"/>
                        <a:pt x="12909" y="2336"/>
                      </a:cubicBezTo>
                      <a:lnTo>
                        <a:pt x="12743" y="2236"/>
                      </a:lnTo>
                      <a:lnTo>
                        <a:pt x="12576" y="2169"/>
                      </a:lnTo>
                      <a:cubicBezTo>
                        <a:pt x="12442" y="2102"/>
                        <a:pt x="12276" y="2036"/>
                        <a:pt x="12075" y="1969"/>
                      </a:cubicBezTo>
                      <a:cubicBezTo>
                        <a:pt x="12075" y="1802"/>
                        <a:pt x="12075" y="1569"/>
                        <a:pt x="12075" y="1335"/>
                      </a:cubicBezTo>
                      <a:cubicBezTo>
                        <a:pt x="12009" y="835"/>
                        <a:pt x="11942" y="301"/>
                        <a:pt x="11942" y="301"/>
                      </a:cubicBezTo>
                      <a:lnTo>
                        <a:pt x="11575" y="234"/>
                      </a:lnTo>
                      <a:cubicBezTo>
                        <a:pt x="11342" y="168"/>
                        <a:pt x="11075" y="101"/>
                        <a:pt x="10808" y="68"/>
                      </a:cubicBezTo>
                      <a:cubicBezTo>
                        <a:pt x="10674" y="68"/>
                        <a:pt x="10541" y="34"/>
                        <a:pt x="10408" y="34"/>
                      </a:cubicBezTo>
                      <a:lnTo>
                        <a:pt x="1004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2724" name="Google Shape;2724;p70"/>
                <p:cNvSpPr/>
                <p:nvPr/>
              </p:nvSpPr>
              <p:spPr>
                <a:xfrm rot="-1490218">
                  <a:off x="1870916" y="3323079"/>
                  <a:ext cx="525709" cy="52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1" h="18882" extrusionOk="0">
                      <a:moveTo>
                        <a:pt x="9274" y="3801"/>
                      </a:moveTo>
                      <a:cubicBezTo>
                        <a:pt x="12166" y="3801"/>
                        <a:pt x="14944" y="6056"/>
                        <a:pt x="14944" y="9441"/>
                      </a:cubicBezTo>
                      <a:cubicBezTo>
                        <a:pt x="14944" y="12543"/>
                        <a:pt x="12442" y="15078"/>
                        <a:pt x="9340" y="15078"/>
                      </a:cubicBezTo>
                      <a:lnTo>
                        <a:pt x="9307" y="15078"/>
                      </a:lnTo>
                      <a:cubicBezTo>
                        <a:pt x="4303" y="15078"/>
                        <a:pt x="1801" y="9007"/>
                        <a:pt x="5337" y="5471"/>
                      </a:cubicBezTo>
                      <a:cubicBezTo>
                        <a:pt x="6481" y="4317"/>
                        <a:pt x="7891" y="3801"/>
                        <a:pt x="9274" y="3801"/>
                      </a:cubicBezTo>
                      <a:close/>
                      <a:moveTo>
                        <a:pt x="9674" y="1"/>
                      </a:moveTo>
                      <a:cubicBezTo>
                        <a:pt x="9674" y="1"/>
                        <a:pt x="9440" y="468"/>
                        <a:pt x="9240" y="968"/>
                      </a:cubicBezTo>
                      <a:cubicBezTo>
                        <a:pt x="9173" y="1168"/>
                        <a:pt x="9107" y="1368"/>
                        <a:pt x="9040" y="1569"/>
                      </a:cubicBezTo>
                      <a:cubicBezTo>
                        <a:pt x="8873" y="1569"/>
                        <a:pt x="8706" y="1569"/>
                        <a:pt x="8540" y="1602"/>
                      </a:cubicBezTo>
                      <a:lnTo>
                        <a:pt x="8339" y="1635"/>
                      </a:lnTo>
                      <a:lnTo>
                        <a:pt x="8139" y="1669"/>
                      </a:lnTo>
                      <a:cubicBezTo>
                        <a:pt x="7973" y="1669"/>
                        <a:pt x="7806" y="1702"/>
                        <a:pt x="7639" y="1769"/>
                      </a:cubicBezTo>
                      <a:cubicBezTo>
                        <a:pt x="7539" y="1602"/>
                        <a:pt x="7405" y="1435"/>
                        <a:pt x="7272" y="1235"/>
                      </a:cubicBezTo>
                      <a:cubicBezTo>
                        <a:pt x="7139" y="1068"/>
                        <a:pt x="6938" y="835"/>
                        <a:pt x="6838" y="668"/>
                      </a:cubicBezTo>
                      <a:cubicBezTo>
                        <a:pt x="6705" y="535"/>
                        <a:pt x="6605" y="434"/>
                        <a:pt x="6605" y="434"/>
                      </a:cubicBezTo>
                      <a:lnTo>
                        <a:pt x="6271" y="568"/>
                      </a:lnTo>
                      <a:cubicBezTo>
                        <a:pt x="6004" y="635"/>
                        <a:pt x="5771" y="735"/>
                        <a:pt x="5537" y="835"/>
                      </a:cubicBezTo>
                      <a:cubicBezTo>
                        <a:pt x="5271" y="968"/>
                        <a:pt x="5004" y="1102"/>
                        <a:pt x="4837" y="1202"/>
                      </a:cubicBezTo>
                      <a:lnTo>
                        <a:pt x="4537" y="1402"/>
                      </a:lnTo>
                      <a:cubicBezTo>
                        <a:pt x="4537" y="1402"/>
                        <a:pt x="4570" y="1902"/>
                        <a:pt x="4704" y="2403"/>
                      </a:cubicBezTo>
                      <a:cubicBezTo>
                        <a:pt x="4737" y="2636"/>
                        <a:pt x="4804" y="2870"/>
                        <a:pt x="4837" y="3036"/>
                      </a:cubicBezTo>
                      <a:lnTo>
                        <a:pt x="4437" y="3337"/>
                      </a:lnTo>
                      <a:lnTo>
                        <a:pt x="4270" y="3470"/>
                      </a:lnTo>
                      <a:lnTo>
                        <a:pt x="4136" y="3603"/>
                      </a:lnTo>
                      <a:cubicBezTo>
                        <a:pt x="4003" y="3703"/>
                        <a:pt x="3870" y="3837"/>
                        <a:pt x="3770" y="3970"/>
                      </a:cubicBezTo>
                      <a:cubicBezTo>
                        <a:pt x="3603" y="3904"/>
                        <a:pt x="3403" y="3804"/>
                        <a:pt x="3169" y="3737"/>
                      </a:cubicBezTo>
                      <a:cubicBezTo>
                        <a:pt x="2702" y="3537"/>
                        <a:pt x="2202" y="3403"/>
                        <a:pt x="2202" y="3403"/>
                      </a:cubicBezTo>
                      <a:cubicBezTo>
                        <a:pt x="2168" y="3437"/>
                        <a:pt x="2135" y="3437"/>
                        <a:pt x="2135" y="3470"/>
                      </a:cubicBezTo>
                      <a:cubicBezTo>
                        <a:pt x="2102" y="3537"/>
                        <a:pt x="2035" y="3603"/>
                        <a:pt x="1968" y="3703"/>
                      </a:cubicBezTo>
                      <a:cubicBezTo>
                        <a:pt x="1801" y="3904"/>
                        <a:pt x="1668" y="4104"/>
                        <a:pt x="1501" y="4337"/>
                      </a:cubicBezTo>
                      <a:cubicBezTo>
                        <a:pt x="1368" y="4571"/>
                        <a:pt x="1201" y="4804"/>
                        <a:pt x="1101" y="5004"/>
                      </a:cubicBezTo>
                      <a:lnTo>
                        <a:pt x="934" y="5338"/>
                      </a:lnTo>
                      <a:cubicBezTo>
                        <a:pt x="934" y="5338"/>
                        <a:pt x="1268" y="5738"/>
                        <a:pt x="1635" y="6105"/>
                      </a:cubicBezTo>
                      <a:cubicBezTo>
                        <a:pt x="1801" y="6272"/>
                        <a:pt x="1968" y="6405"/>
                        <a:pt x="2102" y="6539"/>
                      </a:cubicBezTo>
                      <a:cubicBezTo>
                        <a:pt x="2035" y="6739"/>
                        <a:pt x="1968" y="6906"/>
                        <a:pt x="1902" y="7039"/>
                      </a:cubicBezTo>
                      <a:cubicBezTo>
                        <a:pt x="1902" y="7073"/>
                        <a:pt x="1868" y="7106"/>
                        <a:pt x="1868" y="7173"/>
                      </a:cubicBezTo>
                      <a:lnTo>
                        <a:pt x="1868" y="7206"/>
                      </a:lnTo>
                      <a:cubicBezTo>
                        <a:pt x="1868" y="7206"/>
                        <a:pt x="1801" y="7473"/>
                        <a:pt x="1701" y="7907"/>
                      </a:cubicBezTo>
                      <a:cubicBezTo>
                        <a:pt x="1535" y="7940"/>
                        <a:pt x="1301" y="7973"/>
                        <a:pt x="1101" y="8007"/>
                      </a:cubicBezTo>
                      <a:cubicBezTo>
                        <a:pt x="601" y="8140"/>
                        <a:pt x="67" y="8307"/>
                        <a:pt x="67" y="8307"/>
                      </a:cubicBezTo>
                      <a:cubicBezTo>
                        <a:pt x="67" y="8407"/>
                        <a:pt x="34" y="8540"/>
                        <a:pt x="34" y="8640"/>
                      </a:cubicBezTo>
                      <a:cubicBezTo>
                        <a:pt x="34" y="8874"/>
                        <a:pt x="34" y="9141"/>
                        <a:pt x="0" y="9441"/>
                      </a:cubicBezTo>
                      <a:cubicBezTo>
                        <a:pt x="0" y="9741"/>
                        <a:pt x="34" y="10008"/>
                        <a:pt x="34" y="10242"/>
                      </a:cubicBezTo>
                      <a:cubicBezTo>
                        <a:pt x="34" y="10342"/>
                        <a:pt x="67" y="10475"/>
                        <a:pt x="67" y="10575"/>
                      </a:cubicBezTo>
                      <a:cubicBezTo>
                        <a:pt x="67" y="10575"/>
                        <a:pt x="601" y="10742"/>
                        <a:pt x="1101" y="10842"/>
                      </a:cubicBezTo>
                      <a:cubicBezTo>
                        <a:pt x="1301" y="10909"/>
                        <a:pt x="1535" y="10942"/>
                        <a:pt x="1701" y="10975"/>
                      </a:cubicBezTo>
                      <a:cubicBezTo>
                        <a:pt x="1801" y="11376"/>
                        <a:pt x="1868" y="11676"/>
                        <a:pt x="1868" y="11676"/>
                      </a:cubicBezTo>
                      <a:lnTo>
                        <a:pt x="1868" y="11709"/>
                      </a:lnTo>
                      <a:cubicBezTo>
                        <a:pt x="1868" y="11743"/>
                        <a:pt x="1902" y="11809"/>
                        <a:pt x="1902" y="11843"/>
                      </a:cubicBezTo>
                      <a:cubicBezTo>
                        <a:pt x="1968" y="11976"/>
                        <a:pt x="2035" y="12143"/>
                        <a:pt x="2102" y="12343"/>
                      </a:cubicBezTo>
                      <a:cubicBezTo>
                        <a:pt x="1968" y="12443"/>
                        <a:pt x="1801" y="12610"/>
                        <a:pt x="1635" y="12777"/>
                      </a:cubicBezTo>
                      <a:cubicBezTo>
                        <a:pt x="1268" y="13144"/>
                        <a:pt x="934" y="13544"/>
                        <a:pt x="934" y="13544"/>
                      </a:cubicBezTo>
                      <a:lnTo>
                        <a:pt x="1101" y="13877"/>
                      </a:lnTo>
                      <a:cubicBezTo>
                        <a:pt x="1201" y="14044"/>
                        <a:pt x="1334" y="14278"/>
                        <a:pt x="1501" y="14545"/>
                      </a:cubicBezTo>
                      <a:cubicBezTo>
                        <a:pt x="1668" y="14778"/>
                        <a:pt x="1801" y="14978"/>
                        <a:pt x="1968" y="15178"/>
                      </a:cubicBezTo>
                      <a:cubicBezTo>
                        <a:pt x="2035" y="15278"/>
                        <a:pt x="2102" y="15345"/>
                        <a:pt x="2135" y="15379"/>
                      </a:cubicBezTo>
                      <a:cubicBezTo>
                        <a:pt x="2135" y="15412"/>
                        <a:pt x="2168" y="15445"/>
                        <a:pt x="2202" y="15479"/>
                      </a:cubicBezTo>
                      <a:cubicBezTo>
                        <a:pt x="2202" y="15479"/>
                        <a:pt x="2702" y="15312"/>
                        <a:pt x="3169" y="15145"/>
                      </a:cubicBezTo>
                      <a:cubicBezTo>
                        <a:pt x="3403" y="15078"/>
                        <a:pt x="3603" y="14978"/>
                        <a:pt x="3770" y="14912"/>
                      </a:cubicBezTo>
                      <a:cubicBezTo>
                        <a:pt x="3903" y="15078"/>
                        <a:pt x="4036" y="15178"/>
                        <a:pt x="4136" y="15278"/>
                      </a:cubicBezTo>
                      <a:lnTo>
                        <a:pt x="4270" y="15412"/>
                      </a:lnTo>
                      <a:lnTo>
                        <a:pt x="4437" y="15545"/>
                      </a:lnTo>
                      <a:lnTo>
                        <a:pt x="4837" y="15846"/>
                      </a:lnTo>
                      <a:cubicBezTo>
                        <a:pt x="4804" y="16012"/>
                        <a:pt x="4737" y="16246"/>
                        <a:pt x="4704" y="16479"/>
                      </a:cubicBezTo>
                      <a:cubicBezTo>
                        <a:pt x="4570" y="16946"/>
                        <a:pt x="4537" y="17480"/>
                        <a:pt x="4537" y="17480"/>
                      </a:cubicBezTo>
                      <a:lnTo>
                        <a:pt x="4837" y="17680"/>
                      </a:lnTo>
                      <a:cubicBezTo>
                        <a:pt x="5004" y="17780"/>
                        <a:pt x="5271" y="17880"/>
                        <a:pt x="5537" y="18014"/>
                      </a:cubicBezTo>
                      <a:cubicBezTo>
                        <a:pt x="5771" y="18147"/>
                        <a:pt x="6004" y="18247"/>
                        <a:pt x="6271" y="18314"/>
                      </a:cubicBezTo>
                      <a:lnTo>
                        <a:pt x="6605" y="18447"/>
                      </a:lnTo>
                      <a:cubicBezTo>
                        <a:pt x="6605" y="18447"/>
                        <a:pt x="6705" y="18347"/>
                        <a:pt x="6838" y="18181"/>
                      </a:cubicBezTo>
                      <a:cubicBezTo>
                        <a:pt x="6938" y="18047"/>
                        <a:pt x="7105" y="17847"/>
                        <a:pt x="7272" y="17647"/>
                      </a:cubicBezTo>
                      <a:cubicBezTo>
                        <a:pt x="7439" y="17413"/>
                        <a:pt x="7539" y="17280"/>
                        <a:pt x="7639" y="17113"/>
                      </a:cubicBezTo>
                      <a:cubicBezTo>
                        <a:pt x="7806" y="17180"/>
                        <a:pt x="7973" y="17213"/>
                        <a:pt x="8139" y="17213"/>
                      </a:cubicBezTo>
                      <a:lnTo>
                        <a:pt x="8339" y="17247"/>
                      </a:lnTo>
                      <a:lnTo>
                        <a:pt x="8540" y="17280"/>
                      </a:lnTo>
                      <a:cubicBezTo>
                        <a:pt x="8706" y="17313"/>
                        <a:pt x="8873" y="17313"/>
                        <a:pt x="9040" y="17313"/>
                      </a:cubicBezTo>
                      <a:cubicBezTo>
                        <a:pt x="9107" y="17480"/>
                        <a:pt x="9173" y="17714"/>
                        <a:pt x="9240" y="17914"/>
                      </a:cubicBezTo>
                      <a:cubicBezTo>
                        <a:pt x="9440" y="18414"/>
                        <a:pt x="9674" y="18881"/>
                        <a:pt x="9674" y="18881"/>
                      </a:cubicBezTo>
                      <a:lnTo>
                        <a:pt x="10041" y="18881"/>
                      </a:lnTo>
                      <a:lnTo>
                        <a:pt x="10408" y="18848"/>
                      </a:lnTo>
                      <a:cubicBezTo>
                        <a:pt x="10541" y="18848"/>
                        <a:pt x="10674" y="18814"/>
                        <a:pt x="10808" y="18781"/>
                      </a:cubicBezTo>
                      <a:cubicBezTo>
                        <a:pt x="11075" y="18748"/>
                        <a:pt x="11342" y="18714"/>
                        <a:pt x="11575" y="18648"/>
                      </a:cubicBezTo>
                      <a:lnTo>
                        <a:pt x="11942" y="18581"/>
                      </a:lnTo>
                      <a:cubicBezTo>
                        <a:pt x="11942" y="18581"/>
                        <a:pt x="12009" y="18047"/>
                        <a:pt x="12075" y="17547"/>
                      </a:cubicBezTo>
                      <a:cubicBezTo>
                        <a:pt x="12075" y="17313"/>
                        <a:pt x="12075" y="17080"/>
                        <a:pt x="12075" y="16913"/>
                      </a:cubicBezTo>
                      <a:cubicBezTo>
                        <a:pt x="12276" y="16813"/>
                        <a:pt x="12442" y="16780"/>
                        <a:pt x="12576" y="16713"/>
                      </a:cubicBezTo>
                      <a:lnTo>
                        <a:pt x="12743" y="16646"/>
                      </a:lnTo>
                      <a:lnTo>
                        <a:pt x="12909" y="16546"/>
                      </a:lnTo>
                      <a:cubicBezTo>
                        <a:pt x="13076" y="16479"/>
                        <a:pt x="13243" y="16413"/>
                        <a:pt x="13376" y="16313"/>
                      </a:cubicBezTo>
                      <a:cubicBezTo>
                        <a:pt x="13510" y="16413"/>
                        <a:pt x="13677" y="16579"/>
                        <a:pt x="13877" y="16713"/>
                      </a:cubicBezTo>
                      <a:cubicBezTo>
                        <a:pt x="14277" y="17013"/>
                        <a:pt x="14744" y="17280"/>
                        <a:pt x="14744" y="17280"/>
                      </a:cubicBezTo>
                      <a:lnTo>
                        <a:pt x="15011" y="17080"/>
                      </a:lnTo>
                      <a:cubicBezTo>
                        <a:pt x="15178" y="16946"/>
                        <a:pt x="15445" y="16780"/>
                        <a:pt x="15645" y="16579"/>
                      </a:cubicBezTo>
                      <a:cubicBezTo>
                        <a:pt x="15845" y="16379"/>
                        <a:pt x="16045" y="16212"/>
                        <a:pt x="16212" y="16046"/>
                      </a:cubicBezTo>
                      <a:lnTo>
                        <a:pt x="16445" y="15779"/>
                      </a:lnTo>
                      <a:cubicBezTo>
                        <a:pt x="16445" y="15779"/>
                        <a:pt x="16245" y="15312"/>
                        <a:pt x="16012" y="14845"/>
                      </a:cubicBezTo>
                      <a:cubicBezTo>
                        <a:pt x="15912" y="14645"/>
                        <a:pt x="15778" y="14445"/>
                        <a:pt x="15711" y="14311"/>
                      </a:cubicBezTo>
                      <a:lnTo>
                        <a:pt x="16012" y="13877"/>
                      </a:lnTo>
                      <a:lnTo>
                        <a:pt x="16112" y="13711"/>
                      </a:lnTo>
                      <a:lnTo>
                        <a:pt x="16212" y="13544"/>
                      </a:lnTo>
                      <a:cubicBezTo>
                        <a:pt x="16278" y="13444"/>
                        <a:pt x="16379" y="13310"/>
                        <a:pt x="16479" y="13110"/>
                      </a:cubicBezTo>
                      <a:cubicBezTo>
                        <a:pt x="16645" y="13110"/>
                        <a:pt x="16846" y="13144"/>
                        <a:pt x="17079" y="13144"/>
                      </a:cubicBezTo>
                      <a:cubicBezTo>
                        <a:pt x="17346" y="13177"/>
                        <a:pt x="17613" y="13185"/>
                        <a:pt x="17813" y="13185"/>
                      </a:cubicBezTo>
                      <a:cubicBezTo>
                        <a:pt x="18013" y="13185"/>
                        <a:pt x="18146" y="13177"/>
                        <a:pt x="18146" y="13177"/>
                      </a:cubicBezTo>
                      <a:cubicBezTo>
                        <a:pt x="18146" y="13144"/>
                        <a:pt x="18146" y="13144"/>
                        <a:pt x="18180" y="13110"/>
                      </a:cubicBezTo>
                      <a:cubicBezTo>
                        <a:pt x="18213" y="13044"/>
                        <a:pt x="18213" y="12943"/>
                        <a:pt x="18280" y="12843"/>
                      </a:cubicBezTo>
                      <a:cubicBezTo>
                        <a:pt x="18347" y="12643"/>
                        <a:pt x="18447" y="12376"/>
                        <a:pt x="18513" y="12110"/>
                      </a:cubicBezTo>
                      <a:lnTo>
                        <a:pt x="18714" y="11342"/>
                      </a:lnTo>
                      <a:cubicBezTo>
                        <a:pt x="18747" y="11109"/>
                        <a:pt x="18780" y="10975"/>
                        <a:pt x="18780" y="10975"/>
                      </a:cubicBezTo>
                      <a:cubicBezTo>
                        <a:pt x="18780" y="10975"/>
                        <a:pt x="18347" y="10675"/>
                        <a:pt x="17880" y="10442"/>
                      </a:cubicBezTo>
                      <a:cubicBezTo>
                        <a:pt x="17679" y="10375"/>
                        <a:pt x="17479" y="10242"/>
                        <a:pt x="17313" y="10175"/>
                      </a:cubicBezTo>
                      <a:lnTo>
                        <a:pt x="17346" y="9441"/>
                      </a:lnTo>
                      <a:lnTo>
                        <a:pt x="17313" y="8740"/>
                      </a:lnTo>
                      <a:cubicBezTo>
                        <a:pt x="17479" y="8674"/>
                        <a:pt x="17679" y="8540"/>
                        <a:pt x="17880" y="8440"/>
                      </a:cubicBezTo>
                      <a:cubicBezTo>
                        <a:pt x="18313" y="8207"/>
                        <a:pt x="18747" y="7907"/>
                        <a:pt x="18747" y="7907"/>
                      </a:cubicBezTo>
                      <a:cubicBezTo>
                        <a:pt x="18747" y="7907"/>
                        <a:pt x="18747" y="7773"/>
                        <a:pt x="18714" y="7540"/>
                      </a:cubicBezTo>
                      <a:lnTo>
                        <a:pt x="18513" y="6772"/>
                      </a:lnTo>
                      <a:cubicBezTo>
                        <a:pt x="18447" y="6505"/>
                        <a:pt x="18313" y="6239"/>
                        <a:pt x="18247" y="6038"/>
                      </a:cubicBezTo>
                      <a:cubicBezTo>
                        <a:pt x="18213" y="5938"/>
                        <a:pt x="18180" y="5838"/>
                        <a:pt x="18146" y="5805"/>
                      </a:cubicBezTo>
                      <a:cubicBezTo>
                        <a:pt x="18146" y="5772"/>
                        <a:pt x="18146" y="5738"/>
                        <a:pt x="18113" y="5705"/>
                      </a:cubicBezTo>
                      <a:cubicBezTo>
                        <a:pt x="18113" y="5705"/>
                        <a:pt x="17579" y="5705"/>
                        <a:pt x="17079" y="5738"/>
                      </a:cubicBezTo>
                      <a:cubicBezTo>
                        <a:pt x="16846" y="5738"/>
                        <a:pt x="16645" y="5772"/>
                        <a:pt x="16445" y="5772"/>
                      </a:cubicBezTo>
                      <a:cubicBezTo>
                        <a:pt x="16345" y="5605"/>
                        <a:pt x="16245" y="5438"/>
                        <a:pt x="16178" y="5338"/>
                      </a:cubicBezTo>
                      <a:lnTo>
                        <a:pt x="16112" y="5171"/>
                      </a:lnTo>
                      <a:lnTo>
                        <a:pt x="16012" y="5004"/>
                      </a:lnTo>
                      <a:lnTo>
                        <a:pt x="15711" y="4571"/>
                      </a:lnTo>
                      <a:cubicBezTo>
                        <a:pt x="15778" y="4404"/>
                        <a:pt x="15912" y="4237"/>
                        <a:pt x="16012" y="4037"/>
                      </a:cubicBezTo>
                      <a:cubicBezTo>
                        <a:pt x="16245" y="3570"/>
                        <a:pt x="16445" y="3103"/>
                        <a:pt x="16445" y="3103"/>
                      </a:cubicBezTo>
                      <a:lnTo>
                        <a:pt x="16212" y="2836"/>
                      </a:lnTo>
                      <a:cubicBezTo>
                        <a:pt x="16078" y="2669"/>
                        <a:pt x="15845" y="2469"/>
                        <a:pt x="15645" y="2302"/>
                      </a:cubicBezTo>
                      <a:cubicBezTo>
                        <a:pt x="15445" y="2102"/>
                        <a:pt x="15211" y="1936"/>
                        <a:pt x="15011" y="1802"/>
                      </a:cubicBezTo>
                      <a:lnTo>
                        <a:pt x="14744" y="1569"/>
                      </a:lnTo>
                      <a:cubicBezTo>
                        <a:pt x="14744" y="1569"/>
                        <a:pt x="14277" y="1869"/>
                        <a:pt x="13877" y="2169"/>
                      </a:cubicBezTo>
                      <a:cubicBezTo>
                        <a:pt x="13677" y="2302"/>
                        <a:pt x="13510" y="2436"/>
                        <a:pt x="13376" y="2569"/>
                      </a:cubicBezTo>
                      <a:cubicBezTo>
                        <a:pt x="13243" y="2469"/>
                        <a:pt x="13076" y="2403"/>
                        <a:pt x="12909" y="2336"/>
                      </a:cubicBezTo>
                      <a:lnTo>
                        <a:pt x="12743" y="2236"/>
                      </a:lnTo>
                      <a:lnTo>
                        <a:pt x="12576" y="2169"/>
                      </a:lnTo>
                      <a:cubicBezTo>
                        <a:pt x="12442" y="2102"/>
                        <a:pt x="12276" y="2036"/>
                        <a:pt x="12075" y="1969"/>
                      </a:cubicBezTo>
                      <a:cubicBezTo>
                        <a:pt x="12075" y="1802"/>
                        <a:pt x="12075" y="1569"/>
                        <a:pt x="12075" y="1335"/>
                      </a:cubicBezTo>
                      <a:cubicBezTo>
                        <a:pt x="12009" y="835"/>
                        <a:pt x="11942" y="301"/>
                        <a:pt x="11942" y="301"/>
                      </a:cubicBezTo>
                      <a:lnTo>
                        <a:pt x="11575" y="234"/>
                      </a:lnTo>
                      <a:cubicBezTo>
                        <a:pt x="11342" y="168"/>
                        <a:pt x="11075" y="101"/>
                        <a:pt x="10808" y="68"/>
                      </a:cubicBezTo>
                      <a:cubicBezTo>
                        <a:pt x="10674" y="68"/>
                        <a:pt x="10541" y="34"/>
                        <a:pt x="10408" y="34"/>
                      </a:cubicBezTo>
                      <a:lnTo>
                        <a:pt x="10041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725" name="Google Shape;2725;p70"/>
              <p:cNvSpPr/>
              <p:nvPr/>
            </p:nvSpPr>
            <p:spPr>
              <a:xfrm>
                <a:off x="1075550" y="2784863"/>
                <a:ext cx="194400" cy="19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26" name="Google Shape;2726;p70"/>
              <p:cNvSpPr/>
              <p:nvPr/>
            </p:nvSpPr>
            <p:spPr>
              <a:xfrm>
                <a:off x="1662950" y="2144625"/>
                <a:ext cx="194400" cy="19440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27" name="Google Shape;2727;p70"/>
              <p:cNvSpPr/>
              <p:nvPr/>
            </p:nvSpPr>
            <p:spPr>
              <a:xfrm>
                <a:off x="1857350" y="4034504"/>
                <a:ext cx="97800" cy="97800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28" name="Google Shape;2728;p70"/>
              <p:cNvSpPr/>
              <p:nvPr/>
            </p:nvSpPr>
            <p:spPr>
              <a:xfrm>
                <a:off x="972475" y="2603225"/>
                <a:ext cx="42300" cy="42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29" name="Google Shape;2729;p70"/>
              <p:cNvSpPr/>
              <p:nvPr/>
            </p:nvSpPr>
            <p:spPr>
              <a:xfrm>
                <a:off x="1502050" y="4340138"/>
                <a:ext cx="80100" cy="8010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30" name="Google Shape;2730;p70"/>
              <p:cNvSpPr/>
              <p:nvPr/>
            </p:nvSpPr>
            <p:spPr>
              <a:xfrm>
                <a:off x="2354275" y="4103438"/>
                <a:ext cx="80100" cy="80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</p:grpSp>
        <p:sp>
          <p:nvSpPr>
            <p:cNvPr id="2731" name="Google Shape;2731;p70"/>
            <p:cNvSpPr/>
            <p:nvPr/>
          </p:nvSpPr>
          <p:spPr>
            <a:xfrm flipH="1">
              <a:off x="2323238" y="2634250"/>
              <a:ext cx="381000" cy="495625"/>
            </a:xfrm>
            <a:custGeom>
              <a:avLst/>
              <a:gdLst/>
              <a:ahLst/>
              <a:cxnLst/>
              <a:rect l="l" t="t" r="r" b="b"/>
              <a:pathLst>
                <a:path w="15240" h="19825" extrusionOk="0">
                  <a:moveTo>
                    <a:pt x="13597" y="1"/>
                  </a:moveTo>
                  <a:cubicBezTo>
                    <a:pt x="13347" y="1"/>
                    <a:pt x="13085" y="89"/>
                    <a:pt x="12843" y="294"/>
                  </a:cubicBezTo>
                  <a:lnTo>
                    <a:pt x="4404" y="8733"/>
                  </a:lnTo>
                  <a:lnTo>
                    <a:pt x="4404" y="5698"/>
                  </a:lnTo>
                  <a:cubicBezTo>
                    <a:pt x="4404" y="5298"/>
                    <a:pt x="4304" y="4931"/>
                    <a:pt x="4137" y="4564"/>
                  </a:cubicBezTo>
                  <a:cubicBezTo>
                    <a:pt x="4003" y="4297"/>
                    <a:pt x="3837" y="4063"/>
                    <a:pt x="3636" y="3863"/>
                  </a:cubicBezTo>
                  <a:lnTo>
                    <a:pt x="2702" y="2929"/>
                  </a:lnTo>
                  <a:cubicBezTo>
                    <a:pt x="2452" y="2690"/>
                    <a:pt x="2149" y="2582"/>
                    <a:pt x="1854" y="2582"/>
                  </a:cubicBezTo>
                  <a:cubicBezTo>
                    <a:pt x="1243" y="2582"/>
                    <a:pt x="668" y="3044"/>
                    <a:pt x="668" y="3763"/>
                  </a:cubicBezTo>
                  <a:cubicBezTo>
                    <a:pt x="668" y="4063"/>
                    <a:pt x="801" y="4364"/>
                    <a:pt x="1035" y="4597"/>
                  </a:cubicBezTo>
                  <a:lnTo>
                    <a:pt x="1268" y="4831"/>
                  </a:lnTo>
                  <a:cubicBezTo>
                    <a:pt x="1735" y="5331"/>
                    <a:pt x="2035" y="5998"/>
                    <a:pt x="2035" y="6699"/>
                  </a:cubicBezTo>
                  <a:lnTo>
                    <a:pt x="0" y="14104"/>
                  </a:lnTo>
                  <a:cubicBezTo>
                    <a:pt x="0" y="14704"/>
                    <a:pt x="234" y="15271"/>
                    <a:pt x="668" y="15705"/>
                  </a:cubicBezTo>
                  <a:lnTo>
                    <a:pt x="4137" y="19174"/>
                  </a:lnTo>
                  <a:cubicBezTo>
                    <a:pt x="4587" y="19608"/>
                    <a:pt x="5171" y="19825"/>
                    <a:pt x="5750" y="19825"/>
                  </a:cubicBezTo>
                  <a:cubicBezTo>
                    <a:pt x="6330" y="19825"/>
                    <a:pt x="6905" y="19608"/>
                    <a:pt x="7339" y="19174"/>
                  </a:cubicBezTo>
                  <a:lnTo>
                    <a:pt x="13177" y="13337"/>
                  </a:lnTo>
                  <a:cubicBezTo>
                    <a:pt x="13410" y="13103"/>
                    <a:pt x="13510" y="12803"/>
                    <a:pt x="13510" y="12503"/>
                  </a:cubicBezTo>
                  <a:cubicBezTo>
                    <a:pt x="13510" y="11784"/>
                    <a:pt x="12935" y="11307"/>
                    <a:pt x="12335" y="11307"/>
                  </a:cubicBezTo>
                  <a:cubicBezTo>
                    <a:pt x="12044" y="11307"/>
                    <a:pt x="11748" y="11418"/>
                    <a:pt x="11509" y="11669"/>
                  </a:cubicBezTo>
                  <a:lnTo>
                    <a:pt x="12176" y="10968"/>
                  </a:lnTo>
                  <a:cubicBezTo>
                    <a:pt x="13186" y="10135"/>
                    <a:pt x="12361" y="8843"/>
                    <a:pt x="11408" y="8843"/>
                  </a:cubicBezTo>
                  <a:cubicBezTo>
                    <a:pt x="11210" y="8843"/>
                    <a:pt x="11006" y="8899"/>
                    <a:pt x="10811" y="9027"/>
                  </a:cubicBezTo>
                  <a:lnTo>
                    <a:pt x="10811" y="9027"/>
                  </a:lnTo>
                  <a:lnTo>
                    <a:pt x="10842" y="9000"/>
                  </a:lnTo>
                  <a:cubicBezTo>
                    <a:pt x="11542" y="8119"/>
                    <a:pt x="10811" y="7035"/>
                    <a:pt x="9933" y="7035"/>
                  </a:cubicBezTo>
                  <a:cubicBezTo>
                    <a:pt x="9682" y="7035"/>
                    <a:pt x="9419" y="7124"/>
                    <a:pt x="9174" y="7332"/>
                  </a:cubicBezTo>
                  <a:lnTo>
                    <a:pt x="14511" y="1962"/>
                  </a:lnTo>
                  <a:cubicBezTo>
                    <a:pt x="15239" y="1103"/>
                    <a:pt x="14486" y="1"/>
                    <a:pt x="1359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2733" name="Google Shape;2733;p70">
            <a:hlinkClick r:id="" action="ppaction://hlinkshowjump?jump=nextslide"/>
          </p:cNvPr>
          <p:cNvSpPr/>
          <p:nvPr/>
        </p:nvSpPr>
        <p:spPr>
          <a:xfrm rot="5400000">
            <a:off x="10953896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734" name="Google Shape;2734;p70">
            <a:hlinkClick r:id="" action="ppaction://hlinkshowjump?jump=previousslide"/>
          </p:cNvPr>
          <p:cNvSpPr/>
          <p:nvPr/>
        </p:nvSpPr>
        <p:spPr>
          <a:xfrm rot="-5400000" flipH="1">
            <a:off x="975963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736" name="Google Shape;2736;p70">
            <a:hlinkClick r:id="" action="ppaction://noaction"/>
          </p:cNvPr>
          <p:cNvSpPr txBox="1"/>
          <p:nvPr/>
        </p:nvSpPr>
        <p:spPr>
          <a:xfrm>
            <a:off x="2023907" y="367700"/>
            <a:ext cx="696000" cy="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738" name="Google Shape;2738;p70"/>
          <p:cNvGrpSpPr/>
          <p:nvPr/>
        </p:nvGrpSpPr>
        <p:grpSpPr>
          <a:xfrm>
            <a:off x="941384" y="417297"/>
            <a:ext cx="186963" cy="187212"/>
            <a:chOff x="2741000" y="199475"/>
            <a:chExt cx="191953" cy="192210"/>
          </a:xfrm>
        </p:grpSpPr>
        <p:sp>
          <p:nvSpPr>
            <p:cNvPr id="2739" name="Google Shape;2739;p7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0" name="Google Shape;2740;p7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1" name="Google Shape;2741;p7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2" name="Google Shape;2742;p7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3" name="Google Shape;2743;p7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4" name="Google Shape;2744;p7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5" name="Google Shape;2745;p7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6" name="Google Shape;2746;p7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7" name="Google Shape;2747;p7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2748" name="Google Shape;2748;p70">
            <a:hlinkClick r:id="rId3" action="ppaction://hlinksldjump"/>
          </p:cNvPr>
          <p:cNvSpPr/>
          <p:nvPr/>
        </p:nvSpPr>
        <p:spPr>
          <a:xfrm>
            <a:off x="892667" y="368700"/>
            <a:ext cx="2844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Google Shape;245;p34">
            <a:extLst>
              <a:ext uri="{FF2B5EF4-FFF2-40B4-BE49-F238E27FC236}">
                <a16:creationId xmlns:a16="http://schemas.microsoft.com/office/drawing/2014/main" id="{A98CDE43-7265-A522-8DA5-6E6975DDA5EE}"/>
              </a:ext>
            </a:extLst>
          </p:cNvPr>
          <p:cNvSpPr txBox="1"/>
          <p:nvPr/>
        </p:nvSpPr>
        <p:spPr>
          <a:xfrm>
            <a:off x="9073999" y="283665"/>
            <a:ext cx="2104332" cy="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867" b="0" i="0" u="none" strike="noStrike" kern="0" cap="none" spc="0" normalizeH="0" baseline="0" noProof="0" dirty="0">
                <a:ln>
                  <a:noFill/>
                </a:ln>
                <a:solidFill>
                  <a:srgbClr val="FFB632"/>
                </a:solidFill>
                <a:effectLst/>
                <a:uLnTx/>
                <a:uFillTx/>
                <a:latin typeface="Bebas Neue"/>
                <a:ea typeface="+mn-ea"/>
                <a:cs typeface="Arial"/>
                <a:sym typeface="Bebas Neue"/>
              </a:rPr>
              <a:t>Probability and stats</a:t>
            </a: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FFB632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C2334FB-B7E0-BF76-4282-A4752EF74D1F}"/>
              </a:ext>
            </a:extLst>
          </p:cNvPr>
          <p:cNvGraphicFramePr>
            <a:graphicFrameLocks/>
          </p:cNvGraphicFramePr>
          <p:nvPr/>
        </p:nvGraphicFramePr>
        <p:xfrm>
          <a:off x="3354367" y="1097280"/>
          <a:ext cx="5711867" cy="4294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C0DE39E-5953-3595-A87B-F8DF74FAC5BB}"/>
              </a:ext>
            </a:extLst>
          </p:cNvPr>
          <p:cNvGraphicFramePr>
            <a:graphicFrameLocks/>
          </p:cNvGraphicFramePr>
          <p:nvPr/>
        </p:nvGraphicFramePr>
        <p:xfrm>
          <a:off x="3235598" y="1540460"/>
          <a:ext cx="5441634" cy="4294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452067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33;p7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17156E7-E40C-4898-9D7D-E0EEBDC39C21}"/>
              </a:ext>
            </a:extLst>
          </p:cNvPr>
          <p:cNvSpPr/>
          <p:nvPr/>
        </p:nvSpPr>
        <p:spPr>
          <a:xfrm rot="5400000">
            <a:off x="10953896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" name="Google Shape;2734;p7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F344C3A-E9A1-2C0A-8E60-425BB851954A}"/>
              </a:ext>
            </a:extLst>
          </p:cNvPr>
          <p:cNvSpPr/>
          <p:nvPr/>
        </p:nvSpPr>
        <p:spPr>
          <a:xfrm rot="16200000" flipH="1">
            <a:off x="975963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6" name="Google Shape;2736;p70">
            <a:hlinkClick r:id="" action="ppaction://noaction"/>
            <a:extLst>
              <a:ext uri="{FF2B5EF4-FFF2-40B4-BE49-F238E27FC236}">
                <a16:creationId xmlns:a16="http://schemas.microsoft.com/office/drawing/2014/main" id="{5C8ACA75-71B5-9D67-6003-EDDC1811F6E7}"/>
              </a:ext>
            </a:extLst>
          </p:cNvPr>
          <p:cNvSpPr txBox="1"/>
          <p:nvPr/>
        </p:nvSpPr>
        <p:spPr>
          <a:xfrm>
            <a:off x="2023907" y="367700"/>
            <a:ext cx="696000" cy="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8" name="Google Shape;2738;p70">
            <a:extLst>
              <a:ext uri="{FF2B5EF4-FFF2-40B4-BE49-F238E27FC236}">
                <a16:creationId xmlns:a16="http://schemas.microsoft.com/office/drawing/2014/main" id="{ABD81EB3-7B0B-AEEA-B003-4454FDC0BC2A}"/>
              </a:ext>
            </a:extLst>
          </p:cNvPr>
          <p:cNvGrpSpPr/>
          <p:nvPr/>
        </p:nvGrpSpPr>
        <p:grpSpPr>
          <a:xfrm>
            <a:off x="941384" y="417297"/>
            <a:ext cx="186963" cy="187212"/>
            <a:chOff x="2741000" y="199475"/>
            <a:chExt cx="191953" cy="192210"/>
          </a:xfrm>
        </p:grpSpPr>
        <p:sp>
          <p:nvSpPr>
            <p:cNvPr id="9" name="Google Shape;2739;p70">
              <a:extLst>
                <a:ext uri="{FF2B5EF4-FFF2-40B4-BE49-F238E27FC236}">
                  <a16:creationId xmlns:a16="http://schemas.microsoft.com/office/drawing/2014/main" id="{F562FD67-44E1-4B17-8A79-71A7262A499E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" name="Google Shape;2740;p70">
              <a:extLst>
                <a:ext uri="{FF2B5EF4-FFF2-40B4-BE49-F238E27FC236}">
                  <a16:creationId xmlns:a16="http://schemas.microsoft.com/office/drawing/2014/main" id="{ED820752-23A2-4849-CE26-D97BED31B802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" name="Google Shape;2741;p70">
              <a:extLst>
                <a:ext uri="{FF2B5EF4-FFF2-40B4-BE49-F238E27FC236}">
                  <a16:creationId xmlns:a16="http://schemas.microsoft.com/office/drawing/2014/main" id="{29F744EA-6EC2-3331-E51E-15167EB0465A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" name="Google Shape;2742;p70">
              <a:extLst>
                <a:ext uri="{FF2B5EF4-FFF2-40B4-BE49-F238E27FC236}">
                  <a16:creationId xmlns:a16="http://schemas.microsoft.com/office/drawing/2014/main" id="{CE305E1E-21CB-3114-1513-8E2373694B8C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" name="Google Shape;2743;p70">
              <a:extLst>
                <a:ext uri="{FF2B5EF4-FFF2-40B4-BE49-F238E27FC236}">
                  <a16:creationId xmlns:a16="http://schemas.microsoft.com/office/drawing/2014/main" id="{CBCB2072-4902-AA4E-3B0B-1F96BABB11C7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" name="Google Shape;2744;p70">
              <a:extLst>
                <a:ext uri="{FF2B5EF4-FFF2-40B4-BE49-F238E27FC236}">
                  <a16:creationId xmlns:a16="http://schemas.microsoft.com/office/drawing/2014/main" id="{C6D3940A-C1EE-C8A3-7510-019BD32170AA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" name="Google Shape;2745;p70">
              <a:extLst>
                <a:ext uri="{FF2B5EF4-FFF2-40B4-BE49-F238E27FC236}">
                  <a16:creationId xmlns:a16="http://schemas.microsoft.com/office/drawing/2014/main" id="{1589A06B-E20B-381E-59B2-4C4B2DCCF307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6" name="Google Shape;2746;p70">
              <a:extLst>
                <a:ext uri="{FF2B5EF4-FFF2-40B4-BE49-F238E27FC236}">
                  <a16:creationId xmlns:a16="http://schemas.microsoft.com/office/drawing/2014/main" id="{5EAA50DE-3388-978E-FED4-3BFE17EC9F5E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" name="Google Shape;2747;p70">
              <a:extLst>
                <a:ext uri="{FF2B5EF4-FFF2-40B4-BE49-F238E27FC236}">
                  <a16:creationId xmlns:a16="http://schemas.microsoft.com/office/drawing/2014/main" id="{2CF1692E-EB30-90B9-C98C-006A72D053B9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8" name="Google Shape;2748;p70">
            <a:hlinkClick r:id="" action="ppaction://noaction"/>
            <a:extLst>
              <a:ext uri="{FF2B5EF4-FFF2-40B4-BE49-F238E27FC236}">
                <a16:creationId xmlns:a16="http://schemas.microsoft.com/office/drawing/2014/main" id="{202B0933-3896-D689-4A5E-B7E042B2F0A8}"/>
              </a:ext>
            </a:extLst>
          </p:cNvPr>
          <p:cNvSpPr/>
          <p:nvPr/>
        </p:nvSpPr>
        <p:spPr>
          <a:xfrm>
            <a:off x="892667" y="368700"/>
            <a:ext cx="2844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9" name="Google Shape;245;p34">
            <a:extLst>
              <a:ext uri="{FF2B5EF4-FFF2-40B4-BE49-F238E27FC236}">
                <a16:creationId xmlns:a16="http://schemas.microsoft.com/office/drawing/2014/main" id="{CEB19C08-0336-73C4-B142-263A9C9FF398}"/>
              </a:ext>
            </a:extLst>
          </p:cNvPr>
          <p:cNvSpPr txBox="1"/>
          <p:nvPr/>
        </p:nvSpPr>
        <p:spPr>
          <a:xfrm>
            <a:off x="9073999" y="283665"/>
            <a:ext cx="2104332" cy="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867" b="0" i="0" u="none" strike="noStrike" kern="0" cap="none" spc="0" normalizeH="0" baseline="0" noProof="0" dirty="0">
                <a:ln>
                  <a:noFill/>
                </a:ln>
                <a:solidFill>
                  <a:srgbClr val="FFB632"/>
                </a:solidFill>
                <a:effectLst/>
                <a:uLnTx/>
                <a:uFillTx/>
                <a:latin typeface="Bebas Neue"/>
                <a:ea typeface="+mn-ea"/>
                <a:cs typeface="Arial"/>
                <a:sym typeface="Bebas Neue"/>
              </a:rPr>
              <a:t>Probability and stats</a:t>
            </a: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FFB632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F041D2-12D7-4C13-CFC2-77056CF80689}"/>
              </a:ext>
            </a:extLst>
          </p:cNvPr>
          <p:cNvSpPr txBox="1"/>
          <p:nvPr/>
        </p:nvSpPr>
        <p:spPr>
          <a:xfrm>
            <a:off x="892667" y="1639389"/>
            <a:ext cx="6808899" cy="418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Success: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Confidence Interval: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0.3173&lt; p&lt;0.4007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Testing: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638175" algn="l"/>
                <a:tab pos="933450" algn="l"/>
              </a:tabLst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Claim: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40% of the population is aware that CGPA is a good indicator of ability.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p &gt;= 0.40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</a:t>
            </a:r>
            <a:r>
              <a:rPr kumimoji="0" lang="en-US" sz="1600" b="1" i="1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p &lt; 0.4</a:t>
            </a:r>
            <a:r>
              <a:rPr lang="en-US" sz="1600" dirty="0">
                <a:solidFill>
                  <a:srgbClr val="FFFFFF"/>
                </a:solidFill>
                <a:latin typeface="Arial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Zcal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-1.88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Ztab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1.64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rgbClr val="FFFFFF"/>
              </a:solid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So, the claim is </a:t>
            </a:r>
            <a:r>
              <a:rPr lang="en-US" sz="1600" dirty="0">
                <a:solidFill>
                  <a:srgbClr val="FFFFFF"/>
                </a:solidFill>
                <a:latin typeface="Arial"/>
              </a:rPr>
              <a:t>wrong. We are 95% confident that less than 30% disagree that CGPA defines our IQ.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95000B-AD44-1311-3CD1-6BD1185CDC1C}"/>
              </a:ext>
            </a:extLst>
          </p:cNvPr>
          <p:cNvSpPr txBox="1"/>
          <p:nvPr/>
        </p:nvSpPr>
        <p:spPr>
          <a:xfrm>
            <a:off x="892667" y="899938"/>
            <a:ext cx="10406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FB632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Do </a:t>
            </a:r>
            <a:r>
              <a:rPr kumimoji="0" lang="en-US" sz="2400" b="0" i="0" u="sng" strike="noStrike" kern="1200" cap="none" spc="0" normalizeH="0" baseline="0" noProof="0" dirty="0" err="1">
                <a:ln>
                  <a:noFill/>
                </a:ln>
                <a:solidFill>
                  <a:srgbClr val="FFB632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yo</a:t>
            </a:r>
            <a:r>
              <a:rPr lang="en-US" sz="2400" u="sng" dirty="0">
                <a:solidFill>
                  <a:srgbClr val="FFB632"/>
                </a:solidFill>
                <a:latin typeface="Arial Black" panose="020B0A04020102020204" pitchFamily="34" charset="0"/>
              </a:rPr>
              <a:t>u think CGPA is a good indicator of ability?</a:t>
            </a:r>
            <a:endParaRPr kumimoji="0" lang="en-US" sz="2400" b="0" i="0" u="sng" strike="noStrike" kern="1200" cap="none" spc="0" normalizeH="0" baseline="0" noProof="0" dirty="0">
              <a:ln>
                <a:noFill/>
              </a:ln>
              <a:solidFill>
                <a:srgbClr val="FFB632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7859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7" name="Google Shape;2697;p70"/>
          <p:cNvGrpSpPr/>
          <p:nvPr/>
        </p:nvGrpSpPr>
        <p:grpSpPr>
          <a:xfrm>
            <a:off x="8834499" y="2663593"/>
            <a:ext cx="2746133" cy="3364064"/>
            <a:chOff x="2962600" y="1787438"/>
            <a:chExt cx="2059600" cy="2523048"/>
          </a:xfrm>
        </p:grpSpPr>
        <p:sp>
          <p:nvSpPr>
            <p:cNvPr id="2698" name="Google Shape;2698;p70"/>
            <p:cNvSpPr/>
            <p:nvPr/>
          </p:nvSpPr>
          <p:spPr>
            <a:xfrm>
              <a:off x="3488800" y="2222313"/>
              <a:ext cx="1161675" cy="555400"/>
            </a:xfrm>
            <a:custGeom>
              <a:avLst/>
              <a:gdLst/>
              <a:ahLst/>
              <a:cxnLst/>
              <a:rect l="l" t="t" r="r" b="b"/>
              <a:pathLst>
                <a:path w="46467" h="22216" extrusionOk="0">
                  <a:moveTo>
                    <a:pt x="24418" y="0"/>
                  </a:moveTo>
                  <a:cubicBezTo>
                    <a:pt x="17713" y="33"/>
                    <a:pt x="12042" y="5004"/>
                    <a:pt x="11175" y="11675"/>
                  </a:cubicBezTo>
                  <a:cubicBezTo>
                    <a:pt x="10975" y="11675"/>
                    <a:pt x="10808" y="11642"/>
                    <a:pt x="10608" y="11642"/>
                  </a:cubicBezTo>
                  <a:cubicBezTo>
                    <a:pt x="4737" y="11642"/>
                    <a:pt x="0" y="16378"/>
                    <a:pt x="0" y="22216"/>
                  </a:cubicBezTo>
                  <a:lnTo>
                    <a:pt x="46233" y="22216"/>
                  </a:lnTo>
                  <a:cubicBezTo>
                    <a:pt x="46367" y="21582"/>
                    <a:pt x="46467" y="20915"/>
                    <a:pt x="46467" y="20248"/>
                  </a:cubicBezTo>
                  <a:cubicBezTo>
                    <a:pt x="46467" y="15511"/>
                    <a:pt x="42598" y="11642"/>
                    <a:pt x="37827" y="11642"/>
                  </a:cubicBezTo>
                  <a:lnTo>
                    <a:pt x="37694" y="11642"/>
                  </a:lnTo>
                  <a:cubicBezTo>
                    <a:pt x="36827" y="4970"/>
                    <a:pt x="31156" y="0"/>
                    <a:pt x="2441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699" name="Google Shape;2699;p70"/>
            <p:cNvSpPr/>
            <p:nvPr/>
          </p:nvSpPr>
          <p:spPr>
            <a:xfrm>
              <a:off x="4188475" y="2631763"/>
              <a:ext cx="74225" cy="467850"/>
            </a:xfrm>
            <a:custGeom>
              <a:avLst/>
              <a:gdLst/>
              <a:ahLst/>
              <a:cxnLst/>
              <a:rect l="l" t="t" r="r" b="b"/>
              <a:pathLst>
                <a:path w="2969" h="18714" extrusionOk="0">
                  <a:moveTo>
                    <a:pt x="0" y="0"/>
                  </a:moveTo>
                  <a:lnTo>
                    <a:pt x="0" y="15245"/>
                  </a:lnTo>
                  <a:lnTo>
                    <a:pt x="1468" y="18714"/>
                  </a:lnTo>
                  <a:lnTo>
                    <a:pt x="2969" y="15245"/>
                  </a:lnTo>
                  <a:lnTo>
                    <a:pt x="2969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0" name="Google Shape;2700;p70"/>
            <p:cNvSpPr/>
            <p:nvPr/>
          </p:nvSpPr>
          <p:spPr>
            <a:xfrm>
              <a:off x="3904100" y="2545038"/>
              <a:ext cx="75075" cy="467850"/>
            </a:xfrm>
            <a:custGeom>
              <a:avLst/>
              <a:gdLst/>
              <a:ahLst/>
              <a:cxnLst/>
              <a:rect l="l" t="t" r="r" b="b"/>
              <a:pathLst>
                <a:path w="3003" h="18714" extrusionOk="0">
                  <a:moveTo>
                    <a:pt x="1501" y="0"/>
                  </a:moveTo>
                  <a:lnTo>
                    <a:pt x="0" y="3469"/>
                  </a:lnTo>
                  <a:lnTo>
                    <a:pt x="0" y="18714"/>
                  </a:lnTo>
                  <a:lnTo>
                    <a:pt x="3002" y="18714"/>
                  </a:lnTo>
                  <a:lnTo>
                    <a:pt x="3002" y="3469"/>
                  </a:lnTo>
                  <a:lnTo>
                    <a:pt x="150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1" name="Google Shape;2701;p70"/>
            <p:cNvSpPr/>
            <p:nvPr/>
          </p:nvSpPr>
          <p:spPr>
            <a:xfrm>
              <a:off x="2962600" y="2574213"/>
              <a:ext cx="1161675" cy="555425"/>
            </a:xfrm>
            <a:custGeom>
              <a:avLst/>
              <a:gdLst/>
              <a:ahLst/>
              <a:cxnLst/>
              <a:rect l="l" t="t" r="r" b="b"/>
              <a:pathLst>
                <a:path w="46467" h="22217" extrusionOk="0">
                  <a:moveTo>
                    <a:pt x="24417" y="1"/>
                  </a:moveTo>
                  <a:cubicBezTo>
                    <a:pt x="17713" y="1"/>
                    <a:pt x="12042" y="4971"/>
                    <a:pt x="11175" y="11609"/>
                  </a:cubicBezTo>
                  <a:lnTo>
                    <a:pt x="10574" y="11609"/>
                  </a:lnTo>
                  <a:cubicBezTo>
                    <a:pt x="4737" y="11609"/>
                    <a:pt x="0" y="16346"/>
                    <a:pt x="0" y="22217"/>
                  </a:cubicBezTo>
                  <a:lnTo>
                    <a:pt x="46233" y="22217"/>
                  </a:lnTo>
                  <a:cubicBezTo>
                    <a:pt x="46366" y="21583"/>
                    <a:pt x="46433" y="20916"/>
                    <a:pt x="46467" y="20249"/>
                  </a:cubicBezTo>
                  <a:cubicBezTo>
                    <a:pt x="46467" y="15479"/>
                    <a:pt x="42597" y="11609"/>
                    <a:pt x="37827" y="11609"/>
                  </a:cubicBezTo>
                  <a:lnTo>
                    <a:pt x="37694" y="11609"/>
                  </a:lnTo>
                  <a:cubicBezTo>
                    <a:pt x="36826" y="4971"/>
                    <a:pt x="31156" y="1"/>
                    <a:pt x="2441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2" name="Google Shape;2702;p70"/>
            <p:cNvSpPr/>
            <p:nvPr/>
          </p:nvSpPr>
          <p:spPr>
            <a:xfrm>
              <a:off x="3491300" y="2730163"/>
              <a:ext cx="194325" cy="158475"/>
            </a:xfrm>
            <a:custGeom>
              <a:avLst/>
              <a:gdLst/>
              <a:ahLst/>
              <a:cxnLst/>
              <a:rect l="l" t="t" r="r" b="b"/>
              <a:pathLst>
                <a:path w="7773" h="6339" fill="none" extrusionOk="0">
                  <a:moveTo>
                    <a:pt x="0" y="2302"/>
                  </a:moveTo>
                  <a:cubicBezTo>
                    <a:pt x="3269" y="1"/>
                    <a:pt x="7773" y="2302"/>
                    <a:pt x="7773" y="6339"/>
                  </a:cubicBezTo>
                </a:path>
              </a:pathLst>
            </a:custGeom>
            <a:solidFill>
              <a:schemeClr val="lt1"/>
            </a:solidFill>
            <a:ln w="3170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3" name="Google Shape;2703;p70"/>
            <p:cNvSpPr/>
            <p:nvPr/>
          </p:nvSpPr>
          <p:spPr>
            <a:xfrm>
              <a:off x="3452100" y="2751838"/>
              <a:ext cx="80075" cy="82600"/>
            </a:xfrm>
            <a:custGeom>
              <a:avLst/>
              <a:gdLst/>
              <a:ahLst/>
              <a:cxnLst/>
              <a:rect l="l" t="t" r="r" b="b"/>
              <a:pathLst>
                <a:path w="3203" h="3304" extrusionOk="0">
                  <a:moveTo>
                    <a:pt x="735" y="1"/>
                  </a:moveTo>
                  <a:lnTo>
                    <a:pt x="1" y="3303"/>
                  </a:lnTo>
                  <a:lnTo>
                    <a:pt x="3203" y="2303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4" name="Google Shape;2704;p70"/>
            <p:cNvSpPr/>
            <p:nvPr/>
          </p:nvSpPr>
          <p:spPr>
            <a:xfrm>
              <a:off x="3452100" y="2875263"/>
              <a:ext cx="194325" cy="158475"/>
            </a:xfrm>
            <a:custGeom>
              <a:avLst/>
              <a:gdLst/>
              <a:ahLst/>
              <a:cxnLst/>
              <a:rect l="l" t="t" r="r" b="b"/>
              <a:pathLst>
                <a:path w="7773" h="6339" fill="none" extrusionOk="0">
                  <a:moveTo>
                    <a:pt x="7773" y="4037"/>
                  </a:moveTo>
                  <a:cubicBezTo>
                    <a:pt x="4504" y="6339"/>
                    <a:pt x="1" y="4037"/>
                    <a:pt x="1" y="1"/>
                  </a:cubicBezTo>
                </a:path>
              </a:pathLst>
            </a:custGeom>
            <a:solidFill>
              <a:schemeClr val="lt1"/>
            </a:solidFill>
            <a:ln w="3170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5" name="Google Shape;2705;p70"/>
            <p:cNvSpPr/>
            <p:nvPr/>
          </p:nvSpPr>
          <p:spPr>
            <a:xfrm>
              <a:off x="3605550" y="2929488"/>
              <a:ext cx="80075" cy="82575"/>
            </a:xfrm>
            <a:custGeom>
              <a:avLst/>
              <a:gdLst/>
              <a:ahLst/>
              <a:cxnLst/>
              <a:rect l="l" t="t" r="r" b="b"/>
              <a:pathLst>
                <a:path w="3203" h="3303" extrusionOk="0">
                  <a:moveTo>
                    <a:pt x="3203" y="0"/>
                  </a:moveTo>
                  <a:lnTo>
                    <a:pt x="0" y="1001"/>
                  </a:lnTo>
                  <a:lnTo>
                    <a:pt x="2469" y="3302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6" name="Google Shape;2706;p70"/>
            <p:cNvSpPr/>
            <p:nvPr/>
          </p:nvSpPr>
          <p:spPr>
            <a:xfrm>
              <a:off x="3481113" y="3343700"/>
              <a:ext cx="381000" cy="495625"/>
            </a:xfrm>
            <a:custGeom>
              <a:avLst/>
              <a:gdLst/>
              <a:ahLst/>
              <a:cxnLst/>
              <a:rect l="l" t="t" r="r" b="b"/>
              <a:pathLst>
                <a:path w="15240" h="19825" extrusionOk="0">
                  <a:moveTo>
                    <a:pt x="13597" y="1"/>
                  </a:moveTo>
                  <a:cubicBezTo>
                    <a:pt x="13347" y="1"/>
                    <a:pt x="13085" y="89"/>
                    <a:pt x="12843" y="294"/>
                  </a:cubicBezTo>
                  <a:lnTo>
                    <a:pt x="4404" y="8733"/>
                  </a:lnTo>
                  <a:lnTo>
                    <a:pt x="4404" y="5698"/>
                  </a:lnTo>
                  <a:cubicBezTo>
                    <a:pt x="4404" y="5298"/>
                    <a:pt x="4304" y="4931"/>
                    <a:pt x="4137" y="4564"/>
                  </a:cubicBezTo>
                  <a:cubicBezTo>
                    <a:pt x="4003" y="4297"/>
                    <a:pt x="3837" y="4063"/>
                    <a:pt x="3636" y="3863"/>
                  </a:cubicBezTo>
                  <a:lnTo>
                    <a:pt x="2702" y="2929"/>
                  </a:lnTo>
                  <a:cubicBezTo>
                    <a:pt x="2452" y="2690"/>
                    <a:pt x="2149" y="2582"/>
                    <a:pt x="1854" y="2582"/>
                  </a:cubicBezTo>
                  <a:cubicBezTo>
                    <a:pt x="1243" y="2582"/>
                    <a:pt x="668" y="3044"/>
                    <a:pt x="668" y="3763"/>
                  </a:cubicBezTo>
                  <a:cubicBezTo>
                    <a:pt x="668" y="4063"/>
                    <a:pt x="801" y="4364"/>
                    <a:pt x="1035" y="4597"/>
                  </a:cubicBezTo>
                  <a:lnTo>
                    <a:pt x="1268" y="4831"/>
                  </a:lnTo>
                  <a:cubicBezTo>
                    <a:pt x="1735" y="5331"/>
                    <a:pt x="2035" y="5998"/>
                    <a:pt x="2035" y="6699"/>
                  </a:cubicBezTo>
                  <a:lnTo>
                    <a:pt x="0" y="14104"/>
                  </a:lnTo>
                  <a:cubicBezTo>
                    <a:pt x="0" y="14704"/>
                    <a:pt x="234" y="15271"/>
                    <a:pt x="668" y="15705"/>
                  </a:cubicBezTo>
                  <a:lnTo>
                    <a:pt x="4137" y="19174"/>
                  </a:lnTo>
                  <a:cubicBezTo>
                    <a:pt x="4587" y="19608"/>
                    <a:pt x="5171" y="19825"/>
                    <a:pt x="5750" y="19825"/>
                  </a:cubicBezTo>
                  <a:cubicBezTo>
                    <a:pt x="6330" y="19825"/>
                    <a:pt x="6905" y="19608"/>
                    <a:pt x="7339" y="19174"/>
                  </a:cubicBezTo>
                  <a:lnTo>
                    <a:pt x="13177" y="13337"/>
                  </a:lnTo>
                  <a:cubicBezTo>
                    <a:pt x="13410" y="13103"/>
                    <a:pt x="13510" y="12803"/>
                    <a:pt x="13510" y="12503"/>
                  </a:cubicBezTo>
                  <a:cubicBezTo>
                    <a:pt x="13510" y="11784"/>
                    <a:pt x="12935" y="11307"/>
                    <a:pt x="12335" y="11307"/>
                  </a:cubicBezTo>
                  <a:cubicBezTo>
                    <a:pt x="12044" y="11307"/>
                    <a:pt x="11748" y="11418"/>
                    <a:pt x="11509" y="11669"/>
                  </a:cubicBezTo>
                  <a:lnTo>
                    <a:pt x="12176" y="10968"/>
                  </a:lnTo>
                  <a:cubicBezTo>
                    <a:pt x="13186" y="10135"/>
                    <a:pt x="12361" y="8843"/>
                    <a:pt x="11408" y="8843"/>
                  </a:cubicBezTo>
                  <a:cubicBezTo>
                    <a:pt x="11210" y="8843"/>
                    <a:pt x="11006" y="8899"/>
                    <a:pt x="10811" y="9027"/>
                  </a:cubicBezTo>
                  <a:lnTo>
                    <a:pt x="10811" y="9027"/>
                  </a:lnTo>
                  <a:lnTo>
                    <a:pt x="10842" y="9000"/>
                  </a:lnTo>
                  <a:cubicBezTo>
                    <a:pt x="11542" y="8119"/>
                    <a:pt x="10811" y="7035"/>
                    <a:pt x="9933" y="7035"/>
                  </a:cubicBezTo>
                  <a:cubicBezTo>
                    <a:pt x="9682" y="7035"/>
                    <a:pt x="9419" y="7124"/>
                    <a:pt x="9174" y="7332"/>
                  </a:cubicBezTo>
                  <a:lnTo>
                    <a:pt x="14511" y="1962"/>
                  </a:lnTo>
                  <a:cubicBezTo>
                    <a:pt x="15239" y="1103"/>
                    <a:pt x="14486" y="1"/>
                    <a:pt x="1359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2707" name="Google Shape;2707;p70"/>
            <p:cNvGrpSpPr/>
            <p:nvPr/>
          </p:nvGrpSpPr>
          <p:grpSpPr>
            <a:xfrm>
              <a:off x="4068550" y="3518650"/>
              <a:ext cx="503452" cy="791836"/>
              <a:chOff x="6398413" y="1345150"/>
              <a:chExt cx="503452" cy="791836"/>
            </a:xfrm>
          </p:grpSpPr>
          <p:sp>
            <p:nvSpPr>
              <p:cNvPr id="2708" name="Google Shape;2708;p70"/>
              <p:cNvSpPr/>
              <p:nvPr/>
            </p:nvSpPr>
            <p:spPr>
              <a:xfrm>
                <a:off x="6450067" y="1345150"/>
                <a:ext cx="402560" cy="348494"/>
              </a:xfrm>
              <a:custGeom>
                <a:avLst/>
                <a:gdLst/>
                <a:ahLst/>
                <a:cxnLst/>
                <a:rect l="l" t="t" r="r" b="b"/>
                <a:pathLst>
                  <a:path w="11176" h="9675" extrusionOk="0">
                    <a:moveTo>
                      <a:pt x="5571" y="0"/>
                    </a:moveTo>
                    <a:cubicBezTo>
                      <a:pt x="2569" y="0"/>
                      <a:pt x="67" y="2402"/>
                      <a:pt x="1" y="5438"/>
                    </a:cubicBezTo>
                    <a:lnTo>
                      <a:pt x="1" y="9674"/>
                    </a:lnTo>
                    <a:lnTo>
                      <a:pt x="1969" y="9674"/>
                    </a:lnTo>
                    <a:lnTo>
                      <a:pt x="1969" y="5438"/>
                    </a:lnTo>
                    <a:cubicBezTo>
                      <a:pt x="1969" y="3436"/>
                      <a:pt x="3603" y="1835"/>
                      <a:pt x="5571" y="1835"/>
                    </a:cubicBezTo>
                    <a:cubicBezTo>
                      <a:pt x="7573" y="1835"/>
                      <a:pt x="9174" y="3436"/>
                      <a:pt x="9207" y="5438"/>
                    </a:cubicBezTo>
                    <a:lnTo>
                      <a:pt x="9207" y="9674"/>
                    </a:lnTo>
                    <a:lnTo>
                      <a:pt x="11175" y="9674"/>
                    </a:lnTo>
                    <a:lnTo>
                      <a:pt x="11175" y="5438"/>
                    </a:lnTo>
                    <a:cubicBezTo>
                      <a:pt x="11075" y="2402"/>
                      <a:pt x="8607" y="0"/>
                      <a:pt x="557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09" name="Google Shape;2709;p70"/>
              <p:cNvSpPr/>
              <p:nvPr/>
            </p:nvSpPr>
            <p:spPr>
              <a:xfrm>
                <a:off x="6398413" y="1633534"/>
                <a:ext cx="503452" cy="503452"/>
              </a:xfrm>
              <a:custGeom>
                <a:avLst/>
                <a:gdLst/>
                <a:ahLst/>
                <a:cxnLst/>
                <a:rect l="l" t="t" r="r" b="b"/>
                <a:pathLst>
                  <a:path w="13977" h="13977" extrusionOk="0">
                    <a:moveTo>
                      <a:pt x="0" y="0"/>
                    </a:moveTo>
                    <a:lnTo>
                      <a:pt x="0" y="13977"/>
                    </a:lnTo>
                    <a:lnTo>
                      <a:pt x="13977" y="13977"/>
                    </a:lnTo>
                    <a:lnTo>
                      <a:pt x="1397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10" name="Google Shape;2710;p70"/>
              <p:cNvSpPr/>
              <p:nvPr/>
            </p:nvSpPr>
            <p:spPr>
              <a:xfrm>
                <a:off x="6559426" y="1757302"/>
                <a:ext cx="159821" cy="136696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3795" extrusionOk="0">
                    <a:moveTo>
                      <a:pt x="2535" y="0"/>
                    </a:moveTo>
                    <a:cubicBezTo>
                      <a:pt x="834" y="0"/>
                      <a:pt x="0" y="2035"/>
                      <a:pt x="1168" y="3236"/>
                    </a:cubicBezTo>
                    <a:cubicBezTo>
                      <a:pt x="1554" y="3622"/>
                      <a:pt x="2031" y="3795"/>
                      <a:pt x="2500" y="3795"/>
                    </a:cubicBezTo>
                    <a:cubicBezTo>
                      <a:pt x="3486" y="3795"/>
                      <a:pt x="4437" y="3032"/>
                      <a:pt x="4437" y="1901"/>
                    </a:cubicBezTo>
                    <a:cubicBezTo>
                      <a:pt x="4437" y="834"/>
                      <a:pt x="3569" y="0"/>
                      <a:pt x="25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11" name="Google Shape;2711;p70"/>
              <p:cNvSpPr/>
              <p:nvPr/>
            </p:nvSpPr>
            <p:spPr>
              <a:xfrm>
                <a:off x="6625489" y="1836585"/>
                <a:ext cx="50500" cy="159857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4438" extrusionOk="0">
                    <a:moveTo>
                      <a:pt x="1" y="1"/>
                    </a:moveTo>
                    <a:lnTo>
                      <a:pt x="1" y="3837"/>
                    </a:lnTo>
                    <a:cubicBezTo>
                      <a:pt x="1" y="4170"/>
                      <a:pt x="268" y="4437"/>
                      <a:pt x="568" y="4437"/>
                    </a:cubicBezTo>
                    <a:lnTo>
                      <a:pt x="801" y="4437"/>
                    </a:lnTo>
                    <a:cubicBezTo>
                      <a:pt x="1135" y="4437"/>
                      <a:pt x="1402" y="4170"/>
                      <a:pt x="1402" y="3837"/>
                    </a:cubicBez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</p:grpSp>
        <p:sp>
          <p:nvSpPr>
            <p:cNvPr id="2712" name="Google Shape;2712;p70"/>
            <p:cNvSpPr/>
            <p:nvPr/>
          </p:nvSpPr>
          <p:spPr>
            <a:xfrm>
              <a:off x="3257525" y="3245904"/>
              <a:ext cx="97800" cy="97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3" name="Google Shape;2713;p70"/>
            <p:cNvSpPr/>
            <p:nvPr/>
          </p:nvSpPr>
          <p:spPr>
            <a:xfrm>
              <a:off x="4650475" y="2222325"/>
              <a:ext cx="194400" cy="1944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4" name="Google Shape;2714;p70"/>
            <p:cNvSpPr/>
            <p:nvPr/>
          </p:nvSpPr>
          <p:spPr>
            <a:xfrm>
              <a:off x="3063125" y="2222313"/>
              <a:ext cx="194400" cy="194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5" name="Google Shape;2715;p70"/>
            <p:cNvSpPr/>
            <p:nvPr/>
          </p:nvSpPr>
          <p:spPr>
            <a:xfrm>
              <a:off x="3979175" y="3518650"/>
              <a:ext cx="42300" cy="42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6" name="Google Shape;2716;p70"/>
            <p:cNvSpPr/>
            <p:nvPr/>
          </p:nvSpPr>
          <p:spPr>
            <a:xfrm>
              <a:off x="4924400" y="4183554"/>
              <a:ext cx="97800" cy="978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7" name="Google Shape;2717;p70"/>
            <p:cNvSpPr/>
            <p:nvPr/>
          </p:nvSpPr>
          <p:spPr>
            <a:xfrm>
              <a:off x="3740425" y="1787438"/>
              <a:ext cx="80100" cy="801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8" name="Google Shape;2718;p70"/>
            <p:cNvSpPr/>
            <p:nvPr/>
          </p:nvSpPr>
          <p:spPr>
            <a:xfrm>
              <a:off x="3276975" y="4043338"/>
              <a:ext cx="80100" cy="80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2719" name="Google Shape;2719;p70"/>
          <p:cNvGrpSpPr/>
          <p:nvPr/>
        </p:nvGrpSpPr>
        <p:grpSpPr>
          <a:xfrm>
            <a:off x="589375" y="2917877"/>
            <a:ext cx="2514584" cy="3034151"/>
            <a:chOff x="818300" y="1811250"/>
            <a:chExt cx="1885938" cy="2275613"/>
          </a:xfrm>
        </p:grpSpPr>
        <p:grpSp>
          <p:nvGrpSpPr>
            <p:cNvPr id="2720" name="Google Shape;2720;p70"/>
            <p:cNvGrpSpPr/>
            <p:nvPr/>
          </p:nvGrpSpPr>
          <p:grpSpPr>
            <a:xfrm>
              <a:off x="818300" y="1811250"/>
              <a:ext cx="1616075" cy="2275613"/>
              <a:chOff x="818300" y="2144625"/>
              <a:chExt cx="1616075" cy="2275613"/>
            </a:xfrm>
          </p:grpSpPr>
          <p:grpSp>
            <p:nvGrpSpPr>
              <p:cNvPr id="2721" name="Google Shape;2721;p70"/>
              <p:cNvGrpSpPr/>
              <p:nvPr/>
            </p:nvGrpSpPr>
            <p:grpSpPr>
              <a:xfrm>
                <a:off x="818300" y="2470076"/>
                <a:ext cx="1616065" cy="1564413"/>
                <a:chOff x="867250" y="2531276"/>
                <a:chExt cx="1616065" cy="1564413"/>
              </a:xfrm>
            </p:grpSpPr>
            <p:sp>
              <p:nvSpPr>
                <p:cNvPr id="2722" name="Google Shape;2722;p70"/>
                <p:cNvSpPr/>
                <p:nvPr/>
              </p:nvSpPr>
              <p:spPr>
                <a:xfrm>
                  <a:off x="867250" y="3173775"/>
                  <a:ext cx="916982" cy="921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1" h="18882" extrusionOk="0">
                      <a:moveTo>
                        <a:pt x="9274" y="3801"/>
                      </a:moveTo>
                      <a:cubicBezTo>
                        <a:pt x="12166" y="3801"/>
                        <a:pt x="14944" y="6056"/>
                        <a:pt x="14944" y="9441"/>
                      </a:cubicBezTo>
                      <a:cubicBezTo>
                        <a:pt x="14944" y="12543"/>
                        <a:pt x="12442" y="15078"/>
                        <a:pt x="9340" y="15078"/>
                      </a:cubicBezTo>
                      <a:lnTo>
                        <a:pt x="9307" y="15078"/>
                      </a:lnTo>
                      <a:cubicBezTo>
                        <a:pt x="4303" y="15078"/>
                        <a:pt x="1801" y="9007"/>
                        <a:pt x="5337" y="5471"/>
                      </a:cubicBezTo>
                      <a:cubicBezTo>
                        <a:pt x="6481" y="4317"/>
                        <a:pt x="7891" y="3801"/>
                        <a:pt x="9274" y="3801"/>
                      </a:cubicBezTo>
                      <a:close/>
                      <a:moveTo>
                        <a:pt x="9674" y="1"/>
                      </a:moveTo>
                      <a:cubicBezTo>
                        <a:pt x="9674" y="1"/>
                        <a:pt x="9440" y="468"/>
                        <a:pt x="9240" y="968"/>
                      </a:cubicBezTo>
                      <a:cubicBezTo>
                        <a:pt x="9173" y="1168"/>
                        <a:pt x="9107" y="1368"/>
                        <a:pt x="9040" y="1569"/>
                      </a:cubicBezTo>
                      <a:cubicBezTo>
                        <a:pt x="8873" y="1569"/>
                        <a:pt x="8706" y="1569"/>
                        <a:pt x="8540" y="1602"/>
                      </a:cubicBezTo>
                      <a:lnTo>
                        <a:pt x="8339" y="1635"/>
                      </a:lnTo>
                      <a:lnTo>
                        <a:pt x="8139" y="1669"/>
                      </a:lnTo>
                      <a:cubicBezTo>
                        <a:pt x="7973" y="1669"/>
                        <a:pt x="7806" y="1702"/>
                        <a:pt x="7639" y="1769"/>
                      </a:cubicBezTo>
                      <a:cubicBezTo>
                        <a:pt x="7539" y="1602"/>
                        <a:pt x="7405" y="1435"/>
                        <a:pt x="7272" y="1235"/>
                      </a:cubicBezTo>
                      <a:cubicBezTo>
                        <a:pt x="7139" y="1068"/>
                        <a:pt x="6938" y="835"/>
                        <a:pt x="6838" y="668"/>
                      </a:cubicBezTo>
                      <a:cubicBezTo>
                        <a:pt x="6705" y="535"/>
                        <a:pt x="6605" y="434"/>
                        <a:pt x="6605" y="434"/>
                      </a:cubicBezTo>
                      <a:lnTo>
                        <a:pt x="6271" y="568"/>
                      </a:lnTo>
                      <a:cubicBezTo>
                        <a:pt x="6004" y="635"/>
                        <a:pt x="5771" y="735"/>
                        <a:pt x="5537" y="835"/>
                      </a:cubicBezTo>
                      <a:cubicBezTo>
                        <a:pt x="5271" y="968"/>
                        <a:pt x="5004" y="1102"/>
                        <a:pt x="4837" y="1202"/>
                      </a:cubicBezTo>
                      <a:lnTo>
                        <a:pt x="4537" y="1402"/>
                      </a:lnTo>
                      <a:cubicBezTo>
                        <a:pt x="4537" y="1402"/>
                        <a:pt x="4570" y="1902"/>
                        <a:pt x="4704" y="2403"/>
                      </a:cubicBezTo>
                      <a:cubicBezTo>
                        <a:pt x="4737" y="2636"/>
                        <a:pt x="4804" y="2870"/>
                        <a:pt x="4837" y="3036"/>
                      </a:cubicBezTo>
                      <a:lnTo>
                        <a:pt x="4437" y="3337"/>
                      </a:lnTo>
                      <a:lnTo>
                        <a:pt x="4270" y="3470"/>
                      </a:lnTo>
                      <a:lnTo>
                        <a:pt x="4136" y="3603"/>
                      </a:lnTo>
                      <a:cubicBezTo>
                        <a:pt x="4003" y="3703"/>
                        <a:pt x="3870" y="3837"/>
                        <a:pt x="3770" y="3970"/>
                      </a:cubicBezTo>
                      <a:cubicBezTo>
                        <a:pt x="3603" y="3904"/>
                        <a:pt x="3403" y="3804"/>
                        <a:pt x="3169" y="3737"/>
                      </a:cubicBezTo>
                      <a:cubicBezTo>
                        <a:pt x="2702" y="3537"/>
                        <a:pt x="2202" y="3403"/>
                        <a:pt x="2202" y="3403"/>
                      </a:cubicBezTo>
                      <a:cubicBezTo>
                        <a:pt x="2168" y="3437"/>
                        <a:pt x="2135" y="3437"/>
                        <a:pt x="2135" y="3470"/>
                      </a:cubicBezTo>
                      <a:cubicBezTo>
                        <a:pt x="2102" y="3537"/>
                        <a:pt x="2035" y="3603"/>
                        <a:pt x="1968" y="3703"/>
                      </a:cubicBezTo>
                      <a:cubicBezTo>
                        <a:pt x="1801" y="3904"/>
                        <a:pt x="1668" y="4104"/>
                        <a:pt x="1501" y="4337"/>
                      </a:cubicBezTo>
                      <a:cubicBezTo>
                        <a:pt x="1368" y="4571"/>
                        <a:pt x="1201" y="4804"/>
                        <a:pt x="1101" y="5004"/>
                      </a:cubicBezTo>
                      <a:lnTo>
                        <a:pt x="934" y="5338"/>
                      </a:lnTo>
                      <a:cubicBezTo>
                        <a:pt x="934" y="5338"/>
                        <a:pt x="1268" y="5738"/>
                        <a:pt x="1635" y="6105"/>
                      </a:cubicBezTo>
                      <a:cubicBezTo>
                        <a:pt x="1801" y="6272"/>
                        <a:pt x="1968" y="6405"/>
                        <a:pt x="2102" y="6539"/>
                      </a:cubicBezTo>
                      <a:cubicBezTo>
                        <a:pt x="2035" y="6739"/>
                        <a:pt x="1968" y="6906"/>
                        <a:pt x="1902" y="7039"/>
                      </a:cubicBezTo>
                      <a:cubicBezTo>
                        <a:pt x="1902" y="7073"/>
                        <a:pt x="1868" y="7106"/>
                        <a:pt x="1868" y="7173"/>
                      </a:cubicBezTo>
                      <a:lnTo>
                        <a:pt x="1868" y="7206"/>
                      </a:lnTo>
                      <a:cubicBezTo>
                        <a:pt x="1868" y="7206"/>
                        <a:pt x="1801" y="7473"/>
                        <a:pt x="1701" y="7907"/>
                      </a:cubicBezTo>
                      <a:cubicBezTo>
                        <a:pt x="1535" y="7940"/>
                        <a:pt x="1301" y="7973"/>
                        <a:pt x="1101" y="8007"/>
                      </a:cubicBezTo>
                      <a:cubicBezTo>
                        <a:pt x="601" y="8140"/>
                        <a:pt x="67" y="8307"/>
                        <a:pt x="67" y="8307"/>
                      </a:cubicBezTo>
                      <a:cubicBezTo>
                        <a:pt x="67" y="8407"/>
                        <a:pt x="34" y="8540"/>
                        <a:pt x="34" y="8640"/>
                      </a:cubicBezTo>
                      <a:cubicBezTo>
                        <a:pt x="34" y="8874"/>
                        <a:pt x="34" y="9141"/>
                        <a:pt x="0" y="9441"/>
                      </a:cubicBezTo>
                      <a:cubicBezTo>
                        <a:pt x="0" y="9741"/>
                        <a:pt x="34" y="10008"/>
                        <a:pt x="34" y="10242"/>
                      </a:cubicBezTo>
                      <a:cubicBezTo>
                        <a:pt x="34" y="10342"/>
                        <a:pt x="67" y="10475"/>
                        <a:pt x="67" y="10575"/>
                      </a:cubicBezTo>
                      <a:cubicBezTo>
                        <a:pt x="67" y="10575"/>
                        <a:pt x="601" y="10742"/>
                        <a:pt x="1101" y="10842"/>
                      </a:cubicBezTo>
                      <a:cubicBezTo>
                        <a:pt x="1301" y="10909"/>
                        <a:pt x="1535" y="10942"/>
                        <a:pt x="1701" y="10975"/>
                      </a:cubicBezTo>
                      <a:cubicBezTo>
                        <a:pt x="1801" y="11376"/>
                        <a:pt x="1868" y="11676"/>
                        <a:pt x="1868" y="11676"/>
                      </a:cubicBezTo>
                      <a:lnTo>
                        <a:pt x="1868" y="11709"/>
                      </a:lnTo>
                      <a:cubicBezTo>
                        <a:pt x="1868" y="11743"/>
                        <a:pt x="1902" y="11809"/>
                        <a:pt x="1902" y="11843"/>
                      </a:cubicBezTo>
                      <a:cubicBezTo>
                        <a:pt x="1968" y="11976"/>
                        <a:pt x="2035" y="12143"/>
                        <a:pt x="2102" y="12343"/>
                      </a:cubicBezTo>
                      <a:cubicBezTo>
                        <a:pt x="1968" y="12443"/>
                        <a:pt x="1801" y="12610"/>
                        <a:pt x="1635" y="12777"/>
                      </a:cubicBezTo>
                      <a:cubicBezTo>
                        <a:pt x="1268" y="13144"/>
                        <a:pt x="934" y="13544"/>
                        <a:pt x="934" y="13544"/>
                      </a:cubicBezTo>
                      <a:lnTo>
                        <a:pt x="1101" y="13877"/>
                      </a:lnTo>
                      <a:cubicBezTo>
                        <a:pt x="1201" y="14044"/>
                        <a:pt x="1334" y="14278"/>
                        <a:pt x="1501" y="14545"/>
                      </a:cubicBezTo>
                      <a:cubicBezTo>
                        <a:pt x="1668" y="14778"/>
                        <a:pt x="1801" y="14978"/>
                        <a:pt x="1968" y="15178"/>
                      </a:cubicBezTo>
                      <a:cubicBezTo>
                        <a:pt x="2035" y="15278"/>
                        <a:pt x="2102" y="15345"/>
                        <a:pt x="2135" y="15379"/>
                      </a:cubicBezTo>
                      <a:cubicBezTo>
                        <a:pt x="2135" y="15412"/>
                        <a:pt x="2168" y="15445"/>
                        <a:pt x="2202" y="15479"/>
                      </a:cubicBezTo>
                      <a:cubicBezTo>
                        <a:pt x="2202" y="15479"/>
                        <a:pt x="2702" y="15312"/>
                        <a:pt x="3169" y="15145"/>
                      </a:cubicBezTo>
                      <a:cubicBezTo>
                        <a:pt x="3403" y="15078"/>
                        <a:pt x="3603" y="14978"/>
                        <a:pt x="3770" y="14912"/>
                      </a:cubicBezTo>
                      <a:cubicBezTo>
                        <a:pt x="3903" y="15078"/>
                        <a:pt x="4036" y="15178"/>
                        <a:pt x="4136" y="15278"/>
                      </a:cubicBezTo>
                      <a:lnTo>
                        <a:pt x="4270" y="15412"/>
                      </a:lnTo>
                      <a:lnTo>
                        <a:pt x="4437" y="15545"/>
                      </a:lnTo>
                      <a:lnTo>
                        <a:pt x="4837" y="15846"/>
                      </a:lnTo>
                      <a:cubicBezTo>
                        <a:pt x="4804" y="16012"/>
                        <a:pt x="4737" y="16246"/>
                        <a:pt x="4704" y="16479"/>
                      </a:cubicBezTo>
                      <a:cubicBezTo>
                        <a:pt x="4570" y="16946"/>
                        <a:pt x="4537" y="17480"/>
                        <a:pt x="4537" y="17480"/>
                      </a:cubicBezTo>
                      <a:lnTo>
                        <a:pt x="4837" y="17680"/>
                      </a:lnTo>
                      <a:cubicBezTo>
                        <a:pt x="5004" y="17780"/>
                        <a:pt x="5271" y="17880"/>
                        <a:pt x="5537" y="18014"/>
                      </a:cubicBezTo>
                      <a:cubicBezTo>
                        <a:pt x="5771" y="18147"/>
                        <a:pt x="6004" y="18247"/>
                        <a:pt x="6271" y="18314"/>
                      </a:cubicBezTo>
                      <a:lnTo>
                        <a:pt x="6605" y="18447"/>
                      </a:lnTo>
                      <a:cubicBezTo>
                        <a:pt x="6605" y="18447"/>
                        <a:pt x="6705" y="18347"/>
                        <a:pt x="6838" y="18181"/>
                      </a:cubicBezTo>
                      <a:cubicBezTo>
                        <a:pt x="6938" y="18047"/>
                        <a:pt x="7105" y="17847"/>
                        <a:pt x="7272" y="17647"/>
                      </a:cubicBezTo>
                      <a:cubicBezTo>
                        <a:pt x="7439" y="17413"/>
                        <a:pt x="7539" y="17280"/>
                        <a:pt x="7639" y="17113"/>
                      </a:cubicBezTo>
                      <a:cubicBezTo>
                        <a:pt x="7806" y="17180"/>
                        <a:pt x="7973" y="17213"/>
                        <a:pt x="8139" y="17213"/>
                      </a:cubicBezTo>
                      <a:lnTo>
                        <a:pt x="8339" y="17247"/>
                      </a:lnTo>
                      <a:lnTo>
                        <a:pt x="8540" y="17280"/>
                      </a:lnTo>
                      <a:cubicBezTo>
                        <a:pt x="8706" y="17313"/>
                        <a:pt x="8873" y="17313"/>
                        <a:pt x="9040" y="17313"/>
                      </a:cubicBezTo>
                      <a:cubicBezTo>
                        <a:pt x="9107" y="17480"/>
                        <a:pt x="9173" y="17714"/>
                        <a:pt x="9240" y="17914"/>
                      </a:cubicBezTo>
                      <a:cubicBezTo>
                        <a:pt x="9440" y="18414"/>
                        <a:pt x="9674" y="18881"/>
                        <a:pt x="9674" y="18881"/>
                      </a:cubicBezTo>
                      <a:lnTo>
                        <a:pt x="10041" y="18881"/>
                      </a:lnTo>
                      <a:lnTo>
                        <a:pt x="10408" y="18848"/>
                      </a:lnTo>
                      <a:cubicBezTo>
                        <a:pt x="10541" y="18848"/>
                        <a:pt x="10674" y="18814"/>
                        <a:pt x="10808" y="18781"/>
                      </a:cubicBezTo>
                      <a:cubicBezTo>
                        <a:pt x="11075" y="18748"/>
                        <a:pt x="11342" y="18714"/>
                        <a:pt x="11575" y="18648"/>
                      </a:cubicBezTo>
                      <a:lnTo>
                        <a:pt x="11942" y="18581"/>
                      </a:lnTo>
                      <a:cubicBezTo>
                        <a:pt x="11942" y="18581"/>
                        <a:pt x="12009" y="18047"/>
                        <a:pt x="12075" y="17547"/>
                      </a:cubicBezTo>
                      <a:cubicBezTo>
                        <a:pt x="12075" y="17313"/>
                        <a:pt x="12075" y="17080"/>
                        <a:pt x="12075" y="16913"/>
                      </a:cubicBezTo>
                      <a:cubicBezTo>
                        <a:pt x="12276" y="16813"/>
                        <a:pt x="12442" y="16780"/>
                        <a:pt x="12576" y="16713"/>
                      </a:cubicBezTo>
                      <a:lnTo>
                        <a:pt x="12743" y="16646"/>
                      </a:lnTo>
                      <a:lnTo>
                        <a:pt x="12909" y="16546"/>
                      </a:lnTo>
                      <a:cubicBezTo>
                        <a:pt x="13076" y="16479"/>
                        <a:pt x="13243" y="16413"/>
                        <a:pt x="13376" y="16313"/>
                      </a:cubicBezTo>
                      <a:cubicBezTo>
                        <a:pt x="13510" y="16413"/>
                        <a:pt x="13677" y="16579"/>
                        <a:pt x="13877" y="16713"/>
                      </a:cubicBezTo>
                      <a:cubicBezTo>
                        <a:pt x="14277" y="17013"/>
                        <a:pt x="14744" y="17280"/>
                        <a:pt x="14744" y="17280"/>
                      </a:cubicBezTo>
                      <a:lnTo>
                        <a:pt x="15011" y="17080"/>
                      </a:lnTo>
                      <a:cubicBezTo>
                        <a:pt x="15178" y="16946"/>
                        <a:pt x="15445" y="16780"/>
                        <a:pt x="15645" y="16579"/>
                      </a:cubicBezTo>
                      <a:cubicBezTo>
                        <a:pt x="15845" y="16379"/>
                        <a:pt x="16045" y="16212"/>
                        <a:pt x="16212" y="16046"/>
                      </a:cubicBezTo>
                      <a:lnTo>
                        <a:pt x="16445" y="15779"/>
                      </a:lnTo>
                      <a:cubicBezTo>
                        <a:pt x="16445" y="15779"/>
                        <a:pt x="16245" y="15312"/>
                        <a:pt x="16012" y="14845"/>
                      </a:cubicBezTo>
                      <a:cubicBezTo>
                        <a:pt x="15912" y="14645"/>
                        <a:pt x="15778" y="14445"/>
                        <a:pt x="15711" y="14311"/>
                      </a:cubicBezTo>
                      <a:lnTo>
                        <a:pt x="16012" y="13877"/>
                      </a:lnTo>
                      <a:lnTo>
                        <a:pt x="16112" y="13711"/>
                      </a:lnTo>
                      <a:lnTo>
                        <a:pt x="16212" y="13544"/>
                      </a:lnTo>
                      <a:cubicBezTo>
                        <a:pt x="16278" y="13444"/>
                        <a:pt x="16379" y="13310"/>
                        <a:pt x="16479" y="13110"/>
                      </a:cubicBezTo>
                      <a:cubicBezTo>
                        <a:pt x="16645" y="13110"/>
                        <a:pt x="16846" y="13144"/>
                        <a:pt x="17079" y="13144"/>
                      </a:cubicBezTo>
                      <a:cubicBezTo>
                        <a:pt x="17346" y="13177"/>
                        <a:pt x="17613" y="13185"/>
                        <a:pt x="17813" y="13185"/>
                      </a:cubicBezTo>
                      <a:cubicBezTo>
                        <a:pt x="18013" y="13185"/>
                        <a:pt x="18146" y="13177"/>
                        <a:pt x="18146" y="13177"/>
                      </a:cubicBezTo>
                      <a:cubicBezTo>
                        <a:pt x="18146" y="13144"/>
                        <a:pt x="18146" y="13144"/>
                        <a:pt x="18180" y="13110"/>
                      </a:cubicBezTo>
                      <a:cubicBezTo>
                        <a:pt x="18213" y="13044"/>
                        <a:pt x="18213" y="12943"/>
                        <a:pt x="18280" y="12843"/>
                      </a:cubicBezTo>
                      <a:cubicBezTo>
                        <a:pt x="18347" y="12643"/>
                        <a:pt x="18447" y="12376"/>
                        <a:pt x="18513" y="12110"/>
                      </a:cubicBezTo>
                      <a:lnTo>
                        <a:pt x="18714" y="11342"/>
                      </a:lnTo>
                      <a:cubicBezTo>
                        <a:pt x="18747" y="11109"/>
                        <a:pt x="18780" y="10975"/>
                        <a:pt x="18780" y="10975"/>
                      </a:cubicBezTo>
                      <a:cubicBezTo>
                        <a:pt x="18780" y="10975"/>
                        <a:pt x="18347" y="10675"/>
                        <a:pt x="17880" y="10442"/>
                      </a:cubicBezTo>
                      <a:cubicBezTo>
                        <a:pt x="17679" y="10375"/>
                        <a:pt x="17479" y="10242"/>
                        <a:pt x="17313" y="10175"/>
                      </a:cubicBezTo>
                      <a:lnTo>
                        <a:pt x="17346" y="9441"/>
                      </a:lnTo>
                      <a:lnTo>
                        <a:pt x="17313" y="8740"/>
                      </a:lnTo>
                      <a:cubicBezTo>
                        <a:pt x="17479" y="8674"/>
                        <a:pt x="17679" y="8540"/>
                        <a:pt x="17880" y="8440"/>
                      </a:cubicBezTo>
                      <a:cubicBezTo>
                        <a:pt x="18313" y="8207"/>
                        <a:pt x="18747" y="7907"/>
                        <a:pt x="18747" y="7907"/>
                      </a:cubicBezTo>
                      <a:cubicBezTo>
                        <a:pt x="18747" y="7907"/>
                        <a:pt x="18747" y="7773"/>
                        <a:pt x="18714" y="7540"/>
                      </a:cubicBezTo>
                      <a:lnTo>
                        <a:pt x="18513" y="6772"/>
                      </a:lnTo>
                      <a:cubicBezTo>
                        <a:pt x="18447" y="6505"/>
                        <a:pt x="18313" y="6239"/>
                        <a:pt x="18247" y="6038"/>
                      </a:cubicBezTo>
                      <a:cubicBezTo>
                        <a:pt x="18213" y="5938"/>
                        <a:pt x="18180" y="5838"/>
                        <a:pt x="18146" y="5805"/>
                      </a:cubicBezTo>
                      <a:cubicBezTo>
                        <a:pt x="18146" y="5772"/>
                        <a:pt x="18146" y="5738"/>
                        <a:pt x="18113" y="5705"/>
                      </a:cubicBezTo>
                      <a:cubicBezTo>
                        <a:pt x="18113" y="5705"/>
                        <a:pt x="17579" y="5705"/>
                        <a:pt x="17079" y="5738"/>
                      </a:cubicBezTo>
                      <a:cubicBezTo>
                        <a:pt x="16846" y="5738"/>
                        <a:pt x="16645" y="5772"/>
                        <a:pt x="16445" y="5772"/>
                      </a:cubicBezTo>
                      <a:cubicBezTo>
                        <a:pt x="16345" y="5605"/>
                        <a:pt x="16245" y="5438"/>
                        <a:pt x="16178" y="5338"/>
                      </a:cubicBezTo>
                      <a:lnTo>
                        <a:pt x="16112" y="5171"/>
                      </a:lnTo>
                      <a:lnTo>
                        <a:pt x="16012" y="5004"/>
                      </a:lnTo>
                      <a:lnTo>
                        <a:pt x="15711" y="4571"/>
                      </a:lnTo>
                      <a:cubicBezTo>
                        <a:pt x="15778" y="4404"/>
                        <a:pt x="15912" y="4237"/>
                        <a:pt x="16012" y="4037"/>
                      </a:cubicBezTo>
                      <a:cubicBezTo>
                        <a:pt x="16245" y="3570"/>
                        <a:pt x="16445" y="3103"/>
                        <a:pt x="16445" y="3103"/>
                      </a:cubicBezTo>
                      <a:lnTo>
                        <a:pt x="16212" y="2836"/>
                      </a:lnTo>
                      <a:cubicBezTo>
                        <a:pt x="16078" y="2669"/>
                        <a:pt x="15845" y="2469"/>
                        <a:pt x="15645" y="2302"/>
                      </a:cubicBezTo>
                      <a:cubicBezTo>
                        <a:pt x="15445" y="2102"/>
                        <a:pt x="15211" y="1936"/>
                        <a:pt x="15011" y="1802"/>
                      </a:cubicBezTo>
                      <a:lnTo>
                        <a:pt x="14744" y="1569"/>
                      </a:lnTo>
                      <a:cubicBezTo>
                        <a:pt x="14744" y="1569"/>
                        <a:pt x="14277" y="1869"/>
                        <a:pt x="13877" y="2169"/>
                      </a:cubicBezTo>
                      <a:cubicBezTo>
                        <a:pt x="13677" y="2302"/>
                        <a:pt x="13510" y="2436"/>
                        <a:pt x="13376" y="2569"/>
                      </a:cubicBezTo>
                      <a:cubicBezTo>
                        <a:pt x="13243" y="2469"/>
                        <a:pt x="13076" y="2403"/>
                        <a:pt x="12909" y="2336"/>
                      </a:cubicBezTo>
                      <a:lnTo>
                        <a:pt x="12743" y="2236"/>
                      </a:lnTo>
                      <a:lnTo>
                        <a:pt x="12576" y="2169"/>
                      </a:lnTo>
                      <a:cubicBezTo>
                        <a:pt x="12442" y="2102"/>
                        <a:pt x="12276" y="2036"/>
                        <a:pt x="12075" y="1969"/>
                      </a:cubicBezTo>
                      <a:cubicBezTo>
                        <a:pt x="12075" y="1802"/>
                        <a:pt x="12075" y="1569"/>
                        <a:pt x="12075" y="1335"/>
                      </a:cubicBezTo>
                      <a:cubicBezTo>
                        <a:pt x="12009" y="835"/>
                        <a:pt x="11942" y="301"/>
                        <a:pt x="11942" y="301"/>
                      </a:cubicBezTo>
                      <a:lnTo>
                        <a:pt x="11575" y="234"/>
                      </a:lnTo>
                      <a:cubicBezTo>
                        <a:pt x="11342" y="168"/>
                        <a:pt x="11075" y="101"/>
                        <a:pt x="10808" y="68"/>
                      </a:cubicBezTo>
                      <a:cubicBezTo>
                        <a:pt x="10674" y="68"/>
                        <a:pt x="10541" y="34"/>
                        <a:pt x="10408" y="34"/>
                      </a:cubicBezTo>
                      <a:lnTo>
                        <a:pt x="1004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2723" name="Google Shape;2723;p70"/>
                <p:cNvSpPr/>
                <p:nvPr/>
              </p:nvSpPr>
              <p:spPr>
                <a:xfrm rot="-1490104">
                  <a:off x="1611679" y="2635340"/>
                  <a:ext cx="636418" cy="63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1" h="18882" extrusionOk="0">
                      <a:moveTo>
                        <a:pt x="9274" y="3801"/>
                      </a:moveTo>
                      <a:cubicBezTo>
                        <a:pt x="12166" y="3801"/>
                        <a:pt x="14944" y="6056"/>
                        <a:pt x="14944" y="9441"/>
                      </a:cubicBezTo>
                      <a:cubicBezTo>
                        <a:pt x="14944" y="12543"/>
                        <a:pt x="12442" y="15078"/>
                        <a:pt x="9340" y="15078"/>
                      </a:cubicBezTo>
                      <a:lnTo>
                        <a:pt x="9307" y="15078"/>
                      </a:lnTo>
                      <a:cubicBezTo>
                        <a:pt x="4303" y="15078"/>
                        <a:pt x="1801" y="9007"/>
                        <a:pt x="5337" y="5471"/>
                      </a:cubicBezTo>
                      <a:cubicBezTo>
                        <a:pt x="6481" y="4317"/>
                        <a:pt x="7891" y="3801"/>
                        <a:pt x="9274" y="3801"/>
                      </a:cubicBezTo>
                      <a:close/>
                      <a:moveTo>
                        <a:pt x="9674" y="1"/>
                      </a:moveTo>
                      <a:cubicBezTo>
                        <a:pt x="9674" y="1"/>
                        <a:pt x="9440" y="468"/>
                        <a:pt x="9240" y="968"/>
                      </a:cubicBezTo>
                      <a:cubicBezTo>
                        <a:pt x="9173" y="1168"/>
                        <a:pt x="9107" y="1368"/>
                        <a:pt x="9040" y="1569"/>
                      </a:cubicBezTo>
                      <a:cubicBezTo>
                        <a:pt x="8873" y="1569"/>
                        <a:pt x="8706" y="1569"/>
                        <a:pt x="8540" y="1602"/>
                      </a:cubicBezTo>
                      <a:lnTo>
                        <a:pt x="8339" y="1635"/>
                      </a:lnTo>
                      <a:lnTo>
                        <a:pt x="8139" y="1669"/>
                      </a:lnTo>
                      <a:cubicBezTo>
                        <a:pt x="7973" y="1669"/>
                        <a:pt x="7806" y="1702"/>
                        <a:pt x="7639" y="1769"/>
                      </a:cubicBezTo>
                      <a:cubicBezTo>
                        <a:pt x="7539" y="1602"/>
                        <a:pt x="7405" y="1435"/>
                        <a:pt x="7272" y="1235"/>
                      </a:cubicBezTo>
                      <a:cubicBezTo>
                        <a:pt x="7139" y="1068"/>
                        <a:pt x="6938" y="835"/>
                        <a:pt x="6838" y="668"/>
                      </a:cubicBezTo>
                      <a:cubicBezTo>
                        <a:pt x="6705" y="535"/>
                        <a:pt x="6605" y="434"/>
                        <a:pt x="6605" y="434"/>
                      </a:cubicBezTo>
                      <a:lnTo>
                        <a:pt x="6271" y="568"/>
                      </a:lnTo>
                      <a:cubicBezTo>
                        <a:pt x="6004" y="635"/>
                        <a:pt x="5771" y="735"/>
                        <a:pt x="5537" y="835"/>
                      </a:cubicBezTo>
                      <a:cubicBezTo>
                        <a:pt x="5271" y="968"/>
                        <a:pt x="5004" y="1102"/>
                        <a:pt x="4837" y="1202"/>
                      </a:cubicBezTo>
                      <a:lnTo>
                        <a:pt x="4537" y="1402"/>
                      </a:lnTo>
                      <a:cubicBezTo>
                        <a:pt x="4537" y="1402"/>
                        <a:pt x="4570" y="1902"/>
                        <a:pt x="4704" y="2403"/>
                      </a:cubicBezTo>
                      <a:cubicBezTo>
                        <a:pt x="4737" y="2636"/>
                        <a:pt x="4804" y="2870"/>
                        <a:pt x="4837" y="3036"/>
                      </a:cubicBezTo>
                      <a:lnTo>
                        <a:pt x="4437" y="3337"/>
                      </a:lnTo>
                      <a:lnTo>
                        <a:pt x="4270" y="3470"/>
                      </a:lnTo>
                      <a:lnTo>
                        <a:pt x="4136" y="3603"/>
                      </a:lnTo>
                      <a:cubicBezTo>
                        <a:pt x="4003" y="3703"/>
                        <a:pt x="3870" y="3837"/>
                        <a:pt x="3770" y="3970"/>
                      </a:cubicBezTo>
                      <a:cubicBezTo>
                        <a:pt x="3603" y="3904"/>
                        <a:pt x="3403" y="3804"/>
                        <a:pt x="3169" y="3737"/>
                      </a:cubicBezTo>
                      <a:cubicBezTo>
                        <a:pt x="2702" y="3537"/>
                        <a:pt x="2202" y="3403"/>
                        <a:pt x="2202" y="3403"/>
                      </a:cubicBezTo>
                      <a:cubicBezTo>
                        <a:pt x="2168" y="3437"/>
                        <a:pt x="2135" y="3437"/>
                        <a:pt x="2135" y="3470"/>
                      </a:cubicBezTo>
                      <a:cubicBezTo>
                        <a:pt x="2102" y="3537"/>
                        <a:pt x="2035" y="3603"/>
                        <a:pt x="1968" y="3703"/>
                      </a:cubicBezTo>
                      <a:cubicBezTo>
                        <a:pt x="1801" y="3904"/>
                        <a:pt x="1668" y="4104"/>
                        <a:pt x="1501" y="4337"/>
                      </a:cubicBezTo>
                      <a:cubicBezTo>
                        <a:pt x="1368" y="4571"/>
                        <a:pt x="1201" y="4804"/>
                        <a:pt x="1101" y="5004"/>
                      </a:cubicBezTo>
                      <a:lnTo>
                        <a:pt x="934" y="5338"/>
                      </a:lnTo>
                      <a:cubicBezTo>
                        <a:pt x="934" y="5338"/>
                        <a:pt x="1268" y="5738"/>
                        <a:pt x="1635" y="6105"/>
                      </a:cubicBezTo>
                      <a:cubicBezTo>
                        <a:pt x="1801" y="6272"/>
                        <a:pt x="1968" y="6405"/>
                        <a:pt x="2102" y="6539"/>
                      </a:cubicBezTo>
                      <a:cubicBezTo>
                        <a:pt x="2035" y="6739"/>
                        <a:pt x="1968" y="6906"/>
                        <a:pt x="1902" y="7039"/>
                      </a:cubicBezTo>
                      <a:cubicBezTo>
                        <a:pt x="1902" y="7073"/>
                        <a:pt x="1868" y="7106"/>
                        <a:pt x="1868" y="7173"/>
                      </a:cubicBezTo>
                      <a:lnTo>
                        <a:pt x="1868" y="7206"/>
                      </a:lnTo>
                      <a:cubicBezTo>
                        <a:pt x="1868" y="7206"/>
                        <a:pt x="1801" y="7473"/>
                        <a:pt x="1701" y="7907"/>
                      </a:cubicBezTo>
                      <a:cubicBezTo>
                        <a:pt x="1535" y="7940"/>
                        <a:pt x="1301" y="7973"/>
                        <a:pt x="1101" y="8007"/>
                      </a:cubicBezTo>
                      <a:cubicBezTo>
                        <a:pt x="601" y="8140"/>
                        <a:pt x="67" y="8307"/>
                        <a:pt x="67" y="8307"/>
                      </a:cubicBezTo>
                      <a:cubicBezTo>
                        <a:pt x="67" y="8407"/>
                        <a:pt x="34" y="8540"/>
                        <a:pt x="34" y="8640"/>
                      </a:cubicBezTo>
                      <a:cubicBezTo>
                        <a:pt x="34" y="8874"/>
                        <a:pt x="34" y="9141"/>
                        <a:pt x="0" y="9441"/>
                      </a:cubicBezTo>
                      <a:cubicBezTo>
                        <a:pt x="0" y="9741"/>
                        <a:pt x="34" y="10008"/>
                        <a:pt x="34" y="10242"/>
                      </a:cubicBezTo>
                      <a:cubicBezTo>
                        <a:pt x="34" y="10342"/>
                        <a:pt x="67" y="10475"/>
                        <a:pt x="67" y="10575"/>
                      </a:cubicBezTo>
                      <a:cubicBezTo>
                        <a:pt x="67" y="10575"/>
                        <a:pt x="601" y="10742"/>
                        <a:pt x="1101" y="10842"/>
                      </a:cubicBezTo>
                      <a:cubicBezTo>
                        <a:pt x="1301" y="10909"/>
                        <a:pt x="1535" y="10942"/>
                        <a:pt x="1701" y="10975"/>
                      </a:cubicBezTo>
                      <a:cubicBezTo>
                        <a:pt x="1801" y="11376"/>
                        <a:pt x="1868" y="11676"/>
                        <a:pt x="1868" y="11676"/>
                      </a:cubicBezTo>
                      <a:lnTo>
                        <a:pt x="1868" y="11709"/>
                      </a:lnTo>
                      <a:cubicBezTo>
                        <a:pt x="1868" y="11743"/>
                        <a:pt x="1902" y="11809"/>
                        <a:pt x="1902" y="11843"/>
                      </a:cubicBezTo>
                      <a:cubicBezTo>
                        <a:pt x="1968" y="11976"/>
                        <a:pt x="2035" y="12143"/>
                        <a:pt x="2102" y="12343"/>
                      </a:cubicBezTo>
                      <a:cubicBezTo>
                        <a:pt x="1968" y="12443"/>
                        <a:pt x="1801" y="12610"/>
                        <a:pt x="1635" y="12777"/>
                      </a:cubicBezTo>
                      <a:cubicBezTo>
                        <a:pt x="1268" y="13144"/>
                        <a:pt x="934" y="13544"/>
                        <a:pt x="934" y="13544"/>
                      </a:cubicBezTo>
                      <a:lnTo>
                        <a:pt x="1101" y="13877"/>
                      </a:lnTo>
                      <a:cubicBezTo>
                        <a:pt x="1201" y="14044"/>
                        <a:pt x="1334" y="14278"/>
                        <a:pt x="1501" y="14545"/>
                      </a:cubicBezTo>
                      <a:cubicBezTo>
                        <a:pt x="1668" y="14778"/>
                        <a:pt x="1801" y="14978"/>
                        <a:pt x="1968" y="15178"/>
                      </a:cubicBezTo>
                      <a:cubicBezTo>
                        <a:pt x="2035" y="15278"/>
                        <a:pt x="2102" y="15345"/>
                        <a:pt x="2135" y="15379"/>
                      </a:cubicBezTo>
                      <a:cubicBezTo>
                        <a:pt x="2135" y="15412"/>
                        <a:pt x="2168" y="15445"/>
                        <a:pt x="2202" y="15479"/>
                      </a:cubicBezTo>
                      <a:cubicBezTo>
                        <a:pt x="2202" y="15479"/>
                        <a:pt x="2702" y="15312"/>
                        <a:pt x="3169" y="15145"/>
                      </a:cubicBezTo>
                      <a:cubicBezTo>
                        <a:pt x="3403" y="15078"/>
                        <a:pt x="3603" y="14978"/>
                        <a:pt x="3770" y="14912"/>
                      </a:cubicBezTo>
                      <a:cubicBezTo>
                        <a:pt x="3903" y="15078"/>
                        <a:pt x="4036" y="15178"/>
                        <a:pt x="4136" y="15278"/>
                      </a:cubicBezTo>
                      <a:lnTo>
                        <a:pt x="4270" y="15412"/>
                      </a:lnTo>
                      <a:lnTo>
                        <a:pt x="4437" y="15545"/>
                      </a:lnTo>
                      <a:lnTo>
                        <a:pt x="4837" y="15846"/>
                      </a:lnTo>
                      <a:cubicBezTo>
                        <a:pt x="4804" y="16012"/>
                        <a:pt x="4737" y="16246"/>
                        <a:pt x="4704" y="16479"/>
                      </a:cubicBezTo>
                      <a:cubicBezTo>
                        <a:pt x="4570" y="16946"/>
                        <a:pt x="4537" y="17480"/>
                        <a:pt x="4537" y="17480"/>
                      </a:cubicBezTo>
                      <a:lnTo>
                        <a:pt x="4837" y="17680"/>
                      </a:lnTo>
                      <a:cubicBezTo>
                        <a:pt x="5004" y="17780"/>
                        <a:pt x="5271" y="17880"/>
                        <a:pt x="5537" y="18014"/>
                      </a:cubicBezTo>
                      <a:cubicBezTo>
                        <a:pt x="5771" y="18147"/>
                        <a:pt x="6004" y="18247"/>
                        <a:pt x="6271" y="18314"/>
                      </a:cubicBezTo>
                      <a:lnTo>
                        <a:pt x="6605" y="18447"/>
                      </a:lnTo>
                      <a:cubicBezTo>
                        <a:pt x="6605" y="18447"/>
                        <a:pt x="6705" y="18347"/>
                        <a:pt x="6838" y="18181"/>
                      </a:cubicBezTo>
                      <a:cubicBezTo>
                        <a:pt x="6938" y="18047"/>
                        <a:pt x="7105" y="17847"/>
                        <a:pt x="7272" y="17647"/>
                      </a:cubicBezTo>
                      <a:cubicBezTo>
                        <a:pt x="7439" y="17413"/>
                        <a:pt x="7539" y="17280"/>
                        <a:pt x="7639" y="17113"/>
                      </a:cubicBezTo>
                      <a:cubicBezTo>
                        <a:pt x="7806" y="17180"/>
                        <a:pt x="7973" y="17213"/>
                        <a:pt x="8139" y="17213"/>
                      </a:cubicBezTo>
                      <a:lnTo>
                        <a:pt x="8339" y="17247"/>
                      </a:lnTo>
                      <a:lnTo>
                        <a:pt x="8540" y="17280"/>
                      </a:lnTo>
                      <a:cubicBezTo>
                        <a:pt x="8706" y="17313"/>
                        <a:pt x="8873" y="17313"/>
                        <a:pt x="9040" y="17313"/>
                      </a:cubicBezTo>
                      <a:cubicBezTo>
                        <a:pt x="9107" y="17480"/>
                        <a:pt x="9173" y="17714"/>
                        <a:pt x="9240" y="17914"/>
                      </a:cubicBezTo>
                      <a:cubicBezTo>
                        <a:pt x="9440" y="18414"/>
                        <a:pt x="9674" y="18881"/>
                        <a:pt x="9674" y="18881"/>
                      </a:cubicBezTo>
                      <a:lnTo>
                        <a:pt x="10041" y="18881"/>
                      </a:lnTo>
                      <a:lnTo>
                        <a:pt x="10408" y="18848"/>
                      </a:lnTo>
                      <a:cubicBezTo>
                        <a:pt x="10541" y="18848"/>
                        <a:pt x="10674" y="18814"/>
                        <a:pt x="10808" y="18781"/>
                      </a:cubicBezTo>
                      <a:cubicBezTo>
                        <a:pt x="11075" y="18748"/>
                        <a:pt x="11342" y="18714"/>
                        <a:pt x="11575" y="18648"/>
                      </a:cubicBezTo>
                      <a:lnTo>
                        <a:pt x="11942" y="18581"/>
                      </a:lnTo>
                      <a:cubicBezTo>
                        <a:pt x="11942" y="18581"/>
                        <a:pt x="12009" y="18047"/>
                        <a:pt x="12075" y="17547"/>
                      </a:cubicBezTo>
                      <a:cubicBezTo>
                        <a:pt x="12075" y="17313"/>
                        <a:pt x="12075" y="17080"/>
                        <a:pt x="12075" y="16913"/>
                      </a:cubicBezTo>
                      <a:cubicBezTo>
                        <a:pt x="12276" y="16813"/>
                        <a:pt x="12442" y="16780"/>
                        <a:pt x="12576" y="16713"/>
                      </a:cubicBezTo>
                      <a:lnTo>
                        <a:pt x="12743" y="16646"/>
                      </a:lnTo>
                      <a:lnTo>
                        <a:pt x="12909" y="16546"/>
                      </a:lnTo>
                      <a:cubicBezTo>
                        <a:pt x="13076" y="16479"/>
                        <a:pt x="13243" y="16413"/>
                        <a:pt x="13376" y="16313"/>
                      </a:cubicBezTo>
                      <a:cubicBezTo>
                        <a:pt x="13510" y="16413"/>
                        <a:pt x="13677" y="16579"/>
                        <a:pt x="13877" y="16713"/>
                      </a:cubicBezTo>
                      <a:cubicBezTo>
                        <a:pt x="14277" y="17013"/>
                        <a:pt x="14744" y="17280"/>
                        <a:pt x="14744" y="17280"/>
                      </a:cubicBezTo>
                      <a:lnTo>
                        <a:pt x="15011" y="17080"/>
                      </a:lnTo>
                      <a:cubicBezTo>
                        <a:pt x="15178" y="16946"/>
                        <a:pt x="15445" y="16780"/>
                        <a:pt x="15645" y="16579"/>
                      </a:cubicBezTo>
                      <a:cubicBezTo>
                        <a:pt x="15845" y="16379"/>
                        <a:pt x="16045" y="16212"/>
                        <a:pt x="16212" y="16046"/>
                      </a:cubicBezTo>
                      <a:lnTo>
                        <a:pt x="16445" y="15779"/>
                      </a:lnTo>
                      <a:cubicBezTo>
                        <a:pt x="16445" y="15779"/>
                        <a:pt x="16245" y="15312"/>
                        <a:pt x="16012" y="14845"/>
                      </a:cubicBezTo>
                      <a:cubicBezTo>
                        <a:pt x="15912" y="14645"/>
                        <a:pt x="15778" y="14445"/>
                        <a:pt x="15711" y="14311"/>
                      </a:cubicBezTo>
                      <a:lnTo>
                        <a:pt x="16012" y="13877"/>
                      </a:lnTo>
                      <a:lnTo>
                        <a:pt x="16112" y="13711"/>
                      </a:lnTo>
                      <a:lnTo>
                        <a:pt x="16212" y="13544"/>
                      </a:lnTo>
                      <a:cubicBezTo>
                        <a:pt x="16278" y="13444"/>
                        <a:pt x="16379" y="13310"/>
                        <a:pt x="16479" y="13110"/>
                      </a:cubicBezTo>
                      <a:cubicBezTo>
                        <a:pt x="16645" y="13110"/>
                        <a:pt x="16846" y="13144"/>
                        <a:pt x="17079" y="13144"/>
                      </a:cubicBezTo>
                      <a:cubicBezTo>
                        <a:pt x="17346" y="13177"/>
                        <a:pt x="17613" y="13185"/>
                        <a:pt x="17813" y="13185"/>
                      </a:cubicBezTo>
                      <a:cubicBezTo>
                        <a:pt x="18013" y="13185"/>
                        <a:pt x="18146" y="13177"/>
                        <a:pt x="18146" y="13177"/>
                      </a:cubicBezTo>
                      <a:cubicBezTo>
                        <a:pt x="18146" y="13144"/>
                        <a:pt x="18146" y="13144"/>
                        <a:pt x="18180" y="13110"/>
                      </a:cubicBezTo>
                      <a:cubicBezTo>
                        <a:pt x="18213" y="13044"/>
                        <a:pt x="18213" y="12943"/>
                        <a:pt x="18280" y="12843"/>
                      </a:cubicBezTo>
                      <a:cubicBezTo>
                        <a:pt x="18347" y="12643"/>
                        <a:pt x="18447" y="12376"/>
                        <a:pt x="18513" y="12110"/>
                      </a:cubicBezTo>
                      <a:lnTo>
                        <a:pt x="18714" y="11342"/>
                      </a:lnTo>
                      <a:cubicBezTo>
                        <a:pt x="18747" y="11109"/>
                        <a:pt x="18780" y="10975"/>
                        <a:pt x="18780" y="10975"/>
                      </a:cubicBezTo>
                      <a:cubicBezTo>
                        <a:pt x="18780" y="10975"/>
                        <a:pt x="18347" y="10675"/>
                        <a:pt x="17880" y="10442"/>
                      </a:cubicBezTo>
                      <a:cubicBezTo>
                        <a:pt x="17679" y="10375"/>
                        <a:pt x="17479" y="10242"/>
                        <a:pt x="17313" y="10175"/>
                      </a:cubicBezTo>
                      <a:lnTo>
                        <a:pt x="17346" y="9441"/>
                      </a:lnTo>
                      <a:lnTo>
                        <a:pt x="17313" y="8740"/>
                      </a:lnTo>
                      <a:cubicBezTo>
                        <a:pt x="17479" y="8674"/>
                        <a:pt x="17679" y="8540"/>
                        <a:pt x="17880" y="8440"/>
                      </a:cubicBezTo>
                      <a:cubicBezTo>
                        <a:pt x="18313" y="8207"/>
                        <a:pt x="18747" y="7907"/>
                        <a:pt x="18747" y="7907"/>
                      </a:cubicBezTo>
                      <a:cubicBezTo>
                        <a:pt x="18747" y="7907"/>
                        <a:pt x="18747" y="7773"/>
                        <a:pt x="18714" y="7540"/>
                      </a:cubicBezTo>
                      <a:lnTo>
                        <a:pt x="18513" y="6772"/>
                      </a:lnTo>
                      <a:cubicBezTo>
                        <a:pt x="18447" y="6505"/>
                        <a:pt x="18313" y="6239"/>
                        <a:pt x="18247" y="6038"/>
                      </a:cubicBezTo>
                      <a:cubicBezTo>
                        <a:pt x="18213" y="5938"/>
                        <a:pt x="18180" y="5838"/>
                        <a:pt x="18146" y="5805"/>
                      </a:cubicBezTo>
                      <a:cubicBezTo>
                        <a:pt x="18146" y="5772"/>
                        <a:pt x="18146" y="5738"/>
                        <a:pt x="18113" y="5705"/>
                      </a:cubicBezTo>
                      <a:cubicBezTo>
                        <a:pt x="18113" y="5705"/>
                        <a:pt x="17579" y="5705"/>
                        <a:pt x="17079" y="5738"/>
                      </a:cubicBezTo>
                      <a:cubicBezTo>
                        <a:pt x="16846" y="5738"/>
                        <a:pt x="16645" y="5772"/>
                        <a:pt x="16445" y="5772"/>
                      </a:cubicBezTo>
                      <a:cubicBezTo>
                        <a:pt x="16345" y="5605"/>
                        <a:pt x="16245" y="5438"/>
                        <a:pt x="16178" y="5338"/>
                      </a:cubicBezTo>
                      <a:lnTo>
                        <a:pt x="16112" y="5171"/>
                      </a:lnTo>
                      <a:lnTo>
                        <a:pt x="16012" y="5004"/>
                      </a:lnTo>
                      <a:lnTo>
                        <a:pt x="15711" y="4571"/>
                      </a:lnTo>
                      <a:cubicBezTo>
                        <a:pt x="15778" y="4404"/>
                        <a:pt x="15912" y="4237"/>
                        <a:pt x="16012" y="4037"/>
                      </a:cubicBezTo>
                      <a:cubicBezTo>
                        <a:pt x="16245" y="3570"/>
                        <a:pt x="16445" y="3103"/>
                        <a:pt x="16445" y="3103"/>
                      </a:cubicBezTo>
                      <a:lnTo>
                        <a:pt x="16212" y="2836"/>
                      </a:lnTo>
                      <a:cubicBezTo>
                        <a:pt x="16078" y="2669"/>
                        <a:pt x="15845" y="2469"/>
                        <a:pt x="15645" y="2302"/>
                      </a:cubicBezTo>
                      <a:cubicBezTo>
                        <a:pt x="15445" y="2102"/>
                        <a:pt x="15211" y="1936"/>
                        <a:pt x="15011" y="1802"/>
                      </a:cubicBezTo>
                      <a:lnTo>
                        <a:pt x="14744" y="1569"/>
                      </a:lnTo>
                      <a:cubicBezTo>
                        <a:pt x="14744" y="1569"/>
                        <a:pt x="14277" y="1869"/>
                        <a:pt x="13877" y="2169"/>
                      </a:cubicBezTo>
                      <a:cubicBezTo>
                        <a:pt x="13677" y="2302"/>
                        <a:pt x="13510" y="2436"/>
                        <a:pt x="13376" y="2569"/>
                      </a:cubicBezTo>
                      <a:cubicBezTo>
                        <a:pt x="13243" y="2469"/>
                        <a:pt x="13076" y="2403"/>
                        <a:pt x="12909" y="2336"/>
                      </a:cubicBezTo>
                      <a:lnTo>
                        <a:pt x="12743" y="2236"/>
                      </a:lnTo>
                      <a:lnTo>
                        <a:pt x="12576" y="2169"/>
                      </a:lnTo>
                      <a:cubicBezTo>
                        <a:pt x="12442" y="2102"/>
                        <a:pt x="12276" y="2036"/>
                        <a:pt x="12075" y="1969"/>
                      </a:cubicBezTo>
                      <a:cubicBezTo>
                        <a:pt x="12075" y="1802"/>
                        <a:pt x="12075" y="1569"/>
                        <a:pt x="12075" y="1335"/>
                      </a:cubicBezTo>
                      <a:cubicBezTo>
                        <a:pt x="12009" y="835"/>
                        <a:pt x="11942" y="301"/>
                        <a:pt x="11942" y="301"/>
                      </a:cubicBezTo>
                      <a:lnTo>
                        <a:pt x="11575" y="234"/>
                      </a:lnTo>
                      <a:cubicBezTo>
                        <a:pt x="11342" y="168"/>
                        <a:pt x="11075" y="101"/>
                        <a:pt x="10808" y="68"/>
                      </a:cubicBezTo>
                      <a:cubicBezTo>
                        <a:pt x="10674" y="68"/>
                        <a:pt x="10541" y="34"/>
                        <a:pt x="10408" y="34"/>
                      </a:cubicBezTo>
                      <a:lnTo>
                        <a:pt x="1004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2724" name="Google Shape;2724;p70"/>
                <p:cNvSpPr/>
                <p:nvPr/>
              </p:nvSpPr>
              <p:spPr>
                <a:xfrm rot="-1490218">
                  <a:off x="1870916" y="3323079"/>
                  <a:ext cx="525709" cy="52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1" h="18882" extrusionOk="0">
                      <a:moveTo>
                        <a:pt x="9274" y="3801"/>
                      </a:moveTo>
                      <a:cubicBezTo>
                        <a:pt x="12166" y="3801"/>
                        <a:pt x="14944" y="6056"/>
                        <a:pt x="14944" y="9441"/>
                      </a:cubicBezTo>
                      <a:cubicBezTo>
                        <a:pt x="14944" y="12543"/>
                        <a:pt x="12442" y="15078"/>
                        <a:pt x="9340" y="15078"/>
                      </a:cubicBezTo>
                      <a:lnTo>
                        <a:pt x="9307" y="15078"/>
                      </a:lnTo>
                      <a:cubicBezTo>
                        <a:pt x="4303" y="15078"/>
                        <a:pt x="1801" y="9007"/>
                        <a:pt x="5337" y="5471"/>
                      </a:cubicBezTo>
                      <a:cubicBezTo>
                        <a:pt x="6481" y="4317"/>
                        <a:pt x="7891" y="3801"/>
                        <a:pt x="9274" y="3801"/>
                      </a:cubicBezTo>
                      <a:close/>
                      <a:moveTo>
                        <a:pt x="9674" y="1"/>
                      </a:moveTo>
                      <a:cubicBezTo>
                        <a:pt x="9674" y="1"/>
                        <a:pt x="9440" y="468"/>
                        <a:pt x="9240" y="968"/>
                      </a:cubicBezTo>
                      <a:cubicBezTo>
                        <a:pt x="9173" y="1168"/>
                        <a:pt x="9107" y="1368"/>
                        <a:pt x="9040" y="1569"/>
                      </a:cubicBezTo>
                      <a:cubicBezTo>
                        <a:pt x="8873" y="1569"/>
                        <a:pt x="8706" y="1569"/>
                        <a:pt x="8540" y="1602"/>
                      </a:cubicBezTo>
                      <a:lnTo>
                        <a:pt x="8339" y="1635"/>
                      </a:lnTo>
                      <a:lnTo>
                        <a:pt x="8139" y="1669"/>
                      </a:lnTo>
                      <a:cubicBezTo>
                        <a:pt x="7973" y="1669"/>
                        <a:pt x="7806" y="1702"/>
                        <a:pt x="7639" y="1769"/>
                      </a:cubicBezTo>
                      <a:cubicBezTo>
                        <a:pt x="7539" y="1602"/>
                        <a:pt x="7405" y="1435"/>
                        <a:pt x="7272" y="1235"/>
                      </a:cubicBezTo>
                      <a:cubicBezTo>
                        <a:pt x="7139" y="1068"/>
                        <a:pt x="6938" y="835"/>
                        <a:pt x="6838" y="668"/>
                      </a:cubicBezTo>
                      <a:cubicBezTo>
                        <a:pt x="6705" y="535"/>
                        <a:pt x="6605" y="434"/>
                        <a:pt x="6605" y="434"/>
                      </a:cubicBezTo>
                      <a:lnTo>
                        <a:pt x="6271" y="568"/>
                      </a:lnTo>
                      <a:cubicBezTo>
                        <a:pt x="6004" y="635"/>
                        <a:pt x="5771" y="735"/>
                        <a:pt x="5537" y="835"/>
                      </a:cubicBezTo>
                      <a:cubicBezTo>
                        <a:pt x="5271" y="968"/>
                        <a:pt x="5004" y="1102"/>
                        <a:pt x="4837" y="1202"/>
                      </a:cubicBezTo>
                      <a:lnTo>
                        <a:pt x="4537" y="1402"/>
                      </a:lnTo>
                      <a:cubicBezTo>
                        <a:pt x="4537" y="1402"/>
                        <a:pt x="4570" y="1902"/>
                        <a:pt x="4704" y="2403"/>
                      </a:cubicBezTo>
                      <a:cubicBezTo>
                        <a:pt x="4737" y="2636"/>
                        <a:pt x="4804" y="2870"/>
                        <a:pt x="4837" y="3036"/>
                      </a:cubicBezTo>
                      <a:lnTo>
                        <a:pt x="4437" y="3337"/>
                      </a:lnTo>
                      <a:lnTo>
                        <a:pt x="4270" y="3470"/>
                      </a:lnTo>
                      <a:lnTo>
                        <a:pt x="4136" y="3603"/>
                      </a:lnTo>
                      <a:cubicBezTo>
                        <a:pt x="4003" y="3703"/>
                        <a:pt x="3870" y="3837"/>
                        <a:pt x="3770" y="3970"/>
                      </a:cubicBezTo>
                      <a:cubicBezTo>
                        <a:pt x="3603" y="3904"/>
                        <a:pt x="3403" y="3804"/>
                        <a:pt x="3169" y="3737"/>
                      </a:cubicBezTo>
                      <a:cubicBezTo>
                        <a:pt x="2702" y="3537"/>
                        <a:pt x="2202" y="3403"/>
                        <a:pt x="2202" y="3403"/>
                      </a:cubicBezTo>
                      <a:cubicBezTo>
                        <a:pt x="2168" y="3437"/>
                        <a:pt x="2135" y="3437"/>
                        <a:pt x="2135" y="3470"/>
                      </a:cubicBezTo>
                      <a:cubicBezTo>
                        <a:pt x="2102" y="3537"/>
                        <a:pt x="2035" y="3603"/>
                        <a:pt x="1968" y="3703"/>
                      </a:cubicBezTo>
                      <a:cubicBezTo>
                        <a:pt x="1801" y="3904"/>
                        <a:pt x="1668" y="4104"/>
                        <a:pt x="1501" y="4337"/>
                      </a:cubicBezTo>
                      <a:cubicBezTo>
                        <a:pt x="1368" y="4571"/>
                        <a:pt x="1201" y="4804"/>
                        <a:pt x="1101" y="5004"/>
                      </a:cubicBezTo>
                      <a:lnTo>
                        <a:pt x="934" y="5338"/>
                      </a:lnTo>
                      <a:cubicBezTo>
                        <a:pt x="934" y="5338"/>
                        <a:pt x="1268" y="5738"/>
                        <a:pt x="1635" y="6105"/>
                      </a:cubicBezTo>
                      <a:cubicBezTo>
                        <a:pt x="1801" y="6272"/>
                        <a:pt x="1968" y="6405"/>
                        <a:pt x="2102" y="6539"/>
                      </a:cubicBezTo>
                      <a:cubicBezTo>
                        <a:pt x="2035" y="6739"/>
                        <a:pt x="1968" y="6906"/>
                        <a:pt x="1902" y="7039"/>
                      </a:cubicBezTo>
                      <a:cubicBezTo>
                        <a:pt x="1902" y="7073"/>
                        <a:pt x="1868" y="7106"/>
                        <a:pt x="1868" y="7173"/>
                      </a:cubicBezTo>
                      <a:lnTo>
                        <a:pt x="1868" y="7206"/>
                      </a:lnTo>
                      <a:cubicBezTo>
                        <a:pt x="1868" y="7206"/>
                        <a:pt x="1801" y="7473"/>
                        <a:pt x="1701" y="7907"/>
                      </a:cubicBezTo>
                      <a:cubicBezTo>
                        <a:pt x="1535" y="7940"/>
                        <a:pt x="1301" y="7973"/>
                        <a:pt x="1101" y="8007"/>
                      </a:cubicBezTo>
                      <a:cubicBezTo>
                        <a:pt x="601" y="8140"/>
                        <a:pt x="67" y="8307"/>
                        <a:pt x="67" y="8307"/>
                      </a:cubicBezTo>
                      <a:cubicBezTo>
                        <a:pt x="67" y="8407"/>
                        <a:pt x="34" y="8540"/>
                        <a:pt x="34" y="8640"/>
                      </a:cubicBezTo>
                      <a:cubicBezTo>
                        <a:pt x="34" y="8874"/>
                        <a:pt x="34" y="9141"/>
                        <a:pt x="0" y="9441"/>
                      </a:cubicBezTo>
                      <a:cubicBezTo>
                        <a:pt x="0" y="9741"/>
                        <a:pt x="34" y="10008"/>
                        <a:pt x="34" y="10242"/>
                      </a:cubicBezTo>
                      <a:cubicBezTo>
                        <a:pt x="34" y="10342"/>
                        <a:pt x="67" y="10475"/>
                        <a:pt x="67" y="10575"/>
                      </a:cubicBezTo>
                      <a:cubicBezTo>
                        <a:pt x="67" y="10575"/>
                        <a:pt x="601" y="10742"/>
                        <a:pt x="1101" y="10842"/>
                      </a:cubicBezTo>
                      <a:cubicBezTo>
                        <a:pt x="1301" y="10909"/>
                        <a:pt x="1535" y="10942"/>
                        <a:pt x="1701" y="10975"/>
                      </a:cubicBezTo>
                      <a:cubicBezTo>
                        <a:pt x="1801" y="11376"/>
                        <a:pt x="1868" y="11676"/>
                        <a:pt x="1868" y="11676"/>
                      </a:cubicBezTo>
                      <a:lnTo>
                        <a:pt x="1868" y="11709"/>
                      </a:lnTo>
                      <a:cubicBezTo>
                        <a:pt x="1868" y="11743"/>
                        <a:pt x="1902" y="11809"/>
                        <a:pt x="1902" y="11843"/>
                      </a:cubicBezTo>
                      <a:cubicBezTo>
                        <a:pt x="1968" y="11976"/>
                        <a:pt x="2035" y="12143"/>
                        <a:pt x="2102" y="12343"/>
                      </a:cubicBezTo>
                      <a:cubicBezTo>
                        <a:pt x="1968" y="12443"/>
                        <a:pt x="1801" y="12610"/>
                        <a:pt x="1635" y="12777"/>
                      </a:cubicBezTo>
                      <a:cubicBezTo>
                        <a:pt x="1268" y="13144"/>
                        <a:pt x="934" y="13544"/>
                        <a:pt x="934" y="13544"/>
                      </a:cubicBezTo>
                      <a:lnTo>
                        <a:pt x="1101" y="13877"/>
                      </a:lnTo>
                      <a:cubicBezTo>
                        <a:pt x="1201" y="14044"/>
                        <a:pt x="1334" y="14278"/>
                        <a:pt x="1501" y="14545"/>
                      </a:cubicBezTo>
                      <a:cubicBezTo>
                        <a:pt x="1668" y="14778"/>
                        <a:pt x="1801" y="14978"/>
                        <a:pt x="1968" y="15178"/>
                      </a:cubicBezTo>
                      <a:cubicBezTo>
                        <a:pt x="2035" y="15278"/>
                        <a:pt x="2102" y="15345"/>
                        <a:pt x="2135" y="15379"/>
                      </a:cubicBezTo>
                      <a:cubicBezTo>
                        <a:pt x="2135" y="15412"/>
                        <a:pt x="2168" y="15445"/>
                        <a:pt x="2202" y="15479"/>
                      </a:cubicBezTo>
                      <a:cubicBezTo>
                        <a:pt x="2202" y="15479"/>
                        <a:pt x="2702" y="15312"/>
                        <a:pt x="3169" y="15145"/>
                      </a:cubicBezTo>
                      <a:cubicBezTo>
                        <a:pt x="3403" y="15078"/>
                        <a:pt x="3603" y="14978"/>
                        <a:pt x="3770" y="14912"/>
                      </a:cubicBezTo>
                      <a:cubicBezTo>
                        <a:pt x="3903" y="15078"/>
                        <a:pt x="4036" y="15178"/>
                        <a:pt x="4136" y="15278"/>
                      </a:cubicBezTo>
                      <a:lnTo>
                        <a:pt x="4270" y="15412"/>
                      </a:lnTo>
                      <a:lnTo>
                        <a:pt x="4437" y="15545"/>
                      </a:lnTo>
                      <a:lnTo>
                        <a:pt x="4837" y="15846"/>
                      </a:lnTo>
                      <a:cubicBezTo>
                        <a:pt x="4804" y="16012"/>
                        <a:pt x="4737" y="16246"/>
                        <a:pt x="4704" y="16479"/>
                      </a:cubicBezTo>
                      <a:cubicBezTo>
                        <a:pt x="4570" y="16946"/>
                        <a:pt x="4537" y="17480"/>
                        <a:pt x="4537" y="17480"/>
                      </a:cubicBezTo>
                      <a:lnTo>
                        <a:pt x="4837" y="17680"/>
                      </a:lnTo>
                      <a:cubicBezTo>
                        <a:pt x="5004" y="17780"/>
                        <a:pt x="5271" y="17880"/>
                        <a:pt x="5537" y="18014"/>
                      </a:cubicBezTo>
                      <a:cubicBezTo>
                        <a:pt x="5771" y="18147"/>
                        <a:pt x="6004" y="18247"/>
                        <a:pt x="6271" y="18314"/>
                      </a:cubicBezTo>
                      <a:lnTo>
                        <a:pt x="6605" y="18447"/>
                      </a:lnTo>
                      <a:cubicBezTo>
                        <a:pt x="6605" y="18447"/>
                        <a:pt x="6705" y="18347"/>
                        <a:pt x="6838" y="18181"/>
                      </a:cubicBezTo>
                      <a:cubicBezTo>
                        <a:pt x="6938" y="18047"/>
                        <a:pt x="7105" y="17847"/>
                        <a:pt x="7272" y="17647"/>
                      </a:cubicBezTo>
                      <a:cubicBezTo>
                        <a:pt x="7439" y="17413"/>
                        <a:pt x="7539" y="17280"/>
                        <a:pt x="7639" y="17113"/>
                      </a:cubicBezTo>
                      <a:cubicBezTo>
                        <a:pt x="7806" y="17180"/>
                        <a:pt x="7973" y="17213"/>
                        <a:pt x="8139" y="17213"/>
                      </a:cubicBezTo>
                      <a:lnTo>
                        <a:pt x="8339" y="17247"/>
                      </a:lnTo>
                      <a:lnTo>
                        <a:pt x="8540" y="17280"/>
                      </a:lnTo>
                      <a:cubicBezTo>
                        <a:pt x="8706" y="17313"/>
                        <a:pt x="8873" y="17313"/>
                        <a:pt x="9040" y="17313"/>
                      </a:cubicBezTo>
                      <a:cubicBezTo>
                        <a:pt x="9107" y="17480"/>
                        <a:pt x="9173" y="17714"/>
                        <a:pt x="9240" y="17914"/>
                      </a:cubicBezTo>
                      <a:cubicBezTo>
                        <a:pt x="9440" y="18414"/>
                        <a:pt x="9674" y="18881"/>
                        <a:pt x="9674" y="18881"/>
                      </a:cubicBezTo>
                      <a:lnTo>
                        <a:pt x="10041" y="18881"/>
                      </a:lnTo>
                      <a:lnTo>
                        <a:pt x="10408" y="18848"/>
                      </a:lnTo>
                      <a:cubicBezTo>
                        <a:pt x="10541" y="18848"/>
                        <a:pt x="10674" y="18814"/>
                        <a:pt x="10808" y="18781"/>
                      </a:cubicBezTo>
                      <a:cubicBezTo>
                        <a:pt x="11075" y="18748"/>
                        <a:pt x="11342" y="18714"/>
                        <a:pt x="11575" y="18648"/>
                      </a:cubicBezTo>
                      <a:lnTo>
                        <a:pt x="11942" y="18581"/>
                      </a:lnTo>
                      <a:cubicBezTo>
                        <a:pt x="11942" y="18581"/>
                        <a:pt x="12009" y="18047"/>
                        <a:pt x="12075" y="17547"/>
                      </a:cubicBezTo>
                      <a:cubicBezTo>
                        <a:pt x="12075" y="17313"/>
                        <a:pt x="12075" y="17080"/>
                        <a:pt x="12075" y="16913"/>
                      </a:cubicBezTo>
                      <a:cubicBezTo>
                        <a:pt x="12276" y="16813"/>
                        <a:pt x="12442" y="16780"/>
                        <a:pt x="12576" y="16713"/>
                      </a:cubicBezTo>
                      <a:lnTo>
                        <a:pt x="12743" y="16646"/>
                      </a:lnTo>
                      <a:lnTo>
                        <a:pt x="12909" y="16546"/>
                      </a:lnTo>
                      <a:cubicBezTo>
                        <a:pt x="13076" y="16479"/>
                        <a:pt x="13243" y="16413"/>
                        <a:pt x="13376" y="16313"/>
                      </a:cubicBezTo>
                      <a:cubicBezTo>
                        <a:pt x="13510" y="16413"/>
                        <a:pt x="13677" y="16579"/>
                        <a:pt x="13877" y="16713"/>
                      </a:cubicBezTo>
                      <a:cubicBezTo>
                        <a:pt x="14277" y="17013"/>
                        <a:pt x="14744" y="17280"/>
                        <a:pt x="14744" y="17280"/>
                      </a:cubicBezTo>
                      <a:lnTo>
                        <a:pt x="15011" y="17080"/>
                      </a:lnTo>
                      <a:cubicBezTo>
                        <a:pt x="15178" y="16946"/>
                        <a:pt x="15445" y="16780"/>
                        <a:pt x="15645" y="16579"/>
                      </a:cubicBezTo>
                      <a:cubicBezTo>
                        <a:pt x="15845" y="16379"/>
                        <a:pt x="16045" y="16212"/>
                        <a:pt x="16212" y="16046"/>
                      </a:cubicBezTo>
                      <a:lnTo>
                        <a:pt x="16445" y="15779"/>
                      </a:lnTo>
                      <a:cubicBezTo>
                        <a:pt x="16445" y="15779"/>
                        <a:pt x="16245" y="15312"/>
                        <a:pt x="16012" y="14845"/>
                      </a:cubicBezTo>
                      <a:cubicBezTo>
                        <a:pt x="15912" y="14645"/>
                        <a:pt x="15778" y="14445"/>
                        <a:pt x="15711" y="14311"/>
                      </a:cubicBezTo>
                      <a:lnTo>
                        <a:pt x="16012" y="13877"/>
                      </a:lnTo>
                      <a:lnTo>
                        <a:pt x="16112" y="13711"/>
                      </a:lnTo>
                      <a:lnTo>
                        <a:pt x="16212" y="13544"/>
                      </a:lnTo>
                      <a:cubicBezTo>
                        <a:pt x="16278" y="13444"/>
                        <a:pt x="16379" y="13310"/>
                        <a:pt x="16479" y="13110"/>
                      </a:cubicBezTo>
                      <a:cubicBezTo>
                        <a:pt x="16645" y="13110"/>
                        <a:pt x="16846" y="13144"/>
                        <a:pt x="17079" y="13144"/>
                      </a:cubicBezTo>
                      <a:cubicBezTo>
                        <a:pt x="17346" y="13177"/>
                        <a:pt x="17613" y="13185"/>
                        <a:pt x="17813" y="13185"/>
                      </a:cubicBezTo>
                      <a:cubicBezTo>
                        <a:pt x="18013" y="13185"/>
                        <a:pt x="18146" y="13177"/>
                        <a:pt x="18146" y="13177"/>
                      </a:cubicBezTo>
                      <a:cubicBezTo>
                        <a:pt x="18146" y="13144"/>
                        <a:pt x="18146" y="13144"/>
                        <a:pt x="18180" y="13110"/>
                      </a:cubicBezTo>
                      <a:cubicBezTo>
                        <a:pt x="18213" y="13044"/>
                        <a:pt x="18213" y="12943"/>
                        <a:pt x="18280" y="12843"/>
                      </a:cubicBezTo>
                      <a:cubicBezTo>
                        <a:pt x="18347" y="12643"/>
                        <a:pt x="18447" y="12376"/>
                        <a:pt x="18513" y="12110"/>
                      </a:cubicBezTo>
                      <a:lnTo>
                        <a:pt x="18714" y="11342"/>
                      </a:lnTo>
                      <a:cubicBezTo>
                        <a:pt x="18747" y="11109"/>
                        <a:pt x="18780" y="10975"/>
                        <a:pt x="18780" y="10975"/>
                      </a:cubicBezTo>
                      <a:cubicBezTo>
                        <a:pt x="18780" y="10975"/>
                        <a:pt x="18347" y="10675"/>
                        <a:pt x="17880" y="10442"/>
                      </a:cubicBezTo>
                      <a:cubicBezTo>
                        <a:pt x="17679" y="10375"/>
                        <a:pt x="17479" y="10242"/>
                        <a:pt x="17313" y="10175"/>
                      </a:cubicBezTo>
                      <a:lnTo>
                        <a:pt x="17346" y="9441"/>
                      </a:lnTo>
                      <a:lnTo>
                        <a:pt x="17313" y="8740"/>
                      </a:lnTo>
                      <a:cubicBezTo>
                        <a:pt x="17479" y="8674"/>
                        <a:pt x="17679" y="8540"/>
                        <a:pt x="17880" y="8440"/>
                      </a:cubicBezTo>
                      <a:cubicBezTo>
                        <a:pt x="18313" y="8207"/>
                        <a:pt x="18747" y="7907"/>
                        <a:pt x="18747" y="7907"/>
                      </a:cubicBezTo>
                      <a:cubicBezTo>
                        <a:pt x="18747" y="7907"/>
                        <a:pt x="18747" y="7773"/>
                        <a:pt x="18714" y="7540"/>
                      </a:cubicBezTo>
                      <a:lnTo>
                        <a:pt x="18513" y="6772"/>
                      </a:lnTo>
                      <a:cubicBezTo>
                        <a:pt x="18447" y="6505"/>
                        <a:pt x="18313" y="6239"/>
                        <a:pt x="18247" y="6038"/>
                      </a:cubicBezTo>
                      <a:cubicBezTo>
                        <a:pt x="18213" y="5938"/>
                        <a:pt x="18180" y="5838"/>
                        <a:pt x="18146" y="5805"/>
                      </a:cubicBezTo>
                      <a:cubicBezTo>
                        <a:pt x="18146" y="5772"/>
                        <a:pt x="18146" y="5738"/>
                        <a:pt x="18113" y="5705"/>
                      </a:cubicBezTo>
                      <a:cubicBezTo>
                        <a:pt x="18113" y="5705"/>
                        <a:pt x="17579" y="5705"/>
                        <a:pt x="17079" y="5738"/>
                      </a:cubicBezTo>
                      <a:cubicBezTo>
                        <a:pt x="16846" y="5738"/>
                        <a:pt x="16645" y="5772"/>
                        <a:pt x="16445" y="5772"/>
                      </a:cubicBezTo>
                      <a:cubicBezTo>
                        <a:pt x="16345" y="5605"/>
                        <a:pt x="16245" y="5438"/>
                        <a:pt x="16178" y="5338"/>
                      </a:cubicBezTo>
                      <a:lnTo>
                        <a:pt x="16112" y="5171"/>
                      </a:lnTo>
                      <a:lnTo>
                        <a:pt x="16012" y="5004"/>
                      </a:lnTo>
                      <a:lnTo>
                        <a:pt x="15711" y="4571"/>
                      </a:lnTo>
                      <a:cubicBezTo>
                        <a:pt x="15778" y="4404"/>
                        <a:pt x="15912" y="4237"/>
                        <a:pt x="16012" y="4037"/>
                      </a:cubicBezTo>
                      <a:cubicBezTo>
                        <a:pt x="16245" y="3570"/>
                        <a:pt x="16445" y="3103"/>
                        <a:pt x="16445" y="3103"/>
                      </a:cubicBezTo>
                      <a:lnTo>
                        <a:pt x="16212" y="2836"/>
                      </a:lnTo>
                      <a:cubicBezTo>
                        <a:pt x="16078" y="2669"/>
                        <a:pt x="15845" y="2469"/>
                        <a:pt x="15645" y="2302"/>
                      </a:cubicBezTo>
                      <a:cubicBezTo>
                        <a:pt x="15445" y="2102"/>
                        <a:pt x="15211" y="1936"/>
                        <a:pt x="15011" y="1802"/>
                      </a:cubicBezTo>
                      <a:lnTo>
                        <a:pt x="14744" y="1569"/>
                      </a:lnTo>
                      <a:cubicBezTo>
                        <a:pt x="14744" y="1569"/>
                        <a:pt x="14277" y="1869"/>
                        <a:pt x="13877" y="2169"/>
                      </a:cubicBezTo>
                      <a:cubicBezTo>
                        <a:pt x="13677" y="2302"/>
                        <a:pt x="13510" y="2436"/>
                        <a:pt x="13376" y="2569"/>
                      </a:cubicBezTo>
                      <a:cubicBezTo>
                        <a:pt x="13243" y="2469"/>
                        <a:pt x="13076" y="2403"/>
                        <a:pt x="12909" y="2336"/>
                      </a:cubicBezTo>
                      <a:lnTo>
                        <a:pt x="12743" y="2236"/>
                      </a:lnTo>
                      <a:lnTo>
                        <a:pt x="12576" y="2169"/>
                      </a:lnTo>
                      <a:cubicBezTo>
                        <a:pt x="12442" y="2102"/>
                        <a:pt x="12276" y="2036"/>
                        <a:pt x="12075" y="1969"/>
                      </a:cubicBezTo>
                      <a:cubicBezTo>
                        <a:pt x="12075" y="1802"/>
                        <a:pt x="12075" y="1569"/>
                        <a:pt x="12075" y="1335"/>
                      </a:cubicBezTo>
                      <a:cubicBezTo>
                        <a:pt x="12009" y="835"/>
                        <a:pt x="11942" y="301"/>
                        <a:pt x="11942" y="301"/>
                      </a:cubicBezTo>
                      <a:lnTo>
                        <a:pt x="11575" y="234"/>
                      </a:lnTo>
                      <a:cubicBezTo>
                        <a:pt x="11342" y="168"/>
                        <a:pt x="11075" y="101"/>
                        <a:pt x="10808" y="68"/>
                      </a:cubicBezTo>
                      <a:cubicBezTo>
                        <a:pt x="10674" y="68"/>
                        <a:pt x="10541" y="34"/>
                        <a:pt x="10408" y="34"/>
                      </a:cubicBezTo>
                      <a:lnTo>
                        <a:pt x="10041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725" name="Google Shape;2725;p70"/>
              <p:cNvSpPr/>
              <p:nvPr/>
            </p:nvSpPr>
            <p:spPr>
              <a:xfrm>
                <a:off x="1075550" y="2784863"/>
                <a:ext cx="194400" cy="19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26" name="Google Shape;2726;p70"/>
              <p:cNvSpPr/>
              <p:nvPr/>
            </p:nvSpPr>
            <p:spPr>
              <a:xfrm>
                <a:off x="1662950" y="2144625"/>
                <a:ext cx="194400" cy="19440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27" name="Google Shape;2727;p70"/>
              <p:cNvSpPr/>
              <p:nvPr/>
            </p:nvSpPr>
            <p:spPr>
              <a:xfrm>
                <a:off x="1857350" y="4034504"/>
                <a:ext cx="97800" cy="97800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28" name="Google Shape;2728;p70"/>
              <p:cNvSpPr/>
              <p:nvPr/>
            </p:nvSpPr>
            <p:spPr>
              <a:xfrm>
                <a:off x="972475" y="2603225"/>
                <a:ext cx="42300" cy="42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29" name="Google Shape;2729;p70"/>
              <p:cNvSpPr/>
              <p:nvPr/>
            </p:nvSpPr>
            <p:spPr>
              <a:xfrm>
                <a:off x="1502050" y="4340138"/>
                <a:ext cx="80100" cy="8010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30" name="Google Shape;2730;p70"/>
              <p:cNvSpPr/>
              <p:nvPr/>
            </p:nvSpPr>
            <p:spPr>
              <a:xfrm>
                <a:off x="2354275" y="4103438"/>
                <a:ext cx="80100" cy="80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</p:grpSp>
        <p:sp>
          <p:nvSpPr>
            <p:cNvPr id="2731" name="Google Shape;2731;p70"/>
            <p:cNvSpPr/>
            <p:nvPr/>
          </p:nvSpPr>
          <p:spPr>
            <a:xfrm flipH="1">
              <a:off x="2323238" y="2634250"/>
              <a:ext cx="381000" cy="495625"/>
            </a:xfrm>
            <a:custGeom>
              <a:avLst/>
              <a:gdLst/>
              <a:ahLst/>
              <a:cxnLst/>
              <a:rect l="l" t="t" r="r" b="b"/>
              <a:pathLst>
                <a:path w="15240" h="19825" extrusionOk="0">
                  <a:moveTo>
                    <a:pt x="13597" y="1"/>
                  </a:moveTo>
                  <a:cubicBezTo>
                    <a:pt x="13347" y="1"/>
                    <a:pt x="13085" y="89"/>
                    <a:pt x="12843" y="294"/>
                  </a:cubicBezTo>
                  <a:lnTo>
                    <a:pt x="4404" y="8733"/>
                  </a:lnTo>
                  <a:lnTo>
                    <a:pt x="4404" y="5698"/>
                  </a:lnTo>
                  <a:cubicBezTo>
                    <a:pt x="4404" y="5298"/>
                    <a:pt x="4304" y="4931"/>
                    <a:pt x="4137" y="4564"/>
                  </a:cubicBezTo>
                  <a:cubicBezTo>
                    <a:pt x="4003" y="4297"/>
                    <a:pt x="3837" y="4063"/>
                    <a:pt x="3636" y="3863"/>
                  </a:cubicBezTo>
                  <a:lnTo>
                    <a:pt x="2702" y="2929"/>
                  </a:lnTo>
                  <a:cubicBezTo>
                    <a:pt x="2452" y="2690"/>
                    <a:pt x="2149" y="2582"/>
                    <a:pt x="1854" y="2582"/>
                  </a:cubicBezTo>
                  <a:cubicBezTo>
                    <a:pt x="1243" y="2582"/>
                    <a:pt x="668" y="3044"/>
                    <a:pt x="668" y="3763"/>
                  </a:cubicBezTo>
                  <a:cubicBezTo>
                    <a:pt x="668" y="4063"/>
                    <a:pt x="801" y="4364"/>
                    <a:pt x="1035" y="4597"/>
                  </a:cubicBezTo>
                  <a:lnTo>
                    <a:pt x="1268" y="4831"/>
                  </a:lnTo>
                  <a:cubicBezTo>
                    <a:pt x="1735" y="5331"/>
                    <a:pt x="2035" y="5998"/>
                    <a:pt x="2035" y="6699"/>
                  </a:cubicBezTo>
                  <a:lnTo>
                    <a:pt x="0" y="14104"/>
                  </a:lnTo>
                  <a:cubicBezTo>
                    <a:pt x="0" y="14704"/>
                    <a:pt x="234" y="15271"/>
                    <a:pt x="668" y="15705"/>
                  </a:cubicBezTo>
                  <a:lnTo>
                    <a:pt x="4137" y="19174"/>
                  </a:lnTo>
                  <a:cubicBezTo>
                    <a:pt x="4587" y="19608"/>
                    <a:pt x="5171" y="19825"/>
                    <a:pt x="5750" y="19825"/>
                  </a:cubicBezTo>
                  <a:cubicBezTo>
                    <a:pt x="6330" y="19825"/>
                    <a:pt x="6905" y="19608"/>
                    <a:pt x="7339" y="19174"/>
                  </a:cubicBezTo>
                  <a:lnTo>
                    <a:pt x="13177" y="13337"/>
                  </a:lnTo>
                  <a:cubicBezTo>
                    <a:pt x="13410" y="13103"/>
                    <a:pt x="13510" y="12803"/>
                    <a:pt x="13510" y="12503"/>
                  </a:cubicBezTo>
                  <a:cubicBezTo>
                    <a:pt x="13510" y="11784"/>
                    <a:pt x="12935" y="11307"/>
                    <a:pt x="12335" y="11307"/>
                  </a:cubicBezTo>
                  <a:cubicBezTo>
                    <a:pt x="12044" y="11307"/>
                    <a:pt x="11748" y="11418"/>
                    <a:pt x="11509" y="11669"/>
                  </a:cubicBezTo>
                  <a:lnTo>
                    <a:pt x="12176" y="10968"/>
                  </a:lnTo>
                  <a:cubicBezTo>
                    <a:pt x="13186" y="10135"/>
                    <a:pt x="12361" y="8843"/>
                    <a:pt x="11408" y="8843"/>
                  </a:cubicBezTo>
                  <a:cubicBezTo>
                    <a:pt x="11210" y="8843"/>
                    <a:pt x="11006" y="8899"/>
                    <a:pt x="10811" y="9027"/>
                  </a:cubicBezTo>
                  <a:lnTo>
                    <a:pt x="10811" y="9027"/>
                  </a:lnTo>
                  <a:lnTo>
                    <a:pt x="10842" y="9000"/>
                  </a:lnTo>
                  <a:cubicBezTo>
                    <a:pt x="11542" y="8119"/>
                    <a:pt x="10811" y="7035"/>
                    <a:pt x="9933" y="7035"/>
                  </a:cubicBezTo>
                  <a:cubicBezTo>
                    <a:pt x="9682" y="7035"/>
                    <a:pt x="9419" y="7124"/>
                    <a:pt x="9174" y="7332"/>
                  </a:cubicBezTo>
                  <a:lnTo>
                    <a:pt x="14511" y="1962"/>
                  </a:lnTo>
                  <a:cubicBezTo>
                    <a:pt x="15239" y="1103"/>
                    <a:pt x="14486" y="1"/>
                    <a:pt x="1359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2733" name="Google Shape;2733;p70">
            <a:hlinkClick r:id="" action="ppaction://hlinkshowjump?jump=nextslide"/>
          </p:cNvPr>
          <p:cNvSpPr/>
          <p:nvPr/>
        </p:nvSpPr>
        <p:spPr>
          <a:xfrm rot="5400000">
            <a:off x="10953896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734" name="Google Shape;2734;p70">
            <a:hlinkClick r:id="" action="ppaction://hlinkshowjump?jump=previousslide"/>
          </p:cNvPr>
          <p:cNvSpPr/>
          <p:nvPr/>
        </p:nvSpPr>
        <p:spPr>
          <a:xfrm rot="-5400000" flipH="1">
            <a:off x="975963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736" name="Google Shape;2736;p70">
            <a:hlinkClick r:id="" action="ppaction://noaction"/>
          </p:cNvPr>
          <p:cNvSpPr txBox="1"/>
          <p:nvPr/>
        </p:nvSpPr>
        <p:spPr>
          <a:xfrm>
            <a:off x="2023907" y="367700"/>
            <a:ext cx="696000" cy="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738" name="Google Shape;2738;p70"/>
          <p:cNvGrpSpPr/>
          <p:nvPr/>
        </p:nvGrpSpPr>
        <p:grpSpPr>
          <a:xfrm>
            <a:off x="941384" y="417297"/>
            <a:ext cx="186963" cy="187212"/>
            <a:chOff x="2741000" y="199475"/>
            <a:chExt cx="191953" cy="192210"/>
          </a:xfrm>
        </p:grpSpPr>
        <p:sp>
          <p:nvSpPr>
            <p:cNvPr id="2739" name="Google Shape;2739;p7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0" name="Google Shape;2740;p7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1" name="Google Shape;2741;p7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2" name="Google Shape;2742;p7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3" name="Google Shape;2743;p7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4" name="Google Shape;2744;p7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5" name="Google Shape;2745;p7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6" name="Google Shape;2746;p7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7" name="Google Shape;2747;p7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2748" name="Google Shape;2748;p70">
            <a:hlinkClick r:id="rId3" action="ppaction://hlinksldjump"/>
          </p:cNvPr>
          <p:cNvSpPr/>
          <p:nvPr/>
        </p:nvSpPr>
        <p:spPr>
          <a:xfrm>
            <a:off x="892667" y="368700"/>
            <a:ext cx="2844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Google Shape;245;p34">
            <a:extLst>
              <a:ext uri="{FF2B5EF4-FFF2-40B4-BE49-F238E27FC236}">
                <a16:creationId xmlns:a16="http://schemas.microsoft.com/office/drawing/2014/main" id="{A98CDE43-7265-A522-8DA5-6E6975DDA5EE}"/>
              </a:ext>
            </a:extLst>
          </p:cNvPr>
          <p:cNvSpPr txBox="1"/>
          <p:nvPr/>
        </p:nvSpPr>
        <p:spPr>
          <a:xfrm>
            <a:off x="9073999" y="283665"/>
            <a:ext cx="2104332" cy="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867" b="0" i="0" u="none" strike="noStrike" kern="0" cap="none" spc="0" normalizeH="0" baseline="0" noProof="0" dirty="0">
                <a:ln>
                  <a:noFill/>
                </a:ln>
                <a:solidFill>
                  <a:srgbClr val="FFB632"/>
                </a:solidFill>
                <a:effectLst/>
                <a:uLnTx/>
                <a:uFillTx/>
                <a:latin typeface="Bebas Neue"/>
                <a:ea typeface="+mn-ea"/>
                <a:cs typeface="Arial"/>
                <a:sym typeface="Bebas Neue"/>
              </a:rPr>
              <a:t>Probability and stats</a:t>
            </a: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FFB632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5061F70-3496-4C9A-126F-7900F9E7DD20}"/>
              </a:ext>
            </a:extLst>
          </p:cNvPr>
          <p:cNvGraphicFramePr>
            <a:graphicFrameLocks/>
          </p:cNvGraphicFramePr>
          <p:nvPr/>
        </p:nvGraphicFramePr>
        <p:xfrm>
          <a:off x="3826646" y="1311550"/>
          <a:ext cx="4937974" cy="4435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258C5D5-07BC-C8ED-B1B8-7109C5DC71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1703457"/>
              </p:ext>
            </p:extLst>
          </p:nvPr>
        </p:nvGraphicFramePr>
        <p:xfrm>
          <a:off x="3567071" y="1789830"/>
          <a:ext cx="4927164" cy="3489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96448B0-2682-5C99-7D48-2A20FC425610}"/>
              </a:ext>
            </a:extLst>
          </p:cNvPr>
          <p:cNvSpPr txBox="1"/>
          <p:nvPr/>
        </p:nvSpPr>
        <p:spPr>
          <a:xfrm flipH="1">
            <a:off x="8737165" y="1878407"/>
            <a:ext cx="2268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= Highly Disagree</a:t>
            </a:r>
          </a:p>
          <a:p>
            <a:r>
              <a:rPr lang="en-US" dirty="0"/>
              <a:t>5 = Highly Agree</a:t>
            </a:r>
          </a:p>
        </p:txBody>
      </p:sp>
    </p:spTree>
    <p:extLst>
      <p:ext uri="{BB962C8B-B14F-4D97-AF65-F5344CB8AC3E}">
        <p14:creationId xmlns:p14="http://schemas.microsoft.com/office/powerpoint/2010/main" val="65186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33;p7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D5FB9ED-8F29-75E5-E2DC-1F8E731DD6EF}"/>
              </a:ext>
            </a:extLst>
          </p:cNvPr>
          <p:cNvSpPr/>
          <p:nvPr/>
        </p:nvSpPr>
        <p:spPr>
          <a:xfrm rot="5400000">
            <a:off x="10953896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" name="Google Shape;2734;p7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671D110-C1B9-BBDA-D16C-4901DB6FAB46}"/>
              </a:ext>
            </a:extLst>
          </p:cNvPr>
          <p:cNvSpPr/>
          <p:nvPr/>
        </p:nvSpPr>
        <p:spPr>
          <a:xfrm rot="16200000" flipH="1">
            <a:off x="975963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" name="Google Shape;2735;p70">
            <a:hlinkClick r:id="" action="ppaction://noaction"/>
            <a:extLst>
              <a:ext uri="{FF2B5EF4-FFF2-40B4-BE49-F238E27FC236}">
                <a16:creationId xmlns:a16="http://schemas.microsoft.com/office/drawing/2014/main" id="{DC7DCC60-EC03-7FB3-BE51-398B9C967A1C}"/>
              </a:ext>
            </a:extLst>
          </p:cNvPr>
          <p:cNvSpPr txBox="1"/>
          <p:nvPr/>
        </p:nvSpPr>
        <p:spPr>
          <a:xfrm>
            <a:off x="1229933" y="367700"/>
            <a:ext cx="696000" cy="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736;p70">
            <a:hlinkClick r:id="" action="ppaction://noaction"/>
            <a:extLst>
              <a:ext uri="{FF2B5EF4-FFF2-40B4-BE49-F238E27FC236}">
                <a16:creationId xmlns:a16="http://schemas.microsoft.com/office/drawing/2014/main" id="{65BDEABF-0562-A1FF-70BE-670E25F304BA}"/>
              </a:ext>
            </a:extLst>
          </p:cNvPr>
          <p:cNvSpPr txBox="1"/>
          <p:nvPr/>
        </p:nvSpPr>
        <p:spPr>
          <a:xfrm>
            <a:off x="2023907" y="367700"/>
            <a:ext cx="696000" cy="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737;p70">
            <a:hlinkClick r:id="" action="ppaction://noaction"/>
            <a:extLst>
              <a:ext uri="{FF2B5EF4-FFF2-40B4-BE49-F238E27FC236}">
                <a16:creationId xmlns:a16="http://schemas.microsoft.com/office/drawing/2014/main" id="{B9CCEDAD-2F84-3233-A59A-8A676B0DBF36}"/>
              </a:ext>
            </a:extLst>
          </p:cNvPr>
          <p:cNvSpPr txBox="1"/>
          <p:nvPr/>
        </p:nvSpPr>
        <p:spPr>
          <a:xfrm>
            <a:off x="2817880" y="367700"/>
            <a:ext cx="696000" cy="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3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kumimoji="0" sz="1333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8" name="Google Shape;2738;p70">
            <a:extLst>
              <a:ext uri="{FF2B5EF4-FFF2-40B4-BE49-F238E27FC236}">
                <a16:creationId xmlns:a16="http://schemas.microsoft.com/office/drawing/2014/main" id="{18CD663F-624A-ADFF-8889-333CE06EAC19}"/>
              </a:ext>
            </a:extLst>
          </p:cNvPr>
          <p:cNvGrpSpPr/>
          <p:nvPr/>
        </p:nvGrpSpPr>
        <p:grpSpPr>
          <a:xfrm>
            <a:off x="941384" y="417297"/>
            <a:ext cx="186963" cy="187212"/>
            <a:chOff x="2741000" y="199475"/>
            <a:chExt cx="191953" cy="192210"/>
          </a:xfrm>
        </p:grpSpPr>
        <p:sp>
          <p:nvSpPr>
            <p:cNvPr id="9" name="Google Shape;2739;p70">
              <a:extLst>
                <a:ext uri="{FF2B5EF4-FFF2-40B4-BE49-F238E27FC236}">
                  <a16:creationId xmlns:a16="http://schemas.microsoft.com/office/drawing/2014/main" id="{64442FFB-E090-8F45-AD0E-D181F1B53A4E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" name="Google Shape;2740;p70">
              <a:extLst>
                <a:ext uri="{FF2B5EF4-FFF2-40B4-BE49-F238E27FC236}">
                  <a16:creationId xmlns:a16="http://schemas.microsoft.com/office/drawing/2014/main" id="{2BFC5D97-403B-87EB-FE89-3F2AFD4A51E5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" name="Google Shape;2741;p70">
              <a:extLst>
                <a:ext uri="{FF2B5EF4-FFF2-40B4-BE49-F238E27FC236}">
                  <a16:creationId xmlns:a16="http://schemas.microsoft.com/office/drawing/2014/main" id="{4E3A5DB4-EDFE-13C0-F795-14FA3C74F5B7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" name="Google Shape;2742;p70">
              <a:extLst>
                <a:ext uri="{FF2B5EF4-FFF2-40B4-BE49-F238E27FC236}">
                  <a16:creationId xmlns:a16="http://schemas.microsoft.com/office/drawing/2014/main" id="{40BCF881-343D-88D3-BF1B-FF41EF021E3B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" name="Google Shape;2743;p70">
              <a:extLst>
                <a:ext uri="{FF2B5EF4-FFF2-40B4-BE49-F238E27FC236}">
                  <a16:creationId xmlns:a16="http://schemas.microsoft.com/office/drawing/2014/main" id="{B4E78283-521F-7025-B2B1-80553C40A5B1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" name="Google Shape;2744;p70">
              <a:extLst>
                <a:ext uri="{FF2B5EF4-FFF2-40B4-BE49-F238E27FC236}">
                  <a16:creationId xmlns:a16="http://schemas.microsoft.com/office/drawing/2014/main" id="{497688D0-E62A-0742-856F-0C7FE3B38A96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" name="Google Shape;2745;p70">
              <a:extLst>
                <a:ext uri="{FF2B5EF4-FFF2-40B4-BE49-F238E27FC236}">
                  <a16:creationId xmlns:a16="http://schemas.microsoft.com/office/drawing/2014/main" id="{DE2DE4DA-C7FA-BE1E-ED27-7B3031682302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6" name="Google Shape;2746;p70">
              <a:extLst>
                <a:ext uri="{FF2B5EF4-FFF2-40B4-BE49-F238E27FC236}">
                  <a16:creationId xmlns:a16="http://schemas.microsoft.com/office/drawing/2014/main" id="{AACAD1D5-A68E-5B47-F568-5B9FCE3CF249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" name="Google Shape;2747;p70">
              <a:extLst>
                <a:ext uri="{FF2B5EF4-FFF2-40B4-BE49-F238E27FC236}">
                  <a16:creationId xmlns:a16="http://schemas.microsoft.com/office/drawing/2014/main" id="{350A51DC-D551-952D-D9E7-DD91A30B8D16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8" name="Google Shape;2748;p70">
            <a:hlinkClick r:id="" action="ppaction://noaction"/>
            <a:extLst>
              <a:ext uri="{FF2B5EF4-FFF2-40B4-BE49-F238E27FC236}">
                <a16:creationId xmlns:a16="http://schemas.microsoft.com/office/drawing/2014/main" id="{3D288171-757F-4D98-5B93-5F51DC312424}"/>
              </a:ext>
            </a:extLst>
          </p:cNvPr>
          <p:cNvSpPr/>
          <p:nvPr/>
        </p:nvSpPr>
        <p:spPr>
          <a:xfrm>
            <a:off x="892667" y="368700"/>
            <a:ext cx="2844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9" name="Google Shape;245;p34">
            <a:extLst>
              <a:ext uri="{FF2B5EF4-FFF2-40B4-BE49-F238E27FC236}">
                <a16:creationId xmlns:a16="http://schemas.microsoft.com/office/drawing/2014/main" id="{EF85FE0F-28CD-5B7E-6937-3CD889393343}"/>
              </a:ext>
            </a:extLst>
          </p:cNvPr>
          <p:cNvSpPr txBox="1"/>
          <p:nvPr/>
        </p:nvSpPr>
        <p:spPr>
          <a:xfrm>
            <a:off x="9073999" y="283665"/>
            <a:ext cx="2104332" cy="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867" b="0" i="0" u="none" strike="noStrike" kern="0" cap="none" spc="0" normalizeH="0" baseline="0" noProof="0" dirty="0">
                <a:ln>
                  <a:noFill/>
                </a:ln>
                <a:solidFill>
                  <a:srgbClr val="FFB632"/>
                </a:solidFill>
                <a:effectLst/>
                <a:uLnTx/>
                <a:uFillTx/>
                <a:latin typeface="Bebas Neue"/>
                <a:ea typeface="+mn-ea"/>
                <a:cs typeface="Arial"/>
                <a:sym typeface="Bebas Neue"/>
              </a:rPr>
              <a:t>Probability and stats</a:t>
            </a: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FFB632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1F1025-FFC7-71C0-B2AA-0E594E47A336}"/>
              </a:ext>
            </a:extLst>
          </p:cNvPr>
          <p:cNvSpPr txBox="1"/>
          <p:nvPr/>
        </p:nvSpPr>
        <p:spPr>
          <a:xfrm>
            <a:off x="892667" y="1639389"/>
            <a:ext cx="680889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Success: disagree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Confidence Interval: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0.29 &lt; p &lt; 0.36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Testing: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Claim: </a:t>
            </a:r>
            <a:r>
              <a:rPr lang="en-US" sz="1600" dirty="0">
                <a:solidFill>
                  <a:srgbClr val="FFFFFF"/>
                </a:solidFill>
                <a:latin typeface="Arial"/>
              </a:rPr>
              <a:t>More than 30% disagree that CGPA defines IQ!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p &lt;= 0.30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</a:t>
            </a:r>
            <a:r>
              <a:rPr kumimoji="0" lang="en-US" sz="1600" b="1" i="1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p &gt; 0.30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Zcal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1.47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Ztab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1.64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rgbClr val="FFFFFF"/>
              </a:solid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So, the claim is </a:t>
            </a:r>
            <a:r>
              <a:rPr lang="en-US" sz="1600" dirty="0">
                <a:solidFill>
                  <a:srgbClr val="FFFFFF"/>
                </a:solidFill>
                <a:latin typeface="Arial"/>
              </a:rPr>
              <a:t>wrong. We are 95% confident that less than 30% disagree that CGPA defines our IQ.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9D20E4-B8FE-9863-CC15-31C17ECDF8D5}"/>
              </a:ext>
            </a:extLst>
          </p:cNvPr>
          <p:cNvSpPr txBox="1"/>
          <p:nvPr/>
        </p:nvSpPr>
        <p:spPr>
          <a:xfrm>
            <a:off x="892667" y="899938"/>
            <a:ext cx="10406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u="sng" dirty="0">
                <a:solidFill>
                  <a:srgbClr val="FFB632"/>
                </a:solidFill>
                <a:latin typeface="Arial Black" panose="020B0A04020102020204" pitchFamily="34" charset="0"/>
              </a:rPr>
              <a:t>Does CGPA defines your IQ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FB632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20275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0"/>
          <p:cNvSpPr/>
          <p:nvPr/>
        </p:nvSpPr>
        <p:spPr>
          <a:xfrm>
            <a:off x="3025994" y="4544291"/>
            <a:ext cx="6789821" cy="655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5" name="Google Shape;645;p40"/>
          <p:cNvSpPr/>
          <p:nvPr/>
        </p:nvSpPr>
        <p:spPr>
          <a:xfrm>
            <a:off x="952478" y="1947219"/>
            <a:ext cx="1823041" cy="182280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6" name="Google Shape;646;p40"/>
          <p:cNvSpPr txBox="1">
            <a:spLocks noGrp="1"/>
          </p:cNvSpPr>
          <p:nvPr>
            <p:ph type="title"/>
          </p:nvPr>
        </p:nvSpPr>
        <p:spPr>
          <a:xfrm>
            <a:off x="5753031" y="2844043"/>
            <a:ext cx="3659465" cy="1700248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sz="11500" dirty="0">
                <a:solidFill>
                  <a:schemeClr val="lt2"/>
                </a:solidFill>
              </a:rPr>
              <a:t>SKILLS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647" name="Google Shape;647;p40"/>
          <p:cNvSpPr txBox="1">
            <a:spLocks noGrp="1"/>
          </p:cNvSpPr>
          <p:nvPr>
            <p:ph type="subTitle" idx="1"/>
          </p:nvPr>
        </p:nvSpPr>
        <p:spPr>
          <a:xfrm>
            <a:off x="3165881" y="4649700"/>
            <a:ext cx="6574348" cy="40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dirty="0"/>
              <a:t>Gender, department and your university year</a:t>
            </a:r>
            <a:endParaRPr dirty="0"/>
          </a:p>
        </p:txBody>
      </p:sp>
      <p:sp>
        <p:nvSpPr>
          <p:cNvPr id="648" name="Google Shape;648;p40"/>
          <p:cNvSpPr txBox="1">
            <a:spLocks noGrp="1"/>
          </p:cNvSpPr>
          <p:nvPr>
            <p:ph type="title" idx="2"/>
          </p:nvPr>
        </p:nvSpPr>
        <p:spPr>
          <a:xfrm>
            <a:off x="952400" y="2352036"/>
            <a:ext cx="1823200" cy="101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03</a:t>
            </a:r>
            <a:endParaRPr dirty="0"/>
          </a:p>
        </p:txBody>
      </p:sp>
      <p:sp>
        <p:nvSpPr>
          <p:cNvPr id="649" name="Google Shape;649;p40"/>
          <p:cNvSpPr/>
          <p:nvPr/>
        </p:nvSpPr>
        <p:spPr>
          <a:xfrm>
            <a:off x="3034346" y="2261249"/>
            <a:ext cx="3461287" cy="1007819"/>
          </a:xfrm>
          <a:prstGeom prst="rect">
            <a:avLst/>
          </a:prstGeom>
        </p:spPr>
        <p:txBody>
          <a:bodyPr>
            <a:prstTxWarp prst="textPlain">
              <a:avLst>
                <a:gd name="adj" fmla="val 49733"/>
              </a:avLst>
            </a:prstTxWarp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000" dirty="0"/>
              <a:t>GGPA </a:t>
            </a:r>
          </a:p>
        </p:txBody>
      </p:sp>
      <p:sp>
        <p:nvSpPr>
          <p:cNvPr id="650" name="Google Shape;650;p40"/>
          <p:cNvSpPr txBox="1"/>
          <p:nvPr/>
        </p:nvSpPr>
        <p:spPr>
          <a:xfrm>
            <a:off x="9416400" y="283665"/>
            <a:ext cx="1823200" cy="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-US" sz="1867" kern="0" dirty="0">
                <a:solidFill>
                  <a:srgbClr val="FFB63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 lang="en-US" sz="1867" kern="0" dirty="0">
              <a:solidFill>
                <a:srgbClr val="FFB63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1" name="Google Shape;651;p40"/>
          <p:cNvSpPr/>
          <p:nvPr/>
        </p:nvSpPr>
        <p:spPr>
          <a:xfrm>
            <a:off x="9646501" y="939434"/>
            <a:ext cx="143769" cy="14465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2" name="Google Shape;652;p40"/>
          <p:cNvSpPr/>
          <p:nvPr/>
        </p:nvSpPr>
        <p:spPr>
          <a:xfrm>
            <a:off x="10546801" y="3015301"/>
            <a:ext cx="349972" cy="34993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3" name="Google Shape;653;p40"/>
          <p:cNvSpPr/>
          <p:nvPr/>
        </p:nvSpPr>
        <p:spPr>
          <a:xfrm>
            <a:off x="1106757" y="4222424"/>
            <a:ext cx="186996" cy="18696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4" name="Google Shape;654;p40"/>
          <p:cNvSpPr/>
          <p:nvPr/>
        </p:nvSpPr>
        <p:spPr>
          <a:xfrm>
            <a:off x="2089403" y="5673850"/>
            <a:ext cx="107796" cy="107796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5" name="Google Shape;655;p40"/>
          <p:cNvSpPr/>
          <p:nvPr/>
        </p:nvSpPr>
        <p:spPr>
          <a:xfrm>
            <a:off x="10896753" y="4243615"/>
            <a:ext cx="143769" cy="144613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656" name="Google Shape;656;p40"/>
          <p:cNvGrpSpPr/>
          <p:nvPr/>
        </p:nvGrpSpPr>
        <p:grpSpPr>
          <a:xfrm>
            <a:off x="10322330" y="979204"/>
            <a:ext cx="927773" cy="325073"/>
            <a:chOff x="2271950" y="2722775"/>
            <a:chExt cx="575875" cy="201775"/>
          </a:xfrm>
        </p:grpSpPr>
        <p:sp>
          <p:nvSpPr>
            <p:cNvPr id="657" name="Google Shape;657;p4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62" name="Google Shape;662;p40"/>
          <p:cNvSpPr/>
          <p:nvPr/>
        </p:nvSpPr>
        <p:spPr>
          <a:xfrm rot="7198898">
            <a:off x="9581283" y="1585160"/>
            <a:ext cx="933836" cy="929073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3" name="Google Shape;663;p40"/>
          <p:cNvSpPr/>
          <p:nvPr/>
        </p:nvSpPr>
        <p:spPr>
          <a:xfrm rot="7201932">
            <a:off x="1028505" y="5015454"/>
            <a:ext cx="495904" cy="49337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4" name="Google Shape;664;p40"/>
          <p:cNvSpPr/>
          <p:nvPr/>
        </p:nvSpPr>
        <p:spPr>
          <a:xfrm>
            <a:off x="8834351" y="1214018"/>
            <a:ext cx="284575" cy="286247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5" name="Google Shape;665;p40"/>
          <p:cNvSpPr/>
          <p:nvPr/>
        </p:nvSpPr>
        <p:spPr>
          <a:xfrm rot="-1685758">
            <a:off x="1905243" y="5077129"/>
            <a:ext cx="79399" cy="80224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6" name="Google Shape;666;p40"/>
          <p:cNvSpPr/>
          <p:nvPr/>
        </p:nvSpPr>
        <p:spPr>
          <a:xfrm>
            <a:off x="10576115" y="4924017"/>
            <a:ext cx="107796" cy="107796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7" name="Google Shape;667;p40">
            <a:hlinkClick r:id="" action="ppaction://hlinkshowjump?jump=nextslide"/>
          </p:cNvPr>
          <p:cNvSpPr/>
          <p:nvPr/>
        </p:nvSpPr>
        <p:spPr>
          <a:xfrm rot="5400000">
            <a:off x="10953896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8" name="Google Shape;668;p40">
            <a:hlinkClick r:id="" action="ppaction://hlinkshowjump?jump=previousslide"/>
          </p:cNvPr>
          <p:cNvSpPr/>
          <p:nvPr/>
        </p:nvSpPr>
        <p:spPr>
          <a:xfrm rot="-5400000" flipH="1">
            <a:off x="975963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0" name="Google Shape;670;p40">
            <a:hlinkClick r:id="rId3" action="ppaction://hlinksldjump"/>
          </p:cNvPr>
          <p:cNvSpPr txBox="1"/>
          <p:nvPr/>
        </p:nvSpPr>
        <p:spPr>
          <a:xfrm>
            <a:off x="2023907" y="367700"/>
            <a:ext cx="696000" cy="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333" kern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333" kern="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72" name="Google Shape;672;p40"/>
          <p:cNvGrpSpPr/>
          <p:nvPr/>
        </p:nvGrpSpPr>
        <p:grpSpPr>
          <a:xfrm>
            <a:off x="941384" y="417297"/>
            <a:ext cx="186963" cy="187212"/>
            <a:chOff x="2741000" y="199475"/>
            <a:chExt cx="191953" cy="192210"/>
          </a:xfrm>
        </p:grpSpPr>
        <p:sp>
          <p:nvSpPr>
            <p:cNvPr id="673" name="Google Shape;673;p4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82" name="Google Shape;682;p40">
            <a:hlinkClick r:id="rId4" action="ppaction://hlinksldjump"/>
          </p:cNvPr>
          <p:cNvSpPr/>
          <p:nvPr/>
        </p:nvSpPr>
        <p:spPr>
          <a:xfrm>
            <a:off x="892667" y="368700"/>
            <a:ext cx="2844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585C2D-ED31-BB90-ED32-E433EA82AD3F}"/>
              </a:ext>
            </a:extLst>
          </p:cNvPr>
          <p:cNvSpPr/>
          <p:nvPr/>
        </p:nvSpPr>
        <p:spPr>
          <a:xfrm>
            <a:off x="3050682" y="2955393"/>
            <a:ext cx="3043325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versus</a:t>
            </a:r>
          </a:p>
        </p:txBody>
      </p:sp>
    </p:spTree>
    <p:extLst>
      <p:ext uri="{BB962C8B-B14F-4D97-AF65-F5344CB8AC3E}">
        <p14:creationId xmlns:p14="http://schemas.microsoft.com/office/powerpoint/2010/main" val="2274549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7" name="Google Shape;2697;p70"/>
          <p:cNvGrpSpPr/>
          <p:nvPr/>
        </p:nvGrpSpPr>
        <p:grpSpPr>
          <a:xfrm>
            <a:off x="8834499" y="2663593"/>
            <a:ext cx="2746133" cy="3364064"/>
            <a:chOff x="2962600" y="1787438"/>
            <a:chExt cx="2059600" cy="2523048"/>
          </a:xfrm>
        </p:grpSpPr>
        <p:sp>
          <p:nvSpPr>
            <p:cNvPr id="2698" name="Google Shape;2698;p70"/>
            <p:cNvSpPr/>
            <p:nvPr/>
          </p:nvSpPr>
          <p:spPr>
            <a:xfrm>
              <a:off x="3488800" y="2222313"/>
              <a:ext cx="1161675" cy="555400"/>
            </a:xfrm>
            <a:custGeom>
              <a:avLst/>
              <a:gdLst/>
              <a:ahLst/>
              <a:cxnLst/>
              <a:rect l="l" t="t" r="r" b="b"/>
              <a:pathLst>
                <a:path w="46467" h="22216" extrusionOk="0">
                  <a:moveTo>
                    <a:pt x="24418" y="0"/>
                  </a:moveTo>
                  <a:cubicBezTo>
                    <a:pt x="17713" y="33"/>
                    <a:pt x="12042" y="5004"/>
                    <a:pt x="11175" y="11675"/>
                  </a:cubicBezTo>
                  <a:cubicBezTo>
                    <a:pt x="10975" y="11675"/>
                    <a:pt x="10808" y="11642"/>
                    <a:pt x="10608" y="11642"/>
                  </a:cubicBezTo>
                  <a:cubicBezTo>
                    <a:pt x="4737" y="11642"/>
                    <a:pt x="0" y="16378"/>
                    <a:pt x="0" y="22216"/>
                  </a:cubicBezTo>
                  <a:lnTo>
                    <a:pt x="46233" y="22216"/>
                  </a:lnTo>
                  <a:cubicBezTo>
                    <a:pt x="46367" y="21582"/>
                    <a:pt x="46467" y="20915"/>
                    <a:pt x="46467" y="20248"/>
                  </a:cubicBezTo>
                  <a:cubicBezTo>
                    <a:pt x="46467" y="15511"/>
                    <a:pt x="42598" y="11642"/>
                    <a:pt x="37827" y="11642"/>
                  </a:cubicBezTo>
                  <a:lnTo>
                    <a:pt x="37694" y="11642"/>
                  </a:lnTo>
                  <a:cubicBezTo>
                    <a:pt x="36827" y="4970"/>
                    <a:pt x="31156" y="0"/>
                    <a:pt x="2441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699" name="Google Shape;2699;p70"/>
            <p:cNvSpPr/>
            <p:nvPr/>
          </p:nvSpPr>
          <p:spPr>
            <a:xfrm>
              <a:off x="4188475" y="2631763"/>
              <a:ext cx="74225" cy="467850"/>
            </a:xfrm>
            <a:custGeom>
              <a:avLst/>
              <a:gdLst/>
              <a:ahLst/>
              <a:cxnLst/>
              <a:rect l="l" t="t" r="r" b="b"/>
              <a:pathLst>
                <a:path w="2969" h="18714" extrusionOk="0">
                  <a:moveTo>
                    <a:pt x="0" y="0"/>
                  </a:moveTo>
                  <a:lnTo>
                    <a:pt x="0" y="15245"/>
                  </a:lnTo>
                  <a:lnTo>
                    <a:pt x="1468" y="18714"/>
                  </a:lnTo>
                  <a:lnTo>
                    <a:pt x="2969" y="15245"/>
                  </a:lnTo>
                  <a:lnTo>
                    <a:pt x="2969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0" name="Google Shape;2700;p70"/>
            <p:cNvSpPr/>
            <p:nvPr/>
          </p:nvSpPr>
          <p:spPr>
            <a:xfrm>
              <a:off x="3904100" y="2545038"/>
              <a:ext cx="75075" cy="467850"/>
            </a:xfrm>
            <a:custGeom>
              <a:avLst/>
              <a:gdLst/>
              <a:ahLst/>
              <a:cxnLst/>
              <a:rect l="l" t="t" r="r" b="b"/>
              <a:pathLst>
                <a:path w="3003" h="18714" extrusionOk="0">
                  <a:moveTo>
                    <a:pt x="1501" y="0"/>
                  </a:moveTo>
                  <a:lnTo>
                    <a:pt x="0" y="3469"/>
                  </a:lnTo>
                  <a:lnTo>
                    <a:pt x="0" y="18714"/>
                  </a:lnTo>
                  <a:lnTo>
                    <a:pt x="3002" y="18714"/>
                  </a:lnTo>
                  <a:lnTo>
                    <a:pt x="3002" y="3469"/>
                  </a:lnTo>
                  <a:lnTo>
                    <a:pt x="150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1" name="Google Shape;2701;p70"/>
            <p:cNvSpPr/>
            <p:nvPr/>
          </p:nvSpPr>
          <p:spPr>
            <a:xfrm>
              <a:off x="2962600" y="2574213"/>
              <a:ext cx="1161675" cy="555425"/>
            </a:xfrm>
            <a:custGeom>
              <a:avLst/>
              <a:gdLst/>
              <a:ahLst/>
              <a:cxnLst/>
              <a:rect l="l" t="t" r="r" b="b"/>
              <a:pathLst>
                <a:path w="46467" h="22217" extrusionOk="0">
                  <a:moveTo>
                    <a:pt x="24417" y="1"/>
                  </a:moveTo>
                  <a:cubicBezTo>
                    <a:pt x="17713" y="1"/>
                    <a:pt x="12042" y="4971"/>
                    <a:pt x="11175" y="11609"/>
                  </a:cubicBezTo>
                  <a:lnTo>
                    <a:pt x="10574" y="11609"/>
                  </a:lnTo>
                  <a:cubicBezTo>
                    <a:pt x="4737" y="11609"/>
                    <a:pt x="0" y="16346"/>
                    <a:pt x="0" y="22217"/>
                  </a:cubicBezTo>
                  <a:lnTo>
                    <a:pt x="46233" y="22217"/>
                  </a:lnTo>
                  <a:cubicBezTo>
                    <a:pt x="46366" y="21583"/>
                    <a:pt x="46433" y="20916"/>
                    <a:pt x="46467" y="20249"/>
                  </a:cubicBezTo>
                  <a:cubicBezTo>
                    <a:pt x="46467" y="15479"/>
                    <a:pt x="42597" y="11609"/>
                    <a:pt x="37827" y="11609"/>
                  </a:cubicBezTo>
                  <a:lnTo>
                    <a:pt x="37694" y="11609"/>
                  </a:lnTo>
                  <a:cubicBezTo>
                    <a:pt x="36826" y="4971"/>
                    <a:pt x="31156" y="1"/>
                    <a:pt x="2441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2" name="Google Shape;2702;p70"/>
            <p:cNvSpPr/>
            <p:nvPr/>
          </p:nvSpPr>
          <p:spPr>
            <a:xfrm>
              <a:off x="3491300" y="2730163"/>
              <a:ext cx="194325" cy="158475"/>
            </a:xfrm>
            <a:custGeom>
              <a:avLst/>
              <a:gdLst/>
              <a:ahLst/>
              <a:cxnLst/>
              <a:rect l="l" t="t" r="r" b="b"/>
              <a:pathLst>
                <a:path w="7773" h="6339" fill="none" extrusionOk="0">
                  <a:moveTo>
                    <a:pt x="0" y="2302"/>
                  </a:moveTo>
                  <a:cubicBezTo>
                    <a:pt x="3269" y="1"/>
                    <a:pt x="7773" y="2302"/>
                    <a:pt x="7773" y="6339"/>
                  </a:cubicBezTo>
                </a:path>
              </a:pathLst>
            </a:custGeom>
            <a:solidFill>
              <a:schemeClr val="lt1"/>
            </a:solidFill>
            <a:ln w="3170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3" name="Google Shape;2703;p70"/>
            <p:cNvSpPr/>
            <p:nvPr/>
          </p:nvSpPr>
          <p:spPr>
            <a:xfrm>
              <a:off x="3452100" y="2751838"/>
              <a:ext cx="80075" cy="82600"/>
            </a:xfrm>
            <a:custGeom>
              <a:avLst/>
              <a:gdLst/>
              <a:ahLst/>
              <a:cxnLst/>
              <a:rect l="l" t="t" r="r" b="b"/>
              <a:pathLst>
                <a:path w="3203" h="3304" extrusionOk="0">
                  <a:moveTo>
                    <a:pt x="735" y="1"/>
                  </a:moveTo>
                  <a:lnTo>
                    <a:pt x="1" y="3303"/>
                  </a:lnTo>
                  <a:lnTo>
                    <a:pt x="3203" y="2303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4" name="Google Shape;2704;p70"/>
            <p:cNvSpPr/>
            <p:nvPr/>
          </p:nvSpPr>
          <p:spPr>
            <a:xfrm>
              <a:off x="3452100" y="2875263"/>
              <a:ext cx="194325" cy="158475"/>
            </a:xfrm>
            <a:custGeom>
              <a:avLst/>
              <a:gdLst/>
              <a:ahLst/>
              <a:cxnLst/>
              <a:rect l="l" t="t" r="r" b="b"/>
              <a:pathLst>
                <a:path w="7773" h="6339" fill="none" extrusionOk="0">
                  <a:moveTo>
                    <a:pt x="7773" y="4037"/>
                  </a:moveTo>
                  <a:cubicBezTo>
                    <a:pt x="4504" y="6339"/>
                    <a:pt x="1" y="4037"/>
                    <a:pt x="1" y="1"/>
                  </a:cubicBezTo>
                </a:path>
              </a:pathLst>
            </a:custGeom>
            <a:solidFill>
              <a:schemeClr val="lt1"/>
            </a:solidFill>
            <a:ln w="3170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5" name="Google Shape;2705;p70"/>
            <p:cNvSpPr/>
            <p:nvPr/>
          </p:nvSpPr>
          <p:spPr>
            <a:xfrm>
              <a:off x="3605550" y="2929488"/>
              <a:ext cx="80075" cy="82575"/>
            </a:xfrm>
            <a:custGeom>
              <a:avLst/>
              <a:gdLst/>
              <a:ahLst/>
              <a:cxnLst/>
              <a:rect l="l" t="t" r="r" b="b"/>
              <a:pathLst>
                <a:path w="3203" h="3303" extrusionOk="0">
                  <a:moveTo>
                    <a:pt x="3203" y="0"/>
                  </a:moveTo>
                  <a:lnTo>
                    <a:pt x="0" y="1001"/>
                  </a:lnTo>
                  <a:lnTo>
                    <a:pt x="2469" y="3302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6" name="Google Shape;2706;p70"/>
            <p:cNvSpPr/>
            <p:nvPr/>
          </p:nvSpPr>
          <p:spPr>
            <a:xfrm>
              <a:off x="3481113" y="3343700"/>
              <a:ext cx="381000" cy="495625"/>
            </a:xfrm>
            <a:custGeom>
              <a:avLst/>
              <a:gdLst/>
              <a:ahLst/>
              <a:cxnLst/>
              <a:rect l="l" t="t" r="r" b="b"/>
              <a:pathLst>
                <a:path w="15240" h="19825" extrusionOk="0">
                  <a:moveTo>
                    <a:pt x="13597" y="1"/>
                  </a:moveTo>
                  <a:cubicBezTo>
                    <a:pt x="13347" y="1"/>
                    <a:pt x="13085" y="89"/>
                    <a:pt x="12843" y="294"/>
                  </a:cubicBezTo>
                  <a:lnTo>
                    <a:pt x="4404" y="8733"/>
                  </a:lnTo>
                  <a:lnTo>
                    <a:pt x="4404" y="5698"/>
                  </a:lnTo>
                  <a:cubicBezTo>
                    <a:pt x="4404" y="5298"/>
                    <a:pt x="4304" y="4931"/>
                    <a:pt x="4137" y="4564"/>
                  </a:cubicBezTo>
                  <a:cubicBezTo>
                    <a:pt x="4003" y="4297"/>
                    <a:pt x="3837" y="4063"/>
                    <a:pt x="3636" y="3863"/>
                  </a:cubicBezTo>
                  <a:lnTo>
                    <a:pt x="2702" y="2929"/>
                  </a:lnTo>
                  <a:cubicBezTo>
                    <a:pt x="2452" y="2690"/>
                    <a:pt x="2149" y="2582"/>
                    <a:pt x="1854" y="2582"/>
                  </a:cubicBezTo>
                  <a:cubicBezTo>
                    <a:pt x="1243" y="2582"/>
                    <a:pt x="668" y="3044"/>
                    <a:pt x="668" y="3763"/>
                  </a:cubicBezTo>
                  <a:cubicBezTo>
                    <a:pt x="668" y="4063"/>
                    <a:pt x="801" y="4364"/>
                    <a:pt x="1035" y="4597"/>
                  </a:cubicBezTo>
                  <a:lnTo>
                    <a:pt x="1268" y="4831"/>
                  </a:lnTo>
                  <a:cubicBezTo>
                    <a:pt x="1735" y="5331"/>
                    <a:pt x="2035" y="5998"/>
                    <a:pt x="2035" y="6699"/>
                  </a:cubicBezTo>
                  <a:lnTo>
                    <a:pt x="0" y="14104"/>
                  </a:lnTo>
                  <a:cubicBezTo>
                    <a:pt x="0" y="14704"/>
                    <a:pt x="234" y="15271"/>
                    <a:pt x="668" y="15705"/>
                  </a:cubicBezTo>
                  <a:lnTo>
                    <a:pt x="4137" y="19174"/>
                  </a:lnTo>
                  <a:cubicBezTo>
                    <a:pt x="4587" y="19608"/>
                    <a:pt x="5171" y="19825"/>
                    <a:pt x="5750" y="19825"/>
                  </a:cubicBezTo>
                  <a:cubicBezTo>
                    <a:pt x="6330" y="19825"/>
                    <a:pt x="6905" y="19608"/>
                    <a:pt x="7339" y="19174"/>
                  </a:cubicBezTo>
                  <a:lnTo>
                    <a:pt x="13177" y="13337"/>
                  </a:lnTo>
                  <a:cubicBezTo>
                    <a:pt x="13410" y="13103"/>
                    <a:pt x="13510" y="12803"/>
                    <a:pt x="13510" y="12503"/>
                  </a:cubicBezTo>
                  <a:cubicBezTo>
                    <a:pt x="13510" y="11784"/>
                    <a:pt x="12935" y="11307"/>
                    <a:pt x="12335" y="11307"/>
                  </a:cubicBezTo>
                  <a:cubicBezTo>
                    <a:pt x="12044" y="11307"/>
                    <a:pt x="11748" y="11418"/>
                    <a:pt x="11509" y="11669"/>
                  </a:cubicBezTo>
                  <a:lnTo>
                    <a:pt x="12176" y="10968"/>
                  </a:lnTo>
                  <a:cubicBezTo>
                    <a:pt x="13186" y="10135"/>
                    <a:pt x="12361" y="8843"/>
                    <a:pt x="11408" y="8843"/>
                  </a:cubicBezTo>
                  <a:cubicBezTo>
                    <a:pt x="11210" y="8843"/>
                    <a:pt x="11006" y="8899"/>
                    <a:pt x="10811" y="9027"/>
                  </a:cubicBezTo>
                  <a:lnTo>
                    <a:pt x="10811" y="9027"/>
                  </a:lnTo>
                  <a:lnTo>
                    <a:pt x="10842" y="9000"/>
                  </a:lnTo>
                  <a:cubicBezTo>
                    <a:pt x="11542" y="8119"/>
                    <a:pt x="10811" y="7035"/>
                    <a:pt x="9933" y="7035"/>
                  </a:cubicBezTo>
                  <a:cubicBezTo>
                    <a:pt x="9682" y="7035"/>
                    <a:pt x="9419" y="7124"/>
                    <a:pt x="9174" y="7332"/>
                  </a:cubicBezTo>
                  <a:lnTo>
                    <a:pt x="14511" y="1962"/>
                  </a:lnTo>
                  <a:cubicBezTo>
                    <a:pt x="15239" y="1103"/>
                    <a:pt x="14486" y="1"/>
                    <a:pt x="1359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2707" name="Google Shape;2707;p70"/>
            <p:cNvGrpSpPr/>
            <p:nvPr/>
          </p:nvGrpSpPr>
          <p:grpSpPr>
            <a:xfrm>
              <a:off x="4068550" y="3518650"/>
              <a:ext cx="503452" cy="791836"/>
              <a:chOff x="6398413" y="1345150"/>
              <a:chExt cx="503452" cy="791836"/>
            </a:xfrm>
          </p:grpSpPr>
          <p:sp>
            <p:nvSpPr>
              <p:cNvPr id="2708" name="Google Shape;2708;p70"/>
              <p:cNvSpPr/>
              <p:nvPr/>
            </p:nvSpPr>
            <p:spPr>
              <a:xfrm>
                <a:off x="6450067" y="1345150"/>
                <a:ext cx="402560" cy="348494"/>
              </a:xfrm>
              <a:custGeom>
                <a:avLst/>
                <a:gdLst/>
                <a:ahLst/>
                <a:cxnLst/>
                <a:rect l="l" t="t" r="r" b="b"/>
                <a:pathLst>
                  <a:path w="11176" h="9675" extrusionOk="0">
                    <a:moveTo>
                      <a:pt x="5571" y="0"/>
                    </a:moveTo>
                    <a:cubicBezTo>
                      <a:pt x="2569" y="0"/>
                      <a:pt x="67" y="2402"/>
                      <a:pt x="1" y="5438"/>
                    </a:cubicBezTo>
                    <a:lnTo>
                      <a:pt x="1" y="9674"/>
                    </a:lnTo>
                    <a:lnTo>
                      <a:pt x="1969" y="9674"/>
                    </a:lnTo>
                    <a:lnTo>
                      <a:pt x="1969" y="5438"/>
                    </a:lnTo>
                    <a:cubicBezTo>
                      <a:pt x="1969" y="3436"/>
                      <a:pt x="3603" y="1835"/>
                      <a:pt x="5571" y="1835"/>
                    </a:cubicBezTo>
                    <a:cubicBezTo>
                      <a:pt x="7573" y="1835"/>
                      <a:pt x="9174" y="3436"/>
                      <a:pt x="9207" y="5438"/>
                    </a:cubicBezTo>
                    <a:lnTo>
                      <a:pt x="9207" y="9674"/>
                    </a:lnTo>
                    <a:lnTo>
                      <a:pt x="11175" y="9674"/>
                    </a:lnTo>
                    <a:lnTo>
                      <a:pt x="11175" y="5438"/>
                    </a:lnTo>
                    <a:cubicBezTo>
                      <a:pt x="11075" y="2402"/>
                      <a:pt x="8607" y="0"/>
                      <a:pt x="557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09" name="Google Shape;2709;p70"/>
              <p:cNvSpPr/>
              <p:nvPr/>
            </p:nvSpPr>
            <p:spPr>
              <a:xfrm>
                <a:off x="6398413" y="1633534"/>
                <a:ext cx="503452" cy="503452"/>
              </a:xfrm>
              <a:custGeom>
                <a:avLst/>
                <a:gdLst/>
                <a:ahLst/>
                <a:cxnLst/>
                <a:rect l="l" t="t" r="r" b="b"/>
                <a:pathLst>
                  <a:path w="13977" h="13977" extrusionOk="0">
                    <a:moveTo>
                      <a:pt x="0" y="0"/>
                    </a:moveTo>
                    <a:lnTo>
                      <a:pt x="0" y="13977"/>
                    </a:lnTo>
                    <a:lnTo>
                      <a:pt x="13977" y="13977"/>
                    </a:lnTo>
                    <a:lnTo>
                      <a:pt x="1397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10" name="Google Shape;2710;p70"/>
              <p:cNvSpPr/>
              <p:nvPr/>
            </p:nvSpPr>
            <p:spPr>
              <a:xfrm>
                <a:off x="6559426" y="1757302"/>
                <a:ext cx="159821" cy="136696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3795" extrusionOk="0">
                    <a:moveTo>
                      <a:pt x="2535" y="0"/>
                    </a:moveTo>
                    <a:cubicBezTo>
                      <a:pt x="834" y="0"/>
                      <a:pt x="0" y="2035"/>
                      <a:pt x="1168" y="3236"/>
                    </a:cubicBezTo>
                    <a:cubicBezTo>
                      <a:pt x="1554" y="3622"/>
                      <a:pt x="2031" y="3795"/>
                      <a:pt x="2500" y="3795"/>
                    </a:cubicBezTo>
                    <a:cubicBezTo>
                      <a:pt x="3486" y="3795"/>
                      <a:pt x="4437" y="3032"/>
                      <a:pt x="4437" y="1901"/>
                    </a:cubicBezTo>
                    <a:cubicBezTo>
                      <a:pt x="4437" y="834"/>
                      <a:pt x="3569" y="0"/>
                      <a:pt x="25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11" name="Google Shape;2711;p70"/>
              <p:cNvSpPr/>
              <p:nvPr/>
            </p:nvSpPr>
            <p:spPr>
              <a:xfrm>
                <a:off x="6625489" y="1836585"/>
                <a:ext cx="50500" cy="159857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4438" extrusionOk="0">
                    <a:moveTo>
                      <a:pt x="1" y="1"/>
                    </a:moveTo>
                    <a:lnTo>
                      <a:pt x="1" y="3837"/>
                    </a:lnTo>
                    <a:cubicBezTo>
                      <a:pt x="1" y="4170"/>
                      <a:pt x="268" y="4437"/>
                      <a:pt x="568" y="4437"/>
                    </a:cubicBezTo>
                    <a:lnTo>
                      <a:pt x="801" y="4437"/>
                    </a:lnTo>
                    <a:cubicBezTo>
                      <a:pt x="1135" y="4437"/>
                      <a:pt x="1402" y="4170"/>
                      <a:pt x="1402" y="3837"/>
                    </a:cubicBez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</p:grpSp>
        <p:sp>
          <p:nvSpPr>
            <p:cNvPr id="2712" name="Google Shape;2712;p70"/>
            <p:cNvSpPr/>
            <p:nvPr/>
          </p:nvSpPr>
          <p:spPr>
            <a:xfrm>
              <a:off x="3257525" y="3245904"/>
              <a:ext cx="97800" cy="97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3" name="Google Shape;2713;p70"/>
            <p:cNvSpPr/>
            <p:nvPr/>
          </p:nvSpPr>
          <p:spPr>
            <a:xfrm>
              <a:off x="4650475" y="2222325"/>
              <a:ext cx="194400" cy="1944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4" name="Google Shape;2714;p70"/>
            <p:cNvSpPr/>
            <p:nvPr/>
          </p:nvSpPr>
          <p:spPr>
            <a:xfrm>
              <a:off x="3063125" y="2222313"/>
              <a:ext cx="194400" cy="194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5" name="Google Shape;2715;p70"/>
            <p:cNvSpPr/>
            <p:nvPr/>
          </p:nvSpPr>
          <p:spPr>
            <a:xfrm>
              <a:off x="3979175" y="3518650"/>
              <a:ext cx="42300" cy="42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6" name="Google Shape;2716;p70"/>
            <p:cNvSpPr/>
            <p:nvPr/>
          </p:nvSpPr>
          <p:spPr>
            <a:xfrm>
              <a:off x="4924400" y="4183554"/>
              <a:ext cx="97800" cy="978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7" name="Google Shape;2717;p70"/>
            <p:cNvSpPr/>
            <p:nvPr/>
          </p:nvSpPr>
          <p:spPr>
            <a:xfrm>
              <a:off x="3740425" y="1787438"/>
              <a:ext cx="80100" cy="801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8" name="Google Shape;2718;p70"/>
            <p:cNvSpPr/>
            <p:nvPr/>
          </p:nvSpPr>
          <p:spPr>
            <a:xfrm>
              <a:off x="3276975" y="4043338"/>
              <a:ext cx="80100" cy="80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2719" name="Google Shape;2719;p70"/>
          <p:cNvGrpSpPr/>
          <p:nvPr/>
        </p:nvGrpSpPr>
        <p:grpSpPr>
          <a:xfrm>
            <a:off x="589375" y="2917877"/>
            <a:ext cx="2514584" cy="3034151"/>
            <a:chOff x="818300" y="1811250"/>
            <a:chExt cx="1885938" cy="2275613"/>
          </a:xfrm>
        </p:grpSpPr>
        <p:grpSp>
          <p:nvGrpSpPr>
            <p:cNvPr id="2720" name="Google Shape;2720;p70"/>
            <p:cNvGrpSpPr/>
            <p:nvPr/>
          </p:nvGrpSpPr>
          <p:grpSpPr>
            <a:xfrm>
              <a:off x="818300" y="1811250"/>
              <a:ext cx="1616075" cy="2275613"/>
              <a:chOff x="818300" y="2144625"/>
              <a:chExt cx="1616075" cy="2275613"/>
            </a:xfrm>
          </p:grpSpPr>
          <p:grpSp>
            <p:nvGrpSpPr>
              <p:cNvPr id="2721" name="Google Shape;2721;p70"/>
              <p:cNvGrpSpPr/>
              <p:nvPr/>
            </p:nvGrpSpPr>
            <p:grpSpPr>
              <a:xfrm>
                <a:off x="818300" y="2470076"/>
                <a:ext cx="1616065" cy="1564413"/>
                <a:chOff x="867250" y="2531276"/>
                <a:chExt cx="1616065" cy="1564413"/>
              </a:xfrm>
            </p:grpSpPr>
            <p:sp>
              <p:nvSpPr>
                <p:cNvPr id="2722" name="Google Shape;2722;p70"/>
                <p:cNvSpPr/>
                <p:nvPr/>
              </p:nvSpPr>
              <p:spPr>
                <a:xfrm>
                  <a:off x="867250" y="3173775"/>
                  <a:ext cx="916982" cy="921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1" h="18882" extrusionOk="0">
                      <a:moveTo>
                        <a:pt x="9274" y="3801"/>
                      </a:moveTo>
                      <a:cubicBezTo>
                        <a:pt x="12166" y="3801"/>
                        <a:pt x="14944" y="6056"/>
                        <a:pt x="14944" y="9441"/>
                      </a:cubicBezTo>
                      <a:cubicBezTo>
                        <a:pt x="14944" y="12543"/>
                        <a:pt x="12442" y="15078"/>
                        <a:pt x="9340" y="15078"/>
                      </a:cubicBezTo>
                      <a:lnTo>
                        <a:pt x="9307" y="15078"/>
                      </a:lnTo>
                      <a:cubicBezTo>
                        <a:pt x="4303" y="15078"/>
                        <a:pt x="1801" y="9007"/>
                        <a:pt x="5337" y="5471"/>
                      </a:cubicBezTo>
                      <a:cubicBezTo>
                        <a:pt x="6481" y="4317"/>
                        <a:pt x="7891" y="3801"/>
                        <a:pt x="9274" y="3801"/>
                      </a:cubicBezTo>
                      <a:close/>
                      <a:moveTo>
                        <a:pt x="9674" y="1"/>
                      </a:moveTo>
                      <a:cubicBezTo>
                        <a:pt x="9674" y="1"/>
                        <a:pt x="9440" y="468"/>
                        <a:pt x="9240" y="968"/>
                      </a:cubicBezTo>
                      <a:cubicBezTo>
                        <a:pt x="9173" y="1168"/>
                        <a:pt x="9107" y="1368"/>
                        <a:pt x="9040" y="1569"/>
                      </a:cubicBezTo>
                      <a:cubicBezTo>
                        <a:pt x="8873" y="1569"/>
                        <a:pt x="8706" y="1569"/>
                        <a:pt x="8540" y="1602"/>
                      </a:cubicBezTo>
                      <a:lnTo>
                        <a:pt x="8339" y="1635"/>
                      </a:lnTo>
                      <a:lnTo>
                        <a:pt x="8139" y="1669"/>
                      </a:lnTo>
                      <a:cubicBezTo>
                        <a:pt x="7973" y="1669"/>
                        <a:pt x="7806" y="1702"/>
                        <a:pt x="7639" y="1769"/>
                      </a:cubicBezTo>
                      <a:cubicBezTo>
                        <a:pt x="7539" y="1602"/>
                        <a:pt x="7405" y="1435"/>
                        <a:pt x="7272" y="1235"/>
                      </a:cubicBezTo>
                      <a:cubicBezTo>
                        <a:pt x="7139" y="1068"/>
                        <a:pt x="6938" y="835"/>
                        <a:pt x="6838" y="668"/>
                      </a:cubicBezTo>
                      <a:cubicBezTo>
                        <a:pt x="6705" y="535"/>
                        <a:pt x="6605" y="434"/>
                        <a:pt x="6605" y="434"/>
                      </a:cubicBezTo>
                      <a:lnTo>
                        <a:pt x="6271" y="568"/>
                      </a:lnTo>
                      <a:cubicBezTo>
                        <a:pt x="6004" y="635"/>
                        <a:pt x="5771" y="735"/>
                        <a:pt x="5537" y="835"/>
                      </a:cubicBezTo>
                      <a:cubicBezTo>
                        <a:pt x="5271" y="968"/>
                        <a:pt x="5004" y="1102"/>
                        <a:pt x="4837" y="1202"/>
                      </a:cubicBezTo>
                      <a:lnTo>
                        <a:pt x="4537" y="1402"/>
                      </a:lnTo>
                      <a:cubicBezTo>
                        <a:pt x="4537" y="1402"/>
                        <a:pt x="4570" y="1902"/>
                        <a:pt x="4704" y="2403"/>
                      </a:cubicBezTo>
                      <a:cubicBezTo>
                        <a:pt x="4737" y="2636"/>
                        <a:pt x="4804" y="2870"/>
                        <a:pt x="4837" y="3036"/>
                      </a:cubicBezTo>
                      <a:lnTo>
                        <a:pt x="4437" y="3337"/>
                      </a:lnTo>
                      <a:lnTo>
                        <a:pt x="4270" y="3470"/>
                      </a:lnTo>
                      <a:lnTo>
                        <a:pt x="4136" y="3603"/>
                      </a:lnTo>
                      <a:cubicBezTo>
                        <a:pt x="4003" y="3703"/>
                        <a:pt x="3870" y="3837"/>
                        <a:pt x="3770" y="3970"/>
                      </a:cubicBezTo>
                      <a:cubicBezTo>
                        <a:pt x="3603" y="3904"/>
                        <a:pt x="3403" y="3804"/>
                        <a:pt x="3169" y="3737"/>
                      </a:cubicBezTo>
                      <a:cubicBezTo>
                        <a:pt x="2702" y="3537"/>
                        <a:pt x="2202" y="3403"/>
                        <a:pt x="2202" y="3403"/>
                      </a:cubicBezTo>
                      <a:cubicBezTo>
                        <a:pt x="2168" y="3437"/>
                        <a:pt x="2135" y="3437"/>
                        <a:pt x="2135" y="3470"/>
                      </a:cubicBezTo>
                      <a:cubicBezTo>
                        <a:pt x="2102" y="3537"/>
                        <a:pt x="2035" y="3603"/>
                        <a:pt x="1968" y="3703"/>
                      </a:cubicBezTo>
                      <a:cubicBezTo>
                        <a:pt x="1801" y="3904"/>
                        <a:pt x="1668" y="4104"/>
                        <a:pt x="1501" y="4337"/>
                      </a:cubicBezTo>
                      <a:cubicBezTo>
                        <a:pt x="1368" y="4571"/>
                        <a:pt x="1201" y="4804"/>
                        <a:pt x="1101" y="5004"/>
                      </a:cubicBezTo>
                      <a:lnTo>
                        <a:pt x="934" y="5338"/>
                      </a:lnTo>
                      <a:cubicBezTo>
                        <a:pt x="934" y="5338"/>
                        <a:pt x="1268" y="5738"/>
                        <a:pt x="1635" y="6105"/>
                      </a:cubicBezTo>
                      <a:cubicBezTo>
                        <a:pt x="1801" y="6272"/>
                        <a:pt x="1968" y="6405"/>
                        <a:pt x="2102" y="6539"/>
                      </a:cubicBezTo>
                      <a:cubicBezTo>
                        <a:pt x="2035" y="6739"/>
                        <a:pt x="1968" y="6906"/>
                        <a:pt x="1902" y="7039"/>
                      </a:cubicBezTo>
                      <a:cubicBezTo>
                        <a:pt x="1902" y="7073"/>
                        <a:pt x="1868" y="7106"/>
                        <a:pt x="1868" y="7173"/>
                      </a:cubicBezTo>
                      <a:lnTo>
                        <a:pt x="1868" y="7206"/>
                      </a:lnTo>
                      <a:cubicBezTo>
                        <a:pt x="1868" y="7206"/>
                        <a:pt x="1801" y="7473"/>
                        <a:pt x="1701" y="7907"/>
                      </a:cubicBezTo>
                      <a:cubicBezTo>
                        <a:pt x="1535" y="7940"/>
                        <a:pt x="1301" y="7973"/>
                        <a:pt x="1101" y="8007"/>
                      </a:cubicBezTo>
                      <a:cubicBezTo>
                        <a:pt x="601" y="8140"/>
                        <a:pt x="67" y="8307"/>
                        <a:pt x="67" y="8307"/>
                      </a:cubicBezTo>
                      <a:cubicBezTo>
                        <a:pt x="67" y="8407"/>
                        <a:pt x="34" y="8540"/>
                        <a:pt x="34" y="8640"/>
                      </a:cubicBezTo>
                      <a:cubicBezTo>
                        <a:pt x="34" y="8874"/>
                        <a:pt x="34" y="9141"/>
                        <a:pt x="0" y="9441"/>
                      </a:cubicBezTo>
                      <a:cubicBezTo>
                        <a:pt x="0" y="9741"/>
                        <a:pt x="34" y="10008"/>
                        <a:pt x="34" y="10242"/>
                      </a:cubicBezTo>
                      <a:cubicBezTo>
                        <a:pt x="34" y="10342"/>
                        <a:pt x="67" y="10475"/>
                        <a:pt x="67" y="10575"/>
                      </a:cubicBezTo>
                      <a:cubicBezTo>
                        <a:pt x="67" y="10575"/>
                        <a:pt x="601" y="10742"/>
                        <a:pt x="1101" y="10842"/>
                      </a:cubicBezTo>
                      <a:cubicBezTo>
                        <a:pt x="1301" y="10909"/>
                        <a:pt x="1535" y="10942"/>
                        <a:pt x="1701" y="10975"/>
                      </a:cubicBezTo>
                      <a:cubicBezTo>
                        <a:pt x="1801" y="11376"/>
                        <a:pt x="1868" y="11676"/>
                        <a:pt x="1868" y="11676"/>
                      </a:cubicBezTo>
                      <a:lnTo>
                        <a:pt x="1868" y="11709"/>
                      </a:lnTo>
                      <a:cubicBezTo>
                        <a:pt x="1868" y="11743"/>
                        <a:pt x="1902" y="11809"/>
                        <a:pt x="1902" y="11843"/>
                      </a:cubicBezTo>
                      <a:cubicBezTo>
                        <a:pt x="1968" y="11976"/>
                        <a:pt x="2035" y="12143"/>
                        <a:pt x="2102" y="12343"/>
                      </a:cubicBezTo>
                      <a:cubicBezTo>
                        <a:pt x="1968" y="12443"/>
                        <a:pt x="1801" y="12610"/>
                        <a:pt x="1635" y="12777"/>
                      </a:cubicBezTo>
                      <a:cubicBezTo>
                        <a:pt x="1268" y="13144"/>
                        <a:pt x="934" y="13544"/>
                        <a:pt x="934" y="13544"/>
                      </a:cubicBezTo>
                      <a:lnTo>
                        <a:pt x="1101" y="13877"/>
                      </a:lnTo>
                      <a:cubicBezTo>
                        <a:pt x="1201" y="14044"/>
                        <a:pt x="1334" y="14278"/>
                        <a:pt x="1501" y="14545"/>
                      </a:cubicBezTo>
                      <a:cubicBezTo>
                        <a:pt x="1668" y="14778"/>
                        <a:pt x="1801" y="14978"/>
                        <a:pt x="1968" y="15178"/>
                      </a:cubicBezTo>
                      <a:cubicBezTo>
                        <a:pt x="2035" y="15278"/>
                        <a:pt x="2102" y="15345"/>
                        <a:pt x="2135" y="15379"/>
                      </a:cubicBezTo>
                      <a:cubicBezTo>
                        <a:pt x="2135" y="15412"/>
                        <a:pt x="2168" y="15445"/>
                        <a:pt x="2202" y="15479"/>
                      </a:cubicBezTo>
                      <a:cubicBezTo>
                        <a:pt x="2202" y="15479"/>
                        <a:pt x="2702" y="15312"/>
                        <a:pt x="3169" y="15145"/>
                      </a:cubicBezTo>
                      <a:cubicBezTo>
                        <a:pt x="3403" y="15078"/>
                        <a:pt x="3603" y="14978"/>
                        <a:pt x="3770" y="14912"/>
                      </a:cubicBezTo>
                      <a:cubicBezTo>
                        <a:pt x="3903" y="15078"/>
                        <a:pt x="4036" y="15178"/>
                        <a:pt x="4136" y="15278"/>
                      </a:cubicBezTo>
                      <a:lnTo>
                        <a:pt x="4270" y="15412"/>
                      </a:lnTo>
                      <a:lnTo>
                        <a:pt x="4437" y="15545"/>
                      </a:lnTo>
                      <a:lnTo>
                        <a:pt x="4837" y="15846"/>
                      </a:lnTo>
                      <a:cubicBezTo>
                        <a:pt x="4804" y="16012"/>
                        <a:pt x="4737" y="16246"/>
                        <a:pt x="4704" y="16479"/>
                      </a:cubicBezTo>
                      <a:cubicBezTo>
                        <a:pt x="4570" y="16946"/>
                        <a:pt x="4537" y="17480"/>
                        <a:pt x="4537" y="17480"/>
                      </a:cubicBezTo>
                      <a:lnTo>
                        <a:pt x="4837" y="17680"/>
                      </a:lnTo>
                      <a:cubicBezTo>
                        <a:pt x="5004" y="17780"/>
                        <a:pt x="5271" y="17880"/>
                        <a:pt x="5537" y="18014"/>
                      </a:cubicBezTo>
                      <a:cubicBezTo>
                        <a:pt x="5771" y="18147"/>
                        <a:pt x="6004" y="18247"/>
                        <a:pt x="6271" y="18314"/>
                      </a:cubicBezTo>
                      <a:lnTo>
                        <a:pt x="6605" y="18447"/>
                      </a:lnTo>
                      <a:cubicBezTo>
                        <a:pt x="6605" y="18447"/>
                        <a:pt x="6705" y="18347"/>
                        <a:pt x="6838" y="18181"/>
                      </a:cubicBezTo>
                      <a:cubicBezTo>
                        <a:pt x="6938" y="18047"/>
                        <a:pt x="7105" y="17847"/>
                        <a:pt x="7272" y="17647"/>
                      </a:cubicBezTo>
                      <a:cubicBezTo>
                        <a:pt x="7439" y="17413"/>
                        <a:pt x="7539" y="17280"/>
                        <a:pt x="7639" y="17113"/>
                      </a:cubicBezTo>
                      <a:cubicBezTo>
                        <a:pt x="7806" y="17180"/>
                        <a:pt x="7973" y="17213"/>
                        <a:pt x="8139" y="17213"/>
                      </a:cubicBezTo>
                      <a:lnTo>
                        <a:pt x="8339" y="17247"/>
                      </a:lnTo>
                      <a:lnTo>
                        <a:pt x="8540" y="17280"/>
                      </a:lnTo>
                      <a:cubicBezTo>
                        <a:pt x="8706" y="17313"/>
                        <a:pt x="8873" y="17313"/>
                        <a:pt x="9040" y="17313"/>
                      </a:cubicBezTo>
                      <a:cubicBezTo>
                        <a:pt x="9107" y="17480"/>
                        <a:pt x="9173" y="17714"/>
                        <a:pt x="9240" y="17914"/>
                      </a:cubicBezTo>
                      <a:cubicBezTo>
                        <a:pt x="9440" y="18414"/>
                        <a:pt x="9674" y="18881"/>
                        <a:pt x="9674" y="18881"/>
                      </a:cubicBezTo>
                      <a:lnTo>
                        <a:pt x="10041" y="18881"/>
                      </a:lnTo>
                      <a:lnTo>
                        <a:pt x="10408" y="18848"/>
                      </a:lnTo>
                      <a:cubicBezTo>
                        <a:pt x="10541" y="18848"/>
                        <a:pt x="10674" y="18814"/>
                        <a:pt x="10808" y="18781"/>
                      </a:cubicBezTo>
                      <a:cubicBezTo>
                        <a:pt x="11075" y="18748"/>
                        <a:pt x="11342" y="18714"/>
                        <a:pt x="11575" y="18648"/>
                      </a:cubicBezTo>
                      <a:lnTo>
                        <a:pt x="11942" y="18581"/>
                      </a:lnTo>
                      <a:cubicBezTo>
                        <a:pt x="11942" y="18581"/>
                        <a:pt x="12009" y="18047"/>
                        <a:pt x="12075" y="17547"/>
                      </a:cubicBezTo>
                      <a:cubicBezTo>
                        <a:pt x="12075" y="17313"/>
                        <a:pt x="12075" y="17080"/>
                        <a:pt x="12075" y="16913"/>
                      </a:cubicBezTo>
                      <a:cubicBezTo>
                        <a:pt x="12276" y="16813"/>
                        <a:pt x="12442" y="16780"/>
                        <a:pt x="12576" y="16713"/>
                      </a:cubicBezTo>
                      <a:lnTo>
                        <a:pt x="12743" y="16646"/>
                      </a:lnTo>
                      <a:lnTo>
                        <a:pt x="12909" y="16546"/>
                      </a:lnTo>
                      <a:cubicBezTo>
                        <a:pt x="13076" y="16479"/>
                        <a:pt x="13243" y="16413"/>
                        <a:pt x="13376" y="16313"/>
                      </a:cubicBezTo>
                      <a:cubicBezTo>
                        <a:pt x="13510" y="16413"/>
                        <a:pt x="13677" y="16579"/>
                        <a:pt x="13877" y="16713"/>
                      </a:cubicBezTo>
                      <a:cubicBezTo>
                        <a:pt x="14277" y="17013"/>
                        <a:pt x="14744" y="17280"/>
                        <a:pt x="14744" y="17280"/>
                      </a:cubicBezTo>
                      <a:lnTo>
                        <a:pt x="15011" y="17080"/>
                      </a:lnTo>
                      <a:cubicBezTo>
                        <a:pt x="15178" y="16946"/>
                        <a:pt x="15445" y="16780"/>
                        <a:pt x="15645" y="16579"/>
                      </a:cubicBezTo>
                      <a:cubicBezTo>
                        <a:pt x="15845" y="16379"/>
                        <a:pt x="16045" y="16212"/>
                        <a:pt x="16212" y="16046"/>
                      </a:cubicBezTo>
                      <a:lnTo>
                        <a:pt x="16445" y="15779"/>
                      </a:lnTo>
                      <a:cubicBezTo>
                        <a:pt x="16445" y="15779"/>
                        <a:pt x="16245" y="15312"/>
                        <a:pt x="16012" y="14845"/>
                      </a:cubicBezTo>
                      <a:cubicBezTo>
                        <a:pt x="15912" y="14645"/>
                        <a:pt x="15778" y="14445"/>
                        <a:pt x="15711" y="14311"/>
                      </a:cubicBezTo>
                      <a:lnTo>
                        <a:pt x="16012" y="13877"/>
                      </a:lnTo>
                      <a:lnTo>
                        <a:pt x="16112" y="13711"/>
                      </a:lnTo>
                      <a:lnTo>
                        <a:pt x="16212" y="13544"/>
                      </a:lnTo>
                      <a:cubicBezTo>
                        <a:pt x="16278" y="13444"/>
                        <a:pt x="16379" y="13310"/>
                        <a:pt x="16479" y="13110"/>
                      </a:cubicBezTo>
                      <a:cubicBezTo>
                        <a:pt x="16645" y="13110"/>
                        <a:pt x="16846" y="13144"/>
                        <a:pt x="17079" y="13144"/>
                      </a:cubicBezTo>
                      <a:cubicBezTo>
                        <a:pt x="17346" y="13177"/>
                        <a:pt x="17613" y="13185"/>
                        <a:pt x="17813" y="13185"/>
                      </a:cubicBezTo>
                      <a:cubicBezTo>
                        <a:pt x="18013" y="13185"/>
                        <a:pt x="18146" y="13177"/>
                        <a:pt x="18146" y="13177"/>
                      </a:cubicBezTo>
                      <a:cubicBezTo>
                        <a:pt x="18146" y="13144"/>
                        <a:pt x="18146" y="13144"/>
                        <a:pt x="18180" y="13110"/>
                      </a:cubicBezTo>
                      <a:cubicBezTo>
                        <a:pt x="18213" y="13044"/>
                        <a:pt x="18213" y="12943"/>
                        <a:pt x="18280" y="12843"/>
                      </a:cubicBezTo>
                      <a:cubicBezTo>
                        <a:pt x="18347" y="12643"/>
                        <a:pt x="18447" y="12376"/>
                        <a:pt x="18513" y="12110"/>
                      </a:cubicBezTo>
                      <a:lnTo>
                        <a:pt x="18714" y="11342"/>
                      </a:lnTo>
                      <a:cubicBezTo>
                        <a:pt x="18747" y="11109"/>
                        <a:pt x="18780" y="10975"/>
                        <a:pt x="18780" y="10975"/>
                      </a:cubicBezTo>
                      <a:cubicBezTo>
                        <a:pt x="18780" y="10975"/>
                        <a:pt x="18347" y="10675"/>
                        <a:pt x="17880" y="10442"/>
                      </a:cubicBezTo>
                      <a:cubicBezTo>
                        <a:pt x="17679" y="10375"/>
                        <a:pt x="17479" y="10242"/>
                        <a:pt x="17313" y="10175"/>
                      </a:cubicBezTo>
                      <a:lnTo>
                        <a:pt x="17346" y="9441"/>
                      </a:lnTo>
                      <a:lnTo>
                        <a:pt x="17313" y="8740"/>
                      </a:lnTo>
                      <a:cubicBezTo>
                        <a:pt x="17479" y="8674"/>
                        <a:pt x="17679" y="8540"/>
                        <a:pt x="17880" y="8440"/>
                      </a:cubicBezTo>
                      <a:cubicBezTo>
                        <a:pt x="18313" y="8207"/>
                        <a:pt x="18747" y="7907"/>
                        <a:pt x="18747" y="7907"/>
                      </a:cubicBezTo>
                      <a:cubicBezTo>
                        <a:pt x="18747" y="7907"/>
                        <a:pt x="18747" y="7773"/>
                        <a:pt x="18714" y="7540"/>
                      </a:cubicBezTo>
                      <a:lnTo>
                        <a:pt x="18513" y="6772"/>
                      </a:lnTo>
                      <a:cubicBezTo>
                        <a:pt x="18447" y="6505"/>
                        <a:pt x="18313" y="6239"/>
                        <a:pt x="18247" y="6038"/>
                      </a:cubicBezTo>
                      <a:cubicBezTo>
                        <a:pt x="18213" y="5938"/>
                        <a:pt x="18180" y="5838"/>
                        <a:pt x="18146" y="5805"/>
                      </a:cubicBezTo>
                      <a:cubicBezTo>
                        <a:pt x="18146" y="5772"/>
                        <a:pt x="18146" y="5738"/>
                        <a:pt x="18113" y="5705"/>
                      </a:cubicBezTo>
                      <a:cubicBezTo>
                        <a:pt x="18113" y="5705"/>
                        <a:pt x="17579" y="5705"/>
                        <a:pt x="17079" y="5738"/>
                      </a:cubicBezTo>
                      <a:cubicBezTo>
                        <a:pt x="16846" y="5738"/>
                        <a:pt x="16645" y="5772"/>
                        <a:pt x="16445" y="5772"/>
                      </a:cubicBezTo>
                      <a:cubicBezTo>
                        <a:pt x="16345" y="5605"/>
                        <a:pt x="16245" y="5438"/>
                        <a:pt x="16178" y="5338"/>
                      </a:cubicBezTo>
                      <a:lnTo>
                        <a:pt x="16112" y="5171"/>
                      </a:lnTo>
                      <a:lnTo>
                        <a:pt x="16012" y="5004"/>
                      </a:lnTo>
                      <a:lnTo>
                        <a:pt x="15711" y="4571"/>
                      </a:lnTo>
                      <a:cubicBezTo>
                        <a:pt x="15778" y="4404"/>
                        <a:pt x="15912" y="4237"/>
                        <a:pt x="16012" y="4037"/>
                      </a:cubicBezTo>
                      <a:cubicBezTo>
                        <a:pt x="16245" y="3570"/>
                        <a:pt x="16445" y="3103"/>
                        <a:pt x="16445" y="3103"/>
                      </a:cubicBezTo>
                      <a:lnTo>
                        <a:pt x="16212" y="2836"/>
                      </a:lnTo>
                      <a:cubicBezTo>
                        <a:pt x="16078" y="2669"/>
                        <a:pt x="15845" y="2469"/>
                        <a:pt x="15645" y="2302"/>
                      </a:cubicBezTo>
                      <a:cubicBezTo>
                        <a:pt x="15445" y="2102"/>
                        <a:pt x="15211" y="1936"/>
                        <a:pt x="15011" y="1802"/>
                      </a:cubicBezTo>
                      <a:lnTo>
                        <a:pt x="14744" y="1569"/>
                      </a:lnTo>
                      <a:cubicBezTo>
                        <a:pt x="14744" y="1569"/>
                        <a:pt x="14277" y="1869"/>
                        <a:pt x="13877" y="2169"/>
                      </a:cubicBezTo>
                      <a:cubicBezTo>
                        <a:pt x="13677" y="2302"/>
                        <a:pt x="13510" y="2436"/>
                        <a:pt x="13376" y="2569"/>
                      </a:cubicBezTo>
                      <a:cubicBezTo>
                        <a:pt x="13243" y="2469"/>
                        <a:pt x="13076" y="2403"/>
                        <a:pt x="12909" y="2336"/>
                      </a:cubicBezTo>
                      <a:lnTo>
                        <a:pt x="12743" y="2236"/>
                      </a:lnTo>
                      <a:lnTo>
                        <a:pt x="12576" y="2169"/>
                      </a:lnTo>
                      <a:cubicBezTo>
                        <a:pt x="12442" y="2102"/>
                        <a:pt x="12276" y="2036"/>
                        <a:pt x="12075" y="1969"/>
                      </a:cubicBezTo>
                      <a:cubicBezTo>
                        <a:pt x="12075" y="1802"/>
                        <a:pt x="12075" y="1569"/>
                        <a:pt x="12075" y="1335"/>
                      </a:cubicBezTo>
                      <a:cubicBezTo>
                        <a:pt x="12009" y="835"/>
                        <a:pt x="11942" y="301"/>
                        <a:pt x="11942" y="301"/>
                      </a:cubicBezTo>
                      <a:lnTo>
                        <a:pt x="11575" y="234"/>
                      </a:lnTo>
                      <a:cubicBezTo>
                        <a:pt x="11342" y="168"/>
                        <a:pt x="11075" y="101"/>
                        <a:pt x="10808" y="68"/>
                      </a:cubicBezTo>
                      <a:cubicBezTo>
                        <a:pt x="10674" y="68"/>
                        <a:pt x="10541" y="34"/>
                        <a:pt x="10408" y="34"/>
                      </a:cubicBezTo>
                      <a:lnTo>
                        <a:pt x="1004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2723" name="Google Shape;2723;p70"/>
                <p:cNvSpPr/>
                <p:nvPr/>
              </p:nvSpPr>
              <p:spPr>
                <a:xfrm rot="-1490104">
                  <a:off x="1611679" y="2635340"/>
                  <a:ext cx="636418" cy="63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1" h="18882" extrusionOk="0">
                      <a:moveTo>
                        <a:pt x="9274" y="3801"/>
                      </a:moveTo>
                      <a:cubicBezTo>
                        <a:pt x="12166" y="3801"/>
                        <a:pt x="14944" y="6056"/>
                        <a:pt x="14944" y="9441"/>
                      </a:cubicBezTo>
                      <a:cubicBezTo>
                        <a:pt x="14944" y="12543"/>
                        <a:pt x="12442" y="15078"/>
                        <a:pt x="9340" y="15078"/>
                      </a:cubicBezTo>
                      <a:lnTo>
                        <a:pt x="9307" y="15078"/>
                      </a:lnTo>
                      <a:cubicBezTo>
                        <a:pt x="4303" y="15078"/>
                        <a:pt x="1801" y="9007"/>
                        <a:pt x="5337" y="5471"/>
                      </a:cubicBezTo>
                      <a:cubicBezTo>
                        <a:pt x="6481" y="4317"/>
                        <a:pt x="7891" y="3801"/>
                        <a:pt x="9274" y="3801"/>
                      </a:cubicBezTo>
                      <a:close/>
                      <a:moveTo>
                        <a:pt x="9674" y="1"/>
                      </a:moveTo>
                      <a:cubicBezTo>
                        <a:pt x="9674" y="1"/>
                        <a:pt x="9440" y="468"/>
                        <a:pt x="9240" y="968"/>
                      </a:cubicBezTo>
                      <a:cubicBezTo>
                        <a:pt x="9173" y="1168"/>
                        <a:pt x="9107" y="1368"/>
                        <a:pt x="9040" y="1569"/>
                      </a:cubicBezTo>
                      <a:cubicBezTo>
                        <a:pt x="8873" y="1569"/>
                        <a:pt x="8706" y="1569"/>
                        <a:pt x="8540" y="1602"/>
                      </a:cubicBezTo>
                      <a:lnTo>
                        <a:pt x="8339" y="1635"/>
                      </a:lnTo>
                      <a:lnTo>
                        <a:pt x="8139" y="1669"/>
                      </a:lnTo>
                      <a:cubicBezTo>
                        <a:pt x="7973" y="1669"/>
                        <a:pt x="7806" y="1702"/>
                        <a:pt x="7639" y="1769"/>
                      </a:cubicBezTo>
                      <a:cubicBezTo>
                        <a:pt x="7539" y="1602"/>
                        <a:pt x="7405" y="1435"/>
                        <a:pt x="7272" y="1235"/>
                      </a:cubicBezTo>
                      <a:cubicBezTo>
                        <a:pt x="7139" y="1068"/>
                        <a:pt x="6938" y="835"/>
                        <a:pt x="6838" y="668"/>
                      </a:cubicBezTo>
                      <a:cubicBezTo>
                        <a:pt x="6705" y="535"/>
                        <a:pt x="6605" y="434"/>
                        <a:pt x="6605" y="434"/>
                      </a:cubicBezTo>
                      <a:lnTo>
                        <a:pt x="6271" y="568"/>
                      </a:lnTo>
                      <a:cubicBezTo>
                        <a:pt x="6004" y="635"/>
                        <a:pt x="5771" y="735"/>
                        <a:pt x="5537" y="835"/>
                      </a:cubicBezTo>
                      <a:cubicBezTo>
                        <a:pt x="5271" y="968"/>
                        <a:pt x="5004" y="1102"/>
                        <a:pt x="4837" y="1202"/>
                      </a:cubicBezTo>
                      <a:lnTo>
                        <a:pt x="4537" y="1402"/>
                      </a:lnTo>
                      <a:cubicBezTo>
                        <a:pt x="4537" y="1402"/>
                        <a:pt x="4570" y="1902"/>
                        <a:pt x="4704" y="2403"/>
                      </a:cubicBezTo>
                      <a:cubicBezTo>
                        <a:pt x="4737" y="2636"/>
                        <a:pt x="4804" y="2870"/>
                        <a:pt x="4837" y="3036"/>
                      </a:cubicBezTo>
                      <a:lnTo>
                        <a:pt x="4437" y="3337"/>
                      </a:lnTo>
                      <a:lnTo>
                        <a:pt x="4270" y="3470"/>
                      </a:lnTo>
                      <a:lnTo>
                        <a:pt x="4136" y="3603"/>
                      </a:lnTo>
                      <a:cubicBezTo>
                        <a:pt x="4003" y="3703"/>
                        <a:pt x="3870" y="3837"/>
                        <a:pt x="3770" y="3970"/>
                      </a:cubicBezTo>
                      <a:cubicBezTo>
                        <a:pt x="3603" y="3904"/>
                        <a:pt x="3403" y="3804"/>
                        <a:pt x="3169" y="3737"/>
                      </a:cubicBezTo>
                      <a:cubicBezTo>
                        <a:pt x="2702" y="3537"/>
                        <a:pt x="2202" y="3403"/>
                        <a:pt x="2202" y="3403"/>
                      </a:cubicBezTo>
                      <a:cubicBezTo>
                        <a:pt x="2168" y="3437"/>
                        <a:pt x="2135" y="3437"/>
                        <a:pt x="2135" y="3470"/>
                      </a:cubicBezTo>
                      <a:cubicBezTo>
                        <a:pt x="2102" y="3537"/>
                        <a:pt x="2035" y="3603"/>
                        <a:pt x="1968" y="3703"/>
                      </a:cubicBezTo>
                      <a:cubicBezTo>
                        <a:pt x="1801" y="3904"/>
                        <a:pt x="1668" y="4104"/>
                        <a:pt x="1501" y="4337"/>
                      </a:cubicBezTo>
                      <a:cubicBezTo>
                        <a:pt x="1368" y="4571"/>
                        <a:pt x="1201" y="4804"/>
                        <a:pt x="1101" y="5004"/>
                      </a:cubicBezTo>
                      <a:lnTo>
                        <a:pt x="934" y="5338"/>
                      </a:lnTo>
                      <a:cubicBezTo>
                        <a:pt x="934" y="5338"/>
                        <a:pt x="1268" y="5738"/>
                        <a:pt x="1635" y="6105"/>
                      </a:cubicBezTo>
                      <a:cubicBezTo>
                        <a:pt x="1801" y="6272"/>
                        <a:pt x="1968" y="6405"/>
                        <a:pt x="2102" y="6539"/>
                      </a:cubicBezTo>
                      <a:cubicBezTo>
                        <a:pt x="2035" y="6739"/>
                        <a:pt x="1968" y="6906"/>
                        <a:pt x="1902" y="7039"/>
                      </a:cubicBezTo>
                      <a:cubicBezTo>
                        <a:pt x="1902" y="7073"/>
                        <a:pt x="1868" y="7106"/>
                        <a:pt x="1868" y="7173"/>
                      </a:cubicBezTo>
                      <a:lnTo>
                        <a:pt x="1868" y="7206"/>
                      </a:lnTo>
                      <a:cubicBezTo>
                        <a:pt x="1868" y="7206"/>
                        <a:pt x="1801" y="7473"/>
                        <a:pt x="1701" y="7907"/>
                      </a:cubicBezTo>
                      <a:cubicBezTo>
                        <a:pt x="1535" y="7940"/>
                        <a:pt x="1301" y="7973"/>
                        <a:pt x="1101" y="8007"/>
                      </a:cubicBezTo>
                      <a:cubicBezTo>
                        <a:pt x="601" y="8140"/>
                        <a:pt x="67" y="8307"/>
                        <a:pt x="67" y="8307"/>
                      </a:cubicBezTo>
                      <a:cubicBezTo>
                        <a:pt x="67" y="8407"/>
                        <a:pt x="34" y="8540"/>
                        <a:pt x="34" y="8640"/>
                      </a:cubicBezTo>
                      <a:cubicBezTo>
                        <a:pt x="34" y="8874"/>
                        <a:pt x="34" y="9141"/>
                        <a:pt x="0" y="9441"/>
                      </a:cubicBezTo>
                      <a:cubicBezTo>
                        <a:pt x="0" y="9741"/>
                        <a:pt x="34" y="10008"/>
                        <a:pt x="34" y="10242"/>
                      </a:cubicBezTo>
                      <a:cubicBezTo>
                        <a:pt x="34" y="10342"/>
                        <a:pt x="67" y="10475"/>
                        <a:pt x="67" y="10575"/>
                      </a:cubicBezTo>
                      <a:cubicBezTo>
                        <a:pt x="67" y="10575"/>
                        <a:pt x="601" y="10742"/>
                        <a:pt x="1101" y="10842"/>
                      </a:cubicBezTo>
                      <a:cubicBezTo>
                        <a:pt x="1301" y="10909"/>
                        <a:pt x="1535" y="10942"/>
                        <a:pt x="1701" y="10975"/>
                      </a:cubicBezTo>
                      <a:cubicBezTo>
                        <a:pt x="1801" y="11376"/>
                        <a:pt x="1868" y="11676"/>
                        <a:pt x="1868" y="11676"/>
                      </a:cubicBezTo>
                      <a:lnTo>
                        <a:pt x="1868" y="11709"/>
                      </a:lnTo>
                      <a:cubicBezTo>
                        <a:pt x="1868" y="11743"/>
                        <a:pt x="1902" y="11809"/>
                        <a:pt x="1902" y="11843"/>
                      </a:cubicBezTo>
                      <a:cubicBezTo>
                        <a:pt x="1968" y="11976"/>
                        <a:pt x="2035" y="12143"/>
                        <a:pt x="2102" y="12343"/>
                      </a:cubicBezTo>
                      <a:cubicBezTo>
                        <a:pt x="1968" y="12443"/>
                        <a:pt x="1801" y="12610"/>
                        <a:pt x="1635" y="12777"/>
                      </a:cubicBezTo>
                      <a:cubicBezTo>
                        <a:pt x="1268" y="13144"/>
                        <a:pt x="934" y="13544"/>
                        <a:pt x="934" y="13544"/>
                      </a:cubicBezTo>
                      <a:lnTo>
                        <a:pt x="1101" y="13877"/>
                      </a:lnTo>
                      <a:cubicBezTo>
                        <a:pt x="1201" y="14044"/>
                        <a:pt x="1334" y="14278"/>
                        <a:pt x="1501" y="14545"/>
                      </a:cubicBezTo>
                      <a:cubicBezTo>
                        <a:pt x="1668" y="14778"/>
                        <a:pt x="1801" y="14978"/>
                        <a:pt x="1968" y="15178"/>
                      </a:cubicBezTo>
                      <a:cubicBezTo>
                        <a:pt x="2035" y="15278"/>
                        <a:pt x="2102" y="15345"/>
                        <a:pt x="2135" y="15379"/>
                      </a:cubicBezTo>
                      <a:cubicBezTo>
                        <a:pt x="2135" y="15412"/>
                        <a:pt x="2168" y="15445"/>
                        <a:pt x="2202" y="15479"/>
                      </a:cubicBezTo>
                      <a:cubicBezTo>
                        <a:pt x="2202" y="15479"/>
                        <a:pt x="2702" y="15312"/>
                        <a:pt x="3169" y="15145"/>
                      </a:cubicBezTo>
                      <a:cubicBezTo>
                        <a:pt x="3403" y="15078"/>
                        <a:pt x="3603" y="14978"/>
                        <a:pt x="3770" y="14912"/>
                      </a:cubicBezTo>
                      <a:cubicBezTo>
                        <a:pt x="3903" y="15078"/>
                        <a:pt x="4036" y="15178"/>
                        <a:pt x="4136" y="15278"/>
                      </a:cubicBezTo>
                      <a:lnTo>
                        <a:pt x="4270" y="15412"/>
                      </a:lnTo>
                      <a:lnTo>
                        <a:pt x="4437" y="15545"/>
                      </a:lnTo>
                      <a:lnTo>
                        <a:pt x="4837" y="15846"/>
                      </a:lnTo>
                      <a:cubicBezTo>
                        <a:pt x="4804" y="16012"/>
                        <a:pt x="4737" y="16246"/>
                        <a:pt x="4704" y="16479"/>
                      </a:cubicBezTo>
                      <a:cubicBezTo>
                        <a:pt x="4570" y="16946"/>
                        <a:pt x="4537" y="17480"/>
                        <a:pt x="4537" y="17480"/>
                      </a:cubicBezTo>
                      <a:lnTo>
                        <a:pt x="4837" y="17680"/>
                      </a:lnTo>
                      <a:cubicBezTo>
                        <a:pt x="5004" y="17780"/>
                        <a:pt x="5271" y="17880"/>
                        <a:pt x="5537" y="18014"/>
                      </a:cubicBezTo>
                      <a:cubicBezTo>
                        <a:pt x="5771" y="18147"/>
                        <a:pt x="6004" y="18247"/>
                        <a:pt x="6271" y="18314"/>
                      </a:cubicBezTo>
                      <a:lnTo>
                        <a:pt x="6605" y="18447"/>
                      </a:lnTo>
                      <a:cubicBezTo>
                        <a:pt x="6605" y="18447"/>
                        <a:pt x="6705" y="18347"/>
                        <a:pt x="6838" y="18181"/>
                      </a:cubicBezTo>
                      <a:cubicBezTo>
                        <a:pt x="6938" y="18047"/>
                        <a:pt x="7105" y="17847"/>
                        <a:pt x="7272" y="17647"/>
                      </a:cubicBezTo>
                      <a:cubicBezTo>
                        <a:pt x="7439" y="17413"/>
                        <a:pt x="7539" y="17280"/>
                        <a:pt x="7639" y="17113"/>
                      </a:cubicBezTo>
                      <a:cubicBezTo>
                        <a:pt x="7806" y="17180"/>
                        <a:pt x="7973" y="17213"/>
                        <a:pt x="8139" y="17213"/>
                      </a:cubicBezTo>
                      <a:lnTo>
                        <a:pt x="8339" y="17247"/>
                      </a:lnTo>
                      <a:lnTo>
                        <a:pt x="8540" y="17280"/>
                      </a:lnTo>
                      <a:cubicBezTo>
                        <a:pt x="8706" y="17313"/>
                        <a:pt x="8873" y="17313"/>
                        <a:pt x="9040" y="17313"/>
                      </a:cubicBezTo>
                      <a:cubicBezTo>
                        <a:pt x="9107" y="17480"/>
                        <a:pt x="9173" y="17714"/>
                        <a:pt x="9240" y="17914"/>
                      </a:cubicBezTo>
                      <a:cubicBezTo>
                        <a:pt x="9440" y="18414"/>
                        <a:pt x="9674" y="18881"/>
                        <a:pt x="9674" y="18881"/>
                      </a:cubicBezTo>
                      <a:lnTo>
                        <a:pt x="10041" y="18881"/>
                      </a:lnTo>
                      <a:lnTo>
                        <a:pt x="10408" y="18848"/>
                      </a:lnTo>
                      <a:cubicBezTo>
                        <a:pt x="10541" y="18848"/>
                        <a:pt x="10674" y="18814"/>
                        <a:pt x="10808" y="18781"/>
                      </a:cubicBezTo>
                      <a:cubicBezTo>
                        <a:pt x="11075" y="18748"/>
                        <a:pt x="11342" y="18714"/>
                        <a:pt x="11575" y="18648"/>
                      </a:cubicBezTo>
                      <a:lnTo>
                        <a:pt x="11942" y="18581"/>
                      </a:lnTo>
                      <a:cubicBezTo>
                        <a:pt x="11942" y="18581"/>
                        <a:pt x="12009" y="18047"/>
                        <a:pt x="12075" y="17547"/>
                      </a:cubicBezTo>
                      <a:cubicBezTo>
                        <a:pt x="12075" y="17313"/>
                        <a:pt x="12075" y="17080"/>
                        <a:pt x="12075" y="16913"/>
                      </a:cubicBezTo>
                      <a:cubicBezTo>
                        <a:pt x="12276" y="16813"/>
                        <a:pt x="12442" y="16780"/>
                        <a:pt x="12576" y="16713"/>
                      </a:cubicBezTo>
                      <a:lnTo>
                        <a:pt x="12743" y="16646"/>
                      </a:lnTo>
                      <a:lnTo>
                        <a:pt x="12909" y="16546"/>
                      </a:lnTo>
                      <a:cubicBezTo>
                        <a:pt x="13076" y="16479"/>
                        <a:pt x="13243" y="16413"/>
                        <a:pt x="13376" y="16313"/>
                      </a:cubicBezTo>
                      <a:cubicBezTo>
                        <a:pt x="13510" y="16413"/>
                        <a:pt x="13677" y="16579"/>
                        <a:pt x="13877" y="16713"/>
                      </a:cubicBezTo>
                      <a:cubicBezTo>
                        <a:pt x="14277" y="17013"/>
                        <a:pt x="14744" y="17280"/>
                        <a:pt x="14744" y="17280"/>
                      </a:cubicBezTo>
                      <a:lnTo>
                        <a:pt x="15011" y="17080"/>
                      </a:lnTo>
                      <a:cubicBezTo>
                        <a:pt x="15178" y="16946"/>
                        <a:pt x="15445" y="16780"/>
                        <a:pt x="15645" y="16579"/>
                      </a:cubicBezTo>
                      <a:cubicBezTo>
                        <a:pt x="15845" y="16379"/>
                        <a:pt x="16045" y="16212"/>
                        <a:pt x="16212" y="16046"/>
                      </a:cubicBezTo>
                      <a:lnTo>
                        <a:pt x="16445" y="15779"/>
                      </a:lnTo>
                      <a:cubicBezTo>
                        <a:pt x="16445" y="15779"/>
                        <a:pt x="16245" y="15312"/>
                        <a:pt x="16012" y="14845"/>
                      </a:cubicBezTo>
                      <a:cubicBezTo>
                        <a:pt x="15912" y="14645"/>
                        <a:pt x="15778" y="14445"/>
                        <a:pt x="15711" y="14311"/>
                      </a:cubicBezTo>
                      <a:lnTo>
                        <a:pt x="16012" y="13877"/>
                      </a:lnTo>
                      <a:lnTo>
                        <a:pt x="16112" y="13711"/>
                      </a:lnTo>
                      <a:lnTo>
                        <a:pt x="16212" y="13544"/>
                      </a:lnTo>
                      <a:cubicBezTo>
                        <a:pt x="16278" y="13444"/>
                        <a:pt x="16379" y="13310"/>
                        <a:pt x="16479" y="13110"/>
                      </a:cubicBezTo>
                      <a:cubicBezTo>
                        <a:pt x="16645" y="13110"/>
                        <a:pt x="16846" y="13144"/>
                        <a:pt x="17079" y="13144"/>
                      </a:cubicBezTo>
                      <a:cubicBezTo>
                        <a:pt x="17346" y="13177"/>
                        <a:pt x="17613" y="13185"/>
                        <a:pt x="17813" y="13185"/>
                      </a:cubicBezTo>
                      <a:cubicBezTo>
                        <a:pt x="18013" y="13185"/>
                        <a:pt x="18146" y="13177"/>
                        <a:pt x="18146" y="13177"/>
                      </a:cubicBezTo>
                      <a:cubicBezTo>
                        <a:pt x="18146" y="13144"/>
                        <a:pt x="18146" y="13144"/>
                        <a:pt x="18180" y="13110"/>
                      </a:cubicBezTo>
                      <a:cubicBezTo>
                        <a:pt x="18213" y="13044"/>
                        <a:pt x="18213" y="12943"/>
                        <a:pt x="18280" y="12843"/>
                      </a:cubicBezTo>
                      <a:cubicBezTo>
                        <a:pt x="18347" y="12643"/>
                        <a:pt x="18447" y="12376"/>
                        <a:pt x="18513" y="12110"/>
                      </a:cubicBezTo>
                      <a:lnTo>
                        <a:pt x="18714" y="11342"/>
                      </a:lnTo>
                      <a:cubicBezTo>
                        <a:pt x="18747" y="11109"/>
                        <a:pt x="18780" y="10975"/>
                        <a:pt x="18780" y="10975"/>
                      </a:cubicBezTo>
                      <a:cubicBezTo>
                        <a:pt x="18780" y="10975"/>
                        <a:pt x="18347" y="10675"/>
                        <a:pt x="17880" y="10442"/>
                      </a:cubicBezTo>
                      <a:cubicBezTo>
                        <a:pt x="17679" y="10375"/>
                        <a:pt x="17479" y="10242"/>
                        <a:pt x="17313" y="10175"/>
                      </a:cubicBezTo>
                      <a:lnTo>
                        <a:pt x="17346" y="9441"/>
                      </a:lnTo>
                      <a:lnTo>
                        <a:pt x="17313" y="8740"/>
                      </a:lnTo>
                      <a:cubicBezTo>
                        <a:pt x="17479" y="8674"/>
                        <a:pt x="17679" y="8540"/>
                        <a:pt x="17880" y="8440"/>
                      </a:cubicBezTo>
                      <a:cubicBezTo>
                        <a:pt x="18313" y="8207"/>
                        <a:pt x="18747" y="7907"/>
                        <a:pt x="18747" y="7907"/>
                      </a:cubicBezTo>
                      <a:cubicBezTo>
                        <a:pt x="18747" y="7907"/>
                        <a:pt x="18747" y="7773"/>
                        <a:pt x="18714" y="7540"/>
                      </a:cubicBezTo>
                      <a:lnTo>
                        <a:pt x="18513" y="6772"/>
                      </a:lnTo>
                      <a:cubicBezTo>
                        <a:pt x="18447" y="6505"/>
                        <a:pt x="18313" y="6239"/>
                        <a:pt x="18247" y="6038"/>
                      </a:cubicBezTo>
                      <a:cubicBezTo>
                        <a:pt x="18213" y="5938"/>
                        <a:pt x="18180" y="5838"/>
                        <a:pt x="18146" y="5805"/>
                      </a:cubicBezTo>
                      <a:cubicBezTo>
                        <a:pt x="18146" y="5772"/>
                        <a:pt x="18146" y="5738"/>
                        <a:pt x="18113" y="5705"/>
                      </a:cubicBezTo>
                      <a:cubicBezTo>
                        <a:pt x="18113" y="5705"/>
                        <a:pt x="17579" y="5705"/>
                        <a:pt x="17079" y="5738"/>
                      </a:cubicBezTo>
                      <a:cubicBezTo>
                        <a:pt x="16846" y="5738"/>
                        <a:pt x="16645" y="5772"/>
                        <a:pt x="16445" y="5772"/>
                      </a:cubicBezTo>
                      <a:cubicBezTo>
                        <a:pt x="16345" y="5605"/>
                        <a:pt x="16245" y="5438"/>
                        <a:pt x="16178" y="5338"/>
                      </a:cubicBezTo>
                      <a:lnTo>
                        <a:pt x="16112" y="5171"/>
                      </a:lnTo>
                      <a:lnTo>
                        <a:pt x="16012" y="5004"/>
                      </a:lnTo>
                      <a:lnTo>
                        <a:pt x="15711" y="4571"/>
                      </a:lnTo>
                      <a:cubicBezTo>
                        <a:pt x="15778" y="4404"/>
                        <a:pt x="15912" y="4237"/>
                        <a:pt x="16012" y="4037"/>
                      </a:cubicBezTo>
                      <a:cubicBezTo>
                        <a:pt x="16245" y="3570"/>
                        <a:pt x="16445" y="3103"/>
                        <a:pt x="16445" y="3103"/>
                      </a:cubicBezTo>
                      <a:lnTo>
                        <a:pt x="16212" y="2836"/>
                      </a:lnTo>
                      <a:cubicBezTo>
                        <a:pt x="16078" y="2669"/>
                        <a:pt x="15845" y="2469"/>
                        <a:pt x="15645" y="2302"/>
                      </a:cubicBezTo>
                      <a:cubicBezTo>
                        <a:pt x="15445" y="2102"/>
                        <a:pt x="15211" y="1936"/>
                        <a:pt x="15011" y="1802"/>
                      </a:cubicBezTo>
                      <a:lnTo>
                        <a:pt x="14744" y="1569"/>
                      </a:lnTo>
                      <a:cubicBezTo>
                        <a:pt x="14744" y="1569"/>
                        <a:pt x="14277" y="1869"/>
                        <a:pt x="13877" y="2169"/>
                      </a:cubicBezTo>
                      <a:cubicBezTo>
                        <a:pt x="13677" y="2302"/>
                        <a:pt x="13510" y="2436"/>
                        <a:pt x="13376" y="2569"/>
                      </a:cubicBezTo>
                      <a:cubicBezTo>
                        <a:pt x="13243" y="2469"/>
                        <a:pt x="13076" y="2403"/>
                        <a:pt x="12909" y="2336"/>
                      </a:cubicBezTo>
                      <a:lnTo>
                        <a:pt x="12743" y="2236"/>
                      </a:lnTo>
                      <a:lnTo>
                        <a:pt x="12576" y="2169"/>
                      </a:lnTo>
                      <a:cubicBezTo>
                        <a:pt x="12442" y="2102"/>
                        <a:pt x="12276" y="2036"/>
                        <a:pt x="12075" y="1969"/>
                      </a:cubicBezTo>
                      <a:cubicBezTo>
                        <a:pt x="12075" y="1802"/>
                        <a:pt x="12075" y="1569"/>
                        <a:pt x="12075" y="1335"/>
                      </a:cubicBezTo>
                      <a:cubicBezTo>
                        <a:pt x="12009" y="835"/>
                        <a:pt x="11942" y="301"/>
                        <a:pt x="11942" y="301"/>
                      </a:cubicBezTo>
                      <a:lnTo>
                        <a:pt x="11575" y="234"/>
                      </a:lnTo>
                      <a:cubicBezTo>
                        <a:pt x="11342" y="168"/>
                        <a:pt x="11075" y="101"/>
                        <a:pt x="10808" y="68"/>
                      </a:cubicBezTo>
                      <a:cubicBezTo>
                        <a:pt x="10674" y="68"/>
                        <a:pt x="10541" y="34"/>
                        <a:pt x="10408" y="34"/>
                      </a:cubicBezTo>
                      <a:lnTo>
                        <a:pt x="1004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2724" name="Google Shape;2724;p70"/>
                <p:cNvSpPr/>
                <p:nvPr/>
              </p:nvSpPr>
              <p:spPr>
                <a:xfrm rot="-1490218">
                  <a:off x="1870916" y="3323079"/>
                  <a:ext cx="525709" cy="52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1" h="18882" extrusionOk="0">
                      <a:moveTo>
                        <a:pt x="9274" y="3801"/>
                      </a:moveTo>
                      <a:cubicBezTo>
                        <a:pt x="12166" y="3801"/>
                        <a:pt x="14944" y="6056"/>
                        <a:pt x="14944" y="9441"/>
                      </a:cubicBezTo>
                      <a:cubicBezTo>
                        <a:pt x="14944" y="12543"/>
                        <a:pt x="12442" y="15078"/>
                        <a:pt x="9340" y="15078"/>
                      </a:cubicBezTo>
                      <a:lnTo>
                        <a:pt x="9307" y="15078"/>
                      </a:lnTo>
                      <a:cubicBezTo>
                        <a:pt x="4303" y="15078"/>
                        <a:pt x="1801" y="9007"/>
                        <a:pt x="5337" y="5471"/>
                      </a:cubicBezTo>
                      <a:cubicBezTo>
                        <a:pt x="6481" y="4317"/>
                        <a:pt x="7891" y="3801"/>
                        <a:pt x="9274" y="3801"/>
                      </a:cubicBezTo>
                      <a:close/>
                      <a:moveTo>
                        <a:pt x="9674" y="1"/>
                      </a:moveTo>
                      <a:cubicBezTo>
                        <a:pt x="9674" y="1"/>
                        <a:pt x="9440" y="468"/>
                        <a:pt x="9240" y="968"/>
                      </a:cubicBezTo>
                      <a:cubicBezTo>
                        <a:pt x="9173" y="1168"/>
                        <a:pt x="9107" y="1368"/>
                        <a:pt x="9040" y="1569"/>
                      </a:cubicBezTo>
                      <a:cubicBezTo>
                        <a:pt x="8873" y="1569"/>
                        <a:pt x="8706" y="1569"/>
                        <a:pt x="8540" y="1602"/>
                      </a:cubicBezTo>
                      <a:lnTo>
                        <a:pt x="8339" y="1635"/>
                      </a:lnTo>
                      <a:lnTo>
                        <a:pt x="8139" y="1669"/>
                      </a:lnTo>
                      <a:cubicBezTo>
                        <a:pt x="7973" y="1669"/>
                        <a:pt x="7806" y="1702"/>
                        <a:pt x="7639" y="1769"/>
                      </a:cubicBezTo>
                      <a:cubicBezTo>
                        <a:pt x="7539" y="1602"/>
                        <a:pt x="7405" y="1435"/>
                        <a:pt x="7272" y="1235"/>
                      </a:cubicBezTo>
                      <a:cubicBezTo>
                        <a:pt x="7139" y="1068"/>
                        <a:pt x="6938" y="835"/>
                        <a:pt x="6838" y="668"/>
                      </a:cubicBezTo>
                      <a:cubicBezTo>
                        <a:pt x="6705" y="535"/>
                        <a:pt x="6605" y="434"/>
                        <a:pt x="6605" y="434"/>
                      </a:cubicBezTo>
                      <a:lnTo>
                        <a:pt x="6271" y="568"/>
                      </a:lnTo>
                      <a:cubicBezTo>
                        <a:pt x="6004" y="635"/>
                        <a:pt x="5771" y="735"/>
                        <a:pt x="5537" y="835"/>
                      </a:cubicBezTo>
                      <a:cubicBezTo>
                        <a:pt x="5271" y="968"/>
                        <a:pt x="5004" y="1102"/>
                        <a:pt x="4837" y="1202"/>
                      </a:cubicBezTo>
                      <a:lnTo>
                        <a:pt x="4537" y="1402"/>
                      </a:lnTo>
                      <a:cubicBezTo>
                        <a:pt x="4537" y="1402"/>
                        <a:pt x="4570" y="1902"/>
                        <a:pt x="4704" y="2403"/>
                      </a:cubicBezTo>
                      <a:cubicBezTo>
                        <a:pt x="4737" y="2636"/>
                        <a:pt x="4804" y="2870"/>
                        <a:pt x="4837" y="3036"/>
                      </a:cubicBezTo>
                      <a:lnTo>
                        <a:pt x="4437" y="3337"/>
                      </a:lnTo>
                      <a:lnTo>
                        <a:pt x="4270" y="3470"/>
                      </a:lnTo>
                      <a:lnTo>
                        <a:pt x="4136" y="3603"/>
                      </a:lnTo>
                      <a:cubicBezTo>
                        <a:pt x="4003" y="3703"/>
                        <a:pt x="3870" y="3837"/>
                        <a:pt x="3770" y="3970"/>
                      </a:cubicBezTo>
                      <a:cubicBezTo>
                        <a:pt x="3603" y="3904"/>
                        <a:pt x="3403" y="3804"/>
                        <a:pt x="3169" y="3737"/>
                      </a:cubicBezTo>
                      <a:cubicBezTo>
                        <a:pt x="2702" y="3537"/>
                        <a:pt x="2202" y="3403"/>
                        <a:pt x="2202" y="3403"/>
                      </a:cubicBezTo>
                      <a:cubicBezTo>
                        <a:pt x="2168" y="3437"/>
                        <a:pt x="2135" y="3437"/>
                        <a:pt x="2135" y="3470"/>
                      </a:cubicBezTo>
                      <a:cubicBezTo>
                        <a:pt x="2102" y="3537"/>
                        <a:pt x="2035" y="3603"/>
                        <a:pt x="1968" y="3703"/>
                      </a:cubicBezTo>
                      <a:cubicBezTo>
                        <a:pt x="1801" y="3904"/>
                        <a:pt x="1668" y="4104"/>
                        <a:pt x="1501" y="4337"/>
                      </a:cubicBezTo>
                      <a:cubicBezTo>
                        <a:pt x="1368" y="4571"/>
                        <a:pt x="1201" y="4804"/>
                        <a:pt x="1101" y="5004"/>
                      </a:cubicBezTo>
                      <a:lnTo>
                        <a:pt x="934" y="5338"/>
                      </a:lnTo>
                      <a:cubicBezTo>
                        <a:pt x="934" y="5338"/>
                        <a:pt x="1268" y="5738"/>
                        <a:pt x="1635" y="6105"/>
                      </a:cubicBezTo>
                      <a:cubicBezTo>
                        <a:pt x="1801" y="6272"/>
                        <a:pt x="1968" y="6405"/>
                        <a:pt x="2102" y="6539"/>
                      </a:cubicBezTo>
                      <a:cubicBezTo>
                        <a:pt x="2035" y="6739"/>
                        <a:pt x="1968" y="6906"/>
                        <a:pt x="1902" y="7039"/>
                      </a:cubicBezTo>
                      <a:cubicBezTo>
                        <a:pt x="1902" y="7073"/>
                        <a:pt x="1868" y="7106"/>
                        <a:pt x="1868" y="7173"/>
                      </a:cubicBezTo>
                      <a:lnTo>
                        <a:pt x="1868" y="7206"/>
                      </a:lnTo>
                      <a:cubicBezTo>
                        <a:pt x="1868" y="7206"/>
                        <a:pt x="1801" y="7473"/>
                        <a:pt x="1701" y="7907"/>
                      </a:cubicBezTo>
                      <a:cubicBezTo>
                        <a:pt x="1535" y="7940"/>
                        <a:pt x="1301" y="7973"/>
                        <a:pt x="1101" y="8007"/>
                      </a:cubicBezTo>
                      <a:cubicBezTo>
                        <a:pt x="601" y="8140"/>
                        <a:pt x="67" y="8307"/>
                        <a:pt x="67" y="8307"/>
                      </a:cubicBezTo>
                      <a:cubicBezTo>
                        <a:pt x="67" y="8407"/>
                        <a:pt x="34" y="8540"/>
                        <a:pt x="34" y="8640"/>
                      </a:cubicBezTo>
                      <a:cubicBezTo>
                        <a:pt x="34" y="8874"/>
                        <a:pt x="34" y="9141"/>
                        <a:pt x="0" y="9441"/>
                      </a:cubicBezTo>
                      <a:cubicBezTo>
                        <a:pt x="0" y="9741"/>
                        <a:pt x="34" y="10008"/>
                        <a:pt x="34" y="10242"/>
                      </a:cubicBezTo>
                      <a:cubicBezTo>
                        <a:pt x="34" y="10342"/>
                        <a:pt x="67" y="10475"/>
                        <a:pt x="67" y="10575"/>
                      </a:cubicBezTo>
                      <a:cubicBezTo>
                        <a:pt x="67" y="10575"/>
                        <a:pt x="601" y="10742"/>
                        <a:pt x="1101" y="10842"/>
                      </a:cubicBezTo>
                      <a:cubicBezTo>
                        <a:pt x="1301" y="10909"/>
                        <a:pt x="1535" y="10942"/>
                        <a:pt x="1701" y="10975"/>
                      </a:cubicBezTo>
                      <a:cubicBezTo>
                        <a:pt x="1801" y="11376"/>
                        <a:pt x="1868" y="11676"/>
                        <a:pt x="1868" y="11676"/>
                      </a:cubicBezTo>
                      <a:lnTo>
                        <a:pt x="1868" y="11709"/>
                      </a:lnTo>
                      <a:cubicBezTo>
                        <a:pt x="1868" y="11743"/>
                        <a:pt x="1902" y="11809"/>
                        <a:pt x="1902" y="11843"/>
                      </a:cubicBezTo>
                      <a:cubicBezTo>
                        <a:pt x="1968" y="11976"/>
                        <a:pt x="2035" y="12143"/>
                        <a:pt x="2102" y="12343"/>
                      </a:cubicBezTo>
                      <a:cubicBezTo>
                        <a:pt x="1968" y="12443"/>
                        <a:pt x="1801" y="12610"/>
                        <a:pt x="1635" y="12777"/>
                      </a:cubicBezTo>
                      <a:cubicBezTo>
                        <a:pt x="1268" y="13144"/>
                        <a:pt x="934" y="13544"/>
                        <a:pt x="934" y="13544"/>
                      </a:cubicBezTo>
                      <a:lnTo>
                        <a:pt x="1101" y="13877"/>
                      </a:lnTo>
                      <a:cubicBezTo>
                        <a:pt x="1201" y="14044"/>
                        <a:pt x="1334" y="14278"/>
                        <a:pt x="1501" y="14545"/>
                      </a:cubicBezTo>
                      <a:cubicBezTo>
                        <a:pt x="1668" y="14778"/>
                        <a:pt x="1801" y="14978"/>
                        <a:pt x="1968" y="15178"/>
                      </a:cubicBezTo>
                      <a:cubicBezTo>
                        <a:pt x="2035" y="15278"/>
                        <a:pt x="2102" y="15345"/>
                        <a:pt x="2135" y="15379"/>
                      </a:cubicBezTo>
                      <a:cubicBezTo>
                        <a:pt x="2135" y="15412"/>
                        <a:pt x="2168" y="15445"/>
                        <a:pt x="2202" y="15479"/>
                      </a:cubicBezTo>
                      <a:cubicBezTo>
                        <a:pt x="2202" y="15479"/>
                        <a:pt x="2702" y="15312"/>
                        <a:pt x="3169" y="15145"/>
                      </a:cubicBezTo>
                      <a:cubicBezTo>
                        <a:pt x="3403" y="15078"/>
                        <a:pt x="3603" y="14978"/>
                        <a:pt x="3770" y="14912"/>
                      </a:cubicBezTo>
                      <a:cubicBezTo>
                        <a:pt x="3903" y="15078"/>
                        <a:pt x="4036" y="15178"/>
                        <a:pt x="4136" y="15278"/>
                      </a:cubicBezTo>
                      <a:lnTo>
                        <a:pt x="4270" y="15412"/>
                      </a:lnTo>
                      <a:lnTo>
                        <a:pt x="4437" y="15545"/>
                      </a:lnTo>
                      <a:lnTo>
                        <a:pt x="4837" y="15846"/>
                      </a:lnTo>
                      <a:cubicBezTo>
                        <a:pt x="4804" y="16012"/>
                        <a:pt x="4737" y="16246"/>
                        <a:pt x="4704" y="16479"/>
                      </a:cubicBezTo>
                      <a:cubicBezTo>
                        <a:pt x="4570" y="16946"/>
                        <a:pt x="4537" y="17480"/>
                        <a:pt x="4537" y="17480"/>
                      </a:cubicBezTo>
                      <a:lnTo>
                        <a:pt x="4837" y="17680"/>
                      </a:lnTo>
                      <a:cubicBezTo>
                        <a:pt x="5004" y="17780"/>
                        <a:pt x="5271" y="17880"/>
                        <a:pt x="5537" y="18014"/>
                      </a:cubicBezTo>
                      <a:cubicBezTo>
                        <a:pt x="5771" y="18147"/>
                        <a:pt x="6004" y="18247"/>
                        <a:pt x="6271" y="18314"/>
                      </a:cubicBezTo>
                      <a:lnTo>
                        <a:pt x="6605" y="18447"/>
                      </a:lnTo>
                      <a:cubicBezTo>
                        <a:pt x="6605" y="18447"/>
                        <a:pt x="6705" y="18347"/>
                        <a:pt x="6838" y="18181"/>
                      </a:cubicBezTo>
                      <a:cubicBezTo>
                        <a:pt x="6938" y="18047"/>
                        <a:pt x="7105" y="17847"/>
                        <a:pt x="7272" y="17647"/>
                      </a:cubicBezTo>
                      <a:cubicBezTo>
                        <a:pt x="7439" y="17413"/>
                        <a:pt x="7539" y="17280"/>
                        <a:pt x="7639" y="17113"/>
                      </a:cubicBezTo>
                      <a:cubicBezTo>
                        <a:pt x="7806" y="17180"/>
                        <a:pt x="7973" y="17213"/>
                        <a:pt x="8139" y="17213"/>
                      </a:cubicBezTo>
                      <a:lnTo>
                        <a:pt x="8339" y="17247"/>
                      </a:lnTo>
                      <a:lnTo>
                        <a:pt x="8540" y="17280"/>
                      </a:lnTo>
                      <a:cubicBezTo>
                        <a:pt x="8706" y="17313"/>
                        <a:pt x="8873" y="17313"/>
                        <a:pt x="9040" y="17313"/>
                      </a:cubicBezTo>
                      <a:cubicBezTo>
                        <a:pt x="9107" y="17480"/>
                        <a:pt x="9173" y="17714"/>
                        <a:pt x="9240" y="17914"/>
                      </a:cubicBezTo>
                      <a:cubicBezTo>
                        <a:pt x="9440" y="18414"/>
                        <a:pt x="9674" y="18881"/>
                        <a:pt x="9674" y="18881"/>
                      </a:cubicBezTo>
                      <a:lnTo>
                        <a:pt x="10041" y="18881"/>
                      </a:lnTo>
                      <a:lnTo>
                        <a:pt x="10408" y="18848"/>
                      </a:lnTo>
                      <a:cubicBezTo>
                        <a:pt x="10541" y="18848"/>
                        <a:pt x="10674" y="18814"/>
                        <a:pt x="10808" y="18781"/>
                      </a:cubicBezTo>
                      <a:cubicBezTo>
                        <a:pt x="11075" y="18748"/>
                        <a:pt x="11342" y="18714"/>
                        <a:pt x="11575" y="18648"/>
                      </a:cubicBezTo>
                      <a:lnTo>
                        <a:pt x="11942" y="18581"/>
                      </a:lnTo>
                      <a:cubicBezTo>
                        <a:pt x="11942" y="18581"/>
                        <a:pt x="12009" y="18047"/>
                        <a:pt x="12075" y="17547"/>
                      </a:cubicBezTo>
                      <a:cubicBezTo>
                        <a:pt x="12075" y="17313"/>
                        <a:pt x="12075" y="17080"/>
                        <a:pt x="12075" y="16913"/>
                      </a:cubicBezTo>
                      <a:cubicBezTo>
                        <a:pt x="12276" y="16813"/>
                        <a:pt x="12442" y="16780"/>
                        <a:pt x="12576" y="16713"/>
                      </a:cubicBezTo>
                      <a:lnTo>
                        <a:pt x="12743" y="16646"/>
                      </a:lnTo>
                      <a:lnTo>
                        <a:pt x="12909" y="16546"/>
                      </a:lnTo>
                      <a:cubicBezTo>
                        <a:pt x="13076" y="16479"/>
                        <a:pt x="13243" y="16413"/>
                        <a:pt x="13376" y="16313"/>
                      </a:cubicBezTo>
                      <a:cubicBezTo>
                        <a:pt x="13510" y="16413"/>
                        <a:pt x="13677" y="16579"/>
                        <a:pt x="13877" y="16713"/>
                      </a:cubicBezTo>
                      <a:cubicBezTo>
                        <a:pt x="14277" y="17013"/>
                        <a:pt x="14744" y="17280"/>
                        <a:pt x="14744" y="17280"/>
                      </a:cubicBezTo>
                      <a:lnTo>
                        <a:pt x="15011" y="17080"/>
                      </a:lnTo>
                      <a:cubicBezTo>
                        <a:pt x="15178" y="16946"/>
                        <a:pt x="15445" y="16780"/>
                        <a:pt x="15645" y="16579"/>
                      </a:cubicBezTo>
                      <a:cubicBezTo>
                        <a:pt x="15845" y="16379"/>
                        <a:pt x="16045" y="16212"/>
                        <a:pt x="16212" y="16046"/>
                      </a:cubicBezTo>
                      <a:lnTo>
                        <a:pt x="16445" y="15779"/>
                      </a:lnTo>
                      <a:cubicBezTo>
                        <a:pt x="16445" y="15779"/>
                        <a:pt x="16245" y="15312"/>
                        <a:pt x="16012" y="14845"/>
                      </a:cubicBezTo>
                      <a:cubicBezTo>
                        <a:pt x="15912" y="14645"/>
                        <a:pt x="15778" y="14445"/>
                        <a:pt x="15711" y="14311"/>
                      </a:cubicBezTo>
                      <a:lnTo>
                        <a:pt x="16012" y="13877"/>
                      </a:lnTo>
                      <a:lnTo>
                        <a:pt x="16112" y="13711"/>
                      </a:lnTo>
                      <a:lnTo>
                        <a:pt x="16212" y="13544"/>
                      </a:lnTo>
                      <a:cubicBezTo>
                        <a:pt x="16278" y="13444"/>
                        <a:pt x="16379" y="13310"/>
                        <a:pt x="16479" y="13110"/>
                      </a:cubicBezTo>
                      <a:cubicBezTo>
                        <a:pt x="16645" y="13110"/>
                        <a:pt x="16846" y="13144"/>
                        <a:pt x="17079" y="13144"/>
                      </a:cubicBezTo>
                      <a:cubicBezTo>
                        <a:pt x="17346" y="13177"/>
                        <a:pt x="17613" y="13185"/>
                        <a:pt x="17813" y="13185"/>
                      </a:cubicBezTo>
                      <a:cubicBezTo>
                        <a:pt x="18013" y="13185"/>
                        <a:pt x="18146" y="13177"/>
                        <a:pt x="18146" y="13177"/>
                      </a:cubicBezTo>
                      <a:cubicBezTo>
                        <a:pt x="18146" y="13144"/>
                        <a:pt x="18146" y="13144"/>
                        <a:pt x="18180" y="13110"/>
                      </a:cubicBezTo>
                      <a:cubicBezTo>
                        <a:pt x="18213" y="13044"/>
                        <a:pt x="18213" y="12943"/>
                        <a:pt x="18280" y="12843"/>
                      </a:cubicBezTo>
                      <a:cubicBezTo>
                        <a:pt x="18347" y="12643"/>
                        <a:pt x="18447" y="12376"/>
                        <a:pt x="18513" y="12110"/>
                      </a:cubicBezTo>
                      <a:lnTo>
                        <a:pt x="18714" y="11342"/>
                      </a:lnTo>
                      <a:cubicBezTo>
                        <a:pt x="18747" y="11109"/>
                        <a:pt x="18780" y="10975"/>
                        <a:pt x="18780" y="10975"/>
                      </a:cubicBezTo>
                      <a:cubicBezTo>
                        <a:pt x="18780" y="10975"/>
                        <a:pt x="18347" y="10675"/>
                        <a:pt x="17880" y="10442"/>
                      </a:cubicBezTo>
                      <a:cubicBezTo>
                        <a:pt x="17679" y="10375"/>
                        <a:pt x="17479" y="10242"/>
                        <a:pt x="17313" y="10175"/>
                      </a:cubicBezTo>
                      <a:lnTo>
                        <a:pt x="17346" y="9441"/>
                      </a:lnTo>
                      <a:lnTo>
                        <a:pt x="17313" y="8740"/>
                      </a:lnTo>
                      <a:cubicBezTo>
                        <a:pt x="17479" y="8674"/>
                        <a:pt x="17679" y="8540"/>
                        <a:pt x="17880" y="8440"/>
                      </a:cubicBezTo>
                      <a:cubicBezTo>
                        <a:pt x="18313" y="8207"/>
                        <a:pt x="18747" y="7907"/>
                        <a:pt x="18747" y="7907"/>
                      </a:cubicBezTo>
                      <a:cubicBezTo>
                        <a:pt x="18747" y="7907"/>
                        <a:pt x="18747" y="7773"/>
                        <a:pt x="18714" y="7540"/>
                      </a:cubicBezTo>
                      <a:lnTo>
                        <a:pt x="18513" y="6772"/>
                      </a:lnTo>
                      <a:cubicBezTo>
                        <a:pt x="18447" y="6505"/>
                        <a:pt x="18313" y="6239"/>
                        <a:pt x="18247" y="6038"/>
                      </a:cubicBezTo>
                      <a:cubicBezTo>
                        <a:pt x="18213" y="5938"/>
                        <a:pt x="18180" y="5838"/>
                        <a:pt x="18146" y="5805"/>
                      </a:cubicBezTo>
                      <a:cubicBezTo>
                        <a:pt x="18146" y="5772"/>
                        <a:pt x="18146" y="5738"/>
                        <a:pt x="18113" y="5705"/>
                      </a:cubicBezTo>
                      <a:cubicBezTo>
                        <a:pt x="18113" y="5705"/>
                        <a:pt x="17579" y="5705"/>
                        <a:pt x="17079" y="5738"/>
                      </a:cubicBezTo>
                      <a:cubicBezTo>
                        <a:pt x="16846" y="5738"/>
                        <a:pt x="16645" y="5772"/>
                        <a:pt x="16445" y="5772"/>
                      </a:cubicBezTo>
                      <a:cubicBezTo>
                        <a:pt x="16345" y="5605"/>
                        <a:pt x="16245" y="5438"/>
                        <a:pt x="16178" y="5338"/>
                      </a:cubicBezTo>
                      <a:lnTo>
                        <a:pt x="16112" y="5171"/>
                      </a:lnTo>
                      <a:lnTo>
                        <a:pt x="16012" y="5004"/>
                      </a:lnTo>
                      <a:lnTo>
                        <a:pt x="15711" y="4571"/>
                      </a:lnTo>
                      <a:cubicBezTo>
                        <a:pt x="15778" y="4404"/>
                        <a:pt x="15912" y="4237"/>
                        <a:pt x="16012" y="4037"/>
                      </a:cubicBezTo>
                      <a:cubicBezTo>
                        <a:pt x="16245" y="3570"/>
                        <a:pt x="16445" y="3103"/>
                        <a:pt x="16445" y="3103"/>
                      </a:cubicBezTo>
                      <a:lnTo>
                        <a:pt x="16212" y="2836"/>
                      </a:lnTo>
                      <a:cubicBezTo>
                        <a:pt x="16078" y="2669"/>
                        <a:pt x="15845" y="2469"/>
                        <a:pt x="15645" y="2302"/>
                      </a:cubicBezTo>
                      <a:cubicBezTo>
                        <a:pt x="15445" y="2102"/>
                        <a:pt x="15211" y="1936"/>
                        <a:pt x="15011" y="1802"/>
                      </a:cubicBezTo>
                      <a:lnTo>
                        <a:pt x="14744" y="1569"/>
                      </a:lnTo>
                      <a:cubicBezTo>
                        <a:pt x="14744" y="1569"/>
                        <a:pt x="14277" y="1869"/>
                        <a:pt x="13877" y="2169"/>
                      </a:cubicBezTo>
                      <a:cubicBezTo>
                        <a:pt x="13677" y="2302"/>
                        <a:pt x="13510" y="2436"/>
                        <a:pt x="13376" y="2569"/>
                      </a:cubicBezTo>
                      <a:cubicBezTo>
                        <a:pt x="13243" y="2469"/>
                        <a:pt x="13076" y="2403"/>
                        <a:pt x="12909" y="2336"/>
                      </a:cubicBezTo>
                      <a:lnTo>
                        <a:pt x="12743" y="2236"/>
                      </a:lnTo>
                      <a:lnTo>
                        <a:pt x="12576" y="2169"/>
                      </a:lnTo>
                      <a:cubicBezTo>
                        <a:pt x="12442" y="2102"/>
                        <a:pt x="12276" y="2036"/>
                        <a:pt x="12075" y="1969"/>
                      </a:cubicBezTo>
                      <a:cubicBezTo>
                        <a:pt x="12075" y="1802"/>
                        <a:pt x="12075" y="1569"/>
                        <a:pt x="12075" y="1335"/>
                      </a:cubicBezTo>
                      <a:cubicBezTo>
                        <a:pt x="12009" y="835"/>
                        <a:pt x="11942" y="301"/>
                        <a:pt x="11942" y="301"/>
                      </a:cubicBezTo>
                      <a:lnTo>
                        <a:pt x="11575" y="234"/>
                      </a:lnTo>
                      <a:cubicBezTo>
                        <a:pt x="11342" y="168"/>
                        <a:pt x="11075" y="101"/>
                        <a:pt x="10808" y="68"/>
                      </a:cubicBezTo>
                      <a:cubicBezTo>
                        <a:pt x="10674" y="68"/>
                        <a:pt x="10541" y="34"/>
                        <a:pt x="10408" y="34"/>
                      </a:cubicBezTo>
                      <a:lnTo>
                        <a:pt x="10041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725" name="Google Shape;2725;p70"/>
              <p:cNvSpPr/>
              <p:nvPr/>
            </p:nvSpPr>
            <p:spPr>
              <a:xfrm>
                <a:off x="1075550" y="2784863"/>
                <a:ext cx="194400" cy="19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26" name="Google Shape;2726;p70"/>
              <p:cNvSpPr/>
              <p:nvPr/>
            </p:nvSpPr>
            <p:spPr>
              <a:xfrm>
                <a:off x="1662950" y="2144625"/>
                <a:ext cx="194400" cy="19440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27" name="Google Shape;2727;p70"/>
              <p:cNvSpPr/>
              <p:nvPr/>
            </p:nvSpPr>
            <p:spPr>
              <a:xfrm>
                <a:off x="1857350" y="4034504"/>
                <a:ext cx="97800" cy="97800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28" name="Google Shape;2728;p70"/>
              <p:cNvSpPr/>
              <p:nvPr/>
            </p:nvSpPr>
            <p:spPr>
              <a:xfrm>
                <a:off x="972475" y="2603225"/>
                <a:ext cx="42300" cy="42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29" name="Google Shape;2729;p70"/>
              <p:cNvSpPr/>
              <p:nvPr/>
            </p:nvSpPr>
            <p:spPr>
              <a:xfrm>
                <a:off x="1502050" y="4340138"/>
                <a:ext cx="80100" cy="8010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30" name="Google Shape;2730;p70"/>
              <p:cNvSpPr/>
              <p:nvPr/>
            </p:nvSpPr>
            <p:spPr>
              <a:xfrm>
                <a:off x="2354275" y="4103438"/>
                <a:ext cx="80100" cy="80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</p:grpSp>
        <p:sp>
          <p:nvSpPr>
            <p:cNvPr id="2731" name="Google Shape;2731;p70"/>
            <p:cNvSpPr/>
            <p:nvPr/>
          </p:nvSpPr>
          <p:spPr>
            <a:xfrm flipH="1">
              <a:off x="2323238" y="2634250"/>
              <a:ext cx="381000" cy="495625"/>
            </a:xfrm>
            <a:custGeom>
              <a:avLst/>
              <a:gdLst/>
              <a:ahLst/>
              <a:cxnLst/>
              <a:rect l="l" t="t" r="r" b="b"/>
              <a:pathLst>
                <a:path w="15240" h="19825" extrusionOk="0">
                  <a:moveTo>
                    <a:pt x="13597" y="1"/>
                  </a:moveTo>
                  <a:cubicBezTo>
                    <a:pt x="13347" y="1"/>
                    <a:pt x="13085" y="89"/>
                    <a:pt x="12843" y="294"/>
                  </a:cubicBezTo>
                  <a:lnTo>
                    <a:pt x="4404" y="8733"/>
                  </a:lnTo>
                  <a:lnTo>
                    <a:pt x="4404" y="5698"/>
                  </a:lnTo>
                  <a:cubicBezTo>
                    <a:pt x="4404" y="5298"/>
                    <a:pt x="4304" y="4931"/>
                    <a:pt x="4137" y="4564"/>
                  </a:cubicBezTo>
                  <a:cubicBezTo>
                    <a:pt x="4003" y="4297"/>
                    <a:pt x="3837" y="4063"/>
                    <a:pt x="3636" y="3863"/>
                  </a:cubicBezTo>
                  <a:lnTo>
                    <a:pt x="2702" y="2929"/>
                  </a:lnTo>
                  <a:cubicBezTo>
                    <a:pt x="2452" y="2690"/>
                    <a:pt x="2149" y="2582"/>
                    <a:pt x="1854" y="2582"/>
                  </a:cubicBezTo>
                  <a:cubicBezTo>
                    <a:pt x="1243" y="2582"/>
                    <a:pt x="668" y="3044"/>
                    <a:pt x="668" y="3763"/>
                  </a:cubicBezTo>
                  <a:cubicBezTo>
                    <a:pt x="668" y="4063"/>
                    <a:pt x="801" y="4364"/>
                    <a:pt x="1035" y="4597"/>
                  </a:cubicBezTo>
                  <a:lnTo>
                    <a:pt x="1268" y="4831"/>
                  </a:lnTo>
                  <a:cubicBezTo>
                    <a:pt x="1735" y="5331"/>
                    <a:pt x="2035" y="5998"/>
                    <a:pt x="2035" y="6699"/>
                  </a:cubicBezTo>
                  <a:lnTo>
                    <a:pt x="0" y="14104"/>
                  </a:lnTo>
                  <a:cubicBezTo>
                    <a:pt x="0" y="14704"/>
                    <a:pt x="234" y="15271"/>
                    <a:pt x="668" y="15705"/>
                  </a:cubicBezTo>
                  <a:lnTo>
                    <a:pt x="4137" y="19174"/>
                  </a:lnTo>
                  <a:cubicBezTo>
                    <a:pt x="4587" y="19608"/>
                    <a:pt x="5171" y="19825"/>
                    <a:pt x="5750" y="19825"/>
                  </a:cubicBezTo>
                  <a:cubicBezTo>
                    <a:pt x="6330" y="19825"/>
                    <a:pt x="6905" y="19608"/>
                    <a:pt x="7339" y="19174"/>
                  </a:cubicBezTo>
                  <a:lnTo>
                    <a:pt x="13177" y="13337"/>
                  </a:lnTo>
                  <a:cubicBezTo>
                    <a:pt x="13410" y="13103"/>
                    <a:pt x="13510" y="12803"/>
                    <a:pt x="13510" y="12503"/>
                  </a:cubicBezTo>
                  <a:cubicBezTo>
                    <a:pt x="13510" y="11784"/>
                    <a:pt x="12935" y="11307"/>
                    <a:pt x="12335" y="11307"/>
                  </a:cubicBezTo>
                  <a:cubicBezTo>
                    <a:pt x="12044" y="11307"/>
                    <a:pt x="11748" y="11418"/>
                    <a:pt x="11509" y="11669"/>
                  </a:cubicBezTo>
                  <a:lnTo>
                    <a:pt x="12176" y="10968"/>
                  </a:lnTo>
                  <a:cubicBezTo>
                    <a:pt x="13186" y="10135"/>
                    <a:pt x="12361" y="8843"/>
                    <a:pt x="11408" y="8843"/>
                  </a:cubicBezTo>
                  <a:cubicBezTo>
                    <a:pt x="11210" y="8843"/>
                    <a:pt x="11006" y="8899"/>
                    <a:pt x="10811" y="9027"/>
                  </a:cubicBezTo>
                  <a:lnTo>
                    <a:pt x="10811" y="9027"/>
                  </a:lnTo>
                  <a:lnTo>
                    <a:pt x="10842" y="9000"/>
                  </a:lnTo>
                  <a:cubicBezTo>
                    <a:pt x="11542" y="8119"/>
                    <a:pt x="10811" y="7035"/>
                    <a:pt x="9933" y="7035"/>
                  </a:cubicBezTo>
                  <a:cubicBezTo>
                    <a:pt x="9682" y="7035"/>
                    <a:pt x="9419" y="7124"/>
                    <a:pt x="9174" y="7332"/>
                  </a:cubicBezTo>
                  <a:lnTo>
                    <a:pt x="14511" y="1962"/>
                  </a:lnTo>
                  <a:cubicBezTo>
                    <a:pt x="15239" y="1103"/>
                    <a:pt x="14486" y="1"/>
                    <a:pt x="1359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2733" name="Google Shape;2733;p70">
            <a:hlinkClick r:id="" action="ppaction://hlinkshowjump?jump=nextslide"/>
          </p:cNvPr>
          <p:cNvSpPr/>
          <p:nvPr/>
        </p:nvSpPr>
        <p:spPr>
          <a:xfrm rot="5400000">
            <a:off x="10953896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734" name="Google Shape;2734;p70">
            <a:hlinkClick r:id="" action="ppaction://hlinkshowjump?jump=previousslide"/>
          </p:cNvPr>
          <p:cNvSpPr/>
          <p:nvPr/>
        </p:nvSpPr>
        <p:spPr>
          <a:xfrm rot="-5400000" flipH="1">
            <a:off x="975963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736" name="Google Shape;2736;p70">
            <a:hlinkClick r:id="" action="ppaction://noaction"/>
          </p:cNvPr>
          <p:cNvSpPr txBox="1"/>
          <p:nvPr/>
        </p:nvSpPr>
        <p:spPr>
          <a:xfrm>
            <a:off x="2023907" y="367700"/>
            <a:ext cx="696000" cy="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738" name="Google Shape;2738;p70"/>
          <p:cNvGrpSpPr/>
          <p:nvPr/>
        </p:nvGrpSpPr>
        <p:grpSpPr>
          <a:xfrm>
            <a:off x="941384" y="417297"/>
            <a:ext cx="186963" cy="187212"/>
            <a:chOff x="2741000" y="199475"/>
            <a:chExt cx="191953" cy="192210"/>
          </a:xfrm>
        </p:grpSpPr>
        <p:sp>
          <p:nvSpPr>
            <p:cNvPr id="2739" name="Google Shape;2739;p7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0" name="Google Shape;2740;p7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1" name="Google Shape;2741;p7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2" name="Google Shape;2742;p7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3" name="Google Shape;2743;p7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4" name="Google Shape;2744;p7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5" name="Google Shape;2745;p7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6" name="Google Shape;2746;p7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7" name="Google Shape;2747;p7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2748" name="Google Shape;2748;p70">
            <a:hlinkClick r:id="rId3" action="ppaction://hlinksldjump"/>
          </p:cNvPr>
          <p:cNvSpPr/>
          <p:nvPr/>
        </p:nvSpPr>
        <p:spPr>
          <a:xfrm>
            <a:off x="892667" y="368700"/>
            <a:ext cx="2844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Google Shape;245;p34">
            <a:extLst>
              <a:ext uri="{FF2B5EF4-FFF2-40B4-BE49-F238E27FC236}">
                <a16:creationId xmlns:a16="http://schemas.microsoft.com/office/drawing/2014/main" id="{A98CDE43-7265-A522-8DA5-6E6975DDA5EE}"/>
              </a:ext>
            </a:extLst>
          </p:cNvPr>
          <p:cNvSpPr txBox="1"/>
          <p:nvPr/>
        </p:nvSpPr>
        <p:spPr>
          <a:xfrm>
            <a:off x="9073999" y="283665"/>
            <a:ext cx="2104332" cy="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867" b="0" i="0" u="none" strike="noStrike" kern="0" cap="none" spc="0" normalizeH="0" baseline="0" noProof="0" dirty="0">
                <a:ln>
                  <a:noFill/>
                </a:ln>
                <a:solidFill>
                  <a:srgbClr val="FFB632"/>
                </a:solidFill>
                <a:effectLst/>
                <a:uLnTx/>
                <a:uFillTx/>
                <a:latin typeface="Bebas Neue"/>
                <a:ea typeface="+mn-ea"/>
                <a:cs typeface="Arial"/>
                <a:sym typeface="Bebas Neue"/>
              </a:rPr>
              <a:t>Probability and stats</a:t>
            </a: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FFB632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5061F70-3496-4C9A-126F-7900F9E7DD20}"/>
              </a:ext>
            </a:extLst>
          </p:cNvPr>
          <p:cNvGraphicFramePr>
            <a:graphicFrameLocks/>
          </p:cNvGraphicFramePr>
          <p:nvPr/>
        </p:nvGraphicFramePr>
        <p:xfrm>
          <a:off x="3826646" y="1311550"/>
          <a:ext cx="4937974" cy="4435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8381F53-6258-1D0C-74A7-A5BCFC0218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6424147"/>
              </p:ext>
            </p:extLst>
          </p:nvPr>
        </p:nvGraphicFramePr>
        <p:xfrm>
          <a:off x="3409154" y="1832387"/>
          <a:ext cx="5417242" cy="3604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179560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33;p7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2C1446C-9FF4-775C-1310-96C570E56F3E}"/>
              </a:ext>
            </a:extLst>
          </p:cNvPr>
          <p:cNvSpPr/>
          <p:nvPr/>
        </p:nvSpPr>
        <p:spPr>
          <a:xfrm rot="5400000">
            <a:off x="10953896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" name="Google Shape;2734;p7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A191D07-54FD-EC8D-2220-75A23FA09216}"/>
              </a:ext>
            </a:extLst>
          </p:cNvPr>
          <p:cNvSpPr/>
          <p:nvPr/>
        </p:nvSpPr>
        <p:spPr>
          <a:xfrm rot="16200000" flipH="1">
            <a:off x="975963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6" name="Google Shape;2736;p70">
            <a:hlinkClick r:id="" action="ppaction://noaction"/>
            <a:extLst>
              <a:ext uri="{FF2B5EF4-FFF2-40B4-BE49-F238E27FC236}">
                <a16:creationId xmlns:a16="http://schemas.microsoft.com/office/drawing/2014/main" id="{69D43587-91C9-5C02-5960-B0964EEC1591}"/>
              </a:ext>
            </a:extLst>
          </p:cNvPr>
          <p:cNvSpPr txBox="1"/>
          <p:nvPr/>
        </p:nvSpPr>
        <p:spPr>
          <a:xfrm>
            <a:off x="2023907" y="367700"/>
            <a:ext cx="696000" cy="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8" name="Google Shape;2738;p70">
            <a:extLst>
              <a:ext uri="{FF2B5EF4-FFF2-40B4-BE49-F238E27FC236}">
                <a16:creationId xmlns:a16="http://schemas.microsoft.com/office/drawing/2014/main" id="{6A996B83-252D-67A1-3A9F-63F89A1B9B0D}"/>
              </a:ext>
            </a:extLst>
          </p:cNvPr>
          <p:cNvGrpSpPr/>
          <p:nvPr/>
        </p:nvGrpSpPr>
        <p:grpSpPr>
          <a:xfrm>
            <a:off x="941384" y="417297"/>
            <a:ext cx="186963" cy="187212"/>
            <a:chOff x="2741000" y="199475"/>
            <a:chExt cx="191953" cy="192210"/>
          </a:xfrm>
        </p:grpSpPr>
        <p:sp>
          <p:nvSpPr>
            <p:cNvPr id="9" name="Google Shape;2739;p70">
              <a:extLst>
                <a:ext uri="{FF2B5EF4-FFF2-40B4-BE49-F238E27FC236}">
                  <a16:creationId xmlns:a16="http://schemas.microsoft.com/office/drawing/2014/main" id="{D3140722-6D85-BAFB-4600-D8ED689F873A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" name="Google Shape;2740;p70">
              <a:extLst>
                <a:ext uri="{FF2B5EF4-FFF2-40B4-BE49-F238E27FC236}">
                  <a16:creationId xmlns:a16="http://schemas.microsoft.com/office/drawing/2014/main" id="{5EB132E7-3957-A865-7BCE-06144DC2D3C0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" name="Google Shape;2741;p70">
              <a:extLst>
                <a:ext uri="{FF2B5EF4-FFF2-40B4-BE49-F238E27FC236}">
                  <a16:creationId xmlns:a16="http://schemas.microsoft.com/office/drawing/2014/main" id="{2B49DB9E-7E30-4974-0027-5BD3559321FE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" name="Google Shape;2742;p70">
              <a:extLst>
                <a:ext uri="{FF2B5EF4-FFF2-40B4-BE49-F238E27FC236}">
                  <a16:creationId xmlns:a16="http://schemas.microsoft.com/office/drawing/2014/main" id="{5F10CC7E-F1F7-C7C6-5D4B-C5BC0A302683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" name="Google Shape;2743;p70">
              <a:extLst>
                <a:ext uri="{FF2B5EF4-FFF2-40B4-BE49-F238E27FC236}">
                  <a16:creationId xmlns:a16="http://schemas.microsoft.com/office/drawing/2014/main" id="{F64D5E65-FF8F-FE69-D691-FDB208ACF8B5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" name="Google Shape;2744;p70">
              <a:extLst>
                <a:ext uri="{FF2B5EF4-FFF2-40B4-BE49-F238E27FC236}">
                  <a16:creationId xmlns:a16="http://schemas.microsoft.com/office/drawing/2014/main" id="{D6DFE134-D8CF-7980-99F5-A2B2FA9CEFCB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" name="Google Shape;2745;p70">
              <a:extLst>
                <a:ext uri="{FF2B5EF4-FFF2-40B4-BE49-F238E27FC236}">
                  <a16:creationId xmlns:a16="http://schemas.microsoft.com/office/drawing/2014/main" id="{AD7B8F12-334A-5336-413F-B37531A0E139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6" name="Google Shape;2746;p70">
              <a:extLst>
                <a:ext uri="{FF2B5EF4-FFF2-40B4-BE49-F238E27FC236}">
                  <a16:creationId xmlns:a16="http://schemas.microsoft.com/office/drawing/2014/main" id="{5169F2B4-0B54-D479-626F-3D7287E32C0C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" name="Google Shape;2747;p70">
              <a:extLst>
                <a:ext uri="{FF2B5EF4-FFF2-40B4-BE49-F238E27FC236}">
                  <a16:creationId xmlns:a16="http://schemas.microsoft.com/office/drawing/2014/main" id="{DAA74DD9-1C37-1AE3-58EC-6479AA818502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8" name="Google Shape;2748;p70">
            <a:hlinkClick r:id="" action="ppaction://noaction"/>
            <a:extLst>
              <a:ext uri="{FF2B5EF4-FFF2-40B4-BE49-F238E27FC236}">
                <a16:creationId xmlns:a16="http://schemas.microsoft.com/office/drawing/2014/main" id="{DEC4054F-2BF9-EC65-7132-70645016F16B}"/>
              </a:ext>
            </a:extLst>
          </p:cNvPr>
          <p:cNvSpPr/>
          <p:nvPr/>
        </p:nvSpPr>
        <p:spPr>
          <a:xfrm>
            <a:off x="892667" y="368700"/>
            <a:ext cx="2844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9" name="Google Shape;245;p34">
            <a:extLst>
              <a:ext uri="{FF2B5EF4-FFF2-40B4-BE49-F238E27FC236}">
                <a16:creationId xmlns:a16="http://schemas.microsoft.com/office/drawing/2014/main" id="{A4C9E888-8687-B6B8-A763-47B04445E847}"/>
              </a:ext>
            </a:extLst>
          </p:cNvPr>
          <p:cNvSpPr txBox="1"/>
          <p:nvPr/>
        </p:nvSpPr>
        <p:spPr>
          <a:xfrm>
            <a:off x="9073999" y="283665"/>
            <a:ext cx="2104332" cy="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867" b="0" i="0" u="none" strike="noStrike" kern="0" cap="none" spc="0" normalizeH="0" baseline="0" noProof="0" dirty="0">
                <a:ln>
                  <a:noFill/>
                </a:ln>
                <a:solidFill>
                  <a:srgbClr val="FFB632"/>
                </a:solidFill>
                <a:effectLst/>
                <a:uLnTx/>
                <a:uFillTx/>
                <a:latin typeface="Bebas Neue"/>
                <a:ea typeface="+mn-ea"/>
                <a:cs typeface="Arial"/>
                <a:sym typeface="Bebas Neue"/>
              </a:rPr>
              <a:t>Probability and stats</a:t>
            </a: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FFB632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8686BD-E589-7DDB-7C71-69F69114CFE4}"/>
              </a:ext>
            </a:extLst>
          </p:cNvPr>
          <p:cNvSpPr txBox="1"/>
          <p:nvPr/>
        </p:nvSpPr>
        <p:spPr>
          <a:xfrm>
            <a:off x="892667" y="1639389"/>
            <a:ext cx="680889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Success: partially working on both.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Confidence Interval: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0.47 &lt; p &lt; 0.54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Testing: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Claim: </a:t>
            </a:r>
            <a:r>
              <a:rPr lang="en-US" sz="1600" dirty="0">
                <a:solidFill>
                  <a:srgbClr val="FFFFFF"/>
                </a:solidFill>
                <a:latin typeface="Arial"/>
              </a:rPr>
              <a:t>More than 50% students are working on both!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p &lt;= 0.50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</a:t>
            </a:r>
            <a:r>
              <a:rPr kumimoji="0" lang="en-US" sz="1600" b="1" i="1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p &gt; 0.50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Zcal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0</a:t>
            </a:r>
            <a:r>
              <a:rPr lang="en-US" sz="1600" dirty="0">
                <a:solidFill>
                  <a:srgbClr val="FFFFFF"/>
                </a:solidFill>
                <a:latin typeface="Arial"/>
              </a:rPr>
              <a:t>.45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Ztab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1.64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rgbClr val="FFFFFF"/>
              </a:solid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So, the claim is </a:t>
            </a:r>
            <a:r>
              <a:rPr lang="en-US" sz="1600" dirty="0">
                <a:solidFill>
                  <a:srgbClr val="FFFFFF"/>
                </a:solidFill>
                <a:latin typeface="Arial"/>
              </a:rPr>
              <a:t>right. We are 95% confident that more than 50% of the students are working on both CGPA and Skills.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15DA3E-20ED-BC90-0991-2663D56A0CDC}"/>
              </a:ext>
            </a:extLst>
          </p:cNvPr>
          <p:cNvSpPr txBox="1"/>
          <p:nvPr/>
        </p:nvSpPr>
        <p:spPr>
          <a:xfrm>
            <a:off x="892667" y="899938"/>
            <a:ext cx="10406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u="sng" dirty="0">
                <a:solidFill>
                  <a:srgbClr val="FFB632"/>
                </a:solidFill>
                <a:latin typeface="Arial Black" panose="020B0A04020102020204" pitchFamily="34" charset="0"/>
              </a:rPr>
              <a:t>Would you rather focus on your Skills or your CGPA?</a:t>
            </a:r>
            <a:endParaRPr kumimoji="0" lang="en-US" sz="2400" b="0" i="0" u="sng" strike="noStrike" kern="1200" cap="none" spc="0" normalizeH="0" baseline="0" noProof="0" dirty="0">
              <a:ln>
                <a:noFill/>
              </a:ln>
              <a:solidFill>
                <a:srgbClr val="FFB632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9155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7" name="Google Shape;2697;p70"/>
          <p:cNvGrpSpPr/>
          <p:nvPr/>
        </p:nvGrpSpPr>
        <p:grpSpPr>
          <a:xfrm>
            <a:off x="8834499" y="2663593"/>
            <a:ext cx="2746133" cy="3364064"/>
            <a:chOff x="2962600" y="1787438"/>
            <a:chExt cx="2059600" cy="2523048"/>
          </a:xfrm>
        </p:grpSpPr>
        <p:sp>
          <p:nvSpPr>
            <p:cNvPr id="2698" name="Google Shape;2698;p70"/>
            <p:cNvSpPr/>
            <p:nvPr/>
          </p:nvSpPr>
          <p:spPr>
            <a:xfrm>
              <a:off x="3488800" y="2222313"/>
              <a:ext cx="1161675" cy="555400"/>
            </a:xfrm>
            <a:custGeom>
              <a:avLst/>
              <a:gdLst/>
              <a:ahLst/>
              <a:cxnLst/>
              <a:rect l="l" t="t" r="r" b="b"/>
              <a:pathLst>
                <a:path w="46467" h="22216" extrusionOk="0">
                  <a:moveTo>
                    <a:pt x="24418" y="0"/>
                  </a:moveTo>
                  <a:cubicBezTo>
                    <a:pt x="17713" y="33"/>
                    <a:pt x="12042" y="5004"/>
                    <a:pt x="11175" y="11675"/>
                  </a:cubicBezTo>
                  <a:cubicBezTo>
                    <a:pt x="10975" y="11675"/>
                    <a:pt x="10808" y="11642"/>
                    <a:pt x="10608" y="11642"/>
                  </a:cubicBezTo>
                  <a:cubicBezTo>
                    <a:pt x="4737" y="11642"/>
                    <a:pt x="0" y="16378"/>
                    <a:pt x="0" y="22216"/>
                  </a:cubicBezTo>
                  <a:lnTo>
                    <a:pt x="46233" y="22216"/>
                  </a:lnTo>
                  <a:cubicBezTo>
                    <a:pt x="46367" y="21582"/>
                    <a:pt x="46467" y="20915"/>
                    <a:pt x="46467" y="20248"/>
                  </a:cubicBezTo>
                  <a:cubicBezTo>
                    <a:pt x="46467" y="15511"/>
                    <a:pt x="42598" y="11642"/>
                    <a:pt x="37827" y="11642"/>
                  </a:cubicBezTo>
                  <a:lnTo>
                    <a:pt x="37694" y="11642"/>
                  </a:lnTo>
                  <a:cubicBezTo>
                    <a:pt x="36827" y="4970"/>
                    <a:pt x="31156" y="0"/>
                    <a:pt x="2441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699" name="Google Shape;2699;p70"/>
            <p:cNvSpPr/>
            <p:nvPr/>
          </p:nvSpPr>
          <p:spPr>
            <a:xfrm>
              <a:off x="4188475" y="2631763"/>
              <a:ext cx="74225" cy="467850"/>
            </a:xfrm>
            <a:custGeom>
              <a:avLst/>
              <a:gdLst/>
              <a:ahLst/>
              <a:cxnLst/>
              <a:rect l="l" t="t" r="r" b="b"/>
              <a:pathLst>
                <a:path w="2969" h="18714" extrusionOk="0">
                  <a:moveTo>
                    <a:pt x="0" y="0"/>
                  </a:moveTo>
                  <a:lnTo>
                    <a:pt x="0" y="15245"/>
                  </a:lnTo>
                  <a:lnTo>
                    <a:pt x="1468" y="18714"/>
                  </a:lnTo>
                  <a:lnTo>
                    <a:pt x="2969" y="15245"/>
                  </a:lnTo>
                  <a:lnTo>
                    <a:pt x="2969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0" name="Google Shape;2700;p70"/>
            <p:cNvSpPr/>
            <p:nvPr/>
          </p:nvSpPr>
          <p:spPr>
            <a:xfrm>
              <a:off x="3904100" y="2545038"/>
              <a:ext cx="75075" cy="467850"/>
            </a:xfrm>
            <a:custGeom>
              <a:avLst/>
              <a:gdLst/>
              <a:ahLst/>
              <a:cxnLst/>
              <a:rect l="l" t="t" r="r" b="b"/>
              <a:pathLst>
                <a:path w="3003" h="18714" extrusionOk="0">
                  <a:moveTo>
                    <a:pt x="1501" y="0"/>
                  </a:moveTo>
                  <a:lnTo>
                    <a:pt x="0" y="3469"/>
                  </a:lnTo>
                  <a:lnTo>
                    <a:pt x="0" y="18714"/>
                  </a:lnTo>
                  <a:lnTo>
                    <a:pt x="3002" y="18714"/>
                  </a:lnTo>
                  <a:lnTo>
                    <a:pt x="3002" y="3469"/>
                  </a:lnTo>
                  <a:lnTo>
                    <a:pt x="150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1" name="Google Shape;2701;p70"/>
            <p:cNvSpPr/>
            <p:nvPr/>
          </p:nvSpPr>
          <p:spPr>
            <a:xfrm>
              <a:off x="2962600" y="2574213"/>
              <a:ext cx="1161675" cy="555425"/>
            </a:xfrm>
            <a:custGeom>
              <a:avLst/>
              <a:gdLst/>
              <a:ahLst/>
              <a:cxnLst/>
              <a:rect l="l" t="t" r="r" b="b"/>
              <a:pathLst>
                <a:path w="46467" h="22217" extrusionOk="0">
                  <a:moveTo>
                    <a:pt x="24417" y="1"/>
                  </a:moveTo>
                  <a:cubicBezTo>
                    <a:pt x="17713" y="1"/>
                    <a:pt x="12042" y="4971"/>
                    <a:pt x="11175" y="11609"/>
                  </a:cubicBezTo>
                  <a:lnTo>
                    <a:pt x="10574" y="11609"/>
                  </a:lnTo>
                  <a:cubicBezTo>
                    <a:pt x="4737" y="11609"/>
                    <a:pt x="0" y="16346"/>
                    <a:pt x="0" y="22217"/>
                  </a:cubicBezTo>
                  <a:lnTo>
                    <a:pt x="46233" y="22217"/>
                  </a:lnTo>
                  <a:cubicBezTo>
                    <a:pt x="46366" y="21583"/>
                    <a:pt x="46433" y="20916"/>
                    <a:pt x="46467" y="20249"/>
                  </a:cubicBezTo>
                  <a:cubicBezTo>
                    <a:pt x="46467" y="15479"/>
                    <a:pt x="42597" y="11609"/>
                    <a:pt x="37827" y="11609"/>
                  </a:cubicBezTo>
                  <a:lnTo>
                    <a:pt x="37694" y="11609"/>
                  </a:lnTo>
                  <a:cubicBezTo>
                    <a:pt x="36826" y="4971"/>
                    <a:pt x="31156" y="1"/>
                    <a:pt x="2441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2" name="Google Shape;2702;p70"/>
            <p:cNvSpPr/>
            <p:nvPr/>
          </p:nvSpPr>
          <p:spPr>
            <a:xfrm>
              <a:off x="3491300" y="2730163"/>
              <a:ext cx="194325" cy="158475"/>
            </a:xfrm>
            <a:custGeom>
              <a:avLst/>
              <a:gdLst/>
              <a:ahLst/>
              <a:cxnLst/>
              <a:rect l="l" t="t" r="r" b="b"/>
              <a:pathLst>
                <a:path w="7773" h="6339" fill="none" extrusionOk="0">
                  <a:moveTo>
                    <a:pt x="0" y="2302"/>
                  </a:moveTo>
                  <a:cubicBezTo>
                    <a:pt x="3269" y="1"/>
                    <a:pt x="7773" y="2302"/>
                    <a:pt x="7773" y="6339"/>
                  </a:cubicBezTo>
                </a:path>
              </a:pathLst>
            </a:custGeom>
            <a:solidFill>
              <a:schemeClr val="lt1"/>
            </a:solidFill>
            <a:ln w="3170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3" name="Google Shape;2703;p70"/>
            <p:cNvSpPr/>
            <p:nvPr/>
          </p:nvSpPr>
          <p:spPr>
            <a:xfrm>
              <a:off x="3452100" y="2751838"/>
              <a:ext cx="80075" cy="82600"/>
            </a:xfrm>
            <a:custGeom>
              <a:avLst/>
              <a:gdLst/>
              <a:ahLst/>
              <a:cxnLst/>
              <a:rect l="l" t="t" r="r" b="b"/>
              <a:pathLst>
                <a:path w="3203" h="3304" extrusionOk="0">
                  <a:moveTo>
                    <a:pt x="735" y="1"/>
                  </a:moveTo>
                  <a:lnTo>
                    <a:pt x="1" y="3303"/>
                  </a:lnTo>
                  <a:lnTo>
                    <a:pt x="3203" y="2303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4" name="Google Shape;2704;p70"/>
            <p:cNvSpPr/>
            <p:nvPr/>
          </p:nvSpPr>
          <p:spPr>
            <a:xfrm>
              <a:off x="3452100" y="2875263"/>
              <a:ext cx="194325" cy="158475"/>
            </a:xfrm>
            <a:custGeom>
              <a:avLst/>
              <a:gdLst/>
              <a:ahLst/>
              <a:cxnLst/>
              <a:rect l="l" t="t" r="r" b="b"/>
              <a:pathLst>
                <a:path w="7773" h="6339" fill="none" extrusionOk="0">
                  <a:moveTo>
                    <a:pt x="7773" y="4037"/>
                  </a:moveTo>
                  <a:cubicBezTo>
                    <a:pt x="4504" y="6339"/>
                    <a:pt x="1" y="4037"/>
                    <a:pt x="1" y="1"/>
                  </a:cubicBezTo>
                </a:path>
              </a:pathLst>
            </a:custGeom>
            <a:solidFill>
              <a:schemeClr val="lt1"/>
            </a:solidFill>
            <a:ln w="3170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5" name="Google Shape;2705;p70"/>
            <p:cNvSpPr/>
            <p:nvPr/>
          </p:nvSpPr>
          <p:spPr>
            <a:xfrm>
              <a:off x="3605550" y="2929488"/>
              <a:ext cx="80075" cy="82575"/>
            </a:xfrm>
            <a:custGeom>
              <a:avLst/>
              <a:gdLst/>
              <a:ahLst/>
              <a:cxnLst/>
              <a:rect l="l" t="t" r="r" b="b"/>
              <a:pathLst>
                <a:path w="3203" h="3303" extrusionOk="0">
                  <a:moveTo>
                    <a:pt x="3203" y="0"/>
                  </a:moveTo>
                  <a:lnTo>
                    <a:pt x="0" y="1001"/>
                  </a:lnTo>
                  <a:lnTo>
                    <a:pt x="2469" y="3302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6" name="Google Shape;2706;p70"/>
            <p:cNvSpPr/>
            <p:nvPr/>
          </p:nvSpPr>
          <p:spPr>
            <a:xfrm>
              <a:off x="3481113" y="3343700"/>
              <a:ext cx="381000" cy="495625"/>
            </a:xfrm>
            <a:custGeom>
              <a:avLst/>
              <a:gdLst/>
              <a:ahLst/>
              <a:cxnLst/>
              <a:rect l="l" t="t" r="r" b="b"/>
              <a:pathLst>
                <a:path w="15240" h="19825" extrusionOk="0">
                  <a:moveTo>
                    <a:pt x="13597" y="1"/>
                  </a:moveTo>
                  <a:cubicBezTo>
                    <a:pt x="13347" y="1"/>
                    <a:pt x="13085" y="89"/>
                    <a:pt x="12843" y="294"/>
                  </a:cubicBezTo>
                  <a:lnTo>
                    <a:pt x="4404" y="8733"/>
                  </a:lnTo>
                  <a:lnTo>
                    <a:pt x="4404" y="5698"/>
                  </a:lnTo>
                  <a:cubicBezTo>
                    <a:pt x="4404" y="5298"/>
                    <a:pt x="4304" y="4931"/>
                    <a:pt x="4137" y="4564"/>
                  </a:cubicBezTo>
                  <a:cubicBezTo>
                    <a:pt x="4003" y="4297"/>
                    <a:pt x="3837" y="4063"/>
                    <a:pt x="3636" y="3863"/>
                  </a:cubicBezTo>
                  <a:lnTo>
                    <a:pt x="2702" y="2929"/>
                  </a:lnTo>
                  <a:cubicBezTo>
                    <a:pt x="2452" y="2690"/>
                    <a:pt x="2149" y="2582"/>
                    <a:pt x="1854" y="2582"/>
                  </a:cubicBezTo>
                  <a:cubicBezTo>
                    <a:pt x="1243" y="2582"/>
                    <a:pt x="668" y="3044"/>
                    <a:pt x="668" y="3763"/>
                  </a:cubicBezTo>
                  <a:cubicBezTo>
                    <a:pt x="668" y="4063"/>
                    <a:pt x="801" y="4364"/>
                    <a:pt x="1035" y="4597"/>
                  </a:cubicBezTo>
                  <a:lnTo>
                    <a:pt x="1268" y="4831"/>
                  </a:lnTo>
                  <a:cubicBezTo>
                    <a:pt x="1735" y="5331"/>
                    <a:pt x="2035" y="5998"/>
                    <a:pt x="2035" y="6699"/>
                  </a:cubicBezTo>
                  <a:lnTo>
                    <a:pt x="0" y="14104"/>
                  </a:lnTo>
                  <a:cubicBezTo>
                    <a:pt x="0" y="14704"/>
                    <a:pt x="234" y="15271"/>
                    <a:pt x="668" y="15705"/>
                  </a:cubicBezTo>
                  <a:lnTo>
                    <a:pt x="4137" y="19174"/>
                  </a:lnTo>
                  <a:cubicBezTo>
                    <a:pt x="4587" y="19608"/>
                    <a:pt x="5171" y="19825"/>
                    <a:pt x="5750" y="19825"/>
                  </a:cubicBezTo>
                  <a:cubicBezTo>
                    <a:pt x="6330" y="19825"/>
                    <a:pt x="6905" y="19608"/>
                    <a:pt x="7339" y="19174"/>
                  </a:cubicBezTo>
                  <a:lnTo>
                    <a:pt x="13177" y="13337"/>
                  </a:lnTo>
                  <a:cubicBezTo>
                    <a:pt x="13410" y="13103"/>
                    <a:pt x="13510" y="12803"/>
                    <a:pt x="13510" y="12503"/>
                  </a:cubicBezTo>
                  <a:cubicBezTo>
                    <a:pt x="13510" y="11784"/>
                    <a:pt x="12935" y="11307"/>
                    <a:pt x="12335" y="11307"/>
                  </a:cubicBezTo>
                  <a:cubicBezTo>
                    <a:pt x="12044" y="11307"/>
                    <a:pt x="11748" y="11418"/>
                    <a:pt x="11509" y="11669"/>
                  </a:cubicBezTo>
                  <a:lnTo>
                    <a:pt x="12176" y="10968"/>
                  </a:lnTo>
                  <a:cubicBezTo>
                    <a:pt x="13186" y="10135"/>
                    <a:pt x="12361" y="8843"/>
                    <a:pt x="11408" y="8843"/>
                  </a:cubicBezTo>
                  <a:cubicBezTo>
                    <a:pt x="11210" y="8843"/>
                    <a:pt x="11006" y="8899"/>
                    <a:pt x="10811" y="9027"/>
                  </a:cubicBezTo>
                  <a:lnTo>
                    <a:pt x="10811" y="9027"/>
                  </a:lnTo>
                  <a:lnTo>
                    <a:pt x="10842" y="9000"/>
                  </a:lnTo>
                  <a:cubicBezTo>
                    <a:pt x="11542" y="8119"/>
                    <a:pt x="10811" y="7035"/>
                    <a:pt x="9933" y="7035"/>
                  </a:cubicBezTo>
                  <a:cubicBezTo>
                    <a:pt x="9682" y="7035"/>
                    <a:pt x="9419" y="7124"/>
                    <a:pt x="9174" y="7332"/>
                  </a:cubicBezTo>
                  <a:lnTo>
                    <a:pt x="14511" y="1962"/>
                  </a:lnTo>
                  <a:cubicBezTo>
                    <a:pt x="15239" y="1103"/>
                    <a:pt x="14486" y="1"/>
                    <a:pt x="1359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2707" name="Google Shape;2707;p70"/>
            <p:cNvGrpSpPr/>
            <p:nvPr/>
          </p:nvGrpSpPr>
          <p:grpSpPr>
            <a:xfrm>
              <a:off x="4068550" y="3518650"/>
              <a:ext cx="503452" cy="791836"/>
              <a:chOff x="6398413" y="1345150"/>
              <a:chExt cx="503452" cy="791836"/>
            </a:xfrm>
          </p:grpSpPr>
          <p:sp>
            <p:nvSpPr>
              <p:cNvPr id="2708" name="Google Shape;2708;p70"/>
              <p:cNvSpPr/>
              <p:nvPr/>
            </p:nvSpPr>
            <p:spPr>
              <a:xfrm>
                <a:off x="6450067" y="1345150"/>
                <a:ext cx="402560" cy="348494"/>
              </a:xfrm>
              <a:custGeom>
                <a:avLst/>
                <a:gdLst/>
                <a:ahLst/>
                <a:cxnLst/>
                <a:rect l="l" t="t" r="r" b="b"/>
                <a:pathLst>
                  <a:path w="11176" h="9675" extrusionOk="0">
                    <a:moveTo>
                      <a:pt x="5571" y="0"/>
                    </a:moveTo>
                    <a:cubicBezTo>
                      <a:pt x="2569" y="0"/>
                      <a:pt x="67" y="2402"/>
                      <a:pt x="1" y="5438"/>
                    </a:cubicBezTo>
                    <a:lnTo>
                      <a:pt x="1" y="9674"/>
                    </a:lnTo>
                    <a:lnTo>
                      <a:pt x="1969" y="9674"/>
                    </a:lnTo>
                    <a:lnTo>
                      <a:pt x="1969" y="5438"/>
                    </a:lnTo>
                    <a:cubicBezTo>
                      <a:pt x="1969" y="3436"/>
                      <a:pt x="3603" y="1835"/>
                      <a:pt x="5571" y="1835"/>
                    </a:cubicBezTo>
                    <a:cubicBezTo>
                      <a:pt x="7573" y="1835"/>
                      <a:pt x="9174" y="3436"/>
                      <a:pt x="9207" y="5438"/>
                    </a:cubicBezTo>
                    <a:lnTo>
                      <a:pt x="9207" y="9674"/>
                    </a:lnTo>
                    <a:lnTo>
                      <a:pt x="11175" y="9674"/>
                    </a:lnTo>
                    <a:lnTo>
                      <a:pt x="11175" y="5438"/>
                    </a:lnTo>
                    <a:cubicBezTo>
                      <a:pt x="11075" y="2402"/>
                      <a:pt x="8607" y="0"/>
                      <a:pt x="557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09" name="Google Shape;2709;p70"/>
              <p:cNvSpPr/>
              <p:nvPr/>
            </p:nvSpPr>
            <p:spPr>
              <a:xfrm>
                <a:off x="6398413" y="1633534"/>
                <a:ext cx="503452" cy="503452"/>
              </a:xfrm>
              <a:custGeom>
                <a:avLst/>
                <a:gdLst/>
                <a:ahLst/>
                <a:cxnLst/>
                <a:rect l="l" t="t" r="r" b="b"/>
                <a:pathLst>
                  <a:path w="13977" h="13977" extrusionOk="0">
                    <a:moveTo>
                      <a:pt x="0" y="0"/>
                    </a:moveTo>
                    <a:lnTo>
                      <a:pt x="0" y="13977"/>
                    </a:lnTo>
                    <a:lnTo>
                      <a:pt x="13977" y="13977"/>
                    </a:lnTo>
                    <a:lnTo>
                      <a:pt x="1397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10" name="Google Shape;2710;p70"/>
              <p:cNvSpPr/>
              <p:nvPr/>
            </p:nvSpPr>
            <p:spPr>
              <a:xfrm>
                <a:off x="6559426" y="1757302"/>
                <a:ext cx="159821" cy="136696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3795" extrusionOk="0">
                    <a:moveTo>
                      <a:pt x="2535" y="0"/>
                    </a:moveTo>
                    <a:cubicBezTo>
                      <a:pt x="834" y="0"/>
                      <a:pt x="0" y="2035"/>
                      <a:pt x="1168" y="3236"/>
                    </a:cubicBezTo>
                    <a:cubicBezTo>
                      <a:pt x="1554" y="3622"/>
                      <a:pt x="2031" y="3795"/>
                      <a:pt x="2500" y="3795"/>
                    </a:cubicBezTo>
                    <a:cubicBezTo>
                      <a:pt x="3486" y="3795"/>
                      <a:pt x="4437" y="3032"/>
                      <a:pt x="4437" y="1901"/>
                    </a:cubicBezTo>
                    <a:cubicBezTo>
                      <a:pt x="4437" y="834"/>
                      <a:pt x="3569" y="0"/>
                      <a:pt x="25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11" name="Google Shape;2711;p70"/>
              <p:cNvSpPr/>
              <p:nvPr/>
            </p:nvSpPr>
            <p:spPr>
              <a:xfrm>
                <a:off x="6625489" y="1836585"/>
                <a:ext cx="50500" cy="159857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4438" extrusionOk="0">
                    <a:moveTo>
                      <a:pt x="1" y="1"/>
                    </a:moveTo>
                    <a:lnTo>
                      <a:pt x="1" y="3837"/>
                    </a:lnTo>
                    <a:cubicBezTo>
                      <a:pt x="1" y="4170"/>
                      <a:pt x="268" y="4437"/>
                      <a:pt x="568" y="4437"/>
                    </a:cubicBezTo>
                    <a:lnTo>
                      <a:pt x="801" y="4437"/>
                    </a:lnTo>
                    <a:cubicBezTo>
                      <a:pt x="1135" y="4437"/>
                      <a:pt x="1402" y="4170"/>
                      <a:pt x="1402" y="3837"/>
                    </a:cubicBez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</p:grpSp>
        <p:sp>
          <p:nvSpPr>
            <p:cNvPr id="2712" name="Google Shape;2712;p70"/>
            <p:cNvSpPr/>
            <p:nvPr/>
          </p:nvSpPr>
          <p:spPr>
            <a:xfrm>
              <a:off x="3257525" y="3245904"/>
              <a:ext cx="97800" cy="97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3" name="Google Shape;2713;p70"/>
            <p:cNvSpPr/>
            <p:nvPr/>
          </p:nvSpPr>
          <p:spPr>
            <a:xfrm>
              <a:off x="4650475" y="2222325"/>
              <a:ext cx="194400" cy="1944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4" name="Google Shape;2714;p70"/>
            <p:cNvSpPr/>
            <p:nvPr/>
          </p:nvSpPr>
          <p:spPr>
            <a:xfrm>
              <a:off x="3063125" y="2222313"/>
              <a:ext cx="194400" cy="194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5" name="Google Shape;2715;p70"/>
            <p:cNvSpPr/>
            <p:nvPr/>
          </p:nvSpPr>
          <p:spPr>
            <a:xfrm>
              <a:off x="3979175" y="3518650"/>
              <a:ext cx="42300" cy="42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6" name="Google Shape;2716;p70"/>
            <p:cNvSpPr/>
            <p:nvPr/>
          </p:nvSpPr>
          <p:spPr>
            <a:xfrm>
              <a:off x="4924400" y="4183554"/>
              <a:ext cx="97800" cy="978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7" name="Google Shape;2717;p70"/>
            <p:cNvSpPr/>
            <p:nvPr/>
          </p:nvSpPr>
          <p:spPr>
            <a:xfrm>
              <a:off x="3740425" y="1787438"/>
              <a:ext cx="80100" cy="801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8" name="Google Shape;2718;p70"/>
            <p:cNvSpPr/>
            <p:nvPr/>
          </p:nvSpPr>
          <p:spPr>
            <a:xfrm>
              <a:off x="3276975" y="4043338"/>
              <a:ext cx="80100" cy="80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2719" name="Google Shape;2719;p70"/>
          <p:cNvGrpSpPr/>
          <p:nvPr/>
        </p:nvGrpSpPr>
        <p:grpSpPr>
          <a:xfrm>
            <a:off x="589375" y="2917877"/>
            <a:ext cx="2514584" cy="3034151"/>
            <a:chOff x="818300" y="1811250"/>
            <a:chExt cx="1885938" cy="2275613"/>
          </a:xfrm>
        </p:grpSpPr>
        <p:grpSp>
          <p:nvGrpSpPr>
            <p:cNvPr id="2720" name="Google Shape;2720;p70"/>
            <p:cNvGrpSpPr/>
            <p:nvPr/>
          </p:nvGrpSpPr>
          <p:grpSpPr>
            <a:xfrm>
              <a:off x="818300" y="1811250"/>
              <a:ext cx="1616075" cy="2275613"/>
              <a:chOff x="818300" y="2144625"/>
              <a:chExt cx="1616075" cy="2275613"/>
            </a:xfrm>
          </p:grpSpPr>
          <p:grpSp>
            <p:nvGrpSpPr>
              <p:cNvPr id="2721" name="Google Shape;2721;p70"/>
              <p:cNvGrpSpPr/>
              <p:nvPr/>
            </p:nvGrpSpPr>
            <p:grpSpPr>
              <a:xfrm>
                <a:off x="818300" y="2470076"/>
                <a:ext cx="1616065" cy="1564413"/>
                <a:chOff x="867250" y="2531276"/>
                <a:chExt cx="1616065" cy="1564413"/>
              </a:xfrm>
            </p:grpSpPr>
            <p:sp>
              <p:nvSpPr>
                <p:cNvPr id="2722" name="Google Shape;2722;p70"/>
                <p:cNvSpPr/>
                <p:nvPr/>
              </p:nvSpPr>
              <p:spPr>
                <a:xfrm>
                  <a:off x="867250" y="3173775"/>
                  <a:ext cx="916982" cy="921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1" h="18882" extrusionOk="0">
                      <a:moveTo>
                        <a:pt x="9274" y="3801"/>
                      </a:moveTo>
                      <a:cubicBezTo>
                        <a:pt x="12166" y="3801"/>
                        <a:pt x="14944" y="6056"/>
                        <a:pt x="14944" y="9441"/>
                      </a:cubicBezTo>
                      <a:cubicBezTo>
                        <a:pt x="14944" y="12543"/>
                        <a:pt x="12442" y="15078"/>
                        <a:pt x="9340" y="15078"/>
                      </a:cubicBezTo>
                      <a:lnTo>
                        <a:pt x="9307" y="15078"/>
                      </a:lnTo>
                      <a:cubicBezTo>
                        <a:pt x="4303" y="15078"/>
                        <a:pt x="1801" y="9007"/>
                        <a:pt x="5337" y="5471"/>
                      </a:cubicBezTo>
                      <a:cubicBezTo>
                        <a:pt x="6481" y="4317"/>
                        <a:pt x="7891" y="3801"/>
                        <a:pt x="9274" y="3801"/>
                      </a:cubicBezTo>
                      <a:close/>
                      <a:moveTo>
                        <a:pt x="9674" y="1"/>
                      </a:moveTo>
                      <a:cubicBezTo>
                        <a:pt x="9674" y="1"/>
                        <a:pt x="9440" y="468"/>
                        <a:pt x="9240" y="968"/>
                      </a:cubicBezTo>
                      <a:cubicBezTo>
                        <a:pt x="9173" y="1168"/>
                        <a:pt x="9107" y="1368"/>
                        <a:pt x="9040" y="1569"/>
                      </a:cubicBezTo>
                      <a:cubicBezTo>
                        <a:pt x="8873" y="1569"/>
                        <a:pt x="8706" y="1569"/>
                        <a:pt x="8540" y="1602"/>
                      </a:cubicBezTo>
                      <a:lnTo>
                        <a:pt x="8339" y="1635"/>
                      </a:lnTo>
                      <a:lnTo>
                        <a:pt x="8139" y="1669"/>
                      </a:lnTo>
                      <a:cubicBezTo>
                        <a:pt x="7973" y="1669"/>
                        <a:pt x="7806" y="1702"/>
                        <a:pt x="7639" y="1769"/>
                      </a:cubicBezTo>
                      <a:cubicBezTo>
                        <a:pt x="7539" y="1602"/>
                        <a:pt x="7405" y="1435"/>
                        <a:pt x="7272" y="1235"/>
                      </a:cubicBezTo>
                      <a:cubicBezTo>
                        <a:pt x="7139" y="1068"/>
                        <a:pt x="6938" y="835"/>
                        <a:pt x="6838" y="668"/>
                      </a:cubicBezTo>
                      <a:cubicBezTo>
                        <a:pt x="6705" y="535"/>
                        <a:pt x="6605" y="434"/>
                        <a:pt x="6605" y="434"/>
                      </a:cubicBezTo>
                      <a:lnTo>
                        <a:pt x="6271" y="568"/>
                      </a:lnTo>
                      <a:cubicBezTo>
                        <a:pt x="6004" y="635"/>
                        <a:pt x="5771" y="735"/>
                        <a:pt x="5537" y="835"/>
                      </a:cubicBezTo>
                      <a:cubicBezTo>
                        <a:pt x="5271" y="968"/>
                        <a:pt x="5004" y="1102"/>
                        <a:pt x="4837" y="1202"/>
                      </a:cubicBezTo>
                      <a:lnTo>
                        <a:pt x="4537" y="1402"/>
                      </a:lnTo>
                      <a:cubicBezTo>
                        <a:pt x="4537" y="1402"/>
                        <a:pt x="4570" y="1902"/>
                        <a:pt x="4704" y="2403"/>
                      </a:cubicBezTo>
                      <a:cubicBezTo>
                        <a:pt x="4737" y="2636"/>
                        <a:pt x="4804" y="2870"/>
                        <a:pt x="4837" y="3036"/>
                      </a:cubicBezTo>
                      <a:lnTo>
                        <a:pt x="4437" y="3337"/>
                      </a:lnTo>
                      <a:lnTo>
                        <a:pt x="4270" y="3470"/>
                      </a:lnTo>
                      <a:lnTo>
                        <a:pt x="4136" y="3603"/>
                      </a:lnTo>
                      <a:cubicBezTo>
                        <a:pt x="4003" y="3703"/>
                        <a:pt x="3870" y="3837"/>
                        <a:pt x="3770" y="3970"/>
                      </a:cubicBezTo>
                      <a:cubicBezTo>
                        <a:pt x="3603" y="3904"/>
                        <a:pt x="3403" y="3804"/>
                        <a:pt x="3169" y="3737"/>
                      </a:cubicBezTo>
                      <a:cubicBezTo>
                        <a:pt x="2702" y="3537"/>
                        <a:pt x="2202" y="3403"/>
                        <a:pt x="2202" y="3403"/>
                      </a:cubicBezTo>
                      <a:cubicBezTo>
                        <a:pt x="2168" y="3437"/>
                        <a:pt x="2135" y="3437"/>
                        <a:pt x="2135" y="3470"/>
                      </a:cubicBezTo>
                      <a:cubicBezTo>
                        <a:pt x="2102" y="3537"/>
                        <a:pt x="2035" y="3603"/>
                        <a:pt x="1968" y="3703"/>
                      </a:cubicBezTo>
                      <a:cubicBezTo>
                        <a:pt x="1801" y="3904"/>
                        <a:pt x="1668" y="4104"/>
                        <a:pt x="1501" y="4337"/>
                      </a:cubicBezTo>
                      <a:cubicBezTo>
                        <a:pt x="1368" y="4571"/>
                        <a:pt x="1201" y="4804"/>
                        <a:pt x="1101" y="5004"/>
                      </a:cubicBezTo>
                      <a:lnTo>
                        <a:pt x="934" y="5338"/>
                      </a:lnTo>
                      <a:cubicBezTo>
                        <a:pt x="934" y="5338"/>
                        <a:pt x="1268" y="5738"/>
                        <a:pt x="1635" y="6105"/>
                      </a:cubicBezTo>
                      <a:cubicBezTo>
                        <a:pt x="1801" y="6272"/>
                        <a:pt x="1968" y="6405"/>
                        <a:pt x="2102" y="6539"/>
                      </a:cubicBezTo>
                      <a:cubicBezTo>
                        <a:pt x="2035" y="6739"/>
                        <a:pt x="1968" y="6906"/>
                        <a:pt x="1902" y="7039"/>
                      </a:cubicBezTo>
                      <a:cubicBezTo>
                        <a:pt x="1902" y="7073"/>
                        <a:pt x="1868" y="7106"/>
                        <a:pt x="1868" y="7173"/>
                      </a:cubicBezTo>
                      <a:lnTo>
                        <a:pt x="1868" y="7206"/>
                      </a:lnTo>
                      <a:cubicBezTo>
                        <a:pt x="1868" y="7206"/>
                        <a:pt x="1801" y="7473"/>
                        <a:pt x="1701" y="7907"/>
                      </a:cubicBezTo>
                      <a:cubicBezTo>
                        <a:pt x="1535" y="7940"/>
                        <a:pt x="1301" y="7973"/>
                        <a:pt x="1101" y="8007"/>
                      </a:cubicBezTo>
                      <a:cubicBezTo>
                        <a:pt x="601" y="8140"/>
                        <a:pt x="67" y="8307"/>
                        <a:pt x="67" y="8307"/>
                      </a:cubicBezTo>
                      <a:cubicBezTo>
                        <a:pt x="67" y="8407"/>
                        <a:pt x="34" y="8540"/>
                        <a:pt x="34" y="8640"/>
                      </a:cubicBezTo>
                      <a:cubicBezTo>
                        <a:pt x="34" y="8874"/>
                        <a:pt x="34" y="9141"/>
                        <a:pt x="0" y="9441"/>
                      </a:cubicBezTo>
                      <a:cubicBezTo>
                        <a:pt x="0" y="9741"/>
                        <a:pt x="34" y="10008"/>
                        <a:pt x="34" y="10242"/>
                      </a:cubicBezTo>
                      <a:cubicBezTo>
                        <a:pt x="34" y="10342"/>
                        <a:pt x="67" y="10475"/>
                        <a:pt x="67" y="10575"/>
                      </a:cubicBezTo>
                      <a:cubicBezTo>
                        <a:pt x="67" y="10575"/>
                        <a:pt x="601" y="10742"/>
                        <a:pt x="1101" y="10842"/>
                      </a:cubicBezTo>
                      <a:cubicBezTo>
                        <a:pt x="1301" y="10909"/>
                        <a:pt x="1535" y="10942"/>
                        <a:pt x="1701" y="10975"/>
                      </a:cubicBezTo>
                      <a:cubicBezTo>
                        <a:pt x="1801" y="11376"/>
                        <a:pt x="1868" y="11676"/>
                        <a:pt x="1868" y="11676"/>
                      </a:cubicBezTo>
                      <a:lnTo>
                        <a:pt x="1868" y="11709"/>
                      </a:lnTo>
                      <a:cubicBezTo>
                        <a:pt x="1868" y="11743"/>
                        <a:pt x="1902" y="11809"/>
                        <a:pt x="1902" y="11843"/>
                      </a:cubicBezTo>
                      <a:cubicBezTo>
                        <a:pt x="1968" y="11976"/>
                        <a:pt x="2035" y="12143"/>
                        <a:pt x="2102" y="12343"/>
                      </a:cubicBezTo>
                      <a:cubicBezTo>
                        <a:pt x="1968" y="12443"/>
                        <a:pt x="1801" y="12610"/>
                        <a:pt x="1635" y="12777"/>
                      </a:cubicBezTo>
                      <a:cubicBezTo>
                        <a:pt x="1268" y="13144"/>
                        <a:pt x="934" y="13544"/>
                        <a:pt x="934" y="13544"/>
                      </a:cubicBezTo>
                      <a:lnTo>
                        <a:pt x="1101" y="13877"/>
                      </a:lnTo>
                      <a:cubicBezTo>
                        <a:pt x="1201" y="14044"/>
                        <a:pt x="1334" y="14278"/>
                        <a:pt x="1501" y="14545"/>
                      </a:cubicBezTo>
                      <a:cubicBezTo>
                        <a:pt x="1668" y="14778"/>
                        <a:pt x="1801" y="14978"/>
                        <a:pt x="1968" y="15178"/>
                      </a:cubicBezTo>
                      <a:cubicBezTo>
                        <a:pt x="2035" y="15278"/>
                        <a:pt x="2102" y="15345"/>
                        <a:pt x="2135" y="15379"/>
                      </a:cubicBezTo>
                      <a:cubicBezTo>
                        <a:pt x="2135" y="15412"/>
                        <a:pt x="2168" y="15445"/>
                        <a:pt x="2202" y="15479"/>
                      </a:cubicBezTo>
                      <a:cubicBezTo>
                        <a:pt x="2202" y="15479"/>
                        <a:pt x="2702" y="15312"/>
                        <a:pt x="3169" y="15145"/>
                      </a:cubicBezTo>
                      <a:cubicBezTo>
                        <a:pt x="3403" y="15078"/>
                        <a:pt x="3603" y="14978"/>
                        <a:pt x="3770" y="14912"/>
                      </a:cubicBezTo>
                      <a:cubicBezTo>
                        <a:pt x="3903" y="15078"/>
                        <a:pt x="4036" y="15178"/>
                        <a:pt x="4136" y="15278"/>
                      </a:cubicBezTo>
                      <a:lnTo>
                        <a:pt x="4270" y="15412"/>
                      </a:lnTo>
                      <a:lnTo>
                        <a:pt x="4437" y="15545"/>
                      </a:lnTo>
                      <a:lnTo>
                        <a:pt x="4837" y="15846"/>
                      </a:lnTo>
                      <a:cubicBezTo>
                        <a:pt x="4804" y="16012"/>
                        <a:pt x="4737" y="16246"/>
                        <a:pt x="4704" y="16479"/>
                      </a:cubicBezTo>
                      <a:cubicBezTo>
                        <a:pt x="4570" y="16946"/>
                        <a:pt x="4537" y="17480"/>
                        <a:pt x="4537" y="17480"/>
                      </a:cubicBezTo>
                      <a:lnTo>
                        <a:pt x="4837" y="17680"/>
                      </a:lnTo>
                      <a:cubicBezTo>
                        <a:pt x="5004" y="17780"/>
                        <a:pt x="5271" y="17880"/>
                        <a:pt x="5537" y="18014"/>
                      </a:cubicBezTo>
                      <a:cubicBezTo>
                        <a:pt x="5771" y="18147"/>
                        <a:pt x="6004" y="18247"/>
                        <a:pt x="6271" y="18314"/>
                      </a:cubicBezTo>
                      <a:lnTo>
                        <a:pt x="6605" y="18447"/>
                      </a:lnTo>
                      <a:cubicBezTo>
                        <a:pt x="6605" y="18447"/>
                        <a:pt x="6705" y="18347"/>
                        <a:pt x="6838" y="18181"/>
                      </a:cubicBezTo>
                      <a:cubicBezTo>
                        <a:pt x="6938" y="18047"/>
                        <a:pt x="7105" y="17847"/>
                        <a:pt x="7272" y="17647"/>
                      </a:cubicBezTo>
                      <a:cubicBezTo>
                        <a:pt x="7439" y="17413"/>
                        <a:pt x="7539" y="17280"/>
                        <a:pt x="7639" y="17113"/>
                      </a:cubicBezTo>
                      <a:cubicBezTo>
                        <a:pt x="7806" y="17180"/>
                        <a:pt x="7973" y="17213"/>
                        <a:pt x="8139" y="17213"/>
                      </a:cubicBezTo>
                      <a:lnTo>
                        <a:pt x="8339" y="17247"/>
                      </a:lnTo>
                      <a:lnTo>
                        <a:pt x="8540" y="17280"/>
                      </a:lnTo>
                      <a:cubicBezTo>
                        <a:pt x="8706" y="17313"/>
                        <a:pt x="8873" y="17313"/>
                        <a:pt x="9040" y="17313"/>
                      </a:cubicBezTo>
                      <a:cubicBezTo>
                        <a:pt x="9107" y="17480"/>
                        <a:pt x="9173" y="17714"/>
                        <a:pt x="9240" y="17914"/>
                      </a:cubicBezTo>
                      <a:cubicBezTo>
                        <a:pt x="9440" y="18414"/>
                        <a:pt x="9674" y="18881"/>
                        <a:pt x="9674" y="18881"/>
                      </a:cubicBezTo>
                      <a:lnTo>
                        <a:pt x="10041" y="18881"/>
                      </a:lnTo>
                      <a:lnTo>
                        <a:pt x="10408" y="18848"/>
                      </a:lnTo>
                      <a:cubicBezTo>
                        <a:pt x="10541" y="18848"/>
                        <a:pt x="10674" y="18814"/>
                        <a:pt x="10808" y="18781"/>
                      </a:cubicBezTo>
                      <a:cubicBezTo>
                        <a:pt x="11075" y="18748"/>
                        <a:pt x="11342" y="18714"/>
                        <a:pt x="11575" y="18648"/>
                      </a:cubicBezTo>
                      <a:lnTo>
                        <a:pt x="11942" y="18581"/>
                      </a:lnTo>
                      <a:cubicBezTo>
                        <a:pt x="11942" y="18581"/>
                        <a:pt x="12009" y="18047"/>
                        <a:pt x="12075" y="17547"/>
                      </a:cubicBezTo>
                      <a:cubicBezTo>
                        <a:pt x="12075" y="17313"/>
                        <a:pt x="12075" y="17080"/>
                        <a:pt x="12075" y="16913"/>
                      </a:cubicBezTo>
                      <a:cubicBezTo>
                        <a:pt x="12276" y="16813"/>
                        <a:pt x="12442" y="16780"/>
                        <a:pt x="12576" y="16713"/>
                      </a:cubicBezTo>
                      <a:lnTo>
                        <a:pt x="12743" y="16646"/>
                      </a:lnTo>
                      <a:lnTo>
                        <a:pt x="12909" y="16546"/>
                      </a:lnTo>
                      <a:cubicBezTo>
                        <a:pt x="13076" y="16479"/>
                        <a:pt x="13243" y="16413"/>
                        <a:pt x="13376" y="16313"/>
                      </a:cubicBezTo>
                      <a:cubicBezTo>
                        <a:pt x="13510" y="16413"/>
                        <a:pt x="13677" y="16579"/>
                        <a:pt x="13877" y="16713"/>
                      </a:cubicBezTo>
                      <a:cubicBezTo>
                        <a:pt x="14277" y="17013"/>
                        <a:pt x="14744" y="17280"/>
                        <a:pt x="14744" y="17280"/>
                      </a:cubicBezTo>
                      <a:lnTo>
                        <a:pt x="15011" y="17080"/>
                      </a:lnTo>
                      <a:cubicBezTo>
                        <a:pt x="15178" y="16946"/>
                        <a:pt x="15445" y="16780"/>
                        <a:pt x="15645" y="16579"/>
                      </a:cubicBezTo>
                      <a:cubicBezTo>
                        <a:pt x="15845" y="16379"/>
                        <a:pt x="16045" y="16212"/>
                        <a:pt x="16212" y="16046"/>
                      </a:cubicBezTo>
                      <a:lnTo>
                        <a:pt x="16445" y="15779"/>
                      </a:lnTo>
                      <a:cubicBezTo>
                        <a:pt x="16445" y="15779"/>
                        <a:pt x="16245" y="15312"/>
                        <a:pt x="16012" y="14845"/>
                      </a:cubicBezTo>
                      <a:cubicBezTo>
                        <a:pt x="15912" y="14645"/>
                        <a:pt x="15778" y="14445"/>
                        <a:pt x="15711" y="14311"/>
                      </a:cubicBezTo>
                      <a:lnTo>
                        <a:pt x="16012" y="13877"/>
                      </a:lnTo>
                      <a:lnTo>
                        <a:pt x="16112" y="13711"/>
                      </a:lnTo>
                      <a:lnTo>
                        <a:pt x="16212" y="13544"/>
                      </a:lnTo>
                      <a:cubicBezTo>
                        <a:pt x="16278" y="13444"/>
                        <a:pt x="16379" y="13310"/>
                        <a:pt x="16479" y="13110"/>
                      </a:cubicBezTo>
                      <a:cubicBezTo>
                        <a:pt x="16645" y="13110"/>
                        <a:pt x="16846" y="13144"/>
                        <a:pt x="17079" y="13144"/>
                      </a:cubicBezTo>
                      <a:cubicBezTo>
                        <a:pt x="17346" y="13177"/>
                        <a:pt x="17613" y="13185"/>
                        <a:pt x="17813" y="13185"/>
                      </a:cubicBezTo>
                      <a:cubicBezTo>
                        <a:pt x="18013" y="13185"/>
                        <a:pt x="18146" y="13177"/>
                        <a:pt x="18146" y="13177"/>
                      </a:cubicBezTo>
                      <a:cubicBezTo>
                        <a:pt x="18146" y="13144"/>
                        <a:pt x="18146" y="13144"/>
                        <a:pt x="18180" y="13110"/>
                      </a:cubicBezTo>
                      <a:cubicBezTo>
                        <a:pt x="18213" y="13044"/>
                        <a:pt x="18213" y="12943"/>
                        <a:pt x="18280" y="12843"/>
                      </a:cubicBezTo>
                      <a:cubicBezTo>
                        <a:pt x="18347" y="12643"/>
                        <a:pt x="18447" y="12376"/>
                        <a:pt x="18513" y="12110"/>
                      </a:cubicBezTo>
                      <a:lnTo>
                        <a:pt x="18714" y="11342"/>
                      </a:lnTo>
                      <a:cubicBezTo>
                        <a:pt x="18747" y="11109"/>
                        <a:pt x="18780" y="10975"/>
                        <a:pt x="18780" y="10975"/>
                      </a:cubicBezTo>
                      <a:cubicBezTo>
                        <a:pt x="18780" y="10975"/>
                        <a:pt x="18347" y="10675"/>
                        <a:pt x="17880" y="10442"/>
                      </a:cubicBezTo>
                      <a:cubicBezTo>
                        <a:pt x="17679" y="10375"/>
                        <a:pt x="17479" y="10242"/>
                        <a:pt x="17313" y="10175"/>
                      </a:cubicBezTo>
                      <a:lnTo>
                        <a:pt x="17346" y="9441"/>
                      </a:lnTo>
                      <a:lnTo>
                        <a:pt x="17313" y="8740"/>
                      </a:lnTo>
                      <a:cubicBezTo>
                        <a:pt x="17479" y="8674"/>
                        <a:pt x="17679" y="8540"/>
                        <a:pt x="17880" y="8440"/>
                      </a:cubicBezTo>
                      <a:cubicBezTo>
                        <a:pt x="18313" y="8207"/>
                        <a:pt x="18747" y="7907"/>
                        <a:pt x="18747" y="7907"/>
                      </a:cubicBezTo>
                      <a:cubicBezTo>
                        <a:pt x="18747" y="7907"/>
                        <a:pt x="18747" y="7773"/>
                        <a:pt x="18714" y="7540"/>
                      </a:cubicBezTo>
                      <a:lnTo>
                        <a:pt x="18513" y="6772"/>
                      </a:lnTo>
                      <a:cubicBezTo>
                        <a:pt x="18447" y="6505"/>
                        <a:pt x="18313" y="6239"/>
                        <a:pt x="18247" y="6038"/>
                      </a:cubicBezTo>
                      <a:cubicBezTo>
                        <a:pt x="18213" y="5938"/>
                        <a:pt x="18180" y="5838"/>
                        <a:pt x="18146" y="5805"/>
                      </a:cubicBezTo>
                      <a:cubicBezTo>
                        <a:pt x="18146" y="5772"/>
                        <a:pt x="18146" y="5738"/>
                        <a:pt x="18113" y="5705"/>
                      </a:cubicBezTo>
                      <a:cubicBezTo>
                        <a:pt x="18113" y="5705"/>
                        <a:pt x="17579" y="5705"/>
                        <a:pt x="17079" y="5738"/>
                      </a:cubicBezTo>
                      <a:cubicBezTo>
                        <a:pt x="16846" y="5738"/>
                        <a:pt x="16645" y="5772"/>
                        <a:pt x="16445" y="5772"/>
                      </a:cubicBezTo>
                      <a:cubicBezTo>
                        <a:pt x="16345" y="5605"/>
                        <a:pt x="16245" y="5438"/>
                        <a:pt x="16178" y="5338"/>
                      </a:cubicBezTo>
                      <a:lnTo>
                        <a:pt x="16112" y="5171"/>
                      </a:lnTo>
                      <a:lnTo>
                        <a:pt x="16012" y="5004"/>
                      </a:lnTo>
                      <a:lnTo>
                        <a:pt x="15711" y="4571"/>
                      </a:lnTo>
                      <a:cubicBezTo>
                        <a:pt x="15778" y="4404"/>
                        <a:pt x="15912" y="4237"/>
                        <a:pt x="16012" y="4037"/>
                      </a:cubicBezTo>
                      <a:cubicBezTo>
                        <a:pt x="16245" y="3570"/>
                        <a:pt x="16445" y="3103"/>
                        <a:pt x="16445" y="3103"/>
                      </a:cubicBezTo>
                      <a:lnTo>
                        <a:pt x="16212" y="2836"/>
                      </a:lnTo>
                      <a:cubicBezTo>
                        <a:pt x="16078" y="2669"/>
                        <a:pt x="15845" y="2469"/>
                        <a:pt x="15645" y="2302"/>
                      </a:cubicBezTo>
                      <a:cubicBezTo>
                        <a:pt x="15445" y="2102"/>
                        <a:pt x="15211" y="1936"/>
                        <a:pt x="15011" y="1802"/>
                      </a:cubicBezTo>
                      <a:lnTo>
                        <a:pt x="14744" y="1569"/>
                      </a:lnTo>
                      <a:cubicBezTo>
                        <a:pt x="14744" y="1569"/>
                        <a:pt x="14277" y="1869"/>
                        <a:pt x="13877" y="2169"/>
                      </a:cubicBezTo>
                      <a:cubicBezTo>
                        <a:pt x="13677" y="2302"/>
                        <a:pt x="13510" y="2436"/>
                        <a:pt x="13376" y="2569"/>
                      </a:cubicBezTo>
                      <a:cubicBezTo>
                        <a:pt x="13243" y="2469"/>
                        <a:pt x="13076" y="2403"/>
                        <a:pt x="12909" y="2336"/>
                      </a:cubicBezTo>
                      <a:lnTo>
                        <a:pt x="12743" y="2236"/>
                      </a:lnTo>
                      <a:lnTo>
                        <a:pt x="12576" y="2169"/>
                      </a:lnTo>
                      <a:cubicBezTo>
                        <a:pt x="12442" y="2102"/>
                        <a:pt x="12276" y="2036"/>
                        <a:pt x="12075" y="1969"/>
                      </a:cubicBezTo>
                      <a:cubicBezTo>
                        <a:pt x="12075" y="1802"/>
                        <a:pt x="12075" y="1569"/>
                        <a:pt x="12075" y="1335"/>
                      </a:cubicBezTo>
                      <a:cubicBezTo>
                        <a:pt x="12009" y="835"/>
                        <a:pt x="11942" y="301"/>
                        <a:pt x="11942" y="301"/>
                      </a:cubicBezTo>
                      <a:lnTo>
                        <a:pt x="11575" y="234"/>
                      </a:lnTo>
                      <a:cubicBezTo>
                        <a:pt x="11342" y="168"/>
                        <a:pt x="11075" y="101"/>
                        <a:pt x="10808" y="68"/>
                      </a:cubicBezTo>
                      <a:cubicBezTo>
                        <a:pt x="10674" y="68"/>
                        <a:pt x="10541" y="34"/>
                        <a:pt x="10408" y="34"/>
                      </a:cubicBezTo>
                      <a:lnTo>
                        <a:pt x="1004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2723" name="Google Shape;2723;p70"/>
                <p:cNvSpPr/>
                <p:nvPr/>
              </p:nvSpPr>
              <p:spPr>
                <a:xfrm rot="-1490104">
                  <a:off x="1611679" y="2635340"/>
                  <a:ext cx="636418" cy="63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1" h="18882" extrusionOk="0">
                      <a:moveTo>
                        <a:pt x="9274" y="3801"/>
                      </a:moveTo>
                      <a:cubicBezTo>
                        <a:pt x="12166" y="3801"/>
                        <a:pt x="14944" y="6056"/>
                        <a:pt x="14944" y="9441"/>
                      </a:cubicBezTo>
                      <a:cubicBezTo>
                        <a:pt x="14944" y="12543"/>
                        <a:pt x="12442" y="15078"/>
                        <a:pt x="9340" y="15078"/>
                      </a:cubicBezTo>
                      <a:lnTo>
                        <a:pt x="9307" y="15078"/>
                      </a:lnTo>
                      <a:cubicBezTo>
                        <a:pt x="4303" y="15078"/>
                        <a:pt x="1801" y="9007"/>
                        <a:pt x="5337" y="5471"/>
                      </a:cubicBezTo>
                      <a:cubicBezTo>
                        <a:pt x="6481" y="4317"/>
                        <a:pt x="7891" y="3801"/>
                        <a:pt x="9274" y="3801"/>
                      </a:cubicBezTo>
                      <a:close/>
                      <a:moveTo>
                        <a:pt x="9674" y="1"/>
                      </a:moveTo>
                      <a:cubicBezTo>
                        <a:pt x="9674" y="1"/>
                        <a:pt x="9440" y="468"/>
                        <a:pt x="9240" y="968"/>
                      </a:cubicBezTo>
                      <a:cubicBezTo>
                        <a:pt x="9173" y="1168"/>
                        <a:pt x="9107" y="1368"/>
                        <a:pt x="9040" y="1569"/>
                      </a:cubicBezTo>
                      <a:cubicBezTo>
                        <a:pt x="8873" y="1569"/>
                        <a:pt x="8706" y="1569"/>
                        <a:pt x="8540" y="1602"/>
                      </a:cubicBezTo>
                      <a:lnTo>
                        <a:pt x="8339" y="1635"/>
                      </a:lnTo>
                      <a:lnTo>
                        <a:pt x="8139" y="1669"/>
                      </a:lnTo>
                      <a:cubicBezTo>
                        <a:pt x="7973" y="1669"/>
                        <a:pt x="7806" y="1702"/>
                        <a:pt x="7639" y="1769"/>
                      </a:cubicBezTo>
                      <a:cubicBezTo>
                        <a:pt x="7539" y="1602"/>
                        <a:pt x="7405" y="1435"/>
                        <a:pt x="7272" y="1235"/>
                      </a:cubicBezTo>
                      <a:cubicBezTo>
                        <a:pt x="7139" y="1068"/>
                        <a:pt x="6938" y="835"/>
                        <a:pt x="6838" y="668"/>
                      </a:cubicBezTo>
                      <a:cubicBezTo>
                        <a:pt x="6705" y="535"/>
                        <a:pt x="6605" y="434"/>
                        <a:pt x="6605" y="434"/>
                      </a:cubicBezTo>
                      <a:lnTo>
                        <a:pt x="6271" y="568"/>
                      </a:lnTo>
                      <a:cubicBezTo>
                        <a:pt x="6004" y="635"/>
                        <a:pt x="5771" y="735"/>
                        <a:pt x="5537" y="835"/>
                      </a:cubicBezTo>
                      <a:cubicBezTo>
                        <a:pt x="5271" y="968"/>
                        <a:pt x="5004" y="1102"/>
                        <a:pt x="4837" y="1202"/>
                      </a:cubicBezTo>
                      <a:lnTo>
                        <a:pt x="4537" y="1402"/>
                      </a:lnTo>
                      <a:cubicBezTo>
                        <a:pt x="4537" y="1402"/>
                        <a:pt x="4570" y="1902"/>
                        <a:pt x="4704" y="2403"/>
                      </a:cubicBezTo>
                      <a:cubicBezTo>
                        <a:pt x="4737" y="2636"/>
                        <a:pt x="4804" y="2870"/>
                        <a:pt x="4837" y="3036"/>
                      </a:cubicBezTo>
                      <a:lnTo>
                        <a:pt x="4437" y="3337"/>
                      </a:lnTo>
                      <a:lnTo>
                        <a:pt x="4270" y="3470"/>
                      </a:lnTo>
                      <a:lnTo>
                        <a:pt x="4136" y="3603"/>
                      </a:lnTo>
                      <a:cubicBezTo>
                        <a:pt x="4003" y="3703"/>
                        <a:pt x="3870" y="3837"/>
                        <a:pt x="3770" y="3970"/>
                      </a:cubicBezTo>
                      <a:cubicBezTo>
                        <a:pt x="3603" y="3904"/>
                        <a:pt x="3403" y="3804"/>
                        <a:pt x="3169" y="3737"/>
                      </a:cubicBezTo>
                      <a:cubicBezTo>
                        <a:pt x="2702" y="3537"/>
                        <a:pt x="2202" y="3403"/>
                        <a:pt x="2202" y="3403"/>
                      </a:cubicBezTo>
                      <a:cubicBezTo>
                        <a:pt x="2168" y="3437"/>
                        <a:pt x="2135" y="3437"/>
                        <a:pt x="2135" y="3470"/>
                      </a:cubicBezTo>
                      <a:cubicBezTo>
                        <a:pt x="2102" y="3537"/>
                        <a:pt x="2035" y="3603"/>
                        <a:pt x="1968" y="3703"/>
                      </a:cubicBezTo>
                      <a:cubicBezTo>
                        <a:pt x="1801" y="3904"/>
                        <a:pt x="1668" y="4104"/>
                        <a:pt x="1501" y="4337"/>
                      </a:cubicBezTo>
                      <a:cubicBezTo>
                        <a:pt x="1368" y="4571"/>
                        <a:pt x="1201" y="4804"/>
                        <a:pt x="1101" y="5004"/>
                      </a:cubicBezTo>
                      <a:lnTo>
                        <a:pt x="934" y="5338"/>
                      </a:lnTo>
                      <a:cubicBezTo>
                        <a:pt x="934" y="5338"/>
                        <a:pt x="1268" y="5738"/>
                        <a:pt x="1635" y="6105"/>
                      </a:cubicBezTo>
                      <a:cubicBezTo>
                        <a:pt x="1801" y="6272"/>
                        <a:pt x="1968" y="6405"/>
                        <a:pt x="2102" y="6539"/>
                      </a:cubicBezTo>
                      <a:cubicBezTo>
                        <a:pt x="2035" y="6739"/>
                        <a:pt x="1968" y="6906"/>
                        <a:pt x="1902" y="7039"/>
                      </a:cubicBezTo>
                      <a:cubicBezTo>
                        <a:pt x="1902" y="7073"/>
                        <a:pt x="1868" y="7106"/>
                        <a:pt x="1868" y="7173"/>
                      </a:cubicBezTo>
                      <a:lnTo>
                        <a:pt x="1868" y="7206"/>
                      </a:lnTo>
                      <a:cubicBezTo>
                        <a:pt x="1868" y="7206"/>
                        <a:pt x="1801" y="7473"/>
                        <a:pt x="1701" y="7907"/>
                      </a:cubicBezTo>
                      <a:cubicBezTo>
                        <a:pt x="1535" y="7940"/>
                        <a:pt x="1301" y="7973"/>
                        <a:pt x="1101" y="8007"/>
                      </a:cubicBezTo>
                      <a:cubicBezTo>
                        <a:pt x="601" y="8140"/>
                        <a:pt x="67" y="8307"/>
                        <a:pt x="67" y="8307"/>
                      </a:cubicBezTo>
                      <a:cubicBezTo>
                        <a:pt x="67" y="8407"/>
                        <a:pt x="34" y="8540"/>
                        <a:pt x="34" y="8640"/>
                      </a:cubicBezTo>
                      <a:cubicBezTo>
                        <a:pt x="34" y="8874"/>
                        <a:pt x="34" y="9141"/>
                        <a:pt x="0" y="9441"/>
                      </a:cubicBezTo>
                      <a:cubicBezTo>
                        <a:pt x="0" y="9741"/>
                        <a:pt x="34" y="10008"/>
                        <a:pt x="34" y="10242"/>
                      </a:cubicBezTo>
                      <a:cubicBezTo>
                        <a:pt x="34" y="10342"/>
                        <a:pt x="67" y="10475"/>
                        <a:pt x="67" y="10575"/>
                      </a:cubicBezTo>
                      <a:cubicBezTo>
                        <a:pt x="67" y="10575"/>
                        <a:pt x="601" y="10742"/>
                        <a:pt x="1101" y="10842"/>
                      </a:cubicBezTo>
                      <a:cubicBezTo>
                        <a:pt x="1301" y="10909"/>
                        <a:pt x="1535" y="10942"/>
                        <a:pt x="1701" y="10975"/>
                      </a:cubicBezTo>
                      <a:cubicBezTo>
                        <a:pt x="1801" y="11376"/>
                        <a:pt x="1868" y="11676"/>
                        <a:pt x="1868" y="11676"/>
                      </a:cubicBezTo>
                      <a:lnTo>
                        <a:pt x="1868" y="11709"/>
                      </a:lnTo>
                      <a:cubicBezTo>
                        <a:pt x="1868" y="11743"/>
                        <a:pt x="1902" y="11809"/>
                        <a:pt x="1902" y="11843"/>
                      </a:cubicBezTo>
                      <a:cubicBezTo>
                        <a:pt x="1968" y="11976"/>
                        <a:pt x="2035" y="12143"/>
                        <a:pt x="2102" y="12343"/>
                      </a:cubicBezTo>
                      <a:cubicBezTo>
                        <a:pt x="1968" y="12443"/>
                        <a:pt x="1801" y="12610"/>
                        <a:pt x="1635" y="12777"/>
                      </a:cubicBezTo>
                      <a:cubicBezTo>
                        <a:pt x="1268" y="13144"/>
                        <a:pt x="934" y="13544"/>
                        <a:pt x="934" y="13544"/>
                      </a:cubicBezTo>
                      <a:lnTo>
                        <a:pt x="1101" y="13877"/>
                      </a:lnTo>
                      <a:cubicBezTo>
                        <a:pt x="1201" y="14044"/>
                        <a:pt x="1334" y="14278"/>
                        <a:pt x="1501" y="14545"/>
                      </a:cubicBezTo>
                      <a:cubicBezTo>
                        <a:pt x="1668" y="14778"/>
                        <a:pt x="1801" y="14978"/>
                        <a:pt x="1968" y="15178"/>
                      </a:cubicBezTo>
                      <a:cubicBezTo>
                        <a:pt x="2035" y="15278"/>
                        <a:pt x="2102" y="15345"/>
                        <a:pt x="2135" y="15379"/>
                      </a:cubicBezTo>
                      <a:cubicBezTo>
                        <a:pt x="2135" y="15412"/>
                        <a:pt x="2168" y="15445"/>
                        <a:pt x="2202" y="15479"/>
                      </a:cubicBezTo>
                      <a:cubicBezTo>
                        <a:pt x="2202" y="15479"/>
                        <a:pt x="2702" y="15312"/>
                        <a:pt x="3169" y="15145"/>
                      </a:cubicBezTo>
                      <a:cubicBezTo>
                        <a:pt x="3403" y="15078"/>
                        <a:pt x="3603" y="14978"/>
                        <a:pt x="3770" y="14912"/>
                      </a:cubicBezTo>
                      <a:cubicBezTo>
                        <a:pt x="3903" y="15078"/>
                        <a:pt x="4036" y="15178"/>
                        <a:pt x="4136" y="15278"/>
                      </a:cubicBezTo>
                      <a:lnTo>
                        <a:pt x="4270" y="15412"/>
                      </a:lnTo>
                      <a:lnTo>
                        <a:pt x="4437" y="15545"/>
                      </a:lnTo>
                      <a:lnTo>
                        <a:pt x="4837" y="15846"/>
                      </a:lnTo>
                      <a:cubicBezTo>
                        <a:pt x="4804" y="16012"/>
                        <a:pt x="4737" y="16246"/>
                        <a:pt x="4704" y="16479"/>
                      </a:cubicBezTo>
                      <a:cubicBezTo>
                        <a:pt x="4570" y="16946"/>
                        <a:pt x="4537" y="17480"/>
                        <a:pt x="4537" y="17480"/>
                      </a:cubicBezTo>
                      <a:lnTo>
                        <a:pt x="4837" y="17680"/>
                      </a:lnTo>
                      <a:cubicBezTo>
                        <a:pt x="5004" y="17780"/>
                        <a:pt x="5271" y="17880"/>
                        <a:pt x="5537" y="18014"/>
                      </a:cubicBezTo>
                      <a:cubicBezTo>
                        <a:pt x="5771" y="18147"/>
                        <a:pt x="6004" y="18247"/>
                        <a:pt x="6271" y="18314"/>
                      </a:cubicBezTo>
                      <a:lnTo>
                        <a:pt x="6605" y="18447"/>
                      </a:lnTo>
                      <a:cubicBezTo>
                        <a:pt x="6605" y="18447"/>
                        <a:pt x="6705" y="18347"/>
                        <a:pt x="6838" y="18181"/>
                      </a:cubicBezTo>
                      <a:cubicBezTo>
                        <a:pt x="6938" y="18047"/>
                        <a:pt x="7105" y="17847"/>
                        <a:pt x="7272" y="17647"/>
                      </a:cubicBezTo>
                      <a:cubicBezTo>
                        <a:pt x="7439" y="17413"/>
                        <a:pt x="7539" y="17280"/>
                        <a:pt x="7639" y="17113"/>
                      </a:cubicBezTo>
                      <a:cubicBezTo>
                        <a:pt x="7806" y="17180"/>
                        <a:pt x="7973" y="17213"/>
                        <a:pt x="8139" y="17213"/>
                      </a:cubicBezTo>
                      <a:lnTo>
                        <a:pt x="8339" y="17247"/>
                      </a:lnTo>
                      <a:lnTo>
                        <a:pt x="8540" y="17280"/>
                      </a:lnTo>
                      <a:cubicBezTo>
                        <a:pt x="8706" y="17313"/>
                        <a:pt x="8873" y="17313"/>
                        <a:pt x="9040" y="17313"/>
                      </a:cubicBezTo>
                      <a:cubicBezTo>
                        <a:pt x="9107" y="17480"/>
                        <a:pt x="9173" y="17714"/>
                        <a:pt x="9240" y="17914"/>
                      </a:cubicBezTo>
                      <a:cubicBezTo>
                        <a:pt x="9440" y="18414"/>
                        <a:pt x="9674" y="18881"/>
                        <a:pt x="9674" y="18881"/>
                      </a:cubicBezTo>
                      <a:lnTo>
                        <a:pt x="10041" y="18881"/>
                      </a:lnTo>
                      <a:lnTo>
                        <a:pt x="10408" y="18848"/>
                      </a:lnTo>
                      <a:cubicBezTo>
                        <a:pt x="10541" y="18848"/>
                        <a:pt x="10674" y="18814"/>
                        <a:pt x="10808" y="18781"/>
                      </a:cubicBezTo>
                      <a:cubicBezTo>
                        <a:pt x="11075" y="18748"/>
                        <a:pt x="11342" y="18714"/>
                        <a:pt x="11575" y="18648"/>
                      </a:cubicBezTo>
                      <a:lnTo>
                        <a:pt x="11942" y="18581"/>
                      </a:lnTo>
                      <a:cubicBezTo>
                        <a:pt x="11942" y="18581"/>
                        <a:pt x="12009" y="18047"/>
                        <a:pt x="12075" y="17547"/>
                      </a:cubicBezTo>
                      <a:cubicBezTo>
                        <a:pt x="12075" y="17313"/>
                        <a:pt x="12075" y="17080"/>
                        <a:pt x="12075" y="16913"/>
                      </a:cubicBezTo>
                      <a:cubicBezTo>
                        <a:pt x="12276" y="16813"/>
                        <a:pt x="12442" y="16780"/>
                        <a:pt x="12576" y="16713"/>
                      </a:cubicBezTo>
                      <a:lnTo>
                        <a:pt x="12743" y="16646"/>
                      </a:lnTo>
                      <a:lnTo>
                        <a:pt x="12909" y="16546"/>
                      </a:lnTo>
                      <a:cubicBezTo>
                        <a:pt x="13076" y="16479"/>
                        <a:pt x="13243" y="16413"/>
                        <a:pt x="13376" y="16313"/>
                      </a:cubicBezTo>
                      <a:cubicBezTo>
                        <a:pt x="13510" y="16413"/>
                        <a:pt x="13677" y="16579"/>
                        <a:pt x="13877" y="16713"/>
                      </a:cubicBezTo>
                      <a:cubicBezTo>
                        <a:pt x="14277" y="17013"/>
                        <a:pt x="14744" y="17280"/>
                        <a:pt x="14744" y="17280"/>
                      </a:cubicBezTo>
                      <a:lnTo>
                        <a:pt x="15011" y="17080"/>
                      </a:lnTo>
                      <a:cubicBezTo>
                        <a:pt x="15178" y="16946"/>
                        <a:pt x="15445" y="16780"/>
                        <a:pt x="15645" y="16579"/>
                      </a:cubicBezTo>
                      <a:cubicBezTo>
                        <a:pt x="15845" y="16379"/>
                        <a:pt x="16045" y="16212"/>
                        <a:pt x="16212" y="16046"/>
                      </a:cubicBezTo>
                      <a:lnTo>
                        <a:pt x="16445" y="15779"/>
                      </a:lnTo>
                      <a:cubicBezTo>
                        <a:pt x="16445" y="15779"/>
                        <a:pt x="16245" y="15312"/>
                        <a:pt x="16012" y="14845"/>
                      </a:cubicBezTo>
                      <a:cubicBezTo>
                        <a:pt x="15912" y="14645"/>
                        <a:pt x="15778" y="14445"/>
                        <a:pt x="15711" y="14311"/>
                      </a:cubicBezTo>
                      <a:lnTo>
                        <a:pt x="16012" y="13877"/>
                      </a:lnTo>
                      <a:lnTo>
                        <a:pt x="16112" y="13711"/>
                      </a:lnTo>
                      <a:lnTo>
                        <a:pt x="16212" y="13544"/>
                      </a:lnTo>
                      <a:cubicBezTo>
                        <a:pt x="16278" y="13444"/>
                        <a:pt x="16379" y="13310"/>
                        <a:pt x="16479" y="13110"/>
                      </a:cubicBezTo>
                      <a:cubicBezTo>
                        <a:pt x="16645" y="13110"/>
                        <a:pt x="16846" y="13144"/>
                        <a:pt x="17079" y="13144"/>
                      </a:cubicBezTo>
                      <a:cubicBezTo>
                        <a:pt x="17346" y="13177"/>
                        <a:pt x="17613" y="13185"/>
                        <a:pt x="17813" y="13185"/>
                      </a:cubicBezTo>
                      <a:cubicBezTo>
                        <a:pt x="18013" y="13185"/>
                        <a:pt x="18146" y="13177"/>
                        <a:pt x="18146" y="13177"/>
                      </a:cubicBezTo>
                      <a:cubicBezTo>
                        <a:pt x="18146" y="13144"/>
                        <a:pt x="18146" y="13144"/>
                        <a:pt x="18180" y="13110"/>
                      </a:cubicBezTo>
                      <a:cubicBezTo>
                        <a:pt x="18213" y="13044"/>
                        <a:pt x="18213" y="12943"/>
                        <a:pt x="18280" y="12843"/>
                      </a:cubicBezTo>
                      <a:cubicBezTo>
                        <a:pt x="18347" y="12643"/>
                        <a:pt x="18447" y="12376"/>
                        <a:pt x="18513" y="12110"/>
                      </a:cubicBezTo>
                      <a:lnTo>
                        <a:pt x="18714" y="11342"/>
                      </a:lnTo>
                      <a:cubicBezTo>
                        <a:pt x="18747" y="11109"/>
                        <a:pt x="18780" y="10975"/>
                        <a:pt x="18780" y="10975"/>
                      </a:cubicBezTo>
                      <a:cubicBezTo>
                        <a:pt x="18780" y="10975"/>
                        <a:pt x="18347" y="10675"/>
                        <a:pt x="17880" y="10442"/>
                      </a:cubicBezTo>
                      <a:cubicBezTo>
                        <a:pt x="17679" y="10375"/>
                        <a:pt x="17479" y="10242"/>
                        <a:pt x="17313" y="10175"/>
                      </a:cubicBezTo>
                      <a:lnTo>
                        <a:pt x="17346" y="9441"/>
                      </a:lnTo>
                      <a:lnTo>
                        <a:pt x="17313" y="8740"/>
                      </a:lnTo>
                      <a:cubicBezTo>
                        <a:pt x="17479" y="8674"/>
                        <a:pt x="17679" y="8540"/>
                        <a:pt x="17880" y="8440"/>
                      </a:cubicBezTo>
                      <a:cubicBezTo>
                        <a:pt x="18313" y="8207"/>
                        <a:pt x="18747" y="7907"/>
                        <a:pt x="18747" y="7907"/>
                      </a:cubicBezTo>
                      <a:cubicBezTo>
                        <a:pt x="18747" y="7907"/>
                        <a:pt x="18747" y="7773"/>
                        <a:pt x="18714" y="7540"/>
                      </a:cubicBezTo>
                      <a:lnTo>
                        <a:pt x="18513" y="6772"/>
                      </a:lnTo>
                      <a:cubicBezTo>
                        <a:pt x="18447" y="6505"/>
                        <a:pt x="18313" y="6239"/>
                        <a:pt x="18247" y="6038"/>
                      </a:cubicBezTo>
                      <a:cubicBezTo>
                        <a:pt x="18213" y="5938"/>
                        <a:pt x="18180" y="5838"/>
                        <a:pt x="18146" y="5805"/>
                      </a:cubicBezTo>
                      <a:cubicBezTo>
                        <a:pt x="18146" y="5772"/>
                        <a:pt x="18146" y="5738"/>
                        <a:pt x="18113" y="5705"/>
                      </a:cubicBezTo>
                      <a:cubicBezTo>
                        <a:pt x="18113" y="5705"/>
                        <a:pt x="17579" y="5705"/>
                        <a:pt x="17079" y="5738"/>
                      </a:cubicBezTo>
                      <a:cubicBezTo>
                        <a:pt x="16846" y="5738"/>
                        <a:pt x="16645" y="5772"/>
                        <a:pt x="16445" y="5772"/>
                      </a:cubicBezTo>
                      <a:cubicBezTo>
                        <a:pt x="16345" y="5605"/>
                        <a:pt x="16245" y="5438"/>
                        <a:pt x="16178" y="5338"/>
                      </a:cubicBezTo>
                      <a:lnTo>
                        <a:pt x="16112" y="5171"/>
                      </a:lnTo>
                      <a:lnTo>
                        <a:pt x="16012" y="5004"/>
                      </a:lnTo>
                      <a:lnTo>
                        <a:pt x="15711" y="4571"/>
                      </a:lnTo>
                      <a:cubicBezTo>
                        <a:pt x="15778" y="4404"/>
                        <a:pt x="15912" y="4237"/>
                        <a:pt x="16012" y="4037"/>
                      </a:cubicBezTo>
                      <a:cubicBezTo>
                        <a:pt x="16245" y="3570"/>
                        <a:pt x="16445" y="3103"/>
                        <a:pt x="16445" y="3103"/>
                      </a:cubicBezTo>
                      <a:lnTo>
                        <a:pt x="16212" y="2836"/>
                      </a:lnTo>
                      <a:cubicBezTo>
                        <a:pt x="16078" y="2669"/>
                        <a:pt x="15845" y="2469"/>
                        <a:pt x="15645" y="2302"/>
                      </a:cubicBezTo>
                      <a:cubicBezTo>
                        <a:pt x="15445" y="2102"/>
                        <a:pt x="15211" y="1936"/>
                        <a:pt x="15011" y="1802"/>
                      </a:cubicBezTo>
                      <a:lnTo>
                        <a:pt x="14744" y="1569"/>
                      </a:lnTo>
                      <a:cubicBezTo>
                        <a:pt x="14744" y="1569"/>
                        <a:pt x="14277" y="1869"/>
                        <a:pt x="13877" y="2169"/>
                      </a:cubicBezTo>
                      <a:cubicBezTo>
                        <a:pt x="13677" y="2302"/>
                        <a:pt x="13510" y="2436"/>
                        <a:pt x="13376" y="2569"/>
                      </a:cubicBezTo>
                      <a:cubicBezTo>
                        <a:pt x="13243" y="2469"/>
                        <a:pt x="13076" y="2403"/>
                        <a:pt x="12909" y="2336"/>
                      </a:cubicBezTo>
                      <a:lnTo>
                        <a:pt x="12743" y="2236"/>
                      </a:lnTo>
                      <a:lnTo>
                        <a:pt x="12576" y="2169"/>
                      </a:lnTo>
                      <a:cubicBezTo>
                        <a:pt x="12442" y="2102"/>
                        <a:pt x="12276" y="2036"/>
                        <a:pt x="12075" y="1969"/>
                      </a:cubicBezTo>
                      <a:cubicBezTo>
                        <a:pt x="12075" y="1802"/>
                        <a:pt x="12075" y="1569"/>
                        <a:pt x="12075" y="1335"/>
                      </a:cubicBezTo>
                      <a:cubicBezTo>
                        <a:pt x="12009" y="835"/>
                        <a:pt x="11942" y="301"/>
                        <a:pt x="11942" y="301"/>
                      </a:cubicBezTo>
                      <a:lnTo>
                        <a:pt x="11575" y="234"/>
                      </a:lnTo>
                      <a:cubicBezTo>
                        <a:pt x="11342" y="168"/>
                        <a:pt x="11075" y="101"/>
                        <a:pt x="10808" y="68"/>
                      </a:cubicBezTo>
                      <a:cubicBezTo>
                        <a:pt x="10674" y="68"/>
                        <a:pt x="10541" y="34"/>
                        <a:pt x="10408" y="34"/>
                      </a:cubicBezTo>
                      <a:lnTo>
                        <a:pt x="1004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2724" name="Google Shape;2724;p70"/>
                <p:cNvSpPr/>
                <p:nvPr/>
              </p:nvSpPr>
              <p:spPr>
                <a:xfrm rot="-1490218">
                  <a:off x="1870916" y="3323079"/>
                  <a:ext cx="525709" cy="52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1" h="18882" extrusionOk="0">
                      <a:moveTo>
                        <a:pt x="9274" y="3801"/>
                      </a:moveTo>
                      <a:cubicBezTo>
                        <a:pt x="12166" y="3801"/>
                        <a:pt x="14944" y="6056"/>
                        <a:pt x="14944" y="9441"/>
                      </a:cubicBezTo>
                      <a:cubicBezTo>
                        <a:pt x="14944" y="12543"/>
                        <a:pt x="12442" y="15078"/>
                        <a:pt x="9340" y="15078"/>
                      </a:cubicBezTo>
                      <a:lnTo>
                        <a:pt x="9307" y="15078"/>
                      </a:lnTo>
                      <a:cubicBezTo>
                        <a:pt x="4303" y="15078"/>
                        <a:pt x="1801" y="9007"/>
                        <a:pt x="5337" y="5471"/>
                      </a:cubicBezTo>
                      <a:cubicBezTo>
                        <a:pt x="6481" y="4317"/>
                        <a:pt x="7891" y="3801"/>
                        <a:pt x="9274" y="3801"/>
                      </a:cubicBezTo>
                      <a:close/>
                      <a:moveTo>
                        <a:pt x="9674" y="1"/>
                      </a:moveTo>
                      <a:cubicBezTo>
                        <a:pt x="9674" y="1"/>
                        <a:pt x="9440" y="468"/>
                        <a:pt x="9240" y="968"/>
                      </a:cubicBezTo>
                      <a:cubicBezTo>
                        <a:pt x="9173" y="1168"/>
                        <a:pt x="9107" y="1368"/>
                        <a:pt x="9040" y="1569"/>
                      </a:cubicBezTo>
                      <a:cubicBezTo>
                        <a:pt x="8873" y="1569"/>
                        <a:pt x="8706" y="1569"/>
                        <a:pt x="8540" y="1602"/>
                      </a:cubicBezTo>
                      <a:lnTo>
                        <a:pt x="8339" y="1635"/>
                      </a:lnTo>
                      <a:lnTo>
                        <a:pt x="8139" y="1669"/>
                      </a:lnTo>
                      <a:cubicBezTo>
                        <a:pt x="7973" y="1669"/>
                        <a:pt x="7806" y="1702"/>
                        <a:pt x="7639" y="1769"/>
                      </a:cubicBezTo>
                      <a:cubicBezTo>
                        <a:pt x="7539" y="1602"/>
                        <a:pt x="7405" y="1435"/>
                        <a:pt x="7272" y="1235"/>
                      </a:cubicBezTo>
                      <a:cubicBezTo>
                        <a:pt x="7139" y="1068"/>
                        <a:pt x="6938" y="835"/>
                        <a:pt x="6838" y="668"/>
                      </a:cubicBezTo>
                      <a:cubicBezTo>
                        <a:pt x="6705" y="535"/>
                        <a:pt x="6605" y="434"/>
                        <a:pt x="6605" y="434"/>
                      </a:cubicBezTo>
                      <a:lnTo>
                        <a:pt x="6271" y="568"/>
                      </a:lnTo>
                      <a:cubicBezTo>
                        <a:pt x="6004" y="635"/>
                        <a:pt x="5771" y="735"/>
                        <a:pt x="5537" y="835"/>
                      </a:cubicBezTo>
                      <a:cubicBezTo>
                        <a:pt x="5271" y="968"/>
                        <a:pt x="5004" y="1102"/>
                        <a:pt x="4837" y="1202"/>
                      </a:cubicBezTo>
                      <a:lnTo>
                        <a:pt x="4537" y="1402"/>
                      </a:lnTo>
                      <a:cubicBezTo>
                        <a:pt x="4537" y="1402"/>
                        <a:pt x="4570" y="1902"/>
                        <a:pt x="4704" y="2403"/>
                      </a:cubicBezTo>
                      <a:cubicBezTo>
                        <a:pt x="4737" y="2636"/>
                        <a:pt x="4804" y="2870"/>
                        <a:pt x="4837" y="3036"/>
                      </a:cubicBezTo>
                      <a:lnTo>
                        <a:pt x="4437" y="3337"/>
                      </a:lnTo>
                      <a:lnTo>
                        <a:pt x="4270" y="3470"/>
                      </a:lnTo>
                      <a:lnTo>
                        <a:pt x="4136" y="3603"/>
                      </a:lnTo>
                      <a:cubicBezTo>
                        <a:pt x="4003" y="3703"/>
                        <a:pt x="3870" y="3837"/>
                        <a:pt x="3770" y="3970"/>
                      </a:cubicBezTo>
                      <a:cubicBezTo>
                        <a:pt x="3603" y="3904"/>
                        <a:pt x="3403" y="3804"/>
                        <a:pt x="3169" y="3737"/>
                      </a:cubicBezTo>
                      <a:cubicBezTo>
                        <a:pt x="2702" y="3537"/>
                        <a:pt x="2202" y="3403"/>
                        <a:pt x="2202" y="3403"/>
                      </a:cubicBezTo>
                      <a:cubicBezTo>
                        <a:pt x="2168" y="3437"/>
                        <a:pt x="2135" y="3437"/>
                        <a:pt x="2135" y="3470"/>
                      </a:cubicBezTo>
                      <a:cubicBezTo>
                        <a:pt x="2102" y="3537"/>
                        <a:pt x="2035" y="3603"/>
                        <a:pt x="1968" y="3703"/>
                      </a:cubicBezTo>
                      <a:cubicBezTo>
                        <a:pt x="1801" y="3904"/>
                        <a:pt x="1668" y="4104"/>
                        <a:pt x="1501" y="4337"/>
                      </a:cubicBezTo>
                      <a:cubicBezTo>
                        <a:pt x="1368" y="4571"/>
                        <a:pt x="1201" y="4804"/>
                        <a:pt x="1101" y="5004"/>
                      </a:cubicBezTo>
                      <a:lnTo>
                        <a:pt x="934" y="5338"/>
                      </a:lnTo>
                      <a:cubicBezTo>
                        <a:pt x="934" y="5338"/>
                        <a:pt x="1268" y="5738"/>
                        <a:pt x="1635" y="6105"/>
                      </a:cubicBezTo>
                      <a:cubicBezTo>
                        <a:pt x="1801" y="6272"/>
                        <a:pt x="1968" y="6405"/>
                        <a:pt x="2102" y="6539"/>
                      </a:cubicBezTo>
                      <a:cubicBezTo>
                        <a:pt x="2035" y="6739"/>
                        <a:pt x="1968" y="6906"/>
                        <a:pt x="1902" y="7039"/>
                      </a:cubicBezTo>
                      <a:cubicBezTo>
                        <a:pt x="1902" y="7073"/>
                        <a:pt x="1868" y="7106"/>
                        <a:pt x="1868" y="7173"/>
                      </a:cubicBezTo>
                      <a:lnTo>
                        <a:pt x="1868" y="7206"/>
                      </a:lnTo>
                      <a:cubicBezTo>
                        <a:pt x="1868" y="7206"/>
                        <a:pt x="1801" y="7473"/>
                        <a:pt x="1701" y="7907"/>
                      </a:cubicBezTo>
                      <a:cubicBezTo>
                        <a:pt x="1535" y="7940"/>
                        <a:pt x="1301" y="7973"/>
                        <a:pt x="1101" y="8007"/>
                      </a:cubicBezTo>
                      <a:cubicBezTo>
                        <a:pt x="601" y="8140"/>
                        <a:pt x="67" y="8307"/>
                        <a:pt x="67" y="8307"/>
                      </a:cubicBezTo>
                      <a:cubicBezTo>
                        <a:pt x="67" y="8407"/>
                        <a:pt x="34" y="8540"/>
                        <a:pt x="34" y="8640"/>
                      </a:cubicBezTo>
                      <a:cubicBezTo>
                        <a:pt x="34" y="8874"/>
                        <a:pt x="34" y="9141"/>
                        <a:pt x="0" y="9441"/>
                      </a:cubicBezTo>
                      <a:cubicBezTo>
                        <a:pt x="0" y="9741"/>
                        <a:pt x="34" y="10008"/>
                        <a:pt x="34" y="10242"/>
                      </a:cubicBezTo>
                      <a:cubicBezTo>
                        <a:pt x="34" y="10342"/>
                        <a:pt x="67" y="10475"/>
                        <a:pt x="67" y="10575"/>
                      </a:cubicBezTo>
                      <a:cubicBezTo>
                        <a:pt x="67" y="10575"/>
                        <a:pt x="601" y="10742"/>
                        <a:pt x="1101" y="10842"/>
                      </a:cubicBezTo>
                      <a:cubicBezTo>
                        <a:pt x="1301" y="10909"/>
                        <a:pt x="1535" y="10942"/>
                        <a:pt x="1701" y="10975"/>
                      </a:cubicBezTo>
                      <a:cubicBezTo>
                        <a:pt x="1801" y="11376"/>
                        <a:pt x="1868" y="11676"/>
                        <a:pt x="1868" y="11676"/>
                      </a:cubicBezTo>
                      <a:lnTo>
                        <a:pt x="1868" y="11709"/>
                      </a:lnTo>
                      <a:cubicBezTo>
                        <a:pt x="1868" y="11743"/>
                        <a:pt x="1902" y="11809"/>
                        <a:pt x="1902" y="11843"/>
                      </a:cubicBezTo>
                      <a:cubicBezTo>
                        <a:pt x="1968" y="11976"/>
                        <a:pt x="2035" y="12143"/>
                        <a:pt x="2102" y="12343"/>
                      </a:cubicBezTo>
                      <a:cubicBezTo>
                        <a:pt x="1968" y="12443"/>
                        <a:pt x="1801" y="12610"/>
                        <a:pt x="1635" y="12777"/>
                      </a:cubicBezTo>
                      <a:cubicBezTo>
                        <a:pt x="1268" y="13144"/>
                        <a:pt x="934" y="13544"/>
                        <a:pt x="934" y="13544"/>
                      </a:cubicBezTo>
                      <a:lnTo>
                        <a:pt x="1101" y="13877"/>
                      </a:lnTo>
                      <a:cubicBezTo>
                        <a:pt x="1201" y="14044"/>
                        <a:pt x="1334" y="14278"/>
                        <a:pt x="1501" y="14545"/>
                      </a:cubicBezTo>
                      <a:cubicBezTo>
                        <a:pt x="1668" y="14778"/>
                        <a:pt x="1801" y="14978"/>
                        <a:pt x="1968" y="15178"/>
                      </a:cubicBezTo>
                      <a:cubicBezTo>
                        <a:pt x="2035" y="15278"/>
                        <a:pt x="2102" y="15345"/>
                        <a:pt x="2135" y="15379"/>
                      </a:cubicBezTo>
                      <a:cubicBezTo>
                        <a:pt x="2135" y="15412"/>
                        <a:pt x="2168" y="15445"/>
                        <a:pt x="2202" y="15479"/>
                      </a:cubicBezTo>
                      <a:cubicBezTo>
                        <a:pt x="2202" y="15479"/>
                        <a:pt x="2702" y="15312"/>
                        <a:pt x="3169" y="15145"/>
                      </a:cubicBezTo>
                      <a:cubicBezTo>
                        <a:pt x="3403" y="15078"/>
                        <a:pt x="3603" y="14978"/>
                        <a:pt x="3770" y="14912"/>
                      </a:cubicBezTo>
                      <a:cubicBezTo>
                        <a:pt x="3903" y="15078"/>
                        <a:pt x="4036" y="15178"/>
                        <a:pt x="4136" y="15278"/>
                      </a:cubicBezTo>
                      <a:lnTo>
                        <a:pt x="4270" y="15412"/>
                      </a:lnTo>
                      <a:lnTo>
                        <a:pt x="4437" y="15545"/>
                      </a:lnTo>
                      <a:lnTo>
                        <a:pt x="4837" y="15846"/>
                      </a:lnTo>
                      <a:cubicBezTo>
                        <a:pt x="4804" y="16012"/>
                        <a:pt x="4737" y="16246"/>
                        <a:pt x="4704" y="16479"/>
                      </a:cubicBezTo>
                      <a:cubicBezTo>
                        <a:pt x="4570" y="16946"/>
                        <a:pt x="4537" y="17480"/>
                        <a:pt x="4537" y="17480"/>
                      </a:cubicBezTo>
                      <a:lnTo>
                        <a:pt x="4837" y="17680"/>
                      </a:lnTo>
                      <a:cubicBezTo>
                        <a:pt x="5004" y="17780"/>
                        <a:pt x="5271" y="17880"/>
                        <a:pt x="5537" y="18014"/>
                      </a:cubicBezTo>
                      <a:cubicBezTo>
                        <a:pt x="5771" y="18147"/>
                        <a:pt x="6004" y="18247"/>
                        <a:pt x="6271" y="18314"/>
                      </a:cubicBezTo>
                      <a:lnTo>
                        <a:pt x="6605" y="18447"/>
                      </a:lnTo>
                      <a:cubicBezTo>
                        <a:pt x="6605" y="18447"/>
                        <a:pt x="6705" y="18347"/>
                        <a:pt x="6838" y="18181"/>
                      </a:cubicBezTo>
                      <a:cubicBezTo>
                        <a:pt x="6938" y="18047"/>
                        <a:pt x="7105" y="17847"/>
                        <a:pt x="7272" y="17647"/>
                      </a:cubicBezTo>
                      <a:cubicBezTo>
                        <a:pt x="7439" y="17413"/>
                        <a:pt x="7539" y="17280"/>
                        <a:pt x="7639" y="17113"/>
                      </a:cubicBezTo>
                      <a:cubicBezTo>
                        <a:pt x="7806" y="17180"/>
                        <a:pt x="7973" y="17213"/>
                        <a:pt x="8139" y="17213"/>
                      </a:cubicBezTo>
                      <a:lnTo>
                        <a:pt x="8339" y="17247"/>
                      </a:lnTo>
                      <a:lnTo>
                        <a:pt x="8540" y="17280"/>
                      </a:lnTo>
                      <a:cubicBezTo>
                        <a:pt x="8706" y="17313"/>
                        <a:pt x="8873" y="17313"/>
                        <a:pt x="9040" y="17313"/>
                      </a:cubicBezTo>
                      <a:cubicBezTo>
                        <a:pt x="9107" y="17480"/>
                        <a:pt x="9173" y="17714"/>
                        <a:pt x="9240" y="17914"/>
                      </a:cubicBezTo>
                      <a:cubicBezTo>
                        <a:pt x="9440" y="18414"/>
                        <a:pt x="9674" y="18881"/>
                        <a:pt x="9674" y="18881"/>
                      </a:cubicBezTo>
                      <a:lnTo>
                        <a:pt x="10041" y="18881"/>
                      </a:lnTo>
                      <a:lnTo>
                        <a:pt x="10408" y="18848"/>
                      </a:lnTo>
                      <a:cubicBezTo>
                        <a:pt x="10541" y="18848"/>
                        <a:pt x="10674" y="18814"/>
                        <a:pt x="10808" y="18781"/>
                      </a:cubicBezTo>
                      <a:cubicBezTo>
                        <a:pt x="11075" y="18748"/>
                        <a:pt x="11342" y="18714"/>
                        <a:pt x="11575" y="18648"/>
                      </a:cubicBezTo>
                      <a:lnTo>
                        <a:pt x="11942" y="18581"/>
                      </a:lnTo>
                      <a:cubicBezTo>
                        <a:pt x="11942" y="18581"/>
                        <a:pt x="12009" y="18047"/>
                        <a:pt x="12075" y="17547"/>
                      </a:cubicBezTo>
                      <a:cubicBezTo>
                        <a:pt x="12075" y="17313"/>
                        <a:pt x="12075" y="17080"/>
                        <a:pt x="12075" y="16913"/>
                      </a:cubicBezTo>
                      <a:cubicBezTo>
                        <a:pt x="12276" y="16813"/>
                        <a:pt x="12442" y="16780"/>
                        <a:pt x="12576" y="16713"/>
                      </a:cubicBezTo>
                      <a:lnTo>
                        <a:pt x="12743" y="16646"/>
                      </a:lnTo>
                      <a:lnTo>
                        <a:pt x="12909" y="16546"/>
                      </a:lnTo>
                      <a:cubicBezTo>
                        <a:pt x="13076" y="16479"/>
                        <a:pt x="13243" y="16413"/>
                        <a:pt x="13376" y="16313"/>
                      </a:cubicBezTo>
                      <a:cubicBezTo>
                        <a:pt x="13510" y="16413"/>
                        <a:pt x="13677" y="16579"/>
                        <a:pt x="13877" y="16713"/>
                      </a:cubicBezTo>
                      <a:cubicBezTo>
                        <a:pt x="14277" y="17013"/>
                        <a:pt x="14744" y="17280"/>
                        <a:pt x="14744" y="17280"/>
                      </a:cubicBezTo>
                      <a:lnTo>
                        <a:pt x="15011" y="17080"/>
                      </a:lnTo>
                      <a:cubicBezTo>
                        <a:pt x="15178" y="16946"/>
                        <a:pt x="15445" y="16780"/>
                        <a:pt x="15645" y="16579"/>
                      </a:cubicBezTo>
                      <a:cubicBezTo>
                        <a:pt x="15845" y="16379"/>
                        <a:pt x="16045" y="16212"/>
                        <a:pt x="16212" y="16046"/>
                      </a:cubicBezTo>
                      <a:lnTo>
                        <a:pt x="16445" y="15779"/>
                      </a:lnTo>
                      <a:cubicBezTo>
                        <a:pt x="16445" y="15779"/>
                        <a:pt x="16245" y="15312"/>
                        <a:pt x="16012" y="14845"/>
                      </a:cubicBezTo>
                      <a:cubicBezTo>
                        <a:pt x="15912" y="14645"/>
                        <a:pt x="15778" y="14445"/>
                        <a:pt x="15711" y="14311"/>
                      </a:cubicBezTo>
                      <a:lnTo>
                        <a:pt x="16012" y="13877"/>
                      </a:lnTo>
                      <a:lnTo>
                        <a:pt x="16112" y="13711"/>
                      </a:lnTo>
                      <a:lnTo>
                        <a:pt x="16212" y="13544"/>
                      </a:lnTo>
                      <a:cubicBezTo>
                        <a:pt x="16278" y="13444"/>
                        <a:pt x="16379" y="13310"/>
                        <a:pt x="16479" y="13110"/>
                      </a:cubicBezTo>
                      <a:cubicBezTo>
                        <a:pt x="16645" y="13110"/>
                        <a:pt x="16846" y="13144"/>
                        <a:pt x="17079" y="13144"/>
                      </a:cubicBezTo>
                      <a:cubicBezTo>
                        <a:pt x="17346" y="13177"/>
                        <a:pt x="17613" y="13185"/>
                        <a:pt x="17813" y="13185"/>
                      </a:cubicBezTo>
                      <a:cubicBezTo>
                        <a:pt x="18013" y="13185"/>
                        <a:pt x="18146" y="13177"/>
                        <a:pt x="18146" y="13177"/>
                      </a:cubicBezTo>
                      <a:cubicBezTo>
                        <a:pt x="18146" y="13144"/>
                        <a:pt x="18146" y="13144"/>
                        <a:pt x="18180" y="13110"/>
                      </a:cubicBezTo>
                      <a:cubicBezTo>
                        <a:pt x="18213" y="13044"/>
                        <a:pt x="18213" y="12943"/>
                        <a:pt x="18280" y="12843"/>
                      </a:cubicBezTo>
                      <a:cubicBezTo>
                        <a:pt x="18347" y="12643"/>
                        <a:pt x="18447" y="12376"/>
                        <a:pt x="18513" y="12110"/>
                      </a:cubicBezTo>
                      <a:lnTo>
                        <a:pt x="18714" y="11342"/>
                      </a:lnTo>
                      <a:cubicBezTo>
                        <a:pt x="18747" y="11109"/>
                        <a:pt x="18780" y="10975"/>
                        <a:pt x="18780" y="10975"/>
                      </a:cubicBezTo>
                      <a:cubicBezTo>
                        <a:pt x="18780" y="10975"/>
                        <a:pt x="18347" y="10675"/>
                        <a:pt x="17880" y="10442"/>
                      </a:cubicBezTo>
                      <a:cubicBezTo>
                        <a:pt x="17679" y="10375"/>
                        <a:pt x="17479" y="10242"/>
                        <a:pt x="17313" y="10175"/>
                      </a:cubicBezTo>
                      <a:lnTo>
                        <a:pt x="17346" y="9441"/>
                      </a:lnTo>
                      <a:lnTo>
                        <a:pt x="17313" y="8740"/>
                      </a:lnTo>
                      <a:cubicBezTo>
                        <a:pt x="17479" y="8674"/>
                        <a:pt x="17679" y="8540"/>
                        <a:pt x="17880" y="8440"/>
                      </a:cubicBezTo>
                      <a:cubicBezTo>
                        <a:pt x="18313" y="8207"/>
                        <a:pt x="18747" y="7907"/>
                        <a:pt x="18747" y="7907"/>
                      </a:cubicBezTo>
                      <a:cubicBezTo>
                        <a:pt x="18747" y="7907"/>
                        <a:pt x="18747" y="7773"/>
                        <a:pt x="18714" y="7540"/>
                      </a:cubicBezTo>
                      <a:lnTo>
                        <a:pt x="18513" y="6772"/>
                      </a:lnTo>
                      <a:cubicBezTo>
                        <a:pt x="18447" y="6505"/>
                        <a:pt x="18313" y="6239"/>
                        <a:pt x="18247" y="6038"/>
                      </a:cubicBezTo>
                      <a:cubicBezTo>
                        <a:pt x="18213" y="5938"/>
                        <a:pt x="18180" y="5838"/>
                        <a:pt x="18146" y="5805"/>
                      </a:cubicBezTo>
                      <a:cubicBezTo>
                        <a:pt x="18146" y="5772"/>
                        <a:pt x="18146" y="5738"/>
                        <a:pt x="18113" y="5705"/>
                      </a:cubicBezTo>
                      <a:cubicBezTo>
                        <a:pt x="18113" y="5705"/>
                        <a:pt x="17579" y="5705"/>
                        <a:pt x="17079" y="5738"/>
                      </a:cubicBezTo>
                      <a:cubicBezTo>
                        <a:pt x="16846" y="5738"/>
                        <a:pt x="16645" y="5772"/>
                        <a:pt x="16445" y="5772"/>
                      </a:cubicBezTo>
                      <a:cubicBezTo>
                        <a:pt x="16345" y="5605"/>
                        <a:pt x="16245" y="5438"/>
                        <a:pt x="16178" y="5338"/>
                      </a:cubicBezTo>
                      <a:lnTo>
                        <a:pt x="16112" y="5171"/>
                      </a:lnTo>
                      <a:lnTo>
                        <a:pt x="16012" y="5004"/>
                      </a:lnTo>
                      <a:lnTo>
                        <a:pt x="15711" y="4571"/>
                      </a:lnTo>
                      <a:cubicBezTo>
                        <a:pt x="15778" y="4404"/>
                        <a:pt x="15912" y="4237"/>
                        <a:pt x="16012" y="4037"/>
                      </a:cubicBezTo>
                      <a:cubicBezTo>
                        <a:pt x="16245" y="3570"/>
                        <a:pt x="16445" y="3103"/>
                        <a:pt x="16445" y="3103"/>
                      </a:cubicBezTo>
                      <a:lnTo>
                        <a:pt x="16212" y="2836"/>
                      </a:lnTo>
                      <a:cubicBezTo>
                        <a:pt x="16078" y="2669"/>
                        <a:pt x="15845" y="2469"/>
                        <a:pt x="15645" y="2302"/>
                      </a:cubicBezTo>
                      <a:cubicBezTo>
                        <a:pt x="15445" y="2102"/>
                        <a:pt x="15211" y="1936"/>
                        <a:pt x="15011" y="1802"/>
                      </a:cubicBezTo>
                      <a:lnTo>
                        <a:pt x="14744" y="1569"/>
                      </a:lnTo>
                      <a:cubicBezTo>
                        <a:pt x="14744" y="1569"/>
                        <a:pt x="14277" y="1869"/>
                        <a:pt x="13877" y="2169"/>
                      </a:cubicBezTo>
                      <a:cubicBezTo>
                        <a:pt x="13677" y="2302"/>
                        <a:pt x="13510" y="2436"/>
                        <a:pt x="13376" y="2569"/>
                      </a:cubicBezTo>
                      <a:cubicBezTo>
                        <a:pt x="13243" y="2469"/>
                        <a:pt x="13076" y="2403"/>
                        <a:pt x="12909" y="2336"/>
                      </a:cubicBezTo>
                      <a:lnTo>
                        <a:pt x="12743" y="2236"/>
                      </a:lnTo>
                      <a:lnTo>
                        <a:pt x="12576" y="2169"/>
                      </a:lnTo>
                      <a:cubicBezTo>
                        <a:pt x="12442" y="2102"/>
                        <a:pt x="12276" y="2036"/>
                        <a:pt x="12075" y="1969"/>
                      </a:cubicBezTo>
                      <a:cubicBezTo>
                        <a:pt x="12075" y="1802"/>
                        <a:pt x="12075" y="1569"/>
                        <a:pt x="12075" y="1335"/>
                      </a:cubicBezTo>
                      <a:cubicBezTo>
                        <a:pt x="12009" y="835"/>
                        <a:pt x="11942" y="301"/>
                        <a:pt x="11942" y="301"/>
                      </a:cubicBezTo>
                      <a:lnTo>
                        <a:pt x="11575" y="234"/>
                      </a:lnTo>
                      <a:cubicBezTo>
                        <a:pt x="11342" y="168"/>
                        <a:pt x="11075" y="101"/>
                        <a:pt x="10808" y="68"/>
                      </a:cubicBezTo>
                      <a:cubicBezTo>
                        <a:pt x="10674" y="68"/>
                        <a:pt x="10541" y="34"/>
                        <a:pt x="10408" y="34"/>
                      </a:cubicBezTo>
                      <a:lnTo>
                        <a:pt x="10041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725" name="Google Shape;2725;p70"/>
              <p:cNvSpPr/>
              <p:nvPr/>
            </p:nvSpPr>
            <p:spPr>
              <a:xfrm>
                <a:off x="1075550" y="2784863"/>
                <a:ext cx="194400" cy="19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26" name="Google Shape;2726;p70"/>
              <p:cNvSpPr/>
              <p:nvPr/>
            </p:nvSpPr>
            <p:spPr>
              <a:xfrm>
                <a:off x="1662950" y="2144625"/>
                <a:ext cx="194400" cy="19440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27" name="Google Shape;2727;p70"/>
              <p:cNvSpPr/>
              <p:nvPr/>
            </p:nvSpPr>
            <p:spPr>
              <a:xfrm>
                <a:off x="1857350" y="4034504"/>
                <a:ext cx="97800" cy="97800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28" name="Google Shape;2728;p70"/>
              <p:cNvSpPr/>
              <p:nvPr/>
            </p:nvSpPr>
            <p:spPr>
              <a:xfrm>
                <a:off x="972475" y="2603225"/>
                <a:ext cx="42300" cy="42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29" name="Google Shape;2729;p70"/>
              <p:cNvSpPr/>
              <p:nvPr/>
            </p:nvSpPr>
            <p:spPr>
              <a:xfrm>
                <a:off x="1502050" y="4340138"/>
                <a:ext cx="80100" cy="8010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30" name="Google Shape;2730;p70"/>
              <p:cNvSpPr/>
              <p:nvPr/>
            </p:nvSpPr>
            <p:spPr>
              <a:xfrm>
                <a:off x="2354275" y="4103438"/>
                <a:ext cx="80100" cy="80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</p:grpSp>
        <p:sp>
          <p:nvSpPr>
            <p:cNvPr id="2731" name="Google Shape;2731;p70"/>
            <p:cNvSpPr/>
            <p:nvPr/>
          </p:nvSpPr>
          <p:spPr>
            <a:xfrm flipH="1">
              <a:off x="2323238" y="2634250"/>
              <a:ext cx="381000" cy="495625"/>
            </a:xfrm>
            <a:custGeom>
              <a:avLst/>
              <a:gdLst/>
              <a:ahLst/>
              <a:cxnLst/>
              <a:rect l="l" t="t" r="r" b="b"/>
              <a:pathLst>
                <a:path w="15240" h="19825" extrusionOk="0">
                  <a:moveTo>
                    <a:pt x="13597" y="1"/>
                  </a:moveTo>
                  <a:cubicBezTo>
                    <a:pt x="13347" y="1"/>
                    <a:pt x="13085" y="89"/>
                    <a:pt x="12843" y="294"/>
                  </a:cubicBezTo>
                  <a:lnTo>
                    <a:pt x="4404" y="8733"/>
                  </a:lnTo>
                  <a:lnTo>
                    <a:pt x="4404" y="5698"/>
                  </a:lnTo>
                  <a:cubicBezTo>
                    <a:pt x="4404" y="5298"/>
                    <a:pt x="4304" y="4931"/>
                    <a:pt x="4137" y="4564"/>
                  </a:cubicBezTo>
                  <a:cubicBezTo>
                    <a:pt x="4003" y="4297"/>
                    <a:pt x="3837" y="4063"/>
                    <a:pt x="3636" y="3863"/>
                  </a:cubicBezTo>
                  <a:lnTo>
                    <a:pt x="2702" y="2929"/>
                  </a:lnTo>
                  <a:cubicBezTo>
                    <a:pt x="2452" y="2690"/>
                    <a:pt x="2149" y="2582"/>
                    <a:pt x="1854" y="2582"/>
                  </a:cubicBezTo>
                  <a:cubicBezTo>
                    <a:pt x="1243" y="2582"/>
                    <a:pt x="668" y="3044"/>
                    <a:pt x="668" y="3763"/>
                  </a:cubicBezTo>
                  <a:cubicBezTo>
                    <a:pt x="668" y="4063"/>
                    <a:pt x="801" y="4364"/>
                    <a:pt x="1035" y="4597"/>
                  </a:cubicBezTo>
                  <a:lnTo>
                    <a:pt x="1268" y="4831"/>
                  </a:lnTo>
                  <a:cubicBezTo>
                    <a:pt x="1735" y="5331"/>
                    <a:pt x="2035" y="5998"/>
                    <a:pt x="2035" y="6699"/>
                  </a:cubicBezTo>
                  <a:lnTo>
                    <a:pt x="0" y="14104"/>
                  </a:lnTo>
                  <a:cubicBezTo>
                    <a:pt x="0" y="14704"/>
                    <a:pt x="234" y="15271"/>
                    <a:pt x="668" y="15705"/>
                  </a:cubicBezTo>
                  <a:lnTo>
                    <a:pt x="4137" y="19174"/>
                  </a:lnTo>
                  <a:cubicBezTo>
                    <a:pt x="4587" y="19608"/>
                    <a:pt x="5171" y="19825"/>
                    <a:pt x="5750" y="19825"/>
                  </a:cubicBezTo>
                  <a:cubicBezTo>
                    <a:pt x="6330" y="19825"/>
                    <a:pt x="6905" y="19608"/>
                    <a:pt x="7339" y="19174"/>
                  </a:cubicBezTo>
                  <a:lnTo>
                    <a:pt x="13177" y="13337"/>
                  </a:lnTo>
                  <a:cubicBezTo>
                    <a:pt x="13410" y="13103"/>
                    <a:pt x="13510" y="12803"/>
                    <a:pt x="13510" y="12503"/>
                  </a:cubicBezTo>
                  <a:cubicBezTo>
                    <a:pt x="13510" y="11784"/>
                    <a:pt x="12935" y="11307"/>
                    <a:pt x="12335" y="11307"/>
                  </a:cubicBezTo>
                  <a:cubicBezTo>
                    <a:pt x="12044" y="11307"/>
                    <a:pt x="11748" y="11418"/>
                    <a:pt x="11509" y="11669"/>
                  </a:cubicBezTo>
                  <a:lnTo>
                    <a:pt x="12176" y="10968"/>
                  </a:lnTo>
                  <a:cubicBezTo>
                    <a:pt x="13186" y="10135"/>
                    <a:pt x="12361" y="8843"/>
                    <a:pt x="11408" y="8843"/>
                  </a:cubicBezTo>
                  <a:cubicBezTo>
                    <a:pt x="11210" y="8843"/>
                    <a:pt x="11006" y="8899"/>
                    <a:pt x="10811" y="9027"/>
                  </a:cubicBezTo>
                  <a:lnTo>
                    <a:pt x="10811" y="9027"/>
                  </a:lnTo>
                  <a:lnTo>
                    <a:pt x="10842" y="9000"/>
                  </a:lnTo>
                  <a:cubicBezTo>
                    <a:pt x="11542" y="8119"/>
                    <a:pt x="10811" y="7035"/>
                    <a:pt x="9933" y="7035"/>
                  </a:cubicBezTo>
                  <a:cubicBezTo>
                    <a:pt x="9682" y="7035"/>
                    <a:pt x="9419" y="7124"/>
                    <a:pt x="9174" y="7332"/>
                  </a:cubicBezTo>
                  <a:lnTo>
                    <a:pt x="14511" y="1962"/>
                  </a:lnTo>
                  <a:cubicBezTo>
                    <a:pt x="15239" y="1103"/>
                    <a:pt x="14486" y="1"/>
                    <a:pt x="1359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2733" name="Google Shape;2733;p70">
            <a:hlinkClick r:id="" action="ppaction://hlinkshowjump?jump=nextslide"/>
          </p:cNvPr>
          <p:cNvSpPr/>
          <p:nvPr/>
        </p:nvSpPr>
        <p:spPr>
          <a:xfrm rot="5400000">
            <a:off x="10953896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734" name="Google Shape;2734;p70">
            <a:hlinkClick r:id="" action="ppaction://hlinkshowjump?jump=previousslide"/>
          </p:cNvPr>
          <p:cNvSpPr/>
          <p:nvPr/>
        </p:nvSpPr>
        <p:spPr>
          <a:xfrm rot="-5400000" flipH="1">
            <a:off x="975963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736" name="Google Shape;2736;p70">
            <a:hlinkClick r:id="" action="ppaction://noaction"/>
          </p:cNvPr>
          <p:cNvSpPr txBox="1"/>
          <p:nvPr/>
        </p:nvSpPr>
        <p:spPr>
          <a:xfrm>
            <a:off x="2023907" y="367700"/>
            <a:ext cx="696000" cy="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738" name="Google Shape;2738;p70"/>
          <p:cNvGrpSpPr/>
          <p:nvPr/>
        </p:nvGrpSpPr>
        <p:grpSpPr>
          <a:xfrm>
            <a:off x="941384" y="417297"/>
            <a:ext cx="186963" cy="187212"/>
            <a:chOff x="2741000" y="199475"/>
            <a:chExt cx="191953" cy="192210"/>
          </a:xfrm>
        </p:grpSpPr>
        <p:sp>
          <p:nvSpPr>
            <p:cNvPr id="2739" name="Google Shape;2739;p7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0" name="Google Shape;2740;p7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1" name="Google Shape;2741;p7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2" name="Google Shape;2742;p7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3" name="Google Shape;2743;p7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4" name="Google Shape;2744;p7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5" name="Google Shape;2745;p7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6" name="Google Shape;2746;p7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7" name="Google Shape;2747;p7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2748" name="Google Shape;2748;p70">
            <a:hlinkClick r:id="rId3" action="ppaction://hlinksldjump"/>
          </p:cNvPr>
          <p:cNvSpPr/>
          <p:nvPr/>
        </p:nvSpPr>
        <p:spPr>
          <a:xfrm>
            <a:off x="892667" y="368700"/>
            <a:ext cx="2844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Google Shape;245;p34">
            <a:extLst>
              <a:ext uri="{FF2B5EF4-FFF2-40B4-BE49-F238E27FC236}">
                <a16:creationId xmlns:a16="http://schemas.microsoft.com/office/drawing/2014/main" id="{A98CDE43-7265-A522-8DA5-6E6975DDA5EE}"/>
              </a:ext>
            </a:extLst>
          </p:cNvPr>
          <p:cNvSpPr txBox="1"/>
          <p:nvPr/>
        </p:nvSpPr>
        <p:spPr>
          <a:xfrm>
            <a:off x="9073999" y="283665"/>
            <a:ext cx="2104332" cy="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867" b="0" i="0" u="none" strike="noStrike" kern="0" cap="none" spc="0" normalizeH="0" baseline="0" noProof="0" dirty="0">
                <a:ln>
                  <a:noFill/>
                </a:ln>
                <a:solidFill>
                  <a:srgbClr val="FFB632"/>
                </a:solidFill>
                <a:effectLst/>
                <a:uLnTx/>
                <a:uFillTx/>
                <a:latin typeface="Bebas Neue"/>
                <a:ea typeface="+mn-ea"/>
                <a:cs typeface="Arial"/>
                <a:sym typeface="Bebas Neue"/>
              </a:rPr>
              <a:t>Probability and stats</a:t>
            </a: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FFB632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7FC2D2F-C6BC-25A7-A3E5-236277502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760996"/>
              </p:ext>
            </p:extLst>
          </p:nvPr>
        </p:nvGraphicFramePr>
        <p:xfrm>
          <a:off x="3422706" y="1621178"/>
          <a:ext cx="5125960" cy="3762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8726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"/>
          <p:cNvSpPr txBox="1">
            <a:spLocks noGrp="1"/>
          </p:cNvSpPr>
          <p:nvPr>
            <p:ph type="subTitle" idx="1"/>
          </p:nvPr>
        </p:nvSpPr>
        <p:spPr>
          <a:xfrm>
            <a:off x="3896760" y="2709945"/>
            <a:ext cx="5053113" cy="255193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l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BSDSF21A004 </a:t>
            </a:r>
            <a:r>
              <a:rPr lang="en-US" sz="2400" b="1" dirty="0">
                <a:solidFill>
                  <a:schemeClr val="tx1"/>
                </a:solidFill>
              </a:rPr>
              <a:t>Abdul Moeed</a:t>
            </a:r>
          </a:p>
          <a:p>
            <a:pPr marL="0" indent="0" algn="l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BSDSF21A007 </a:t>
            </a:r>
            <a:r>
              <a:rPr lang="en-US" sz="2400" b="1" dirty="0">
                <a:solidFill>
                  <a:schemeClr val="tx1"/>
                </a:solidFill>
              </a:rPr>
              <a:t>M. </a:t>
            </a:r>
            <a:r>
              <a:rPr lang="en-US" sz="2400" b="1" dirty="0" err="1">
                <a:solidFill>
                  <a:schemeClr val="tx1"/>
                </a:solidFill>
              </a:rPr>
              <a:t>Soban</a:t>
            </a:r>
            <a:r>
              <a:rPr lang="en-US" sz="2400" b="1" dirty="0">
                <a:solidFill>
                  <a:schemeClr val="tx1"/>
                </a:solidFill>
              </a:rPr>
              <a:t> Anjum</a:t>
            </a:r>
          </a:p>
          <a:p>
            <a:pPr marL="0" indent="0" algn="l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BSDSF21A024 </a:t>
            </a:r>
            <a:r>
              <a:rPr lang="en-US" sz="2400" b="1" dirty="0" err="1">
                <a:solidFill>
                  <a:schemeClr val="tx1"/>
                </a:solidFill>
              </a:rPr>
              <a:t>Eman</a:t>
            </a:r>
            <a:r>
              <a:rPr lang="en-US" sz="2400" b="1" dirty="0">
                <a:solidFill>
                  <a:schemeClr val="tx1"/>
                </a:solidFill>
              </a:rPr>
              <a:t> Munir Ch</a:t>
            </a:r>
          </a:p>
          <a:p>
            <a:pPr marL="0" indent="0" algn="l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BSDSF21A030 </a:t>
            </a:r>
            <a:r>
              <a:rPr lang="en-US" sz="2400" b="1" dirty="0" err="1">
                <a:solidFill>
                  <a:schemeClr val="tx1"/>
                </a:solidFill>
              </a:rPr>
              <a:t>Kashuf</a:t>
            </a:r>
            <a:r>
              <a:rPr lang="en-US" sz="2400" b="1" dirty="0">
                <a:solidFill>
                  <a:schemeClr val="tx1"/>
                </a:solidFill>
              </a:rPr>
              <a:t> Naeem</a:t>
            </a:r>
          </a:p>
          <a:p>
            <a:pPr marL="0" indent="0" algn="l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BSDSF21A038 </a:t>
            </a:r>
            <a:r>
              <a:rPr lang="en-US" sz="2400" b="1" dirty="0" err="1">
                <a:solidFill>
                  <a:schemeClr val="tx1"/>
                </a:solidFill>
              </a:rPr>
              <a:t>Aymen</a:t>
            </a:r>
            <a:r>
              <a:rPr lang="en-US" sz="2400" b="1" dirty="0">
                <a:solidFill>
                  <a:schemeClr val="tx1"/>
                </a:solidFill>
              </a:rPr>
              <a:t> Khan</a:t>
            </a:r>
          </a:p>
          <a:p>
            <a:pPr marL="0" indent="0" algn="l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BSDSF21A047 </a:t>
            </a:r>
            <a:r>
              <a:rPr lang="en-US" sz="2400" b="1" dirty="0" err="1">
                <a:solidFill>
                  <a:schemeClr val="tx1"/>
                </a:solidFill>
              </a:rPr>
              <a:t>Iqra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Haris</a:t>
            </a:r>
            <a:endParaRPr lang="en-US" sz="2400" b="1" dirty="0">
              <a:solidFill>
                <a:schemeClr val="tx1"/>
              </a:solidFill>
            </a:endParaRPr>
          </a:p>
          <a:p>
            <a:pPr marL="0" indent="0"/>
            <a:endParaRPr lang="en-US" dirty="0"/>
          </a:p>
          <a:p>
            <a:pPr marL="0" indent="0"/>
            <a:endParaRPr dirty="0"/>
          </a:p>
        </p:txBody>
      </p:sp>
      <p:sp>
        <p:nvSpPr>
          <p:cNvPr id="398" name="Google Shape;398;p37"/>
          <p:cNvSpPr txBox="1">
            <a:spLocks noGrp="1"/>
          </p:cNvSpPr>
          <p:nvPr>
            <p:ph type="title"/>
          </p:nvPr>
        </p:nvSpPr>
        <p:spPr>
          <a:xfrm>
            <a:off x="4187107" y="875753"/>
            <a:ext cx="4127600" cy="169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5333" dirty="0"/>
              <a:t>Presented By:</a:t>
            </a:r>
            <a:endParaRPr sz="5333" dirty="0"/>
          </a:p>
        </p:txBody>
      </p:sp>
      <p:grpSp>
        <p:nvGrpSpPr>
          <p:cNvPr id="400" name="Google Shape;400;p37"/>
          <p:cNvGrpSpPr/>
          <p:nvPr/>
        </p:nvGrpSpPr>
        <p:grpSpPr>
          <a:xfrm>
            <a:off x="3077534" y="1683317"/>
            <a:ext cx="87300" cy="530600"/>
            <a:chOff x="2551425" y="1409425"/>
            <a:chExt cx="65475" cy="397950"/>
          </a:xfrm>
        </p:grpSpPr>
        <p:sp>
          <p:nvSpPr>
            <p:cNvPr id="401" name="Google Shape;401;p37"/>
            <p:cNvSpPr/>
            <p:nvPr/>
          </p:nvSpPr>
          <p:spPr>
            <a:xfrm>
              <a:off x="2568775" y="1499550"/>
              <a:ext cx="36100" cy="30850"/>
            </a:xfrm>
            <a:custGeom>
              <a:avLst/>
              <a:gdLst/>
              <a:ahLst/>
              <a:cxnLst/>
              <a:rect l="l" t="t" r="r" b="b"/>
              <a:pathLst>
                <a:path w="1444" h="1234" extrusionOk="0">
                  <a:moveTo>
                    <a:pt x="621" y="0"/>
                  </a:moveTo>
                  <a:cubicBezTo>
                    <a:pt x="304" y="0"/>
                    <a:pt x="1" y="248"/>
                    <a:pt x="1" y="610"/>
                  </a:cubicBezTo>
                  <a:cubicBezTo>
                    <a:pt x="1" y="949"/>
                    <a:pt x="268" y="1234"/>
                    <a:pt x="607" y="1234"/>
                  </a:cubicBezTo>
                  <a:cubicBezTo>
                    <a:pt x="1159" y="1234"/>
                    <a:pt x="1444" y="575"/>
                    <a:pt x="1052" y="183"/>
                  </a:cubicBezTo>
                  <a:cubicBezTo>
                    <a:pt x="926" y="56"/>
                    <a:pt x="772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2559875" y="1490575"/>
              <a:ext cx="57025" cy="48750"/>
            </a:xfrm>
            <a:custGeom>
              <a:avLst/>
              <a:gdLst/>
              <a:ahLst/>
              <a:cxnLst/>
              <a:rect l="l" t="t" r="r" b="b"/>
              <a:pathLst>
                <a:path w="2281" h="1950" extrusionOk="0">
                  <a:moveTo>
                    <a:pt x="984" y="96"/>
                  </a:moveTo>
                  <a:cubicBezTo>
                    <a:pt x="1772" y="96"/>
                    <a:pt x="2169" y="1046"/>
                    <a:pt x="1622" y="1611"/>
                  </a:cubicBezTo>
                  <a:cubicBezTo>
                    <a:pt x="1435" y="1797"/>
                    <a:pt x="1207" y="1880"/>
                    <a:pt x="984" y="1880"/>
                  </a:cubicBezTo>
                  <a:cubicBezTo>
                    <a:pt x="525" y="1880"/>
                    <a:pt x="90" y="1527"/>
                    <a:pt x="90" y="987"/>
                  </a:cubicBezTo>
                  <a:cubicBezTo>
                    <a:pt x="90" y="488"/>
                    <a:pt x="482" y="96"/>
                    <a:pt x="963" y="96"/>
                  </a:cubicBezTo>
                  <a:cubicBezTo>
                    <a:pt x="970" y="96"/>
                    <a:pt x="977" y="96"/>
                    <a:pt x="984" y="96"/>
                  </a:cubicBezTo>
                  <a:close/>
                  <a:moveTo>
                    <a:pt x="979" y="0"/>
                  </a:moveTo>
                  <a:cubicBezTo>
                    <a:pt x="481" y="0"/>
                    <a:pt x="1" y="391"/>
                    <a:pt x="1" y="969"/>
                  </a:cubicBezTo>
                  <a:cubicBezTo>
                    <a:pt x="1" y="1504"/>
                    <a:pt x="428" y="1949"/>
                    <a:pt x="963" y="1949"/>
                  </a:cubicBezTo>
                  <a:cubicBezTo>
                    <a:pt x="1835" y="1949"/>
                    <a:pt x="2281" y="898"/>
                    <a:pt x="1657" y="292"/>
                  </a:cubicBezTo>
                  <a:cubicBezTo>
                    <a:pt x="1461" y="90"/>
                    <a:pt x="1218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2568775" y="1418400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0"/>
                  </a:moveTo>
                  <a:cubicBezTo>
                    <a:pt x="299" y="0"/>
                    <a:pt x="1" y="243"/>
                    <a:pt x="1" y="614"/>
                  </a:cubicBezTo>
                  <a:cubicBezTo>
                    <a:pt x="1" y="952"/>
                    <a:pt x="268" y="1220"/>
                    <a:pt x="607" y="1238"/>
                  </a:cubicBezTo>
                  <a:cubicBezTo>
                    <a:pt x="1159" y="1238"/>
                    <a:pt x="1444" y="578"/>
                    <a:pt x="1052" y="186"/>
                  </a:cubicBezTo>
                  <a:cubicBezTo>
                    <a:pt x="923" y="58"/>
                    <a:pt x="766" y="0"/>
                    <a:pt x="61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2559875" y="1409425"/>
              <a:ext cx="56900" cy="48400"/>
            </a:xfrm>
            <a:custGeom>
              <a:avLst/>
              <a:gdLst/>
              <a:ahLst/>
              <a:cxnLst/>
              <a:rect l="l" t="t" r="r" b="b"/>
              <a:pathLst>
                <a:path w="2276" h="1936" extrusionOk="0">
                  <a:moveTo>
                    <a:pt x="984" y="100"/>
                  </a:moveTo>
                  <a:cubicBezTo>
                    <a:pt x="1772" y="100"/>
                    <a:pt x="2169" y="1049"/>
                    <a:pt x="1604" y="1614"/>
                  </a:cubicBezTo>
                  <a:cubicBezTo>
                    <a:pt x="1426" y="1798"/>
                    <a:pt x="1204" y="1880"/>
                    <a:pt x="985" y="1880"/>
                  </a:cubicBezTo>
                  <a:cubicBezTo>
                    <a:pt x="524" y="1880"/>
                    <a:pt x="78" y="1517"/>
                    <a:pt x="90" y="973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0"/>
                  </a:moveTo>
                  <a:cubicBezTo>
                    <a:pt x="476" y="0"/>
                    <a:pt x="1" y="386"/>
                    <a:pt x="1" y="973"/>
                  </a:cubicBezTo>
                  <a:cubicBezTo>
                    <a:pt x="1" y="1507"/>
                    <a:pt x="428" y="1935"/>
                    <a:pt x="963" y="1935"/>
                  </a:cubicBezTo>
                  <a:cubicBezTo>
                    <a:pt x="970" y="1935"/>
                    <a:pt x="977" y="1935"/>
                    <a:pt x="984" y="1935"/>
                  </a:cubicBezTo>
                  <a:cubicBezTo>
                    <a:pt x="1843" y="1935"/>
                    <a:pt x="2276" y="897"/>
                    <a:pt x="1657" y="296"/>
                  </a:cubicBezTo>
                  <a:cubicBezTo>
                    <a:pt x="1459" y="92"/>
                    <a:pt x="1213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2568775" y="1588075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1"/>
                  </a:moveTo>
                  <a:cubicBezTo>
                    <a:pt x="299" y="1"/>
                    <a:pt x="1" y="243"/>
                    <a:pt x="1" y="614"/>
                  </a:cubicBezTo>
                  <a:cubicBezTo>
                    <a:pt x="1" y="953"/>
                    <a:pt x="268" y="1220"/>
                    <a:pt x="607" y="1238"/>
                  </a:cubicBezTo>
                  <a:cubicBezTo>
                    <a:pt x="1159" y="1238"/>
                    <a:pt x="1444" y="579"/>
                    <a:pt x="1052" y="187"/>
                  </a:cubicBezTo>
                  <a:cubicBezTo>
                    <a:pt x="923" y="58"/>
                    <a:pt x="766" y="1"/>
                    <a:pt x="6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2559875" y="1579100"/>
              <a:ext cx="57025" cy="48850"/>
            </a:xfrm>
            <a:custGeom>
              <a:avLst/>
              <a:gdLst/>
              <a:ahLst/>
              <a:cxnLst/>
              <a:rect l="l" t="t" r="r" b="b"/>
              <a:pathLst>
                <a:path w="2281" h="1954" extrusionOk="0">
                  <a:moveTo>
                    <a:pt x="984" y="100"/>
                  </a:moveTo>
                  <a:cubicBezTo>
                    <a:pt x="1772" y="100"/>
                    <a:pt x="2169" y="1050"/>
                    <a:pt x="1622" y="1615"/>
                  </a:cubicBezTo>
                  <a:cubicBezTo>
                    <a:pt x="1438" y="1793"/>
                    <a:pt x="1213" y="1873"/>
                    <a:pt x="992" y="1873"/>
                  </a:cubicBezTo>
                  <a:cubicBezTo>
                    <a:pt x="531" y="1873"/>
                    <a:pt x="90" y="1522"/>
                    <a:pt x="90" y="991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1"/>
                  </a:moveTo>
                  <a:cubicBezTo>
                    <a:pt x="476" y="1"/>
                    <a:pt x="1" y="386"/>
                    <a:pt x="1" y="973"/>
                  </a:cubicBezTo>
                  <a:cubicBezTo>
                    <a:pt x="1" y="1508"/>
                    <a:pt x="428" y="1935"/>
                    <a:pt x="963" y="1953"/>
                  </a:cubicBezTo>
                  <a:cubicBezTo>
                    <a:pt x="1835" y="1953"/>
                    <a:pt x="2281" y="902"/>
                    <a:pt x="1657" y="296"/>
                  </a:cubicBezTo>
                  <a:cubicBezTo>
                    <a:pt x="1459" y="92"/>
                    <a:pt x="121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2563450" y="1679125"/>
              <a:ext cx="35650" cy="30950"/>
            </a:xfrm>
            <a:custGeom>
              <a:avLst/>
              <a:gdLst/>
              <a:ahLst/>
              <a:cxnLst/>
              <a:rect l="l" t="t" r="r" b="b"/>
              <a:pathLst>
                <a:path w="1426" h="1238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3" y="1180"/>
                    <a:pt x="660" y="1238"/>
                    <a:pt x="813" y="1238"/>
                  </a:cubicBezTo>
                  <a:cubicBezTo>
                    <a:pt x="1127" y="1238"/>
                    <a:pt x="1425" y="995"/>
                    <a:pt x="1425" y="624"/>
                  </a:cubicBezTo>
                  <a:cubicBezTo>
                    <a:pt x="1425" y="286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2551425" y="1670225"/>
              <a:ext cx="56575" cy="48750"/>
            </a:xfrm>
            <a:custGeom>
              <a:avLst/>
              <a:gdLst/>
              <a:ahLst/>
              <a:cxnLst/>
              <a:rect l="l" t="t" r="r" b="b"/>
              <a:pathLst>
                <a:path w="2263" h="1950" extrusionOk="0">
                  <a:moveTo>
                    <a:pt x="1278" y="73"/>
                  </a:moveTo>
                  <a:cubicBezTo>
                    <a:pt x="1739" y="73"/>
                    <a:pt x="2186" y="437"/>
                    <a:pt x="2173" y="980"/>
                  </a:cubicBezTo>
                  <a:cubicBezTo>
                    <a:pt x="2173" y="1461"/>
                    <a:pt x="1782" y="1853"/>
                    <a:pt x="1301" y="1853"/>
                  </a:cubicBez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37" y="155"/>
                    <a:pt x="1059" y="73"/>
                    <a:pt x="1278" y="73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51"/>
                    <a:pt x="606" y="1657"/>
                  </a:cubicBezTo>
                  <a:cubicBezTo>
                    <a:pt x="802" y="1859"/>
                    <a:pt x="1045" y="1949"/>
                    <a:pt x="1284" y="1949"/>
                  </a:cubicBezTo>
                  <a:cubicBezTo>
                    <a:pt x="1782" y="1949"/>
                    <a:pt x="2263" y="1558"/>
                    <a:pt x="2263" y="980"/>
                  </a:cubicBezTo>
                  <a:cubicBezTo>
                    <a:pt x="2263" y="446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2563450" y="1767750"/>
              <a:ext cx="35650" cy="30850"/>
            </a:xfrm>
            <a:custGeom>
              <a:avLst/>
              <a:gdLst/>
              <a:ahLst/>
              <a:cxnLst/>
              <a:rect l="l" t="t" r="r" b="b"/>
              <a:pathLst>
                <a:path w="1426" h="1234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0" y="1177"/>
                    <a:pt x="653" y="1234"/>
                    <a:pt x="803" y="1234"/>
                  </a:cubicBezTo>
                  <a:cubicBezTo>
                    <a:pt x="1121" y="1234"/>
                    <a:pt x="1425" y="982"/>
                    <a:pt x="1425" y="606"/>
                  </a:cubicBezTo>
                  <a:cubicBezTo>
                    <a:pt x="1425" y="268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2551425" y="1758850"/>
              <a:ext cx="56575" cy="48525"/>
            </a:xfrm>
            <a:custGeom>
              <a:avLst/>
              <a:gdLst/>
              <a:ahLst/>
              <a:cxnLst/>
              <a:rect l="l" t="t" r="r" b="b"/>
              <a:pathLst>
                <a:path w="2263" h="1941" extrusionOk="0">
                  <a:moveTo>
                    <a:pt x="1284" y="69"/>
                  </a:moveTo>
                  <a:cubicBezTo>
                    <a:pt x="1738" y="69"/>
                    <a:pt x="2173" y="423"/>
                    <a:pt x="2173" y="962"/>
                  </a:cubicBezTo>
                  <a:cubicBezTo>
                    <a:pt x="2191" y="1461"/>
                    <a:pt x="1799" y="1853"/>
                    <a:pt x="1301" y="1871"/>
                  </a:cubicBezTo>
                  <a:lnTo>
                    <a:pt x="1301" y="1853"/>
                  </a:ln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40" y="153"/>
                    <a:pt x="1064" y="69"/>
                    <a:pt x="1284" y="69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34"/>
                    <a:pt x="606" y="1657"/>
                  </a:cubicBezTo>
                  <a:cubicBezTo>
                    <a:pt x="801" y="1853"/>
                    <a:pt x="1043" y="1941"/>
                    <a:pt x="1281" y="1941"/>
                  </a:cubicBezTo>
                  <a:cubicBezTo>
                    <a:pt x="1780" y="1941"/>
                    <a:pt x="2263" y="1554"/>
                    <a:pt x="2263" y="962"/>
                  </a:cubicBezTo>
                  <a:cubicBezTo>
                    <a:pt x="2263" y="428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11" name="Google Shape;411;p37"/>
          <p:cNvGrpSpPr/>
          <p:nvPr/>
        </p:nvGrpSpPr>
        <p:grpSpPr>
          <a:xfrm>
            <a:off x="952400" y="1229817"/>
            <a:ext cx="630067" cy="269600"/>
            <a:chOff x="1441900" y="2926313"/>
            <a:chExt cx="472550" cy="202200"/>
          </a:xfrm>
        </p:grpSpPr>
        <p:sp>
          <p:nvSpPr>
            <p:cNvPr id="412" name="Google Shape;412;p37"/>
            <p:cNvSpPr/>
            <p:nvPr/>
          </p:nvSpPr>
          <p:spPr>
            <a:xfrm>
              <a:off x="1441900" y="2926313"/>
              <a:ext cx="285500" cy="202200"/>
            </a:xfrm>
            <a:custGeom>
              <a:avLst/>
              <a:gdLst/>
              <a:ahLst/>
              <a:cxnLst/>
              <a:rect l="l" t="t" r="r" b="b"/>
              <a:pathLst>
                <a:path w="11420" h="8088" fill="none" extrusionOk="0">
                  <a:moveTo>
                    <a:pt x="11420" y="0"/>
                  </a:moveTo>
                  <a:cubicBezTo>
                    <a:pt x="9140" y="0"/>
                    <a:pt x="7180" y="1639"/>
                    <a:pt x="6753" y="3884"/>
                  </a:cubicBezTo>
                  <a:cubicBezTo>
                    <a:pt x="5025" y="3403"/>
                    <a:pt x="3243" y="4436"/>
                    <a:pt x="2780" y="6164"/>
                  </a:cubicBezTo>
                  <a:cubicBezTo>
                    <a:pt x="1462" y="5594"/>
                    <a:pt x="1" y="6645"/>
                    <a:pt x="126" y="8088"/>
                  </a:cubicBezTo>
                  <a:lnTo>
                    <a:pt x="2994" y="808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1752325" y="2926313"/>
              <a:ext cx="35650" cy="13375"/>
            </a:xfrm>
            <a:custGeom>
              <a:avLst/>
              <a:gdLst/>
              <a:ahLst/>
              <a:cxnLst/>
              <a:rect l="l" t="t" r="r" b="b"/>
              <a:pathLst>
                <a:path w="1426" h="535" fill="none" extrusionOk="0">
                  <a:moveTo>
                    <a:pt x="0" y="0"/>
                  </a:moveTo>
                  <a:cubicBezTo>
                    <a:pt x="0" y="0"/>
                    <a:pt x="998" y="107"/>
                    <a:pt x="1426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1540325" y="3127613"/>
              <a:ext cx="248100" cy="25"/>
            </a:xfrm>
            <a:custGeom>
              <a:avLst/>
              <a:gdLst/>
              <a:ahLst/>
              <a:cxnLst/>
              <a:rect l="l" t="t" r="r" b="b"/>
              <a:pathLst>
                <a:path w="9924" h="1" fill="none" extrusionOk="0">
                  <a:moveTo>
                    <a:pt x="1" y="0"/>
                  </a:moveTo>
                  <a:lnTo>
                    <a:pt x="9923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1540325" y="3040313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586" y="1"/>
                  </a:moveTo>
                  <a:cubicBezTo>
                    <a:pt x="1586" y="1"/>
                    <a:pt x="428" y="108"/>
                    <a:pt x="1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1829375" y="3002013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0" y="357"/>
                  </a:moveTo>
                  <a:cubicBezTo>
                    <a:pt x="0" y="357"/>
                    <a:pt x="2102" y="1"/>
                    <a:pt x="3403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17" name="Google Shape;417;p37"/>
          <p:cNvGrpSpPr/>
          <p:nvPr/>
        </p:nvGrpSpPr>
        <p:grpSpPr>
          <a:xfrm>
            <a:off x="1457867" y="1391918"/>
            <a:ext cx="1390733" cy="1984533"/>
            <a:chOff x="910475" y="761863"/>
            <a:chExt cx="1043050" cy="1488400"/>
          </a:xfrm>
        </p:grpSpPr>
        <p:sp>
          <p:nvSpPr>
            <p:cNvPr id="418" name="Google Shape;418;p37"/>
            <p:cNvSpPr/>
            <p:nvPr/>
          </p:nvSpPr>
          <p:spPr>
            <a:xfrm>
              <a:off x="910475" y="761863"/>
              <a:ext cx="1043050" cy="1488400"/>
            </a:xfrm>
            <a:custGeom>
              <a:avLst/>
              <a:gdLst/>
              <a:ahLst/>
              <a:cxnLst/>
              <a:rect l="l" t="t" r="r" b="b"/>
              <a:pathLst>
                <a:path w="41722" h="59536" fill="none" extrusionOk="0">
                  <a:moveTo>
                    <a:pt x="41722" y="8159"/>
                  </a:moveTo>
                  <a:lnTo>
                    <a:pt x="41722" y="57914"/>
                  </a:lnTo>
                  <a:cubicBezTo>
                    <a:pt x="41722" y="58805"/>
                    <a:pt x="40991" y="59536"/>
                    <a:pt x="40101" y="59536"/>
                  </a:cubicBezTo>
                  <a:lnTo>
                    <a:pt x="1622" y="59536"/>
                  </a:lnTo>
                  <a:cubicBezTo>
                    <a:pt x="731" y="59536"/>
                    <a:pt x="1" y="58805"/>
                    <a:pt x="1" y="57914"/>
                  </a:cubicBezTo>
                  <a:lnTo>
                    <a:pt x="1" y="1621"/>
                  </a:lnTo>
                  <a:cubicBezTo>
                    <a:pt x="1" y="730"/>
                    <a:pt x="731" y="0"/>
                    <a:pt x="1622" y="0"/>
                  </a:cubicBezTo>
                  <a:lnTo>
                    <a:pt x="325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1723250" y="761863"/>
              <a:ext cx="224500" cy="206225"/>
            </a:xfrm>
            <a:custGeom>
              <a:avLst/>
              <a:gdLst/>
              <a:ahLst/>
              <a:cxnLst/>
              <a:rect l="l" t="t" r="r" b="b"/>
              <a:pathLst>
                <a:path w="8980" h="8249" fill="none" extrusionOk="0">
                  <a:moveTo>
                    <a:pt x="1" y="0"/>
                  </a:moveTo>
                  <a:lnTo>
                    <a:pt x="1" y="6645"/>
                  </a:lnTo>
                  <a:cubicBezTo>
                    <a:pt x="1" y="7518"/>
                    <a:pt x="713" y="8248"/>
                    <a:pt x="1604" y="8248"/>
                  </a:cubicBezTo>
                  <a:lnTo>
                    <a:pt x="8979" y="8248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1051650" y="1062463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1051650" y="1162663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1051650" y="1262888"/>
              <a:ext cx="760700" cy="22275"/>
            </a:xfrm>
            <a:custGeom>
              <a:avLst/>
              <a:gdLst/>
              <a:ahLst/>
              <a:cxnLst/>
              <a:rect l="l" t="t" r="r" b="b"/>
              <a:pathLst>
                <a:path w="30428" h="891" fill="none" extrusionOk="0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1051650" y="1363088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1051650" y="1463288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1051650" y="1563488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1051650" y="1663713"/>
              <a:ext cx="760700" cy="22275"/>
            </a:xfrm>
            <a:custGeom>
              <a:avLst/>
              <a:gdLst/>
              <a:ahLst/>
              <a:cxnLst/>
              <a:rect l="l" t="t" r="r" b="b"/>
              <a:pathLst>
                <a:path w="30428" h="891" fill="none" extrusionOk="0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1051650" y="1782613"/>
              <a:ext cx="315350" cy="22300"/>
            </a:xfrm>
            <a:custGeom>
              <a:avLst/>
              <a:gdLst/>
              <a:ahLst/>
              <a:cxnLst/>
              <a:rect l="l" t="t" r="r" b="b"/>
              <a:pathLst>
                <a:path w="12614" h="892" fill="none" extrusionOk="0">
                  <a:moveTo>
                    <a:pt x="1" y="1"/>
                  </a:moveTo>
                  <a:lnTo>
                    <a:pt x="12613" y="1"/>
                  </a:lnTo>
                  <a:lnTo>
                    <a:pt x="12613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1051650" y="1990163"/>
              <a:ext cx="393275" cy="0"/>
            </a:xfrm>
            <a:custGeom>
              <a:avLst/>
              <a:gdLst/>
              <a:ahLst/>
              <a:cxnLst/>
              <a:rect l="l" t="t" r="r" b="b"/>
              <a:pathLst>
                <a:path w="15731" fill="none" extrusionOk="0">
                  <a:moveTo>
                    <a:pt x="1" y="0"/>
                  </a:moveTo>
                  <a:lnTo>
                    <a:pt x="15731" y="0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29" name="Google Shape;429;p37"/>
          <p:cNvGrpSpPr/>
          <p:nvPr/>
        </p:nvGrpSpPr>
        <p:grpSpPr>
          <a:xfrm>
            <a:off x="2268833" y="2847518"/>
            <a:ext cx="1167467" cy="1451900"/>
            <a:chOff x="5962175" y="478150"/>
            <a:chExt cx="875600" cy="1088925"/>
          </a:xfrm>
        </p:grpSpPr>
        <p:sp>
          <p:nvSpPr>
            <p:cNvPr id="430" name="Google Shape;430;p37"/>
            <p:cNvSpPr/>
            <p:nvPr/>
          </p:nvSpPr>
          <p:spPr>
            <a:xfrm>
              <a:off x="6095350" y="582825"/>
              <a:ext cx="504600" cy="504600"/>
            </a:xfrm>
            <a:custGeom>
              <a:avLst/>
              <a:gdLst/>
              <a:ahLst/>
              <a:cxnLst/>
              <a:rect l="l" t="t" r="r" b="b"/>
              <a:pathLst>
                <a:path w="20184" h="20184" extrusionOk="0">
                  <a:moveTo>
                    <a:pt x="10083" y="0"/>
                  </a:moveTo>
                  <a:lnTo>
                    <a:pt x="10083" y="0"/>
                  </a:lnTo>
                  <a:cubicBezTo>
                    <a:pt x="15659" y="18"/>
                    <a:pt x="20166" y="4525"/>
                    <a:pt x="20184" y="10101"/>
                  </a:cubicBezTo>
                  <a:lnTo>
                    <a:pt x="20184" y="10101"/>
                  </a:lnTo>
                  <a:cubicBezTo>
                    <a:pt x="20166" y="15659"/>
                    <a:pt x="15659" y="20166"/>
                    <a:pt x="10083" y="20184"/>
                  </a:cubicBezTo>
                  <a:lnTo>
                    <a:pt x="10083" y="20184"/>
                  </a:lnTo>
                  <a:cubicBezTo>
                    <a:pt x="4525" y="20166"/>
                    <a:pt x="0" y="15659"/>
                    <a:pt x="0" y="10101"/>
                  </a:cubicBezTo>
                  <a:lnTo>
                    <a:pt x="0" y="10101"/>
                  </a:lnTo>
                  <a:cubicBezTo>
                    <a:pt x="0" y="4525"/>
                    <a:pt x="4525" y="18"/>
                    <a:pt x="100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6501075" y="1086075"/>
              <a:ext cx="145650" cy="186625"/>
            </a:xfrm>
            <a:custGeom>
              <a:avLst/>
              <a:gdLst/>
              <a:ahLst/>
              <a:cxnLst/>
              <a:rect l="l" t="t" r="r" b="b"/>
              <a:pathLst>
                <a:path w="5826" h="7465" extrusionOk="0">
                  <a:moveTo>
                    <a:pt x="0" y="1176"/>
                  </a:moveTo>
                  <a:lnTo>
                    <a:pt x="1888" y="0"/>
                  </a:lnTo>
                  <a:lnTo>
                    <a:pt x="5825" y="6289"/>
                  </a:lnTo>
                  <a:lnTo>
                    <a:pt x="3937" y="746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5962175" y="478150"/>
              <a:ext cx="742450" cy="742000"/>
            </a:xfrm>
            <a:custGeom>
              <a:avLst/>
              <a:gdLst/>
              <a:ahLst/>
              <a:cxnLst/>
              <a:rect l="l" t="t" r="r" b="b"/>
              <a:pathLst>
                <a:path w="29698" h="29680" extrusionOk="0">
                  <a:moveTo>
                    <a:pt x="15410" y="1"/>
                  </a:moveTo>
                  <a:cubicBezTo>
                    <a:pt x="9638" y="1"/>
                    <a:pt x="4419" y="3475"/>
                    <a:pt x="2210" y="8819"/>
                  </a:cubicBezTo>
                  <a:cubicBezTo>
                    <a:pt x="1" y="14146"/>
                    <a:pt x="1230" y="20291"/>
                    <a:pt x="5309" y="24371"/>
                  </a:cubicBezTo>
                  <a:cubicBezTo>
                    <a:pt x="9389" y="28468"/>
                    <a:pt x="15535" y="29680"/>
                    <a:pt x="20879" y="27471"/>
                  </a:cubicBezTo>
                  <a:cubicBezTo>
                    <a:pt x="26206" y="25262"/>
                    <a:pt x="29697" y="20060"/>
                    <a:pt x="29697" y="14288"/>
                  </a:cubicBezTo>
                  <a:cubicBezTo>
                    <a:pt x="29697" y="6396"/>
                    <a:pt x="23302" y="1"/>
                    <a:pt x="15410" y="1"/>
                  </a:cubicBezTo>
                  <a:close/>
                  <a:moveTo>
                    <a:pt x="15410" y="24068"/>
                  </a:moveTo>
                  <a:cubicBezTo>
                    <a:pt x="11455" y="24068"/>
                    <a:pt x="7875" y="21681"/>
                    <a:pt x="6360" y="18029"/>
                  </a:cubicBezTo>
                  <a:cubicBezTo>
                    <a:pt x="4846" y="14359"/>
                    <a:pt x="5684" y="10155"/>
                    <a:pt x="8480" y="7358"/>
                  </a:cubicBezTo>
                  <a:cubicBezTo>
                    <a:pt x="11277" y="4544"/>
                    <a:pt x="15499" y="3706"/>
                    <a:pt x="19151" y="5221"/>
                  </a:cubicBezTo>
                  <a:cubicBezTo>
                    <a:pt x="22821" y="6735"/>
                    <a:pt x="25208" y="10315"/>
                    <a:pt x="25208" y="14270"/>
                  </a:cubicBezTo>
                  <a:cubicBezTo>
                    <a:pt x="25208" y="19686"/>
                    <a:pt x="20826" y="24068"/>
                    <a:pt x="15410" y="2406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6581675" y="1224575"/>
              <a:ext cx="256100" cy="342500"/>
            </a:xfrm>
            <a:custGeom>
              <a:avLst/>
              <a:gdLst/>
              <a:ahLst/>
              <a:cxnLst/>
              <a:rect l="l" t="t" r="r" b="b"/>
              <a:pathLst>
                <a:path w="10244" h="13700" extrusionOk="0">
                  <a:moveTo>
                    <a:pt x="9086" y="13148"/>
                  </a:moveTo>
                  <a:lnTo>
                    <a:pt x="9086" y="13148"/>
                  </a:lnTo>
                  <a:cubicBezTo>
                    <a:pt x="8177" y="13700"/>
                    <a:pt x="6984" y="13433"/>
                    <a:pt x="6414" y="12542"/>
                  </a:cubicBezTo>
                  <a:lnTo>
                    <a:pt x="571" y="3243"/>
                  </a:lnTo>
                  <a:cubicBezTo>
                    <a:pt x="1" y="2334"/>
                    <a:pt x="286" y="1141"/>
                    <a:pt x="1194" y="571"/>
                  </a:cubicBezTo>
                  <a:lnTo>
                    <a:pt x="1194" y="571"/>
                  </a:lnTo>
                  <a:cubicBezTo>
                    <a:pt x="2085" y="1"/>
                    <a:pt x="3278" y="286"/>
                    <a:pt x="3848" y="1176"/>
                  </a:cubicBezTo>
                  <a:lnTo>
                    <a:pt x="9692" y="10476"/>
                  </a:lnTo>
                  <a:cubicBezTo>
                    <a:pt x="10244" y="11384"/>
                    <a:pt x="9977" y="12578"/>
                    <a:pt x="9086" y="1314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6203125" y="760525"/>
              <a:ext cx="320675" cy="185725"/>
            </a:xfrm>
            <a:custGeom>
              <a:avLst/>
              <a:gdLst/>
              <a:ahLst/>
              <a:cxnLst/>
              <a:rect l="l" t="t" r="r" b="b"/>
              <a:pathLst>
                <a:path w="12827" h="7429" extrusionOk="0">
                  <a:moveTo>
                    <a:pt x="0" y="4525"/>
                  </a:moveTo>
                  <a:lnTo>
                    <a:pt x="2494" y="7429"/>
                  </a:lnTo>
                  <a:cubicBezTo>
                    <a:pt x="2494" y="7429"/>
                    <a:pt x="5558" y="1782"/>
                    <a:pt x="12827" y="0"/>
                  </a:cubicBezTo>
                  <a:cubicBezTo>
                    <a:pt x="12827" y="0"/>
                    <a:pt x="6039" y="89"/>
                    <a:pt x="2334" y="605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35" name="Google Shape;435;p37"/>
          <p:cNvGrpSpPr/>
          <p:nvPr/>
        </p:nvGrpSpPr>
        <p:grpSpPr>
          <a:xfrm>
            <a:off x="10268209" y="2119095"/>
            <a:ext cx="817287" cy="817287"/>
            <a:chOff x="5208200" y="980975"/>
            <a:chExt cx="440475" cy="440475"/>
          </a:xfrm>
        </p:grpSpPr>
        <p:sp>
          <p:nvSpPr>
            <p:cNvPr id="436" name="Google Shape;436;p37"/>
            <p:cNvSpPr/>
            <p:nvPr/>
          </p:nvSpPr>
          <p:spPr>
            <a:xfrm>
              <a:off x="5208200" y="980975"/>
              <a:ext cx="197300" cy="199975"/>
            </a:xfrm>
            <a:custGeom>
              <a:avLst/>
              <a:gdLst/>
              <a:ahLst/>
              <a:cxnLst/>
              <a:rect l="l" t="t" r="r" b="b"/>
              <a:pathLst>
                <a:path w="7892" h="7999" extrusionOk="0">
                  <a:moveTo>
                    <a:pt x="7892" y="0"/>
                  </a:moveTo>
                  <a:cubicBezTo>
                    <a:pt x="3510" y="72"/>
                    <a:pt x="0" y="3617"/>
                    <a:pt x="0" y="7999"/>
                  </a:cubicBezTo>
                  <a:lnTo>
                    <a:pt x="7892" y="799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5233125" y="1005900"/>
              <a:ext cx="415550" cy="415550"/>
            </a:xfrm>
            <a:custGeom>
              <a:avLst/>
              <a:gdLst/>
              <a:ahLst/>
              <a:cxnLst/>
              <a:rect l="l" t="t" r="r" b="b"/>
              <a:pathLst>
                <a:path w="16622" h="16622" extrusionOk="0">
                  <a:moveTo>
                    <a:pt x="7999" y="1"/>
                  </a:moveTo>
                  <a:lnTo>
                    <a:pt x="7892" y="1"/>
                  </a:lnTo>
                  <a:lnTo>
                    <a:pt x="7892" y="8000"/>
                  </a:lnTo>
                  <a:lnTo>
                    <a:pt x="1" y="8000"/>
                  </a:lnTo>
                  <a:cubicBezTo>
                    <a:pt x="1" y="11242"/>
                    <a:pt x="1960" y="14145"/>
                    <a:pt x="4935" y="15392"/>
                  </a:cubicBezTo>
                  <a:cubicBezTo>
                    <a:pt x="7928" y="16622"/>
                    <a:pt x="11366" y="15945"/>
                    <a:pt x="13664" y="13647"/>
                  </a:cubicBezTo>
                  <a:cubicBezTo>
                    <a:pt x="15945" y="11366"/>
                    <a:pt x="16621" y="7928"/>
                    <a:pt x="15392" y="4935"/>
                  </a:cubicBezTo>
                  <a:cubicBezTo>
                    <a:pt x="14145" y="1943"/>
                    <a:pt x="11242" y="1"/>
                    <a:pt x="799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38" name="Google Shape;438;p37"/>
          <p:cNvSpPr/>
          <p:nvPr/>
        </p:nvSpPr>
        <p:spPr>
          <a:xfrm>
            <a:off x="1106985" y="4187040"/>
            <a:ext cx="186996" cy="18696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39" name="Google Shape;439;p37"/>
          <p:cNvSpPr/>
          <p:nvPr/>
        </p:nvSpPr>
        <p:spPr>
          <a:xfrm>
            <a:off x="1716685" y="3693951"/>
            <a:ext cx="284575" cy="286247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40" name="Google Shape;440;p37"/>
          <p:cNvSpPr/>
          <p:nvPr/>
        </p:nvSpPr>
        <p:spPr>
          <a:xfrm>
            <a:off x="2719885" y="990159"/>
            <a:ext cx="143769" cy="14375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41" name="Google Shape;441;p37"/>
          <p:cNvSpPr/>
          <p:nvPr/>
        </p:nvSpPr>
        <p:spPr>
          <a:xfrm rot="-1685758">
            <a:off x="966605" y="3707929"/>
            <a:ext cx="79399" cy="80224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442" name="Google Shape;442;p37"/>
          <p:cNvGrpSpPr/>
          <p:nvPr/>
        </p:nvGrpSpPr>
        <p:grpSpPr>
          <a:xfrm>
            <a:off x="8696243" y="1499422"/>
            <a:ext cx="1271455" cy="445465"/>
            <a:chOff x="2271950" y="2722775"/>
            <a:chExt cx="575875" cy="201775"/>
          </a:xfrm>
        </p:grpSpPr>
        <p:sp>
          <p:nvSpPr>
            <p:cNvPr id="443" name="Google Shape;443;p37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48" name="Google Shape;448;p37"/>
          <p:cNvGrpSpPr/>
          <p:nvPr/>
        </p:nvGrpSpPr>
        <p:grpSpPr>
          <a:xfrm>
            <a:off x="10157730" y="4950186"/>
            <a:ext cx="927773" cy="325073"/>
            <a:chOff x="2271950" y="2722775"/>
            <a:chExt cx="575875" cy="201775"/>
          </a:xfrm>
        </p:grpSpPr>
        <p:sp>
          <p:nvSpPr>
            <p:cNvPr id="449" name="Google Shape;449;p37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37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54" name="Google Shape;454;p37"/>
          <p:cNvSpPr/>
          <p:nvPr/>
        </p:nvSpPr>
        <p:spPr>
          <a:xfrm>
            <a:off x="2719901" y="5201954"/>
            <a:ext cx="555539" cy="655425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55" name="Google Shape;455;p37"/>
          <p:cNvSpPr/>
          <p:nvPr/>
        </p:nvSpPr>
        <p:spPr>
          <a:xfrm>
            <a:off x="3747635" y="1071118"/>
            <a:ext cx="284575" cy="286247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56" name="Google Shape;456;p37"/>
          <p:cNvSpPr/>
          <p:nvPr/>
        </p:nvSpPr>
        <p:spPr>
          <a:xfrm>
            <a:off x="8016018" y="5565601"/>
            <a:ext cx="143769" cy="14465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57" name="Google Shape;457;p37"/>
          <p:cNvSpPr/>
          <p:nvPr/>
        </p:nvSpPr>
        <p:spPr>
          <a:xfrm rot="7201932">
            <a:off x="2182683" y="4465438"/>
            <a:ext cx="495904" cy="49337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58" name="Google Shape;458;p37"/>
          <p:cNvSpPr/>
          <p:nvPr/>
        </p:nvSpPr>
        <p:spPr>
          <a:xfrm>
            <a:off x="9520735" y="4569881"/>
            <a:ext cx="284575" cy="28453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59" name="Google Shape;459;p37"/>
          <p:cNvSpPr/>
          <p:nvPr/>
        </p:nvSpPr>
        <p:spPr>
          <a:xfrm rot="7198898">
            <a:off x="9585199" y="2825493"/>
            <a:ext cx="933836" cy="929073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60" name="Google Shape;460;p37"/>
          <p:cNvSpPr/>
          <p:nvPr/>
        </p:nvSpPr>
        <p:spPr>
          <a:xfrm rot="7201932">
            <a:off x="10428883" y="3696587"/>
            <a:ext cx="495904" cy="49337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61" name="Google Shape;461;p37"/>
          <p:cNvSpPr/>
          <p:nvPr/>
        </p:nvSpPr>
        <p:spPr>
          <a:xfrm rot="7198898">
            <a:off x="1118466" y="4848293"/>
            <a:ext cx="933836" cy="929073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62" name="Google Shape;462;p37"/>
          <p:cNvSpPr/>
          <p:nvPr/>
        </p:nvSpPr>
        <p:spPr>
          <a:xfrm rot="-1685758">
            <a:off x="9534938" y="2487629"/>
            <a:ext cx="79399" cy="80224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63" name="Google Shape;463;p37"/>
          <p:cNvSpPr/>
          <p:nvPr/>
        </p:nvSpPr>
        <p:spPr>
          <a:xfrm>
            <a:off x="8863485" y="1141901"/>
            <a:ext cx="143769" cy="14465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464" name="Google Shape;464;p37"/>
          <p:cNvGrpSpPr/>
          <p:nvPr/>
        </p:nvGrpSpPr>
        <p:grpSpPr>
          <a:xfrm rot="5400000">
            <a:off x="9948385" y="5352617"/>
            <a:ext cx="87300" cy="530600"/>
            <a:chOff x="2551425" y="1409425"/>
            <a:chExt cx="65475" cy="397950"/>
          </a:xfrm>
        </p:grpSpPr>
        <p:sp>
          <p:nvSpPr>
            <p:cNvPr id="465" name="Google Shape;465;p37"/>
            <p:cNvSpPr/>
            <p:nvPr/>
          </p:nvSpPr>
          <p:spPr>
            <a:xfrm>
              <a:off x="2568775" y="1499550"/>
              <a:ext cx="36100" cy="30850"/>
            </a:xfrm>
            <a:custGeom>
              <a:avLst/>
              <a:gdLst/>
              <a:ahLst/>
              <a:cxnLst/>
              <a:rect l="l" t="t" r="r" b="b"/>
              <a:pathLst>
                <a:path w="1444" h="1234" extrusionOk="0">
                  <a:moveTo>
                    <a:pt x="621" y="0"/>
                  </a:moveTo>
                  <a:cubicBezTo>
                    <a:pt x="304" y="0"/>
                    <a:pt x="1" y="248"/>
                    <a:pt x="1" y="610"/>
                  </a:cubicBezTo>
                  <a:cubicBezTo>
                    <a:pt x="1" y="949"/>
                    <a:pt x="268" y="1234"/>
                    <a:pt x="607" y="1234"/>
                  </a:cubicBezTo>
                  <a:cubicBezTo>
                    <a:pt x="1159" y="1234"/>
                    <a:pt x="1444" y="575"/>
                    <a:pt x="1052" y="183"/>
                  </a:cubicBezTo>
                  <a:cubicBezTo>
                    <a:pt x="926" y="56"/>
                    <a:pt x="772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2559875" y="1490575"/>
              <a:ext cx="57025" cy="48750"/>
            </a:xfrm>
            <a:custGeom>
              <a:avLst/>
              <a:gdLst/>
              <a:ahLst/>
              <a:cxnLst/>
              <a:rect l="l" t="t" r="r" b="b"/>
              <a:pathLst>
                <a:path w="2281" h="1950" extrusionOk="0">
                  <a:moveTo>
                    <a:pt x="984" y="96"/>
                  </a:moveTo>
                  <a:cubicBezTo>
                    <a:pt x="1772" y="96"/>
                    <a:pt x="2169" y="1046"/>
                    <a:pt x="1622" y="1611"/>
                  </a:cubicBezTo>
                  <a:cubicBezTo>
                    <a:pt x="1435" y="1797"/>
                    <a:pt x="1207" y="1880"/>
                    <a:pt x="984" y="1880"/>
                  </a:cubicBezTo>
                  <a:cubicBezTo>
                    <a:pt x="525" y="1880"/>
                    <a:pt x="90" y="1527"/>
                    <a:pt x="90" y="987"/>
                  </a:cubicBezTo>
                  <a:cubicBezTo>
                    <a:pt x="90" y="488"/>
                    <a:pt x="482" y="96"/>
                    <a:pt x="963" y="96"/>
                  </a:cubicBezTo>
                  <a:cubicBezTo>
                    <a:pt x="970" y="96"/>
                    <a:pt x="977" y="96"/>
                    <a:pt x="984" y="96"/>
                  </a:cubicBezTo>
                  <a:close/>
                  <a:moveTo>
                    <a:pt x="979" y="0"/>
                  </a:moveTo>
                  <a:cubicBezTo>
                    <a:pt x="481" y="0"/>
                    <a:pt x="1" y="391"/>
                    <a:pt x="1" y="969"/>
                  </a:cubicBezTo>
                  <a:cubicBezTo>
                    <a:pt x="1" y="1504"/>
                    <a:pt x="428" y="1949"/>
                    <a:pt x="963" y="1949"/>
                  </a:cubicBezTo>
                  <a:cubicBezTo>
                    <a:pt x="1835" y="1949"/>
                    <a:pt x="2281" y="898"/>
                    <a:pt x="1657" y="292"/>
                  </a:cubicBezTo>
                  <a:cubicBezTo>
                    <a:pt x="1461" y="90"/>
                    <a:pt x="1218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2568775" y="1418400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0"/>
                  </a:moveTo>
                  <a:cubicBezTo>
                    <a:pt x="299" y="0"/>
                    <a:pt x="1" y="243"/>
                    <a:pt x="1" y="614"/>
                  </a:cubicBezTo>
                  <a:cubicBezTo>
                    <a:pt x="1" y="952"/>
                    <a:pt x="268" y="1220"/>
                    <a:pt x="607" y="1238"/>
                  </a:cubicBezTo>
                  <a:cubicBezTo>
                    <a:pt x="1159" y="1238"/>
                    <a:pt x="1444" y="578"/>
                    <a:pt x="1052" y="186"/>
                  </a:cubicBezTo>
                  <a:cubicBezTo>
                    <a:pt x="923" y="58"/>
                    <a:pt x="766" y="0"/>
                    <a:pt x="61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2559875" y="1409425"/>
              <a:ext cx="56900" cy="48400"/>
            </a:xfrm>
            <a:custGeom>
              <a:avLst/>
              <a:gdLst/>
              <a:ahLst/>
              <a:cxnLst/>
              <a:rect l="l" t="t" r="r" b="b"/>
              <a:pathLst>
                <a:path w="2276" h="1936" extrusionOk="0">
                  <a:moveTo>
                    <a:pt x="984" y="100"/>
                  </a:moveTo>
                  <a:cubicBezTo>
                    <a:pt x="1772" y="100"/>
                    <a:pt x="2169" y="1049"/>
                    <a:pt x="1604" y="1614"/>
                  </a:cubicBezTo>
                  <a:cubicBezTo>
                    <a:pt x="1426" y="1798"/>
                    <a:pt x="1204" y="1880"/>
                    <a:pt x="985" y="1880"/>
                  </a:cubicBezTo>
                  <a:cubicBezTo>
                    <a:pt x="524" y="1880"/>
                    <a:pt x="78" y="1517"/>
                    <a:pt x="90" y="973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0"/>
                  </a:moveTo>
                  <a:cubicBezTo>
                    <a:pt x="476" y="0"/>
                    <a:pt x="1" y="386"/>
                    <a:pt x="1" y="973"/>
                  </a:cubicBezTo>
                  <a:cubicBezTo>
                    <a:pt x="1" y="1507"/>
                    <a:pt x="428" y="1935"/>
                    <a:pt x="963" y="1935"/>
                  </a:cubicBezTo>
                  <a:cubicBezTo>
                    <a:pt x="970" y="1935"/>
                    <a:pt x="977" y="1935"/>
                    <a:pt x="984" y="1935"/>
                  </a:cubicBezTo>
                  <a:cubicBezTo>
                    <a:pt x="1843" y="1935"/>
                    <a:pt x="2276" y="897"/>
                    <a:pt x="1657" y="296"/>
                  </a:cubicBezTo>
                  <a:cubicBezTo>
                    <a:pt x="1459" y="92"/>
                    <a:pt x="1213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2568775" y="1588075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1"/>
                  </a:moveTo>
                  <a:cubicBezTo>
                    <a:pt x="299" y="1"/>
                    <a:pt x="1" y="243"/>
                    <a:pt x="1" y="614"/>
                  </a:cubicBezTo>
                  <a:cubicBezTo>
                    <a:pt x="1" y="953"/>
                    <a:pt x="268" y="1220"/>
                    <a:pt x="607" y="1238"/>
                  </a:cubicBezTo>
                  <a:cubicBezTo>
                    <a:pt x="1159" y="1238"/>
                    <a:pt x="1444" y="579"/>
                    <a:pt x="1052" y="187"/>
                  </a:cubicBezTo>
                  <a:cubicBezTo>
                    <a:pt x="923" y="58"/>
                    <a:pt x="766" y="1"/>
                    <a:pt x="6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2559875" y="1579100"/>
              <a:ext cx="57025" cy="48850"/>
            </a:xfrm>
            <a:custGeom>
              <a:avLst/>
              <a:gdLst/>
              <a:ahLst/>
              <a:cxnLst/>
              <a:rect l="l" t="t" r="r" b="b"/>
              <a:pathLst>
                <a:path w="2281" h="1954" extrusionOk="0">
                  <a:moveTo>
                    <a:pt x="984" y="100"/>
                  </a:moveTo>
                  <a:cubicBezTo>
                    <a:pt x="1772" y="100"/>
                    <a:pt x="2169" y="1050"/>
                    <a:pt x="1622" y="1615"/>
                  </a:cubicBezTo>
                  <a:cubicBezTo>
                    <a:pt x="1438" y="1793"/>
                    <a:pt x="1213" y="1873"/>
                    <a:pt x="992" y="1873"/>
                  </a:cubicBezTo>
                  <a:cubicBezTo>
                    <a:pt x="531" y="1873"/>
                    <a:pt x="90" y="1522"/>
                    <a:pt x="90" y="991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1"/>
                  </a:moveTo>
                  <a:cubicBezTo>
                    <a:pt x="476" y="1"/>
                    <a:pt x="1" y="386"/>
                    <a:pt x="1" y="973"/>
                  </a:cubicBezTo>
                  <a:cubicBezTo>
                    <a:pt x="1" y="1508"/>
                    <a:pt x="428" y="1935"/>
                    <a:pt x="963" y="1953"/>
                  </a:cubicBezTo>
                  <a:cubicBezTo>
                    <a:pt x="1835" y="1953"/>
                    <a:pt x="2281" y="902"/>
                    <a:pt x="1657" y="296"/>
                  </a:cubicBezTo>
                  <a:cubicBezTo>
                    <a:pt x="1459" y="92"/>
                    <a:pt x="121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2563450" y="1679125"/>
              <a:ext cx="35650" cy="30950"/>
            </a:xfrm>
            <a:custGeom>
              <a:avLst/>
              <a:gdLst/>
              <a:ahLst/>
              <a:cxnLst/>
              <a:rect l="l" t="t" r="r" b="b"/>
              <a:pathLst>
                <a:path w="1426" h="1238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3" y="1180"/>
                    <a:pt x="660" y="1238"/>
                    <a:pt x="813" y="1238"/>
                  </a:cubicBezTo>
                  <a:cubicBezTo>
                    <a:pt x="1127" y="1238"/>
                    <a:pt x="1425" y="995"/>
                    <a:pt x="1425" y="624"/>
                  </a:cubicBezTo>
                  <a:cubicBezTo>
                    <a:pt x="1425" y="286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2551425" y="1670225"/>
              <a:ext cx="56575" cy="48750"/>
            </a:xfrm>
            <a:custGeom>
              <a:avLst/>
              <a:gdLst/>
              <a:ahLst/>
              <a:cxnLst/>
              <a:rect l="l" t="t" r="r" b="b"/>
              <a:pathLst>
                <a:path w="2263" h="1950" extrusionOk="0">
                  <a:moveTo>
                    <a:pt x="1278" y="73"/>
                  </a:moveTo>
                  <a:cubicBezTo>
                    <a:pt x="1739" y="73"/>
                    <a:pt x="2186" y="437"/>
                    <a:pt x="2173" y="980"/>
                  </a:cubicBezTo>
                  <a:cubicBezTo>
                    <a:pt x="2173" y="1461"/>
                    <a:pt x="1782" y="1853"/>
                    <a:pt x="1301" y="1853"/>
                  </a:cubicBez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37" y="155"/>
                    <a:pt x="1059" y="73"/>
                    <a:pt x="1278" y="73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51"/>
                    <a:pt x="606" y="1657"/>
                  </a:cubicBezTo>
                  <a:cubicBezTo>
                    <a:pt x="802" y="1859"/>
                    <a:pt x="1045" y="1949"/>
                    <a:pt x="1284" y="1949"/>
                  </a:cubicBezTo>
                  <a:cubicBezTo>
                    <a:pt x="1782" y="1949"/>
                    <a:pt x="2263" y="1558"/>
                    <a:pt x="2263" y="980"/>
                  </a:cubicBezTo>
                  <a:cubicBezTo>
                    <a:pt x="2263" y="446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2563450" y="1767750"/>
              <a:ext cx="35650" cy="30850"/>
            </a:xfrm>
            <a:custGeom>
              <a:avLst/>
              <a:gdLst/>
              <a:ahLst/>
              <a:cxnLst/>
              <a:rect l="l" t="t" r="r" b="b"/>
              <a:pathLst>
                <a:path w="1426" h="1234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0" y="1177"/>
                    <a:pt x="653" y="1234"/>
                    <a:pt x="803" y="1234"/>
                  </a:cubicBezTo>
                  <a:cubicBezTo>
                    <a:pt x="1121" y="1234"/>
                    <a:pt x="1425" y="982"/>
                    <a:pt x="1425" y="606"/>
                  </a:cubicBezTo>
                  <a:cubicBezTo>
                    <a:pt x="1425" y="268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551425" y="1758850"/>
              <a:ext cx="56575" cy="48525"/>
            </a:xfrm>
            <a:custGeom>
              <a:avLst/>
              <a:gdLst/>
              <a:ahLst/>
              <a:cxnLst/>
              <a:rect l="l" t="t" r="r" b="b"/>
              <a:pathLst>
                <a:path w="2263" h="1941" extrusionOk="0">
                  <a:moveTo>
                    <a:pt x="1284" y="69"/>
                  </a:moveTo>
                  <a:cubicBezTo>
                    <a:pt x="1738" y="69"/>
                    <a:pt x="2173" y="423"/>
                    <a:pt x="2173" y="962"/>
                  </a:cubicBezTo>
                  <a:cubicBezTo>
                    <a:pt x="2191" y="1461"/>
                    <a:pt x="1799" y="1853"/>
                    <a:pt x="1301" y="1871"/>
                  </a:cubicBezTo>
                  <a:lnTo>
                    <a:pt x="1301" y="1853"/>
                  </a:ln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40" y="153"/>
                    <a:pt x="1064" y="69"/>
                    <a:pt x="1284" y="69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34"/>
                    <a:pt x="606" y="1657"/>
                  </a:cubicBezTo>
                  <a:cubicBezTo>
                    <a:pt x="801" y="1853"/>
                    <a:pt x="1043" y="1941"/>
                    <a:pt x="1281" y="1941"/>
                  </a:cubicBezTo>
                  <a:cubicBezTo>
                    <a:pt x="1780" y="1941"/>
                    <a:pt x="2263" y="1554"/>
                    <a:pt x="2263" y="962"/>
                  </a:cubicBezTo>
                  <a:cubicBezTo>
                    <a:pt x="2263" y="428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75" name="Google Shape;475;p37"/>
          <p:cNvSpPr/>
          <p:nvPr/>
        </p:nvSpPr>
        <p:spPr>
          <a:xfrm>
            <a:off x="10695068" y="990154"/>
            <a:ext cx="555539" cy="655425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76" name="Google Shape;476;p37"/>
          <p:cNvSpPr/>
          <p:nvPr/>
        </p:nvSpPr>
        <p:spPr>
          <a:xfrm>
            <a:off x="8881499" y="3375371"/>
            <a:ext cx="107796" cy="107796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77" name="Google Shape;477;p37">
            <a:hlinkClick r:id="" action="ppaction://hlinkshowjump?jump=nextslide"/>
          </p:cNvPr>
          <p:cNvSpPr/>
          <p:nvPr/>
        </p:nvSpPr>
        <p:spPr>
          <a:xfrm rot="5400000">
            <a:off x="10953896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78" name="Google Shape;478;p37">
            <a:hlinkClick r:id="" action="ppaction://hlinkshowjump?jump=previousslide"/>
          </p:cNvPr>
          <p:cNvSpPr/>
          <p:nvPr/>
        </p:nvSpPr>
        <p:spPr>
          <a:xfrm rot="-5400000" flipH="1">
            <a:off x="975963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80" name="Google Shape;480;p37">
            <a:hlinkClick r:id="rId3" action="ppaction://hlinksldjump"/>
          </p:cNvPr>
          <p:cNvSpPr txBox="1"/>
          <p:nvPr/>
        </p:nvSpPr>
        <p:spPr>
          <a:xfrm>
            <a:off x="2023907" y="367700"/>
            <a:ext cx="696000" cy="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333" kern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333" kern="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81" name="Google Shape;481;p37">
            <a:hlinkClick r:id="" action="ppaction://noaction"/>
          </p:cNvPr>
          <p:cNvSpPr txBox="1"/>
          <p:nvPr/>
        </p:nvSpPr>
        <p:spPr>
          <a:xfrm>
            <a:off x="2817880" y="367700"/>
            <a:ext cx="696000" cy="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333" kern="0" dirty="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482" name="Google Shape;482;p37"/>
          <p:cNvGrpSpPr/>
          <p:nvPr/>
        </p:nvGrpSpPr>
        <p:grpSpPr>
          <a:xfrm>
            <a:off x="941384" y="417297"/>
            <a:ext cx="186963" cy="187212"/>
            <a:chOff x="2741000" y="199475"/>
            <a:chExt cx="191953" cy="192210"/>
          </a:xfrm>
        </p:grpSpPr>
        <p:sp>
          <p:nvSpPr>
            <p:cNvPr id="483" name="Google Shape;483;p37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92" name="Google Shape;492;p37">
            <a:hlinkClick r:id="rId4" action="ppaction://hlinksldjump"/>
          </p:cNvPr>
          <p:cNvSpPr/>
          <p:nvPr/>
        </p:nvSpPr>
        <p:spPr>
          <a:xfrm>
            <a:off x="892667" y="368700"/>
            <a:ext cx="2844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493" name="Google Shape;493;p37"/>
          <p:cNvCxnSpPr/>
          <p:nvPr/>
        </p:nvCxnSpPr>
        <p:spPr>
          <a:xfrm>
            <a:off x="4390701" y="2383937"/>
            <a:ext cx="369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245;p34">
            <a:extLst>
              <a:ext uri="{FF2B5EF4-FFF2-40B4-BE49-F238E27FC236}">
                <a16:creationId xmlns:a16="http://schemas.microsoft.com/office/drawing/2014/main" id="{B1701BC1-9FA6-AEDD-C168-1FAC17CF4AB1}"/>
              </a:ext>
            </a:extLst>
          </p:cNvPr>
          <p:cNvSpPr txBox="1"/>
          <p:nvPr/>
        </p:nvSpPr>
        <p:spPr>
          <a:xfrm>
            <a:off x="9073999" y="283665"/>
            <a:ext cx="2104332" cy="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" sz="1867" kern="0" dirty="0">
                <a:solidFill>
                  <a:srgbClr val="FFB632"/>
                </a:solidFill>
                <a:latin typeface="Bebas Neue"/>
                <a:cs typeface="Arial"/>
                <a:sym typeface="Bebas Neue"/>
              </a:rPr>
              <a:t>Probability and stats</a:t>
            </a:r>
            <a:endParaRPr sz="1867" kern="0" dirty="0">
              <a:solidFill>
                <a:srgbClr val="FFB632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33;p7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29AD9BD-9A49-B612-2324-7A7068902939}"/>
              </a:ext>
            </a:extLst>
          </p:cNvPr>
          <p:cNvSpPr/>
          <p:nvPr/>
        </p:nvSpPr>
        <p:spPr>
          <a:xfrm rot="5400000">
            <a:off x="10953896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" name="Google Shape;2734;p7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D2154CE-18CE-C79A-C2F4-C9413284D077}"/>
              </a:ext>
            </a:extLst>
          </p:cNvPr>
          <p:cNvSpPr/>
          <p:nvPr/>
        </p:nvSpPr>
        <p:spPr>
          <a:xfrm rot="16200000" flipH="1">
            <a:off x="975963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6" name="Google Shape;2736;p70">
            <a:hlinkClick r:id="" action="ppaction://noaction"/>
            <a:extLst>
              <a:ext uri="{FF2B5EF4-FFF2-40B4-BE49-F238E27FC236}">
                <a16:creationId xmlns:a16="http://schemas.microsoft.com/office/drawing/2014/main" id="{E1D507DC-8CE6-5A60-D3D6-EB638B258B41}"/>
              </a:ext>
            </a:extLst>
          </p:cNvPr>
          <p:cNvSpPr txBox="1"/>
          <p:nvPr/>
        </p:nvSpPr>
        <p:spPr>
          <a:xfrm>
            <a:off x="2023907" y="367700"/>
            <a:ext cx="696000" cy="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8" name="Google Shape;2738;p70">
            <a:extLst>
              <a:ext uri="{FF2B5EF4-FFF2-40B4-BE49-F238E27FC236}">
                <a16:creationId xmlns:a16="http://schemas.microsoft.com/office/drawing/2014/main" id="{88440C16-FA08-103E-B87E-E27D66FB91FD}"/>
              </a:ext>
            </a:extLst>
          </p:cNvPr>
          <p:cNvGrpSpPr/>
          <p:nvPr/>
        </p:nvGrpSpPr>
        <p:grpSpPr>
          <a:xfrm>
            <a:off x="941384" y="417297"/>
            <a:ext cx="186963" cy="187212"/>
            <a:chOff x="2741000" y="199475"/>
            <a:chExt cx="191953" cy="192210"/>
          </a:xfrm>
        </p:grpSpPr>
        <p:sp>
          <p:nvSpPr>
            <p:cNvPr id="9" name="Google Shape;2739;p70">
              <a:extLst>
                <a:ext uri="{FF2B5EF4-FFF2-40B4-BE49-F238E27FC236}">
                  <a16:creationId xmlns:a16="http://schemas.microsoft.com/office/drawing/2014/main" id="{CC647925-0F9A-6BE7-2F3D-506DF5E646CD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" name="Google Shape;2740;p70">
              <a:extLst>
                <a:ext uri="{FF2B5EF4-FFF2-40B4-BE49-F238E27FC236}">
                  <a16:creationId xmlns:a16="http://schemas.microsoft.com/office/drawing/2014/main" id="{D28F5422-AC3F-6F1D-D27F-327ADB9B9EED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" name="Google Shape;2741;p70">
              <a:extLst>
                <a:ext uri="{FF2B5EF4-FFF2-40B4-BE49-F238E27FC236}">
                  <a16:creationId xmlns:a16="http://schemas.microsoft.com/office/drawing/2014/main" id="{D6AE9D70-D312-565A-F118-9543E3A5BBD7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" name="Google Shape;2742;p70">
              <a:extLst>
                <a:ext uri="{FF2B5EF4-FFF2-40B4-BE49-F238E27FC236}">
                  <a16:creationId xmlns:a16="http://schemas.microsoft.com/office/drawing/2014/main" id="{0D9F0642-9A85-7D19-A5D3-478ACD318CDE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" name="Google Shape;2743;p70">
              <a:extLst>
                <a:ext uri="{FF2B5EF4-FFF2-40B4-BE49-F238E27FC236}">
                  <a16:creationId xmlns:a16="http://schemas.microsoft.com/office/drawing/2014/main" id="{37082862-CF9B-2C20-52DE-8BE73C566FDB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" name="Google Shape;2744;p70">
              <a:extLst>
                <a:ext uri="{FF2B5EF4-FFF2-40B4-BE49-F238E27FC236}">
                  <a16:creationId xmlns:a16="http://schemas.microsoft.com/office/drawing/2014/main" id="{46A9B0FE-5F17-B663-36E7-66A94B0601C7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" name="Google Shape;2745;p70">
              <a:extLst>
                <a:ext uri="{FF2B5EF4-FFF2-40B4-BE49-F238E27FC236}">
                  <a16:creationId xmlns:a16="http://schemas.microsoft.com/office/drawing/2014/main" id="{97284CC1-B3FC-D2D1-E743-C9FCA8F798D2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6" name="Google Shape;2746;p70">
              <a:extLst>
                <a:ext uri="{FF2B5EF4-FFF2-40B4-BE49-F238E27FC236}">
                  <a16:creationId xmlns:a16="http://schemas.microsoft.com/office/drawing/2014/main" id="{F2C05BEE-F3B7-6507-E22F-EDF38D569D52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" name="Google Shape;2747;p70">
              <a:extLst>
                <a:ext uri="{FF2B5EF4-FFF2-40B4-BE49-F238E27FC236}">
                  <a16:creationId xmlns:a16="http://schemas.microsoft.com/office/drawing/2014/main" id="{F8A36238-248E-DCD8-CB75-EC495879196F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8" name="Google Shape;2748;p70">
            <a:hlinkClick r:id="" action="ppaction://noaction"/>
            <a:extLst>
              <a:ext uri="{FF2B5EF4-FFF2-40B4-BE49-F238E27FC236}">
                <a16:creationId xmlns:a16="http://schemas.microsoft.com/office/drawing/2014/main" id="{8BDDFBC1-D0B5-AD0A-6D22-61B0083326CE}"/>
              </a:ext>
            </a:extLst>
          </p:cNvPr>
          <p:cNvSpPr/>
          <p:nvPr/>
        </p:nvSpPr>
        <p:spPr>
          <a:xfrm>
            <a:off x="892667" y="368700"/>
            <a:ext cx="2844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9" name="Google Shape;245;p34">
            <a:extLst>
              <a:ext uri="{FF2B5EF4-FFF2-40B4-BE49-F238E27FC236}">
                <a16:creationId xmlns:a16="http://schemas.microsoft.com/office/drawing/2014/main" id="{DAEF0FE3-C8F1-8EEA-C622-6E04B1349C21}"/>
              </a:ext>
            </a:extLst>
          </p:cNvPr>
          <p:cNvSpPr txBox="1"/>
          <p:nvPr/>
        </p:nvSpPr>
        <p:spPr>
          <a:xfrm>
            <a:off x="9073999" y="283665"/>
            <a:ext cx="2104332" cy="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867" b="0" i="0" u="none" strike="noStrike" kern="0" cap="none" spc="0" normalizeH="0" baseline="0" noProof="0" dirty="0">
                <a:ln>
                  <a:noFill/>
                </a:ln>
                <a:solidFill>
                  <a:srgbClr val="FFB632"/>
                </a:solidFill>
                <a:effectLst/>
                <a:uLnTx/>
                <a:uFillTx/>
                <a:latin typeface="Bebas Neue"/>
                <a:ea typeface="+mn-ea"/>
                <a:cs typeface="Arial"/>
                <a:sym typeface="Bebas Neue"/>
              </a:rPr>
              <a:t>Probability and stats</a:t>
            </a: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FFB632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DFFE4F-F2F2-76F7-EC6D-D5C39BF7F6CB}"/>
              </a:ext>
            </a:extLst>
          </p:cNvPr>
          <p:cNvSpPr txBox="1"/>
          <p:nvPr/>
        </p:nvSpPr>
        <p:spPr>
          <a:xfrm>
            <a:off x="892667" y="1639389"/>
            <a:ext cx="6808899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Success: </a:t>
            </a:r>
            <a:r>
              <a:rPr lang="en-US" sz="1600" dirty="0"/>
              <a:t>agree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Confidence Interval: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lang="en-US" sz="1600" dirty="0"/>
              <a:t> 0.27 &lt; p &lt; 0.34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Testing: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Claim: 6</a:t>
            </a:r>
            <a:r>
              <a:rPr lang="en-US" sz="1600" dirty="0">
                <a:solidFill>
                  <a:srgbClr val="FFFFFF"/>
                </a:solidFill>
                <a:latin typeface="Arial"/>
              </a:rPr>
              <a:t>0</a:t>
            </a:r>
            <a:r>
              <a:rPr lang="en-US" sz="1600" dirty="0"/>
              <a:t>% of the population thinks that it is possible to maintain good CGPA and good skills at the same time!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p </a:t>
            </a:r>
            <a:r>
              <a:rPr lang="en-US" sz="1600" dirty="0">
                <a:solidFill>
                  <a:srgbClr val="FFFFFF"/>
                </a:solidFill>
                <a:latin typeface="Arial"/>
              </a:rPr>
              <a:t>&gt;=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60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</a:t>
            </a:r>
            <a:r>
              <a:rPr kumimoji="0" lang="en-US" sz="1600" b="1" i="1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p &lt; 60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Zcal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-13.3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Ztab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1.64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rgbClr val="FFFFFF"/>
              </a:solid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We will reject 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 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which means more than 60% of the population thins that  it is possible to maintain good CGPA and good skills at the same time.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2F6BDE-6DC2-6CA6-0F2A-1B7A7F442516}"/>
              </a:ext>
            </a:extLst>
          </p:cNvPr>
          <p:cNvSpPr txBox="1"/>
          <p:nvPr/>
        </p:nvSpPr>
        <p:spPr>
          <a:xfrm>
            <a:off x="892667" y="899938"/>
            <a:ext cx="10406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u="sng" dirty="0">
                <a:solidFill>
                  <a:srgbClr val="FFB632"/>
                </a:solidFill>
                <a:latin typeface="Arial Black" panose="020B0A04020102020204" pitchFamily="34" charset="0"/>
              </a:rPr>
              <a:t>Is it possible to maintain a Good CGPA and Good Skills at the same time?</a:t>
            </a:r>
          </a:p>
        </p:txBody>
      </p:sp>
    </p:spTree>
    <p:extLst>
      <p:ext uri="{BB962C8B-B14F-4D97-AF65-F5344CB8AC3E}">
        <p14:creationId xmlns:p14="http://schemas.microsoft.com/office/powerpoint/2010/main" val="2946966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0"/>
          <p:cNvSpPr/>
          <p:nvPr/>
        </p:nvSpPr>
        <p:spPr>
          <a:xfrm>
            <a:off x="3025994" y="4544291"/>
            <a:ext cx="6789821" cy="655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5" name="Google Shape;645;p40"/>
          <p:cNvSpPr/>
          <p:nvPr/>
        </p:nvSpPr>
        <p:spPr>
          <a:xfrm>
            <a:off x="952478" y="1947219"/>
            <a:ext cx="1823041" cy="182280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6" name="Google Shape;646;p40"/>
          <p:cNvSpPr txBox="1">
            <a:spLocks noGrp="1"/>
          </p:cNvSpPr>
          <p:nvPr>
            <p:ph type="title"/>
          </p:nvPr>
        </p:nvSpPr>
        <p:spPr>
          <a:xfrm>
            <a:off x="3791185" y="2877245"/>
            <a:ext cx="4889176" cy="117905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-US" dirty="0">
                <a:solidFill>
                  <a:schemeClr val="lt2"/>
                </a:solidFill>
              </a:rPr>
              <a:t>experience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647" name="Google Shape;647;p40"/>
          <p:cNvSpPr txBox="1">
            <a:spLocks noGrp="1"/>
          </p:cNvSpPr>
          <p:nvPr>
            <p:ph type="subTitle" idx="1"/>
          </p:nvPr>
        </p:nvSpPr>
        <p:spPr>
          <a:xfrm>
            <a:off x="3165881" y="4649700"/>
            <a:ext cx="6574348" cy="40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dirty="0"/>
              <a:t>Gender, department and your university year</a:t>
            </a:r>
            <a:endParaRPr dirty="0"/>
          </a:p>
        </p:txBody>
      </p:sp>
      <p:sp>
        <p:nvSpPr>
          <p:cNvPr id="648" name="Google Shape;648;p40"/>
          <p:cNvSpPr txBox="1">
            <a:spLocks noGrp="1"/>
          </p:cNvSpPr>
          <p:nvPr>
            <p:ph type="title" idx="2"/>
          </p:nvPr>
        </p:nvSpPr>
        <p:spPr>
          <a:xfrm>
            <a:off x="952400" y="2352036"/>
            <a:ext cx="1823200" cy="101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04</a:t>
            </a:r>
            <a:endParaRPr dirty="0"/>
          </a:p>
        </p:txBody>
      </p:sp>
      <p:sp>
        <p:nvSpPr>
          <p:cNvPr id="649" name="Google Shape;649;p40"/>
          <p:cNvSpPr/>
          <p:nvPr/>
        </p:nvSpPr>
        <p:spPr>
          <a:xfrm>
            <a:off x="3025993" y="1841970"/>
            <a:ext cx="4366479" cy="1004510"/>
          </a:xfrm>
          <a:prstGeom prst="rect">
            <a:avLst/>
          </a:prstGeom>
        </p:spPr>
        <p:txBody>
          <a:bodyPr>
            <a:prstTxWarp prst="textPlain">
              <a:avLst>
                <a:gd name="adj" fmla="val 49429"/>
              </a:avLst>
            </a:prstTxWarp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867" kern="0" dirty="0"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  <a:cs typeface="Arial"/>
                <a:sym typeface="Arial"/>
              </a:rPr>
              <a:t>Jobs</a:t>
            </a:r>
          </a:p>
        </p:txBody>
      </p:sp>
      <p:sp>
        <p:nvSpPr>
          <p:cNvPr id="650" name="Google Shape;650;p40"/>
          <p:cNvSpPr txBox="1"/>
          <p:nvPr/>
        </p:nvSpPr>
        <p:spPr>
          <a:xfrm>
            <a:off x="9416400" y="283665"/>
            <a:ext cx="1823200" cy="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" sz="1867" kern="0" dirty="0">
                <a:solidFill>
                  <a:srgbClr val="FFB63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 sz="1867" kern="0" dirty="0">
              <a:solidFill>
                <a:srgbClr val="FFB63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1" name="Google Shape;651;p40"/>
          <p:cNvSpPr/>
          <p:nvPr/>
        </p:nvSpPr>
        <p:spPr>
          <a:xfrm>
            <a:off x="9646501" y="939434"/>
            <a:ext cx="143769" cy="14465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2" name="Google Shape;652;p40"/>
          <p:cNvSpPr/>
          <p:nvPr/>
        </p:nvSpPr>
        <p:spPr>
          <a:xfrm>
            <a:off x="10546801" y="3015301"/>
            <a:ext cx="349972" cy="34993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3" name="Google Shape;653;p40"/>
          <p:cNvSpPr/>
          <p:nvPr/>
        </p:nvSpPr>
        <p:spPr>
          <a:xfrm>
            <a:off x="1106757" y="4222424"/>
            <a:ext cx="186996" cy="18696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4" name="Google Shape;654;p40"/>
          <p:cNvSpPr/>
          <p:nvPr/>
        </p:nvSpPr>
        <p:spPr>
          <a:xfrm>
            <a:off x="2089403" y="5673850"/>
            <a:ext cx="107796" cy="107796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5" name="Google Shape;655;p40"/>
          <p:cNvSpPr/>
          <p:nvPr/>
        </p:nvSpPr>
        <p:spPr>
          <a:xfrm>
            <a:off x="10896753" y="4243615"/>
            <a:ext cx="143769" cy="144613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656" name="Google Shape;656;p40"/>
          <p:cNvGrpSpPr/>
          <p:nvPr/>
        </p:nvGrpSpPr>
        <p:grpSpPr>
          <a:xfrm>
            <a:off x="10322330" y="979204"/>
            <a:ext cx="927773" cy="325073"/>
            <a:chOff x="2271950" y="2722775"/>
            <a:chExt cx="575875" cy="201775"/>
          </a:xfrm>
        </p:grpSpPr>
        <p:sp>
          <p:nvSpPr>
            <p:cNvPr id="657" name="Google Shape;657;p4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62" name="Google Shape;662;p40"/>
          <p:cNvSpPr/>
          <p:nvPr/>
        </p:nvSpPr>
        <p:spPr>
          <a:xfrm rot="7198898">
            <a:off x="9581283" y="1585160"/>
            <a:ext cx="933836" cy="929073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3" name="Google Shape;663;p40"/>
          <p:cNvSpPr/>
          <p:nvPr/>
        </p:nvSpPr>
        <p:spPr>
          <a:xfrm rot="7201932">
            <a:off x="1028505" y="5015454"/>
            <a:ext cx="495904" cy="49337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4" name="Google Shape;664;p40"/>
          <p:cNvSpPr/>
          <p:nvPr/>
        </p:nvSpPr>
        <p:spPr>
          <a:xfrm>
            <a:off x="8834351" y="1214018"/>
            <a:ext cx="284575" cy="286247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5" name="Google Shape;665;p40"/>
          <p:cNvSpPr/>
          <p:nvPr/>
        </p:nvSpPr>
        <p:spPr>
          <a:xfrm rot="-1685758">
            <a:off x="1905243" y="5077129"/>
            <a:ext cx="79399" cy="80224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6" name="Google Shape;666;p40"/>
          <p:cNvSpPr/>
          <p:nvPr/>
        </p:nvSpPr>
        <p:spPr>
          <a:xfrm>
            <a:off x="10576115" y="4924017"/>
            <a:ext cx="107796" cy="107796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7" name="Google Shape;667;p40">
            <a:hlinkClick r:id="" action="ppaction://hlinkshowjump?jump=nextslide"/>
          </p:cNvPr>
          <p:cNvSpPr/>
          <p:nvPr/>
        </p:nvSpPr>
        <p:spPr>
          <a:xfrm rot="5400000">
            <a:off x="10953896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8" name="Google Shape;668;p40">
            <a:hlinkClick r:id="" action="ppaction://hlinkshowjump?jump=previousslide"/>
          </p:cNvPr>
          <p:cNvSpPr/>
          <p:nvPr/>
        </p:nvSpPr>
        <p:spPr>
          <a:xfrm rot="-5400000" flipH="1">
            <a:off x="975963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0" name="Google Shape;670;p40">
            <a:hlinkClick r:id="rId3" action="ppaction://hlinksldjump"/>
          </p:cNvPr>
          <p:cNvSpPr txBox="1"/>
          <p:nvPr/>
        </p:nvSpPr>
        <p:spPr>
          <a:xfrm>
            <a:off x="2023907" y="367700"/>
            <a:ext cx="696000" cy="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333" kern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333" kern="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72" name="Google Shape;672;p40"/>
          <p:cNvGrpSpPr/>
          <p:nvPr/>
        </p:nvGrpSpPr>
        <p:grpSpPr>
          <a:xfrm>
            <a:off x="941384" y="417297"/>
            <a:ext cx="186963" cy="187212"/>
            <a:chOff x="2741000" y="199475"/>
            <a:chExt cx="191953" cy="192210"/>
          </a:xfrm>
        </p:grpSpPr>
        <p:sp>
          <p:nvSpPr>
            <p:cNvPr id="673" name="Google Shape;673;p4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82" name="Google Shape;682;p40">
            <a:hlinkClick r:id="rId4" action="ppaction://hlinksldjump"/>
          </p:cNvPr>
          <p:cNvSpPr/>
          <p:nvPr/>
        </p:nvSpPr>
        <p:spPr>
          <a:xfrm>
            <a:off x="892667" y="368700"/>
            <a:ext cx="2844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8261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7" name="Google Shape;2697;p70"/>
          <p:cNvGrpSpPr/>
          <p:nvPr/>
        </p:nvGrpSpPr>
        <p:grpSpPr>
          <a:xfrm>
            <a:off x="8834499" y="2663593"/>
            <a:ext cx="2746133" cy="3364064"/>
            <a:chOff x="2962600" y="1787438"/>
            <a:chExt cx="2059600" cy="2523048"/>
          </a:xfrm>
        </p:grpSpPr>
        <p:sp>
          <p:nvSpPr>
            <p:cNvPr id="2698" name="Google Shape;2698;p70"/>
            <p:cNvSpPr/>
            <p:nvPr/>
          </p:nvSpPr>
          <p:spPr>
            <a:xfrm>
              <a:off x="3488800" y="2222313"/>
              <a:ext cx="1161675" cy="555400"/>
            </a:xfrm>
            <a:custGeom>
              <a:avLst/>
              <a:gdLst/>
              <a:ahLst/>
              <a:cxnLst/>
              <a:rect l="l" t="t" r="r" b="b"/>
              <a:pathLst>
                <a:path w="46467" h="22216" extrusionOk="0">
                  <a:moveTo>
                    <a:pt x="24418" y="0"/>
                  </a:moveTo>
                  <a:cubicBezTo>
                    <a:pt x="17713" y="33"/>
                    <a:pt x="12042" y="5004"/>
                    <a:pt x="11175" y="11675"/>
                  </a:cubicBezTo>
                  <a:cubicBezTo>
                    <a:pt x="10975" y="11675"/>
                    <a:pt x="10808" y="11642"/>
                    <a:pt x="10608" y="11642"/>
                  </a:cubicBezTo>
                  <a:cubicBezTo>
                    <a:pt x="4737" y="11642"/>
                    <a:pt x="0" y="16378"/>
                    <a:pt x="0" y="22216"/>
                  </a:cubicBezTo>
                  <a:lnTo>
                    <a:pt x="46233" y="22216"/>
                  </a:lnTo>
                  <a:cubicBezTo>
                    <a:pt x="46367" y="21582"/>
                    <a:pt x="46467" y="20915"/>
                    <a:pt x="46467" y="20248"/>
                  </a:cubicBezTo>
                  <a:cubicBezTo>
                    <a:pt x="46467" y="15511"/>
                    <a:pt x="42598" y="11642"/>
                    <a:pt x="37827" y="11642"/>
                  </a:cubicBezTo>
                  <a:lnTo>
                    <a:pt x="37694" y="11642"/>
                  </a:lnTo>
                  <a:cubicBezTo>
                    <a:pt x="36827" y="4970"/>
                    <a:pt x="31156" y="0"/>
                    <a:pt x="2441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699" name="Google Shape;2699;p70"/>
            <p:cNvSpPr/>
            <p:nvPr/>
          </p:nvSpPr>
          <p:spPr>
            <a:xfrm>
              <a:off x="4188475" y="2631763"/>
              <a:ext cx="74225" cy="467850"/>
            </a:xfrm>
            <a:custGeom>
              <a:avLst/>
              <a:gdLst/>
              <a:ahLst/>
              <a:cxnLst/>
              <a:rect l="l" t="t" r="r" b="b"/>
              <a:pathLst>
                <a:path w="2969" h="18714" extrusionOk="0">
                  <a:moveTo>
                    <a:pt x="0" y="0"/>
                  </a:moveTo>
                  <a:lnTo>
                    <a:pt x="0" y="15245"/>
                  </a:lnTo>
                  <a:lnTo>
                    <a:pt x="1468" y="18714"/>
                  </a:lnTo>
                  <a:lnTo>
                    <a:pt x="2969" y="15245"/>
                  </a:lnTo>
                  <a:lnTo>
                    <a:pt x="2969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0" name="Google Shape;2700;p70"/>
            <p:cNvSpPr/>
            <p:nvPr/>
          </p:nvSpPr>
          <p:spPr>
            <a:xfrm>
              <a:off x="3904100" y="2545038"/>
              <a:ext cx="75075" cy="467850"/>
            </a:xfrm>
            <a:custGeom>
              <a:avLst/>
              <a:gdLst/>
              <a:ahLst/>
              <a:cxnLst/>
              <a:rect l="l" t="t" r="r" b="b"/>
              <a:pathLst>
                <a:path w="3003" h="18714" extrusionOk="0">
                  <a:moveTo>
                    <a:pt x="1501" y="0"/>
                  </a:moveTo>
                  <a:lnTo>
                    <a:pt x="0" y="3469"/>
                  </a:lnTo>
                  <a:lnTo>
                    <a:pt x="0" y="18714"/>
                  </a:lnTo>
                  <a:lnTo>
                    <a:pt x="3002" y="18714"/>
                  </a:lnTo>
                  <a:lnTo>
                    <a:pt x="3002" y="3469"/>
                  </a:lnTo>
                  <a:lnTo>
                    <a:pt x="150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1" name="Google Shape;2701;p70"/>
            <p:cNvSpPr/>
            <p:nvPr/>
          </p:nvSpPr>
          <p:spPr>
            <a:xfrm>
              <a:off x="2962600" y="2574213"/>
              <a:ext cx="1161675" cy="555425"/>
            </a:xfrm>
            <a:custGeom>
              <a:avLst/>
              <a:gdLst/>
              <a:ahLst/>
              <a:cxnLst/>
              <a:rect l="l" t="t" r="r" b="b"/>
              <a:pathLst>
                <a:path w="46467" h="22217" extrusionOk="0">
                  <a:moveTo>
                    <a:pt x="24417" y="1"/>
                  </a:moveTo>
                  <a:cubicBezTo>
                    <a:pt x="17713" y="1"/>
                    <a:pt x="12042" y="4971"/>
                    <a:pt x="11175" y="11609"/>
                  </a:cubicBezTo>
                  <a:lnTo>
                    <a:pt x="10574" y="11609"/>
                  </a:lnTo>
                  <a:cubicBezTo>
                    <a:pt x="4737" y="11609"/>
                    <a:pt x="0" y="16346"/>
                    <a:pt x="0" y="22217"/>
                  </a:cubicBezTo>
                  <a:lnTo>
                    <a:pt x="46233" y="22217"/>
                  </a:lnTo>
                  <a:cubicBezTo>
                    <a:pt x="46366" y="21583"/>
                    <a:pt x="46433" y="20916"/>
                    <a:pt x="46467" y="20249"/>
                  </a:cubicBezTo>
                  <a:cubicBezTo>
                    <a:pt x="46467" y="15479"/>
                    <a:pt x="42597" y="11609"/>
                    <a:pt x="37827" y="11609"/>
                  </a:cubicBezTo>
                  <a:lnTo>
                    <a:pt x="37694" y="11609"/>
                  </a:lnTo>
                  <a:cubicBezTo>
                    <a:pt x="36826" y="4971"/>
                    <a:pt x="31156" y="1"/>
                    <a:pt x="2441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2" name="Google Shape;2702;p70"/>
            <p:cNvSpPr/>
            <p:nvPr/>
          </p:nvSpPr>
          <p:spPr>
            <a:xfrm>
              <a:off x="3491300" y="2730163"/>
              <a:ext cx="194325" cy="158475"/>
            </a:xfrm>
            <a:custGeom>
              <a:avLst/>
              <a:gdLst/>
              <a:ahLst/>
              <a:cxnLst/>
              <a:rect l="l" t="t" r="r" b="b"/>
              <a:pathLst>
                <a:path w="7773" h="6339" fill="none" extrusionOk="0">
                  <a:moveTo>
                    <a:pt x="0" y="2302"/>
                  </a:moveTo>
                  <a:cubicBezTo>
                    <a:pt x="3269" y="1"/>
                    <a:pt x="7773" y="2302"/>
                    <a:pt x="7773" y="6339"/>
                  </a:cubicBezTo>
                </a:path>
              </a:pathLst>
            </a:custGeom>
            <a:solidFill>
              <a:schemeClr val="lt1"/>
            </a:solidFill>
            <a:ln w="3170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3" name="Google Shape;2703;p70"/>
            <p:cNvSpPr/>
            <p:nvPr/>
          </p:nvSpPr>
          <p:spPr>
            <a:xfrm>
              <a:off x="3452100" y="2751838"/>
              <a:ext cx="80075" cy="82600"/>
            </a:xfrm>
            <a:custGeom>
              <a:avLst/>
              <a:gdLst/>
              <a:ahLst/>
              <a:cxnLst/>
              <a:rect l="l" t="t" r="r" b="b"/>
              <a:pathLst>
                <a:path w="3203" h="3304" extrusionOk="0">
                  <a:moveTo>
                    <a:pt x="735" y="1"/>
                  </a:moveTo>
                  <a:lnTo>
                    <a:pt x="1" y="3303"/>
                  </a:lnTo>
                  <a:lnTo>
                    <a:pt x="3203" y="2303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4" name="Google Shape;2704;p70"/>
            <p:cNvSpPr/>
            <p:nvPr/>
          </p:nvSpPr>
          <p:spPr>
            <a:xfrm>
              <a:off x="3452100" y="2875263"/>
              <a:ext cx="194325" cy="158475"/>
            </a:xfrm>
            <a:custGeom>
              <a:avLst/>
              <a:gdLst/>
              <a:ahLst/>
              <a:cxnLst/>
              <a:rect l="l" t="t" r="r" b="b"/>
              <a:pathLst>
                <a:path w="7773" h="6339" fill="none" extrusionOk="0">
                  <a:moveTo>
                    <a:pt x="7773" y="4037"/>
                  </a:moveTo>
                  <a:cubicBezTo>
                    <a:pt x="4504" y="6339"/>
                    <a:pt x="1" y="4037"/>
                    <a:pt x="1" y="1"/>
                  </a:cubicBezTo>
                </a:path>
              </a:pathLst>
            </a:custGeom>
            <a:solidFill>
              <a:schemeClr val="lt1"/>
            </a:solidFill>
            <a:ln w="3170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5" name="Google Shape;2705;p70"/>
            <p:cNvSpPr/>
            <p:nvPr/>
          </p:nvSpPr>
          <p:spPr>
            <a:xfrm>
              <a:off x="3605550" y="2929488"/>
              <a:ext cx="80075" cy="82575"/>
            </a:xfrm>
            <a:custGeom>
              <a:avLst/>
              <a:gdLst/>
              <a:ahLst/>
              <a:cxnLst/>
              <a:rect l="l" t="t" r="r" b="b"/>
              <a:pathLst>
                <a:path w="3203" h="3303" extrusionOk="0">
                  <a:moveTo>
                    <a:pt x="3203" y="0"/>
                  </a:moveTo>
                  <a:lnTo>
                    <a:pt x="0" y="1001"/>
                  </a:lnTo>
                  <a:lnTo>
                    <a:pt x="2469" y="3302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6" name="Google Shape;2706;p70"/>
            <p:cNvSpPr/>
            <p:nvPr/>
          </p:nvSpPr>
          <p:spPr>
            <a:xfrm>
              <a:off x="3481113" y="3343700"/>
              <a:ext cx="381000" cy="495625"/>
            </a:xfrm>
            <a:custGeom>
              <a:avLst/>
              <a:gdLst/>
              <a:ahLst/>
              <a:cxnLst/>
              <a:rect l="l" t="t" r="r" b="b"/>
              <a:pathLst>
                <a:path w="15240" h="19825" extrusionOk="0">
                  <a:moveTo>
                    <a:pt x="13597" y="1"/>
                  </a:moveTo>
                  <a:cubicBezTo>
                    <a:pt x="13347" y="1"/>
                    <a:pt x="13085" y="89"/>
                    <a:pt x="12843" y="294"/>
                  </a:cubicBezTo>
                  <a:lnTo>
                    <a:pt x="4404" y="8733"/>
                  </a:lnTo>
                  <a:lnTo>
                    <a:pt x="4404" y="5698"/>
                  </a:lnTo>
                  <a:cubicBezTo>
                    <a:pt x="4404" y="5298"/>
                    <a:pt x="4304" y="4931"/>
                    <a:pt x="4137" y="4564"/>
                  </a:cubicBezTo>
                  <a:cubicBezTo>
                    <a:pt x="4003" y="4297"/>
                    <a:pt x="3837" y="4063"/>
                    <a:pt x="3636" y="3863"/>
                  </a:cubicBezTo>
                  <a:lnTo>
                    <a:pt x="2702" y="2929"/>
                  </a:lnTo>
                  <a:cubicBezTo>
                    <a:pt x="2452" y="2690"/>
                    <a:pt x="2149" y="2582"/>
                    <a:pt x="1854" y="2582"/>
                  </a:cubicBezTo>
                  <a:cubicBezTo>
                    <a:pt x="1243" y="2582"/>
                    <a:pt x="668" y="3044"/>
                    <a:pt x="668" y="3763"/>
                  </a:cubicBezTo>
                  <a:cubicBezTo>
                    <a:pt x="668" y="4063"/>
                    <a:pt x="801" y="4364"/>
                    <a:pt x="1035" y="4597"/>
                  </a:cubicBezTo>
                  <a:lnTo>
                    <a:pt x="1268" y="4831"/>
                  </a:lnTo>
                  <a:cubicBezTo>
                    <a:pt x="1735" y="5331"/>
                    <a:pt x="2035" y="5998"/>
                    <a:pt x="2035" y="6699"/>
                  </a:cubicBezTo>
                  <a:lnTo>
                    <a:pt x="0" y="14104"/>
                  </a:lnTo>
                  <a:cubicBezTo>
                    <a:pt x="0" y="14704"/>
                    <a:pt x="234" y="15271"/>
                    <a:pt x="668" y="15705"/>
                  </a:cubicBezTo>
                  <a:lnTo>
                    <a:pt x="4137" y="19174"/>
                  </a:lnTo>
                  <a:cubicBezTo>
                    <a:pt x="4587" y="19608"/>
                    <a:pt x="5171" y="19825"/>
                    <a:pt x="5750" y="19825"/>
                  </a:cubicBezTo>
                  <a:cubicBezTo>
                    <a:pt x="6330" y="19825"/>
                    <a:pt x="6905" y="19608"/>
                    <a:pt x="7339" y="19174"/>
                  </a:cubicBezTo>
                  <a:lnTo>
                    <a:pt x="13177" y="13337"/>
                  </a:lnTo>
                  <a:cubicBezTo>
                    <a:pt x="13410" y="13103"/>
                    <a:pt x="13510" y="12803"/>
                    <a:pt x="13510" y="12503"/>
                  </a:cubicBezTo>
                  <a:cubicBezTo>
                    <a:pt x="13510" y="11784"/>
                    <a:pt x="12935" y="11307"/>
                    <a:pt x="12335" y="11307"/>
                  </a:cubicBezTo>
                  <a:cubicBezTo>
                    <a:pt x="12044" y="11307"/>
                    <a:pt x="11748" y="11418"/>
                    <a:pt x="11509" y="11669"/>
                  </a:cubicBezTo>
                  <a:lnTo>
                    <a:pt x="12176" y="10968"/>
                  </a:lnTo>
                  <a:cubicBezTo>
                    <a:pt x="13186" y="10135"/>
                    <a:pt x="12361" y="8843"/>
                    <a:pt x="11408" y="8843"/>
                  </a:cubicBezTo>
                  <a:cubicBezTo>
                    <a:pt x="11210" y="8843"/>
                    <a:pt x="11006" y="8899"/>
                    <a:pt x="10811" y="9027"/>
                  </a:cubicBezTo>
                  <a:lnTo>
                    <a:pt x="10811" y="9027"/>
                  </a:lnTo>
                  <a:lnTo>
                    <a:pt x="10842" y="9000"/>
                  </a:lnTo>
                  <a:cubicBezTo>
                    <a:pt x="11542" y="8119"/>
                    <a:pt x="10811" y="7035"/>
                    <a:pt x="9933" y="7035"/>
                  </a:cubicBezTo>
                  <a:cubicBezTo>
                    <a:pt x="9682" y="7035"/>
                    <a:pt x="9419" y="7124"/>
                    <a:pt x="9174" y="7332"/>
                  </a:cubicBezTo>
                  <a:lnTo>
                    <a:pt x="14511" y="1962"/>
                  </a:lnTo>
                  <a:cubicBezTo>
                    <a:pt x="15239" y="1103"/>
                    <a:pt x="14486" y="1"/>
                    <a:pt x="1359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2707" name="Google Shape;2707;p70"/>
            <p:cNvGrpSpPr/>
            <p:nvPr/>
          </p:nvGrpSpPr>
          <p:grpSpPr>
            <a:xfrm>
              <a:off x="4068550" y="3518650"/>
              <a:ext cx="503452" cy="791836"/>
              <a:chOff x="6398413" y="1345150"/>
              <a:chExt cx="503452" cy="791836"/>
            </a:xfrm>
          </p:grpSpPr>
          <p:sp>
            <p:nvSpPr>
              <p:cNvPr id="2708" name="Google Shape;2708;p70"/>
              <p:cNvSpPr/>
              <p:nvPr/>
            </p:nvSpPr>
            <p:spPr>
              <a:xfrm>
                <a:off x="6450067" y="1345150"/>
                <a:ext cx="402560" cy="348494"/>
              </a:xfrm>
              <a:custGeom>
                <a:avLst/>
                <a:gdLst/>
                <a:ahLst/>
                <a:cxnLst/>
                <a:rect l="l" t="t" r="r" b="b"/>
                <a:pathLst>
                  <a:path w="11176" h="9675" extrusionOk="0">
                    <a:moveTo>
                      <a:pt x="5571" y="0"/>
                    </a:moveTo>
                    <a:cubicBezTo>
                      <a:pt x="2569" y="0"/>
                      <a:pt x="67" y="2402"/>
                      <a:pt x="1" y="5438"/>
                    </a:cubicBezTo>
                    <a:lnTo>
                      <a:pt x="1" y="9674"/>
                    </a:lnTo>
                    <a:lnTo>
                      <a:pt x="1969" y="9674"/>
                    </a:lnTo>
                    <a:lnTo>
                      <a:pt x="1969" y="5438"/>
                    </a:lnTo>
                    <a:cubicBezTo>
                      <a:pt x="1969" y="3436"/>
                      <a:pt x="3603" y="1835"/>
                      <a:pt x="5571" y="1835"/>
                    </a:cubicBezTo>
                    <a:cubicBezTo>
                      <a:pt x="7573" y="1835"/>
                      <a:pt x="9174" y="3436"/>
                      <a:pt x="9207" y="5438"/>
                    </a:cubicBezTo>
                    <a:lnTo>
                      <a:pt x="9207" y="9674"/>
                    </a:lnTo>
                    <a:lnTo>
                      <a:pt x="11175" y="9674"/>
                    </a:lnTo>
                    <a:lnTo>
                      <a:pt x="11175" y="5438"/>
                    </a:lnTo>
                    <a:cubicBezTo>
                      <a:pt x="11075" y="2402"/>
                      <a:pt x="8607" y="0"/>
                      <a:pt x="557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09" name="Google Shape;2709;p70"/>
              <p:cNvSpPr/>
              <p:nvPr/>
            </p:nvSpPr>
            <p:spPr>
              <a:xfrm>
                <a:off x="6398413" y="1633534"/>
                <a:ext cx="503452" cy="503452"/>
              </a:xfrm>
              <a:custGeom>
                <a:avLst/>
                <a:gdLst/>
                <a:ahLst/>
                <a:cxnLst/>
                <a:rect l="l" t="t" r="r" b="b"/>
                <a:pathLst>
                  <a:path w="13977" h="13977" extrusionOk="0">
                    <a:moveTo>
                      <a:pt x="0" y="0"/>
                    </a:moveTo>
                    <a:lnTo>
                      <a:pt x="0" y="13977"/>
                    </a:lnTo>
                    <a:lnTo>
                      <a:pt x="13977" y="13977"/>
                    </a:lnTo>
                    <a:lnTo>
                      <a:pt x="1397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10" name="Google Shape;2710;p70"/>
              <p:cNvSpPr/>
              <p:nvPr/>
            </p:nvSpPr>
            <p:spPr>
              <a:xfrm>
                <a:off x="6559426" y="1757302"/>
                <a:ext cx="159821" cy="136696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3795" extrusionOk="0">
                    <a:moveTo>
                      <a:pt x="2535" y="0"/>
                    </a:moveTo>
                    <a:cubicBezTo>
                      <a:pt x="834" y="0"/>
                      <a:pt x="0" y="2035"/>
                      <a:pt x="1168" y="3236"/>
                    </a:cubicBezTo>
                    <a:cubicBezTo>
                      <a:pt x="1554" y="3622"/>
                      <a:pt x="2031" y="3795"/>
                      <a:pt x="2500" y="3795"/>
                    </a:cubicBezTo>
                    <a:cubicBezTo>
                      <a:pt x="3486" y="3795"/>
                      <a:pt x="4437" y="3032"/>
                      <a:pt x="4437" y="1901"/>
                    </a:cubicBezTo>
                    <a:cubicBezTo>
                      <a:pt x="4437" y="834"/>
                      <a:pt x="3569" y="0"/>
                      <a:pt x="25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11" name="Google Shape;2711;p70"/>
              <p:cNvSpPr/>
              <p:nvPr/>
            </p:nvSpPr>
            <p:spPr>
              <a:xfrm>
                <a:off x="6625489" y="1836585"/>
                <a:ext cx="50500" cy="159857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4438" extrusionOk="0">
                    <a:moveTo>
                      <a:pt x="1" y="1"/>
                    </a:moveTo>
                    <a:lnTo>
                      <a:pt x="1" y="3837"/>
                    </a:lnTo>
                    <a:cubicBezTo>
                      <a:pt x="1" y="4170"/>
                      <a:pt x="268" y="4437"/>
                      <a:pt x="568" y="4437"/>
                    </a:cubicBezTo>
                    <a:lnTo>
                      <a:pt x="801" y="4437"/>
                    </a:lnTo>
                    <a:cubicBezTo>
                      <a:pt x="1135" y="4437"/>
                      <a:pt x="1402" y="4170"/>
                      <a:pt x="1402" y="3837"/>
                    </a:cubicBez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</p:grpSp>
        <p:sp>
          <p:nvSpPr>
            <p:cNvPr id="2712" name="Google Shape;2712;p70"/>
            <p:cNvSpPr/>
            <p:nvPr/>
          </p:nvSpPr>
          <p:spPr>
            <a:xfrm>
              <a:off x="3257525" y="3245904"/>
              <a:ext cx="97800" cy="97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3" name="Google Shape;2713;p70"/>
            <p:cNvSpPr/>
            <p:nvPr/>
          </p:nvSpPr>
          <p:spPr>
            <a:xfrm>
              <a:off x="4650475" y="2222325"/>
              <a:ext cx="194400" cy="1944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4" name="Google Shape;2714;p70"/>
            <p:cNvSpPr/>
            <p:nvPr/>
          </p:nvSpPr>
          <p:spPr>
            <a:xfrm>
              <a:off x="3063125" y="2222313"/>
              <a:ext cx="194400" cy="194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5" name="Google Shape;2715;p70"/>
            <p:cNvSpPr/>
            <p:nvPr/>
          </p:nvSpPr>
          <p:spPr>
            <a:xfrm>
              <a:off x="3979175" y="3518650"/>
              <a:ext cx="42300" cy="42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6" name="Google Shape;2716;p70"/>
            <p:cNvSpPr/>
            <p:nvPr/>
          </p:nvSpPr>
          <p:spPr>
            <a:xfrm>
              <a:off x="4924400" y="4183554"/>
              <a:ext cx="97800" cy="978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7" name="Google Shape;2717;p70"/>
            <p:cNvSpPr/>
            <p:nvPr/>
          </p:nvSpPr>
          <p:spPr>
            <a:xfrm>
              <a:off x="3740425" y="1787438"/>
              <a:ext cx="80100" cy="801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8" name="Google Shape;2718;p70"/>
            <p:cNvSpPr/>
            <p:nvPr/>
          </p:nvSpPr>
          <p:spPr>
            <a:xfrm>
              <a:off x="3276975" y="4043338"/>
              <a:ext cx="80100" cy="80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2719" name="Google Shape;2719;p70"/>
          <p:cNvGrpSpPr/>
          <p:nvPr/>
        </p:nvGrpSpPr>
        <p:grpSpPr>
          <a:xfrm>
            <a:off x="589375" y="2917877"/>
            <a:ext cx="2514584" cy="3034151"/>
            <a:chOff x="818300" y="1811250"/>
            <a:chExt cx="1885938" cy="2275613"/>
          </a:xfrm>
        </p:grpSpPr>
        <p:grpSp>
          <p:nvGrpSpPr>
            <p:cNvPr id="2720" name="Google Shape;2720;p70"/>
            <p:cNvGrpSpPr/>
            <p:nvPr/>
          </p:nvGrpSpPr>
          <p:grpSpPr>
            <a:xfrm>
              <a:off x="818300" y="1811250"/>
              <a:ext cx="1616075" cy="2275613"/>
              <a:chOff x="818300" y="2144625"/>
              <a:chExt cx="1616075" cy="2275613"/>
            </a:xfrm>
          </p:grpSpPr>
          <p:grpSp>
            <p:nvGrpSpPr>
              <p:cNvPr id="2721" name="Google Shape;2721;p70"/>
              <p:cNvGrpSpPr/>
              <p:nvPr/>
            </p:nvGrpSpPr>
            <p:grpSpPr>
              <a:xfrm>
                <a:off x="818300" y="2470076"/>
                <a:ext cx="1616065" cy="1564413"/>
                <a:chOff x="867250" y="2531276"/>
                <a:chExt cx="1616065" cy="1564413"/>
              </a:xfrm>
            </p:grpSpPr>
            <p:sp>
              <p:nvSpPr>
                <p:cNvPr id="2722" name="Google Shape;2722;p70"/>
                <p:cNvSpPr/>
                <p:nvPr/>
              </p:nvSpPr>
              <p:spPr>
                <a:xfrm>
                  <a:off x="867250" y="3173775"/>
                  <a:ext cx="916982" cy="921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1" h="18882" extrusionOk="0">
                      <a:moveTo>
                        <a:pt x="9274" y="3801"/>
                      </a:moveTo>
                      <a:cubicBezTo>
                        <a:pt x="12166" y="3801"/>
                        <a:pt x="14944" y="6056"/>
                        <a:pt x="14944" y="9441"/>
                      </a:cubicBezTo>
                      <a:cubicBezTo>
                        <a:pt x="14944" y="12543"/>
                        <a:pt x="12442" y="15078"/>
                        <a:pt x="9340" y="15078"/>
                      </a:cubicBezTo>
                      <a:lnTo>
                        <a:pt x="9307" y="15078"/>
                      </a:lnTo>
                      <a:cubicBezTo>
                        <a:pt x="4303" y="15078"/>
                        <a:pt x="1801" y="9007"/>
                        <a:pt x="5337" y="5471"/>
                      </a:cubicBezTo>
                      <a:cubicBezTo>
                        <a:pt x="6481" y="4317"/>
                        <a:pt x="7891" y="3801"/>
                        <a:pt x="9274" y="3801"/>
                      </a:cubicBezTo>
                      <a:close/>
                      <a:moveTo>
                        <a:pt x="9674" y="1"/>
                      </a:moveTo>
                      <a:cubicBezTo>
                        <a:pt x="9674" y="1"/>
                        <a:pt x="9440" y="468"/>
                        <a:pt x="9240" y="968"/>
                      </a:cubicBezTo>
                      <a:cubicBezTo>
                        <a:pt x="9173" y="1168"/>
                        <a:pt x="9107" y="1368"/>
                        <a:pt x="9040" y="1569"/>
                      </a:cubicBezTo>
                      <a:cubicBezTo>
                        <a:pt x="8873" y="1569"/>
                        <a:pt x="8706" y="1569"/>
                        <a:pt x="8540" y="1602"/>
                      </a:cubicBezTo>
                      <a:lnTo>
                        <a:pt x="8339" y="1635"/>
                      </a:lnTo>
                      <a:lnTo>
                        <a:pt x="8139" y="1669"/>
                      </a:lnTo>
                      <a:cubicBezTo>
                        <a:pt x="7973" y="1669"/>
                        <a:pt x="7806" y="1702"/>
                        <a:pt x="7639" y="1769"/>
                      </a:cubicBezTo>
                      <a:cubicBezTo>
                        <a:pt x="7539" y="1602"/>
                        <a:pt x="7405" y="1435"/>
                        <a:pt x="7272" y="1235"/>
                      </a:cubicBezTo>
                      <a:cubicBezTo>
                        <a:pt x="7139" y="1068"/>
                        <a:pt x="6938" y="835"/>
                        <a:pt x="6838" y="668"/>
                      </a:cubicBezTo>
                      <a:cubicBezTo>
                        <a:pt x="6705" y="535"/>
                        <a:pt x="6605" y="434"/>
                        <a:pt x="6605" y="434"/>
                      </a:cubicBezTo>
                      <a:lnTo>
                        <a:pt x="6271" y="568"/>
                      </a:lnTo>
                      <a:cubicBezTo>
                        <a:pt x="6004" y="635"/>
                        <a:pt x="5771" y="735"/>
                        <a:pt x="5537" y="835"/>
                      </a:cubicBezTo>
                      <a:cubicBezTo>
                        <a:pt x="5271" y="968"/>
                        <a:pt x="5004" y="1102"/>
                        <a:pt x="4837" y="1202"/>
                      </a:cubicBezTo>
                      <a:lnTo>
                        <a:pt x="4537" y="1402"/>
                      </a:lnTo>
                      <a:cubicBezTo>
                        <a:pt x="4537" y="1402"/>
                        <a:pt x="4570" y="1902"/>
                        <a:pt x="4704" y="2403"/>
                      </a:cubicBezTo>
                      <a:cubicBezTo>
                        <a:pt x="4737" y="2636"/>
                        <a:pt x="4804" y="2870"/>
                        <a:pt x="4837" y="3036"/>
                      </a:cubicBezTo>
                      <a:lnTo>
                        <a:pt x="4437" y="3337"/>
                      </a:lnTo>
                      <a:lnTo>
                        <a:pt x="4270" y="3470"/>
                      </a:lnTo>
                      <a:lnTo>
                        <a:pt x="4136" y="3603"/>
                      </a:lnTo>
                      <a:cubicBezTo>
                        <a:pt x="4003" y="3703"/>
                        <a:pt x="3870" y="3837"/>
                        <a:pt x="3770" y="3970"/>
                      </a:cubicBezTo>
                      <a:cubicBezTo>
                        <a:pt x="3603" y="3904"/>
                        <a:pt x="3403" y="3804"/>
                        <a:pt x="3169" y="3737"/>
                      </a:cubicBezTo>
                      <a:cubicBezTo>
                        <a:pt x="2702" y="3537"/>
                        <a:pt x="2202" y="3403"/>
                        <a:pt x="2202" y="3403"/>
                      </a:cubicBezTo>
                      <a:cubicBezTo>
                        <a:pt x="2168" y="3437"/>
                        <a:pt x="2135" y="3437"/>
                        <a:pt x="2135" y="3470"/>
                      </a:cubicBezTo>
                      <a:cubicBezTo>
                        <a:pt x="2102" y="3537"/>
                        <a:pt x="2035" y="3603"/>
                        <a:pt x="1968" y="3703"/>
                      </a:cubicBezTo>
                      <a:cubicBezTo>
                        <a:pt x="1801" y="3904"/>
                        <a:pt x="1668" y="4104"/>
                        <a:pt x="1501" y="4337"/>
                      </a:cubicBezTo>
                      <a:cubicBezTo>
                        <a:pt x="1368" y="4571"/>
                        <a:pt x="1201" y="4804"/>
                        <a:pt x="1101" y="5004"/>
                      </a:cubicBezTo>
                      <a:lnTo>
                        <a:pt x="934" y="5338"/>
                      </a:lnTo>
                      <a:cubicBezTo>
                        <a:pt x="934" y="5338"/>
                        <a:pt x="1268" y="5738"/>
                        <a:pt x="1635" y="6105"/>
                      </a:cubicBezTo>
                      <a:cubicBezTo>
                        <a:pt x="1801" y="6272"/>
                        <a:pt x="1968" y="6405"/>
                        <a:pt x="2102" y="6539"/>
                      </a:cubicBezTo>
                      <a:cubicBezTo>
                        <a:pt x="2035" y="6739"/>
                        <a:pt x="1968" y="6906"/>
                        <a:pt x="1902" y="7039"/>
                      </a:cubicBezTo>
                      <a:cubicBezTo>
                        <a:pt x="1902" y="7073"/>
                        <a:pt x="1868" y="7106"/>
                        <a:pt x="1868" y="7173"/>
                      </a:cubicBezTo>
                      <a:lnTo>
                        <a:pt x="1868" y="7206"/>
                      </a:lnTo>
                      <a:cubicBezTo>
                        <a:pt x="1868" y="7206"/>
                        <a:pt x="1801" y="7473"/>
                        <a:pt x="1701" y="7907"/>
                      </a:cubicBezTo>
                      <a:cubicBezTo>
                        <a:pt x="1535" y="7940"/>
                        <a:pt x="1301" y="7973"/>
                        <a:pt x="1101" y="8007"/>
                      </a:cubicBezTo>
                      <a:cubicBezTo>
                        <a:pt x="601" y="8140"/>
                        <a:pt x="67" y="8307"/>
                        <a:pt x="67" y="8307"/>
                      </a:cubicBezTo>
                      <a:cubicBezTo>
                        <a:pt x="67" y="8407"/>
                        <a:pt x="34" y="8540"/>
                        <a:pt x="34" y="8640"/>
                      </a:cubicBezTo>
                      <a:cubicBezTo>
                        <a:pt x="34" y="8874"/>
                        <a:pt x="34" y="9141"/>
                        <a:pt x="0" y="9441"/>
                      </a:cubicBezTo>
                      <a:cubicBezTo>
                        <a:pt x="0" y="9741"/>
                        <a:pt x="34" y="10008"/>
                        <a:pt x="34" y="10242"/>
                      </a:cubicBezTo>
                      <a:cubicBezTo>
                        <a:pt x="34" y="10342"/>
                        <a:pt x="67" y="10475"/>
                        <a:pt x="67" y="10575"/>
                      </a:cubicBezTo>
                      <a:cubicBezTo>
                        <a:pt x="67" y="10575"/>
                        <a:pt x="601" y="10742"/>
                        <a:pt x="1101" y="10842"/>
                      </a:cubicBezTo>
                      <a:cubicBezTo>
                        <a:pt x="1301" y="10909"/>
                        <a:pt x="1535" y="10942"/>
                        <a:pt x="1701" y="10975"/>
                      </a:cubicBezTo>
                      <a:cubicBezTo>
                        <a:pt x="1801" y="11376"/>
                        <a:pt x="1868" y="11676"/>
                        <a:pt x="1868" y="11676"/>
                      </a:cubicBezTo>
                      <a:lnTo>
                        <a:pt x="1868" y="11709"/>
                      </a:lnTo>
                      <a:cubicBezTo>
                        <a:pt x="1868" y="11743"/>
                        <a:pt x="1902" y="11809"/>
                        <a:pt x="1902" y="11843"/>
                      </a:cubicBezTo>
                      <a:cubicBezTo>
                        <a:pt x="1968" y="11976"/>
                        <a:pt x="2035" y="12143"/>
                        <a:pt x="2102" y="12343"/>
                      </a:cubicBezTo>
                      <a:cubicBezTo>
                        <a:pt x="1968" y="12443"/>
                        <a:pt x="1801" y="12610"/>
                        <a:pt x="1635" y="12777"/>
                      </a:cubicBezTo>
                      <a:cubicBezTo>
                        <a:pt x="1268" y="13144"/>
                        <a:pt x="934" y="13544"/>
                        <a:pt x="934" y="13544"/>
                      </a:cubicBezTo>
                      <a:lnTo>
                        <a:pt x="1101" y="13877"/>
                      </a:lnTo>
                      <a:cubicBezTo>
                        <a:pt x="1201" y="14044"/>
                        <a:pt x="1334" y="14278"/>
                        <a:pt x="1501" y="14545"/>
                      </a:cubicBezTo>
                      <a:cubicBezTo>
                        <a:pt x="1668" y="14778"/>
                        <a:pt x="1801" y="14978"/>
                        <a:pt x="1968" y="15178"/>
                      </a:cubicBezTo>
                      <a:cubicBezTo>
                        <a:pt x="2035" y="15278"/>
                        <a:pt x="2102" y="15345"/>
                        <a:pt x="2135" y="15379"/>
                      </a:cubicBezTo>
                      <a:cubicBezTo>
                        <a:pt x="2135" y="15412"/>
                        <a:pt x="2168" y="15445"/>
                        <a:pt x="2202" y="15479"/>
                      </a:cubicBezTo>
                      <a:cubicBezTo>
                        <a:pt x="2202" y="15479"/>
                        <a:pt x="2702" y="15312"/>
                        <a:pt x="3169" y="15145"/>
                      </a:cubicBezTo>
                      <a:cubicBezTo>
                        <a:pt x="3403" y="15078"/>
                        <a:pt x="3603" y="14978"/>
                        <a:pt x="3770" y="14912"/>
                      </a:cubicBezTo>
                      <a:cubicBezTo>
                        <a:pt x="3903" y="15078"/>
                        <a:pt x="4036" y="15178"/>
                        <a:pt x="4136" y="15278"/>
                      </a:cubicBezTo>
                      <a:lnTo>
                        <a:pt x="4270" y="15412"/>
                      </a:lnTo>
                      <a:lnTo>
                        <a:pt x="4437" y="15545"/>
                      </a:lnTo>
                      <a:lnTo>
                        <a:pt x="4837" y="15846"/>
                      </a:lnTo>
                      <a:cubicBezTo>
                        <a:pt x="4804" y="16012"/>
                        <a:pt x="4737" y="16246"/>
                        <a:pt x="4704" y="16479"/>
                      </a:cubicBezTo>
                      <a:cubicBezTo>
                        <a:pt x="4570" y="16946"/>
                        <a:pt x="4537" y="17480"/>
                        <a:pt x="4537" y="17480"/>
                      </a:cubicBezTo>
                      <a:lnTo>
                        <a:pt x="4837" y="17680"/>
                      </a:lnTo>
                      <a:cubicBezTo>
                        <a:pt x="5004" y="17780"/>
                        <a:pt x="5271" y="17880"/>
                        <a:pt x="5537" y="18014"/>
                      </a:cubicBezTo>
                      <a:cubicBezTo>
                        <a:pt x="5771" y="18147"/>
                        <a:pt x="6004" y="18247"/>
                        <a:pt x="6271" y="18314"/>
                      </a:cubicBezTo>
                      <a:lnTo>
                        <a:pt x="6605" y="18447"/>
                      </a:lnTo>
                      <a:cubicBezTo>
                        <a:pt x="6605" y="18447"/>
                        <a:pt x="6705" y="18347"/>
                        <a:pt x="6838" y="18181"/>
                      </a:cubicBezTo>
                      <a:cubicBezTo>
                        <a:pt x="6938" y="18047"/>
                        <a:pt x="7105" y="17847"/>
                        <a:pt x="7272" y="17647"/>
                      </a:cubicBezTo>
                      <a:cubicBezTo>
                        <a:pt x="7439" y="17413"/>
                        <a:pt x="7539" y="17280"/>
                        <a:pt x="7639" y="17113"/>
                      </a:cubicBezTo>
                      <a:cubicBezTo>
                        <a:pt x="7806" y="17180"/>
                        <a:pt x="7973" y="17213"/>
                        <a:pt x="8139" y="17213"/>
                      </a:cubicBezTo>
                      <a:lnTo>
                        <a:pt x="8339" y="17247"/>
                      </a:lnTo>
                      <a:lnTo>
                        <a:pt x="8540" y="17280"/>
                      </a:lnTo>
                      <a:cubicBezTo>
                        <a:pt x="8706" y="17313"/>
                        <a:pt x="8873" y="17313"/>
                        <a:pt x="9040" y="17313"/>
                      </a:cubicBezTo>
                      <a:cubicBezTo>
                        <a:pt x="9107" y="17480"/>
                        <a:pt x="9173" y="17714"/>
                        <a:pt x="9240" y="17914"/>
                      </a:cubicBezTo>
                      <a:cubicBezTo>
                        <a:pt x="9440" y="18414"/>
                        <a:pt x="9674" y="18881"/>
                        <a:pt x="9674" y="18881"/>
                      </a:cubicBezTo>
                      <a:lnTo>
                        <a:pt x="10041" y="18881"/>
                      </a:lnTo>
                      <a:lnTo>
                        <a:pt x="10408" y="18848"/>
                      </a:lnTo>
                      <a:cubicBezTo>
                        <a:pt x="10541" y="18848"/>
                        <a:pt x="10674" y="18814"/>
                        <a:pt x="10808" y="18781"/>
                      </a:cubicBezTo>
                      <a:cubicBezTo>
                        <a:pt x="11075" y="18748"/>
                        <a:pt x="11342" y="18714"/>
                        <a:pt x="11575" y="18648"/>
                      </a:cubicBezTo>
                      <a:lnTo>
                        <a:pt x="11942" y="18581"/>
                      </a:lnTo>
                      <a:cubicBezTo>
                        <a:pt x="11942" y="18581"/>
                        <a:pt x="12009" y="18047"/>
                        <a:pt x="12075" y="17547"/>
                      </a:cubicBezTo>
                      <a:cubicBezTo>
                        <a:pt x="12075" y="17313"/>
                        <a:pt x="12075" y="17080"/>
                        <a:pt x="12075" y="16913"/>
                      </a:cubicBezTo>
                      <a:cubicBezTo>
                        <a:pt x="12276" y="16813"/>
                        <a:pt x="12442" y="16780"/>
                        <a:pt x="12576" y="16713"/>
                      </a:cubicBezTo>
                      <a:lnTo>
                        <a:pt x="12743" y="16646"/>
                      </a:lnTo>
                      <a:lnTo>
                        <a:pt x="12909" y="16546"/>
                      </a:lnTo>
                      <a:cubicBezTo>
                        <a:pt x="13076" y="16479"/>
                        <a:pt x="13243" y="16413"/>
                        <a:pt x="13376" y="16313"/>
                      </a:cubicBezTo>
                      <a:cubicBezTo>
                        <a:pt x="13510" y="16413"/>
                        <a:pt x="13677" y="16579"/>
                        <a:pt x="13877" y="16713"/>
                      </a:cubicBezTo>
                      <a:cubicBezTo>
                        <a:pt x="14277" y="17013"/>
                        <a:pt x="14744" y="17280"/>
                        <a:pt x="14744" y="17280"/>
                      </a:cubicBezTo>
                      <a:lnTo>
                        <a:pt x="15011" y="17080"/>
                      </a:lnTo>
                      <a:cubicBezTo>
                        <a:pt x="15178" y="16946"/>
                        <a:pt x="15445" y="16780"/>
                        <a:pt x="15645" y="16579"/>
                      </a:cubicBezTo>
                      <a:cubicBezTo>
                        <a:pt x="15845" y="16379"/>
                        <a:pt x="16045" y="16212"/>
                        <a:pt x="16212" y="16046"/>
                      </a:cubicBezTo>
                      <a:lnTo>
                        <a:pt x="16445" y="15779"/>
                      </a:lnTo>
                      <a:cubicBezTo>
                        <a:pt x="16445" y="15779"/>
                        <a:pt x="16245" y="15312"/>
                        <a:pt x="16012" y="14845"/>
                      </a:cubicBezTo>
                      <a:cubicBezTo>
                        <a:pt x="15912" y="14645"/>
                        <a:pt x="15778" y="14445"/>
                        <a:pt x="15711" y="14311"/>
                      </a:cubicBezTo>
                      <a:lnTo>
                        <a:pt x="16012" y="13877"/>
                      </a:lnTo>
                      <a:lnTo>
                        <a:pt x="16112" y="13711"/>
                      </a:lnTo>
                      <a:lnTo>
                        <a:pt x="16212" y="13544"/>
                      </a:lnTo>
                      <a:cubicBezTo>
                        <a:pt x="16278" y="13444"/>
                        <a:pt x="16379" y="13310"/>
                        <a:pt x="16479" y="13110"/>
                      </a:cubicBezTo>
                      <a:cubicBezTo>
                        <a:pt x="16645" y="13110"/>
                        <a:pt x="16846" y="13144"/>
                        <a:pt x="17079" y="13144"/>
                      </a:cubicBezTo>
                      <a:cubicBezTo>
                        <a:pt x="17346" y="13177"/>
                        <a:pt x="17613" y="13185"/>
                        <a:pt x="17813" y="13185"/>
                      </a:cubicBezTo>
                      <a:cubicBezTo>
                        <a:pt x="18013" y="13185"/>
                        <a:pt x="18146" y="13177"/>
                        <a:pt x="18146" y="13177"/>
                      </a:cubicBezTo>
                      <a:cubicBezTo>
                        <a:pt x="18146" y="13144"/>
                        <a:pt x="18146" y="13144"/>
                        <a:pt x="18180" y="13110"/>
                      </a:cubicBezTo>
                      <a:cubicBezTo>
                        <a:pt x="18213" y="13044"/>
                        <a:pt x="18213" y="12943"/>
                        <a:pt x="18280" y="12843"/>
                      </a:cubicBezTo>
                      <a:cubicBezTo>
                        <a:pt x="18347" y="12643"/>
                        <a:pt x="18447" y="12376"/>
                        <a:pt x="18513" y="12110"/>
                      </a:cubicBezTo>
                      <a:lnTo>
                        <a:pt x="18714" y="11342"/>
                      </a:lnTo>
                      <a:cubicBezTo>
                        <a:pt x="18747" y="11109"/>
                        <a:pt x="18780" y="10975"/>
                        <a:pt x="18780" y="10975"/>
                      </a:cubicBezTo>
                      <a:cubicBezTo>
                        <a:pt x="18780" y="10975"/>
                        <a:pt x="18347" y="10675"/>
                        <a:pt x="17880" y="10442"/>
                      </a:cubicBezTo>
                      <a:cubicBezTo>
                        <a:pt x="17679" y="10375"/>
                        <a:pt x="17479" y="10242"/>
                        <a:pt x="17313" y="10175"/>
                      </a:cubicBezTo>
                      <a:lnTo>
                        <a:pt x="17346" y="9441"/>
                      </a:lnTo>
                      <a:lnTo>
                        <a:pt x="17313" y="8740"/>
                      </a:lnTo>
                      <a:cubicBezTo>
                        <a:pt x="17479" y="8674"/>
                        <a:pt x="17679" y="8540"/>
                        <a:pt x="17880" y="8440"/>
                      </a:cubicBezTo>
                      <a:cubicBezTo>
                        <a:pt x="18313" y="8207"/>
                        <a:pt x="18747" y="7907"/>
                        <a:pt x="18747" y="7907"/>
                      </a:cubicBezTo>
                      <a:cubicBezTo>
                        <a:pt x="18747" y="7907"/>
                        <a:pt x="18747" y="7773"/>
                        <a:pt x="18714" y="7540"/>
                      </a:cubicBezTo>
                      <a:lnTo>
                        <a:pt x="18513" y="6772"/>
                      </a:lnTo>
                      <a:cubicBezTo>
                        <a:pt x="18447" y="6505"/>
                        <a:pt x="18313" y="6239"/>
                        <a:pt x="18247" y="6038"/>
                      </a:cubicBezTo>
                      <a:cubicBezTo>
                        <a:pt x="18213" y="5938"/>
                        <a:pt x="18180" y="5838"/>
                        <a:pt x="18146" y="5805"/>
                      </a:cubicBezTo>
                      <a:cubicBezTo>
                        <a:pt x="18146" y="5772"/>
                        <a:pt x="18146" y="5738"/>
                        <a:pt x="18113" y="5705"/>
                      </a:cubicBezTo>
                      <a:cubicBezTo>
                        <a:pt x="18113" y="5705"/>
                        <a:pt x="17579" y="5705"/>
                        <a:pt x="17079" y="5738"/>
                      </a:cubicBezTo>
                      <a:cubicBezTo>
                        <a:pt x="16846" y="5738"/>
                        <a:pt x="16645" y="5772"/>
                        <a:pt x="16445" y="5772"/>
                      </a:cubicBezTo>
                      <a:cubicBezTo>
                        <a:pt x="16345" y="5605"/>
                        <a:pt x="16245" y="5438"/>
                        <a:pt x="16178" y="5338"/>
                      </a:cubicBezTo>
                      <a:lnTo>
                        <a:pt x="16112" y="5171"/>
                      </a:lnTo>
                      <a:lnTo>
                        <a:pt x="16012" y="5004"/>
                      </a:lnTo>
                      <a:lnTo>
                        <a:pt x="15711" y="4571"/>
                      </a:lnTo>
                      <a:cubicBezTo>
                        <a:pt x="15778" y="4404"/>
                        <a:pt x="15912" y="4237"/>
                        <a:pt x="16012" y="4037"/>
                      </a:cubicBezTo>
                      <a:cubicBezTo>
                        <a:pt x="16245" y="3570"/>
                        <a:pt x="16445" y="3103"/>
                        <a:pt x="16445" y="3103"/>
                      </a:cubicBezTo>
                      <a:lnTo>
                        <a:pt x="16212" y="2836"/>
                      </a:lnTo>
                      <a:cubicBezTo>
                        <a:pt x="16078" y="2669"/>
                        <a:pt x="15845" y="2469"/>
                        <a:pt x="15645" y="2302"/>
                      </a:cubicBezTo>
                      <a:cubicBezTo>
                        <a:pt x="15445" y="2102"/>
                        <a:pt x="15211" y="1936"/>
                        <a:pt x="15011" y="1802"/>
                      </a:cubicBezTo>
                      <a:lnTo>
                        <a:pt x="14744" y="1569"/>
                      </a:lnTo>
                      <a:cubicBezTo>
                        <a:pt x="14744" y="1569"/>
                        <a:pt x="14277" y="1869"/>
                        <a:pt x="13877" y="2169"/>
                      </a:cubicBezTo>
                      <a:cubicBezTo>
                        <a:pt x="13677" y="2302"/>
                        <a:pt x="13510" y="2436"/>
                        <a:pt x="13376" y="2569"/>
                      </a:cubicBezTo>
                      <a:cubicBezTo>
                        <a:pt x="13243" y="2469"/>
                        <a:pt x="13076" y="2403"/>
                        <a:pt x="12909" y="2336"/>
                      </a:cubicBezTo>
                      <a:lnTo>
                        <a:pt x="12743" y="2236"/>
                      </a:lnTo>
                      <a:lnTo>
                        <a:pt x="12576" y="2169"/>
                      </a:lnTo>
                      <a:cubicBezTo>
                        <a:pt x="12442" y="2102"/>
                        <a:pt x="12276" y="2036"/>
                        <a:pt x="12075" y="1969"/>
                      </a:cubicBezTo>
                      <a:cubicBezTo>
                        <a:pt x="12075" y="1802"/>
                        <a:pt x="12075" y="1569"/>
                        <a:pt x="12075" y="1335"/>
                      </a:cubicBezTo>
                      <a:cubicBezTo>
                        <a:pt x="12009" y="835"/>
                        <a:pt x="11942" y="301"/>
                        <a:pt x="11942" y="301"/>
                      </a:cubicBezTo>
                      <a:lnTo>
                        <a:pt x="11575" y="234"/>
                      </a:lnTo>
                      <a:cubicBezTo>
                        <a:pt x="11342" y="168"/>
                        <a:pt x="11075" y="101"/>
                        <a:pt x="10808" y="68"/>
                      </a:cubicBezTo>
                      <a:cubicBezTo>
                        <a:pt x="10674" y="68"/>
                        <a:pt x="10541" y="34"/>
                        <a:pt x="10408" y="34"/>
                      </a:cubicBezTo>
                      <a:lnTo>
                        <a:pt x="1004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2723" name="Google Shape;2723;p70"/>
                <p:cNvSpPr/>
                <p:nvPr/>
              </p:nvSpPr>
              <p:spPr>
                <a:xfrm rot="-1490104">
                  <a:off x="1611679" y="2635340"/>
                  <a:ext cx="636418" cy="63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1" h="18882" extrusionOk="0">
                      <a:moveTo>
                        <a:pt x="9274" y="3801"/>
                      </a:moveTo>
                      <a:cubicBezTo>
                        <a:pt x="12166" y="3801"/>
                        <a:pt x="14944" y="6056"/>
                        <a:pt x="14944" y="9441"/>
                      </a:cubicBezTo>
                      <a:cubicBezTo>
                        <a:pt x="14944" y="12543"/>
                        <a:pt x="12442" y="15078"/>
                        <a:pt x="9340" y="15078"/>
                      </a:cubicBezTo>
                      <a:lnTo>
                        <a:pt x="9307" y="15078"/>
                      </a:lnTo>
                      <a:cubicBezTo>
                        <a:pt x="4303" y="15078"/>
                        <a:pt x="1801" y="9007"/>
                        <a:pt x="5337" y="5471"/>
                      </a:cubicBezTo>
                      <a:cubicBezTo>
                        <a:pt x="6481" y="4317"/>
                        <a:pt x="7891" y="3801"/>
                        <a:pt x="9274" y="3801"/>
                      </a:cubicBezTo>
                      <a:close/>
                      <a:moveTo>
                        <a:pt x="9674" y="1"/>
                      </a:moveTo>
                      <a:cubicBezTo>
                        <a:pt x="9674" y="1"/>
                        <a:pt x="9440" y="468"/>
                        <a:pt x="9240" y="968"/>
                      </a:cubicBezTo>
                      <a:cubicBezTo>
                        <a:pt x="9173" y="1168"/>
                        <a:pt x="9107" y="1368"/>
                        <a:pt x="9040" y="1569"/>
                      </a:cubicBezTo>
                      <a:cubicBezTo>
                        <a:pt x="8873" y="1569"/>
                        <a:pt x="8706" y="1569"/>
                        <a:pt x="8540" y="1602"/>
                      </a:cubicBezTo>
                      <a:lnTo>
                        <a:pt x="8339" y="1635"/>
                      </a:lnTo>
                      <a:lnTo>
                        <a:pt x="8139" y="1669"/>
                      </a:lnTo>
                      <a:cubicBezTo>
                        <a:pt x="7973" y="1669"/>
                        <a:pt x="7806" y="1702"/>
                        <a:pt x="7639" y="1769"/>
                      </a:cubicBezTo>
                      <a:cubicBezTo>
                        <a:pt x="7539" y="1602"/>
                        <a:pt x="7405" y="1435"/>
                        <a:pt x="7272" y="1235"/>
                      </a:cubicBezTo>
                      <a:cubicBezTo>
                        <a:pt x="7139" y="1068"/>
                        <a:pt x="6938" y="835"/>
                        <a:pt x="6838" y="668"/>
                      </a:cubicBezTo>
                      <a:cubicBezTo>
                        <a:pt x="6705" y="535"/>
                        <a:pt x="6605" y="434"/>
                        <a:pt x="6605" y="434"/>
                      </a:cubicBezTo>
                      <a:lnTo>
                        <a:pt x="6271" y="568"/>
                      </a:lnTo>
                      <a:cubicBezTo>
                        <a:pt x="6004" y="635"/>
                        <a:pt x="5771" y="735"/>
                        <a:pt x="5537" y="835"/>
                      </a:cubicBezTo>
                      <a:cubicBezTo>
                        <a:pt x="5271" y="968"/>
                        <a:pt x="5004" y="1102"/>
                        <a:pt x="4837" y="1202"/>
                      </a:cubicBezTo>
                      <a:lnTo>
                        <a:pt x="4537" y="1402"/>
                      </a:lnTo>
                      <a:cubicBezTo>
                        <a:pt x="4537" y="1402"/>
                        <a:pt x="4570" y="1902"/>
                        <a:pt x="4704" y="2403"/>
                      </a:cubicBezTo>
                      <a:cubicBezTo>
                        <a:pt x="4737" y="2636"/>
                        <a:pt x="4804" y="2870"/>
                        <a:pt x="4837" y="3036"/>
                      </a:cubicBezTo>
                      <a:lnTo>
                        <a:pt x="4437" y="3337"/>
                      </a:lnTo>
                      <a:lnTo>
                        <a:pt x="4270" y="3470"/>
                      </a:lnTo>
                      <a:lnTo>
                        <a:pt x="4136" y="3603"/>
                      </a:lnTo>
                      <a:cubicBezTo>
                        <a:pt x="4003" y="3703"/>
                        <a:pt x="3870" y="3837"/>
                        <a:pt x="3770" y="3970"/>
                      </a:cubicBezTo>
                      <a:cubicBezTo>
                        <a:pt x="3603" y="3904"/>
                        <a:pt x="3403" y="3804"/>
                        <a:pt x="3169" y="3737"/>
                      </a:cubicBezTo>
                      <a:cubicBezTo>
                        <a:pt x="2702" y="3537"/>
                        <a:pt x="2202" y="3403"/>
                        <a:pt x="2202" y="3403"/>
                      </a:cubicBezTo>
                      <a:cubicBezTo>
                        <a:pt x="2168" y="3437"/>
                        <a:pt x="2135" y="3437"/>
                        <a:pt x="2135" y="3470"/>
                      </a:cubicBezTo>
                      <a:cubicBezTo>
                        <a:pt x="2102" y="3537"/>
                        <a:pt x="2035" y="3603"/>
                        <a:pt x="1968" y="3703"/>
                      </a:cubicBezTo>
                      <a:cubicBezTo>
                        <a:pt x="1801" y="3904"/>
                        <a:pt x="1668" y="4104"/>
                        <a:pt x="1501" y="4337"/>
                      </a:cubicBezTo>
                      <a:cubicBezTo>
                        <a:pt x="1368" y="4571"/>
                        <a:pt x="1201" y="4804"/>
                        <a:pt x="1101" y="5004"/>
                      </a:cubicBezTo>
                      <a:lnTo>
                        <a:pt x="934" y="5338"/>
                      </a:lnTo>
                      <a:cubicBezTo>
                        <a:pt x="934" y="5338"/>
                        <a:pt x="1268" y="5738"/>
                        <a:pt x="1635" y="6105"/>
                      </a:cubicBezTo>
                      <a:cubicBezTo>
                        <a:pt x="1801" y="6272"/>
                        <a:pt x="1968" y="6405"/>
                        <a:pt x="2102" y="6539"/>
                      </a:cubicBezTo>
                      <a:cubicBezTo>
                        <a:pt x="2035" y="6739"/>
                        <a:pt x="1968" y="6906"/>
                        <a:pt x="1902" y="7039"/>
                      </a:cubicBezTo>
                      <a:cubicBezTo>
                        <a:pt x="1902" y="7073"/>
                        <a:pt x="1868" y="7106"/>
                        <a:pt x="1868" y="7173"/>
                      </a:cubicBezTo>
                      <a:lnTo>
                        <a:pt x="1868" y="7206"/>
                      </a:lnTo>
                      <a:cubicBezTo>
                        <a:pt x="1868" y="7206"/>
                        <a:pt x="1801" y="7473"/>
                        <a:pt x="1701" y="7907"/>
                      </a:cubicBezTo>
                      <a:cubicBezTo>
                        <a:pt x="1535" y="7940"/>
                        <a:pt x="1301" y="7973"/>
                        <a:pt x="1101" y="8007"/>
                      </a:cubicBezTo>
                      <a:cubicBezTo>
                        <a:pt x="601" y="8140"/>
                        <a:pt x="67" y="8307"/>
                        <a:pt x="67" y="8307"/>
                      </a:cubicBezTo>
                      <a:cubicBezTo>
                        <a:pt x="67" y="8407"/>
                        <a:pt x="34" y="8540"/>
                        <a:pt x="34" y="8640"/>
                      </a:cubicBezTo>
                      <a:cubicBezTo>
                        <a:pt x="34" y="8874"/>
                        <a:pt x="34" y="9141"/>
                        <a:pt x="0" y="9441"/>
                      </a:cubicBezTo>
                      <a:cubicBezTo>
                        <a:pt x="0" y="9741"/>
                        <a:pt x="34" y="10008"/>
                        <a:pt x="34" y="10242"/>
                      </a:cubicBezTo>
                      <a:cubicBezTo>
                        <a:pt x="34" y="10342"/>
                        <a:pt x="67" y="10475"/>
                        <a:pt x="67" y="10575"/>
                      </a:cubicBezTo>
                      <a:cubicBezTo>
                        <a:pt x="67" y="10575"/>
                        <a:pt x="601" y="10742"/>
                        <a:pt x="1101" y="10842"/>
                      </a:cubicBezTo>
                      <a:cubicBezTo>
                        <a:pt x="1301" y="10909"/>
                        <a:pt x="1535" y="10942"/>
                        <a:pt x="1701" y="10975"/>
                      </a:cubicBezTo>
                      <a:cubicBezTo>
                        <a:pt x="1801" y="11376"/>
                        <a:pt x="1868" y="11676"/>
                        <a:pt x="1868" y="11676"/>
                      </a:cubicBezTo>
                      <a:lnTo>
                        <a:pt x="1868" y="11709"/>
                      </a:lnTo>
                      <a:cubicBezTo>
                        <a:pt x="1868" y="11743"/>
                        <a:pt x="1902" y="11809"/>
                        <a:pt x="1902" y="11843"/>
                      </a:cubicBezTo>
                      <a:cubicBezTo>
                        <a:pt x="1968" y="11976"/>
                        <a:pt x="2035" y="12143"/>
                        <a:pt x="2102" y="12343"/>
                      </a:cubicBezTo>
                      <a:cubicBezTo>
                        <a:pt x="1968" y="12443"/>
                        <a:pt x="1801" y="12610"/>
                        <a:pt x="1635" y="12777"/>
                      </a:cubicBezTo>
                      <a:cubicBezTo>
                        <a:pt x="1268" y="13144"/>
                        <a:pt x="934" y="13544"/>
                        <a:pt x="934" y="13544"/>
                      </a:cubicBezTo>
                      <a:lnTo>
                        <a:pt x="1101" y="13877"/>
                      </a:lnTo>
                      <a:cubicBezTo>
                        <a:pt x="1201" y="14044"/>
                        <a:pt x="1334" y="14278"/>
                        <a:pt x="1501" y="14545"/>
                      </a:cubicBezTo>
                      <a:cubicBezTo>
                        <a:pt x="1668" y="14778"/>
                        <a:pt x="1801" y="14978"/>
                        <a:pt x="1968" y="15178"/>
                      </a:cubicBezTo>
                      <a:cubicBezTo>
                        <a:pt x="2035" y="15278"/>
                        <a:pt x="2102" y="15345"/>
                        <a:pt x="2135" y="15379"/>
                      </a:cubicBezTo>
                      <a:cubicBezTo>
                        <a:pt x="2135" y="15412"/>
                        <a:pt x="2168" y="15445"/>
                        <a:pt x="2202" y="15479"/>
                      </a:cubicBezTo>
                      <a:cubicBezTo>
                        <a:pt x="2202" y="15479"/>
                        <a:pt x="2702" y="15312"/>
                        <a:pt x="3169" y="15145"/>
                      </a:cubicBezTo>
                      <a:cubicBezTo>
                        <a:pt x="3403" y="15078"/>
                        <a:pt x="3603" y="14978"/>
                        <a:pt x="3770" y="14912"/>
                      </a:cubicBezTo>
                      <a:cubicBezTo>
                        <a:pt x="3903" y="15078"/>
                        <a:pt x="4036" y="15178"/>
                        <a:pt x="4136" y="15278"/>
                      </a:cubicBezTo>
                      <a:lnTo>
                        <a:pt x="4270" y="15412"/>
                      </a:lnTo>
                      <a:lnTo>
                        <a:pt x="4437" y="15545"/>
                      </a:lnTo>
                      <a:lnTo>
                        <a:pt x="4837" y="15846"/>
                      </a:lnTo>
                      <a:cubicBezTo>
                        <a:pt x="4804" y="16012"/>
                        <a:pt x="4737" y="16246"/>
                        <a:pt x="4704" y="16479"/>
                      </a:cubicBezTo>
                      <a:cubicBezTo>
                        <a:pt x="4570" y="16946"/>
                        <a:pt x="4537" y="17480"/>
                        <a:pt x="4537" y="17480"/>
                      </a:cubicBezTo>
                      <a:lnTo>
                        <a:pt x="4837" y="17680"/>
                      </a:lnTo>
                      <a:cubicBezTo>
                        <a:pt x="5004" y="17780"/>
                        <a:pt x="5271" y="17880"/>
                        <a:pt x="5537" y="18014"/>
                      </a:cubicBezTo>
                      <a:cubicBezTo>
                        <a:pt x="5771" y="18147"/>
                        <a:pt x="6004" y="18247"/>
                        <a:pt x="6271" y="18314"/>
                      </a:cubicBezTo>
                      <a:lnTo>
                        <a:pt x="6605" y="18447"/>
                      </a:lnTo>
                      <a:cubicBezTo>
                        <a:pt x="6605" y="18447"/>
                        <a:pt x="6705" y="18347"/>
                        <a:pt x="6838" y="18181"/>
                      </a:cubicBezTo>
                      <a:cubicBezTo>
                        <a:pt x="6938" y="18047"/>
                        <a:pt x="7105" y="17847"/>
                        <a:pt x="7272" y="17647"/>
                      </a:cubicBezTo>
                      <a:cubicBezTo>
                        <a:pt x="7439" y="17413"/>
                        <a:pt x="7539" y="17280"/>
                        <a:pt x="7639" y="17113"/>
                      </a:cubicBezTo>
                      <a:cubicBezTo>
                        <a:pt x="7806" y="17180"/>
                        <a:pt x="7973" y="17213"/>
                        <a:pt x="8139" y="17213"/>
                      </a:cubicBezTo>
                      <a:lnTo>
                        <a:pt x="8339" y="17247"/>
                      </a:lnTo>
                      <a:lnTo>
                        <a:pt x="8540" y="17280"/>
                      </a:lnTo>
                      <a:cubicBezTo>
                        <a:pt x="8706" y="17313"/>
                        <a:pt x="8873" y="17313"/>
                        <a:pt x="9040" y="17313"/>
                      </a:cubicBezTo>
                      <a:cubicBezTo>
                        <a:pt x="9107" y="17480"/>
                        <a:pt x="9173" y="17714"/>
                        <a:pt x="9240" y="17914"/>
                      </a:cubicBezTo>
                      <a:cubicBezTo>
                        <a:pt x="9440" y="18414"/>
                        <a:pt x="9674" y="18881"/>
                        <a:pt x="9674" y="18881"/>
                      </a:cubicBezTo>
                      <a:lnTo>
                        <a:pt x="10041" y="18881"/>
                      </a:lnTo>
                      <a:lnTo>
                        <a:pt x="10408" y="18848"/>
                      </a:lnTo>
                      <a:cubicBezTo>
                        <a:pt x="10541" y="18848"/>
                        <a:pt x="10674" y="18814"/>
                        <a:pt x="10808" y="18781"/>
                      </a:cubicBezTo>
                      <a:cubicBezTo>
                        <a:pt x="11075" y="18748"/>
                        <a:pt x="11342" y="18714"/>
                        <a:pt x="11575" y="18648"/>
                      </a:cubicBezTo>
                      <a:lnTo>
                        <a:pt x="11942" y="18581"/>
                      </a:lnTo>
                      <a:cubicBezTo>
                        <a:pt x="11942" y="18581"/>
                        <a:pt x="12009" y="18047"/>
                        <a:pt x="12075" y="17547"/>
                      </a:cubicBezTo>
                      <a:cubicBezTo>
                        <a:pt x="12075" y="17313"/>
                        <a:pt x="12075" y="17080"/>
                        <a:pt x="12075" y="16913"/>
                      </a:cubicBezTo>
                      <a:cubicBezTo>
                        <a:pt x="12276" y="16813"/>
                        <a:pt x="12442" y="16780"/>
                        <a:pt x="12576" y="16713"/>
                      </a:cubicBezTo>
                      <a:lnTo>
                        <a:pt x="12743" y="16646"/>
                      </a:lnTo>
                      <a:lnTo>
                        <a:pt x="12909" y="16546"/>
                      </a:lnTo>
                      <a:cubicBezTo>
                        <a:pt x="13076" y="16479"/>
                        <a:pt x="13243" y="16413"/>
                        <a:pt x="13376" y="16313"/>
                      </a:cubicBezTo>
                      <a:cubicBezTo>
                        <a:pt x="13510" y="16413"/>
                        <a:pt x="13677" y="16579"/>
                        <a:pt x="13877" y="16713"/>
                      </a:cubicBezTo>
                      <a:cubicBezTo>
                        <a:pt x="14277" y="17013"/>
                        <a:pt x="14744" y="17280"/>
                        <a:pt x="14744" y="17280"/>
                      </a:cubicBezTo>
                      <a:lnTo>
                        <a:pt x="15011" y="17080"/>
                      </a:lnTo>
                      <a:cubicBezTo>
                        <a:pt x="15178" y="16946"/>
                        <a:pt x="15445" y="16780"/>
                        <a:pt x="15645" y="16579"/>
                      </a:cubicBezTo>
                      <a:cubicBezTo>
                        <a:pt x="15845" y="16379"/>
                        <a:pt x="16045" y="16212"/>
                        <a:pt x="16212" y="16046"/>
                      </a:cubicBezTo>
                      <a:lnTo>
                        <a:pt x="16445" y="15779"/>
                      </a:lnTo>
                      <a:cubicBezTo>
                        <a:pt x="16445" y="15779"/>
                        <a:pt x="16245" y="15312"/>
                        <a:pt x="16012" y="14845"/>
                      </a:cubicBezTo>
                      <a:cubicBezTo>
                        <a:pt x="15912" y="14645"/>
                        <a:pt x="15778" y="14445"/>
                        <a:pt x="15711" y="14311"/>
                      </a:cubicBezTo>
                      <a:lnTo>
                        <a:pt x="16012" y="13877"/>
                      </a:lnTo>
                      <a:lnTo>
                        <a:pt x="16112" y="13711"/>
                      </a:lnTo>
                      <a:lnTo>
                        <a:pt x="16212" y="13544"/>
                      </a:lnTo>
                      <a:cubicBezTo>
                        <a:pt x="16278" y="13444"/>
                        <a:pt x="16379" y="13310"/>
                        <a:pt x="16479" y="13110"/>
                      </a:cubicBezTo>
                      <a:cubicBezTo>
                        <a:pt x="16645" y="13110"/>
                        <a:pt x="16846" y="13144"/>
                        <a:pt x="17079" y="13144"/>
                      </a:cubicBezTo>
                      <a:cubicBezTo>
                        <a:pt x="17346" y="13177"/>
                        <a:pt x="17613" y="13185"/>
                        <a:pt x="17813" y="13185"/>
                      </a:cubicBezTo>
                      <a:cubicBezTo>
                        <a:pt x="18013" y="13185"/>
                        <a:pt x="18146" y="13177"/>
                        <a:pt x="18146" y="13177"/>
                      </a:cubicBezTo>
                      <a:cubicBezTo>
                        <a:pt x="18146" y="13144"/>
                        <a:pt x="18146" y="13144"/>
                        <a:pt x="18180" y="13110"/>
                      </a:cubicBezTo>
                      <a:cubicBezTo>
                        <a:pt x="18213" y="13044"/>
                        <a:pt x="18213" y="12943"/>
                        <a:pt x="18280" y="12843"/>
                      </a:cubicBezTo>
                      <a:cubicBezTo>
                        <a:pt x="18347" y="12643"/>
                        <a:pt x="18447" y="12376"/>
                        <a:pt x="18513" y="12110"/>
                      </a:cubicBezTo>
                      <a:lnTo>
                        <a:pt x="18714" y="11342"/>
                      </a:lnTo>
                      <a:cubicBezTo>
                        <a:pt x="18747" y="11109"/>
                        <a:pt x="18780" y="10975"/>
                        <a:pt x="18780" y="10975"/>
                      </a:cubicBezTo>
                      <a:cubicBezTo>
                        <a:pt x="18780" y="10975"/>
                        <a:pt x="18347" y="10675"/>
                        <a:pt x="17880" y="10442"/>
                      </a:cubicBezTo>
                      <a:cubicBezTo>
                        <a:pt x="17679" y="10375"/>
                        <a:pt x="17479" y="10242"/>
                        <a:pt x="17313" y="10175"/>
                      </a:cubicBezTo>
                      <a:lnTo>
                        <a:pt x="17346" y="9441"/>
                      </a:lnTo>
                      <a:lnTo>
                        <a:pt x="17313" y="8740"/>
                      </a:lnTo>
                      <a:cubicBezTo>
                        <a:pt x="17479" y="8674"/>
                        <a:pt x="17679" y="8540"/>
                        <a:pt x="17880" y="8440"/>
                      </a:cubicBezTo>
                      <a:cubicBezTo>
                        <a:pt x="18313" y="8207"/>
                        <a:pt x="18747" y="7907"/>
                        <a:pt x="18747" y="7907"/>
                      </a:cubicBezTo>
                      <a:cubicBezTo>
                        <a:pt x="18747" y="7907"/>
                        <a:pt x="18747" y="7773"/>
                        <a:pt x="18714" y="7540"/>
                      </a:cubicBezTo>
                      <a:lnTo>
                        <a:pt x="18513" y="6772"/>
                      </a:lnTo>
                      <a:cubicBezTo>
                        <a:pt x="18447" y="6505"/>
                        <a:pt x="18313" y="6239"/>
                        <a:pt x="18247" y="6038"/>
                      </a:cubicBezTo>
                      <a:cubicBezTo>
                        <a:pt x="18213" y="5938"/>
                        <a:pt x="18180" y="5838"/>
                        <a:pt x="18146" y="5805"/>
                      </a:cubicBezTo>
                      <a:cubicBezTo>
                        <a:pt x="18146" y="5772"/>
                        <a:pt x="18146" y="5738"/>
                        <a:pt x="18113" y="5705"/>
                      </a:cubicBezTo>
                      <a:cubicBezTo>
                        <a:pt x="18113" y="5705"/>
                        <a:pt x="17579" y="5705"/>
                        <a:pt x="17079" y="5738"/>
                      </a:cubicBezTo>
                      <a:cubicBezTo>
                        <a:pt x="16846" y="5738"/>
                        <a:pt x="16645" y="5772"/>
                        <a:pt x="16445" y="5772"/>
                      </a:cubicBezTo>
                      <a:cubicBezTo>
                        <a:pt x="16345" y="5605"/>
                        <a:pt x="16245" y="5438"/>
                        <a:pt x="16178" y="5338"/>
                      </a:cubicBezTo>
                      <a:lnTo>
                        <a:pt x="16112" y="5171"/>
                      </a:lnTo>
                      <a:lnTo>
                        <a:pt x="16012" y="5004"/>
                      </a:lnTo>
                      <a:lnTo>
                        <a:pt x="15711" y="4571"/>
                      </a:lnTo>
                      <a:cubicBezTo>
                        <a:pt x="15778" y="4404"/>
                        <a:pt x="15912" y="4237"/>
                        <a:pt x="16012" y="4037"/>
                      </a:cubicBezTo>
                      <a:cubicBezTo>
                        <a:pt x="16245" y="3570"/>
                        <a:pt x="16445" y="3103"/>
                        <a:pt x="16445" y="3103"/>
                      </a:cubicBezTo>
                      <a:lnTo>
                        <a:pt x="16212" y="2836"/>
                      </a:lnTo>
                      <a:cubicBezTo>
                        <a:pt x="16078" y="2669"/>
                        <a:pt x="15845" y="2469"/>
                        <a:pt x="15645" y="2302"/>
                      </a:cubicBezTo>
                      <a:cubicBezTo>
                        <a:pt x="15445" y="2102"/>
                        <a:pt x="15211" y="1936"/>
                        <a:pt x="15011" y="1802"/>
                      </a:cubicBezTo>
                      <a:lnTo>
                        <a:pt x="14744" y="1569"/>
                      </a:lnTo>
                      <a:cubicBezTo>
                        <a:pt x="14744" y="1569"/>
                        <a:pt x="14277" y="1869"/>
                        <a:pt x="13877" y="2169"/>
                      </a:cubicBezTo>
                      <a:cubicBezTo>
                        <a:pt x="13677" y="2302"/>
                        <a:pt x="13510" y="2436"/>
                        <a:pt x="13376" y="2569"/>
                      </a:cubicBezTo>
                      <a:cubicBezTo>
                        <a:pt x="13243" y="2469"/>
                        <a:pt x="13076" y="2403"/>
                        <a:pt x="12909" y="2336"/>
                      </a:cubicBezTo>
                      <a:lnTo>
                        <a:pt x="12743" y="2236"/>
                      </a:lnTo>
                      <a:lnTo>
                        <a:pt x="12576" y="2169"/>
                      </a:lnTo>
                      <a:cubicBezTo>
                        <a:pt x="12442" y="2102"/>
                        <a:pt x="12276" y="2036"/>
                        <a:pt x="12075" y="1969"/>
                      </a:cubicBezTo>
                      <a:cubicBezTo>
                        <a:pt x="12075" y="1802"/>
                        <a:pt x="12075" y="1569"/>
                        <a:pt x="12075" y="1335"/>
                      </a:cubicBezTo>
                      <a:cubicBezTo>
                        <a:pt x="12009" y="835"/>
                        <a:pt x="11942" y="301"/>
                        <a:pt x="11942" y="301"/>
                      </a:cubicBezTo>
                      <a:lnTo>
                        <a:pt x="11575" y="234"/>
                      </a:lnTo>
                      <a:cubicBezTo>
                        <a:pt x="11342" y="168"/>
                        <a:pt x="11075" y="101"/>
                        <a:pt x="10808" y="68"/>
                      </a:cubicBezTo>
                      <a:cubicBezTo>
                        <a:pt x="10674" y="68"/>
                        <a:pt x="10541" y="34"/>
                        <a:pt x="10408" y="34"/>
                      </a:cubicBezTo>
                      <a:lnTo>
                        <a:pt x="1004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2724" name="Google Shape;2724;p70"/>
                <p:cNvSpPr/>
                <p:nvPr/>
              </p:nvSpPr>
              <p:spPr>
                <a:xfrm rot="-1490218">
                  <a:off x="1870916" y="3323079"/>
                  <a:ext cx="525709" cy="52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1" h="18882" extrusionOk="0">
                      <a:moveTo>
                        <a:pt x="9274" y="3801"/>
                      </a:moveTo>
                      <a:cubicBezTo>
                        <a:pt x="12166" y="3801"/>
                        <a:pt x="14944" y="6056"/>
                        <a:pt x="14944" y="9441"/>
                      </a:cubicBezTo>
                      <a:cubicBezTo>
                        <a:pt x="14944" y="12543"/>
                        <a:pt x="12442" y="15078"/>
                        <a:pt x="9340" y="15078"/>
                      </a:cubicBezTo>
                      <a:lnTo>
                        <a:pt x="9307" y="15078"/>
                      </a:lnTo>
                      <a:cubicBezTo>
                        <a:pt x="4303" y="15078"/>
                        <a:pt x="1801" y="9007"/>
                        <a:pt x="5337" y="5471"/>
                      </a:cubicBezTo>
                      <a:cubicBezTo>
                        <a:pt x="6481" y="4317"/>
                        <a:pt x="7891" y="3801"/>
                        <a:pt x="9274" y="3801"/>
                      </a:cubicBezTo>
                      <a:close/>
                      <a:moveTo>
                        <a:pt x="9674" y="1"/>
                      </a:moveTo>
                      <a:cubicBezTo>
                        <a:pt x="9674" y="1"/>
                        <a:pt x="9440" y="468"/>
                        <a:pt x="9240" y="968"/>
                      </a:cubicBezTo>
                      <a:cubicBezTo>
                        <a:pt x="9173" y="1168"/>
                        <a:pt x="9107" y="1368"/>
                        <a:pt x="9040" y="1569"/>
                      </a:cubicBezTo>
                      <a:cubicBezTo>
                        <a:pt x="8873" y="1569"/>
                        <a:pt x="8706" y="1569"/>
                        <a:pt x="8540" y="1602"/>
                      </a:cubicBezTo>
                      <a:lnTo>
                        <a:pt x="8339" y="1635"/>
                      </a:lnTo>
                      <a:lnTo>
                        <a:pt x="8139" y="1669"/>
                      </a:lnTo>
                      <a:cubicBezTo>
                        <a:pt x="7973" y="1669"/>
                        <a:pt x="7806" y="1702"/>
                        <a:pt x="7639" y="1769"/>
                      </a:cubicBezTo>
                      <a:cubicBezTo>
                        <a:pt x="7539" y="1602"/>
                        <a:pt x="7405" y="1435"/>
                        <a:pt x="7272" y="1235"/>
                      </a:cubicBezTo>
                      <a:cubicBezTo>
                        <a:pt x="7139" y="1068"/>
                        <a:pt x="6938" y="835"/>
                        <a:pt x="6838" y="668"/>
                      </a:cubicBezTo>
                      <a:cubicBezTo>
                        <a:pt x="6705" y="535"/>
                        <a:pt x="6605" y="434"/>
                        <a:pt x="6605" y="434"/>
                      </a:cubicBezTo>
                      <a:lnTo>
                        <a:pt x="6271" y="568"/>
                      </a:lnTo>
                      <a:cubicBezTo>
                        <a:pt x="6004" y="635"/>
                        <a:pt x="5771" y="735"/>
                        <a:pt x="5537" y="835"/>
                      </a:cubicBezTo>
                      <a:cubicBezTo>
                        <a:pt x="5271" y="968"/>
                        <a:pt x="5004" y="1102"/>
                        <a:pt x="4837" y="1202"/>
                      </a:cubicBezTo>
                      <a:lnTo>
                        <a:pt x="4537" y="1402"/>
                      </a:lnTo>
                      <a:cubicBezTo>
                        <a:pt x="4537" y="1402"/>
                        <a:pt x="4570" y="1902"/>
                        <a:pt x="4704" y="2403"/>
                      </a:cubicBezTo>
                      <a:cubicBezTo>
                        <a:pt x="4737" y="2636"/>
                        <a:pt x="4804" y="2870"/>
                        <a:pt x="4837" y="3036"/>
                      </a:cubicBezTo>
                      <a:lnTo>
                        <a:pt x="4437" y="3337"/>
                      </a:lnTo>
                      <a:lnTo>
                        <a:pt x="4270" y="3470"/>
                      </a:lnTo>
                      <a:lnTo>
                        <a:pt x="4136" y="3603"/>
                      </a:lnTo>
                      <a:cubicBezTo>
                        <a:pt x="4003" y="3703"/>
                        <a:pt x="3870" y="3837"/>
                        <a:pt x="3770" y="3970"/>
                      </a:cubicBezTo>
                      <a:cubicBezTo>
                        <a:pt x="3603" y="3904"/>
                        <a:pt x="3403" y="3804"/>
                        <a:pt x="3169" y="3737"/>
                      </a:cubicBezTo>
                      <a:cubicBezTo>
                        <a:pt x="2702" y="3537"/>
                        <a:pt x="2202" y="3403"/>
                        <a:pt x="2202" y="3403"/>
                      </a:cubicBezTo>
                      <a:cubicBezTo>
                        <a:pt x="2168" y="3437"/>
                        <a:pt x="2135" y="3437"/>
                        <a:pt x="2135" y="3470"/>
                      </a:cubicBezTo>
                      <a:cubicBezTo>
                        <a:pt x="2102" y="3537"/>
                        <a:pt x="2035" y="3603"/>
                        <a:pt x="1968" y="3703"/>
                      </a:cubicBezTo>
                      <a:cubicBezTo>
                        <a:pt x="1801" y="3904"/>
                        <a:pt x="1668" y="4104"/>
                        <a:pt x="1501" y="4337"/>
                      </a:cubicBezTo>
                      <a:cubicBezTo>
                        <a:pt x="1368" y="4571"/>
                        <a:pt x="1201" y="4804"/>
                        <a:pt x="1101" y="5004"/>
                      </a:cubicBezTo>
                      <a:lnTo>
                        <a:pt x="934" y="5338"/>
                      </a:lnTo>
                      <a:cubicBezTo>
                        <a:pt x="934" y="5338"/>
                        <a:pt x="1268" y="5738"/>
                        <a:pt x="1635" y="6105"/>
                      </a:cubicBezTo>
                      <a:cubicBezTo>
                        <a:pt x="1801" y="6272"/>
                        <a:pt x="1968" y="6405"/>
                        <a:pt x="2102" y="6539"/>
                      </a:cubicBezTo>
                      <a:cubicBezTo>
                        <a:pt x="2035" y="6739"/>
                        <a:pt x="1968" y="6906"/>
                        <a:pt x="1902" y="7039"/>
                      </a:cubicBezTo>
                      <a:cubicBezTo>
                        <a:pt x="1902" y="7073"/>
                        <a:pt x="1868" y="7106"/>
                        <a:pt x="1868" y="7173"/>
                      </a:cubicBezTo>
                      <a:lnTo>
                        <a:pt x="1868" y="7206"/>
                      </a:lnTo>
                      <a:cubicBezTo>
                        <a:pt x="1868" y="7206"/>
                        <a:pt x="1801" y="7473"/>
                        <a:pt x="1701" y="7907"/>
                      </a:cubicBezTo>
                      <a:cubicBezTo>
                        <a:pt x="1535" y="7940"/>
                        <a:pt x="1301" y="7973"/>
                        <a:pt x="1101" y="8007"/>
                      </a:cubicBezTo>
                      <a:cubicBezTo>
                        <a:pt x="601" y="8140"/>
                        <a:pt x="67" y="8307"/>
                        <a:pt x="67" y="8307"/>
                      </a:cubicBezTo>
                      <a:cubicBezTo>
                        <a:pt x="67" y="8407"/>
                        <a:pt x="34" y="8540"/>
                        <a:pt x="34" y="8640"/>
                      </a:cubicBezTo>
                      <a:cubicBezTo>
                        <a:pt x="34" y="8874"/>
                        <a:pt x="34" y="9141"/>
                        <a:pt x="0" y="9441"/>
                      </a:cubicBezTo>
                      <a:cubicBezTo>
                        <a:pt x="0" y="9741"/>
                        <a:pt x="34" y="10008"/>
                        <a:pt x="34" y="10242"/>
                      </a:cubicBezTo>
                      <a:cubicBezTo>
                        <a:pt x="34" y="10342"/>
                        <a:pt x="67" y="10475"/>
                        <a:pt x="67" y="10575"/>
                      </a:cubicBezTo>
                      <a:cubicBezTo>
                        <a:pt x="67" y="10575"/>
                        <a:pt x="601" y="10742"/>
                        <a:pt x="1101" y="10842"/>
                      </a:cubicBezTo>
                      <a:cubicBezTo>
                        <a:pt x="1301" y="10909"/>
                        <a:pt x="1535" y="10942"/>
                        <a:pt x="1701" y="10975"/>
                      </a:cubicBezTo>
                      <a:cubicBezTo>
                        <a:pt x="1801" y="11376"/>
                        <a:pt x="1868" y="11676"/>
                        <a:pt x="1868" y="11676"/>
                      </a:cubicBezTo>
                      <a:lnTo>
                        <a:pt x="1868" y="11709"/>
                      </a:lnTo>
                      <a:cubicBezTo>
                        <a:pt x="1868" y="11743"/>
                        <a:pt x="1902" y="11809"/>
                        <a:pt x="1902" y="11843"/>
                      </a:cubicBezTo>
                      <a:cubicBezTo>
                        <a:pt x="1968" y="11976"/>
                        <a:pt x="2035" y="12143"/>
                        <a:pt x="2102" y="12343"/>
                      </a:cubicBezTo>
                      <a:cubicBezTo>
                        <a:pt x="1968" y="12443"/>
                        <a:pt x="1801" y="12610"/>
                        <a:pt x="1635" y="12777"/>
                      </a:cubicBezTo>
                      <a:cubicBezTo>
                        <a:pt x="1268" y="13144"/>
                        <a:pt x="934" y="13544"/>
                        <a:pt x="934" y="13544"/>
                      </a:cubicBezTo>
                      <a:lnTo>
                        <a:pt x="1101" y="13877"/>
                      </a:lnTo>
                      <a:cubicBezTo>
                        <a:pt x="1201" y="14044"/>
                        <a:pt x="1334" y="14278"/>
                        <a:pt x="1501" y="14545"/>
                      </a:cubicBezTo>
                      <a:cubicBezTo>
                        <a:pt x="1668" y="14778"/>
                        <a:pt x="1801" y="14978"/>
                        <a:pt x="1968" y="15178"/>
                      </a:cubicBezTo>
                      <a:cubicBezTo>
                        <a:pt x="2035" y="15278"/>
                        <a:pt x="2102" y="15345"/>
                        <a:pt x="2135" y="15379"/>
                      </a:cubicBezTo>
                      <a:cubicBezTo>
                        <a:pt x="2135" y="15412"/>
                        <a:pt x="2168" y="15445"/>
                        <a:pt x="2202" y="15479"/>
                      </a:cubicBezTo>
                      <a:cubicBezTo>
                        <a:pt x="2202" y="15479"/>
                        <a:pt x="2702" y="15312"/>
                        <a:pt x="3169" y="15145"/>
                      </a:cubicBezTo>
                      <a:cubicBezTo>
                        <a:pt x="3403" y="15078"/>
                        <a:pt x="3603" y="14978"/>
                        <a:pt x="3770" y="14912"/>
                      </a:cubicBezTo>
                      <a:cubicBezTo>
                        <a:pt x="3903" y="15078"/>
                        <a:pt x="4036" y="15178"/>
                        <a:pt x="4136" y="15278"/>
                      </a:cubicBezTo>
                      <a:lnTo>
                        <a:pt x="4270" y="15412"/>
                      </a:lnTo>
                      <a:lnTo>
                        <a:pt x="4437" y="15545"/>
                      </a:lnTo>
                      <a:lnTo>
                        <a:pt x="4837" y="15846"/>
                      </a:lnTo>
                      <a:cubicBezTo>
                        <a:pt x="4804" y="16012"/>
                        <a:pt x="4737" y="16246"/>
                        <a:pt x="4704" y="16479"/>
                      </a:cubicBezTo>
                      <a:cubicBezTo>
                        <a:pt x="4570" y="16946"/>
                        <a:pt x="4537" y="17480"/>
                        <a:pt x="4537" y="17480"/>
                      </a:cubicBezTo>
                      <a:lnTo>
                        <a:pt x="4837" y="17680"/>
                      </a:lnTo>
                      <a:cubicBezTo>
                        <a:pt x="5004" y="17780"/>
                        <a:pt x="5271" y="17880"/>
                        <a:pt x="5537" y="18014"/>
                      </a:cubicBezTo>
                      <a:cubicBezTo>
                        <a:pt x="5771" y="18147"/>
                        <a:pt x="6004" y="18247"/>
                        <a:pt x="6271" y="18314"/>
                      </a:cubicBezTo>
                      <a:lnTo>
                        <a:pt x="6605" y="18447"/>
                      </a:lnTo>
                      <a:cubicBezTo>
                        <a:pt x="6605" y="18447"/>
                        <a:pt x="6705" y="18347"/>
                        <a:pt x="6838" y="18181"/>
                      </a:cubicBezTo>
                      <a:cubicBezTo>
                        <a:pt x="6938" y="18047"/>
                        <a:pt x="7105" y="17847"/>
                        <a:pt x="7272" y="17647"/>
                      </a:cubicBezTo>
                      <a:cubicBezTo>
                        <a:pt x="7439" y="17413"/>
                        <a:pt x="7539" y="17280"/>
                        <a:pt x="7639" y="17113"/>
                      </a:cubicBezTo>
                      <a:cubicBezTo>
                        <a:pt x="7806" y="17180"/>
                        <a:pt x="7973" y="17213"/>
                        <a:pt x="8139" y="17213"/>
                      </a:cubicBezTo>
                      <a:lnTo>
                        <a:pt x="8339" y="17247"/>
                      </a:lnTo>
                      <a:lnTo>
                        <a:pt x="8540" y="17280"/>
                      </a:lnTo>
                      <a:cubicBezTo>
                        <a:pt x="8706" y="17313"/>
                        <a:pt x="8873" y="17313"/>
                        <a:pt x="9040" y="17313"/>
                      </a:cubicBezTo>
                      <a:cubicBezTo>
                        <a:pt x="9107" y="17480"/>
                        <a:pt x="9173" y="17714"/>
                        <a:pt x="9240" y="17914"/>
                      </a:cubicBezTo>
                      <a:cubicBezTo>
                        <a:pt x="9440" y="18414"/>
                        <a:pt x="9674" y="18881"/>
                        <a:pt x="9674" y="18881"/>
                      </a:cubicBezTo>
                      <a:lnTo>
                        <a:pt x="10041" y="18881"/>
                      </a:lnTo>
                      <a:lnTo>
                        <a:pt x="10408" y="18848"/>
                      </a:lnTo>
                      <a:cubicBezTo>
                        <a:pt x="10541" y="18848"/>
                        <a:pt x="10674" y="18814"/>
                        <a:pt x="10808" y="18781"/>
                      </a:cubicBezTo>
                      <a:cubicBezTo>
                        <a:pt x="11075" y="18748"/>
                        <a:pt x="11342" y="18714"/>
                        <a:pt x="11575" y="18648"/>
                      </a:cubicBezTo>
                      <a:lnTo>
                        <a:pt x="11942" y="18581"/>
                      </a:lnTo>
                      <a:cubicBezTo>
                        <a:pt x="11942" y="18581"/>
                        <a:pt x="12009" y="18047"/>
                        <a:pt x="12075" y="17547"/>
                      </a:cubicBezTo>
                      <a:cubicBezTo>
                        <a:pt x="12075" y="17313"/>
                        <a:pt x="12075" y="17080"/>
                        <a:pt x="12075" y="16913"/>
                      </a:cubicBezTo>
                      <a:cubicBezTo>
                        <a:pt x="12276" y="16813"/>
                        <a:pt x="12442" y="16780"/>
                        <a:pt x="12576" y="16713"/>
                      </a:cubicBezTo>
                      <a:lnTo>
                        <a:pt x="12743" y="16646"/>
                      </a:lnTo>
                      <a:lnTo>
                        <a:pt x="12909" y="16546"/>
                      </a:lnTo>
                      <a:cubicBezTo>
                        <a:pt x="13076" y="16479"/>
                        <a:pt x="13243" y="16413"/>
                        <a:pt x="13376" y="16313"/>
                      </a:cubicBezTo>
                      <a:cubicBezTo>
                        <a:pt x="13510" y="16413"/>
                        <a:pt x="13677" y="16579"/>
                        <a:pt x="13877" y="16713"/>
                      </a:cubicBezTo>
                      <a:cubicBezTo>
                        <a:pt x="14277" y="17013"/>
                        <a:pt x="14744" y="17280"/>
                        <a:pt x="14744" y="17280"/>
                      </a:cubicBezTo>
                      <a:lnTo>
                        <a:pt x="15011" y="17080"/>
                      </a:lnTo>
                      <a:cubicBezTo>
                        <a:pt x="15178" y="16946"/>
                        <a:pt x="15445" y="16780"/>
                        <a:pt x="15645" y="16579"/>
                      </a:cubicBezTo>
                      <a:cubicBezTo>
                        <a:pt x="15845" y="16379"/>
                        <a:pt x="16045" y="16212"/>
                        <a:pt x="16212" y="16046"/>
                      </a:cubicBezTo>
                      <a:lnTo>
                        <a:pt x="16445" y="15779"/>
                      </a:lnTo>
                      <a:cubicBezTo>
                        <a:pt x="16445" y="15779"/>
                        <a:pt x="16245" y="15312"/>
                        <a:pt x="16012" y="14845"/>
                      </a:cubicBezTo>
                      <a:cubicBezTo>
                        <a:pt x="15912" y="14645"/>
                        <a:pt x="15778" y="14445"/>
                        <a:pt x="15711" y="14311"/>
                      </a:cubicBezTo>
                      <a:lnTo>
                        <a:pt x="16012" y="13877"/>
                      </a:lnTo>
                      <a:lnTo>
                        <a:pt x="16112" y="13711"/>
                      </a:lnTo>
                      <a:lnTo>
                        <a:pt x="16212" y="13544"/>
                      </a:lnTo>
                      <a:cubicBezTo>
                        <a:pt x="16278" y="13444"/>
                        <a:pt x="16379" y="13310"/>
                        <a:pt x="16479" y="13110"/>
                      </a:cubicBezTo>
                      <a:cubicBezTo>
                        <a:pt x="16645" y="13110"/>
                        <a:pt x="16846" y="13144"/>
                        <a:pt x="17079" y="13144"/>
                      </a:cubicBezTo>
                      <a:cubicBezTo>
                        <a:pt x="17346" y="13177"/>
                        <a:pt x="17613" y="13185"/>
                        <a:pt x="17813" y="13185"/>
                      </a:cubicBezTo>
                      <a:cubicBezTo>
                        <a:pt x="18013" y="13185"/>
                        <a:pt x="18146" y="13177"/>
                        <a:pt x="18146" y="13177"/>
                      </a:cubicBezTo>
                      <a:cubicBezTo>
                        <a:pt x="18146" y="13144"/>
                        <a:pt x="18146" y="13144"/>
                        <a:pt x="18180" y="13110"/>
                      </a:cubicBezTo>
                      <a:cubicBezTo>
                        <a:pt x="18213" y="13044"/>
                        <a:pt x="18213" y="12943"/>
                        <a:pt x="18280" y="12843"/>
                      </a:cubicBezTo>
                      <a:cubicBezTo>
                        <a:pt x="18347" y="12643"/>
                        <a:pt x="18447" y="12376"/>
                        <a:pt x="18513" y="12110"/>
                      </a:cubicBezTo>
                      <a:lnTo>
                        <a:pt x="18714" y="11342"/>
                      </a:lnTo>
                      <a:cubicBezTo>
                        <a:pt x="18747" y="11109"/>
                        <a:pt x="18780" y="10975"/>
                        <a:pt x="18780" y="10975"/>
                      </a:cubicBezTo>
                      <a:cubicBezTo>
                        <a:pt x="18780" y="10975"/>
                        <a:pt x="18347" y="10675"/>
                        <a:pt x="17880" y="10442"/>
                      </a:cubicBezTo>
                      <a:cubicBezTo>
                        <a:pt x="17679" y="10375"/>
                        <a:pt x="17479" y="10242"/>
                        <a:pt x="17313" y="10175"/>
                      </a:cubicBezTo>
                      <a:lnTo>
                        <a:pt x="17346" y="9441"/>
                      </a:lnTo>
                      <a:lnTo>
                        <a:pt x="17313" y="8740"/>
                      </a:lnTo>
                      <a:cubicBezTo>
                        <a:pt x="17479" y="8674"/>
                        <a:pt x="17679" y="8540"/>
                        <a:pt x="17880" y="8440"/>
                      </a:cubicBezTo>
                      <a:cubicBezTo>
                        <a:pt x="18313" y="8207"/>
                        <a:pt x="18747" y="7907"/>
                        <a:pt x="18747" y="7907"/>
                      </a:cubicBezTo>
                      <a:cubicBezTo>
                        <a:pt x="18747" y="7907"/>
                        <a:pt x="18747" y="7773"/>
                        <a:pt x="18714" y="7540"/>
                      </a:cubicBezTo>
                      <a:lnTo>
                        <a:pt x="18513" y="6772"/>
                      </a:lnTo>
                      <a:cubicBezTo>
                        <a:pt x="18447" y="6505"/>
                        <a:pt x="18313" y="6239"/>
                        <a:pt x="18247" y="6038"/>
                      </a:cubicBezTo>
                      <a:cubicBezTo>
                        <a:pt x="18213" y="5938"/>
                        <a:pt x="18180" y="5838"/>
                        <a:pt x="18146" y="5805"/>
                      </a:cubicBezTo>
                      <a:cubicBezTo>
                        <a:pt x="18146" y="5772"/>
                        <a:pt x="18146" y="5738"/>
                        <a:pt x="18113" y="5705"/>
                      </a:cubicBezTo>
                      <a:cubicBezTo>
                        <a:pt x="18113" y="5705"/>
                        <a:pt x="17579" y="5705"/>
                        <a:pt x="17079" y="5738"/>
                      </a:cubicBezTo>
                      <a:cubicBezTo>
                        <a:pt x="16846" y="5738"/>
                        <a:pt x="16645" y="5772"/>
                        <a:pt x="16445" y="5772"/>
                      </a:cubicBezTo>
                      <a:cubicBezTo>
                        <a:pt x="16345" y="5605"/>
                        <a:pt x="16245" y="5438"/>
                        <a:pt x="16178" y="5338"/>
                      </a:cubicBezTo>
                      <a:lnTo>
                        <a:pt x="16112" y="5171"/>
                      </a:lnTo>
                      <a:lnTo>
                        <a:pt x="16012" y="5004"/>
                      </a:lnTo>
                      <a:lnTo>
                        <a:pt x="15711" y="4571"/>
                      </a:lnTo>
                      <a:cubicBezTo>
                        <a:pt x="15778" y="4404"/>
                        <a:pt x="15912" y="4237"/>
                        <a:pt x="16012" y="4037"/>
                      </a:cubicBezTo>
                      <a:cubicBezTo>
                        <a:pt x="16245" y="3570"/>
                        <a:pt x="16445" y="3103"/>
                        <a:pt x="16445" y="3103"/>
                      </a:cubicBezTo>
                      <a:lnTo>
                        <a:pt x="16212" y="2836"/>
                      </a:lnTo>
                      <a:cubicBezTo>
                        <a:pt x="16078" y="2669"/>
                        <a:pt x="15845" y="2469"/>
                        <a:pt x="15645" y="2302"/>
                      </a:cubicBezTo>
                      <a:cubicBezTo>
                        <a:pt x="15445" y="2102"/>
                        <a:pt x="15211" y="1936"/>
                        <a:pt x="15011" y="1802"/>
                      </a:cubicBezTo>
                      <a:lnTo>
                        <a:pt x="14744" y="1569"/>
                      </a:lnTo>
                      <a:cubicBezTo>
                        <a:pt x="14744" y="1569"/>
                        <a:pt x="14277" y="1869"/>
                        <a:pt x="13877" y="2169"/>
                      </a:cubicBezTo>
                      <a:cubicBezTo>
                        <a:pt x="13677" y="2302"/>
                        <a:pt x="13510" y="2436"/>
                        <a:pt x="13376" y="2569"/>
                      </a:cubicBezTo>
                      <a:cubicBezTo>
                        <a:pt x="13243" y="2469"/>
                        <a:pt x="13076" y="2403"/>
                        <a:pt x="12909" y="2336"/>
                      </a:cubicBezTo>
                      <a:lnTo>
                        <a:pt x="12743" y="2236"/>
                      </a:lnTo>
                      <a:lnTo>
                        <a:pt x="12576" y="2169"/>
                      </a:lnTo>
                      <a:cubicBezTo>
                        <a:pt x="12442" y="2102"/>
                        <a:pt x="12276" y="2036"/>
                        <a:pt x="12075" y="1969"/>
                      </a:cubicBezTo>
                      <a:cubicBezTo>
                        <a:pt x="12075" y="1802"/>
                        <a:pt x="12075" y="1569"/>
                        <a:pt x="12075" y="1335"/>
                      </a:cubicBezTo>
                      <a:cubicBezTo>
                        <a:pt x="12009" y="835"/>
                        <a:pt x="11942" y="301"/>
                        <a:pt x="11942" y="301"/>
                      </a:cubicBezTo>
                      <a:lnTo>
                        <a:pt x="11575" y="234"/>
                      </a:lnTo>
                      <a:cubicBezTo>
                        <a:pt x="11342" y="168"/>
                        <a:pt x="11075" y="101"/>
                        <a:pt x="10808" y="68"/>
                      </a:cubicBezTo>
                      <a:cubicBezTo>
                        <a:pt x="10674" y="68"/>
                        <a:pt x="10541" y="34"/>
                        <a:pt x="10408" y="34"/>
                      </a:cubicBezTo>
                      <a:lnTo>
                        <a:pt x="10041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725" name="Google Shape;2725;p70"/>
              <p:cNvSpPr/>
              <p:nvPr/>
            </p:nvSpPr>
            <p:spPr>
              <a:xfrm>
                <a:off x="1075550" y="2784863"/>
                <a:ext cx="194400" cy="19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26" name="Google Shape;2726;p70"/>
              <p:cNvSpPr/>
              <p:nvPr/>
            </p:nvSpPr>
            <p:spPr>
              <a:xfrm>
                <a:off x="1662950" y="2144625"/>
                <a:ext cx="194400" cy="19440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27" name="Google Shape;2727;p70"/>
              <p:cNvSpPr/>
              <p:nvPr/>
            </p:nvSpPr>
            <p:spPr>
              <a:xfrm>
                <a:off x="1857350" y="4034504"/>
                <a:ext cx="97800" cy="97800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28" name="Google Shape;2728;p70"/>
              <p:cNvSpPr/>
              <p:nvPr/>
            </p:nvSpPr>
            <p:spPr>
              <a:xfrm>
                <a:off x="972475" y="2603225"/>
                <a:ext cx="42300" cy="42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29" name="Google Shape;2729;p70"/>
              <p:cNvSpPr/>
              <p:nvPr/>
            </p:nvSpPr>
            <p:spPr>
              <a:xfrm>
                <a:off x="1502050" y="4340138"/>
                <a:ext cx="80100" cy="8010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30" name="Google Shape;2730;p70"/>
              <p:cNvSpPr/>
              <p:nvPr/>
            </p:nvSpPr>
            <p:spPr>
              <a:xfrm>
                <a:off x="2354275" y="4103438"/>
                <a:ext cx="80100" cy="80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</p:grpSp>
        <p:sp>
          <p:nvSpPr>
            <p:cNvPr id="2731" name="Google Shape;2731;p70"/>
            <p:cNvSpPr/>
            <p:nvPr/>
          </p:nvSpPr>
          <p:spPr>
            <a:xfrm flipH="1">
              <a:off x="2323238" y="2634250"/>
              <a:ext cx="381000" cy="495625"/>
            </a:xfrm>
            <a:custGeom>
              <a:avLst/>
              <a:gdLst/>
              <a:ahLst/>
              <a:cxnLst/>
              <a:rect l="l" t="t" r="r" b="b"/>
              <a:pathLst>
                <a:path w="15240" h="19825" extrusionOk="0">
                  <a:moveTo>
                    <a:pt x="13597" y="1"/>
                  </a:moveTo>
                  <a:cubicBezTo>
                    <a:pt x="13347" y="1"/>
                    <a:pt x="13085" y="89"/>
                    <a:pt x="12843" y="294"/>
                  </a:cubicBezTo>
                  <a:lnTo>
                    <a:pt x="4404" y="8733"/>
                  </a:lnTo>
                  <a:lnTo>
                    <a:pt x="4404" y="5698"/>
                  </a:lnTo>
                  <a:cubicBezTo>
                    <a:pt x="4404" y="5298"/>
                    <a:pt x="4304" y="4931"/>
                    <a:pt x="4137" y="4564"/>
                  </a:cubicBezTo>
                  <a:cubicBezTo>
                    <a:pt x="4003" y="4297"/>
                    <a:pt x="3837" y="4063"/>
                    <a:pt x="3636" y="3863"/>
                  </a:cubicBezTo>
                  <a:lnTo>
                    <a:pt x="2702" y="2929"/>
                  </a:lnTo>
                  <a:cubicBezTo>
                    <a:pt x="2452" y="2690"/>
                    <a:pt x="2149" y="2582"/>
                    <a:pt x="1854" y="2582"/>
                  </a:cubicBezTo>
                  <a:cubicBezTo>
                    <a:pt x="1243" y="2582"/>
                    <a:pt x="668" y="3044"/>
                    <a:pt x="668" y="3763"/>
                  </a:cubicBezTo>
                  <a:cubicBezTo>
                    <a:pt x="668" y="4063"/>
                    <a:pt x="801" y="4364"/>
                    <a:pt x="1035" y="4597"/>
                  </a:cubicBezTo>
                  <a:lnTo>
                    <a:pt x="1268" y="4831"/>
                  </a:lnTo>
                  <a:cubicBezTo>
                    <a:pt x="1735" y="5331"/>
                    <a:pt x="2035" y="5998"/>
                    <a:pt x="2035" y="6699"/>
                  </a:cubicBezTo>
                  <a:lnTo>
                    <a:pt x="0" y="14104"/>
                  </a:lnTo>
                  <a:cubicBezTo>
                    <a:pt x="0" y="14704"/>
                    <a:pt x="234" y="15271"/>
                    <a:pt x="668" y="15705"/>
                  </a:cubicBezTo>
                  <a:lnTo>
                    <a:pt x="4137" y="19174"/>
                  </a:lnTo>
                  <a:cubicBezTo>
                    <a:pt x="4587" y="19608"/>
                    <a:pt x="5171" y="19825"/>
                    <a:pt x="5750" y="19825"/>
                  </a:cubicBezTo>
                  <a:cubicBezTo>
                    <a:pt x="6330" y="19825"/>
                    <a:pt x="6905" y="19608"/>
                    <a:pt x="7339" y="19174"/>
                  </a:cubicBezTo>
                  <a:lnTo>
                    <a:pt x="13177" y="13337"/>
                  </a:lnTo>
                  <a:cubicBezTo>
                    <a:pt x="13410" y="13103"/>
                    <a:pt x="13510" y="12803"/>
                    <a:pt x="13510" y="12503"/>
                  </a:cubicBezTo>
                  <a:cubicBezTo>
                    <a:pt x="13510" y="11784"/>
                    <a:pt x="12935" y="11307"/>
                    <a:pt x="12335" y="11307"/>
                  </a:cubicBezTo>
                  <a:cubicBezTo>
                    <a:pt x="12044" y="11307"/>
                    <a:pt x="11748" y="11418"/>
                    <a:pt x="11509" y="11669"/>
                  </a:cubicBezTo>
                  <a:lnTo>
                    <a:pt x="12176" y="10968"/>
                  </a:lnTo>
                  <a:cubicBezTo>
                    <a:pt x="13186" y="10135"/>
                    <a:pt x="12361" y="8843"/>
                    <a:pt x="11408" y="8843"/>
                  </a:cubicBezTo>
                  <a:cubicBezTo>
                    <a:pt x="11210" y="8843"/>
                    <a:pt x="11006" y="8899"/>
                    <a:pt x="10811" y="9027"/>
                  </a:cubicBezTo>
                  <a:lnTo>
                    <a:pt x="10811" y="9027"/>
                  </a:lnTo>
                  <a:lnTo>
                    <a:pt x="10842" y="9000"/>
                  </a:lnTo>
                  <a:cubicBezTo>
                    <a:pt x="11542" y="8119"/>
                    <a:pt x="10811" y="7035"/>
                    <a:pt x="9933" y="7035"/>
                  </a:cubicBezTo>
                  <a:cubicBezTo>
                    <a:pt x="9682" y="7035"/>
                    <a:pt x="9419" y="7124"/>
                    <a:pt x="9174" y="7332"/>
                  </a:cubicBezTo>
                  <a:lnTo>
                    <a:pt x="14511" y="1962"/>
                  </a:lnTo>
                  <a:cubicBezTo>
                    <a:pt x="15239" y="1103"/>
                    <a:pt x="14486" y="1"/>
                    <a:pt x="1359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2733" name="Google Shape;2733;p70">
            <a:hlinkClick r:id="" action="ppaction://hlinkshowjump?jump=nextslide"/>
          </p:cNvPr>
          <p:cNvSpPr/>
          <p:nvPr/>
        </p:nvSpPr>
        <p:spPr>
          <a:xfrm rot="5400000">
            <a:off x="10953896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734" name="Google Shape;2734;p70">
            <a:hlinkClick r:id="" action="ppaction://hlinkshowjump?jump=previousslide"/>
          </p:cNvPr>
          <p:cNvSpPr/>
          <p:nvPr/>
        </p:nvSpPr>
        <p:spPr>
          <a:xfrm rot="-5400000" flipH="1">
            <a:off x="975963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736" name="Google Shape;2736;p70">
            <a:hlinkClick r:id="" action="ppaction://noaction"/>
          </p:cNvPr>
          <p:cNvSpPr txBox="1"/>
          <p:nvPr/>
        </p:nvSpPr>
        <p:spPr>
          <a:xfrm>
            <a:off x="2023907" y="367700"/>
            <a:ext cx="696000" cy="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738" name="Google Shape;2738;p70"/>
          <p:cNvGrpSpPr/>
          <p:nvPr/>
        </p:nvGrpSpPr>
        <p:grpSpPr>
          <a:xfrm>
            <a:off x="941384" y="417297"/>
            <a:ext cx="186963" cy="187212"/>
            <a:chOff x="2741000" y="199475"/>
            <a:chExt cx="191953" cy="192210"/>
          </a:xfrm>
        </p:grpSpPr>
        <p:sp>
          <p:nvSpPr>
            <p:cNvPr id="2739" name="Google Shape;2739;p7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0" name="Google Shape;2740;p7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1" name="Google Shape;2741;p7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2" name="Google Shape;2742;p7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3" name="Google Shape;2743;p7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4" name="Google Shape;2744;p7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5" name="Google Shape;2745;p7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6" name="Google Shape;2746;p7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7" name="Google Shape;2747;p7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2748" name="Google Shape;2748;p70">
            <a:hlinkClick r:id="rId3" action="ppaction://hlinksldjump"/>
          </p:cNvPr>
          <p:cNvSpPr/>
          <p:nvPr/>
        </p:nvSpPr>
        <p:spPr>
          <a:xfrm>
            <a:off x="892667" y="368700"/>
            <a:ext cx="2844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Google Shape;245;p34">
            <a:extLst>
              <a:ext uri="{FF2B5EF4-FFF2-40B4-BE49-F238E27FC236}">
                <a16:creationId xmlns:a16="http://schemas.microsoft.com/office/drawing/2014/main" id="{A98CDE43-7265-A522-8DA5-6E6975DDA5EE}"/>
              </a:ext>
            </a:extLst>
          </p:cNvPr>
          <p:cNvSpPr txBox="1"/>
          <p:nvPr/>
        </p:nvSpPr>
        <p:spPr>
          <a:xfrm>
            <a:off x="9073999" y="283665"/>
            <a:ext cx="2104332" cy="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867" b="0" i="0" u="none" strike="noStrike" kern="0" cap="none" spc="0" normalizeH="0" baseline="0" noProof="0" dirty="0">
                <a:ln>
                  <a:noFill/>
                </a:ln>
                <a:solidFill>
                  <a:srgbClr val="FFB632"/>
                </a:solidFill>
                <a:effectLst/>
                <a:uLnTx/>
                <a:uFillTx/>
                <a:latin typeface="Bebas Neue"/>
                <a:ea typeface="+mn-ea"/>
                <a:cs typeface="Arial"/>
                <a:sym typeface="Bebas Neue"/>
              </a:rPr>
              <a:t>Probability and stats</a:t>
            </a: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FFB632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9145BD5-CD73-1959-F849-4D7397B827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4584358"/>
              </p:ext>
            </p:extLst>
          </p:nvPr>
        </p:nvGraphicFramePr>
        <p:xfrm>
          <a:off x="3334991" y="1493054"/>
          <a:ext cx="5487422" cy="3943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20403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33;p7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4CA9B5A-9891-E702-70A8-AF2996946F4F}"/>
              </a:ext>
            </a:extLst>
          </p:cNvPr>
          <p:cNvSpPr/>
          <p:nvPr/>
        </p:nvSpPr>
        <p:spPr>
          <a:xfrm rot="5400000">
            <a:off x="10953896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" name="Google Shape;2734;p7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7EE10BB-47ED-DB83-A5E1-4914793D276C}"/>
              </a:ext>
            </a:extLst>
          </p:cNvPr>
          <p:cNvSpPr/>
          <p:nvPr/>
        </p:nvSpPr>
        <p:spPr>
          <a:xfrm rot="16200000" flipH="1">
            <a:off x="975963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6" name="Google Shape;2736;p70">
            <a:hlinkClick r:id="" action="ppaction://noaction"/>
            <a:extLst>
              <a:ext uri="{FF2B5EF4-FFF2-40B4-BE49-F238E27FC236}">
                <a16:creationId xmlns:a16="http://schemas.microsoft.com/office/drawing/2014/main" id="{3127A24A-B697-A1BC-E31F-9213E45EB73B}"/>
              </a:ext>
            </a:extLst>
          </p:cNvPr>
          <p:cNvSpPr txBox="1"/>
          <p:nvPr/>
        </p:nvSpPr>
        <p:spPr>
          <a:xfrm>
            <a:off x="2023907" y="367700"/>
            <a:ext cx="696000" cy="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8" name="Google Shape;2738;p70">
            <a:extLst>
              <a:ext uri="{FF2B5EF4-FFF2-40B4-BE49-F238E27FC236}">
                <a16:creationId xmlns:a16="http://schemas.microsoft.com/office/drawing/2014/main" id="{6A33DB85-D321-5AA9-DB87-22BED4B76A15}"/>
              </a:ext>
            </a:extLst>
          </p:cNvPr>
          <p:cNvGrpSpPr/>
          <p:nvPr/>
        </p:nvGrpSpPr>
        <p:grpSpPr>
          <a:xfrm>
            <a:off x="941384" y="417297"/>
            <a:ext cx="186963" cy="187212"/>
            <a:chOff x="2741000" y="199475"/>
            <a:chExt cx="191953" cy="192210"/>
          </a:xfrm>
        </p:grpSpPr>
        <p:sp>
          <p:nvSpPr>
            <p:cNvPr id="9" name="Google Shape;2739;p70">
              <a:extLst>
                <a:ext uri="{FF2B5EF4-FFF2-40B4-BE49-F238E27FC236}">
                  <a16:creationId xmlns:a16="http://schemas.microsoft.com/office/drawing/2014/main" id="{6C624484-0C97-FFAF-6F4C-CB3815C5372F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" name="Google Shape;2740;p70">
              <a:extLst>
                <a:ext uri="{FF2B5EF4-FFF2-40B4-BE49-F238E27FC236}">
                  <a16:creationId xmlns:a16="http://schemas.microsoft.com/office/drawing/2014/main" id="{8D27F8A9-24C5-5216-68C9-24399A8B346D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" name="Google Shape;2741;p70">
              <a:extLst>
                <a:ext uri="{FF2B5EF4-FFF2-40B4-BE49-F238E27FC236}">
                  <a16:creationId xmlns:a16="http://schemas.microsoft.com/office/drawing/2014/main" id="{3CC54C44-D039-BADD-1064-05E5820B0FC8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" name="Google Shape;2742;p70">
              <a:extLst>
                <a:ext uri="{FF2B5EF4-FFF2-40B4-BE49-F238E27FC236}">
                  <a16:creationId xmlns:a16="http://schemas.microsoft.com/office/drawing/2014/main" id="{2D1281AF-AE6C-8F15-3F86-1A0BE417F5D7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" name="Google Shape;2743;p70">
              <a:extLst>
                <a:ext uri="{FF2B5EF4-FFF2-40B4-BE49-F238E27FC236}">
                  <a16:creationId xmlns:a16="http://schemas.microsoft.com/office/drawing/2014/main" id="{C8559283-84CE-5EC4-572A-8FF153305DA5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" name="Google Shape;2744;p70">
              <a:extLst>
                <a:ext uri="{FF2B5EF4-FFF2-40B4-BE49-F238E27FC236}">
                  <a16:creationId xmlns:a16="http://schemas.microsoft.com/office/drawing/2014/main" id="{D62BDF43-A282-A976-95D1-965F1DBC3AE0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" name="Google Shape;2745;p70">
              <a:extLst>
                <a:ext uri="{FF2B5EF4-FFF2-40B4-BE49-F238E27FC236}">
                  <a16:creationId xmlns:a16="http://schemas.microsoft.com/office/drawing/2014/main" id="{A10766FF-FA9F-DD5D-203E-DB2169D920F6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6" name="Google Shape;2746;p70">
              <a:extLst>
                <a:ext uri="{FF2B5EF4-FFF2-40B4-BE49-F238E27FC236}">
                  <a16:creationId xmlns:a16="http://schemas.microsoft.com/office/drawing/2014/main" id="{AEE6C6FD-A038-5EF4-FC70-44F7BD81F310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" name="Google Shape;2747;p70">
              <a:extLst>
                <a:ext uri="{FF2B5EF4-FFF2-40B4-BE49-F238E27FC236}">
                  <a16:creationId xmlns:a16="http://schemas.microsoft.com/office/drawing/2014/main" id="{B783DDB4-22C7-A58E-C2F2-238041469735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8" name="Google Shape;2748;p70">
            <a:hlinkClick r:id="" action="ppaction://noaction"/>
            <a:extLst>
              <a:ext uri="{FF2B5EF4-FFF2-40B4-BE49-F238E27FC236}">
                <a16:creationId xmlns:a16="http://schemas.microsoft.com/office/drawing/2014/main" id="{F8BBA3C8-6DBD-9C02-CCC0-867102297A95}"/>
              </a:ext>
            </a:extLst>
          </p:cNvPr>
          <p:cNvSpPr/>
          <p:nvPr/>
        </p:nvSpPr>
        <p:spPr>
          <a:xfrm>
            <a:off x="892667" y="368700"/>
            <a:ext cx="2844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9" name="Google Shape;245;p34">
            <a:extLst>
              <a:ext uri="{FF2B5EF4-FFF2-40B4-BE49-F238E27FC236}">
                <a16:creationId xmlns:a16="http://schemas.microsoft.com/office/drawing/2014/main" id="{6607F606-4912-732A-45E4-423D9845EE37}"/>
              </a:ext>
            </a:extLst>
          </p:cNvPr>
          <p:cNvSpPr txBox="1"/>
          <p:nvPr/>
        </p:nvSpPr>
        <p:spPr>
          <a:xfrm>
            <a:off x="9073999" y="283665"/>
            <a:ext cx="2104332" cy="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867" b="0" i="0" u="none" strike="noStrike" kern="0" cap="none" spc="0" normalizeH="0" baseline="0" noProof="0" dirty="0">
                <a:ln>
                  <a:noFill/>
                </a:ln>
                <a:solidFill>
                  <a:srgbClr val="FFB632"/>
                </a:solidFill>
                <a:effectLst/>
                <a:uLnTx/>
                <a:uFillTx/>
                <a:latin typeface="Bebas Neue"/>
                <a:ea typeface="+mn-ea"/>
                <a:cs typeface="Arial"/>
                <a:sym typeface="Bebas Neue"/>
              </a:rPr>
              <a:t>Probability and stats</a:t>
            </a: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FFB632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05865E-C4ED-0261-1C17-E8604C292BF3}"/>
              </a:ext>
            </a:extLst>
          </p:cNvPr>
          <p:cNvSpPr txBox="1"/>
          <p:nvPr/>
        </p:nvSpPr>
        <p:spPr>
          <a:xfrm>
            <a:off x="892667" y="1639389"/>
            <a:ext cx="6808899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Success: </a:t>
            </a:r>
            <a:r>
              <a:rPr lang="en-US" sz="1600" dirty="0"/>
              <a:t>agree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Confidence Interval: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lang="en-US" sz="1600" dirty="0"/>
              <a:t> 0.25 &lt; p &lt; 0.32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Testing: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Claim: 40</a:t>
            </a:r>
            <a:r>
              <a:rPr lang="en-US" sz="1600" dirty="0"/>
              <a:t>% of the population thinks that it is possible to maintain good CGPA and good skills at the same time!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p </a:t>
            </a:r>
            <a:r>
              <a:rPr lang="en-US" sz="1600" dirty="0">
                <a:solidFill>
                  <a:srgbClr val="FFFFFF"/>
                </a:solidFill>
                <a:latin typeface="Arial"/>
              </a:rPr>
              <a:t>&gt;=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0.40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</a:t>
            </a:r>
            <a:r>
              <a:rPr kumimoji="0" lang="en-US" sz="1600" b="1" i="1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p &lt; 0.</a:t>
            </a:r>
            <a:r>
              <a:rPr lang="en-US" sz="1600" dirty="0">
                <a:solidFill>
                  <a:srgbClr val="FFFFFF"/>
                </a:solidFill>
                <a:latin typeface="Arial"/>
              </a:rPr>
              <a:t>4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Zcal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-5.05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Ztab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1.64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rgbClr val="FFFFFF"/>
              </a:solidFill>
              <a:latin typeface="Arial"/>
            </a:endParaRPr>
          </a:p>
          <a:p>
            <a:r>
              <a:rPr lang="en-US" sz="1600" dirty="0"/>
              <a:t>We will not reject  </a:t>
            </a:r>
            <a:r>
              <a:rPr lang="en-US" sz="1600" b="1" i="1" dirty="0"/>
              <a:t>H</a:t>
            </a:r>
            <a:r>
              <a:rPr lang="en-US" sz="1600" b="1" baseline="-25000" dirty="0"/>
              <a:t>0 </a:t>
            </a:r>
            <a:r>
              <a:rPr lang="en-US" sz="1600" dirty="0"/>
              <a:t>which means 40% of the population believes that a prestigious university will get you a well-paid job.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8A2B91-8AC2-AA1F-0BBD-A168CC32C0E8}"/>
              </a:ext>
            </a:extLst>
          </p:cNvPr>
          <p:cNvSpPr txBox="1"/>
          <p:nvPr/>
        </p:nvSpPr>
        <p:spPr>
          <a:xfrm>
            <a:off x="892667" y="899938"/>
            <a:ext cx="10406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u="sng" dirty="0">
                <a:solidFill>
                  <a:srgbClr val="FFB632"/>
                </a:solidFill>
                <a:latin typeface="Arial Black" panose="020B0A04020102020204" pitchFamily="34" charset="0"/>
              </a:rPr>
              <a:t>Does a prestigious university will get you a well-paid job?</a:t>
            </a:r>
          </a:p>
        </p:txBody>
      </p:sp>
    </p:spTree>
    <p:extLst>
      <p:ext uri="{BB962C8B-B14F-4D97-AF65-F5344CB8AC3E}">
        <p14:creationId xmlns:p14="http://schemas.microsoft.com/office/powerpoint/2010/main" val="1038990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7" name="Google Shape;2697;p70"/>
          <p:cNvGrpSpPr/>
          <p:nvPr/>
        </p:nvGrpSpPr>
        <p:grpSpPr>
          <a:xfrm>
            <a:off x="8834499" y="2663593"/>
            <a:ext cx="2746133" cy="3364064"/>
            <a:chOff x="2962600" y="1787438"/>
            <a:chExt cx="2059600" cy="2523048"/>
          </a:xfrm>
        </p:grpSpPr>
        <p:sp>
          <p:nvSpPr>
            <p:cNvPr id="2698" name="Google Shape;2698;p70"/>
            <p:cNvSpPr/>
            <p:nvPr/>
          </p:nvSpPr>
          <p:spPr>
            <a:xfrm>
              <a:off x="3488800" y="2222313"/>
              <a:ext cx="1161675" cy="555400"/>
            </a:xfrm>
            <a:custGeom>
              <a:avLst/>
              <a:gdLst/>
              <a:ahLst/>
              <a:cxnLst/>
              <a:rect l="l" t="t" r="r" b="b"/>
              <a:pathLst>
                <a:path w="46467" h="22216" extrusionOk="0">
                  <a:moveTo>
                    <a:pt x="24418" y="0"/>
                  </a:moveTo>
                  <a:cubicBezTo>
                    <a:pt x="17713" y="33"/>
                    <a:pt x="12042" y="5004"/>
                    <a:pt x="11175" y="11675"/>
                  </a:cubicBezTo>
                  <a:cubicBezTo>
                    <a:pt x="10975" y="11675"/>
                    <a:pt x="10808" y="11642"/>
                    <a:pt x="10608" y="11642"/>
                  </a:cubicBezTo>
                  <a:cubicBezTo>
                    <a:pt x="4737" y="11642"/>
                    <a:pt x="0" y="16378"/>
                    <a:pt x="0" y="22216"/>
                  </a:cubicBezTo>
                  <a:lnTo>
                    <a:pt x="46233" y="22216"/>
                  </a:lnTo>
                  <a:cubicBezTo>
                    <a:pt x="46367" y="21582"/>
                    <a:pt x="46467" y="20915"/>
                    <a:pt x="46467" y="20248"/>
                  </a:cubicBezTo>
                  <a:cubicBezTo>
                    <a:pt x="46467" y="15511"/>
                    <a:pt x="42598" y="11642"/>
                    <a:pt x="37827" y="11642"/>
                  </a:cubicBezTo>
                  <a:lnTo>
                    <a:pt x="37694" y="11642"/>
                  </a:lnTo>
                  <a:cubicBezTo>
                    <a:pt x="36827" y="4970"/>
                    <a:pt x="31156" y="0"/>
                    <a:pt x="2441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699" name="Google Shape;2699;p70"/>
            <p:cNvSpPr/>
            <p:nvPr/>
          </p:nvSpPr>
          <p:spPr>
            <a:xfrm>
              <a:off x="4188475" y="2631763"/>
              <a:ext cx="74225" cy="467850"/>
            </a:xfrm>
            <a:custGeom>
              <a:avLst/>
              <a:gdLst/>
              <a:ahLst/>
              <a:cxnLst/>
              <a:rect l="l" t="t" r="r" b="b"/>
              <a:pathLst>
                <a:path w="2969" h="18714" extrusionOk="0">
                  <a:moveTo>
                    <a:pt x="0" y="0"/>
                  </a:moveTo>
                  <a:lnTo>
                    <a:pt x="0" y="15245"/>
                  </a:lnTo>
                  <a:lnTo>
                    <a:pt x="1468" y="18714"/>
                  </a:lnTo>
                  <a:lnTo>
                    <a:pt x="2969" y="15245"/>
                  </a:lnTo>
                  <a:lnTo>
                    <a:pt x="2969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0" name="Google Shape;2700;p70"/>
            <p:cNvSpPr/>
            <p:nvPr/>
          </p:nvSpPr>
          <p:spPr>
            <a:xfrm>
              <a:off x="3904100" y="2545038"/>
              <a:ext cx="75075" cy="467850"/>
            </a:xfrm>
            <a:custGeom>
              <a:avLst/>
              <a:gdLst/>
              <a:ahLst/>
              <a:cxnLst/>
              <a:rect l="l" t="t" r="r" b="b"/>
              <a:pathLst>
                <a:path w="3003" h="18714" extrusionOk="0">
                  <a:moveTo>
                    <a:pt x="1501" y="0"/>
                  </a:moveTo>
                  <a:lnTo>
                    <a:pt x="0" y="3469"/>
                  </a:lnTo>
                  <a:lnTo>
                    <a:pt x="0" y="18714"/>
                  </a:lnTo>
                  <a:lnTo>
                    <a:pt x="3002" y="18714"/>
                  </a:lnTo>
                  <a:lnTo>
                    <a:pt x="3002" y="3469"/>
                  </a:lnTo>
                  <a:lnTo>
                    <a:pt x="150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1" name="Google Shape;2701;p70"/>
            <p:cNvSpPr/>
            <p:nvPr/>
          </p:nvSpPr>
          <p:spPr>
            <a:xfrm>
              <a:off x="2962600" y="2574213"/>
              <a:ext cx="1161675" cy="555425"/>
            </a:xfrm>
            <a:custGeom>
              <a:avLst/>
              <a:gdLst/>
              <a:ahLst/>
              <a:cxnLst/>
              <a:rect l="l" t="t" r="r" b="b"/>
              <a:pathLst>
                <a:path w="46467" h="22217" extrusionOk="0">
                  <a:moveTo>
                    <a:pt x="24417" y="1"/>
                  </a:moveTo>
                  <a:cubicBezTo>
                    <a:pt x="17713" y="1"/>
                    <a:pt x="12042" y="4971"/>
                    <a:pt x="11175" y="11609"/>
                  </a:cubicBezTo>
                  <a:lnTo>
                    <a:pt x="10574" y="11609"/>
                  </a:lnTo>
                  <a:cubicBezTo>
                    <a:pt x="4737" y="11609"/>
                    <a:pt x="0" y="16346"/>
                    <a:pt x="0" y="22217"/>
                  </a:cubicBezTo>
                  <a:lnTo>
                    <a:pt x="46233" y="22217"/>
                  </a:lnTo>
                  <a:cubicBezTo>
                    <a:pt x="46366" y="21583"/>
                    <a:pt x="46433" y="20916"/>
                    <a:pt x="46467" y="20249"/>
                  </a:cubicBezTo>
                  <a:cubicBezTo>
                    <a:pt x="46467" y="15479"/>
                    <a:pt x="42597" y="11609"/>
                    <a:pt x="37827" y="11609"/>
                  </a:cubicBezTo>
                  <a:lnTo>
                    <a:pt x="37694" y="11609"/>
                  </a:lnTo>
                  <a:cubicBezTo>
                    <a:pt x="36826" y="4971"/>
                    <a:pt x="31156" y="1"/>
                    <a:pt x="2441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2" name="Google Shape;2702;p70"/>
            <p:cNvSpPr/>
            <p:nvPr/>
          </p:nvSpPr>
          <p:spPr>
            <a:xfrm>
              <a:off x="3491300" y="2730163"/>
              <a:ext cx="194325" cy="158475"/>
            </a:xfrm>
            <a:custGeom>
              <a:avLst/>
              <a:gdLst/>
              <a:ahLst/>
              <a:cxnLst/>
              <a:rect l="l" t="t" r="r" b="b"/>
              <a:pathLst>
                <a:path w="7773" h="6339" fill="none" extrusionOk="0">
                  <a:moveTo>
                    <a:pt x="0" y="2302"/>
                  </a:moveTo>
                  <a:cubicBezTo>
                    <a:pt x="3269" y="1"/>
                    <a:pt x="7773" y="2302"/>
                    <a:pt x="7773" y="6339"/>
                  </a:cubicBezTo>
                </a:path>
              </a:pathLst>
            </a:custGeom>
            <a:solidFill>
              <a:schemeClr val="lt1"/>
            </a:solidFill>
            <a:ln w="3170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3" name="Google Shape;2703;p70"/>
            <p:cNvSpPr/>
            <p:nvPr/>
          </p:nvSpPr>
          <p:spPr>
            <a:xfrm>
              <a:off x="3452100" y="2751838"/>
              <a:ext cx="80075" cy="82600"/>
            </a:xfrm>
            <a:custGeom>
              <a:avLst/>
              <a:gdLst/>
              <a:ahLst/>
              <a:cxnLst/>
              <a:rect l="l" t="t" r="r" b="b"/>
              <a:pathLst>
                <a:path w="3203" h="3304" extrusionOk="0">
                  <a:moveTo>
                    <a:pt x="735" y="1"/>
                  </a:moveTo>
                  <a:lnTo>
                    <a:pt x="1" y="3303"/>
                  </a:lnTo>
                  <a:lnTo>
                    <a:pt x="3203" y="2303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4" name="Google Shape;2704;p70"/>
            <p:cNvSpPr/>
            <p:nvPr/>
          </p:nvSpPr>
          <p:spPr>
            <a:xfrm>
              <a:off x="3452100" y="2875263"/>
              <a:ext cx="194325" cy="158475"/>
            </a:xfrm>
            <a:custGeom>
              <a:avLst/>
              <a:gdLst/>
              <a:ahLst/>
              <a:cxnLst/>
              <a:rect l="l" t="t" r="r" b="b"/>
              <a:pathLst>
                <a:path w="7773" h="6339" fill="none" extrusionOk="0">
                  <a:moveTo>
                    <a:pt x="7773" y="4037"/>
                  </a:moveTo>
                  <a:cubicBezTo>
                    <a:pt x="4504" y="6339"/>
                    <a:pt x="1" y="4037"/>
                    <a:pt x="1" y="1"/>
                  </a:cubicBezTo>
                </a:path>
              </a:pathLst>
            </a:custGeom>
            <a:solidFill>
              <a:schemeClr val="lt1"/>
            </a:solidFill>
            <a:ln w="3170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5" name="Google Shape;2705;p70"/>
            <p:cNvSpPr/>
            <p:nvPr/>
          </p:nvSpPr>
          <p:spPr>
            <a:xfrm>
              <a:off x="3605550" y="2929488"/>
              <a:ext cx="80075" cy="82575"/>
            </a:xfrm>
            <a:custGeom>
              <a:avLst/>
              <a:gdLst/>
              <a:ahLst/>
              <a:cxnLst/>
              <a:rect l="l" t="t" r="r" b="b"/>
              <a:pathLst>
                <a:path w="3203" h="3303" extrusionOk="0">
                  <a:moveTo>
                    <a:pt x="3203" y="0"/>
                  </a:moveTo>
                  <a:lnTo>
                    <a:pt x="0" y="1001"/>
                  </a:lnTo>
                  <a:lnTo>
                    <a:pt x="2469" y="3302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6" name="Google Shape;2706;p70"/>
            <p:cNvSpPr/>
            <p:nvPr/>
          </p:nvSpPr>
          <p:spPr>
            <a:xfrm>
              <a:off x="3481113" y="3343700"/>
              <a:ext cx="381000" cy="495625"/>
            </a:xfrm>
            <a:custGeom>
              <a:avLst/>
              <a:gdLst/>
              <a:ahLst/>
              <a:cxnLst/>
              <a:rect l="l" t="t" r="r" b="b"/>
              <a:pathLst>
                <a:path w="15240" h="19825" extrusionOk="0">
                  <a:moveTo>
                    <a:pt x="13597" y="1"/>
                  </a:moveTo>
                  <a:cubicBezTo>
                    <a:pt x="13347" y="1"/>
                    <a:pt x="13085" y="89"/>
                    <a:pt x="12843" y="294"/>
                  </a:cubicBezTo>
                  <a:lnTo>
                    <a:pt x="4404" y="8733"/>
                  </a:lnTo>
                  <a:lnTo>
                    <a:pt x="4404" y="5698"/>
                  </a:lnTo>
                  <a:cubicBezTo>
                    <a:pt x="4404" y="5298"/>
                    <a:pt x="4304" y="4931"/>
                    <a:pt x="4137" y="4564"/>
                  </a:cubicBezTo>
                  <a:cubicBezTo>
                    <a:pt x="4003" y="4297"/>
                    <a:pt x="3837" y="4063"/>
                    <a:pt x="3636" y="3863"/>
                  </a:cubicBezTo>
                  <a:lnTo>
                    <a:pt x="2702" y="2929"/>
                  </a:lnTo>
                  <a:cubicBezTo>
                    <a:pt x="2452" y="2690"/>
                    <a:pt x="2149" y="2582"/>
                    <a:pt x="1854" y="2582"/>
                  </a:cubicBezTo>
                  <a:cubicBezTo>
                    <a:pt x="1243" y="2582"/>
                    <a:pt x="668" y="3044"/>
                    <a:pt x="668" y="3763"/>
                  </a:cubicBezTo>
                  <a:cubicBezTo>
                    <a:pt x="668" y="4063"/>
                    <a:pt x="801" y="4364"/>
                    <a:pt x="1035" y="4597"/>
                  </a:cubicBezTo>
                  <a:lnTo>
                    <a:pt x="1268" y="4831"/>
                  </a:lnTo>
                  <a:cubicBezTo>
                    <a:pt x="1735" y="5331"/>
                    <a:pt x="2035" y="5998"/>
                    <a:pt x="2035" y="6699"/>
                  </a:cubicBezTo>
                  <a:lnTo>
                    <a:pt x="0" y="14104"/>
                  </a:lnTo>
                  <a:cubicBezTo>
                    <a:pt x="0" y="14704"/>
                    <a:pt x="234" y="15271"/>
                    <a:pt x="668" y="15705"/>
                  </a:cubicBezTo>
                  <a:lnTo>
                    <a:pt x="4137" y="19174"/>
                  </a:lnTo>
                  <a:cubicBezTo>
                    <a:pt x="4587" y="19608"/>
                    <a:pt x="5171" y="19825"/>
                    <a:pt x="5750" y="19825"/>
                  </a:cubicBezTo>
                  <a:cubicBezTo>
                    <a:pt x="6330" y="19825"/>
                    <a:pt x="6905" y="19608"/>
                    <a:pt x="7339" y="19174"/>
                  </a:cubicBezTo>
                  <a:lnTo>
                    <a:pt x="13177" y="13337"/>
                  </a:lnTo>
                  <a:cubicBezTo>
                    <a:pt x="13410" y="13103"/>
                    <a:pt x="13510" y="12803"/>
                    <a:pt x="13510" y="12503"/>
                  </a:cubicBezTo>
                  <a:cubicBezTo>
                    <a:pt x="13510" y="11784"/>
                    <a:pt x="12935" y="11307"/>
                    <a:pt x="12335" y="11307"/>
                  </a:cubicBezTo>
                  <a:cubicBezTo>
                    <a:pt x="12044" y="11307"/>
                    <a:pt x="11748" y="11418"/>
                    <a:pt x="11509" y="11669"/>
                  </a:cubicBezTo>
                  <a:lnTo>
                    <a:pt x="12176" y="10968"/>
                  </a:lnTo>
                  <a:cubicBezTo>
                    <a:pt x="13186" y="10135"/>
                    <a:pt x="12361" y="8843"/>
                    <a:pt x="11408" y="8843"/>
                  </a:cubicBezTo>
                  <a:cubicBezTo>
                    <a:pt x="11210" y="8843"/>
                    <a:pt x="11006" y="8899"/>
                    <a:pt x="10811" y="9027"/>
                  </a:cubicBezTo>
                  <a:lnTo>
                    <a:pt x="10811" y="9027"/>
                  </a:lnTo>
                  <a:lnTo>
                    <a:pt x="10842" y="9000"/>
                  </a:lnTo>
                  <a:cubicBezTo>
                    <a:pt x="11542" y="8119"/>
                    <a:pt x="10811" y="7035"/>
                    <a:pt x="9933" y="7035"/>
                  </a:cubicBezTo>
                  <a:cubicBezTo>
                    <a:pt x="9682" y="7035"/>
                    <a:pt x="9419" y="7124"/>
                    <a:pt x="9174" y="7332"/>
                  </a:cubicBezTo>
                  <a:lnTo>
                    <a:pt x="14511" y="1962"/>
                  </a:lnTo>
                  <a:cubicBezTo>
                    <a:pt x="15239" y="1103"/>
                    <a:pt x="14486" y="1"/>
                    <a:pt x="1359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2707" name="Google Shape;2707;p70"/>
            <p:cNvGrpSpPr/>
            <p:nvPr/>
          </p:nvGrpSpPr>
          <p:grpSpPr>
            <a:xfrm>
              <a:off x="4068550" y="3518650"/>
              <a:ext cx="503452" cy="791836"/>
              <a:chOff x="6398413" y="1345150"/>
              <a:chExt cx="503452" cy="791836"/>
            </a:xfrm>
          </p:grpSpPr>
          <p:sp>
            <p:nvSpPr>
              <p:cNvPr id="2708" name="Google Shape;2708;p70"/>
              <p:cNvSpPr/>
              <p:nvPr/>
            </p:nvSpPr>
            <p:spPr>
              <a:xfrm>
                <a:off x="6450067" y="1345150"/>
                <a:ext cx="402560" cy="348494"/>
              </a:xfrm>
              <a:custGeom>
                <a:avLst/>
                <a:gdLst/>
                <a:ahLst/>
                <a:cxnLst/>
                <a:rect l="l" t="t" r="r" b="b"/>
                <a:pathLst>
                  <a:path w="11176" h="9675" extrusionOk="0">
                    <a:moveTo>
                      <a:pt x="5571" y="0"/>
                    </a:moveTo>
                    <a:cubicBezTo>
                      <a:pt x="2569" y="0"/>
                      <a:pt x="67" y="2402"/>
                      <a:pt x="1" y="5438"/>
                    </a:cubicBezTo>
                    <a:lnTo>
                      <a:pt x="1" y="9674"/>
                    </a:lnTo>
                    <a:lnTo>
                      <a:pt x="1969" y="9674"/>
                    </a:lnTo>
                    <a:lnTo>
                      <a:pt x="1969" y="5438"/>
                    </a:lnTo>
                    <a:cubicBezTo>
                      <a:pt x="1969" y="3436"/>
                      <a:pt x="3603" y="1835"/>
                      <a:pt x="5571" y="1835"/>
                    </a:cubicBezTo>
                    <a:cubicBezTo>
                      <a:pt x="7573" y="1835"/>
                      <a:pt x="9174" y="3436"/>
                      <a:pt x="9207" y="5438"/>
                    </a:cubicBezTo>
                    <a:lnTo>
                      <a:pt x="9207" y="9674"/>
                    </a:lnTo>
                    <a:lnTo>
                      <a:pt x="11175" y="9674"/>
                    </a:lnTo>
                    <a:lnTo>
                      <a:pt x="11175" y="5438"/>
                    </a:lnTo>
                    <a:cubicBezTo>
                      <a:pt x="11075" y="2402"/>
                      <a:pt x="8607" y="0"/>
                      <a:pt x="557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09" name="Google Shape;2709;p70"/>
              <p:cNvSpPr/>
              <p:nvPr/>
            </p:nvSpPr>
            <p:spPr>
              <a:xfrm>
                <a:off x="6398413" y="1633534"/>
                <a:ext cx="503452" cy="503452"/>
              </a:xfrm>
              <a:custGeom>
                <a:avLst/>
                <a:gdLst/>
                <a:ahLst/>
                <a:cxnLst/>
                <a:rect l="l" t="t" r="r" b="b"/>
                <a:pathLst>
                  <a:path w="13977" h="13977" extrusionOk="0">
                    <a:moveTo>
                      <a:pt x="0" y="0"/>
                    </a:moveTo>
                    <a:lnTo>
                      <a:pt x="0" y="13977"/>
                    </a:lnTo>
                    <a:lnTo>
                      <a:pt x="13977" y="13977"/>
                    </a:lnTo>
                    <a:lnTo>
                      <a:pt x="1397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10" name="Google Shape;2710;p70"/>
              <p:cNvSpPr/>
              <p:nvPr/>
            </p:nvSpPr>
            <p:spPr>
              <a:xfrm>
                <a:off x="6559426" y="1757302"/>
                <a:ext cx="159821" cy="136696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3795" extrusionOk="0">
                    <a:moveTo>
                      <a:pt x="2535" y="0"/>
                    </a:moveTo>
                    <a:cubicBezTo>
                      <a:pt x="834" y="0"/>
                      <a:pt x="0" y="2035"/>
                      <a:pt x="1168" y="3236"/>
                    </a:cubicBezTo>
                    <a:cubicBezTo>
                      <a:pt x="1554" y="3622"/>
                      <a:pt x="2031" y="3795"/>
                      <a:pt x="2500" y="3795"/>
                    </a:cubicBezTo>
                    <a:cubicBezTo>
                      <a:pt x="3486" y="3795"/>
                      <a:pt x="4437" y="3032"/>
                      <a:pt x="4437" y="1901"/>
                    </a:cubicBezTo>
                    <a:cubicBezTo>
                      <a:pt x="4437" y="834"/>
                      <a:pt x="3569" y="0"/>
                      <a:pt x="25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11" name="Google Shape;2711;p70"/>
              <p:cNvSpPr/>
              <p:nvPr/>
            </p:nvSpPr>
            <p:spPr>
              <a:xfrm>
                <a:off x="6625489" y="1836585"/>
                <a:ext cx="50500" cy="159857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4438" extrusionOk="0">
                    <a:moveTo>
                      <a:pt x="1" y="1"/>
                    </a:moveTo>
                    <a:lnTo>
                      <a:pt x="1" y="3837"/>
                    </a:lnTo>
                    <a:cubicBezTo>
                      <a:pt x="1" y="4170"/>
                      <a:pt x="268" y="4437"/>
                      <a:pt x="568" y="4437"/>
                    </a:cubicBezTo>
                    <a:lnTo>
                      <a:pt x="801" y="4437"/>
                    </a:lnTo>
                    <a:cubicBezTo>
                      <a:pt x="1135" y="4437"/>
                      <a:pt x="1402" y="4170"/>
                      <a:pt x="1402" y="3837"/>
                    </a:cubicBez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</p:grpSp>
        <p:sp>
          <p:nvSpPr>
            <p:cNvPr id="2712" name="Google Shape;2712;p70"/>
            <p:cNvSpPr/>
            <p:nvPr/>
          </p:nvSpPr>
          <p:spPr>
            <a:xfrm>
              <a:off x="3257525" y="3245904"/>
              <a:ext cx="97800" cy="97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3" name="Google Shape;2713;p70"/>
            <p:cNvSpPr/>
            <p:nvPr/>
          </p:nvSpPr>
          <p:spPr>
            <a:xfrm>
              <a:off x="4650475" y="2222325"/>
              <a:ext cx="194400" cy="1944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4" name="Google Shape;2714;p70"/>
            <p:cNvSpPr/>
            <p:nvPr/>
          </p:nvSpPr>
          <p:spPr>
            <a:xfrm>
              <a:off x="3063125" y="2222313"/>
              <a:ext cx="194400" cy="194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5" name="Google Shape;2715;p70"/>
            <p:cNvSpPr/>
            <p:nvPr/>
          </p:nvSpPr>
          <p:spPr>
            <a:xfrm>
              <a:off x="3979175" y="3518650"/>
              <a:ext cx="42300" cy="42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6" name="Google Shape;2716;p70"/>
            <p:cNvSpPr/>
            <p:nvPr/>
          </p:nvSpPr>
          <p:spPr>
            <a:xfrm>
              <a:off x="4924400" y="4183554"/>
              <a:ext cx="97800" cy="978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7" name="Google Shape;2717;p70"/>
            <p:cNvSpPr/>
            <p:nvPr/>
          </p:nvSpPr>
          <p:spPr>
            <a:xfrm>
              <a:off x="3740425" y="1787438"/>
              <a:ext cx="80100" cy="801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8" name="Google Shape;2718;p70"/>
            <p:cNvSpPr/>
            <p:nvPr/>
          </p:nvSpPr>
          <p:spPr>
            <a:xfrm>
              <a:off x="3276975" y="4043338"/>
              <a:ext cx="80100" cy="80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2719" name="Google Shape;2719;p70"/>
          <p:cNvGrpSpPr/>
          <p:nvPr/>
        </p:nvGrpSpPr>
        <p:grpSpPr>
          <a:xfrm>
            <a:off x="589375" y="2917877"/>
            <a:ext cx="2514584" cy="3034151"/>
            <a:chOff x="818300" y="1811250"/>
            <a:chExt cx="1885938" cy="2275613"/>
          </a:xfrm>
        </p:grpSpPr>
        <p:grpSp>
          <p:nvGrpSpPr>
            <p:cNvPr id="2720" name="Google Shape;2720;p70"/>
            <p:cNvGrpSpPr/>
            <p:nvPr/>
          </p:nvGrpSpPr>
          <p:grpSpPr>
            <a:xfrm>
              <a:off x="818300" y="1811250"/>
              <a:ext cx="1616075" cy="2275613"/>
              <a:chOff x="818300" y="2144625"/>
              <a:chExt cx="1616075" cy="2275613"/>
            </a:xfrm>
          </p:grpSpPr>
          <p:grpSp>
            <p:nvGrpSpPr>
              <p:cNvPr id="2721" name="Google Shape;2721;p70"/>
              <p:cNvGrpSpPr/>
              <p:nvPr/>
            </p:nvGrpSpPr>
            <p:grpSpPr>
              <a:xfrm>
                <a:off x="818300" y="2470076"/>
                <a:ext cx="1616065" cy="1564413"/>
                <a:chOff x="867250" y="2531276"/>
                <a:chExt cx="1616065" cy="1564413"/>
              </a:xfrm>
            </p:grpSpPr>
            <p:sp>
              <p:nvSpPr>
                <p:cNvPr id="2722" name="Google Shape;2722;p70"/>
                <p:cNvSpPr/>
                <p:nvPr/>
              </p:nvSpPr>
              <p:spPr>
                <a:xfrm>
                  <a:off x="867250" y="3173775"/>
                  <a:ext cx="916982" cy="921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1" h="18882" extrusionOk="0">
                      <a:moveTo>
                        <a:pt x="9274" y="3801"/>
                      </a:moveTo>
                      <a:cubicBezTo>
                        <a:pt x="12166" y="3801"/>
                        <a:pt x="14944" y="6056"/>
                        <a:pt x="14944" y="9441"/>
                      </a:cubicBezTo>
                      <a:cubicBezTo>
                        <a:pt x="14944" y="12543"/>
                        <a:pt x="12442" y="15078"/>
                        <a:pt x="9340" y="15078"/>
                      </a:cubicBezTo>
                      <a:lnTo>
                        <a:pt x="9307" y="15078"/>
                      </a:lnTo>
                      <a:cubicBezTo>
                        <a:pt x="4303" y="15078"/>
                        <a:pt x="1801" y="9007"/>
                        <a:pt x="5337" y="5471"/>
                      </a:cubicBezTo>
                      <a:cubicBezTo>
                        <a:pt x="6481" y="4317"/>
                        <a:pt x="7891" y="3801"/>
                        <a:pt x="9274" y="3801"/>
                      </a:cubicBezTo>
                      <a:close/>
                      <a:moveTo>
                        <a:pt x="9674" y="1"/>
                      </a:moveTo>
                      <a:cubicBezTo>
                        <a:pt x="9674" y="1"/>
                        <a:pt x="9440" y="468"/>
                        <a:pt x="9240" y="968"/>
                      </a:cubicBezTo>
                      <a:cubicBezTo>
                        <a:pt x="9173" y="1168"/>
                        <a:pt x="9107" y="1368"/>
                        <a:pt x="9040" y="1569"/>
                      </a:cubicBezTo>
                      <a:cubicBezTo>
                        <a:pt x="8873" y="1569"/>
                        <a:pt x="8706" y="1569"/>
                        <a:pt x="8540" y="1602"/>
                      </a:cubicBezTo>
                      <a:lnTo>
                        <a:pt x="8339" y="1635"/>
                      </a:lnTo>
                      <a:lnTo>
                        <a:pt x="8139" y="1669"/>
                      </a:lnTo>
                      <a:cubicBezTo>
                        <a:pt x="7973" y="1669"/>
                        <a:pt x="7806" y="1702"/>
                        <a:pt x="7639" y="1769"/>
                      </a:cubicBezTo>
                      <a:cubicBezTo>
                        <a:pt x="7539" y="1602"/>
                        <a:pt x="7405" y="1435"/>
                        <a:pt x="7272" y="1235"/>
                      </a:cubicBezTo>
                      <a:cubicBezTo>
                        <a:pt x="7139" y="1068"/>
                        <a:pt x="6938" y="835"/>
                        <a:pt x="6838" y="668"/>
                      </a:cubicBezTo>
                      <a:cubicBezTo>
                        <a:pt x="6705" y="535"/>
                        <a:pt x="6605" y="434"/>
                        <a:pt x="6605" y="434"/>
                      </a:cubicBezTo>
                      <a:lnTo>
                        <a:pt x="6271" y="568"/>
                      </a:lnTo>
                      <a:cubicBezTo>
                        <a:pt x="6004" y="635"/>
                        <a:pt x="5771" y="735"/>
                        <a:pt x="5537" y="835"/>
                      </a:cubicBezTo>
                      <a:cubicBezTo>
                        <a:pt x="5271" y="968"/>
                        <a:pt x="5004" y="1102"/>
                        <a:pt x="4837" y="1202"/>
                      </a:cubicBezTo>
                      <a:lnTo>
                        <a:pt x="4537" y="1402"/>
                      </a:lnTo>
                      <a:cubicBezTo>
                        <a:pt x="4537" y="1402"/>
                        <a:pt x="4570" y="1902"/>
                        <a:pt x="4704" y="2403"/>
                      </a:cubicBezTo>
                      <a:cubicBezTo>
                        <a:pt x="4737" y="2636"/>
                        <a:pt x="4804" y="2870"/>
                        <a:pt x="4837" y="3036"/>
                      </a:cubicBezTo>
                      <a:lnTo>
                        <a:pt x="4437" y="3337"/>
                      </a:lnTo>
                      <a:lnTo>
                        <a:pt x="4270" y="3470"/>
                      </a:lnTo>
                      <a:lnTo>
                        <a:pt x="4136" y="3603"/>
                      </a:lnTo>
                      <a:cubicBezTo>
                        <a:pt x="4003" y="3703"/>
                        <a:pt x="3870" y="3837"/>
                        <a:pt x="3770" y="3970"/>
                      </a:cubicBezTo>
                      <a:cubicBezTo>
                        <a:pt x="3603" y="3904"/>
                        <a:pt x="3403" y="3804"/>
                        <a:pt x="3169" y="3737"/>
                      </a:cubicBezTo>
                      <a:cubicBezTo>
                        <a:pt x="2702" y="3537"/>
                        <a:pt x="2202" y="3403"/>
                        <a:pt x="2202" y="3403"/>
                      </a:cubicBezTo>
                      <a:cubicBezTo>
                        <a:pt x="2168" y="3437"/>
                        <a:pt x="2135" y="3437"/>
                        <a:pt x="2135" y="3470"/>
                      </a:cubicBezTo>
                      <a:cubicBezTo>
                        <a:pt x="2102" y="3537"/>
                        <a:pt x="2035" y="3603"/>
                        <a:pt x="1968" y="3703"/>
                      </a:cubicBezTo>
                      <a:cubicBezTo>
                        <a:pt x="1801" y="3904"/>
                        <a:pt x="1668" y="4104"/>
                        <a:pt x="1501" y="4337"/>
                      </a:cubicBezTo>
                      <a:cubicBezTo>
                        <a:pt x="1368" y="4571"/>
                        <a:pt x="1201" y="4804"/>
                        <a:pt x="1101" y="5004"/>
                      </a:cubicBezTo>
                      <a:lnTo>
                        <a:pt x="934" y="5338"/>
                      </a:lnTo>
                      <a:cubicBezTo>
                        <a:pt x="934" y="5338"/>
                        <a:pt x="1268" y="5738"/>
                        <a:pt x="1635" y="6105"/>
                      </a:cubicBezTo>
                      <a:cubicBezTo>
                        <a:pt x="1801" y="6272"/>
                        <a:pt x="1968" y="6405"/>
                        <a:pt x="2102" y="6539"/>
                      </a:cubicBezTo>
                      <a:cubicBezTo>
                        <a:pt x="2035" y="6739"/>
                        <a:pt x="1968" y="6906"/>
                        <a:pt x="1902" y="7039"/>
                      </a:cubicBezTo>
                      <a:cubicBezTo>
                        <a:pt x="1902" y="7073"/>
                        <a:pt x="1868" y="7106"/>
                        <a:pt x="1868" y="7173"/>
                      </a:cubicBezTo>
                      <a:lnTo>
                        <a:pt x="1868" y="7206"/>
                      </a:lnTo>
                      <a:cubicBezTo>
                        <a:pt x="1868" y="7206"/>
                        <a:pt x="1801" y="7473"/>
                        <a:pt x="1701" y="7907"/>
                      </a:cubicBezTo>
                      <a:cubicBezTo>
                        <a:pt x="1535" y="7940"/>
                        <a:pt x="1301" y="7973"/>
                        <a:pt x="1101" y="8007"/>
                      </a:cubicBezTo>
                      <a:cubicBezTo>
                        <a:pt x="601" y="8140"/>
                        <a:pt x="67" y="8307"/>
                        <a:pt x="67" y="8307"/>
                      </a:cubicBezTo>
                      <a:cubicBezTo>
                        <a:pt x="67" y="8407"/>
                        <a:pt x="34" y="8540"/>
                        <a:pt x="34" y="8640"/>
                      </a:cubicBezTo>
                      <a:cubicBezTo>
                        <a:pt x="34" y="8874"/>
                        <a:pt x="34" y="9141"/>
                        <a:pt x="0" y="9441"/>
                      </a:cubicBezTo>
                      <a:cubicBezTo>
                        <a:pt x="0" y="9741"/>
                        <a:pt x="34" y="10008"/>
                        <a:pt x="34" y="10242"/>
                      </a:cubicBezTo>
                      <a:cubicBezTo>
                        <a:pt x="34" y="10342"/>
                        <a:pt x="67" y="10475"/>
                        <a:pt x="67" y="10575"/>
                      </a:cubicBezTo>
                      <a:cubicBezTo>
                        <a:pt x="67" y="10575"/>
                        <a:pt x="601" y="10742"/>
                        <a:pt x="1101" y="10842"/>
                      </a:cubicBezTo>
                      <a:cubicBezTo>
                        <a:pt x="1301" y="10909"/>
                        <a:pt x="1535" y="10942"/>
                        <a:pt x="1701" y="10975"/>
                      </a:cubicBezTo>
                      <a:cubicBezTo>
                        <a:pt x="1801" y="11376"/>
                        <a:pt x="1868" y="11676"/>
                        <a:pt x="1868" y="11676"/>
                      </a:cubicBezTo>
                      <a:lnTo>
                        <a:pt x="1868" y="11709"/>
                      </a:lnTo>
                      <a:cubicBezTo>
                        <a:pt x="1868" y="11743"/>
                        <a:pt x="1902" y="11809"/>
                        <a:pt x="1902" y="11843"/>
                      </a:cubicBezTo>
                      <a:cubicBezTo>
                        <a:pt x="1968" y="11976"/>
                        <a:pt x="2035" y="12143"/>
                        <a:pt x="2102" y="12343"/>
                      </a:cubicBezTo>
                      <a:cubicBezTo>
                        <a:pt x="1968" y="12443"/>
                        <a:pt x="1801" y="12610"/>
                        <a:pt x="1635" y="12777"/>
                      </a:cubicBezTo>
                      <a:cubicBezTo>
                        <a:pt x="1268" y="13144"/>
                        <a:pt x="934" y="13544"/>
                        <a:pt x="934" y="13544"/>
                      </a:cubicBezTo>
                      <a:lnTo>
                        <a:pt x="1101" y="13877"/>
                      </a:lnTo>
                      <a:cubicBezTo>
                        <a:pt x="1201" y="14044"/>
                        <a:pt x="1334" y="14278"/>
                        <a:pt x="1501" y="14545"/>
                      </a:cubicBezTo>
                      <a:cubicBezTo>
                        <a:pt x="1668" y="14778"/>
                        <a:pt x="1801" y="14978"/>
                        <a:pt x="1968" y="15178"/>
                      </a:cubicBezTo>
                      <a:cubicBezTo>
                        <a:pt x="2035" y="15278"/>
                        <a:pt x="2102" y="15345"/>
                        <a:pt x="2135" y="15379"/>
                      </a:cubicBezTo>
                      <a:cubicBezTo>
                        <a:pt x="2135" y="15412"/>
                        <a:pt x="2168" y="15445"/>
                        <a:pt x="2202" y="15479"/>
                      </a:cubicBezTo>
                      <a:cubicBezTo>
                        <a:pt x="2202" y="15479"/>
                        <a:pt x="2702" y="15312"/>
                        <a:pt x="3169" y="15145"/>
                      </a:cubicBezTo>
                      <a:cubicBezTo>
                        <a:pt x="3403" y="15078"/>
                        <a:pt x="3603" y="14978"/>
                        <a:pt x="3770" y="14912"/>
                      </a:cubicBezTo>
                      <a:cubicBezTo>
                        <a:pt x="3903" y="15078"/>
                        <a:pt x="4036" y="15178"/>
                        <a:pt x="4136" y="15278"/>
                      </a:cubicBezTo>
                      <a:lnTo>
                        <a:pt x="4270" y="15412"/>
                      </a:lnTo>
                      <a:lnTo>
                        <a:pt x="4437" y="15545"/>
                      </a:lnTo>
                      <a:lnTo>
                        <a:pt x="4837" y="15846"/>
                      </a:lnTo>
                      <a:cubicBezTo>
                        <a:pt x="4804" y="16012"/>
                        <a:pt x="4737" y="16246"/>
                        <a:pt x="4704" y="16479"/>
                      </a:cubicBezTo>
                      <a:cubicBezTo>
                        <a:pt x="4570" y="16946"/>
                        <a:pt x="4537" y="17480"/>
                        <a:pt x="4537" y="17480"/>
                      </a:cubicBezTo>
                      <a:lnTo>
                        <a:pt x="4837" y="17680"/>
                      </a:lnTo>
                      <a:cubicBezTo>
                        <a:pt x="5004" y="17780"/>
                        <a:pt x="5271" y="17880"/>
                        <a:pt x="5537" y="18014"/>
                      </a:cubicBezTo>
                      <a:cubicBezTo>
                        <a:pt x="5771" y="18147"/>
                        <a:pt x="6004" y="18247"/>
                        <a:pt x="6271" y="18314"/>
                      </a:cubicBezTo>
                      <a:lnTo>
                        <a:pt x="6605" y="18447"/>
                      </a:lnTo>
                      <a:cubicBezTo>
                        <a:pt x="6605" y="18447"/>
                        <a:pt x="6705" y="18347"/>
                        <a:pt x="6838" y="18181"/>
                      </a:cubicBezTo>
                      <a:cubicBezTo>
                        <a:pt x="6938" y="18047"/>
                        <a:pt x="7105" y="17847"/>
                        <a:pt x="7272" y="17647"/>
                      </a:cubicBezTo>
                      <a:cubicBezTo>
                        <a:pt x="7439" y="17413"/>
                        <a:pt x="7539" y="17280"/>
                        <a:pt x="7639" y="17113"/>
                      </a:cubicBezTo>
                      <a:cubicBezTo>
                        <a:pt x="7806" y="17180"/>
                        <a:pt x="7973" y="17213"/>
                        <a:pt x="8139" y="17213"/>
                      </a:cubicBezTo>
                      <a:lnTo>
                        <a:pt x="8339" y="17247"/>
                      </a:lnTo>
                      <a:lnTo>
                        <a:pt x="8540" y="17280"/>
                      </a:lnTo>
                      <a:cubicBezTo>
                        <a:pt x="8706" y="17313"/>
                        <a:pt x="8873" y="17313"/>
                        <a:pt x="9040" y="17313"/>
                      </a:cubicBezTo>
                      <a:cubicBezTo>
                        <a:pt x="9107" y="17480"/>
                        <a:pt x="9173" y="17714"/>
                        <a:pt x="9240" y="17914"/>
                      </a:cubicBezTo>
                      <a:cubicBezTo>
                        <a:pt x="9440" y="18414"/>
                        <a:pt x="9674" y="18881"/>
                        <a:pt x="9674" y="18881"/>
                      </a:cubicBezTo>
                      <a:lnTo>
                        <a:pt x="10041" y="18881"/>
                      </a:lnTo>
                      <a:lnTo>
                        <a:pt x="10408" y="18848"/>
                      </a:lnTo>
                      <a:cubicBezTo>
                        <a:pt x="10541" y="18848"/>
                        <a:pt x="10674" y="18814"/>
                        <a:pt x="10808" y="18781"/>
                      </a:cubicBezTo>
                      <a:cubicBezTo>
                        <a:pt x="11075" y="18748"/>
                        <a:pt x="11342" y="18714"/>
                        <a:pt x="11575" y="18648"/>
                      </a:cubicBezTo>
                      <a:lnTo>
                        <a:pt x="11942" y="18581"/>
                      </a:lnTo>
                      <a:cubicBezTo>
                        <a:pt x="11942" y="18581"/>
                        <a:pt x="12009" y="18047"/>
                        <a:pt x="12075" y="17547"/>
                      </a:cubicBezTo>
                      <a:cubicBezTo>
                        <a:pt x="12075" y="17313"/>
                        <a:pt x="12075" y="17080"/>
                        <a:pt x="12075" y="16913"/>
                      </a:cubicBezTo>
                      <a:cubicBezTo>
                        <a:pt x="12276" y="16813"/>
                        <a:pt x="12442" y="16780"/>
                        <a:pt x="12576" y="16713"/>
                      </a:cubicBezTo>
                      <a:lnTo>
                        <a:pt x="12743" y="16646"/>
                      </a:lnTo>
                      <a:lnTo>
                        <a:pt x="12909" y="16546"/>
                      </a:lnTo>
                      <a:cubicBezTo>
                        <a:pt x="13076" y="16479"/>
                        <a:pt x="13243" y="16413"/>
                        <a:pt x="13376" y="16313"/>
                      </a:cubicBezTo>
                      <a:cubicBezTo>
                        <a:pt x="13510" y="16413"/>
                        <a:pt x="13677" y="16579"/>
                        <a:pt x="13877" y="16713"/>
                      </a:cubicBezTo>
                      <a:cubicBezTo>
                        <a:pt x="14277" y="17013"/>
                        <a:pt x="14744" y="17280"/>
                        <a:pt x="14744" y="17280"/>
                      </a:cubicBezTo>
                      <a:lnTo>
                        <a:pt x="15011" y="17080"/>
                      </a:lnTo>
                      <a:cubicBezTo>
                        <a:pt x="15178" y="16946"/>
                        <a:pt x="15445" y="16780"/>
                        <a:pt x="15645" y="16579"/>
                      </a:cubicBezTo>
                      <a:cubicBezTo>
                        <a:pt x="15845" y="16379"/>
                        <a:pt x="16045" y="16212"/>
                        <a:pt x="16212" y="16046"/>
                      </a:cubicBezTo>
                      <a:lnTo>
                        <a:pt x="16445" y="15779"/>
                      </a:lnTo>
                      <a:cubicBezTo>
                        <a:pt x="16445" y="15779"/>
                        <a:pt x="16245" y="15312"/>
                        <a:pt x="16012" y="14845"/>
                      </a:cubicBezTo>
                      <a:cubicBezTo>
                        <a:pt x="15912" y="14645"/>
                        <a:pt x="15778" y="14445"/>
                        <a:pt x="15711" y="14311"/>
                      </a:cubicBezTo>
                      <a:lnTo>
                        <a:pt x="16012" y="13877"/>
                      </a:lnTo>
                      <a:lnTo>
                        <a:pt x="16112" y="13711"/>
                      </a:lnTo>
                      <a:lnTo>
                        <a:pt x="16212" y="13544"/>
                      </a:lnTo>
                      <a:cubicBezTo>
                        <a:pt x="16278" y="13444"/>
                        <a:pt x="16379" y="13310"/>
                        <a:pt x="16479" y="13110"/>
                      </a:cubicBezTo>
                      <a:cubicBezTo>
                        <a:pt x="16645" y="13110"/>
                        <a:pt x="16846" y="13144"/>
                        <a:pt x="17079" y="13144"/>
                      </a:cubicBezTo>
                      <a:cubicBezTo>
                        <a:pt x="17346" y="13177"/>
                        <a:pt x="17613" y="13185"/>
                        <a:pt x="17813" y="13185"/>
                      </a:cubicBezTo>
                      <a:cubicBezTo>
                        <a:pt x="18013" y="13185"/>
                        <a:pt x="18146" y="13177"/>
                        <a:pt x="18146" y="13177"/>
                      </a:cubicBezTo>
                      <a:cubicBezTo>
                        <a:pt x="18146" y="13144"/>
                        <a:pt x="18146" y="13144"/>
                        <a:pt x="18180" y="13110"/>
                      </a:cubicBezTo>
                      <a:cubicBezTo>
                        <a:pt x="18213" y="13044"/>
                        <a:pt x="18213" y="12943"/>
                        <a:pt x="18280" y="12843"/>
                      </a:cubicBezTo>
                      <a:cubicBezTo>
                        <a:pt x="18347" y="12643"/>
                        <a:pt x="18447" y="12376"/>
                        <a:pt x="18513" y="12110"/>
                      </a:cubicBezTo>
                      <a:lnTo>
                        <a:pt x="18714" y="11342"/>
                      </a:lnTo>
                      <a:cubicBezTo>
                        <a:pt x="18747" y="11109"/>
                        <a:pt x="18780" y="10975"/>
                        <a:pt x="18780" y="10975"/>
                      </a:cubicBezTo>
                      <a:cubicBezTo>
                        <a:pt x="18780" y="10975"/>
                        <a:pt x="18347" y="10675"/>
                        <a:pt x="17880" y="10442"/>
                      </a:cubicBezTo>
                      <a:cubicBezTo>
                        <a:pt x="17679" y="10375"/>
                        <a:pt x="17479" y="10242"/>
                        <a:pt x="17313" y="10175"/>
                      </a:cubicBezTo>
                      <a:lnTo>
                        <a:pt x="17346" y="9441"/>
                      </a:lnTo>
                      <a:lnTo>
                        <a:pt x="17313" y="8740"/>
                      </a:lnTo>
                      <a:cubicBezTo>
                        <a:pt x="17479" y="8674"/>
                        <a:pt x="17679" y="8540"/>
                        <a:pt x="17880" y="8440"/>
                      </a:cubicBezTo>
                      <a:cubicBezTo>
                        <a:pt x="18313" y="8207"/>
                        <a:pt x="18747" y="7907"/>
                        <a:pt x="18747" y="7907"/>
                      </a:cubicBezTo>
                      <a:cubicBezTo>
                        <a:pt x="18747" y="7907"/>
                        <a:pt x="18747" y="7773"/>
                        <a:pt x="18714" y="7540"/>
                      </a:cubicBezTo>
                      <a:lnTo>
                        <a:pt x="18513" y="6772"/>
                      </a:lnTo>
                      <a:cubicBezTo>
                        <a:pt x="18447" y="6505"/>
                        <a:pt x="18313" y="6239"/>
                        <a:pt x="18247" y="6038"/>
                      </a:cubicBezTo>
                      <a:cubicBezTo>
                        <a:pt x="18213" y="5938"/>
                        <a:pt x="18180" y="5838"/>
                        <a:pt x="18146" y="5805"/>
                      </a:cubicBezTo>
                      <a:cubicBezTo>
                        <a:pt x="18146" y="5772"/>
                        <a:pt x="18146" y="5738"/>
                        <a:pt x="18113" y="5705"/>
                      </a:cubicBezTo>
                      <a:cubicBezTo>
                        <a:pt x="18113" y="5705"/>
                        <a:pt x="17579" y="5705"/>
                        <a:pt x="17079" y="5738"/>
                      </a:cubicBezTo>
                      <a:cubicBezTo>
                        <a:pt x="16846" y="5738"/>
                        <a:pt x="16645" y="5772"/>
                        <a:pt x="16445" y="5772"/>
                      </a:cubicBezTo>
                      <a:cubicBezTo>
                        <a:pt x="16345" y="5605"/>
                        <a:pt x="16245" y="5438"/>
                        <a:pt x="16178" y="5338"/>
                      </a:cubicBezTo>
                      <a:lnTo>
                        <a:pt x="16112" y="5171"/>
                      </a:lnTo>
                      <a:lnTo>
                        <a:pt x="16012" y="5004"/>
                      </a:lnTo>
                      <a:lnTo>
                        <a:pt x="15711" y="4571"/>
                      </a:lnTo>
                      <a:cubicBezTo>
                        <a:pt x="15778" y="4404"/>
                        <a:pt x="15912" y="4237"/>
                        <a:pt x="16012" y="4037"/>
                      </a:cubicBezTo>
                      <a:cubicBezTo>
                        <a:pt x="16245" y="3570"/>
                        <a:pt x="16445" y="3103"/>
                        <a:pt x="16445" y="3103"/>
                      </a:cubicBezTo>
                      <a:lnTo>
                        <a:pt x="16212" y="2836"/>
                      </a:lnTo>
                      <a:cubicBezTo>
                        <a:pt x="16078" y="2669"/>
                        <a:pt x="15845" y="2469"/>
                        <a:pt x="15645" y="2302"/>
                      </a:cubicBezTo>
                      <a:cubicBezTo>
                        <a:pt x="15445" y="2102"/>
                        <a:pt x="15211" y="1936"/>
                        <a:pt x="15011" y="1802"/>
                      </a:cubicBezTo>
                      <a:lnTo>
                        <a:pt x="14744" y="1569"/>
                      </a:lnTo>
                      <a:cubicBezTo>
                        <a:pt x="14744" y="1569"/>
                        <a:pt x="14277" y="1869"/>
                        <a:pt x="13877" y="2169"/>
                      </a:cubicBezTo>
                      <a:cubicBezTo>
                        <a:pt x="13677" y="2302"/>
                        <a:pt x="13510" y="2436"/>
                        <a:pt x="13376" y="2569"/>
                      </a:cubicBezTo>
                      <a:cubicBezTo>
                        <a:pt x="13243" y="2469"/>
                        <a:pt x="13076" y="2403"/>
                        <a:pt x="12909" y="2336"/>
                      </a:cubicBezTo>
                      <a:lnTo>
                        <a:pt x="12743" y="2236"/>
                      </a:lnTo>
                      <a:lnTo>
                        <a:pt x="12576" y="2169"/>
                      </a:lnTo>
                      <a:cubicBezTo>
                        <a:pt x="12442" y="2102"/>
                        <a:pt x="12276" y="2036"/>
                        <a:pt x="12075" y="1969"/>
                      </a:cubicBezTo>
                      <a:cubicBezTo>
                        <a:pt x="12075" y="1802"/>
                        <a:pt x="12075" y="1569"/>
                        <a:pt x="12075" y="1335"/>
                      </a:cubicBezTo>
                      <a:cubicBezTo>
                        <a:pt x="12009" y="835"/>
                        <a:pt x="11942" y="301"/>
                        <a:pt x="11942" y="301"/>
                      </a:cubicBezTo>
                      <a:lnTo>
                        <a:pt x="11575" y="234"/>
                      </a:lnTo>
                      <a:cubicBezTo>
                        <a:pt x="11342" y="168"/>
                        <a:pt x="11075" y="101"/>
                        <a:pt x="10808" y="68"/>
                      </a:cubicBezTo>
                      <a:cubicBezTo>
                        <a:pt x="10674" y="68"/>
                        <a:pt x="10541" y="34"/>
                        <a:pt x="10408" y="34"/>
                      </a:cubicBezTo>
                      <a:lnTo>
                        <a:pt x="1004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2723" name="Google Shape;2723;p70"/>
                <p:cNvSpPr/>
                <p:nvPr/>
              </p:nvSpPr>
              <p:spPr>
                <a:xfrm rot="-1490104">
                  <a:off x="1611679" y="2635340"/>
                  <a:ext cx="636418" cy="63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1" h="18882" extrusionOk="0">
                      <a:moveTo>
                        <a:pt x="9274" y="3801"/>
                      </a:moveTo>
                      <a:cubicBezTo>
                        <a:pt x="12166" y="3801"/>
                        <a:pt x="14944" y="6056"/>
                        <a:pt x="14944" y="9441"/>
                      </a:cubicBezTo>
                      <a:cubicBezTo>
                        <a:pt x="14944" y="12543"/>
                        <a:pt x="12442" y="15078"/>
                        <a:pt x="9340" y="15078"/>
                      </a:cubicBezTo>
                      <a:lnTo>
                        <a:pt x="9307" y="15078"/>
                      </a:lnTo>
                      <a:cubicBezTo>
                        <a:pt x="4303" y="15078"/>
                        <a:pt x="1801" y="9007"/>
                        <a:pt x="5337" y="5471"/>
                      </a:cubicBezTo>
                      <a:cubicBezTo>
                        <a:pt x="6481" y="4317"/>
                        <a:pt x="7891" y="3801"/>
                        <a:pt x="9274" y="3801"/>
                      </a:cubicBezTo>
                      <a:close/>
                      <a:moveTo>
                        <a:pt x="9674" y="1"/>
                      </a:moveTo>
                      <a:cubicBezTo>
                        <a:pt x="9674" y="1"/>
                        <a:pt x="9440" y="468"/>
                        <a:pt x="9240" y="968"/>
                      </a:cubicBezTo>
                      <a:cubicBezTo>
                        <a:pt x="9173" y="1168"/>
                        <a:pt x="9107" y="1368"/>
                        <a:pt x="9040" y="1569"/>
                      </a:cubicBezTo>
                      <a:cubicBezTo>
                        <a:pt x="8873" y="1569"/>
                        <a:pt x="8706" y="1569"/>
                        <a:pt x="8540" y="1602"/>
                      </a:cubicBezTo>
                      <a:lnTo>
                        <a:pt x="8339" y="1635"/>
                      </a:lnTo>
                      <a:lnTo>
                        <a:pt x="8139" y="1669"/>
                      </a:lnTo>
                      <a:cubicBezTo>
                        <a:pt x="7973" y="1669"/>
                        <a:pt x="7806" y="1702"/>
                        <a:pt x="7639" y="1769"/>
                      </a:cubicBezTo>
                      <a:cubicBezTo>
                        <a:pt x="7539" y="1602"/>
                        <a:pt x="7405" y="1435"/>
                        <a:pt x="7272" y="1235"/>
                      </a:cubicBezTo>
                      <a:cubicBezTo>
                        <a:pt x="7139" y="1068"/>
                        <a:pt x="6938" y="835"/>
                        <a:pt x="6838" y="668"/>
                      </a:cubicBezTo>
                      <a:cubicBezTo>
                        <a:pt x="6705" y="535"/>
                        <a:pt x="6605" y="434"/>
                        <a:pt x="6605" y="434"/>
                      </a:cubicBezTo>
                      <a:lnTo>
                        <a:pt x="6271" y="568"/>
                      </a:lnTo>
                      <a:cubicBezTo>
                        <a:pt x="6004" y="635"/>
                        <a:pt x="5771" y="735"/>
                        <a:pt x="5537" y="835"/>
                      </a:cubicBezTo>
                      <a:cubicBezTo>
                        <a:pt x="5271" y="968"/>
                        <a:pt x="5004" y="1102"/>
                        <a:pt x="4837" y="1202"/>
                      </a:cubicBezTo>
                      <a:lnTo>
                        <a:pt x="4537" y="1402"/>
                      </a:lnTo>
                      <a:cubicBezTo>
                        <a:pt x="4537" y="1402"/>
                        <a:pt x="4570" y="1902"/>
                        <a:pt x="4704" y="2403"/>
                      </a:cubicBezTo>
                      <a:cubicBezTo>
                        <a:pt x="4737" y="2636"/>
                        <a:pt x="4804" y="2870"/>
                        <a:pt x="4837" y="3036"/>
                      </a:cubicBezTo>
                      <a:lnTo>
                        <a:pt x="4437" y="3337"/>
                      </a:lnTo>
                      <a:lnTo>
                        <a:pt x="4270" y="3470"/>
                      </a:lnTo>
                      <a:lnTo>
                        <a:pt x="4136" y="3603"/>
                      </a:lnTo>
                      <a:cubicBezTo>
                        <a:pt x="4003" y="3703"/>
                        <a:pt x="3870" y="3837"/>
                        <a:pt x="3770" y="3970"/>
                      </a:cubicBezTo>
                      <a:cubicBezTo>
                        <a:pt x="3603" y="3904"/>
                        <a:pt x="3403" y="3804"/>
                        <a:pt x="3169" y="3737"/>
                      </a:cubicBezTo>
                      <a:cubicBezTo>
                        <a:pt x="2702" y="3537"/>
                        <a:pt x="2202" y="3403"/>
                        <a:pt x="2202" y="3403"/>
                      </a:cubicBezTo>
                      <a:cubicBezTo>
                        <a:pt x="2168" y="3437"/>
                        <a:pt x="2135" y="3437"/>
                        <a:pt x="2135" y="3470"/>
                      </a:cubicBezTo>
                      <a:cubicBezTo>
                        <a:pt x="2102" y="3537"/>
                        <a:pt x="2035" y="3603"/>
                        <a:pt x="1968" y="3703"/>
                      </a:cubicBezTo>
                      <a:cubicBezTo>
                        <a:pt x="1801" y="3904"/>
                        <a:pt x="1668" y="4104"/>
                        <a:pt x="1501" y="4337"/>
                      </a:cubicBezTo>
                      <a:cubicBezTo>
                        <a:pt x="1368" y="4571"/>
                        <a:pt x="1201" y="4804"/>
                        <a:pt x="1101" y="5004"/>
                      </a:cubicBezTo>
                      <a:lnTo>
                        <a:pt x="934" y="5338"/>
                      </a:lnTo>
                      <a:cubicBezTo>
                        <a:pt x="934" y="5338"/>
                        <a:pt x="1268" y="5738"/>
                        <a:pt x="1635" y="6105"/>
                      </a:cubicBezTo>
                      <a:cubicBezTo>
                        <a:pt x="1801" y="6272"/>
                        <a:pt x="1968" y="6405"/>
                        <a:pt x="2102" y="6539"/>
                      </a:cubicBezTo>
                      <a:cubicBezTo>
                        <a:pt x="2035" y="6739"/>
                        <a:pt x="1968" y="6906"/>
                        <a:pt x="1902" y="7039"/>
                      </a:cubicBezTo>
                      <a:cubicBezTo>
                        <a:pt x="1902" y="7073"/>
                        <a:pt x="1868" y="7106"/>
                        <a:pt x="1868" y="7173"/>
                      </a:cubicBezTo>
                      <a:lnTo>
                        <a:pt x="1868" y="7206"/>
                      </a:lnTo>
                      <a:cubicBezTo>
                        <a:pt x="1868" y="7206"/>
                        <a:pt x="1801" y="7473"/>
                        <a:pt x="1701" y="7907"/>
                      </a:cubicBezTo>
                      <a:cubicBezTo>
                        <a:pt x="1535" y="7940"/>
                        <a:pt x="1301" y="7973"/>
                        <a:pt x="1101" y="8007"/>
                      </a:cubicBezTo>
                      <a:cubicBezTo>
                        <a:pt x="601" y="8140"/>
                        <a:pt x="67" y="8307"/>
                        <a:pt x="67" y="8307"/>
                      </a:cubicBezTo>
                      <a:cubicBezTo>
                        <a:pt x="67" y="8407"/>
                        <a:pt x="34" y="8540"/>
                        <a:pt x="34" y="8640"/>
                      </a:cubicBezTo>
                      <a:cubicBezTo>
                        <a:pt x="34" y="8874"/>
                        <a:pt x="34" y="9141"/>
                        <a:pt x="0" y="9441"/>
                      </a:cubicBezTo>
                      <a:cubicBezTo>
                        <a:pt x="0" y="9741"/>
                        <a:pt x="34" y="10008"/>
                        <a:pt x="34" y="10242"/>
                      </a:cubicBezTo>
                      <a:cubicBezTo>
                        <a:pt x="34" y="10342"/>
                        <a:pt x="67" y="10475"/>
                        <a:pt x="67" y="10575"/>
                      </a:cubicBezTo>
                      <a:cubicBezTo>
                        <a:pt x="67" y="10575"/>
                        <a:pt x="601" y="10742"/>
                        <a:pt x="1101" y="10842"/>
                      </a:cubicBezTo>
                      <a:cubicBezTo>
                        <a:pt x="1301" y="10909"/>
                        <a:pt x="1535" y="10942"/>
                        <a:pt x="1701" y="10975"/>
                      </a:cubicBezTo>
                      <a:cubicBezTo>
                        <a:pt x="1801" y="11376"/>
                        <a:pt x="1868" y="11676"/>
                        <a:pt x="1868" y="11676"/>
                      </a:cubicBezTo>
                      <a:lnTo>
                        <a:pt x="1868" y="11709"/>
                      </a:lnTo>
                      <a:cubicBezTo>
                        <a:pt x="1868" y="11743"/>
                        <a:pt x="1902" y="11809"/>
                        <a:pt x="1902" y="11843"/>
                      </a:cubicBezTo>
                      <a:cubicBezTo>
                        <a:pt x="1968" y="11976"/>
                        <a:pt x="2035" y="12143"/>
                        <a:pt x="2102" y="12343"/>
                      </a:cubicBezTo>
                      <a:cubicBezTo>
                        <a:pt x="1968" y="12443"/>
                        <a:pt x="1801" y="12610"/>
                        <a:pt x="1635" y="12777"/>
                      </a:cubicBezTo>
                      <a:cubicBezTo>
                        <a:pt x="1268" y="13144"/>
                        <a:pt x="934" y="13544"/>
                        <a:pt x="934" y="13544"/>
                      </a:cubicBezTo>
                      <a:lnTo>
                        <a:pt x="1101" y="13877"/>
                      </a:lnTo>
                      <a:cubicBezTo>
                        <a:pt x="1201" y="14044"/>
                        <a:pt x="1334" y="14278"/>
                        <a:pt x="1501" y="14545"/>
                      </a:cubicBezTo>
                      <a:cubicBezTo>
                        <a:pt x="1668" y="14778"/>
                        <a:pt x="1801" y="14978"/>
                        <a:pt x="1968" y="15178"/>
                      </a:cubicBezTo>
                      <a:cubicBezTo>
                        <a:pt x="2035" y="15278"/>
                        <a:pt x="2102" y="15345"/>
                        <a:pt x="2135" y="15379"/>
                      </a:cubicBezTo>
                      <a:cubicBezTo>
                        <a:pt x="2135" y="15412"/>
                        <a:pt x="2168" y="15445"/>
                        <a:pt x="2202" y="15479"/>
                      </a:cubicBezTo>
                      <a:cubicBezTo>
                        <a:pt x="2202" y="15479"/>
                        <a:pt x="2702" y="15312"/>
                        <a:pt x="3169" y="15145"/>
                      </a:cubicBezTo>
                      <a:cubicBezTo>
                        <a:pt x="3403" y="15078"/>
                        <a:pt x="3603" y="14978"/>
                        <a:pt x="3770" y="14912"/>
                      </a:cubicBezTo>
                      <a:cubicBezTo>
                        <a:pt x="3903" y="15078"/>
                        <a:pt x="4036" y="15178"/>
                        <a:pt x="4136" y="15278"/>
                      </a:cubicBezTo>
                      <a:lnTo>
                        <a:pt x="4270" y="15412"/>
                      </a:lnTo>
                      <a:lnTo>
                        <a:pt x="4437" y="15545"/>
                      </a:lnTo>
                      <a:lnTo>
                        <a:pt x="4837" y="15846"/>
                      </a:lnTo>
                      <a:cubicBezTo>
                        <a:pt x="4804" y="16012"/>
                        <a:pt x="4737" y="16246"/>
                        <a:pt x="4704" y="16479"/>
                      </a:cubicBezTo>
                      <a:cubicBezTo>
                        <a:pt x="4570" y="16946"/>
                        <a:pt x="4537" y="17480"/>
                        <a:pt x="4537" y="17480"/>
                      </a:cubicBezTo>
                      <a:lnTo>
                        <a:pt x="4837" y="17680"/>
                      </a:lnTo>
                      <a:cubicBezTo>
                        <a:pt x="5004" y="17780"/>
                        <a:pt x="5271" y="17880"/>
                        <a:pt x="5537" y="18014"/>
                      </a:cubicBezTo>
                      <a:cubicBezTo>
                        <a:pt x="5771" y="18147"/>
                        <a:pt x="6004" y="18247"/>
                        <a:pt x="6271" y="18314"/>
                      </a:cubicBezTo>
                      <a:lnTo>
                        <a:pt x="6605" y="18447"/>
                      </a:lnTo>
                      <a:cubicBezTo>
                        <a:pt x="6605" y="18447"/>
                        <a:pt x="6705" y="18347"/>
                        <a:pt x="6838" y="18181"/>
                      </a:cubicBezTo>
                      <a:cubicBezTo>
                        <a:pt x="6938" y="18047"/>
                        <a:pt x="7105" y="17847"/>
                        <a:pt x="7272" y="17647"/>
                      </a:cubicBezTo>
                      <a:cubicBezTo>
                        <a:pt x="7439" y="17413"/>
                        <a:pt x="7539" y="17280"/>
                        <a:pt x="7639" y="17113"/>
                      </a:cubicBezTo>
                      <a:cubicBezTo>
                        <a:pt x="7806" y="17180"/>
                        <a:pt x="7973" y="17213"/>
                        <a:pt x="8139" y="17213"/>
                      </a:cubicBezTo>
                      <a:lnTo>
                        <a:pt x="8339" y="17247"/>
                      </a:lnTo>
                      <a:lnTo>
                        <a:pt x="8540" y="17280"/>
                      </a:lnTo>
                      <a:cubicBezTo>
                        <a:pt x="8706" y="17313"/>
                        <a:pt x="8873" y="17313"/>
                        <a:pt x="9040" y="17313"/>
                      </a:cubicBezTo>
                      <a:cubicBezTo>
                        <a:pt x="9107" y="17480"/>
                        <a:pt x="9173" y="17714"/>
                        <a:pt x="9240" y="17914"/>
                      </a:cubicBezTo>
                      <a:cubicBezTo>
                        <a:pt x="9440" y="18414"/>
                        <a:pt x="9674" y="18881"/>
                        <a:pt x="9674" y="18881"/>
                      </a:cubicBezTo>
                      <a:lnTo>
                        <a:pt x="10041" y="18881"/>
                      </a:lnTo>
                      <a:lnTo>
                        <a:pt x="10408" y="18848"/>
                      </a:lnTo>
                      <a:cubicBezTo>
                        <a:pt x="10541" y="18848"/>
                        <a:pt x="10674" y="18814"/>
                        <a:pt x="10808" y="18781"/>
                      </a:cubicBezTo>
                      <a:cubicBezTo>
                        <a:pt x="11075" y="18748"/>
                        <a:pt x="11342" y="18714"/>
                        <a:pt x="11575" y="18648"/>
                      </a:cubicBezTo>
                      <a:lnTo>
                        <a:pt x="11942" y="18581"/>
                      </a:lnTo>
                      <a:cubicBezTo>
                        <a:pt x="11942" y="18581"/>
                        <a:pt x="12009" y="18047"/>
                        <a:pt x="12075" y="17547"/>
                      </a:cubicBezTo>
                      <a:cubicBezTo>
                        <a:pt x="12075" y="17313"/>
                        <a:pt x="12075" y="17080"/>
                        <a:pt x="12075" y="16913"/>
                      </a:cubicBezTo>
                      <a:cubicBezTo>
                        <a:pt x="12276" y="16813"/>
                        <a:pt x="12442" y="16780"/>
                        <a:pt x="12576" y="16713"/>
                      </a:cubicBezTo>
                      <a:lnTo>
                        <a:pt x="12743" y="16646"/>
                      </a:lnTo>
                      <a:lnTo>
                        <a:pt x="12909" y="16546"/>
                      </a:lnTo>
                      <a:cubicBezTo>
                        <a:pt x="13076" y="16479"/>
                        <a:pt x="13243" y="16413"/>
                        <a:pt x="13376" y="16313"/>
                      </a:cubicBezTo>
                      <a:cubicBezTo>
                        <a:pt x="13510" y="16413"/>
                        <a:pt x="13677" y="16579"/>
                        <a:pt x="13877" y="16713"/>
                      </a:cubicBezTo>
                      <a:cubicBezTo>
                        <a:pt x="14277" y="17013"/>
                        <a:pt x="14744" y="17280"/>
                        <a:pt x="14744" y="17280"/>
                      </a:cubicBezTo>
                      <a:lnTo>
                        <a:pt x="15011" y="17080"/>
                      </a:lnTo>
                      <a:cubicBezTo>
                        <a:pt x="15178" y="16946"/>
                        <a:pt x="15445" y="16780"/>
                        <a:pt x="15645" y="16579"/>
                      </a:cubicBezTo>
                      <a:cubicBezTo>
                        <a:pt x="15845" y="16379"/>
                        <a:pt x="16045" y="16212"/>
                        <a:pt x="16212" y="16046"/>
                      </a:cubicBezTo>
                      <a:lnTo>
                        <a:pt x="16445" y="15779"/>
                      </a:lnTo>
                      <a:cubicBezTo>
                        <a:pt x="16445" y="15779"/>
                        <a:pt x="16245" y="15312"/>
                        <a:pt x="16012" y="14845"/>
                      </a:cubicBezTo>
                      <a:cubicBezTo>
                        <a:pt x="15912" y="14645"/>
                        <a:pt x="15778" y="14445"/>
                        <a:pt x="15711" y="14311"/>
                      </a:cubicBezTo>
                      <a:lnTo>
                        <a:pt x="16012" y="13877"/>
                      </a:lnTo>
                      <a:lnTo>
                        <a:pt x="16112" y="13711"/>
                      </a:lnTo>
                      <a:lnTo>
                        <a:pt x="16212" y="13544"/>
                      </a:lnTo>
                      <a:cubicBezTo>
                        <a:pt x="16278" y="13444"/>
                        <a:pt x="16379" y="13310"/>
                        <a:pt x="16479" y="13110"/>
                      </a:cubicBezTo>
                      <a:cubicBezTo>
                        <a:pt x="16645" y="13110"/>
                        <a:pt x="16846" y="13144"/>
                        <a:pt x="17079" y="13144"/>
                      </a:cubicBezTo>
                      <a:cubicBezTo>
                        <a:pt x="17346" y="13177"/>
                        <a:pt x="17613" y="13185"/>
                        <a:pt x="17813" y="13185"/>
                      </a:cubicBezTo>
                      <a:cubicBezTo>
                        <a:pt x="18013" y="13185"/>
                        <a:pt x="18146" y="13177"/>
                        <a:pt x="18146" y="13177"/>
                      </a:cubicBezTo>
                      <a:cubicBezTo>
                        <a:pt x="18146" y="13144"/>
                        <a:pt x="18146" y="13144"/>
                        <a:pt x="18180" y="13110"/>
                      </a:cubicBezTo>
                      <a:cubicBezTo>
                        <a:pt x="18213" y="13044"/>
                        <a:pt x="18213" y="12943"/>
                        <a:pt x="18280" y="12843"/>
                      </a:cubicBezTo>
                      <a:cubicBezTo>
                        <a:pt x="18347" y="12643"/>
                        <a:pt x="18447" y="12376"/>
                        <a:pt x="18513" y="12110"/>
                      </a:cubicBezTo>
                      <a:lnTo>
                        <a:pt x="18714" y="11342"/>
                      </a:lnTo>
                      <a:cubicBezTo>
                        <a:pt x="18747" y="11109"/>
                        <a:pt x="18780" y="10975"/>
                        <a:pt x="18780" y="10975"/>
                      </a:cubicBezTo>
                      <a:cubicBezTo>
                        <a:pt x="18780" y="10975"/>
                        <a:pt x="18347" y="10675"/>
                        <a:pt x="17880" y="10442"/>
                      </a:cubicBezTo>
                      <a:cubicBezTo>
                        <a:pt x="17679" y="10375"/>
                        <a:pt x="17479" y="10242"/>
                        <a:pt x="17313" y="10175"/>
                      </a:cubicBezTo>
                      <a:lnTo>
                        <a:pt x="17346" y="9441"/>
                      </a:lnTo>
                      <a:lnTo>
                        <a:pt x="17313" y="8740"/>
                      </a:lnTo>
                      <a:cubicBezTo>
                        <a:pt x="17479" y="8674"/>
                        <a:pt x="17679" y="8540"/>
                        <a:pt x="17880" y="8440"/>
                      </a:cubicBezTo>
                      <a:cubicBezTo>
                        <a:pt x="18313" y="8207"/>
                        <a:pt x="18747" y="7907"/>
                        <a:pt x="18747" y="7907"/>
                      </a:cubicBezTo>
                      <a:cubicBezTo>
                        <a:pt x="18747" y="7907"/>
                        <a:pt x="18747" y="7773"/>
                        <a:pt x="18714" y="7540"/>
                      </a:cubicBezTo>
                      <a:lnTo>
                        <a:pt x="18513" y="6772"/>
                      </a:lnTo>
                      <a:cubicBezTo>
                        <a:pt x="18447" y="6505"/>
                        <a:pt x="18313" y="6239"/>
                        <a:pt x="18247" y="6038"/>
                      </a:cubicBezTo>
                      <a:cubicBezTo>
                        <a:pt x="18213" y="5938"/>
                        <a:pt x="18180" y="5838"/>
                        <a:pt x="18146" y="5805"/>
                      </a:cubicBezTo>
                      <a:cubicBezTo>
                        <a:pt x="18146" y="5772"/>
                        <a:pt x="18146" y="5738"/>
                        <a:pt x="18113" y="5705"/>
                      </a:cubicBezTo>
                      <a:cubicBezTo>
                        <a:pt x="18113" y="5705"/>
                        <a:pt x="17579" y="5705"/>
                        <a:pt x="17079" y="5738"/>
                      </a:cubicBezTo>
                      <a:cubicBezTo>
                        <a:pt x="16846" y="5738"/>
                        <a:pt x="16645" y="5772"/>
                        <a:pt x="16445" y="5772"/>
                      </a:cubicBezTo>
                      <a:cubicBezTo>
                        <a:pt x="16345" y="5605"/>
                        <a:pt x="16245" y="5438"/>
                        <a:pt x="16178" y="5338"/>
                      </a:cubicBezTo>
                      <a:lnTo>
                        <a:pt x="16112" y="5171"/>
                      </a:lnTo>
                      <a:lnTo>
                        <a:pt x="16012" y="5004"/>
                      </a:lnTo>
                      <a:lnTo>
                        <a:pt x="15711" y="4571"/>
                      </a:lnTo>
                      <a:cubicBezTo>
                        <a:pt x="15778" y="4404"/>
                        <a:pt x="15912" y="4237"/>
                        <a:pt x="16012" y="4037"/>
                      </a:cubicBezTo>
                      <a:cubicBezTo>
                        <a:pt x="16245" y="3570"/>
                        <a:pt x="16445" y="3103"/>
                        <a:pt x="16445" y="3103"/>
                      </a:cubicBezTo>
                      <a:lnTo>
                        <a:pt x="16212" y="2836"/>
                      </a:lnTo>
                      <a:cubicBezTo>
                        <a:pt x="16078" y="2669"/>
                        <a:pt x="15845" y="2469"/>
                        <a:pt x="15645" y="2302"/>
                      </a:cubicBezTo>
                      <a:cubicBezTo>
                        <a:pt x="15445" y="2102"/>
                        <a:pt x="15211" y="1936"/>
                        <a:pt x="15011" y="1802"/>
                      </a:cubicBezTo>
                      <a:lnTo>
                        <a:pt x="14744" y="1569"/>
                      </a:lnTo>
                      <a:cubicBezTo>
                        <a:pt x="14744" y="1569"/>
                        <a:pt x="14277" y="1869"/>
                        <a:pt x="13877" y="2169"/>
                      </a:cubicBezTo>
                      <a:cubicBezTo>
                        <a:pt x="13677" y="2302"/>
                        <a:pt x="13510" y="2436"/>
                        <a:pt x="13376" y="2569"/>
                      </a:cubicBezTo>
                      <a:cubicBezTo>
                        <a:pt x="13243" y="2469"/>
                        <a:pt x="13076" y="2403"/>
                        <a:pt x="12909" y="2336"/>
                      </a:cubicBezTo>
                      <a:lnTo>
                        <a:pt x="12743" y="2236"/>
                      </a:lnTo>
                      <a:lnTo>
                        <a:pt x="12576" y="2169"/>
                      </a:lnTo>
                      <a:cubicBezTo>
                        <a:pt x="12442" y="2102"/>
                        <a:pt x="12276" y="2036"/>
                        <a:pt x="12075" y="1969"/>
                      </a:cubicBezTo>
                      <a:cubicBezTo>
                        <a:pt x="12075" y="1802"/>
                        <a:pt x="12075" y="1569"/>
                        <a:pt x="12075" y="1335"/>
                      </a:cubicBezTo>
                      <a:cubicBezTo>
                        <a:pt x="12009" y="835"/>
                        <a:pt x="11942" y="301"/>
                        <a:pt x="11942" y="301"/>
                      </a:cubicBezTo>
                      <a:lnTo>
                        <a:pt x="11575" y="234"/>
                      </a:lnTo>
                      <a:cubicBezTo>
                        <a:pt x="11342" y="168"/>
                        <a:pt x="11075" y="101"/>
                        <a:pt x="10808" y="68"/>
                      </a:cubicBezTo>
                      <a:cubicBezTo>
                        <a:pt x="10674" y="68"/>
                        <a:pt x="10541" y="34"/>
                        <a:pt x="10408" y="34"/>
                      </a:cubicBezTo>
                      <a:lnTo>
                        <a:pt x="1004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2724" name="Google Shape;2724;p70"/>
                <p:cNvSpPr/>
                <p:nvPr/>
              </p:nvSpPr>
              <p:spPr>
                <a:xfrm rot="-1490218">
                  <a:off x="1870916" y="3323079"/>
                  <a:ext cx="525709" cy="52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1" h="18882" extrusionOk="0">
                      <a:moveTo>
                        <a:pt x="9274" y="3801"/>
                      </a:moveTo>
                      <a:cubicBezTo>
                        <a:pt x="12166" y="3801"/>
                        <a:pt x="14944" y="6056"/>
                        <a:pt x="14944" y="9441"/>
                      </a:cubicBezTo>
                      <a:cubicBezTo>
                        <a:pt x="14944" y="12543"/>
                        <a:pt x="12442" y="15078"/>
                        <a:pt x="9340" y="15078"/>
                      </a:cubicBezTo>
                      <a:lnTo>
                        <a:pt x="9307" y="15078"/>
                      </a:lnTo>
                      <a:cubicBezTo>
                        <a:pt x="4303" y="15078"/>
                        <a:pt x="1801" y="9007"/>
                        <a:pt x="5337" y="5471"/>
                      </a:cubicBezTo>
                      <a:cubicBezTo>
                        <a:pt x="6481" y="4317"/>
                        <a:pt x="7891" y="3801"/>
                        <a:pt x="9274" y="3801"/>
                      </a:cubicBezTo>
                      <a:close/>
                      <a:moveTo>
                        <a:pt x="9674" y="1"/>
                      </a:moveTo>
                      <a:cubicBezTo>
                        <a:pt x="9674" y="1"/>
                        <a:pt x="9440" y="468"/>
                        <a:pt x="9240" y="968"/>
                      </a:cubicBezTo>
                      <a:cubicBezTo>
                        <a:pt x="9173" y="1168"/>
                        <a:pt x="9107" y="1368"/>
                        <a:pt x="9040" y="1569"/>
                      </a:cubicBezTo>
                      <a:cubicBezTo>
                        <a:pt x="8873" y="1569"/>
                        <a:pt x="8706" y="1569"/>
                        <a:pt x="8540" y="1602"/>
                      </a:cubicBezTo>
                      <a:lnTo>
                        <a:pt x="8339" y="1635"/>
                      </a:lnTo>
                      <a:lnTo>
                        <a:pt x="8139" y="1669"/>
                      </a:lnTo>
                      <a:cubicBezTo>
                        <a:pt x="7973" y="1669"/>
                        <a:pt x="7806" y="1702"/>
                        <a:pt x="7639" y="1769"/>
                      </a:cubicBezTo>
                      <a:cubicBezTo>
                        <a:pt x="7539" y="1602"/>
                        <a:pt x="7405" y="1435"/>
                        <a:pt x="7272" y="1235"/>
                      </a:cubicBezTo>
                      <a:cubicBezTo>
                        <a:pt x="7139" y="1068"/>
                        <a:pt x="6938" y="835"/>
                        <a:pt x="6838" y="668"/>
                      </a:cubicBezTo>
                      <a:cubicBezTo>
                        <a:pt x="6705" y="535"/>
                        <a:pt x="6605" y="434"/>
                        <a:pt x="6605" y="434"/>
                      </a:cubicBezTo>
                      <a:lnTo>
                        <a:pt x="6271" y="568"/>
                      </a:lnTo>
                      <a:cubicBezTo>
                        <a:pt x="6004" y="635"/>
                        <a:pt x="5771" y="735"/>
                        <a:pt x="5537" y="835"/>
                      </a:cubicBezTo>
                      <a:cubicBezTo>
                        <a:pt x="5271" y="968"/>
                        <a:pt x="5004" y="1102"/>
                        <a:pt x="4837" y="1202"/>
                      </a:cubicBezTo>
                      <a:lnTo>
                        <a:pt x="4537" y="1402"/>
                      </a:lnTo>
                      <a:cubicBezTo>
                        <a:pt x="4537" y="1402"/>
                        <a:pt x="4570" y="1902"/>
                        <a:pt x="4704" y="2403"/>
                      </a:cubicBezTo>
                      <a:cubicBezTo>
                        <a:pt x="4737" y="2636"/>
                        <a:pt x="4804" y="2870"/>
                        <a:pt x="4837" y="3036"/>
                      </a:cubicBezTo>
                      <a:lnTo>
                        <a:pt x="4437" y="3337"/>
                      </a:lnTo>
                      <a:lnTo>
                        <a:pt x="4270" y="3470"/>
                      </a:lnTo>
                      <a:lnTo>
                        <a:pt x="4136" y="3603"/>
                      </a:lnTo>
                      <a:cubicBezTo>
                        <a:pt x="4003" y="3703"/>
                        <a:pt x="3870" y="3837"/>
                        <a:pt x="3770" y="3970"/>
                      </a:cubicBezTo>
                      <a:cubicBezTo>
                        <a:pt x="3603" y="3904"/>
                        <a:pt x="3403" y="3804"/>
                        <a:pt x="3169" y="3737"/>
                      </a:cubicBezTo>
                      <a:cubicBezTo>
                        <a:pt x="2702" y="3537"/>
                        <a:pt x="2202" y="3403"/>
                        <a:pt x="2202" y="3403"/>
                      </a:cubicBezTo>
                      <a:cubicBezTo>
                        <a:pt x="2168" y="3437"/>
                        <a:pt x="2135" y="3437"/>
                        <a:pt x="2135" y="3470"/>
                      </a:cubicBezTo>
                      <a:cubicBezTo>
                        <a:pt x="2102" y="3537"/>
                        <a:pt x="2035" y="3603"/>
                        <a:pt x="1968" y="3703"/>
                      </a:cubicBezTo>
                      <a:cubicBezTo>
                        <a:pt x="1801" y="3904"/>
                        <a:pt x="1668" y="4104"/>
                        <a:pt x="1501" y="4337"/>
                      </a:cubicBezTo>
                      <a:cubicBezTo>
                        <a:pt x="1368" y="4571"/>
                        <a:pt x="1201" y="4804"/>
                        <a:pt x="1101" y="5004"/>
                      </a:cubicBezTo>
                      <a:lnTo>
                        <a:pt x="934" y="5338"/>
                      </a:lnTo>
                      <a:cubicBezTo>
                        <a:pt x="934" y="5338"/>
                        <a:pt x="1268" y="5738"/>
                        <a:pt x="1635" y="6105"/>
                      </a:cubicBezTo>
                      <a:cubicBezTo>
                        <a:pt x="1801" y="6272"/>
                        <a:pt x="1968" y="6405"/>
                        <a:pt x="2102" y="6539"/>
                      </a:cubicBezTo>
                      <a:cubicBezTo>
                        <a:pt x="2035" y="6739"/>
                        <a:pt x="1968" y="6906"/>
                        <a:pt x="1902" y="7039"/>
                      </a:cubicBezTo>
                      <a:cubicBezTo>
                        <a:pt x="1902" y="7073"/>
                        <a:pt x="1868" y="7106"/>
                        <a:pt x="1868" y="7173"/>
                      </a:cubicBezTo>
                      <a:lnTo>
                        <a:pt x="1868" y="7206"/>
                      </a:lnTo>
                      <a:cubicBezTo>
                        <a:pt x="1868" y="7206"/>
                        <a:pt x="1801" y="7473"/>
                        <a:pt x="1701" y="7907"/>
                      </a:cubicBezTo>
                      <a:cubicBezTo>
                        <a:pt x="1535" y="7940"/>
                        <a:pt x="1301" y="7973"/>
                        <a:pt x="1101" y="8007"/>
                      </a:cubicBezTo>
                      <a:cubicBezTo>
                        <a:pt x="601" y="8140"/>
                        <a:pt x="67" y="8307"/>
                        <a:pt x="67" y="8307"/>
                      </a:cubicBezTo>
                      <a:cubicBezTo>
                        <a:pt x="67" y="8407"/>
                        <a:pt x="34" y="8540"/>
                        <a:pt x="34" y="8640"/>
                      </a:cubicBezTo>
                      <a:cubicBezTo>
                        <a:pt x="34" y="8874"/>
                        <a:pt x="34" y="9141"/>
                        <a:pt x="0" y="9441"/>
                      </a:cubicBezTo>
                      <a:cubicBezTo>
                        <a:pt x="0" y="9741"/>
                        <a:pt x="34" y="10008"/>
                        <a:pt x="34" y="10242"/>
                      </a:cubicBezTo>
                      <a:cubicBezTo>
                        <a:pt x="34" y="10342"/>
                        <a:pt x="67" y="10475"/>
                        <a:pt x="67" y="10575"/>
                      </a:cubicBezTo>
                      <a:cubicBezTo>
                        <a:pt x="67" y="10575"/>
                        <a:pt x="601" y="10742"/>
                        <a:pt x="1101" y="10842"/>
                      </a:cubicBezTo>
                      <a:cubicBezTo>
                        <a:pt x="1301" y="10909"/>
                        <a:pt x="1535" y="10942"/>
                        <a:pt x="1701" y="10975"/>
                      </a:cubicBezTo>
                      <a:cubicBezTo>
                        <a:pt x="1801" y="11376"/>
                        <a:pt x="1868" y="11676"/>
                        <a:pt x="1868" y="11676"/>
                      </a:cubicBezTo>
                      <a:lnTo>
                        <a:pt x="1868" y="11709"/>
                      </a:lnTo>
                      <a:cubicBezTo>
                        <a:pt x="1868" y="11743"/>
                        <a:pt x="1902" y="11809"/>
                        <a:pt x="1902" y="11843"/>
                      </a:cubicBezTo>
                      <a:cubicBezTo>
                        <a:pt x="1968" y="11976"/>
                        <a:pt x="2035" y="12143"/>
                        <a:pt x="2102" y="12343"/>
                      </a:cubicBezTo>
                      <a:cubicBezTo>
                        <a:pt x="1968" y="12443"/>
                        <a:pt x="1801" y="12610"/>
                        <a:pt x="1635" y="12777"/>
                      </a:cubicBezTo>
                      <a:cubicBezTo>
                        <a:pt x="1268" y="13144"/>
                        <a:pt x="934" y="13544"/>
                        <a:pt x="934" y="13544"/>
                      </a:cubicBezTo>
                      <a:lnTo>
                        <a:pt x="1101" y="13877"/>
                      </a:lnTo>
                      <a:cubicBezTo>
                        <a:pt x="1201" y="14044"/>
                        <a:pt x="1334" y="14278"/>
                        <a:pt x="1501" y="14545"/>
                      </a:cubicBezTo>
                      <a:cubicBezTo>
                        <a:pt x="1668" y="14778"/>
                        <a:pt x="1801" y="14978"/>
                        <a:pt x="1968" y="15178"/>
                      </a:cubicBezTo>
                      <a:cubicBezTo>
                        <a:pt x="2035" y="15278"/>
                        <a:pt x="2102" y="15345"/>
                        <a:pt x="2135" y="15379"/>
                      </a:cubicBezTo>
                      <a:cubicBezTo>
                        <a:pt x="2135" y="15412"/>
                        <a:pt x="2168" y="15445"/>
                        <a:pt x="2202" y="15479"/>
                      </a:cubicBezTo>
                      <a:cubicBezTo>
                        <a:pt x="2202" y="15479"/>
                        <a:pt x="2702" y="15312"/>
                        <a:pt x="3169" y="15145"/>
                      </a:cubicBezTo>
                      <a:cubicBezTo>
                        <a:pt x="3403" y="15078"/>
                        <a:pt x="3603" y="14978"/>
                        <a:pt x="3770" y="14912"/>
                      </a:cubicBezTo>
                      <a:cubicBezTo>
                        <a:pt x="3903" y="15078"/>
                        <a:pt x="4036" y="15178"/>
                        <a:pt x="4136" y="15278"/>
                      </a:cubicBezTo>
                      <a:lnTo>
                        <a:pt x="4270" y="15412"/>
                      </a:lnTo>
                      <a:lnTo>
                        <a:pt x="4437" y="15545"/>
                      </a:lnTo>
                      <a:lnTo>
                        <a:pt x="4837" y="15846"/>
                      </a:lnTo>
                      <a:cubicBezTo>
                        <a:pt x="4804" y="16012"/>
                        <a:pt x="4737" y="16246"/>
                        <a:pt x="4704" y="16479"/>
                      </a:cubicBezTo>
                      <a:cubicBezTo>
                        <a:pt x="4570" y="16946"/>
                        <a:pt x="4537" y="17480"/>
                        <a:pt x="4537" y="17480"/>
                      </a:cubicBezTo>
                      <a:lnTo>
                        <a:pt x="4837" y="17680"/>
                      </a:lnTo>
                      <a:cubicBezTo>
                        <a:pt x="5004" y="17780"/>
                        <a:pt x="5271" y="17880"/>
                        <a:pt x="5537" y="18014"/>
                      </a:cubicBezTo>
                      <a:cubicBezTo>
                        <a:pt x="5771" y="18147"/>
                        <a:pt x="6004" y="18247"/>
                        <a:pt x="6271" y="18314"/>
                      </a:cubicBezTo>
                      <a:lnTo>
                        <a:pt x="6605" y="18447"/>
                      </a:lnTo>
                      <a:cubicBezTo>
                        <a:pt x="6605" y="18447"/>
                        <a:pt x="6705" y="18347"/>
                        <a:pt x="6838" y="18181"/>
                      </a:cubicBezTo>
                      <a:cubicBezTo>
                        <a:pt x="6938" y="18047"/>
                        <a:pt x="7105" y="17847"/>
                        <a:pt x="7272" y="17647"/>
                      </a:cubicBezTo>
                      <a:cubicBezTo>
                        <a:pt x="7439" y="17413"/>
                        <a:pt x="7539" y="17280"/>
                        <a:pt x="7639" y="17113"/>
                      </a:cubicBezTo>
                      <a:cubicBezTo>
                        <a:pt x="7806" y="17180"/>
                        <a:pt x="7973" y="17213"/>
                        <a:pt x="8139" y="17213"/>
                      </a:cubicBezTo>
                      <a:lnTo>
                        <a:pt x="8339" y="17247"/>
                      </a:lnTo>
                      <a:lnTo>
                        <a:pt x="8540" y="17280"/>
                      </a:lnTo>
                      <a:cubicBezTo>
                        <a:pt x="8706" y="17313"/>
                        <a:pt x="8873" y="17313"/>
                        <a:pt x="9040" y="17313"/>
                      </a:cubicBezTo>
                      <a:cubicBezTo>
                        <a:pt x="9107" y="17480"/>
                        <a:pt x="9173" y="17714"/>
                        <a:pt x="9240" y="17914"/>
                      </a:cubicBezTo>
                      <a:cubicBezTo>
                        <a:pt x="9440" y="18414"/>
                        <a:pt x="9674" y="18881"/>
                        <a:pt x="9674" y="18881"/>
                      </a:cubicBezTo>
                      <a:lnTo>
                        <a:pt x="10041" y="18881"/>
                      </a:lnTo>
                      <a:lnTo>
                        <a:pt x="10408" y="18848"/>
                      </a:lnTo>
                      <a:cubicBezTo>
                        <a:pt x="10541" y="18848"/>
                        <a:pt x="10674" y="18814"/>
                        <a:pt x="10808" y="18781"/>
                      </a:cubicBezTo>
                      <a:cubicBezTo>
                        <a:pt x="11075" y="18748"/>
                        <a:pt x="11342" y="18714"/>
                        <a:pt x="11575" y="18648"/>
                      </a:cubicBezTo>
                      <a:lnTo>
                        <a:pt x="11942" y="18581"/>
                      </a:lnTo>
                      <a:cubicBezTo>
                        <a:pt x="11942" y="18581"/>
                        <a:pt x="12009" y="18047"/>
                        <a:pt x="12075" y="17547"/>
                      </a:cubicBezTo>
                      <a:cubicBezTo>
                        <a:pt x="12075" y="17313"/>
                        <a:pt x="12075" y="17080"/>
                        <a:pt x="12075" y="16913"/>
                      </a:cubicBezTo>
                      <a:cubicBezTo>
                        <a:pt x="12276" y="16813"/>
                        <a:pt x="12442" y="16780"/>
                        <a:pt x="12576" y="16713"/>
                      </a:cubicBezTo>
                      <a:lnTo>
                        <a:pt x="12743" y="16646"/>
                      </a:lnTo>
                      <a:lnTo>
                        <a:pt x="12909" y="16546"/>
                      </a:lnTo>
                      <a:cubicBezTo>
                        <a:pt x="13076" y="16479"/>
                        <a:pt x="13243" y="16413"/>
                        <a:pt x="13376" y="16313"/>
                      </a:cubicBezTo>
                      <a:cubicBezTo>
                        <a:pt x="13510" y="16413"/>
                        <a:pt x="13677" y="16579"/>
                        <a:pt x="13877" y="16713"/>
                      </a:cubicBezTo>
                      <a:cubicBezTo>
                        <a:pt x="14277" y="17013"/>
                        <a:pt x="14744" y="17280"/>
                        <a:pt x="14744" y="17280"/>
                      </a:cubicBezTo>
                      <a:lnTo>
                        <a:pt x="15011" y="17080"/>
                      </a:lnTo>
                      <a:cubicBezTo>
                        <a:pt x="15178" y="16946"/>
                        <a:pt x="15445" y="16780"/>
                        <a:pt x="15645" y="16579"/>
                      </a:cubicBezTo>
                      <a:cubicBezTo>
                        <a:pt x="15845" y="16379"/>
                        <a:pt x="16045" y="16212"/>
                        <a:pt x="16212" y="16046"/>
                      </a:cubicBezTo>
                      <a:lnTo>
                        <a:pt x="16445" y="15779"/>
                      </a:lnTo>
                      <a:cubicBezTo>
                        <a:pt x="16445" y="15779"/>
                        <a:pt x="16245" y="15312"/>
                        <a:pt x="16012" y="14845"/>
                      </a:cubicBezTo>
                      <a:cubicBezTo>
                        <a:pt x="15912" y="14645"/>
                        <a:pt x="15778" y="14445"/>
                        <a:pt x="15711" y="14311"/>
                      </a:cubicBezTo>
                      <a:lnTo>
                        <a:pt x="16012" y="13877"/>
                      </a:lnTo>
                      <a:lnTo>
                        <a:pt x="16112" y="13711"/>
                      </a:lnTo>
                      <a:lnTo>
                        <a:pt x="16212" y="13544"/>
                      </a:lnTo>
                      <a:cubicBezTo>
                        <a:pt x="16278" y="13444"/>
                        <a:pt x="16379" y="13310"/>
                        <a:pt x="16479" y="13110"/>
                      </a:cubicBezTo>
                      <a:cubicBezTo>
                        <a:pt x="16645" y="13110"/>
                        <a:pt x="16846" y="13144"/>
                        <a:pt x="17079" y="13144"/>
                      </a:cubicBezTo>
                      <a:cubicBezTo>
                        <a:pt x="17346" y="13177"/>
                        <a:pt x="17613" y="13185"/>
                        <a:pt x="17813" y="13185"/>
                      </a:cubicBezTo>
                      <a:cubicBezTo>
                        <a:pt x="18013" y="13185"/>
                        <a:pt x="18146" y="13177"/>
                        <a:pt x="18146" y="13177"/>
                      </a:cubicBezTo>
                      <a:cubicBezTo>
                        <a:pt x="18146" y="13144"/>
                        <a:pt x="18146" y="13144"/>
                        <a:pt x="18180" y="13110"/>
                      </a:cubicBezTo>
                      <a:cubicBezTo>
                        <a:pt x="18213" y="13044"/>
                        <a:pt x="18213" y="12943"/>
                        <a:pt x="18280" y="12843"/>
                      </a:cubicBezTo>
                      <a:cubicBezTo>
                        <a:pt x="18347" y="12643"/>
                        <a:pt x="18447" y="12376"/>
                        <a:pt x="18513" y="12110"/>
                      </a:cubicBezTo>
                      <a:lnTo>
                        <a:pt x="18714" y="11342"/>
                      </a:lnTo>
                      <a:cubicBezTo>
                        <a:pt x="18747" y="11109"/>
                        <a:pt x="18780" y="10975"/>
                        <a:pt x="18780" y="10975"/>
                      </a:cubicBezTo>
                      <a:cubicBezTo>
                        <a:pt x="18780" y="10975"/>
                        <a:pt x="18347" y="10675"/>
                        <a:pt x="17880" y="10442"/>
                      </a:cubicBezTo>
                      <a:cubicBezTo>
                        <a:pt x="17679" y="10375"/>
                        <a:pt x="17479" y="10242"/>
                        <a:pt x="17313" y="10175"/>
                      </a:cubicBezTo>
                      <a:lnTo>
                        <a:pt x="17346" y="9441"/>
                      </a:lnTo>
                      <a:lnTo>
                        <a:pt x="17313" y="8740"/>
                      </a:lnTo>
                      <a:cubicBezTo>
                        <a:pt x="17479" y="8674"/>
                        <a:pt x="17679" y="8540"/>
                        <a:pt x="17880" y="8440"/>
                      </a:cubicBezTo>
                      <a:cubicBezTo>
                        <a:pt x="18313" y="8207"/>
                        <a:pt x="18747" y="7907"/>
                        <a:pt x="18747" y="7907"/>
                      </a:cubicBezTo>
                      <a:cubicBezTo>
                        <a:pt x="18747" y="7907"/>
                        <a:pt x="18747" y="7773"/>
                        <a:pt x="18714" y="7540"/>
                      </a:cubicBezTo>
                      <a:lnTo>
                        <a:pt x="18513" y="6772"/>
                      </a:lnTo>
                      <a:cubicBezTo>
                        <a:pt x="18447" y="6505"/>
                        <a:pt x="18313" y="6239"/>
                        <a:pt x="18247" y="6038"/>
                      </a:cubicBezTo>
                      <a:cubicBezTo>
                        <a:pt x="18213" y="5938"/>
                        <a:pt x="18180" y="5838"/>
                        <a:pt x="18146" y="5805"/>
                      </a:cubicBezTo>
                      <a:cubicBezTo>
                        <a:pt x="18146" y="5772"/>
                        <a:pt x="18146" y="5738"/>
                        <a:pt x="18113" y="5705"/>
                      </a:cubicBezTo>
                      <a:cubicBezTo>
                        <a:pt x="18113" y="5705"/>
                        <a:pt x="17579" y="5705"/>
                        <a:pt x="17079" y="5738"/>
                      </a:cubicBezTo>
                      <a:cubicBezTo>
                        <a:pt x="16846" y="5738"/>
                        <a:pt x="16645" y="5772"/>
                        <a:pt x="16445" y="5772"/>
                      </a:cubicBezTo>
                      <a:cubicBezTo>
                        <a:pt x="16345" y="5605"/>
                        <a:pt x="16245" y="5438"/>
                        <a:pt x="16178" y="5338"/>
                      </a:cubicBezTo>
                      <a:lnTo>
                        <a:pt x="16112" y="5171"/>
                      </a:lnTo>
                      <a:lnTo>
                        <a:pt x="16012" y="5004"/>
                      </a:lnTo>
                      <a:lnTo>
                        <a:pt x="15711" y="4571"/>
                      </a:lnTo>
                      <a:cubicBezTo>
                        <a:pt x="15778" y="4404"/>
                        <a:pt x="15912" y="4237"/>
                        <a:pt x="16012" y="4037"/>
                      </a:cubicBezTo>
                      <a:cubicBezTo>
                        <a:pt x="16245" y="3570"/>
                        <a:pt x="16445" y="3103"/>
                        <a:pt x="16445" y="3103"/>
                      </a:cubicBezTo>
                      <a:lnTo>
                        <a:pt x="16212" y="2836"/>
                      </a:lnTo>
                      <a:cubicBezTo>
                        <a:pt x="16078" y="2669"/>
                        <a:pt x="15845" y="2469"/>
                        <a:pt x="15645" y="2302"/>
                      </a:cubicBezTo>
                      <a:cubicBezTo>
                        <a:pt x="15445" y="2102"/>
                        <a:pt x="15211" y="1936"/>
                        <a:pt x="15011" y="1802"/>
                      </a:cubicBezTo>
                      <a:lnTo>
                        <a:pt x="14744" y="1569"/>
                      </a:lnTo>
                      <a:cubicBezTo>
                        <a:pt x="14744" y="1569"/>
                        <a:pt x="14277" y="1869"/>
                        <a:pt x="13877" y="2169"/>
                      </a:cubicBezTo>
                      <a:cubicBezTo>
                        <a:pt x="13677" y="2302"/>
                        <a:pt x="13510" y="2436"/>
                        <a:pt x="13376" y="2569"/>
                      </a:cubicBezTo>
                      <a:cubicBezTo>
                        <a:pt x="13243" y="2469"/>
                        <a:pt x="13076" y="2403"/>
                        <a:pt x="12909" y="2336"/>
                      </a:cubicBezTo>
                      <a:lnTo>
                        <a:pt x="12743" y="2236"/>
                      </a:lnTo>
                      <a:lnTo>
                        <a:pt x="12576" y="2169"/>
                      </a:lnTo>
                      <a:cubicBezTo>
                        <a:pt x="12442" y="2102"/>
                        <a:pt x="12276" y="2036"/>
                        <a:pt x="12075" y="1969"/>
                      </a:cubicBezTo>
                      <a:cubicBezTo>
                        <a:pt x="12075" y="1802"/>
                        <a:pt x="12075" y="1569"/>
                        <a:pt x="12075" y="1335"/>
                      </a:cubicBezTo>
                      <a:cubicBezTo>
                        <a:pt x="12009" y="835"/>
                        <a:pt x="11942" y="301"/>
                        <a:pt x="11942" y="301"/>
                      </a:cubicBezTo>
                      <a:lnTo>
                        <a:pt x="11575" y="234"/>
                      </a:lnTo>
                      <a:cubicBezTo>
                        <a:pt x="11342" y="168"/>
                        <a:pt x="11075" y="101"/>
                        <a:pt x="10808" y="68"/>
                      </a:cubicBezTo>
                      <a:cubicBezTo>
                        <a:pt x="10674" y="68"/>
                        <a:pt x="10541" y="34"/>
                        <a:pt x="10408" y="34"/>
                      </a:cubicBezTo>
                      <a:lnTo>
                        <a:pt x="10041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725" name="Google Shape;2725;p70"/>
              <p:cNvSpPr/>
              <p:nvPr/>
            </p:nvSpPr>
            <p:spPr>
              <a:xfrm>
                <a:off x="1075550" y="2784863"/>
                <a:ext cx="194400" cy="19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26" name="Google Shape;2726;p70"/>
              <p:cNvSpPr/>
              <p:nvPr/>
            </p:nvSpPr>
            <p:spPr>
              <a:xfrm>
                <a:off x="1662950" y="2144625"/>
                <a:ext cx="194400" cy="19440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27" name="Google Shape;2727;p70"/>
              <p:cNvSpPr/>
              <p:nvPr/>
            </p:nvSpPr>
            <p:spPr>
              <a:xfrm>
                <a:off x="1857350" y="4034504"/>
                <a:ext cx="97800" cy="97800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28" name="Google Shape;2728;p70"/>
              <p:cNvSpPr/>
              <p:nvPr/>
            </p:nvSpPr>
            <p:spPr>
              <a:xfrm>
                <a:off x="972475" y="2603225"/>
                <a:ext cx="42300" cy="42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29" name="Google Shape;2729;p70"/>
              <p:cNvSpPr/>
              <p:nvPr/>
            </p:nvSpPr>
            <p:spPr>
              <a:xfrm>
                <a:off x="1502050" y="4340138"/>
                <a:ext cx="80100" cy="8010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30" name="Google Shape;2730;p70"/>
              <p:cNvSpPr/>
              <p:nvPr/>
            </p:nvSpPr>
            <p:spPr>
              <a:xfrm>
                <a:off x="2354275" y="4103438"/>
                <a:ext cx="80100" cy="80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</p:grpSp>
        <p:sp>
          <p:nvSpPr>
            <p:cNvPr id="2731" name="Google Shape;2731;p70"/>
            <p:cNvSpPr/>
            <p:nvPr/>
          </p:nvSpPr>
          <p:spPr>
            <a:xfrm flipH="1">
              <a:off x="2323238" y="2634250"/>
              <a:ext cx="381000" cy="495625"/>
            </a:xfrm>
            <a:custGeom>
              <a:avLst/>
              <a:gdLst/>
              <a:ahLst/>
              <a:cxnLst/>
              <a:rect l="l" t="t" r="r" b="b"/>
              <a:pathLst>
                <a:path w="15240" h="19825" extrusionOk="0">
                  <a:moveTo>
                    <a:pt x="13597" y="1"/>
                  </a:moveTo>
                  <a:cubicBezTo>
                    <a:pt x="13347" y="1"/>
                    <a:pt x="13085" y="89"/>
                    <a:pt x="12843" y="294"/>
                  </a:cubicBezTo>
                  <a:lnTo>
                    <a:pt x="4404" y="8733"/>
                  </a:lnTo>
                  <a:lnTo>
                    <a:pt x="4404" y="5698"/>
                  </a:lnTo>
                  <a:cubicBezTo>
                    <a:pt x="4404" y="5298"/>
                    <a:pt x="4304" y="4931"/>
                    <a:pt x="4137" y="4564"/>
                  </a:cubicBezTo>
                  <a:cubicBezTo>
                    <a:pt x="4003" y="4297"/>
                    <a:pt x="3837" y="4063"/>
                    <a:pt x="3636" y="3863"/>
                  </a:cubicBezTo>
                  <a:lnTo>
                    <a:pt x="2702" y="2929"/>
                  </a:lnTo>
                  <a:cubicBezTo>
                    <a:pt x="2452" y="2690"/>
                    <a:pt x="2149" y="2582"/>
                    <a:pt x="1854" y="2582"/>
                  </a:cubicBezTo>
                  <a:cubicBezTo>
                    <a:pt x="1243" y="2582"/>
                    <a:pt x="668" y="3044"/>
                    <a:pt x="668" y="3763"/>
                  </a:cubicBezTo>
                  <a:cubicBezTo>
                    <a:pt x="668" y="4063"/>
                    <a:pt x="801" y="4364"/>
                    <a:pt x="1035" y="4597"/>
                  </a:cubicBezTo>
                  <a:lnTo>
                    <a:pt x="1268" y="4831"/>
                  </a:lnTo>
                  <a:cubicBezTo>
                    <a:pt x="1735" y="5331"/>
                    <a:pt x="2035" y="5998"/>
                    <a:pt x="2035" y="6699"/>
                  </a:cubicBezTo>
                  <a:lnTo>
                    <a:pt x="0" y="14104"/>
                  </a:lnTo>
                  <a:cubicBezTo>
                    <a:pt x="0" y="14704"/>
                    <a:pt x="234" y="15271"/>
                    <a:pt x="668" y="15705"/>
                  </a:cubicBezTo>
                  <a:lnTo>
                    <a:pt x="4137" y="19174"/>
                  </a:lnTo>
                  <a:cubicBezTo>
                    <a:pt x="4587" y="19608"/>
                    <a:pt x="5171" y="19825"/>
                    <a:pt x="5750" y="19825"/>
                  </a:cubicBezTo>
                  <a:cubicBezTo>
                    <a:pt x="6330" y="19825"/>
                    <a:pt x="6905" y="19608"/>
                    <a:pt x="7339" y="19174"/>
                  </a:cubicBezTo>
                  <a:lnTo>
                    <a:pt x="13177" y="13337"/>
                  </a:lnTo>
                  <a:cubicBezTo>
                    <a:pt x="13410" y="13103"/>
                    <a:pt x="13510" y="12803"/>
                    <a:pt x="13510" y="12503"/>
                  </a:cubicBezTo>
                  <a:cubicBezTo>
                    <a:pt x="13510" y="11784"/>
                    <a:pt x="12935" y="11307"/>
                    <a:pt x="12335" y="11307"/>
                  </a:cubicBezTo>
                  <a:cubicBezTo>
                    <a:pt x="12044" y="11307"/>
                    <a:pt x="11748" y="11418"/>
                    <a:pt x="11509" y="11669"/>
                  </a:cubicBezTo>
                  <a:lnTo>
                    <a:pt x="12176" y="10968"/>
                  </a:lnTo>
                  <a:cubicBezTo>
                    <a:pt x="13186" y="10135"/>
                    <a:pt x="12361" y="8843"/>
                    <a:pt x="11408" y="8843"/>
                  </a:cubicBezTo>
                  <a:cubicBezTo>
                    <a:pt x="11210" y="8843"/>
                    <a:pt x="11006" y="8899"/>
                    <a:pt x="10811" y="9027"/>
                  </a:cubicBezTo>
                  <a:lnTo>
                    <a:pt x="10811" y="9027"/>
                  </a:lnTo>
                  <a:lnTo>
                    <a:pt x="10842" y="9000"/>
                  </a:lnTo>
                  <a:cubicBezTo>
                    <a:pt x="11542" y="8119"/>
                    <a:pt x="10811" y="7035"/>
                    <a:pt x="9933" y="7035"/>
                  </a:cubicBezTo>
                  <a:cubicBezTo>
                    <a:pt x="9682" y="7035"/>
                    <a:pt x="9419" y="7124"/>
                    <a:pt x="9174" y="7332"/>
                  </a:cubicBezTo>
                  <a:lnTo>
                    <a:pt x="14511" y="1962"/>
                  </a:lnTo>
                  <a:cubicBezTo>
                    <a:pt x="15239" y="1103"/>
                    <a:pt x="14486" y="1"/>
                    <a:pt x="1359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2733" name="Google Shape;2733;p70">
            <a:hlinkClick r:id="" action="ppaction://hlinkshowjump?jump=nextslide"/>
          </p:cNvPr>
          <p:cNvSpPr/>
          <p:nvPr/>
        </p:nvSpPr>
        <p:spPr>
          <a:xfrm rot="5400000">
            <a:off x="10953896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734" name="Google Shape;2734;p70">
            <a:hlinkClick r:id="" action="ppaction://hlinkshowjump?jump=previousslide"/>
          </p:cNvPr>
          <p:cNvSpPr/>
          <p:nvPr/>
        </p:nvSpPr>
        <p:spPr>
          <a:xfrm rot="-5400000" flipH="1">
            <a:off x="975963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736" name="Google Shape;2736;p70">
            <a:hlinkClick r:id="" action="ppaction://noaction"/>
          </p:cNvPr>
          <p:cNvSpPr txBox="1"/>
          <p:nvPr/>
        </p:nvSpPr>
        <p:spPr>
          <a:xfrm>
            <a:off x="2023907" y="367700"/>
            <a:ext cx="696000" cy="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738" name="Google Shape;2738;p70"/>
          <p:cNvGrpSpPr/>
          <p:nvPr/>
        </p:nvGrpSpPr>
        <p:grpSpPr>
          <a:xfrm>
            <a:off x="941384" y="417297"/>
            <a:ext cx="186963" cy="187212"/>
            <a:chOff x="2741000" y="199475"/>
            <a:chExt cx="191953" cy="192210"/>
          </a:xfrm>
        </p:grpSpPr>
        <p:sp>
          <p:nvSpPr>
            <p:cNvPr id="2739" name="Google Shape;2739;p7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0" name="Google Shape;2740;p7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1" name="Google Shape;2741;p7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2" name="Google Shape;2742;p7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3" name="Google Shape;2743;p7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4" name="Google Shape;2744;p7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5" name="Google Shape;2745;p7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6" name="Google Shape;2746;p7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7" name="Google Shape;2747;p7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2748" name="Google Shape;2748;p70">
            <a:hlinkClick r:id="rId3" action="ppaction://hlinksldjump"/>
          </p:cNvPr>
          <p:cNvSpPr/>
          <p:nvPr/>
        </p:nvSpPr>
        <p:spPr>
          <a:xfrm>
            <a:off x="892667" y="368700"/>
            <a:ext cx="2844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Google Shape;245;p34">
            <a:extLst>
              <a:ext uri="{FF2B5EF4-FFF2-40B4-BE49-F238E27FC236}">
                <a16:creationId xmlns:a16="http://schemas.microsoft.com/office/drawing/2014/main" id="{A98CDE43-7265-A522-8DA5-6E6975DDA5EE}"/>
              </a:ext>
            </a:extLst>
          </p:cNvPr>
          <p:cNvSpPr txBox="1"/>
          <p:nvPr/>
        </p:nvSpPr>
        <p:spPr>
          <a:xfrm>
            <a:off x="9073999" y="283665"/>
            <a:ext cx="2104332" cy="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867" b="0" i="0" u="none" strike="noStrike" kern="0" cap="none" spc="0" normalizeH="0" baseline="0" noProof="0" dirty="0">
                <a:ln>
                  <a:noFill/>
                </a:ln>
                <a:solidFill>
                  <a:srgbClr val="FFB632"/>
                </a:solidFill>
                <a:effectLst/>
                <a:uLnTx/>
                <a:uFillTx/>
                <a:latin typeface="Bebas Neue"/>
                <a:ea typeface="+mn-ea"/>
                <a:cs typeface="Arial"/>
                <a:sym typeface="Bebas Neue"/>
              </a:rPr>
              <a:t>Probability and stats</a:t>
            </a: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FFB632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5061F70-3496-4C9A-126F-7900F9E7DD20}"/>
              </a:ext>
            </a:extLst>
          </p:cNvPr>
          <p:cNvGraphicFramePr>
            <a:graphicFrameLocks/>
          </p:cNvGraphicFramePr>
          <p:nvPr/>
        </p:nvGraphicFramePr>
        <p:xfrm>
          <a:off x="3826646" y="1311550"/>
          <a:ext cx="4937974" cy="4435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BE9A7BF-03CE-E2CC-60D9-A82C999E14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581840"/>
              </p:ext>
            </p:extLst>
          </p:nvPr>
        </p:nvGraphicFramePr>
        <p:xfrm>
          <a:off x="2793198" y="1110862"/>
          <a:ext cx="6031052" cy="4692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464945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33;p7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90C256E-3288-759F-CF8D-8BA1FAFC157E}"/>
              </a:ext>
            </a:extLst>
          </p:cNvPr>
          <p:cNvSpPr/>
          <p:nvPr/>
        </p:nvSpPr>
        <p:spPr>
          <a:xfrm rot="5400000">
            <a:off x="10953896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" name="Google Shape;2734;p7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4630A7A-7331-CF4C-A4A3-03CCDE8B0C09}"/>
              </a:ext>
            </a:extLst>
          </p:cNvPr>
          <p:cNvSpPr/>
          <p:nvPr/>
        </p:nvSpPr>
        <p:spPr>
          <a:xfrm rot="16200000" flipH="1">
            <a:off x="975963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6" name="Google Shape;2736;p70">
            <a:hlinkClick r:id="" action="ppaction://noaction"/>
            <a:extLst>
              <a:ext uri="{FF2B5EF4-FFF2-40B4-BE49-F238E27FC236}">
                <a16:creationId xmlns:a16="http://schemas.microsoft.com/office/drawing/2014/main" id="{61E91E1F-4E48-774C-B932-7C6714ADDBCB}"/>
              </a:ext>
            </a:extLst>
          </p:cNvPr>
          <p:cNvSpPr txBox="1"/>
          <p:nvPr/>
        </p:nvSpPr>
        <p:spPr>
          <a:xfrm>
            <a:off x="2023907" y="367700"/>
            <a:ext cx="696000" cy="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8" name="Google Shape;2738;p70">
            <a:extLst>
              <a:ext uri="{FF2B5EF4-FFF2-40B4-BE49-F238E27FC236}">
                <a16:creationId xmlns:a16="http://schemas.microsoft.com/office/drawing/2014/main" id="{D80CCDBE-CD26-7CF1-D8ED-589BBF717835}"/>
              </a:ext>
            </a:extLst>
          </p:cNvPr>
          <p:cNvGrpSpPr/>
          <p:nvPr/>
        </p:nvGrpSpPr>
        <p:grpSpPr>
          <a:xfrm>
            <a:off x="941384" y="417297"/>
            <a:ext cx="186963" cy="187212"/>
            <a:chOff x="2741000" y="199475"/>
            <a:chExt cx="191953" cy="192210"/>
          </a:xfrm>
        </p:grpSpPr>
        <p:sp>
          <p:nvSpPr>
            <p:cNvPr id="9" name="Google Shape;2739;p70">
              <a:extLst>
                <a:ext uri="{FF2B5EF4-FFF2-40B4-BE49-F238E27FC236}">
                  <a16:creationId xmlns:a16="http://schemas.microsoft.com/office/drawing/2014/main" id="{11EE6B84-8269-D056-0DF2-FC95B6F4D8F5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" name="Google Shape;2740;p70">
              <a:extLst>
                <a:ext uri="{FF2B5EF4-FFF2-40B4-BE49-F238E27FC236}">
                  <a16:creationId xmlns:a16="http://schemas.microsoft.com/office/drawing/2014/main" id="{2D071748-057A-AC28-CAAB-9BACF2CD121F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" name="Google Shape;2741;p70">
              <a:extLst>
                <a:ext uri="{FF2B5EF4-FFF2-40B4-BE49-F238E27FC236}">
                  <a16:creationId xmlns:a16="http://schemas.microsoft.com/office/drawing/2014/main" id="{A89066A3-2F33-0B55-E59F-1EB9319774B6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" name="Google Shape;2742;p70">
              <a:extLst>
                <a:ext uri="{FF2B5EF4-FFF2-40B4-BE49-F238E27FC236}">
                  <a16:creationId xmlns:a16="http://schemas.microsoft.com/office/drawing/2014/main" id="{060B9CAE-31CE-5C14-9077-757326FCA233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" name="Google Shape;2743;p70">
              <a:extLst>
                <a:ext uri="{FF2B5EF4-FFF2-40B4-BE49-F238E27FC236}">
                  <a16:creationId xmlns:a16="http://schemas.microsoft.com/office/drawing/2014/main" id="{72537EDE-A080-0885-BBBF-D08C700629EF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" name="Google Shape;2744;p70">
              <a:extLst>
                <a:ext uri="{FF2B5EF4-FFF2-40B4-BE49-F238E27FC236}">
                  <a16:creationId xmlns:a16="http://schemas.microsoft.com/office/drawing/2014/main" id="{87D786A9-AACE-EFE2-BC4A-FCBDD14CC79E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" name="Google Shape;2745;p70">
              <a:extLst>
                <a:ext uri="{FF2B5EF4-FFF2-40B4-BE49-F238E27FC236}">
                  <a16:creationId xmlns:a16="http://schemas.microsoft.com/office/drawing/2014/main" id="{068055CE-0A24-6017-686D-7DAD93A68BD1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6" name="Google Shape;2746;p70">
              <a:extLst>
                <a:ext uri="{FF2B5EF4-FFF2-40B4-BE49-F238E27FC236}">
                  <a16:creationId xmlns:a16="http://schemas.microsoft.com/office/drawing/2014/main" id="{3AA9E133-A105-E0FF-D6C7-D4566BC0C860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" name="Google Shape;2747;p70">
              <a:extLst>
                <a:ext uri="{FF2B5EF4-FFF2-40B4-BE49-F238E27FC236}">
                  <a16:creationId xmlns:a16="http://schemas.microsoft.com/office/drawing/2014/main" id="{DD475E37-59F3-A953-A8B0-048548025CB3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8" name="Google Shape;2748;p70">
            <a:hlinkClick r:id="" action="ppaction://noaction"/>
            <a:extLst>
              <a:ext uri="{FF2B5EF4-FFF2-40B4-BE49-F238E27FC236}">
                <a16:creationId xmlns:a16="http://schemas.microsoft.com/office/drawing/2014/main" id="{A7343997-B873-A965-F93A-AA50AACA610B}"/>
              </a:ext>
            </a:extLst>
          </p:cNvPr>
          <p:cNvSpPr/>
          <p:nvPr/>
        </p:nvSpPr>
        <p:spPr>
          <a:xfrm>
            <a:off x="892667" y="368700"/>
            <a:ext cx="2844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9" name="Google Shape;245;p34">
            <a:extLst>
              <a:ext uri="{FF2B5EF4-FFF2-40B4-BE49-F238E27FC236}">
                <a16:creationId xmlns:a16="http://schemas.microsoft.com/office/drawing/2014/main" id="{05E9EB0F-077A-C85D-8B79-F189041F6AB0}"/>
              </a:ext>
            </a:extLst>
          </p:cNvPr>
          <p:cNvSpPr txBox="1"/>
          <p:nvPr/>
        </p:nvSpPr>
        <p:spPr>
          <a:xfrm>
            <a:off x="9073999" y="283665"/>
            <a:ext cx="2104332" cy="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867" b="0" i="0" u="none" strike="noStrike" kern="0" cap="none" spc="0" normalizeH="0" baseline="0" noProof="0" dirty="0">
                <a:ln>
                  <a:noFill/>
                </a:ln>
                <a:solidFill>
                  <a:srgbClr val="FFB632"/>
                </a:solidFill>
                <a:effectLst/>
                <a:uLnTx/>
                <a:uFillTx/>
                <a:latin typeface="Bebas Neue"/>
                <a:ea typeface="+mn-ea"/>
                <a:cs typeface="Arial"/>
                <a:sym typeface="Bebas Neue"/>
              </a:rPr>
              <a:t>Probability and stats</a:t>
            </a: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FFB632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094E2C-B5D9-2981-1137-38EF23EAC193}"/>
              </a:ext>
            </a:extLst>
          </p:cNvPr>
          <p:cNvSpPr txBox="1"/>
          <p:nvPr/>
        </p:nvSpPr>
        <p:spPr>
          <a:xfrm>
            <a:off x="892667" y="1639389"/>
            <a:ext cx="680889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Success: </a:t>
            </a:r>
            <a:r>
              <a:rPr lang="en-US" sz="1600" dirty="0"/>
              <a:t>both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Confidence Interval: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lang="en-US" sz="1600" dirty="0"/>
              <a:t> 0.432 &lt; p &lt; 0.518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Testing: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Claim: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Experience and CGPA both are crucial on CV for 50% of population!</a:t>
            </a:r>
            <a:endParaRPr lang="en-US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p </a:t>
            </a:r>
            <a:r>
              <a:rPr lang="en-US" sz="1600" dirty="0">
                <a:solidFill>
                  <a:srgbClr val="FFFFFF"/>
                </a:solidFill>
                <a:latin typeface="Arial"/>
              </a:rPr>
              <a:t>&gt;=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50%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</a:t>
            </a:r>
            <a:r>
              <a:rPr kumimoji="0" lang="en-US" sz="1600" b="1" i="1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p &lt; 50%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Zcal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-1.1258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Ztab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1.64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rgbClr val="FFFFFF"/>
              </a:solidFill>
              <a:latin typeface="Arial"/>
            </a:endParaRPr>
          </a:p>
          <a:p>
            <a:r>
              <a:rPr lang="en-GB" sz="1600" dirty="0"/>
              <a:t>Not 50% of population think that both, experience and CGPA are crucial on resume/CV.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324712-AE3D-7EC8-D2D2-E4CB5BF7787F}"/>
              </a:ext>
            </a:extLst>
          </p:cNvPr>
          <p:cNvSpPr txBox="1"/>
          <p:nvPr/>
        </p:nvSpPr>
        <p:spPr>
          <a:xfrm>
            <a:off x="892667" y="899938"/>
            <a:ext cx="10406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u="sng" dirty="0">
                <a:solidFill>
                  <a:srgbClr val="FFB632"/>
                </a:solidFill>
                <a:latin typeface="Arial Black" panose="020B0A04020102020204" pitchFamily="34" charset="0"/>
              </a:rPr>
              <a:t>What is more crucial Resume/CV?</a:t>
            </a:r>
          </a:p>
        </p:txBody>
      </p:sp>
    </p:spTree>
    <p:extLst>
      <p:ext uri="{BB962C8B-B14F-4D97-AF65-F5344CB8AC3E}">
        <p14:creationId xmlns:p14="http://schemas.microsoft.com/office/powerpoint/2010/main" val="2578470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7" name="Google Shape;2697;p70"/>
          <p:cNvGrpSpPr/>
          <p:nvPr/>
        </p:nvGrpSpPr>
        <p:grpSpPr>
          <a:xfrm>
            <a:off x="8834499" y="2663593"/>
            <a:ext cx="2746133" cy="3364064"/>
            <a:chOff x="2962600" y="1787438"/>
            <a:chExt cx="2059600" cy="2523048"/>
          </a:xfrm>
        </p:grpSpPr>
        <p:sp>
          <p:nvSpPr>
            <p:cNvPr id="2698" name="Google Shape;2698;p70"/>
            <p:cNvSpPr/>
            <p:nvPr/>
          </p:nvSpPr>
          <p:spPr>
            <a:xfrm>
              <a:off x="3488800" y="2222313"/>
              <a:ext cx="1161675" cy="555400"/>
            </a:xfrm>
            <a:custGeom>
              <a:avLst/>
              <a:gdLst/>
              <a:ahLst/>
              <a:cxnLst/>
              <a:rect l="l" t="t" r="r" b="b"/>
              <a:pathLst>
                <a:path w="46467" h="22216" extrusionOk="0">
                  <a:moveTo>
                    <a:pt x="24418" y="0"/>
                  </a:moveTo>
                  <a:cubicBezTo>
                    <a:pt x="17713" y="33"/>
                    <a:pt x="12042" y="5004"/>
                    <a:pt x="11175" y="11675"/>
                  </a:cubicBezTo>
                  <a:cubicBezTo>
                    <a:pt x="10975" y="11675"/>
                    <a:pt x="10808" y="11642"/>
                    <a:pt x="10608" y="11642"/>
                  </a:cubicBezTo>
                  <a:cubicBezTo>
                    <a:pt x="4737" y="11642"/>
                    <a:pt x="0" y="16378"/>
                    <a:pt x="0" y="22216"/>
                  </a:cubicBezTo>
                  <a:lnTo>
                    <a:pt x="46233" y="22216"/>
                  </a:lnTo>
                  <a:cubicBezTo>
                    <a:pt x="46367" y="21582"/>
                    <a:pt x="46467" y="20915"/>
                    <a:pt x="46467" y="20248"/>
                  </a:cubicBezTo>
                  <a:cubicBezTo>
                    <a:pt x="46467" y="15511"/>
                    <a:pt x="42598" y="11642"/>
                    <a:pt x="37827" y="11642"/>
                  </a:cubicBezTo>
                  <a:lnTo>
                    <a:pt x="37694" y="11642"/>
                  </a:lnTo>
                  <a:cubicBezTo>
                    <a:pt x="36827" y="4970"/>
                    <a:pt x="31156" y="0"/>
                    <a:pt x="2441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699" name="Google Shape;2699;p70"/>
            <p:cNvSpPr/>
            <p:nvPr/>
          </p:nvSpPr>
          <p:spPr>
            <a:xfrm>
              <a:off x="4188475" y="2631763"/>
              <a:ext cx="74225" cy="467850"/>
            </a:xfrm>
            <a:custGeom>
              <a:avLst/>
              <a:gdLst/>
              <a:ahLst/>
              <a:cxnLst/>
              <a:rect l="l" t="t" r="r" b="b"/>
              <a:pathLst>
                <a:path w="2969" h="18714" extrusionOk="0">
                  <a:moveTo>
                    <a:pt x="0" y="0"/>
                  </a:moveTo>
                  <a:lnTo>
                    <a:pt x="0" y="15245"/>
                  </a:lnTo>
                  <a:lnTo>
                    <a:pt x="1468" y="18714"/>
                  </a:lnTo>
                  <a:lnTo>
                    <a:pt x="2969" y="15245"/>
                  </a:lnTo>
                  <a:lnTo>
                    <a:pt x="2969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0" name="Google Shape;2700;p70"/>
            <p:cNvSpPr/>
            <p:nvPr/>
          </p:nvSpPr>
          <p:spPr>
            <a:xfrm>
              <a:off x="3904100" y="2545038"/>
              <a:ext cx="75075" cy="467850"/>
            </a:xfrm>
            <a:custGeom>
              <a:avLst/>
              <a:gdLst/>
              <a:ahLst/>
              <a:cxnLst/>
              <a:rect l="l" t="t" r="r" b="b"/>
              <a:pathLst>
                <a:path w="3003" h="18714" extrusionOk="0">
                  <a:moveTo>
                    <a:pt x="1501" y="0"/>
                  </a:moveTo>
                  <a:lnTo>
                    <a:pt x="0" y="3469"/>
                  </a:lnTo>
                  <a:lnTo>
                    <a:pt x="0" y="18714"/>
                  </a:lnTo>
                  <a:lnTo>
                    <a:pt x="3002" y="18714"/>
                  </a:lnTo>
                  <a:lnTo>
                    <a:pt x="3002" y="3469"/>
                  </a:lnTo>
                  <a:lnTo>
                    <a:pt x="150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1" name="Google Shape;2701;p70"/>
            <p:cNvSpPr/>
            <p:nvPr/>
          </p:nvSpPr>
          <p:spPr>
            <a:xfrm>
              <a:off x="2962600" y="2574213"/>
              <a:ext cx="1161675" cy="555425"/>
            </a:xfrm>
            <a:custGeom>
              <a:avLst/>
              <a:gdLst/>
              <a:ahLst/>
              <a:cxnLst/>
              <a:rect l="l" t="t" r="r" b="b"/>
              <a:pathLst>
                <a:path w="46467" h="22217" extrusionOk="0">
                  <a:moveTo>
                    <a:pt x="24417" y="1"/>
                  </a:moveTo>
                  <a:cubicBezTo>
                    <a:pt x="17713" y="1"/>
                    <a:pt x="12042" y="4971"/>
                    <a:pt x="11175" y="11609"/>
                  </a:cubicBezTo>
                  <a:lnTo>
                    <a:pt x="10574" y="11609"/>
                  </a:lnTo>
                  <a:cubicBezTo>
                    <a:pt x="4737" y="11609"/>
                    <a:pt x="0" y="16346"/>
                    <a:pt x="0" y="22217"/>
                  </a:cubicBezTo>
                  <a:lnTo>
                    <a:pt x="46233" y="22217"/>
                  </a:lnTo>
                  <a:cubicBezTo>
                    <a:pt x="46366" y="21583"/>
                    <a:pt x="46433" y="20916"/>
                    <a:pt x="46467" y="20249"/>
                  </a:cubicBezTo>
                  <a:cubicBezTo>
                    <a:pt x="46467" y="15479"/>
                    <a:pt x="42597" y="11609"/>
                    <a:pt x="37827" y="11609"/>
                  </a:cubicBezTo>
                  <a:lnTo>
                    <a:pt x="37694" y="11609"/>
                  </a:lnTo>
                  <a:cubicBezTo>
                    <a:pt x="36826" y="4971"/>
                    <a:pt x="31156" y="1"/>
                    <a:pt x="2441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2" name="Google Shape;2702;p70"/>
            <p:cNvSpPr/>
            <p:nvPr/>
          </p:nvSpPr>
          <p:spPr>
            <a:xfrm>
              <a:off x="3491300" y="2730163"/>
              <a:ext cx="194325" cy="158475"/>
            </a:xfrm>
            <a:custGeom>
              <a:avLst/>
              <a:gdLst/>
              <a:ahLst/>
              <a:cxnLst/>
              <a:rect l="l" t="t" r="r" b="b"/>
              <a:pathLst>
                <a:path w="7773" h="6339" fill="none" extrusionOk="0">
                  <a:moveTo>
                    <a:pt x="0" y="2302"/>
                  </a:moveTo>
                  <a:cubicBezTo>
                    <a:pt x="3269" y="1"/>
                    <a:pt x="7773" y="2302"/>
                    <a:pt x="7773" y="6339"/>
                  </a:cubicBezTo>
                </a:path>
              </a:pathLst>
            </a:custGeom>
            <a:solidFill>
              <a:schemeClr val="lt1"/>
            </a:solidFill>
            <a:ln w="3170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3" name="Google Shape;2703;p70"/>
            <p:cNvSpPr/>
            <p:nvPr/>
          </p:nvSpPr>
          <p:spPr>
            <a:xfrm>
              <a:off x="3452100" y="2751838"/>
              <a:ext cx="80075" cy="82600"/>
            </a:xfrm>
            <a:custGeom>
              <a:avLst/>
              <a:gdLst/>
              <a:ahLst/>
              <a:cxnLst/>
              <a:rect l="l" t="t" r="r" b="b"/>
              <a:pathLst>
                <a:path w="3203" h="3304" extrusionOk="0">
                  <a:moveTo>
                    <a:pt x="735" y="1"/>
                  </a:moveTo>
                  <a:lnTo>
                    <a:pt x="1" y="3303"/>
                  </a:lnTo>
                  <a:lnTo>
                    <a:pt x="3203" y="2303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4" name="Google Shape;2704;p70"/>
            <p:cNvSpPr/>
            <p:nvPr/>
          </p:nvSpPr>
          <p:spPr>
            <a:xfrm>
              <a:off x="3452100" y="2875263"/>
              <a:ext cx="194325" cy="158475"/>
            </a:xfrm>
            <a:custGeom>
              <a:avLst/>
              <a:gdLst/>
              <a:ahLst/>
              <a:cxnLst/>
              <a:rect l="l" t="t" r="r" b="b"/>
              <a:pathLst>
                <a:path w="7773" h="6339" fill="none" extrusionOk="0">
                  <a:moveTo>
                    <a:pt x="7773" y="4037"/>
                  </a:moveTo>
                  <a:cubicBezTo>
                    <a:pt x="4504" y="6339"/>
                    <a:pt x="1" y="4037"/>
                    <a:pt x="1" y="1"/>
                  </a:cubicBezTo>
                </a:path>
              </a:pathLst>
            </a:custGeom>
            <a:solidFill>
              <a:schemeClr val="lt1"/>
            </a:solidFill>
            <a:ln w="3170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5" name="Google Shape;2705;p70"/>
            <p:cNvSpPr/>
            <p:nvPr/>
          </p:nvSpPr>
          <p:spPr>
            <a:xfrm>
              <a:off x="3605550" y="2929488"/>
              <a:ext cx="80075" cy="82575"/>
            </a:xfrm>
            <a:custGeom>
              <a:avLst/>
              <a:gdLst/>
              <a:ahLst/>
              <a:cxnLst/>
              <a:rect l="l" t="t" r="r" b="b"/>
              <a:pathLst>
                <a:path w="3203" h="3303" extrusionOk="0">
                  <a:moveTo>
                    <a:pt x="3203" y="0"/>
                  </a:moveTo>
                  <a:lnTo>
                    <a:pt x="0" y="1001"/>
                  </a:lnTo>
                  <a:lnTo>
                    <a:pt x="2469" y="3302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6" name="Google Shape;2706;p70"/>
            <p:cNvSpPr/>
            <p:nvPr/>
          </p:nvSpPr>
          <p:spPr>
            <a:xfrm>
              <a:off x="3481113" y="3343700"/>
              <a:ext cx="381000" cy="495625"/>
            </a:xfrm>
            <a:custGeom>
              <a:avLst/>
              <a:gdLst/>
              <a:ahLst/>
              <a:cxnLst/>
              <a:rect l="l" t="t" r="r" b="b"/>
              <a:pathLst>
                <a:path w="15240" h="19825" extrusionOk="0">
                  <a:moveTo>
                    <a:pt x="13597" y="1"/>
                  </a:moveTo>
                  <a:cubicBezTo>
                    <a:pt x="13347" y="1"/>
                    <a:pt x="13085" y="89"/>
                    <a:pt x="12843" y="294"/>
                  </a:cubicBezTo>
                  <a:lnTo>
                    <a:pt x="4404" y="8733"/>
                  </a:lnTo>
                  <a:lnTo>
                    <a:pt x="4404" y="5698"/>
                  </a:lnTo>
                  <a:cubicBezTo>
                    <a:pt x="4404" y="5298"/>
                    <a:pt x="4304" y="4931"/>
                    <a:pt x="4137" y="4564"/>
                  </a:cubicBezTo>
                  <a:cubicBezTo>
                    <a:pt x="4003" y="4297"/>
                    <a:pt x="3837" y="4063"/>
                    <a:pt x="3636" y="3863"/>
                  </a:cubicBezTo>
                  <a:lnTo>
                    <a:pt x="2702" y="2929"/>
                  </a:lnTo>
                  <a:cubicBezTo>
                    <a:pt x="2452" y="2690"/>
                    <a:pt x="2149" y="2582"/>
                    <a:pt x="1854" y="2582"/>
                  </a:cubicBezTo>
                  <a:cubicBezTo>
                    <a:pt x="1243" y="2582"/>
                    <a:pt x="668" y="3044"/>
                    <a:pt x="668" y="3763"/>
                  </a:cubicBezTo>
                  <a:cubicBezTo>
                    <a:pt x="668" y="4063"/>
                    <a:pt x="801" y="4364"/>
                    <a:pt x="1035" y="4597"/>
                  </a:cubicBezTo>
                  <a:lnTo>
                    <a:pt x="1268" y="4831"/>
                  </a:lnTo>
                  <a:cubicBezTo>
                    <a:pt x="1735" y="5331"/>
                    <a:pt x="2035" y="5998"/>
                    <a:pt x="2035" y="6699"/>
                  </a:cubicBezTo>
                  <a:lnTo>
                    <a:pt x="0" y="14104"/>
                  </a:lnTo>
                  <a:cubicBezTo>
                    <a:pt x="0" y="14704"/>
                    <a:pt x="234" y="15271"/>
                    <a:pt x="668" y="15705"/>
                  </a:cubicBezTo>
                  <a:lnTo>
                    <a:pt x="4137" y="19174"/>
                  </a:lnTo>
                  <a:cubicBezTo>
                    <a:pt x="4587" y="19608"/>
                    <a:pt x="5171" y="19825"/>
                    <a:pt x="5750" y="19825"/>
                  </a:cubicBezTo>
                  <a:cubicBezTo>
                    <a:pt x="6330" y="19825"/>
                    <a:pt x="6905" y="19608"/>
                    <a:pt x="7339" y="19174"/>
                  </a:cubicBezTo>
                  <a:lnTo>
                    <a:pt x="13177" y="13337"/>
                  </a:lnTo>
                  <a:cubicBezTo>
                    <a:pt x="13410" y="13103"/>
                    <a:pt x="13510" y="12803"/>
                    <a:pt x="13510" y="12503"/>
                  </a:cubicBezTo>
                  <a:cubicBezTo>
                    <a:pt x="13510" y="11784"/>
                    <a:pt x="12935" y="11307"/>
                    <a:pt x="12335" y="11307"/>
                  </a:cubicBezTo>
                  <a:cubicBezTo>
                    <a:pt x="12044" y="11307"/>
                    <a:pt x="11748" y="11418"/>
                    <a:pt x="11509" y="11669"/>
                  </a:cubicBezTo>
                  <a:lnTo>
                    <a:pt x="12176" y="10968"/>
                  </a:lnTo>
                  <a:cubicBezTo>
                    <a:pt x="13186" y="10135"/>
                    <a:pt x="12361" y="8843"/>
                    <a:pt x="11408" y="8843"/>
                  </a:cubicBezTo>
                  <a:cubicBezTo>
                    <a:pt x="11210" y="8843"/>
                    <a:pt x="11006" y="8899"/>
                    <a:pt x="10811" y="9027"/>
                  </a:cubicBezTo>
                  <a:lnTo>
                    <a:pt x="10811" y="9027"/>
                  </a:lnTo>
                  <a:lnTo>
                    <a:pt x="10842" y="9000"/>
                  </a:lnTo>
                  <a:cubicBezTo>
                    <a:pt x="11542" y="8119"/>
                    <a:pt x="10811" y="7035"/>
                    <a:pt x="9933" y="7035"/>
                  </a:cubicBezTo>
                  <a:cubicBezTo>
                    <a:pt x="9682" y="7035"/>
                    <a:pt x="9419" y="7124"/>
                    <a:pt x="9174" y="7332"/>
                  </a:cubicBezTo>
                  <a:lnTo>
                    <a:pt x="14511" y="1962"/>
                  </a:lnTo>
                  <a:cubicBezTo>
                    <a:pt x="15239" y="1103"/>
                    <a:pt x="14486" y="1"/>
                    <a:pt x="1359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2707" name="Google Shape;2707;p70"/>
            <p:cNvGrpSpPr/>
            <p:nvPr/>
          </p:nvGrpSpPr>
          <p:grpSpPr>
            <a:xfrm>
              <a:off x="4068550" y="3518650"/>
              <a:ext cx="503452" cy="791836"/>
              <a:chOff x="6398413" y="1345150"/>
              <a:chExt cx="503452" cy="791836"/>
            </a:xfrm>
          </p:grpSpPr>
          <p:sp>
            <p:nvSpPr>
              <p:cNvPr id="2708" name="Google Shape;2708;p70"/>
              <p:cNvSpPr/>
              <p:nvPr/>
            </p:nvSpPr>
            <p:spPr>
              <a:xfrm>
                <a:off x="6450067" y="1345150"/>
                <a:ext cx="402560" cy="348494"/>
              </a:xfrm>
              <a:custGeom>
                <a:avLst/>
                <a:gdLst/>
                <a:ahLst/>
                <a:cxnLst/>
                <a:rect l="l" t="t" r="r" b="b"/>
                <a:pathLst>
                  <a:path w="11176" h="9675" extrusionOk="0">
                    <a:moveTo>
                      <a:pt x="5571" y="0"/>
                    </a:moveTo>
                    <a:cubicBezTo>
                      <a:pt x="2569" y="0"/>
                      <a:pt x="67" y="2402"/>
                      <a:pt x="1" y="5438"/>
                    </a:cubicBezTo>
                    <a:lnTo>
                      <a:pt x="1" y="9674"/>
                    </a:lnTo>
                    <a:lnTo>
                      <a:pt x="1969" y="9674"/>
                    </a:lnTo>
                    <a:lnTo>
                      <a:pt x="1969" y="5438"/>
                    </a:lnTo>
                    <a:cubicBezTo>
                      <a:pt x="1969" y="3436"/>
                      <a:pt x="3603" y="1835"/>
                      <a:pt x="5571" y="1835"/>
                    </a:cubicBezTo>
                    <a:cubicBezTo>
                      <a:pt x="7573" y="1835"/>
                      <a:pt x="9174" y="3436"/>
                      <a:pt x="9207" y="5438"/>
                    </a:cubicBezTo>
                    <a:lnTo>
                      <a:pt x="9207" y="9674"/>
                    </a:lnTo>
                    <a:lnTo>
                      <a:pt x="11175" y="9674"/>
                    </a:lnTo>
                    <a:lnTo>
                      <a:pt x="11175" y="5438"/>
                    </a:lnTo>
                    <a:cubicBezTo>
                      <a:pt x="11075" y="2402"/>
                      <a:pt x="8607" y="0"/>
                      <a:pt x="557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09" name="Google Shape;2709;p70"/>
              <p:cNvSpPr/>
              <p:nvPr/>
            </p:nvSpPr>
            <p:spPr>
              <a:xfrm>
                <a:off x="6398413" y="1633534"/>
                <a:ext cx="503452" cy="503452"/>
              </a:xfrm>
              <a:custGeom>
                <a:avLst/>
                <a:gdLst/>
                <a:ahLst/>
                <a:cxnLst/>
                <a:rect l="l" t="t" r="r" b="b"/>
                <a:pathLst>
                  <a:path w="13977" h="13977" extrusionOk="0">
                    <a:moveTo>
                      <a:pt x="0" y="0"/>
                    </a:moveTo>
                    <a:lnTo>
                      <a:pt x="0" y="13977"/>
                    </a:lnTo>
                    <a:lnTo>
                      <a:pt x="13977" y="13977"/>
                    </a:lnTo>
                    <a:lnTo>
                      <a:pt x="1397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10" name="Google Shape;2710;p70"/>
              <p:cNvSpPr/>
              <p:nvPr/>
            </p:nvSpPr>
            <p:spPr>
              <a:xfrm>
                <a:off x="6559426" y="1757302"/>
                <a:ext cx="159821" cy="136696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3795" extrusionOk="0">
                    <a:moveTo>
                      <a:pt x="2535" y="0"/>
                    </a:moveTo>
                    <a:cubicBezTo>
                      <a:pt x="834" y="0"/>
                      <a:pt x="0" y="2035"/>
                      <a:pt x="1168" y="3236"/>
                    </a:cubicBezTo>
                    <a:cubicBezTo>
                      <a:pt x="1554" y="3622"/>
                      <a:pt x="2031" y="3795"/>
                      <a:pt x="2500" y="3795"/>
                    </a:cubicBezTo>
                    <a:cubicBezTo>
                      <a:pt x="3486" y="3795"/>
                      <a:pt x="4437" y="3032"/>
                      <a:pt x="4437" y="1901"/>
                    </a:cubicBezTo>
                    <a:cubicBezTo>
                      <a:pt x="4437" y="834"/>
                      <a:pt x="3569" y="0"/>
                      <a:pt x="25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11" name="Google Shape;2711;p70"/>
              <p:cNvSpPr/>
              <p:nvPr/>
            </p:nvSpPr>
            <p:spPr>
              <a:xfrm>
                <a:off x="6625489" y="1836585"/>
                <a:ext cx="50500" cy="159857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4438" extrusionOk="0">
                    <a:moveTo>
                      <a:pt x="1" y="1"/>
                    </a:moveTo>
                    <a:lnTo>
                      <a:pt x="1" y="3837"/>
                    </a:lnTo>
                    <a:cubicBezTo>
                      <a:pt x="1" y="4170"/>
                      <a:pt x="268" y="4437"/>
                      <a:pt x="568" y="4437"/>
                    </a:cubicBezTo>
                    <a:lnTo>
                      <a:pt x="801" y="4437"/>
                    </a:lnTo>
                    <a:cubicBezTo>
                      <a:pt x="1135" y="4437"/>
                      <a:pt x="1402" y="4170"/>
                      <a:pt x="1402" y="3837"/>
                    </a:cubicBez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</p:grpSp>
        <p:sp>
          <p:nvSpPr>
            <p:cNvPr id="2712" name="Google Shape;2712;p70"/>
            <p:cNvSpPr/>
            <p:nvPr/>
          </p:nvSpPr>
          <p:spPr>
            <a:xfrm>
              <a:off x="3257525" y="3245904"/>
              <a:ext cx="97800" cy="97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3" name="Google Shape;2713;p70"/>
            <p:cNvSpPr/>
            <p:nvPr/>
          </p:nvSpPr>
          <p:spPr>
            <a:xfrm>
              <a:off x="4650475" y="2222325"/>
              <a:ext cx="194400" cy="1944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4" name="Google Shape;2714;p70"/>
            <p:cNvSpPr/>
            <p:nvPr/>
          </p:nvSpPr>
          <p:spPr>
            <a:xfrm>
              <a:off x="3063125" y="2222313"/>
              <a:ext cx="194400" cy="194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5" name="Google Shape;2715;p70"/>
            <p:cNvSpPr/>
            <p:nvPr/>
          </p:nvSpPr>
          <p:spPr>
            <a:xfrm>
              <a:off x="3979175" y="3518650"/>
              <a:ext cx="42300" cy="42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6" name="Google Shape;2716;p70"/>
            <p:cNvSpPr/>
            <p:nvPr/>
          </p:nvSpPr>
          <p:spPr>
            <a:xfrm>
              <a:off x="4924400" y="4183554"/>
              <a:ext cx="97800" cy="978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7" name="Google Shape;2717;p70"/>
            <p:cNvSpPr/>
            <p:nvPr/>
          </p:nvSpPr>
          <p:spPr>
            <a:xfrm>
              <a:off x="3740425" y="1787438"/>
              <a:ext cx="80100" cy="801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8" name="Google Shape;2718;p70"/>
            <p:cNvSpPr/>
            <p:nvPr/>
          </p:nvSpPr>
          <p:spPr>
            <a:xfrm>
              <a:off x="3276975" y="4043338"/>
              <a:ext cx="80100" cy="80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2719" name="Google Shape;2719;p70"/>
          <p:cNvGrpSpPr/>
          <p:nvPr/>
        </p:nvGrpSpPr>
        <p:grpSpPr>
          <a:xfrm>
            <a:off x="589375" y="2917877"/>
            <a:ext cx="2514584" cy="3034151"/>
            <a:chOff x="818300" y="1811250"/>
            <a:chExt cx="1885938" cy="2275613"/>
          </a:xfrm>
        </p:grpSpPr>
        <p:grpSp>
          <p:nvGrpSpPr>
            <p:cNvPr id="2720" name="Google Shape;2720;p70"/>
            <p:cNvGrpSpPr/>
            <p:nvPr/>
          </p:nvGrpSpPr>
          <p:grpSpPr>
            <a:xfrm>
              <a:off x="818300" y="1811250"/>
              <a:ext cx="1616075" cy="2275613"/>
              <a:chOff x="818300" y="2144625"/>
              <a:chExt cx="1616075" cy="2275613"/>
            </a:xfrm>
          </p:grpSpPr>
          <p:grpSp>
            <p:nvGrpSpPr>
              <p:cNvPr id="2721" name="Google Shape;2721;p70"/>
              <p:cNvGrpSpPr/>
              <p:nvPr/>
            </p:nvGrpSpPr>
            <p:grpSpPr>
              <a:xfrm>
                <a:off x="818300" y="2470076"/>
                <a:ext cx="1616065" cy="1564413"/>
                <a:chOff x="867250" y="2531276"/>
                <a:chExt cx="1616065" cy="1564413"/>
              </a:xfrm>
            </p:grpSpPr>
            <p:sp>
              <p:nvSpPr>
                <p:cNvPr id="2722" name="Google Shape;2722;p70"/>
                <p:cNvSpPr/>
                <p:nvPr/>
              </p:nvSpPr>
              <p:spPr>
                <a:xfrm>
                  <a:off x="867250" y="3173775"/>
                  <a:ext cx="916982" cy="921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1" h="18882" extrusionOk="0">
                      <a:moveTo>
                        <a:pt x="9274" y="3801"/>
                      </a:moveTo>
                      <a:cubicBezTo>
                        <a:pt x="12166" y="3801"/>
                        <a:pt x="14944" y="6056"/>
                        <a:pt x="14944" y="9441"/>
                      </a:cubicBezTo>
                      <a:cubicBezTo>
                        <a:pt x="14944" y="12543"/>
                        <a:pt x="12442" y="15078"/>
                        <a:pt x="9340" y="15078"/>
                      </a:cubicBezTo>
                      <a:lnTo>
                        <a:pt x="9307" y="15078"/>
                      </a:lnTo>
                      <a:cubicBezTo>
                        <a:pt x="4303" y="15078"/>
                        <a:pt x="1801" y="9007"/>
                        <a:pt x="5337" y="5471"/>
                      </a:cubicBezTo>
                      <a:cubicBezTo>
                        <a:pt x="6481" y="4317"/>
                        <a:pt x="7891" y="3801"/>
                        <a:pt x="9274" y="3801"/>
                      </a:cubicBezTo>
                      <a:close/>
                      <a:moveTo>
                        <a:pt x="9674" y="1"/>
                      </a:moveTo>
                      <a:cubicBezTo>
                        <a:pt x="9674" y="1"/>
                        <a:pt x="9440" y="468"/>
                        <a:pt x="9240" y="968"/>
                      </a:cubicBezTo>
                      <a:cubicBezTo>
                        <a:pt x="9173" y="1168"/>
                        <a:pt x="9107" y="1368"/>
                        <a:pt x="9040" y="1569"/>
                      </a:cubicBezTo>
                      <a:cubicBezTo>
                        <a:pt x="8873" y="1569"/>
                        <a:pt x="8706" y="1569"/>
                        <a:pt x="8540" y="1602"/>
                      </a:cubicBezTo>
                      <a:lnTo>
                        <a:pt x="8339" y="1635"/>
                      </a:lnTo>
                      <a:lnTo>
                        <a:pt x="8139" y="1669"/>
                      </a:lnTo>
                      <a:cubicBezTo>
                        <a:pt x="7973" y="1669"/>
                        <a:pt x="7806" y="1702"/>
                        <a:pt x="7639" y="1769"/>
                      </a:cubicBezTo>
                      <a:cubicBezTo>
                        <a:pt x="7539" y="1602"/>
                        <a:pt x="7405" y="1435"/>
                        <a:pt x="7272" y="1235"/>
                      </a:cubicBezTo>
                      <a:cubicBezTo>
                        <a:pt x="7139" y="1068"/>
                        <a:pt x="6938" y="835"/>
                        <a:pt x="6838" y="668"/>
                      </a:cubicBezTo>
                      <a:cubicBezTo>
                        <a:pt x="6705" y="535"/>
                        <a:pt x="6605" y="434"/>
                        <a:pt x="6605" y="434"/>
                      </a:cubicBezTo>
                      <a:lnTo>
                        <a:pt x="6271" y="568"/>
                      </a:lnTo>
                      <a:cubicBezTo>
                        <a:pt x="6004" y="635"/>
                        <a:pt x="5771" y="735"/>
                        <a:pt x="5537" y="835"/>
                      </a:cubicBezTo>
                      <a:cubicBezTo>
                        <a:pt x="5271" y="968"/>
                        <a:pt x="5004" y="1102"/>
                        <a:pt x="4837" y="1202"/>
                      </a:cubicBezTo>
                      <a:lnTo>
                        <a:pt x="4537" y="1402"/>
                      </a:lnTo>
                      <a:cubicBezTo>
                        <a:pt x="4537" y="1402"/>
                        <a:pt x="4570" y="1902"/>
                        <a:pt x="4704" y="2403"/>
                      </a:cubicBezTo>
                      <a:cubicBezTo>
                        <a:pt x="4737" y="2636"/>
                        <a:pt x="4804" y="2870"/>
                        <a:pt x="4837" y="3036"/>
                      </a:cubicBezTo>
                      <a:lnTo>
                        <a:pt x="4437" y="3337"/>
                      </a:lnTo>
                      <a:lnTo>
                        <a:pt x="4270" y="3470"/>
                      </a:lnTo>
                      <a:lnTo>
                        <a:pt x="4136" y="3603"/>
                      </a:lnTo>
                      <a:cubicBezTo>
                        <a:pt x="4003" y="3703"/>
                        <a:pt x="3870" y="3837"/>
                        <a:pt x="3770" y="3970"/>
                      </a:cubicBezTo>
                      <a:cubicBezTo>
                        <a:pt x="3603" y="3904"/>
                        <a:pt x="3403" y="3804"/>
                        <a:pt x="3169" y="3737"/>
                      </a:cubicBezTo>
                      <a:cubicBezTo>
                        <a:pt x="2702" y="3537"/>
                        <a:pt x="2202" y="3403"/>
                        <a:pt x="2202" y="3403"/>
                      </a:cubicBezTo>
                      <a:cubicBezTo>
                        <a:pt x="2168" y="3437"/>
                        <a:pt x="2135" y="3437"/>
                        <a:pt x="2135" y="3470"/>
                      </a:cubicBezTo>
                      <a:cubicBezTo>
                        <a:pt x="2102" y="3537"/>
                        <a:pt x="2035" y="3603"/>
                        <a:pt x="1968" y="3703"/>
                      </a:cubicBezTo>
                      <a:cubicBezTo>
                        <a:pt x="1801" y="3904"/>
                        <a:pt x="1668" y="4104"/>
                        <a:pt x="1501" y="4337"/>
                      </a:cubicBezTo>
                      <a:cubicBezTo>
                        <a:pt x="1368" y="4571"/>
                        <a:pt x="1201" y="4804"/>
                        <a:pt x="1101" y="5004"/>
                      </a:cubicBezTo>
                      <a:lnTo>
                        <a:pt x="934" y="5338"/>
                      </a:lnTo>
                      <a:cubicBezTo>
                        <a:pt x="934" y="5338"/>
                        <a:pt x="1268" y="5738"/>
                        <a:pt x="1635" y="6105"/>
                      </a:cubicBezTo>
                      <a:cubicBezTo>
                        <a:pt x="1801" y="6272"/>
                        <a:pt x="1968" y="6405"/>
                        <a:pt x="2102" y="6539"/>
                      </a:cubicBezTo>
                      <a:cubicBezTo>
                        <a:pt x="2035" y="6739"/>
                        <a:pt x="1968" y="6906"/>
                        <a:pt x="1902" y="7039"/>
                      </a:cubicBezTo>
                      <a:cubicBezTo>
                        <a:pt x="1902" y="7073"/>
                        <a:pt x="1868" y="7106"/>
                        <a:pt x="1868" y="7173"/>
                      </a:cubicBezTo>
                      <a:lnTo>
                        <a:pt x="1868" y="7206"/>
                      </a:lnTo>
                      <a:cubicBezTo>
                        <a:pt x="1868" y="7206"/>
                        <a:pt x="1801" y="7473"/>
                        <a:pt x="1701" y="7907"/>
                      </a:cubicBezTo>
                      <a:cubicBezTo>
                        <a:pt x="1535" y="7940"/>
                        <a:pt x="1301" y="7973"/>
                        <a:pt x="1101" y="8007"/>
                      </a:cubicBezTo>
                      <a:cubicBezTo>
                        <a:pt x="601" y="8140"/>
                        <a:pt x="67" y="8307"/>
                        <a:pt x="67" y="8307"/>
                      </a:cubicBezTo>
                      <a:cubicBezTo>
                        <a:pt x="67" y="8407"/>
                        <a:pt x="34" y="8540"/>
                        <a:pt x="34" y="8640"/>
                      </a:cubicBezTo>
                      <a:cubicBezTo>
                        <a:pt x="34" y="8874"/>
                        <a:pt x="34" y="9141"/>
                        <a:pt x="0" y="9441"/>
                      </a:cubicBezTo>
                      <a:cubicBezTo>
                        <a:pt x="0" y="9741"/>
                        <a:pt x="34" y="10008"/>
                        <a:pt x="34" y="10242"/>
                      </a:cubicBezTo>
                      <a:cubicBezTo>
                        <a:pt x="34" y="10342"/>
                        <a:pt x="67" y="10475"/>
                        <a:pt x="67" y="10575"/>
                      </a:cubicBezTo>
                      <a:cubicBezTo>
                        <a:pt x="67" y="10575"/>
                        <a:pt x="601" y="10742"/>
                        <a:pt x="1101" y="10842"/>
                      </a:cubicBezTo>
                      <a:cubicBezTo>
                        <a:pt x="1301" y="10909"/>
                        <a:pt x="1535" y="10942"/>
                        <a:pt x="1701" y="10975"/>
                      </a:cubicBezTo>
                      <a:cubicBezTo>
                        <a:pt x="1801" y="11376"/>
                        <a:pt x="1868" y="11676"/>
                        <a:pt x="1868" y="11676"/>
                      </a:cubicBezTo>
                      <a:lnTo>
                        <a:pt x="1868" y="11709"/>
                      </a:lnTo>
                      <a:cubicBezTo>
                        <a:pt x="1868" y="11743"/>
                        <a:pt x="1902" y="11809"/>
                        <a:pt x="1902" y="11843"/>
                      </a:cubicBezTo>
                      <a:cubicBezTo>
                        <a:pt x="1968" y="11976"/>
                        <a:pt x="2035" y="12143"/>
                        <a:pt x="2102" y="12343"/>
                      </a:cubicBezTo>
                      <a:cubicBezTo>
                        <a:pt x="1968" y="12443"/>
                        <a:pt x="1801" y="12610"/>
                        <a:pt x="1635" y="12777"/>
                      </a:cubicBezTo>
                      <a:cubicBezTo>
                        <a:pt x="1268" y="13144"/>
                        <a:pt x="934" y="13544"/>
                        <a:pt x="934" y="13544"/>
                      </a:cubicBezTo>
                      <a:lnTo>
                        <a:pt x="1101" y="13877"/>
                      </a:lnTo>
                      <a:cubicBezTo>
                        <a:pt x="1201" y="14044"/>
                        <a:pt x="1334" y="14278"/>
                        <a:pt x="1501" y="14545"/>
                      </a:cubicBezTo>
                      <a:cubicBezTo>
                        <a:pt x="1668" y="14778"/>
                        <a:pt x="1801" y="14978"/>
                        <a:pt x="1968" y="15178"/>
                      </a:cubicBezTo>
                      <a:cubicBezTo>
                        <a:pt x="2035" y="15278"/>
                        <a:pt x="2102" y="15345"/>
                        <a:pt x="2135" y="15379"/>
                      </a:cubicBezTo>
                      <a:cubicBezTo>
                        <a:pt x="2135" y="15412"/>
                        <a:pt x="2168" y="15445"/>
                        <a:pt x="2202" y="15479"/>
                      </a:cubicBezTo>
                      <a:cubicBezTo>
                        <a:pt x="2202" y="15479"/>
                        <a:pt x="2702" y="15312"/>
                        <a:pt x="3169" y="15145"/>
                      </a:cubicBezTo>
                      <a:cubicBezTo>
                        <a:pt x="3403" y="15078"/>
                        <a:pt x="3603" y="14978"/>
                        <a:pt x="3770" y="14912"/>
                      </a:cubicBezTo>
                      <a:cubicBezTo>
                        <a:pt x="3903" y="15078"/>
                        <a:pt x="4036" y="15178"/>
                        <a:pt x="4136" y="15278"/>
                      </a:cubicBezTo>
                      <a:lnTo>
                        <a:pt x="4270" y="15412"/>
                      </a:lnTo>
                      <a:lnTo>
                        <a:pt x="4437" y="15545"/>
                      </a:lnTo>
                      <a:lnTo>
                        <a:pt x="4837" y="15846"/>
                      </a:lnTo>
                      <a:cubicBezTo>
                        <a:pt x="4804" y="16012"/>
                        <a:pt x="4737" y="16246"/>
                        <a:pt x="4704" y="16479"/>
                      </a:cubicBezTo>
                      <a:cubicBezTo>
                        <a:pt x="4570" y="16946"/>
                        <a:pt x="4537" y="17480"/>
                        <a:pt x="4537" y="17480"/>
                      </a:cubicBezTo>
                      <a:lnTo>
                        <a:pt x="4837" y="17680"/>
                      </a:lnTo>
                      <a:cubicBezTo>
                        <a:pt x="5004" y="17780"/>
                        <a:pt x="5271" y="17880"/>
                        <a:pt x="5537" y="18014"/>
                      </a:cubicBezTo>
                      <a:cubicBezTo>
                        <a:pt x="5771" y="18147"/>
                        <a:pt x="6004" y="18247"/>
                        <a:pt x="6271" y="18314"/>
                      </a:cubicBezTo>
                      <a:lnTo>
                        <a:pt x="6605" y="18447"/>
                      </a:lnTo>
                      <a:cubicBezTo>
                        <a:pt x="6605" y="18447"/>
                        <a:pt x="6705" y="18347"/>
                        <a:pt x="6838" y="18181"/>
                      </a:cubicBezTo>
                      <a:cubicBezTo>
                        <a:pt x="6938" y="18047"/>
                        <a:pt x="7105" y="17847"/>
                        <a:pt x="7272" y="17647"/>
                      </a:cubicBezTo>
                      <a:cubicBezTo>
                        <a:pt x="7439" y="17413"/>
                        <a:pt x="7539" y="17280"/>
                        <a:pt x="7639" y="17113"/>
                      </a:cubicBezTo>
                      <a:cubicBezTo>
                        <a:pt x="7806" y="17180"/>
                        <a:pt x="7973" y="17213"/>
                        <a:pt x="8139" y="17213"/>
                      </a:cubicBezTo>
                      <a:lnTo>
                        <a:pt x="8339" y="17247"/>
                      </a:lnTo>
                      <a:lnTo>
                        <a:pt x="8540" y="17280"/>
                      </a:lnTo>
                      <a:cubicBezTo>
                        <a:pt x="8706" y="17313"/>
                        <a:pt x="8873" y="17313"/>
                        <a:pt x="9040" y="17313"/>
                      </a:cubicBezTo>
                      <a:cubicBezTo>
                        <a:pt x="9107" y="17480"/>
                        <a:pt x="9173" y="17714"/>
                        <a:pt x="9240" y="17914"/>
                      </a:cubicBezTo>
                      <a:cubicBezTo>
                        <a:pt x="9440" y="18414"/>
                        <a:pt x="9674" y="18881"/>
                        <a:pt x="9674" y="18881"/>
                      </a:cubicBezTo>
                      <a:lnTo>
                        <a:pt x="10041" y="18881"/>
                      </a:lnTo>
                      <a:lnTo>
                        <a:pt x="10408" y="18848"/>
                      </a:lnTo>
                      <a:cubicBezTo>
                        <a:pt x="10541" y="18848"/>
                        <a:pt x="10674" y="18814"/>
                        <a:pt x="10808" y="18781"/>
                      </a:cubicBezTo>
                      <a:cubicBezTo>
                        <a:pt x="11075" y="18748"/>
                        <a:pt x="11342" y="18714"/>
                        <a:pt x="11575" y="18648"/>
                      </a:cubicBezTo>
                      <a:lnTo>
                        <a:pt x="11942" y="18581"/>
                      </a:lnTo>
                      <a:cubicBezTo>
                        <a:pt x="11942" y="18581"/>
                        <a:pt x="12009" y="18047"/>
                        <a:pt x="12075" y="17547"/>
                      </a:cubicBezTo>
                      <a:cubicBezTo>
                        <a:pt x="12075" y="17313"/>
                        <a:pt x="12075" y="17080"/>
                        <a:pt x="12075" y="16913"/>
                      </a:cubicBezTo>
                      <a:cubicBezTo>
                        <a:pt x="12276" y="16813"/>
                        <a:pt x="12442" y="16780"/>
                        <a:pt x="12576" y="16713"/>
                      </a:cubicBezTo>
                      <a:lnTo>
                        <a:pt x="12743" y="16646"/>
                      </a:lnTo>
                      <a:lnTo>
                        <a:pt x="12909" y="16546"/>
                      </a:lnTo>
                      <a:cubicBezTo>
                        <a:pt x="13076" y="16479"/>
                        <a:pt x="13243" y="16413"/>
                        <a:pt x="13376" y="16313"/>
                      </a:cubicBezTo>
                      <a:cubicBezTo>
                        <a:pt x="13510" y="16413"/>
                        <a:pt x="13677" y="16579"/>
                        <a:pt x="13877" y="16713"/>
                      </a:cubicBezTo>
                      <a:cubicBezTo>
                        <a:pt x="14277" y="17013"/>
                        <a:pt x="14744" y="17280"/>
                        <a:pt x="14744" y="17280"/>
                      </a:cubicBezTo>
                      <a:lnTo>
                        <a:pt x="15011" y="17080"/>
                      </a:lnTo>
                      <a:cubicBezTo>
                        <a:pt x="15178" y="16946"/>
                        <a:pt x="15445" y="16780"/>
                        <a:pt x="15645" y="16579"/>
                      </a:cubicBezTo>
                      <a:cubicBezTo>
                        <a:pt x="15845" y="16379"/>
                        <a:pt x="16045" y="16212"/>
                        <a:pt x="16212" y="16046"/>
                      </a:cubicBezTo>
                      <a:lnTo>
                        <a:pt x="16445" y="15779"/>
                      </a:lnTo>
                      <a:cubicBezTo>
                        <a:pt x="16445" y="15779"/>
                        <a:pt x="16245" y="15312"/>
                        <a:pt x="16012" y="14845"/>
                      </a:cubicBezTo>
                      <a:cubicBezTo>
                        <a:pt x="15912" y="14645"/>
                        <a:pt x="15778" y="14445"/>
                        <a:pt x="15711" y="14311"/>
                      </a:cubicBezTo>
                      <a:lnTo>
                        <a:pt x="16012" y="13877"/>
                      </a:lnTo>
                      <a:lnTo>
                        <a:pt x="16112" y="13711"/>
                      </a:lnTo>
                      <a:lnTo>
                        <a:pt x="16212" y="13544"/>
                      </a:lnTo>
                      <a:cubicBezTo>
                        <a:pt x="16278" y="13444"/>
                        <a:pt x="16379" y="13310"/>
                        <a:pt x="16479" y="13110"/>
                      </a:cubicBezTo>
                      <a:cubicBezTo>
                        <a:pt x="16645" y="13110"/>
                        <a:pt x="16846" y="13144"/>
                        <a:pt x="17079" y="13144"/>
                      </a:cubicBezTo>
                      <a:cubicBezTo>
                        <a:pt x="17346" y="13177"/>
                        <a:pt x="17613" y="13185"/>
                        <a:pt x="17813" y="13185"/>
                      </a:cubicBezTo>
                      <a:cubicBezTo>
                        <a:pt x="18013" y="13185"/>
                        <a:pt x="18146" y="13177"/>
                        <a:pt x="18146" y="13177"/>
                      </a:cubicBezTo>
                      <a:cubicBezTo>
                        <a:pt x="18146" y="13144"/>
                        <a:pt x="18146" y="13144"/>
                        <a:pt x="18180" y="13110"/>
                      </a:cubicBezTo>
                      <a:cubicBezTo>
                        <a:pt x="18213" y="13044"/>
                        <a:pt x="18213" y="12943"/>
                        <a:pt x="18280" y="12843"/>
                      </a:cubicBezTo>
                      <a:cubicBezTo>
                        <a:pt x="18347" y="12643"/>
                        <a:pt x="18447" y="12376"/>
                        <a:pt x="18513" y="12110"/>
                      </a:cubicBezTo>
                      <a:lnTo>
                        <a:pt x="18714" y="11342"/>
                      </a:lnTo>
                      <a:cubicBezTo>
                        <a:pt x="18747" y="11109"/>
                        <a:pt x="18780" y="10975"/>
                        <a:pt x="18780" y="10975"/>
                      </a:cubicBezTo>
                      <a:cubicBezTo>
                        <a:pt x="18780" y="10975"/>
                        <a:pt x="18347" y="10675"/>
                        <a:pt x="17880" y="10442"/>
                      </a:cubicBezTo>
                      <a:cubicBezTo>
                        <a:pt x="17679" y="10375"/>
                        <a:pt x="17479" y="10242"/>
                        <a:pt x="17313" y="10175"/>
                      </a:cubicBezTo>
                      <a:lnTo>
                        <a:pt x="17346" y="9441"/>
                      </a:lnTo>
                      <a:lnTo>
                        <a:pt x="17313" y="8740"/>
                      </a:lnTo>
                      <a:cubicBezTo>
                        <a:pt x="17479" y="8674"/>
                        <a:pt x="17679" y="8540"/>
                        <a:pt x="17880" y="8440"/>
                      </a:cubicBezTo>
                      <a:cubicBezTo>
                        <a:pt x="18313" y="8207"/>
                        <a:pt x="18747" y="7907"/>
                        <a:pt x="18747" y="7907"/>
                      </a:cubicBezTo>
                      <a:cubicBezTo>
                        <a:pt x="18747" y="7907"/>
                        <a:pt x="18747" y="7773"/>
                        <a:pt x="18714" y="7540"/>
                      </a:cubicBezTo>
                      <a:lnTo>
                        <a:pt x="18513" y="6772"/>
                      </a:lnTo>
                      <a:cubicBezTo>
                        <a:pt x="18447" y="6505"/>
                        <a:pt x="18313" y="6239"/>
                        <a:pt x="18247" y="6038"/>
                      </a:cubicBezTo>
                      <a:cubicBezTo>
                        <a:pt x="18213" y="5938"/>
                        <a:pt x="18180" y="5838"/>
                        <a:pt x="18146" y="5805"/>
                      </a:cubicBezTo>
                      <a:cubicBezTo>
                        <a:pt x="18146" y="5772"/>
                        <a:pt x="18146" y="5738"/>
                        <a:pt x="18113" y="5705"/>
                      </a:cubicBezTo>
                      <a:cubicBezTo>
                        <a:pt x="18113" y="5705"/>
                        <a:pt x="17579" y="5705"/>
                        <a:pt x="17079" y="5738"/>
                      </a:cubicBezTo>
                      <a:cubicBezTo>
                        <a:pt x="16846" y="5738"/>
                        <a:pt x="16645" y="5772"/>
                        <a:pt x="16445" y="5772"/>
                      </a:cubicBezTo>
                      <a:cubicBezTo>
                        <a:pt x="16345" y="5605"/>
                        <a:pt x="16245" y="5438"/>
                        <a:pt x="16178" y="5338"/>
                      </a:cubicBezTo>
                      <a:lnTo>
                        <a:pt x="16112" y="5171"/>
                      </a:lnTo>
                      <a:lnTo>
                        <a:pt x="16012" y="5004"/>
                      </a:lnTo>
                      <a:lnTo>
                        <a:pt x="15711" y="4571"/>
                      </a:lnTo>
                      <a:cubicBezTo>
                        <a:pt x="15778" y="4404"/>
                        <a:pt x="15912" y="4237"/>
                        <a:pt x="16012" y="4037"/>
                      </a:cubicBezTo>
                      <a:cubicBezTo>
                        <a:pt x="16245" y="3570"/>
                        <a:pt x="16445" y="3103"/>
                        <a:pt x="16445" y="3103"/>
                      </a:cubicBezTo>
                      <a:lnTo>
                        <a:pt x="16212" y="2836"/>
                      </a:lnTo>
                      <a:cubicBezTo>
                        <a:pt x="16078" y="2669"/>
                        <a:pt x="15845" y="2469"/>
                        <a:pt x="15645" y="2302"/>
                      </a:cubicBezTo>
                      <a:cubicBezTo>
                        <a:pt x="15445" y="2102"/>
                        <a:pt x="15211" y="1936"/>
                        <a:pt x="15011" y="1802"/>
                      </a:cubicBezTo>
                      <a:lnTo>
                        <a:pt x="14744" y="1569"/>
                      </a:lnTo>
                      <a:cubicBezTo>
                        <a:pt x="14744" y="1569"/>
                        <a:pt x="14277" y="1869"/>
                        <a:pt x="13877" y="2169"/>
                      </a:cubicBezTo>
                      <a:cubicBezTo>
                        <a:pt x="13677" y="2302"/>
                        <a:pt x="13510" y="2436"/>
                        <a:pt x="13376" y="2569"/>
                      </a:cubicBezTo>
                      <a:cubicBezTo>
                        <a:pt x="13243" y="2469"/>
                        <a:pt x="13076" y="2403"/>
                        <a:pt x="12909" y="2336"/>
                      </a:cubicBezTo>
                      <a:lnTo>
                        <a:pt x="12743" y="2236"/>
                      </a:lnTo>
                      <a:lnTo>
                        <a:pt x="12576" y="2169"/>
                      </a:lnTo>
                      <a:cubicBezTo>
                        <a:pt x="12442" y="2102"/>
                        <a:pt x="12276" y="2036"/>
                        <a:pt x="12075" y="1969"/>
                      </a:cubicBezTo>
                      <a:cubicBezTo>
                        <a:pt x="12075" y="1802"/>
                        <a:pt x="12075" y="1569"/>
                        <a:pt x="12075" y="1335"/>
                      </a:cubicBezTo>
                      <a:cubicBezTo>
                        <a:pt x="12009" y="835"/>
                        <a:pt x="11942" y="301"/>
                        <a:pt x="11942" y="301"/>
                      </a:cubicBezTo>
                      <a:lnTo>
                        <a:pt x="11575" y="234"/>
                      </a:lnTo>
                      <a:cubicBezTo>
                        <a:pt x="11342" y="168"/>
                        <a:pt x="11075" y="101"/>
                        <a:pt x="10808" y="68"/>
                      </a:cubicBezTo>
                      <a:cubicBezTo>
                        <a:pt x="10674" y="68"/>
                        <a:pt x="10541" y="34"/>
                        <a:pt x="10408" y="34"/>
                      </a:cubicBezTo>
                      <a:lnTo>
                        <a:pt x="1004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2723" name="Google Shape;2723;p70"/>
                <p:cNvSpPr/>
                <p:nvPr/>
              </p:nvSpPr>
              <p:spPr>
                <a:xfrm rot="-1490104">
                  <a:off x="1611679" y="2635340"/>
                  <a:ext cx="636418" cy="63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1" h="18882" extrusionOk="0">
                      <a:moveTo>
                        <a:pt x="9274" y="3801"/>
                      </a:moveTo>
                      <a:cubicBezTo>
                        <a:pt x="12166" y="3801"/>
                        <a:pt x="14944" y="6056"/>
                        <a:pt x="14944" y="9441"/>
                      </a:cubicBezTo>
                      <a:cubicBezTo>
                        <a:pt x="14944" y="12543"/>
                        <a:pt x="12442" y="15078"/>
                        <a:pt x="9340" y="15078"/>
                      </a:cubicBezTo>
                      <a:lnTo>
                        <a:pt x="9307" y="15078"/>
                      </a:lnTo>
                      <a:cubicBezTo>
                        <a:pt x="4303" y="15078"/>
                        <a:pt x="1801" y="9007"/>
                        <a:pt x="5337" y="5471"/>
                      </a:cubicBezTo>
                      <a:cubicBezTo>
                        <a:pt x="6481" y="4317"/>
                        <a:pt x="7891" y="3801"/>
                        <a:pt x="9274" y="3801"/>
                      </a:cubicBezTo>
                      <a:close/>
                      <a:moveTo>
                        <a:pt x="9674" y="1"/>
                      </a:moveTo>
                      <a:cubicBezTo>
                        <a:pt x="9674" y="1"/>
                        <a:pt x="9440" y="468"/>
                        <a:pt x="9240" y="968"/>
                      </a:cubicBezTo>
                      <a:cubicBezTo>
                        <a:pt x="9173" y="1168"/>
                        <a:pt x="9107" y="1368"/>
                        <a:pt x="9040" y="1569"/>
                      </a:cubicBezTo>
                      <a:cubicBezTo>
                        <a:pt x="8873" y="1569"/>
                        <a:pt x="8706" y="1569"/>
                        <a:pt x="8540" y="1602"/>
                      </a:cubicBezTo>
                      <a:lnTo>
                        <a:pt x="8339" y="1635"/>
                      </a:lnTo>
                      <a:lnTo>
                        <a:pt x="8139" y="1669"/>
                      </a:lnTo>
                      <a:cubicBezTo>
                        <a:pt x="7973" y="1669"/>
                        <a:pt x="7806" y="1702"/>
                        <a:pt x="7639" y="1769"/>
                      </a:cubicBezTo>
                      <a:cubicBezTo>
                        <a:pt x="7539" y="1602"/>
                        <a:pt x="7405" y="1435"/>
                        <a:pt x="7272" y="1235"/>
                      </a:cubicBezTo>
                      <a:cubicBezTo>
                        <a:pt x="7139" y="1068"/>
                        <a:pt x="6938" y="835"/>
                        <a:pt x="6838" y="668"/>
                      </a:cubicBezTo>
                      <a:cubicBezTo>
                        <a:pt x="6705" y="535"/>
                        <a:pt x="6605" y="434"/>
                        <a:pt x="6605" y="434"/>
                      </a:cubicBezTo>
                      <a:lnTo>
                        <a:pt x="6271" y="568"/>
                      </a:lnTo>
                      <a:cubicBezTo>
                        <a:pt x="6004" y="635"/>
                        <a:pt x="5771" y="735"/>
                        <a:pt x="5537" y="835"/>
                      </a:cubicBezTo>
                      <a:cubicBezTo>
                        <a:pt x="5271" y="968"/>
                        <a:pt x="5004" y="1102"/>
                        <a:pt x="4837" y="1202"/>
                      </a:cubicBezTo>
                      <a:lnTo>
                        <a:pt x="4537" y="1402"/>
                      </a:lnTo>
                      <a:cubicBezTo>
                        <a:pt x="4537" y="1402"/>
                        <a:pt x="4570" y="1902"/>
                        <a:pt x="4704" y="2403"/>
                      </a:cubicBezTo>
                      <a:cubicBezTo>
                        <a:pt x="4737" y="2636"/>
                        <a:pt x="4804" y="2870"/>
                        <a:pt x="4837" y="3036"/>
                      </a:cubicBezTo>
                      <a:lnTo>
                        <a:pt x="4437" y="3337"/>
                      </a:lnTo>
                      <a:lnTo>
                        <a:pt x="4270" y="3470"/>
                      </a:lnTo>
                      <a:lnTo>
                        <a:pt x="4136" y="3603"/>
                      </a:lnTo>
                      <a:cubicBezTo>
                        <a:pt x="4003" y="3703"/>
                        <a:pt x="3870" y="3837"/>
                        <a:pt x="3770" y="3970"/>
                      </a:cubicBezTo>
                      <a:cubicBezTo>
                        <a:pt x="3603" y="3904"/>
                        <a:pt x="3403" y="3804"/>
                        <a:pt x="3169" y="3737"/>
                      </a:cubicBezTo>
                      <a:cubicBezTo>
                        <a:pt x="2702" y="3537"/>
                        <a:pt x="2202" y="3403"/>
                        <a:pt x="2202" y="3403"/>
                      </a:cubicBezTo>
                      <a:cubicBezTo>
                        <a:pt x="2168" y="3437"/>
                        <a:pt x="2135" y="3437"/>
                        <a:pt x="2135" y="3470"/>
                      </a:cubicBezTo>
                      <a:cubicBezTo>
                        <a:pt x="2102" y="3537"/>
                        <a:pt x="2035" y="3603"/>
                        <a:pt x="1968" y="3703"/>
                      </a:cubicBezTo>
                      <a:cubicBezTo>
                        <a:pt x="1801" y="3904"/>
                        <a:pt x="1668" y="4104"/>
                        <a:pt x="1501" y="4337"/>
                      </a:cubicBezTo>
                      <a:cubicBezTo>
                        <a:pt x="1368" y="4571"/>
                        <a:pt x="1201" y="4804"/>
                        <a:pt x="1101" y="5004"/>
                      </a:cubicBezTo>
                      <a:lnTo>
                        <a:pt x="934" y="5338"/>
                      </a:lnTo>
                      <a:cubicBezTo>
                        <a:pt x="934" y="5338"/>
                        <a:pt x="1268" y="5738"/>
                        <a:pt x="1635" y="6105"/>
                      </a:cubicBezTo>
                      <a:cubicBezTo>
                        <a:pt x="1801" y="6272"/>
                        <a:pt x="1968" y="6405"/>
                        <a:pt x="2102" y="6539"/>
                      </a:cubicBezTo>
                      <a:cubicBezTo>
                        <a:pt x="2035" y="6739"/>
                        <a:pt x="1968" y="6906"/>
                        <a:pt x="1902" y="7039"/>
                      </a:cubicBezTo>
                      <a:cubicBezTo>
                        <a:pt x="1902" y="7073"/>
                        <a:pt x="1868" y="7106"/>
                        <a:pt x="1868" y="7173"/>
                      </a:cubicBezTo>
                      <a:lnTo>
                        <a:pt x="1868" y="7206"/>
                      </a:lnTo>
                      <a:cubicBezTo>
                        <a:pt x="1868" y="7206"/>
                        <a:pt x="1801" y="7473"/>
                        <a:pt x="1701" y="7907"/>
                      </a:cubicBezTo>
                      <a:cubicBezTo>
                        <a:pt x="1535" y="7940"/>
                        <a:pt x="1301" y="7973"/>
                        <a:pt x="1101" y="8007"/>
                      </a:cubicBezTo>
                      <a:cubicBezTo>
                        <a:pt x="601" y="8140"/>
                        <a:pt x="67" y="8307"/>
                        <a:pt x="67" y="8307"/>
                      </a:cubicBezTo>
                      <a:cubicBezTo>
                        <a:pt x="67" y="8407"/>
                        <a:pt x="34" y="8540"/>
                        <a:pt x="34" y="8640"/>
                      </a:cubicBezTo>
                      <a:cubicBezTo>
                        <a:pt x="34" y="8874"/>
                        <a:pt x="34" y="9141"/>
                        <a:pt x="0" y="9441"/>
                      </a:cubicBezTo>
                      <a:cubicBezTo>
                        <a:pt x="0" y="9741"/>
                        <a:pt x="34" y="10008"/>
                        <a:pt x="34" y="10242"/>
                      </a:cubicBezTo>
                      <a:cubicBezTo>
                        <a:pt x="34" y="10342"/>
                        <a:pt x="67" y="10475"/>
                        <a:pt x="67" y="10575"/>
                      </a:cubicBezTo>
                      <a:cubicBezTo>
                        <a:pt x="67" y="10575"/>
                        <a:pt x="601" y="10742"/>
                        <a:pt x="1101" y="10842"/>
                      </a:cubicBezTo>
                      <a:cubicBezTo>
                        <a:pt x="1301" y="10909"/>
                        <a:pt x="1535" y="10942"/>
                        <a:pt x="1701" y="10975"/>
                      </a:cubicBezTo>
                      <a:cubicBezTo>
                        <a:pt x="1801" y="11376"/>
                        <a:pt x="1868" y="11676"/>
                        <a:pt x="1868" y="11676"/>
                      </a:cubicBezTo>
                      <a:lnTo>
                        <a:pt x="1868" y="11709"/>
                      </a:lnTo>
                      <a:cubicBezTo>
                        <a:pt x="1868" y="11743"/>
                        <a:pt x="1902" y="11809"/>
                        <a:pt x="1902" y="11843"/>
                      </a:cubicBezTo>
                      <a:cubicBezTo>
                        <a:pt x="1968" y="11976"/>
                        <a:pt x="2035" y="12143"/>
                        <a:pt x="2102" y="12343"/>
                      </a:cubicBezTo>
                      <a:cubicBezTo>
                        <a:pt x="1968" y="12443"/>
                        <a:pt x="1801" y="12610"/>
                        <a:pt x="1635" y="12777"/>
                      </a:cubicBezTo>
                      <a:cubicBezTo>
                        <a:pt x="1268" y="13144"/>
                        <a:pt x="934" y="13544"/>
                        <a:pt x="934" y="13544"/>
                      </a:cubicBezTo>
                      <a:lnTo>
                        <a:pt x="1101" y="13877"/>
                      </a:lnTo>
                      <a:cubicBezTo>
                        <a:pt x="1201" y="14044"/>
                        <a:pt x="1334" y="14278"/>
                        <a:pt x="1501" y="14545"/>
                      </a:cubicBezTo>
                      <a:cubicBezTo>
                        <a:pt x="1668" y="14778"/>
                        <a:pt x="1801" y="14978"/>
                        <a:pt x="1968" y="15178"/>
                      </a:cubicBezTo>
                      <a:cubicBezTo>
                        <a:pt x="2035" y="15278"/>
                        <a:pt x="2102" y="15345"/>
                        <a:pt x="2135" y="15379"/>
                      </a:cubicBezTo>
                      <a:cubicBezTo>
                        <a:pt x="2135" y="15412"/>
                        <a:pt x="2168" y="15445"/>
                        <a:pt x="2202" y="15479"/>
                      </a:cubicBezTo>
                      <a:cubicBezTo>
                        <a:pt x="2202" y="15479"/>
                        <a:pt x="2702" y="15312"/>
                        <a:pt x="3169" y="15145"/>
                      </a:cubicBezTo>
                      <a:cubicBezTo>
                        <a:pt x="3403" y="15078"/>
                        <a:pt x="3603" y="14978"/>
                        <a:pt x="3770" y="14912"/>
                      </a:cubicBezTo>
                      <a:cubicBezTo>
                        <a:pt x="3903" y="15078"/>
                        <a:pt x="4036" y="15178"/>
                        <a:pt x="4136" y="15278"/>
                      </a:cubicBezTo>
                      <a:lnTo>
                        <a:pt x="4270" y="15412"/>
                      </a:lnTo>
                      <a:lnTo>
                        <a:pt x="4437" y="15545"/>
                      </a:lnTo>
                      <a:lnTo>
                        <a:pt x="4837" y="15846"/>
                      </a:lnTo>
                      <a:cubicBezTo>
                        <a:pt x="4804" y="16012"/>
                        <a:pt x="4737" y="16246"/>
                        <a:pt x="4704" y="16479"/>
                      </a:cubicBezTo>
                      <a:cubicBezTo>
                        <a:pt x="4570" y="16946"/>
                        <a:pt x="4537" y="17480"/>
                        <a:pt x="4537" y="17480"/>
                      </a:cubicBezTo>
                      <a:lnTo>
                        <a:pt x="4837" y="17680"/>
                      </a:lnTo>
                      <a:cubicBezTo>
                        <a:pt x="5004" y="17780"/>
                        <a:pt x="5271" y="17880"/>
                        <a:pt x="5537" y="18014"/>
                      </a:cubicBezTo>
                      <a:cubicBezTo>
                        <a:pt x="5771" y="18147"/>
                        <a:pt x="6004" y="18247"/>
                        <a:pt x="6271" y="18314"/>
                      </a:cubicBezTo>
                      <a:lnTo>
                        <a:pt x="6605" y="18447"/>
                      </a:lnTo>
                      <a:cubicBezTo>
                        <a:pt x="6605" y="18447"/>
                        <a:pt x="6705" y="18347"/>
                        <a:pt x="6838" y="18181"/>
                      </a:cubicBezTo>
                      <a:cubicBezTo>
                        <a:pt x="6938" y="18047"/>
                        <a:pt x="7105" y="17847"/>
                        <a:pt x="7272" y="17647"/>
                      </a:cubicBezTo>
                      <a:cubicBezTo>
                        <a:pt x="7439" y="17413"/>
                        <a:pt x="7539" y="17280"/>
                        <a:pt x="7639" y="17113"/>
                      </a:cubicBezTo>
                      <a:cubicBezTo>
                        <a:pt x="7806" y="17180"/>
                        <a:pt x="7973" y="17213"/>
                        <a:pt x="8139" y="17213"/>
                      </a:cubicBezTo>
                      <a:lnTo>
                        <a:pt x="8339" y="17247"/>
                      </a:lnTo>
                      <a:lnTo>
                        <a:pt x="8540" y="17280"/>
                      </a:lnTo>
                      <a:cubicBezTo>
                        <a:pt x="8706" y="17313"/>
                        <a:pt x="8873" y="17313"/>
                        <a:pt x="9040" y="17313"/>
                      </a:cubicBezTo>
                      <a:cubicBezTo>
                        <a:pt x="9107" y="17480"/>
                        <a:pt x="9173" y="17714"/>
                        <a:pt x="9240" y="17914"/>
                      </a:cubicBezTo>
                      <a:cubicBezTo>
                        <a:pt x="9440" y="18414"/>
                        <a:pt x="9674" y="18881"/>
                        <a:pt x="9674" y="18881"/>
                      </a:cubicBezTo>
                      <a:lnTo>
                        <a:pt x="10041" y="18881"/>
                      </a:lnTo>
                      <a:lnTo>
                        <a:pt x="10408" y="18848"/>
                      </a:lnTo>
                      <a:cubicBezTo>
                        <a:pt x="10541" y="18848"/>
                        <a:pt x="10674" y="18814"/>
                        <a:pt x="10808" y="18781"/>
                      </a:cubicBezTo>
                      <a:cubicBezTo>
                        <a:pt x="11075" y="18748"/>
                        <a:pt x="11342" y="18714"/>
                        <a:pt x="11575" y="18648"/>
                      </a:cubicBezTo>
                      <a:lnTo>
                        <a:pt x="11942" y="18581"/>
                      </a:lnTo>
                      <a:cubicBezTo>
                        <a:pt x="11942" y="18581"/>
                        <a:pt x="12009" y="18047"/>
                        <a:pt x="12075" y="17547"/>
                      </a:cubicBezTo>
                      <a:cubicBezTo>
                        <a:pt x="12075" y="17313"/>
                        <a:pt x="12075" y="17080"/>
                        <a:pt x="12075" y="16913"/>
                      </a:cubicBezTo>
                      <a:cubicBezTo>
                        <a:pt x="12276" y="16813"/>
                        <a:pt x="12442" y="16780"/>
                        <a:pt x="12576" y="16713"/>
                      </a:cubicBezTo>
                      <a:lnTo>
                        <a:pt x="12743" y="16646"/>
                      </a:lnTo>
                      <a:lnTo>
                        <a:pt x="12909" y="16546"/>
                      </a:lnTo>
                      <a:cubicBezTo>
                        <a:pt x="13076" y="16479"/>
                        <a:pt x="13243" y="16413"/>
                        <a:pt x="13376" y="16313"/>
                      </a:cubicBezTo>
                      <a:cubicBezTo>
                        <a:pt x="13510" y="16413"/>
                        <a:pt x="13677" y="16579"/>
                        <a:pt x="13877" y="16713"/>
                      </a:cubicBezTo>
                      <a:cubicBezTo>
                        <a:pt x="14277" y="17013"/>
                        <a:pt x="14744" y="17280"/>
                        <a:pt x="14744" y="17280"/>
                      </a:cubicBezTo>
                      <a:lnTo>
                        <a:pt x="15011" y="17080"/>
                      </a:lnTo>
                      <a:cubicBezTo>
                        <a:pt x="15178" y="16946"/>
                        <a:pt x="15445" y="16780"/>
                        <a:pt x="15645" y="16579"/>
                      </a:cubicBezTo>
                      <a:cubicBezTo>
                        <a:pt x="15845" y="16379"/>
                        <a:pt x="16045" y="16212"/>
                        <a:pt x="16212" y="16046"/>
                      </a:cubicBezTo>
                      <a:lnTo>
                        <a:pt x="16445" y="15779"/>
                      </a:lnTo>
                      <a:cubicBezTo>
                        <a:pt x="16445" y="15779"/>
                        <a:pt x="16245" y="15312"/>
                        <a:pt x="16012" y="14845"/>
                      </a:cubicBezTo>
                      <a:cubicBezTo>
                        <a:pt x="15912" y="14645"/>
                        <a:pt x="15778" y="14445"/>
                        <a:pt x="15711" y="14311"/>
                      </a:cubicBezTo>
                      <a:lnTo>
                        <a:pt x="16012" y="13877"/>
                      </a:lnTo>
                      <a:lnTo>
                        <a:pt x="16112" y="13711"/>
                      </a:lnTo>
                      <a:lnTo>
                        <a:pt x="16212" y="13544"/>
                      </a:lnTo>
                      <a:cubicBezTo>
                        <a:pt x="16278" y="13444"/>
                        <a:pt x="16379" y="13310"/>
                        <a:pt x="16479" y="13110"/>
                      </a:cubicBezTo>
                      <a:cubicBezTo>
                        <a:pt x="16645" y="13110"/>
                        <a:pt x="16846" y="13144"/>
                        <a:pt x="17079" y="13144"/>
                      </a:cubicBezTo>
                      <a:cubicBezTo>
                        <a:pt x="17346" y="13177"/>
                        <a:pt x="17613" y="13185"/>
                        <a:pt x="17813" y="13185"/>
                      </a:cubicBezTo>
                      <a:cubicBezTo>
                        <a:pt x="18013" y="13185"/>
                        <a:pt x="18146" y="13177"/>
                        <a:pt x="18146" y="13177"/>
                      </a:cubicBezTo>
                      <a:cubicBezTo>
                        <a:pt x="18146" y="13144"/>
                        <a:pt x="18146" y="13144"/>
                        <a:pt x="18180" y="13110"/>
                      </a:cubicBezTo>
                      <a:cubicBezTo>
                        <a:pt x="18213" y="13044"/>
                        <a:pt x="18213" y="12943"/>
                        <a:pt x="18280" y="12843"/>
                      </a:cubicBezTo>
                      <a:cubicBezTo>
                        <a:pt x="18347" y="12643"/>
                        <a:pt x="18447" y="12376"/>
                        <a:pt x="18513" y="12110"/>
                      </a:cubicBezTo>
                      <a:lnTo>
                        <a:pt x="18714" y="11342"/>
                      </a:lnTo>
                      <a:cubicBezTo>
                        <a:pt x="18747" y="11109"/>
                        <a:pt x="18780" y="10975"/>
                        <a:pt x="18780" y="10975"/>
                      </a:cubicBezTo>
                      <a:cubicBezTo>
                        <a:pt x="18780" y="10975"/>
                        <a:pt x="18347" y="10675"/>
                        <a:pt x="17880" y="10442"/>
                      </a:cubicBezTo>
                      <a:cubicBezTo>
                        <a:pt x="17679" y="10375"/>
                        <a:pt x="17479" y="10242"/>
                        <a:pt x="17313" y="10175"/>
                      </a:cubicBezTo>
                      <a:lnTo>
                        <a:pt x="17346" y="9441"/>
                      </a:lnTo>
                      <a:lnTo>
                        <a:pt x="17313" y="8740"/>
                      </a:lnTo>
                      <a:cubicBezTo>
                        <a:pt x="17479" y="8674"/>
                        <a:pt x="17679" y="8540"/>
                        <a:pt x="17880" y="8440"/>
                      </a:cubicBezTo>
                      <a:cubicBezTo>
                        <a:pt x="18313" y="8207"/>
                        <a:pt x="18747" y="7907"/>
                        <a:pt x="18747" y="7907"/>
                      </a:cubicBezTo>
                      <a:cubicBezTo>
                        <a:pt x="18747" y="7907"/>
                        <a:pt x="18747" y="7773"/>
                        <a:pt x="18714" y="7540"/>
                      </a:cubicBezTo>
                      <a:lnTo>
                        <a:pt x="18513" y="6772"/>
                      </a:lnTo>
                      <a:cubicBezTo>
                        <a:pt x="18447" y="6505"/>
                        <a:pt x="18313" y="6239"/>
                        <a:pt x="18247" y="6038"/>
                      </a:cubicBezTo>
                      <a:cubicBezTo>
                        <a:pt x="18213" y="5938"/>
                        <a:pt x="18180" y="5838"/>
                        <a:pt x="18146" y="5805"/>
                      </a:cubicBezTo>
                      <a:cubicBezTo>
                        <a:pt x="18146" y="5772"/>
                        <a:pt x="18146" y="5738"/>
                        <a:pt x="18113" y="5705"/>
                      </a:cubicBezTo>
                      <a:cubicBezTo>
                        <a:pt x="18113" y="5705"/>
                        <a:pt x="17579" y="5705"/>
                        <a:pt x="17079" y="5738"/>
                      </a:cubicBezTo>
                      <a:cubicBezTo>
                        <a:pt x="16846" y="5738"/>
                        <a:pt x="16645" y="5772"/>
                        <a:pt x="16445" y="5772"/>
                      </a:cubicBezTo>
                      <a:cubicBezTo>
                        <a:pt x="16345" y="5605"/>
                        <a:pt x="16245" y="5438"/>
                        <a:pt x="16178" y="5338"/>
                      </a:cubicBezTo>
                      <a:lnTo>
                        <a:pt x="16112" y="5171"/>
                      </a:lnTo>
                      <a:lnTo>
                        <a:pt x="16012" y="5004"/>
                      </a:lnTo>
                      <a:lnTo>
                        <a:pt x="15711" y="4571"/>
                      </a:lnTo>
                      <a:cubicBezTo>
                        <a:pt x="15778" y="4404"/>
                        <a:pt x="15912" y="4237"/>
                        <a:pt x="16012" y="4037"/>
                      </a:cubicBezTo>
                      <a:cubicBezTo>
                        <a:pt x="16245" y="3570"/>
                        <a:pt x="16445" y="3103"/>
                        <a:pt x="16445" y="3103"/>
                      </a:cubicBezTo>
                      <a:lnTo>
                        <a:pt x="16212" y="2836"/>
                      </a:lnTo>
                      <a:cubicBezTo>
                        <a:pt x="16078" y="2669"/>
                        <a:pt x="15845" y="2469"/>
                        <a:pt x="15645" y="2302"/>
                      </a:cubicBezTo>
                      <a:cubicBezTo>
                        <a:pt x="15445" y="2102"/>
                        <a:pt x="15211" y="1936"/>
                        <a:pt x="15011" y="1802"/>
                      </a:cubicBezTo>
                      <a:lnTo>
                        <a:pt x="14744" y="1569"/>
                      </a:lnTo>
                      <a:cubicBezTo>
                        <a:pt x="14744" y="1569"/>
                        <a:pt x="14277" y="1869"/>
                        <a:pt x="13877" y="2169"/>
                      </a:cubicBezTo>
                      <a:cubicBezTo>
                        <a:pt x="13677" y="2302"/>
                        <a:pt x="13510" y="2436"/>
                        <a:pt x="13376" y="2569"/>
                      </a:cubicBezTo>
                      <a:cubicBezTo>
                        <a:pt x="13243" y="2469"/>
                        <a:pt x="13076" y="2403"/>
                        <a:pt x="12909" y="2336"/>
                      </a:cubicBezTo>
                      <a:lnTo>
                        <a:pt x="12743" y="2236"/>
                      </a:lnTo>
                      <a:lnTo>
                        <a:pt x="12576" y="2169"/>
                      </a:lnTo>
                      <a:cubicBezTo>
                        <a:pt x="12442" y="2102"/>
                        <a:pt x="12276" y="2036"/>
                        <a:pt x="12075" y="1969"/>
                      </a:cubicBezTo>
                      <a:cubicBezTo>
                        <a:pt x="12075" y="1802"/>
                        <a:pt x="12075" y="1569"/>
                        <a:pt x="12075" y="1335"/>
                      </a:cubicBezTo>
                      <a:cubicBezTo>
                        <a:pt x="12009" y="835"/>
                        <a:pt x="11942" y="301"/>
                        <a:pt x="11942" y="301"/>
                      </a:cubicBezTo>
                      <a:lnTo>
                        <a:pt x="11575" y="234"/>
                      </a:lnTo>
                      <a:cubicBezTo>
                        <a:pt x="11342" y="168"/>
                        <a:pt x="11075" y="101"/>
                        <a:pt x="10808" y="68"/>
                      </a:cubicBezTo>
                      <a:cubicBezTo>
                        <a:pt x="10674" y="68"/>
                        <a:pt x="10541" y="34"/>
                        <a:pt x="10408" y="34"/>
                      </a:cubicBezTo>
                      <a:lnTo>
                        <a:pt x="1004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2724" name="Google Shape;2724;p70"/>
                <p:cNvSpPr/>
                <p:nvPr/>
              </p:nvSpPr>
              <p:spPr>
                <a:xfrm rot="-1490218">
                  <a:off x="1870916" y="3323079"/>
                  <a:ext cx="525709" cy="52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1" h="18882" extrusionOk="0">
                      <a:moveTo>
                        <a:pt x="9274" y="3801"/>
                      </a:moveTo>
                      <a:cubicBezTo>
                        <a:pt x="12166" y="3801"/>
                        <a:pt x="14944" y="6056"/>
                        <a:pt x="14944" y="9441"/>
                      </a:cubicBezTo>
                      <a:cubicBezTo>
                        <a:pt x="14944" y="12543"/>
                        <a:pt x="12442" y="15078"/>
                        <a:pt x="9340" y="15078"/>
                      </a:cubicBezTo>
                      <a:lnTo>
                        <a:pt x="9307" y="15078"/>
                      </a:lnTo>
                      <a:cubicBezTo>
                        <a:pt x="4303" y="15078"/>
                        <a:pt x="1801" y="9007"/>
                        <a:pt x="5337" y="5471"/>
                      </a:cubicBezTo>
                      <a:cubicBezTo>
                        <a:pt x="6481" y="4317"/>
                        <a:pt x="7891" y="3801"/>
                        <a:pt x="9274" y="3801"/>
                      </a:cubicBezTo>
                      <a:close/>
                      <a:moveTo>
                        <a:pt x="9674" y="1"/>
                      </a:moveTo>
                      <a:cubicBezTo>
                        <a:pt x="9674" y="1"/>
                        <a:pt x="9440" y="468"/>
                        <a:pt x="9240" y="968"/>
                      </a:cubicBezTo>
                      <a:cubicBezTo>
                        <a:pt x="9173" y="1168"/>
                        <a:pt x="9107" y="1368"/>
                        <a:pt x="9040" y="1569"/>
                      </a:cubicBezTo>
                      <a:cubicBezTo>
                        <a:pt x="8873" y="1569"/>
                        <a:pt x="8706" y="1569"/>
                        <a:pt x="8540" y="1602"/>
                      </a:cubicBezTo>
                      <a:lnTo>
                        <a:pt x="8339" y="1635"/>
                      </a:lnTo>
                      <a:lnTo>
                        <a:pt x="8139" y="1669"/>
                      </a:lnTo>
                      <a:cubicBezTo>
                        <a:pt x="7973" y="1669"/>
                        <a:pt x="7806" y="1702"/>
                        <a:pt x="7639" y="1769"/>
                      </a:cubicBezTo>
                      <a:cubicBezTo>
                        <a:pt x="7539" y="1602"/>
                        <a:pt x="7405" y="1435"/>
                        <a:pt x="7272" y="1235"/>
                      </a:cubicBezTo>
                      <a:cubicBezTo>
                        <a:pt x="7139" y="1068"/>
                        <a:pt x="6938" y="835"/>
                        <a:pt x="6838" y="668"/>
                      </a:cubicBezTo>
                      <a:cubicBezTo>
                        <a:pt x="6705" y="535"/>
                        <a:pt x="6605" y="434"/>
                        <a:pt x="6605" y="434"/>
                      </a:cubicBezTo>
                      <a:lnTo>
                        <a:pt x="6271" y="568"/>
                      </a:lnTo>
                      <a:cubicBezTo>
                        <a:pt x="6004" y="635"/>
                        <a:pt x="5771" y="735"/>
                        <a:pt x="5537" y="835"/>
                      </a:cubicBezTo>
                      <a:cubicBezTo>
                        <a:pt x="5271" y="968"/>
                        <a:pt x="5004" y="1102"/>
                        <a:pt x="4837" y="1202"/>
                      </a:cubicBezTo>
                      <a:lnTo>
                        <a:pt x="4537" y="1402"/>
                      </a:lnTo>
                      <a:cubicBezTo>
                        <a:pt x="4537" y="1402"/>
                        <a:pt x="4570" y="1902"/>
                        <a:pt x="4704" y="2403"/>
                      </a:cubicBezTo>
                      <a:cubicBezTo>
                        <a:pt x="4737" y="2636"/>
                        <a:pt x="4804" y="2870"/>
                        <a:pt x="4837" y="3036"/>
                      </a:cubicBezTo>
                      <a:lnTo>
                        <a:pt x="4437" y="3337"/>
                      </a:lnTo>
                      <a:lnTo>
                        <a:pt x="4270" y="3470"/>
                      </a:lnTo>
                      <a:lnTo>
                        <a:pt x="4136" y="3603"/>
                      </a:lnTo>
                      <a:cubicBezTo>
                        <a:pt x="4003" y="3703"/>
                        <a:pt x="3870" y="3837"/>
                        <a:pt x="3770" y="3970"/>
                      </a:cubicBezTo>
                      <a:cubicBezTo>
                        <a:pt x="3603" y="3904"/>
                        <a:pt x="3403" y="3804"/>
                        <a:pt x="3169" y="3737"/>
                      </a:cubicBezTo>
                      <a:cubicBezTo>
                        <a:pt x="2702" y="3537"/>
                        <a:pt x="2202" y="3403"/>
                        <a:pt x="2202" y="3403"/>
                      </a:cubicBezTo>
                      <a:cubicBezTo>
                        <a:pt x="2168" y="3437"/>
                        <a:pt x="2135" y="3437"/>
                        <a:pt x="2135" y="3470"/>
                      </a:cubicBezTo>
                      <a:cubicBezTo>
                        <a:pt x="2102" y="3537"/>
                        <a:pt x="2035" y="3603"/>
                        <a:pt x="1968" y="3703"/>
                      </a:cubicBezTo>
                      <a:cubicBezTo>
                        <a:pt x="1801" y="3904"/>
                        <a:pt x="1668" y="4104"/>
                        <a:pt x="1501" y="4337"/>
                      </a:cubicBezTo>
                      <a:cubicBezTo>
                        <a:pt x="1368" y="4571"/>
                        <a:pt x="1201" y="4804"/>
                        <a:pt x="1101" y="5004"/>
                      </a:cubicBezTo>
                      <a:lnTo>
                        <a:pt x="934" y="5338"/>
                      </a:lnTo>
                      <a:cubicBezTo>
                        <a:pt x="934" y="5338"/>
                        <a:pt x="1268" y="5738"/>
                        <a:pt x="1635" y="6105"/>
                      </a:cubicBezTo>
                      <a:cubicBezTo>
                        <a:pt x="1801" y="6272"/>
                        <a:pt x="1968" y="6405"/>
                        <a:pt x="2102" y="6539"/>
                      </a:cubicBezTo>
                      <a:cubicBezTo>
                        <a:pt x="2035" y="6739"/>
                        <a:pt x="1968" y="6906"/>
                        <a:pt x="1902" y="7039"/>
                      </a:cubicBezTo>
                      <a:cubicBezTo>
                        <a:pt x="1902" y="7073"/>
                        <a:pt x="1868" y="7106"/>
                        <a:pt x="1868" y="7173"/>
                      </a:cubicBezTo>
                      <a:lnTo>
                        <a:pt x="1868" y="7206"/>
                      </a:lnTo>
                      <a:cubicBezTo>
                        <a:pt x="1868" y="7206"/>
                        <a:pt x="1801" y="7473"/>
                        <a:pt x="1701" y="7907"/>
                      </a:cubicBezTo>
                      <a:cubicBezTo>
                        <a:pt x="1535" y="7940"/>
                        <a:pt x="1301" y="7973"/>
                        <a:pt x="1101" y="8007"/>
                      </a:cubicBezTo>
                      <a:cubicBezTo>
                        <a:pt x="601" y="8140"/>
                        <a:pt x="67" y="8307"/>
                        <a:pt x="67" y="8307"/>
                      </a:cubicBezTo>
                      <a:cubicBezTo>
                        <a:pt x="67" y="8407"/>
                        <a:pt x="34" y="8540"/>
                        <a:pt x="34" y="8640"/>
                      </a:cubicBezTo>
                      <a:cubicBezTo>
                        <a:pt x="34" y="8874"/>
                        <a:pt x="34" y="9141"/>
                        <a:pt x="0" y="9441"/>
                      </a:cubicBezTo>
                      <a:cubicBezTo>
                        <a:pt x="0" y="9741"/>
                        <a:pt x="34" y="10008"/>
                        <a:pt x="34" y="10242"/>
                      </a:cubicBezTo>
                      <a:cubicBezTo>
                        <a:pt x="34" y="10342"/>
                        <a:pt x="67" y="10475"/>
                        <a:pt x="67" y="10575"/>
                      </a:cubicBezTo>
                      <a:cubicBezTo>
                        <a:pt x="67" y="10575"/>
                        <a:pt x="601" y="10742"/>
                        <a:pt x="1101" y="10842"/>
                      </a:cubicBezTo>
                      <a:cubicBezTo>
                        <a:pt x="1301" y="10909"/>
                        <a:pt x="1535" y="10942"/>
                        <a:pt x="1701" y="10975"/>
                      </a:cubicBezTo>
                      <a:cubicBezTo>
                        <a:pt x="1801" y="11376"/>
                        <a:pt x="1868" y="11676"/>
                        <a:pt x="1868" y="11676"/>
                      </a:cubicBezTo>
                      <a:lnTo>
                        <a:pt x="1868" y="11709"/>
                      </a:lnTo>
                      <a:cubicBezTo>
                        <a:pt x="1868" y="11743"/>
                        <a:pt x="1902" y="11809"/>
                        <a:pt x="1902" y="11843"/>
                      </a:cubicBezTo>
                      <a:cubicBezTo>
                        <a:pt x="1968" y="11976"/>
                        <a:pt x="2035" y="12143"/>
                        <a:pt x="2102" y="12343"/>
                      </a:cubicBezTo>
                      <a:cubicBezTo>
                        <a:pt x="1968" y="12443"/>
                        <a:pt x="1801" y="12610"/>
                        <a:pt x="1635" y="12777"/>
                      </a:cubicBezTo>
                      <a:cubicBezTo>
                        <a:pt x="1268" y="13144"/>
                        <a:pt x="934" y="13544"/>
                        <a:pt x="934" y="13544"/>
                      </a:cubicBezTo>
                      <a:lnTo>
                        <a:pt x="1101" y="13877"/>
                      </a:lnTo>
                      <a:cubicBezTo>
                        <a:pt x="1201" y="14044"/>
                        <a:pt x="1334" y="14278"/>
                        <a:pt x="1501" y="14545"/>
                      </a:cubicBezTo>
                      <a:cubicBezTo>
                        <a:pt x="1668" y="14778"/>
                        <a:pt x="1801" y="14978"/>
                        <a:pt x="1968" y="15178"/>
                      </a:cubicBezTo>
                      <a:cubicBezTo>
                        <a:pt x="2035" y="15278"/>
                        <a:pt x="2102" y="15345"/>
                        <a:pt x="2135" y="15379"/>
                      </a:cubicBezTo>
                      <a:cubicBezTo>
                        <a:pt x="2135" y="15412"/>
                        <a:pt x="2168" y="15445"/>
                        <a:pt x="2202" y="15479"/>
                      </a:cubicBezTo>
                      <a:cubicBezTo>
                        <a:pt x="2202" y="15479"/>
                        <a:pt x="2702" y="15312"/>
                        <a:pt x="3169" y="15145"/>
                      </a:cubicBezTo>
                      <a:cubicBezTo>
                        <a:pt x="3403" y="15078"/>
                        <a:pt x="3603" y="14978"/>
                        <a:pt x="3770" y="14912"/>
                      </a:cubicBezTo>
                      <a:cubicBezTo>
                        <a:pt x="3903" y="15078"/>
                        <a:pt x="4036" y="15178"/>
                        <a:pt x="4136" y="15278"/>
                      </a:cubicBezTo>
                      <a:lnTo>
                        <a:pt x="4270" y="15412"/>
                      </a:lnTo>
                      <a:lnTo>
                        <a:pt x="4437" y="15545"/>
                      </a:lnTo>
                      <a:lnTo>
                        <a:pt x="4837" y="15846"/>
                      </a:lnTo>
                      <a:cubicBezTo>
                        <a:pt x="4804" y="16012"/>
                        <a:pt x="4737" y="16246"/>
                        <a:pt x="4704" y="16479"/>
                      </a:cubicBezTo>
                      <a:cubicBezTo>
                        <a:pt x="4570" y="16946"/>
                        <a:pt x="4537" y="17480"/>
                        <a:pt x="4537" y="17480"/>
                      </a:cubicBezTo>
                      <a:lnTo>
                        <a:pt x="4837" y="17680"/>
                      </a:lnTo>
                      <a:cubicBezTo>
                        <a:pt x="5004" y="17780"/>
                        <a:pt x="5271" y="17880"/>
                        <a:pt x="5537" y="18014"/>
                      </a:cubicBezTo>
                      <a:cubicBezTo>
                        <a:pt x="5771" y="18147"/>
                        <a:pt x="6004" y="18247"/>
                        <a:pt x="6271" y="18314"/>
                      </a:cubicBezTo>
                      <a:lnTo>
                        <a:pt x="6605" y="18447"/>
                      </a:lnTo>
                      <a:cubicBezTo>
                        <a:pt x="6605" y="18447"/>
                        <a:pt x="6705" y="18347"/>
                        <a:pt x="6838" y="18181"/>
                      </a:cubicBezTo>
                      <a:cubicBezTo>
                        <a:pt x="6938" y="18047"/>
                        <a:pt x="7105" y="17847"/>
                        <a:pt x="7272" y="17647"/>
                      </a:cubicBezTo>
                      <a:cubicBezTo>
                        <a:pt x="7439" y="17413"/>
                        <a:pt x="7539" y="17280"/>
                        <a:pt x="7639" y="17113"/>
                      </a:cubicBezTo>
                      <a:cubicBezTo>
                        <a:pt x="7806" y="17180"/>
                        <a:pt x="7973" y="17213"/>
                        <a:pt x="8139" y="17213"/>
                      </a:cubicBezTo>
                      <a:lnTo>
                        <a:pt x="8339" y="17247"/>
                      </a:lnTo>
                      <a:lnTo>
                        <a:pt x="8540" y="17280"/>
                      </a:lnTo>
                      <a:cubicBezTo>
                        <a:pt x="8706" y="17313"/>
                        <a:pt x="8873" y="17313"/>
                        <a:pt x="9040" y="17313"/>
                      </a:cubicBezTo>
                      <a:cubicBezTo>
                        <a:pt x="9107" y="17480"/>
                        <a:pt x="9173" y="17714"/>
                        <a:pt x="9240" y="17914"/>
                      </a:cubicBezTo>
                      <a:cubicBezTo>
                        <a:pt x="9440" y="18414"/>
                        <a:pt x="9674" y="18881"/>
                        <a:pt x="9674" y="18881"/>
                      </a:cubicBezTo>
                      <a:lnTo>
                        <a:pt x="10041" y="18881"/>
                      </a:lnTo>
                      <a:lnTo>
                        <a:pt x="10408" y="18848"/>
                      </a:lnTo>
                      <a:cubicBezTo>
                        <a:pt x="10541" y="18848"/>
                        <a:pt x="10674" y="18814"/>
                        <a:pt x="10808" y="18781"/>
                      </a:cubicBezTo>
                      <a:cubicBezTo>
                        <a:pt x="11075" y="18748"/>
                        <a:pt x="11342" y="18714"/>
                        <a:pt x="11575" y="18648"/>
                      </a:cubicBezTo>
                      <a:lnTo>
                        <a:pt x="11942" y="18581"/>
                      </a:lnTo>
                      <a:cubicBezTo>
                        <a:pt x="11942" y="18581"/>
                        <a:pt x="12009" y="18047"/>
                        <a:pt x="12075" y="17547"/>
                      </a:cubicBezTo>
                      <a:cubicBezTo>
                        <a:pt x="12075" y="17313"/>
                        <a:pt x="12075" y="17080"/>
                        <a:pt x="12075" y="16913"/>
                      </a:cubicBezTo>
                      <a:cubicBezTo>
                        <a:pt x="12276" y="16813"/>
                        <a:pt x="12442" y="16780"/>
                        <a:pt x="12576" y="16713"/>
                      </a:cubicBezTo>
                      <a:lnTo>
                        <a:pt x="12743" y="16646"/>
                      </a:lnTo>
                      <a:lnTo>
                        <a:pt x="12909" y="16546"/>
                      </a:lnTo>
                      <a:cubicBezTo>
                        <a:pt x="13076" y="16479"/>
                        <a:pt x="13243" y="16413"/>
                        <a:pt x="13376" y="16313"/>
                      </a:cubicBezTo>
                      <a:cubicBezTo>
                        <a:pt x="13510" y="16413"/>
                        <a:pt x="13677" y="16579"/>
                        <a:pt x="13877" y="16713"/>
                      </a:cubicBezTo>
                      <a:cubicBezTo>
                        <a:pt x="14277" y="17013"/>
                        <a:pt x="14744" y="17280"/>
                        <a:pt x="14744" y="17280"/>
                      </a:cubicBezTo>
                      <a:lnTo>
                        <a:pt x="15011" y="17080"/>
                      </a:lnTo>
                      <a:cubicBezTo>
                        <a:pt x="15178" y="16946"/>
                        <a:pt x="15445" y="16780"/>
                        <a:pt x="15645" y="16579"/>
                      </a:cubicBezTo>
                      <a:cubicBezTo>
                        <a:pt x="15845" y="16379"/>
                        <a:pt x="16045" y="16212"/>
                        <a:pt x="16212" y="16046"/>
                      </a:cubicBezTo>
                      <a:lnTo>
                        <a:pt x="16445" y="15779"/>
                      </a:lnTo>
                      <a:cubicBezTo>
                        <a:pt x="16445" y="15779"/>
                        <a:pt x="16245" y="15312"/>
                        <a:pt x="16012" y="14845"/>
                      </a:cubicBezTo>
                      <a:cubicBezTo>
                        <a:pt x="15912" y="14645"/>
                        <a:pt x="15778" y="14445"/>
                        <a:pt x="15711" y="14311"/>
                      </a:cubicBezTo>
                      <a:lnTo>
                        <a:pt x="16012" y="13877"/>
                      </a:lnTo>
                      <a:lnTo>
                        <a:pt x="16112" y="13711"/>
                      </a:lnTo>
                      <a:lnTo>
                        <a:pt x="16212" y="13544"/>
                      </a:lnTo>
                      <a:cubicBezTo>
                        <a:pt x="16278" y="13444"/>
                        <a:pt x="16379" y="13310"/>
                        <a:pt x="16479" y="13110"/>
                      </a:cubicBezTo>
                      <a:cubicBezTo>
                        <a:pt x="16645" y="13110"/>
                        <a:pt x="16846" y="13144"/>
                        <a:pt x="17079" y="13144"/>
                      </a:cubicBezTo>
                      <a:cubicBezTo>
                        <a:pt x="17346" y="13177"/>
                        <a:pt x="17613" y="13185"/>
                        <a:pt x="17813" y="13185"/>
                      </a:cubicBezTo>
                      <a:cubicBezTo>
                        <a:pt x="18013" y="13185"/>
                        <a:pt x="18146" y="13177"/>
                        <a:pt x="18146" y="13177"/>
                      </a:cubicBezTo>
                      <a:cubicBezTo>
                        <a:pt x="18146" y="13144"/>
                        <a:pt x="18146" y="13144"/>
                        <a:pt x="18180" y="13110"/>
                      </a:cubicBezTo>
                      <a:cubicBezTo>
                        <a:pt x="18213" y="13044"/>
                        <a:pt x="18213" y="12943"/>
                        <a:pt x="18280" y="12843"/>
                      </a:cubicBezTo>
                      <a:cubicBezTo>
                        <a:pt x="18347" y="12643"/>
                        <a:pt x="18447" y="12376"/>
                        <a:pt x="18513" y="12110"/>
                      </a:cubicBezTo>
                      <a:lnTo>
                        <a:pt x="18714" y="11342"/>
                      </a:lnTo>
                      <a:cubicBezTo>
                        <a:pt x="18747" y="11109"/>
                        <a:pt x="18780" y="10975"/>
                        <a:pt x="18780" y="10975"/>
                      </a:cubicBezTo>
                      <a:cubicBezTo>
                        <a:pt x="18780" y="10975"/>
                        <a:pt x="18347" y="10675"/>
                        <a:pt x="17880" y="10442"/>
                      </a:cubicBezTo>
                      <a:cubicBezTo>
                        <a:pt x="17679" y="10375"/>
                        <a:pt x="17479" y="10242"/>
                        <a:pt x="17313" y="10175"/>
                      </a:cubicBezTo>
                      <a:lnTo>
                        <a:pt x="17346" y="9441"/>
                      </a:lnTo>
                      <a:lnTo>
                        <a:pt x="17313" y="8740"/>
                      </a:lnTo>
                      <a:cubicBezTo>
                        <a:pt x="17479" y="8674"/>
                        <a:pt x="17679" y="8540"/>
                        <a:pt x="17880" y="8440"/>
                      </a:cubicBezTo>
                      <a:cubicBezTo>
                        <a:pt x="18313" y="8207"/>
                        <a:pt x="18747" y="7907"/>
                        <a:pt x="18747" y="7907"/>
                      </a:cubicBezTo>
                      <a:cubicBezTo>
                        <a:pt x="18747" y="7907"/>
                        <a:pt x="18747" y="7773"/>
                        <a:pt x="18714" y="7540"/>
                      </a:cubicBezTo>
                      <a:lnTo>
                        <a:pt x="18513" y="6772"/>
                      </a:lnTo>
                      <a:cubicBezTo>
                        <a:pt x="18447" y="6505"/>
                        <a:pt x="18313" y="6239"/>
                        <a:pt x="18247" y="6038"/>
                      </a:cubicBezTo>
                      <a:cubicBezTo>
                        <a:pt x="18213" y="5938"/>
                        <a:pt x="18180" y="5838"/>
                        <a:pt x="18146" y="5805"/>
                      </a:cubicBezTo>
                      <a:cubicBezTo>
                        <a:pt x="18146" y="5772"/>
                        <a:pt x="18146" y="5738"/>
                        <a:pt x="18113" y="5705"/>
                      </a:cubicBezTo>
                      <a:cubicBezTo>
                        <a:pt x="18113" y="5705"/>
                        <a:pt x="17579" y="5705"/>
                        <a:pt x="17079" y="5738"/>
                      </a:cubicBezTo>
                      <a:cubicBezTo>
                        <a:pt x="16846" y="5738"/>
                        <a:pt x="16645" y="5772"/>
                        <a:pt x="16445" y="5772"/>
                      </a:cubicBezTo>
                      <a:cubicBezTo>
                        <a:pt x="16345" y="5605"/>
                        <a:pt x="16245" y="5438"/>
                        <a:pt x="16178" y="5338"/>
                      </a:cubicBezTo>
                      <a:lnTo>
                        <a:pt x="16112" y="5171"/>
                      </a:lnTo>
                      <a:lnTo>
                        <a:pt x="16012" y="5004"/>
                      </a:lnTo>
                      <a:lnTo>
                        <a:pt x="15711" y="4571"/>
                      </a:lnTo>
                      <a:cubicBezTo>
                        <a:pt x="15778" y="4404"/>
                        <a:pt x="15912" y="4237"/>
                        <a:pt x="16012" y="4037"/>
                      </a:cubicBezTo>
                      <a:cubicBezTo>
                        <a:pt x="16245" y="3570"/>
                        <a:pt x="16445" y="3103"/>
                        <a:pt x="16445" y="3103"/>
                      </a:cubicBezTo>
                      <a:lnTo>
                        <a:pt x="16212" y="2836"/>
                      </a:lnTo>
                      <a:cubicBezTo>
                        <a:pt x="16078" y="2669"/>
                        <a:pt x="15845" y="2469"/>
                        <a:pt x="15645" y="2302"/>
                      </a:cubicBezTo>
                      <a:cubicBezTo>
                        <a:pt x="15445" y="2102"/>
                        <a:pt x="15211" y="1936"/>
                        <a:pt x="15011" y="1802"/>
                      </a:cubicBezTo>
                      <a:lnTo>
                        <a:pt x="14744" y="1569"/>
                      </a:lnTo>
                      <a:cubicBezTo>
                        <a:pt x="14744" y="1569"/>
                        <a:pt x="14277" y="1869"/>
                        <a:pt x="13877" y="2169"/>
                      </a:cubicBezTo>
                      <a:cubicBezTo>
                        <a:pt x="13677" y="2302"/>
                        <a:pt x="13510" y="2436"/>
                        <a:pt x="13376" y="2569"/>
                      </a:cubicBezTo>
                      <a:cubicBezTo>
                        <a:pt x="13243" y="2469"/>
                        <a:pt x="13076" y="2403"/>
                        <a:pt x="12909" y="2336"/>
                      </a:cubicBezTo>
                      <a:lnTo>
                        <a:pt x="12743" y="2236"/>
                      </a:lnTo>
                      <a:lnTo>
                        <a:pt x="12576" y="2169"/>
                      </a:lnTo>
                      <a:cubicBezTo>
                        <a:pt x="12442" y="2102"/>
                        <a:pt x="12276" y="2036"/>
                        <a:pt x="12075" y="1969"/>
                      </a:cubicBezTo>
                      <a:cubicBezTo>
                        <a:pt x="12075" y="1802"/>
                        <a:pt x="12075" y="1569"/>
                        <a:pt x="12075" y="1335"/>
                      </a:cubicBezTo>
                      <a:cubicBezTo>
                        <a:pt x="12009" y="835"/>
                        <a:pt x="11942" y="301"/>
                        <a:pt x="11942" y="301"/>
                      </a:cubicBezTo>
                      <a:lnTo>
                        <a:pt x="11575" y="234"/>
                      </a:lnTo>
                      <a:cubicBezTo>
                        <a:pt x="11342" y="168"/>
                        <a:pt x="11075" y="101"/>
                        <a:pt x="10808" y="68"/>
                      </a:cubicBezTo>
                      <a:cubicBezTo>
                        <a:pt x="10674" y="68"/>
                        <a:pt x="10541" y="34"/>
                        <a:pt x="10408" y="34"/>
                      </a:cubicBezTo>
                      <a:lnTo>
                        <a:pt x="10041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725" name="Google Shape;2725;p70"/>
              <p:cNvSpPr/>
              <p:nvPr/>
            </p:nvSpPr>
            <p:spPr>
              <a:xfrm>
                <a:off x="1075550" y="2784863"/>
                <a:ext cx="194400" cy="19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26" name="Google Shape;2726;p70"/>
              <p:cNvSpPr/>
              <p:nvPr/>
            </p:nvSpPr>
            <p:spPr>
              <a:xfrm>
                <a:off x="1662950" y="2144625"/>
                <a:ext cx="194400" cy="19440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27" name="Google Shape;2727;p70"/>
              <p:cNvSpPr/>
              <p:nvPr/>
            </p:nvSpPr>
            <p:spPr>
              <a:xfrm>
                <a:off x="1857350" y="4034504"/>
                <a:ext cx="97800" cy="97800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28" name="Google Shape;2728;p70"/>
              <p:cNvSpPr/>
              <p:nvPr/>
            </p:nvSpPr>
            <p:spPr>
              <a:xfrm>
                <a:off x="972475" y="2603225"/>
                <a:ext cx="42300" cy="42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29" name="Google Shape;2729;p70"/>
              <p:cNvSpPr/>
              <p:nvPr/>
            </p:nvSpPr>
            <p:spPr>
              <a:xfrm>
                <a:off x="1502050" y="4340138"/>
                <a:ext cx="80100" cy="8010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30" name="Google Shape;2730;p70"/>
              <p:cNvSpPr/>
              <p:nvPr/>
            </p:nvSpPr>
            <p:spPr>
              <a:xfrm>
                <a:off x="2354275" y="4103438"/>
                <a:ext cx="80100" cy="80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</p:grpSp>
        <p:sp>
          <p:nvSpPr>
            <p:cNvPr id="2731" name="Google Shape;2731;p70"/>
            <p:cNvSpPr/>
            <p:nvPr/>
          </p:nvSpPr>
          <p:spPr>
            <a:xfrm flipH="1">
              <a:off x="2323238" y="2634250"/>
              <a:ext cx="381000" cy="495625"/>
            </a:xfrm>
            <a:custGeom>
              <a:avLst/>
              <a:gdLst/>
              <a:ahLst/>
              <a:cxnLst/>
              <a:rect l="l" t="t" r="r" b="b"/>
              <a:pathLst>
                <a:path w="15240" h="19825" extrusionOk="0">
                  <a:moveTo>
                    <a:pt x="13597" y="1"/>
                  </a:moveTo>
                  <a:cubicBezTo>
                    <a:pt x="13347" y="1"/>
                    <a:pt x="13085" y="89"/>
                    <a:pt x="12843" y="294"/>
                  </a:cubicBezTo>
                  <a:lnTo>
                    <a:pt x="4404" y="8733"/>
                  </a:lnTo>
                  <a:lnTo>
                    <a:pt x="4404" y="5698"/>
                  </a:lnTo>
                  <a:cubicBezTo>
                    <a:pt x="4404" y="5298"/>
                    <a:pt x="4304" y="4931"/>
                    <a:pt x="4137" y="4564"/>
                  </a:cubicBezTo>
                  <a:cubicBezTo>
                    <a:pt x="4003" y="4297"/>
                    <a:pt x="3837" y="4063"/>
                    <a:pt x="3636" y="3863"/>
                  </a:cubicBezTo>
                  <a:lnTo>
                    <a:pt x="2702" y="2929"/>
                  </a:lnTo>
                  <a:cubicBezTo>
                    <a:pt x="2452" y="2690"/>
                    <a:pt x="2149" y="2582"/>
                    <a:pt x="1854" y="2582"/>
                  </a:cubicBezTo>
                  <a:cubicBezTo>
                    <a:pt x="1243" y="2582"/>
                    <a:pt x="668" y="3044"/>
                    <a:pt x="668" y="3763"/>
                  </a:cubicBezTo>
                  <a:cubicBezTo>
                    <a:pt x="668" y="4063"/>
                    <a:pt x="801" y="4364"/>
                    <a:pt x="1035" y="4597"/>
                  </a:cubicBezTo>
                  <a:lnTo>
                    <a:pt x="1268" y="4831"/>
                  </a:lnTo>
                  <a:cubicBezTo>
                    <a:pt x="1735" y="5331"/>
                    <a:pt x="2035" y="5998"/>
                    <a:pt x="2035" y="6699"/>
                  </a:cubicBezTo>
                  <a:lnTo>
                    <a:pt x="0" y="14104"/>
                  </a:lnTo>
                  <a:cubicBezTo>
                    <a:pt x="0" y="14704"/>
                    <a:pt x="234" y="15271"/>
                    <a:pt x="668" y="15705"/>
                  </a:cubicBezTo>
                  <a:lnTo>
                    <a:pt x="4137" y="19174"/>
                  </a:lnTo>
                  <a:cubicBezTo>
                    <a:pt x="4587" y="19608"/>
                    <a:pt x="5171" y="19825"/>
                    <a:pt x="5750" y="19825"/>
                  </a:cubicBezTo>
                  <a:cubicBezTo>
                    <a:pt x="6330" y="19825"/>
                    <a:pt x="6905" y="19608"/>
                    <a:pt x="7339" y="19174"/>
                  </a:cubicBezTo>
                  <a:lnTo>
                    <a:pt x="13177" y="13337"/>
                  </a:lnTo>
                  <a:cubicBezTo>
                    <a:pt x="13410" y="13103"/>
                    <a:pt x="13510" y="12803"/>
                    <a:pt x="13510" y="12503"/>
                  </a:cubicBezTo>
                  <a:cubicBezTo>
                    <a:pt x="13510" y="11784"/>
                    <a:pt x="12935" y="11307"/>
                    <a:pt x="12335" y="11307"/>
                  </a:cubicBezTo>
                  <a:cubicBezTo>
                    <a:pt x="12044" y="11307"/>
                    <a:pt x="11748" y="11418"/>
                    <a:pt x="11509" y="11669"/>
                  </a:cubicBezTo>
                  <a:lnTo>
                    <a:pt x="12176" y="10968"/>
                  </a:lnTo>
                  <a:cubicBezTo>
                    <a:pt x="13186" y="10135"/>
                    <a:pt x="12361" y="8843"/>
                    <a:pt x="11408" y="8843"/>
                  </a:cubicBezTo>
                  <a:cubicBezTo>
                    <a:pt x="11210" y="8843"/>
                    <a:pt x="11006" y="8899"/>
                    <a:pt x="10811" y="9027"/>
                  </a:cubicBezTo>
                  <a:lnTo>
                    <a:pt x="10811" y="9027"/>
                  </a:lnTo>
                  <a:lnTo>
                    <a:pt x="10842" y="9000"/>
                  </a:lnTo>
                  <a:cubicBezTo>
                    <a:pt x="11542" y="8119"/>
                    <a:pt x="10811" y="7035"/>
                    <a:pt x="9933" y="7035"/>
                  </a:cubicBezTo>
                  <a:cubicBezTo>
                    <a:pt x="9682" y="7035"/>
                    <a:pt x="9419" y="7124"/>
                    <a:pt x="9174" y="7332"/>
                  </a:cubicBezTo>
                  <a:lnTo>
                    <a:pt x="14511" y="1962"/>
                  </a:lnTo>
                  <a:cubicBezTo>
                    <a:pt x="15239" y="1103"/>
                    <a:pt x="14486" y="1"/>
                    <a:pt x="1359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2733" name="Google Shape;2733;p70">
            <a:hlinkClick r:id="" action="ppaction://hlinkshowjump?jump=nextslide"/>
          </p:cNvPr>
          <p:cNvSpPr/>
          <p:nvPr/>
        </p:nvSpPr>
        <p:spPr>
          <a:xfrm rot="5400000">
            <a:off x="10953896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734" name="Google Shape;2734;p70">
            <a:hlinkClick r:id="" action="ppaction://hlinkshowjump?jump=previousslide"/>
          </p:cNvPr>
          <p:cNvSpPr/>
          <p:nvPr/>
        </p:nvSpPr>
        <p:spPr>
          <a:xfrm rot="-5400000" flipH="1">
            <a:off x="975963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736" name="Google Shape;2736;p70">
            <a:hlinkClick r:id="" action="ppaction://noaction"/>
          </p:cNvPr>
          <p:cNvSpPr txBox="1"/>
          <p:nvPr/>
        </p:nvSpPr>
        <p:spPr>
          <a:xfrm>
            <a:off x="2023907" y="367700"/>
            <a:ext cx="696000" cy="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738" name="Google Shape;2738;p70"/>
          <p:cNvGrpSpPr/>
          <p:nvPr/>
        </p:nvGrpSpPr>
        <p:grpSpPr>
          <a:xfrm>
            <a:off x="941384" y="417297"/>
            <a:ext cx="186963" cy="187212"/>
            <a:chOff x="2741000" y="199475"/>
            <a:chExt cx="191953" cy="192210"/>
          </a:xfrm>
        </p:grpSpPr>
        <p:sp>
          <p:nvSpPr>
            <p:cNvPr id="2739" name="Google Shape;2739;p7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0" name="Google Shape;2740;p7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1" name="Google Shape;2741;p7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2" name="Google Shape;2742;p7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3" name="Google Shape;2743;p7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4" name="Google Shape;2744;p7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5" name="Google Shape;2745;p7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6" name="Google Shape;2746;p7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7" name="Google Shape;2747;p7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2748" name="Google Shape;2748;p70">
            <a:hlinkClick r:id="rId3" action="ppaction://hlinksldjump"/>
          </p:cNvPr>
          <p:cNvSpPr/>
          <p:nvPr/>
        </p:nvSpPr>
        <p:spPr>
          <a:xfrm>
            <a:off x="892667" y="368700"/>
            <a:ext cx="2844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Google Shape;245;p34">
            <a:extLst>
              <a:ext uri="{FF2B5EF4-FFF2-40B4-BE49-F238E27FC236}">
                <a16:creationId xmlns:a16="http://schemas.microsoft.com/office/drawing/2014/main" id="{A98CDE43-7265-A522-8DA5-6E6975DDA5EE}"/>
              </a:ext>
            </a:extLst>
          </p:cNvPr>
          <p:cNvSpPr txBox="1"/>
          <p:nvPr/>
        </p:nvSpPr>
        <p:spPr>
          <a:xfrm>
            <a:off x="9073999" y="283665"/>
            <a:ext cx="2104332" cy="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867" b="0" i="0" u="none" strike="noStrike" kern="0" cap="none" spc="0" normalizeH="0" baseline="0" noProof="0" dirty="0">
                <a:ln>
                  <a:noFill/>
                </a:ln>
                <a:solidFill>
                  <a:srgbClr val="FFB632"/>
                </a:solidFill>
                <a:effectLst/>
                <a:uLnTx/>
                <a:uFillTx/>
                <a:latin typeface="Bebas Neue"/>
                <a:ea typeface="+mn-ea"/>
                <a:cs typeface="Arial"/>
                <a:sym typeface="Bebas Neue"/>
              </a:rPr>
              <a:t>Probability and stats</a:t>
            </a: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FFB632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C2334FB-B7E0-BF76-4282-A4752EF74D1F}"/>
              </a:ext>
            </a:extLst>
          </p:cNvPr>
          <p:cNvGraphicFramePr>
            <a:graphicFrameLocks/>
          </p:cNvGraphicFramePr>
          <p:nvPr/>
        </p:nvGraphicFramePr>
        <p:xfrm>
          <a:off x="3354367" y="1097280"/>
          <a:ext cx="5711867" cy="4294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C0DE39E-5953-3595-A87B-F8DF74FAC5BB}"/>
              </a:ext>
            </a:extLst>
          </p:cNvPr>
          <p:cNvGraphicFramePr>
            <a:graphicFrameLocks/>
          </p:cNvGraphicFramePr>
          <p:nvPr/>
        </p:nvGraphicFramePr>
        <p:xfrm>
          <a:off x="3810000" y="1466462"/>
          <a:ext cx="4572000" cy="4368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6C1367F-5C32-11FD-1615-3A3559F1B3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7512915"/>
              </p:ext>
            </p:extLst>
          </p:nvPr>
        </p:nvGraphicFramePr>
        <p:xfrm>
          <a:off x="2565728" y="1186288"/>
          <a:ext cx="6855787" cy="4632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09880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33;p7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D8A3E4C-E006-9B4D-FD6C-9EB231271FF7}"/>
              </a:ext>
            </a:extLst>
          </p:cNvPr>
          <p:cNvSpPr/>
          <p:nvPr/>
        </p:nvSpPr>
        <p:spPr>
          <a:xfrm rot="5400000">
            <a:off x="10953896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" name="Google Shape;2734;p7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0D5861C-3AF8-7157-3434-093E4BC55080}"/>
              </a:ext>
            </a:extLst>
          </p:cNvPr>
          <p:cNvSpPr/>
          <p:nvPr/>
        </p:nvSpPr>
        <p:spPr>
          <a:xfrm rot="16200000" flipH="1">
            <a:off x="975963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6" name="Google Shape;2736;p70">
            <a:hlinkClick r:id="" action="ppaction://noaction"/>
            <a:extLst>
              <a:ext uri="{FF2B5EF4-FFF2-40B4-BE49-F238E27FC236}">
                <a16:creationId xmlns:a16="http://schemas.microsoft.com/office/drawing/2014/main" id="{5400682D-858E-BAF1-45C3-91426D1B619E}"/>
              </a:ext>
            </a:extLst>
          </p:cNvPr>
          <p:cNvSpPr txBox="1"/>
          <p:nvPr/>
        </p:nvSpPr>
        <p:spPr>
          <a:xfrm>
            <a:off x="2023907" y="367700"/>
            <a:ext cx="696000" cy="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8" name="Google Shape;2738;p70">
            <a:extLst>
              <a:ext uri="{FF2B5EF4-FFF2-40B4-BE49-F238E27FC236}">
                <a16:creationId xmlns:a16="http://schemas.microsoft.com/office/drawing/2014/main" id="{E31CABB3-76D1-3EE6-BE7C-E0E47014BF4B}"/>
              </a:ext>
            </a:extLst>
          </p:cNvPr>
          <p:cNvGrpSpPr/>
          <p:nvPr/>
        </p:nvGrpSpPr>
        <p:grpSpPr>
          <a:xfrm>
            <a:off x="941384" y="417297"/>
            <a:ext cx="186963" cy="187212"/>
            <a:chOff x="2741000" y="199475"/>
            <a:chExt cx="191953" cy="192210"/>
          </a:xfrm>
        </p:grpSpPr>
        <p:sp>
          <p:nvSpPr>
            <p:cNvPr id="9" name="Google Shape;2739;p70">
              <a:extLst>
                <a:ext uri="{FF2B5EF4-FFF2-40B4-BE49-F238E27FC236}">
                  <a16:creationId xmlns:a16="http://schemas.microsoft.com/office/drawing/2014/main" id="{CFA28E48-E789-8F46-52E2-0983BA0AFFD5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" name="Google Shape;2740;p70">
              <a:extLst>
                <a:ext uri="{FF2B5EF4-FFF2-40B4-BE49-F238E27FC236}">
                  <a16:creationId xmlns:a16="http://schemas.microsoft.com/office/drawing/2014/main" id="{5F958B25-16C7-2180-F016-A264F9E23E48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" name="Google Shape;2741;p70">
              <a:extLst>
                <a:ext uri="{FF2B5EF4-FFF2-40B4-BE49-F238E27FC236}">
                  <a16:creationId xmlns:a16="http://schemas.microsoft.com/office/drawing/2014/main" id="{F859BB53-A456-609C-6AC0-C80ED5F9BB91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" name="Google Shape;2742;p70">
              <a:extLst>
                <a:ext uri="{FF2B5EF4-FFF2-40B4-BE49-F238E27FC236}">
                  <a16:creationId xmlns:a16="http://schemas.microsoft.com/office/drawing/2014/main" id="{1F95A943-A779-80E4-C0DB-7BDF568A4065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" name="Google Shape;2743;p70">
              <a:extLst>
                <a:ext uri="{FF2B5EF4-FFF2-40B4-BE49-F238E27FC236}">
                  <a16:creationId xmlns:a16="http://schemas.microsoft.com/office/drawing/2014/main" id="{CD09430B-398A-2B37-742D-F6E51CDB92C4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" name="Google Shape;2744;p70">
              <a:extLst>
                <a:ext uri="{FF2B5EF4-FFF2-40B4-BE49-F238E27FC236}">
                  <a16:creationId xmlns:a16="http://schemas.microsoft.com/office/drawing/2014/main" id="{8E178239-4A30-6974-BC71-BCAC3449F890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" name="Google Shape;2745;p70">
              <a:extLst>
                <a:ext uri="{FF2B5EF4-FFF2-40B4-BE49-F238E27FC236}">
                  <a16:creationId xmlns:a16="http://schemas.microsoft.com/office/drawing/2014/main" id="{AE43DAC4-B5A8-48AD-B9D3-21B3E1E04D32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6" name="Google Shape;2746;p70">
              <a:extLst>
                <a:ext uri="{FF2B5EF4-FFF2-40B4-BE49-F238E27FC236}">
                  <a16:creationId xmlns:a16="http://schemas.microsoft.com/office/drawing/2014/main" id="{86310C7E-B8E9-E613-7CFE-FFD5A033B05A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" name="Google Shape;2747;p70">
              <a:extLst>
                <a:ext uri="{FF2B5EF4-FFF2-40B4-BE49-F238E27FC236}">
                  <a16:creationId xmlns:a16="http://schemas.microsoft.com/office/drawing/2014/main" id="{6FD47A85-10F1-B982-5996-9595BAB57033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8" name="Google Shape;2748;p70">
            <a:hlinkClick r:id="" action="ppaction://noaction"/>
            <a:extLst>
              <a:ext uri="{FF2B5EF4-FFF2-40B4-BE49-F238E27FC236}">
                <a16:creationId xmlns:a16="http://schemas.microsoft.com/office/drawing/2014/main" id="{6C7DCA06-B37F-752C-5559-640F79652F7B}"/>
              </a:ext>
            </a:extLst>
          </p:cNvPr>
          <p:cNvSpPr/>
          <p:nvPr/>
        </p:nvSpPr>
        <p:spPr>
          <a:xfrm>
            <a:off x="892667" y="368700"/>
            <a:ext cx="2844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9" name="Google Shape;245;p34">
            <a:extLst>
              <a:ext uri="{FF2B5EF4-FFF2-40B4-BE49-F238E27FC236}">
                <a16:creationId xmlns:a16="http://schemas.microsoft.com/office/drawing/2014/main" id="{D45AD40F-87D1-DF23-4115-5FE62B236171}"/>
              </a:ext>
            </a:extLst>
          </p:cNvPr>
          <p:cNvSpPr txBox="1"/>
          <p:nvPr/>
        </p:nvSpPr>
        <p:spPr>
          <a:xfrm>
            <a:off x="9073999" y="283665"/>
            <a:ext cx="2104332" cy="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867" b="0" i="0" u="none" strike="noStrike" kern="0" cap="none" spc="0" normalizeH="0" baseline="0" noProof="0" dirty="0">
                <a:ln>
                  <a:noFill/>
                </a:ln>
                <a:solidFill>
                  <a:srgbClr val="FFB632"/>
                </a:solidFill>
                <a:effectLst/>
                <a:uLnTx/>
                <a:uFillTx/>
                <a:latin typeface="Bebas Neue"/>
                <a:ea typeface="+mn-ea"/>
                <a:cs typeface="Arial"/>
                <a:sym typeface="Bebas Neue"/>
              </a:rPr>
              <a:t>Probability and stats</a:t>
            </a: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FFB632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5F3220-A40E-9DCB-5092-95C1CBBB3591}"/>
              </a:ext>
            </a:extLst>
          </p:cNvPr>
          <p:cNvSpPr txBox="1"/>
          <p:nvPr/>
        </p:nvSpPr>
        <p:spPr>
          <a:xfrm>
            <a:off x="892667" y="1639389"/>
            <a:ext cx="68088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Success: </a:t>
            </a:r>
            <a:r>
              <a:rPr lang="en-GB" sz="1600" dirty="0"/>
              <a:t>Career learning with low paying jobs </a:t>
            </a:r>
            <a:endParaRPr lang="en-US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Confidence Interval: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lang="en-US" sz="1600" dirty="0"/>
              <a:t>0.467 &lt; p &lt; 0.380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Testing: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Claim: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Less than 50% population prefer career learning skills with low paying jobs!</a:t>
            </a:r>
            <a:endParaRPr lang="en-US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p </a:t>
            </a:r>
            <a:r>
              <a:rPr lang="en-US" sz="1600" dirty="0">
                <a:solidFill>
                  <a:srgbClr val="FFFFFF"/>
                </a:solidFill>
                <a:latin typeface="Arial"/>
              </a:rPr>
              <a:t>&gt;=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0.50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</a:t>
            </a:r>
            <a:r>
              <a:rPr kumimoji="0" lang="en-US" sz="1600" b="1" i="1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p &lt; 0.50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Zcal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-3. 422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Ztab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-1.64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rgbClr val="FFFFFF"/>
              </a:solidFill>
              <a:latin typeface="Arial"/>
            </a:endParaRPr>
          </a:p>
          <a:p>
            <a:r>
              <a:rPr lang="en-GB" sz="1600" dirty="0"/>
              <a:t>Not 50% of population prefer career learning with low- paying jobs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451759-8127-D5B5-BB0F-B4111FEC6058}"/>
              </a:ext>
            </a:extLst>
          </p:cNvPr>
          <p:cNvSpPr txBox="1"/>
          <p:nvPr/>
        </p:nvSpPr>
        <p:spPr>
          <a:xfrm>
            <a:off x="892667" y="899938"/>
            <a:ext cx="10406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u="sng" dirty="0">
                <a:solidFill>
                  <a:srgbClr val="FFB632"/>
                </a:solidFill>
                <a:latin typeface="Arial Black" panose="020B0A04020102020204" pitchFamily="34" charset="0"/>
              </a:rPr>
              <a:t>What would you prefer?</a:t>
            </a:r>
          </a:p>
        </p:txBody>
      </p:sp>
    </p:spTree>
    <p:extLst>
      <p:ext uri="{BB962C8B-B14F-4D97-AF65-F5344CB8AC3E}">
        <p14:creationId xmlns:p14="http://schemas.microsoft.com/office/powerpoint/2010/main" val="571462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7" name="Google Shape;2697;p70"/>
          <p:cNvGrpSpPr/>
          <p:nvPr/>
        </p:nvGrpSpPr>
        <p:grpSpPr>
          <a:xfrm>
            <a:off x="8834499" y="2663593"/>
            <a:ext cx="2746133" cy="3364064"/>
            <a:chOff x="2962600" y="1787438"/>
            <a:chExt cx="2059600" cy="2523048"/>
          </a:xfrm>
        </p:grpSpPr>
        <p:sp>
          <p:nvSpPr>
            <p:cNvPr id="2698" name="Google Shape;2698;p70"/>
            <p:cNvSpPr/>
            <p:nvPr/>
          </p:nvSpPr>
          <p:spPr>
            <a:xfrm>
              <a:off x="3488800" y="2222313"/>
              <a:ext cx="1161675" cy="555400"/>
            </a:xfrm>
            <a:custGeom>
              <a:avLst/>
              <a:gdLst/>
              <a:ahLst/>
              <a:cxnLst/>
              <a:rect l="l" t="t" r="r" b="b"/>
              <a:pathLst>
                <a:path w="46467" h="22216" extrusionOk="0">
                  <a:moveTo>
                    <a:pt x="24418" y="0"/>
                  </a:moveTo>
                  <a:cubicBezTo>
                    <a:pt x="17713" y="33"/>
                    <a:pt x="12042" y="5004"/>
                    <a:pt x="11175" y="11675"/>
                  </a:cubicBezTo>
                  <a:cubicBezTo>
                    <a:pt x="10975" y="11675"/>
                    <a:pt x="10808" y="11642"/>
                    <a:pt x="10608" y="11642"/>
                  </a:cubicBezTo>
                  <a:cubicBezTo>
                    <a:pt x="4737" y="11642"/>
                    <a:pt x="0" y="16378"/>
                    <a:pt x="0" y="22216"/>
                  </a:cubicBezTo>
                  <a:lnTo>
                    <a:pt x="46233" y="22216"/>
                  </a:lnTo>
                  <a:cubicBezTo>
                    <a:pt x="46367" y="21582"/>
                    <a:pt x="46467" y="20915"/>
                    <a:pt x="46467" y="20248"/>
                  </a:cubicBezTo>
                  <a:cubicBezTo>
                    <a:pt x="46467" y="15511"/>
                    <a:pt x="42598" y="11642"/>
                    <a:pt x="37827" y="11642"/>
                  </a:cubicBezTo>
                  <a:lnTo>
                    <a:pt x="37694" y="11642"/>
                  </a:lnTo>
                  <a:cubicBezTo>
                    <a:pt x="36827" y="4970"/>
                    <a:pt x="31156" y="0"/>
                    <a:pt x="2441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699" name="Google Shape;2699;p70"/>
            <p:cNvSpPr/>
            <p:nvPr/>
          </p:nvSpPr>
          <p:spPr>
            <a:xfrm>
              <a:off x="4188475" y="2631763"/>
              <a:ext cx="74225" cy="467850"/>
            </a:xfrm>
            <a:custGeom>
              <a:avLst/>
              <a:gdLst/>
              <a:ahLst/>
              <a:cxnLst/>
              <a:rect l="l" t="t" r="r" b="b"/>
              <a:pathLst>
                <a:path w="2969" h="18714" extrusionOk="0">
                  <a:moveTo>
                    <a:pt x="0" y="0"/>
                  </a:moveTo>
                  <a:lnTo>
                    <a:pt x="0" y="15245"/>
                  </a:lnTo>
                  <a:lnTo>
                    <a:pt x="1468" y="18714"/>
                  </a:lnTo>
                  <a:lnTo>
                    <a:pt x="2969" y="15245"/>
                  </a:lnTo>
                  <a:lnTo>
                    <a:pt x="2969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0" name="Google Shape;2700;p70"/>
            <p:cNvSpPr/>
            <p:nvPr/>
          </p:nvSpPr>
          <p:spPr>
            <a:xfrm>
              <a:off x="3904100" y="2545038"/>
              <a:ext cx="75075" cy="467850"/>
            </a:xfrm>
            <a:custGeom>
              <a:avLst/>
              <a:gdLst/>
              <a:ahLst/>
              <a:cxnLst/>
              <a:rect l="l" t="t" r="r" b="b"/>
              <a:pathLst>
                <a:path w="3003" h="18714" extrusionOk="0">
                  <a:moveTo>
                    <a:pt x="1501" y="0"/>
                  </a:moveTo>
                  <a:lnTo>
                    <a:pt x="0" y="3469"/>
                  </a:lnTo>
                  <a:lnTo>
                    <a:pt x="0" y="18714"/>
                  </a:lnTo>
                  <a:lnTo>
                    <a:pt x="3002" y="18714"/>
                  </a:lnTo>
                  <a:lnTo>
                    <a:pt x="3002" y="3469"/>
                  </a:lnTo>
                  <a:lnTo>
                    <a:pt x="150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1" name="Google Shape;2701;p70"/>
            <p:cNvSpPr/>
            <p:nvPr/>
          </p:nvSpPr>
          <p:spPr>
            <a:xfrm>
              <a:off x="2962600" y="2574213"/>
              <a:ext cx="1161675" cy="555425"/>
            </a:xfrm>
            <a:custGeom>
              <a:avLst/>
              <a:gdLst/>
              <a:ahLst/>
              <a:cxnLst/>
              <a:rect l="l" t="t" r="r" b="b"/>
              <a:pathLst>
                <a:path w="46467" h="22217" extrusionOk="0">
                  <a:moveTo>
                    <a:pt x="24417" y="1"/>
                  </a:moveTo>
                  <a:cubicBezTo>
                    <a:pt x="17713" y="1"/>
                    <a:pt x="12042" y="4971"/>
                    <a:pt x="11175" y="11609"/>
                  </a:cubicBezTo>
                  <a:lnTo>
                    <a:pt x="10574" y="11609"/>
                  </a:lnTo>
                  <a:cubicBezTo>
                    <a:pt x="4737" y="11609"/>
                    <a:pt x="0" y="16346"/>
                    <a:pt x="0" y="22217"/>
                  </a:cubicBezTo>
                  <a:lnTo>
                    <a:pt x="46233" y="22217"/>
                  </a:lnTo>
                  <a:cubicBezTo>
                    <a:pt x="46366" y="21583"/>
                    <a:pt x="46433" y="20916"/>
                    <a:pt x="46467" y="20249"/>
                  </a:cubicBezTo>
                  <a:cubicBezTo>
                    <a:pt x="46467" y="15479"/>
                    <a:pt x="42597" y="11609"/>
                    <a:pt x="37827" y="11609"/>
                  </a:cubicBezTo>
                  <a:lnTo>
                    <a:pt x="37694" y="11609"/>
                  </a:lnTo>
                  <a:cubicBezTo>
                    <a:pt x="36826" y="4971"/>
                    <a:pt x="31156" y="1"/>
                    <a:pt x="2441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2" name="Google Shape;2702;p70"/>
            <p:cNvSpPr/>
            <p:nvPr/>
          </p:nvSpPr>
          <p:spPr>
            <a:xfrm>
              <a:off x="3491300" y="2730163"/>
              <a:ext cx="194325" cy="158475"/>
            </a:xfrm>
            <a:custGeom>
              <a:avLst/>
              <a:gdLst/>
              <a:ahLst/>
              <a:cxnLst/>
              <a:rect l="l" t="t" r="r" b="b"/>
              <a:pathLst>
                <a:path w="7773" h="6339" fill="none" extrusionOk="0">
                  <a:moveTo>
                    <a:pt x="0" y="2302"/>
                  </a:moveTo>
                  <a:cubicBezTo>
                    <a:pt x="3269" y="1"/>
                    <a:pt x="7773" y="2302"/>
                    <a:pt x="7773" y="6339"/>
                  </a:cubicBezTo>
                </a:path>
              </a:pathLst>
            </a:custGeom>
            <a:solidFill>
              <a:schemeClr val="lt1"/>
            </a:solidFill>
            <a:ln w="3170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3" name="Google Shape;2703;p70"/>
            <p:cNvSpPr/>
            <p:nvPr/>
          </p:nvSpPr>
          <p:spPr>
            <a:xfrm>
              <a:off x="3452100" y="2751838"/>
              <a:ext cx="80075" cy="82600"/>
            </a:xfrm>
            <a:custGeom>
              <a:avLst/>
              <a:gdLst/>
              <a:ahLst/>
              <a:cxnLst/>
              <a:rect l="l" t="t" r="r" b="b"/>
              <a:pathLst>
                <a:path w="3203" h="3304" extrusionOk="0">
                  <a:moveTo>
                    <a:pt x="735" y="1"/>
                  </a:moveTo>
                  <a:lnTo>
                    <a:pt x="1" y="3303"/>
                  </a:lnTo>
                  <a:lnTo>
                    <a:pt x="3203" y="2303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4" name="Google Shape;2704;p70"/>
            <p:cNvSpPr/>
            <p:nvPr/>
          </p:nvSpPr>
          <p:spPr>
            <a:xfrm>
              <a:off x="3452100" y="2875263"/>
              <a:ext cx="194325" cy="158475"/>
            </a:xfrm>
            <a:custGeom>
              <a:avLst/>
              <a:gdLst/>
              <a:ahLst/>
              <a:cxnLst/>
              <a:rect l="l" t="t" r="r" b="b"/>
              <a:pathLst>
                <a:path w="7773" h="6339" fill="none" extrusionOk="0">
                  <a:moveTo>
                    <a:pt x="7773" y="4037"/>
                  </a:moveTo>
                  <a:cubicBezTo>
                    <a:pt x="4504" y="6339"/>
                    <a:pt x="1" y="4037"/>
                    <a:pt x="1" y="1"/>
                  </a:cubicBezTo>
                </a:path>
              </a:pathLst>
            </a:custGeom>
            <a:solidFill>
              <a:schemeClr val="lt1"/>
            </a:solidFill>
            <a:ln w="3170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5" name="Google Shape;2705;p70"/>
            <p:cNvSpPr/>
            <p:nvPr/>
          </p:nvSpPr>
          <p:spPr>
            <a:xfrm>
              <a:off x="3605550" y="2929488"/>
              <a:ext cx="80075" cy="82575"/>
            </a:xfrm>
            <a:custGeom>
              <a:avLst/>
              <a:gdLst/>
              <a:ahLst/>
              <a:cxnLst/>
              <a:rect l="l" t="t" r="r" b="b"/>
              <a:pathLst>
                <a:path w="3203" h="3303" extrusionOk="0">
                  <a:moveTo>
                    <a:pt x="3203" y="0"/>
                  </a:moveTo>
                  <a:lnTo>
                    <a:pt x="0" y="1001"/>
                  </a:lnTo>
                  <a:lnTo>
                    <a:pt x="2469" y="3302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6" name="Google Shape;2706;p70"/>
            <p:cNvSpPr/>
            <p:nvPr/>
          </p:nvSpPr>
          <p:spPr>
            <a:xfrm>
              <a:off x="3481113" y="3343700"/>
              <a:ext cx="381000" cy="495625"/>
            </a:xfrm>
            <a:custGeom>
              <a:avLst/>
              <a:gdLst/>
              <a:ahLst/>
              <a:cxnLst/>
              <a:rect l="l" t="t" r="r" b="b"/>
              <a:pathLst>
                <a:path w="15240" h="19825" extrusionOk="0">
                  <a:moveTo>
                    <a:pt x="13597" y="1"/>
                  </a:moveTo>
                  <a:cubicBezTo>
                    <a:pt x="13347" y="1"/>
                    <a:pt x="13085" y="89"/>
                    <a:pt x="12843" y="294"/>
                  </a:cubicBezTo>
                  <a:lnTo>
                    <a:pt x="4404" y="8733"/>
                  </a:lnTo>
                  <a:lnTo>
                    <a:pt x="4404" y="5698"/>
                  </a:lnTo>
                  <a:cubicBezTo>
                    <a:pt x="4404" y="5298"/>
                    <a:pt x="4304" y="4931"/>
                    <a:pt x="4137" y="4564"/>
                  </a:cubicBezTo>
                  <a:cubicBezTo>
                    <a:pt x="4003" y="4297"/>
                    <a:pt x="3837" y="4063"/>
                    <a:pt x="3636" y="3863"/>
                  </a:cubicBezTo>
                  <a:lnTo>
                    <a:pt x="2702" y="2929"/>
                  </a:lnTo>
                  <a:cubicBezTo>
                    <a:pt x="2452" y="2690"/>
                    <a:pt x="2149" y="2582"/>
                    <a:pt x="1854" y="2582"/>
                  </a:cubicBezTo>
                  <a:cubicBezTo>
                    <a:pt x="1243" y="2582"/>
                    <a:pt x="668" y="3044"/>
                    <a:pt x="668" y="3763"/>
                  </a:cubicBezTo>
                  <a:cubicBezTo>
                    <a:pt x="668" y="4063"/>
                    <a:pt x="801" y="4364"/>
                    <a:pt x="1035" y="4597"/>
                  </a:cubicBezTo>
                  <a:lnTo>
                    <a:pt x="1268" y="4831"/>
                  </a:lnTo>
                  <a:cubicBezTo>
                    <a:pt x="1735" y="5331"/>
                    <a:pt x="2035" y="5998"/>
                    <a:pt x="2035" y="6699"/>
                  </a:cubicBezTo>
                  <a:lnTo>
                    <a:pt x="0" y="14104"/>
                  </a:lnTo>
                  <a:cubicBezTo>
                    <a:pt x="0" y="14704"/>
                    <a:pt x="234" y="15271"/>
                    <a:pt x="668" y="15705"/>
                  </a:cubicBezTo>
                  <a:lnTo>
                    <a:pt x="4137" y="19174"/>
                  </a:lnTo>
                  <a:cubicBezTo>
                    <a:pt x="4587" y="19608"/>
                    <a:pt x="5171" y="19825"/>
                    <a:pt x="5750" y="19825"/>
                  </a:cubicBezTo>
                  <a:cubicBezTo>
                    <a:pt x="6330" y="19825"/>
                    <a:pt x="6905" y="19608"/>
                    <a:pt x="7339" y="19174"/>
                  </a:cubicBezTo>
                  <a:lnTo>
                    <a:pt x="13177" y="13337"/>
                  </a:lnTo>
                  <a:cubicBezTo>
                    <a:pt x="13410" y="13103"/>
                    <a:pt x="13510" y="12803"/>
                    <a:pt x="13510" y="12503"/>
                  </a:cubicBezTo>
                  <a:cubicBezTo>
                    <a:pt x="13510" y="11784"/>
                    <a:pt x="12935" y="11307"/>
                    <a:pt x="12335" y="11307"/>
                  </a:cubicBezTo>
                  <a:cubicBezTo>
                    <a:pt x="12044" y="11307"/>
                    <a:pt x="11748" y="11418"/>
                    <a:pt x="11509" y="11669"/>
                  </a:cubicBezTo>
                  <a:lnTo>
                    <a:pt x="12176" y="10968"/>
                  </a:lnTo>
                  <a:cubicBezTo>
                    <a:pt x="13186" y="10135"/>
                    <a:pt x="12361" y="8843"/>
                    <a:pt x="11408" y="8843"/>
                  </a:cubicBezTo>
                  <a:cubicBezTo>
                    <a:pt x="11210" y="8843"/>
                    <a:pt x="11006" y="8899"/>
                    <a:pt x="10811" y="9027"/>
                  </a:cubicBezTo>
                  <a:lnTo>
                    <a:pt x="10811" y="9027"/>
                  </a:lnTo>
                  <a:lnTo>
                    <a:pt x="10842" y="9000"/>
                  </a:lnTo>
                  <a:cubicBezTo>
                    <a:pt x="11542" y="8119"/>
                    <a:pt x="10811" y="7035"/>
                    <a:pt x="9933" y="7035"/>
                  </a:cubicBezTo>
                  <a:cubicBezTo>
                    <a:pt x="9682" y="7035"/>
                    <a:pt x="9419" y="7124"/>
                    <a:pt x="9174" y="7332"/>
                  </a:cubicBezTo>
                  <a:lnTo>
                    <a:pt x="14511" y="1962"/>
                  </a:lnTo>
                  <a:cubicBezTo>
                    <a:pt x="15239" y="1103"/>
                    <a:pt x="14486" y="1"/>
                    <a:pt x="1359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2707" name="Google Shape;2707;p70"/>
            <p:cNvGrpSpPr/>
            <p:nvPr/>
          </p:nvGrpSpPr>
          <p:grpSpPr>
            <a:xfrm>
              <a:off x="4068550" y="3518650"/>
              <a:ext cx="503452" cy="791836"/>
              <a:chOff x="6398413" y="1345150"/>
              <a:chExt cx="503452" cy="791836"/>
            </a:xfrm>
          </p:grpSpPr>
          <p:sp>
            <p:nvSpPr>
              <p:cNvPr id="2708" name="Google Shape;2708;p70"/>
              <p:cNvSpPr/>
              <p:nvPr/>
            </p:nvSpPr>
            <p:spPr>
              <a:xfrm>
                <a:off x="6450067" y="1345150"/>
                <a:ext cx="402560" cy="348494"/>
              </a:xfrm>
              <a:custGeom>
                <a:avLst/>
                <a:gdLst/>
                <a:ahLst/>
                <a:cxnLst/>
                <a:rect l="l" t="t" r="r" b="b"/>
                <a:pathLst>
                  <a:path w="11176" h="9675" extrusionOk="0">
                    <a:moveTo>
                      <a:pt x="5571" y="0"/>
                    </a:moveTo>
                    <a:cubicBezTo>
                      <a:pt x="2569" y="0"/>
                      <a:pt x="67" y="2402"/>
                      <a:pt x="1" y="5438"/>
                    </a:cubicBezTo>
                    <a:lnTo>
                      <a:pt x="1" y="9674"/>
                    </a:lnTo>
                    <a:lnTo>
                      <a:pt x="1969" y="9674"/>
                    </a:lnTo>
                    <a:lnTo>
                      <a:pt x="1969" y="5438"/>
                    </a:lnTo>
                    <a:cubicBezTo>
                      <a:pt x="1969" y="3436"/>
                      <a:pt x="3603" y="1835"/>
                      <a:pt x="5571" y="1835"/>
                    </a:cubicBezTo>
                    <a:cubicBezTo>
                      <a:pt x="7573" y="1835"/>
                      <a:pt x="9174" y="3436"/>
                      <a:pt x="9207" y="5438"/>
                    </a:cubicBezTo>
                    <a:lnTo>
                      <a:pt x="9207" y="9674"/>
                    </a:lnTo>
                    <a:lnTo>
                      <a:pt x="11175" y="9674"/>
                    </a:lnTo>
                    <a:lnTo>
                      <a:pt x="11175" y="5438"/>
                    </a:lnTo>
                    <a:cubicBezTo>
                      <a:pt x="11075" y="2402"/>
                      <a:pt x="8607" y="0"/>
                      <a:pt x="557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09" name="Google Shape;2709;p70"/>
              <p:cNvSpPr/>
              <p:nvPr/>
            </p:nvSpPr>
            <p:spPr>
              <a:xfrm>
                <a:off x="6398413" y="1633534"/>
                <a:ext cx="503452" cy="503452"/>
              </a:xfrm>
              <a:custGeom>
                <a:avLst/>
                <a:gdLst/>
                <a:ahLst/>
                <a:cxnLst/>
                <a:rect l="l" t="t" r="r" b="b"/>
                <a:pathLst>
                  <a:path w="13977" h="13977" extrusionOk="0">
                    <a:moveTo>
                      <a:pt x="0" y="0"/>
                    </a:moveTo>
                    <a:lnTo>
                      <a:pt x="0" y="13977"/>
                    </a:lnTo>
                    <a:lnTo>
                      <a:pt x="13977" y="13977"/>
                    </a:lnTo>
                    <a:lnTo>
                      <a:pt x="1397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10" name="Google Shape;2710;p70"/>
              <p:cNvSpPr/>
              <p:nvPr/>
            </p:nvSpPr>
            <p:spPr>
              <a:xfrm>
                <a:off x="6559426" y="1757302"/>
                <a:ext cx="159821" cy="136696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3795" extrusionOk="0">
                    <a:moveTo>
                      <a:pt x="2535" y="0"/>
                    </a:moveTo>
                    <a:cubicBezTo>
                      <a:pt x="834" y="0"/>
                      <a:pt x="0" y="2035"/>
                      <a:pt x="1168" y="3236"/>
                    </a:cubicBezTo>
                    <a:cubicBezTo>
                      <a:pt x="1554" y="3622"/>
                      <a:pt x="2031" y="3795"/>
                      <a:pt x="2500" y="3795"/>
                    </a:cubicBezTo>
                    <a:cubicBezTo>
                      <a:pt x="3486" y="3795"/>
                      <a:pt x="4437" y="3032"/>
                      <a:pt x="4437" y="1901"/>
                    </a:cubicBezTo>
                    <a:cubicBezTo>
                      <a:pt x="4437" y="834"/>
                      <a:pt x="3569" y="0"/>
                      <a:pt x="25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11" name="Google Shape;2711;p70"/>
              <p:cNvSpPr/>
              <p:nvPr/>
            </p:nvSpPr>
            <p:spPr>
              <a:xfrm>
                <a:off x="6625489" y="1836585"/>
                <a:ext cx="50500" cy="159857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4438" extrusionOk="0">
                    <a:moveTo>
                      <a:pt x="1" y="1"/>
                    </a:moveTo>
                    <a:lnTo>
                      <a:pt x="1" y="3837"/>
                    </a:lnTo>
                    <a:cubicBezTo>
                      <a:pt x="1" y="4170"/>
                      <a:pt x="268" y="4437"/>
                      <a:pt x="568" y="4437"/>
                    </a:cubicBezTo>
                    <a:lnTo>
                      <a:pt x="801" y="4437"/>
                    </a:lnTo>
                    <a:cubicBezTo>
                      <a:pt x="1135" y="4437"/>
                      <a:pt x="1402" y="4170"/>
                      <a:pt x="1402" y="3837"/>
                    </a:cubicBez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</p:grpSp>
        <p:sp>
          <p:nvSpPr>
            <p:cNvPr id="2712" name="Google Shape;2712;p70"/>
            <p:cNvSpPr/>
            <p:nvPr/>
          </p:nvSpPr>
          <p:spPr>
            <a:xfrm>
              <a:off x="3257525" y="3245904"/>
              <a:ext cx="97800" cy="97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3" name="Google Shape;2713;p70"/>
            <p:cNvSpPr/>
            <p:nvPr/>
          </p:nvSpPr>
          <p:spPr>
            <a:xfrm>
              <a:off x="4650475" y="2222325"/>
              <a:ext cx="194400" cy="1944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4" name="Google Shape;2714;p70"/>
            <p:cNvSpPr/>
            <p:nvPr/>
          </p:nvSpPr>
          <p:spPr>
            <a:xfrm>
              <a:off x="3063125" y="2222313"/>
              <a:ext cx="194400" cy="194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5" name="Google Shape;2715;p70"/>
            <p:cNvSpPr/>
            <p:nvPr/>
          </p:nvSpPr>
          <p:spPr>
            <a:xfrm>
              <a:off x="3979175" y="3518650"/>
              <a:ext cx="42300" cy="42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6" name="Google Shape;2716;p70"/>
            <p:cNvSpPr/>
            <p:nvPr/>
          </p:nvSpPr>
          <p:spPr>
            <a:xfrm>
              <a:off x="4924400" y="4183554"/>
              <a:ext cx="97800" cy="978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7" name="Google Shape;2717;p70"/>
            <p:cNvSpPr/>
            <p:nvPr/>
          </p:nvSpPr>
          <p:spPr>
            <a:xfrm>
              <a:off x="3740425" y="1787438"/>
              <a:ext cx="80100" cy="801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8" name="Google Shape;2718;p70"/>
            <p:cNvSpPr/>
            <p:nvPr/>
          </p:nvSpPr>
          <p:spPr>
            <a:xfrm>
              <a:off x="3276975" y="4043338"/>
              <a:ext cx="80100" cy="80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2719" name="Google Shape;2719;p70"/>
          <p:cNvGrpSpPr/>
          <p:nvPr/>
        </p:nvGrpSpPr>
        <p:grpSpPr>
          <a:xfrm>
            <a:off x="589375" y="2917877"/>
            <a:ext cx="2514584" cy="3034151"/>
            <a:chOff x="818300" y="1811250"/>
            <a:chExt cx="1885938" cy="2275613"/>
          </a:xfrm>
        </p:grpSpPr>
        <p:grpSp>
          <p:nvGrpSpPr>
            <p:cNvPr id="2720" name="Google Shape;2720;p70"/>
            <p:cNvGrpSpPr/>
            <p:nvPr/>
          </p:nvGrpSpPr>
          <p:grpSpPr>
            <a:xfrm>
              <a:off x="818300" y="1811250"/>
              <a:ext cx="1616075" cy="2275613"/>
              <a:chOff x="818300" y="2144625"/>
              <a:chExt cx="1616075" cy="2275613"/>
            </a:xfrm>
          </p:grpSpPr>
          <p:grpSp>
            <p:nvGrpSpPr>
              <p:cNvPr id="2721" name="Google Shape;2721;p70"/>
              <p:cNvGrpSpPr/>
              <p:nvPr/>
            </p:nvGrpSpPr>
            <p:grpSpPr>
              <a:xfrm>
                <a:off x="818300" y="2470076"/>
                <a:ext cx="1616065" cy="1564413"/>
                <a:chOff x="867250" y="2531276"/>
                <a:chExt cx="1616065" cy="1564413"/>
              </a:xfrm>
            </p:grpSpPr>
            <p:sp>
              <p:nvSpPr>
                <p:cNvPr id="2722" name="Google Shape;2722;p70"/>
                <p:cNvSpPr/>
                <p:nvPr/>
              </p:nvSpPr>
              <p:spPr>
                <a:xfrm>
                  <a:off x="867250" y="3173775"/>
                  <a:ext cx="916982" cy="921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1" h="18882" extrusionOk="0">
                      <a:moveTo>
                        <a:pt x="9274" y="3801"/>
                      </a:moveTo>
                      <a:cubicBezTo>
                        <a:pt x="12166" y="3801"/>
                        <a:pt x="14944" y="6056"/>
                        <a:pt x="14944" y="9441"/>
                      </a:cubicBezTo>
                      <a:cubicBezTo>
                        <a:pt x="14944" y="12543"/>
                        <a:pt x="12442" y="15078"/>
                        <a:pt x="9340" y="15078"/>
                      </a:cubicBezTo>
                      <a:lnTo>
                        <a:pt x="9307" y="15078"/>
                      </a:lnTo>
                      <a:cubicBezTo>
                        <a:pt x="4303" y="15078"/>
                        <a:pt x="1801" y="9007"/>
                        <a:pt x="5337" y="5471"/>
                      </a:cubicBezTo>
                      <a:cubicBezTo>
                        <a:pt x="6481" y="4317"/>
                        <a:pt x="7891" y="3801"/>
                        <a:pt x="9274" y="3801"/>
                      </a:cubicBezTo>
                      <a:close/>
                      <a:moveTo>
                        <a:pt x="9674" y="1"/>
                      </a:moveTo>
                      <a:cubicBezTo>
                        <a:pt x="9674" y="1"/>
                        <a:pt x="9440" y="468"/>
                        <a:pt x="9240" y="968"/>
                      </a:cubicBezTo>
                      <a:cubicBezTo>
                        <a:pt x="9173" y="1168"/>
                        <a:pt x="9107" y="1368"/>
                        <a:pt x="9040" y="1569"/>
                      </a:cubicBezTo>
                      <a:cubicBezTo>
                        <a:pt x="8873" y="1569"/>
                        <a:pt x="8706" y="1569"/>
                        <a:pt x="8540" y="1602"/>
                      </a:cubicBezTo>
                      <a:lnTo>
                        <a:pt x="8339" y="1635"/>
                      </a:lnTo>
                      <a:lnTo>
                        <a:pt x="8139" y="1669"/>
                      </a:lnTo>
                      <a:cubicBezTo>
                        <a:pt x="7973" y="1669"/>
                        <a:pt x="7806" y="1702"/>
                        <a:pt x="7639" y="1769"/>
                      </a:cubicBezTo>
                      <a:cubicBezTo>
                        <a:pt x="7539" y="1602"/>
                        <a:pt x="7405" y="1435"/>
                        <a:pt x="7272" y="1235"/>
                      </a:cubicBezTo>
                      <a:cubicBezTo>
                        <a:pt x="7139" y="1068"/>
                        <a:pt x="6938" y="835"/>
                        <a:pt x="6838" y="668"/>
                      </a:cubicBezTo>
                      <a:cubicBezTo>
                        <a:pt x="6705" y="535"/>
                        <a:pt x="6605" y="434"/>
                        <a:pt x="6605" y="434"/>
                      </a:cubicBezTo>
                      <a:lnTo>
                        <a:pt x="6271" y="568"/>
                      </a:lnTo>
                      <a:cubicBezTo>
                        <a:pt x="6004" y="635"/>
                        <a:pt x="5771" y="735"/>
                        <a:pt x="5537" y="835"/>
                      </a:cubicBezTo>
                      <a:cubicBezTo>
                        <a:pt x="5271" y="968"/>
                        <a:pt x="5004" y="1102"/>
                        <a:pt x="4837" y="1202"/>
                      </a:cubicBezTo>
                      <a:lnTo>
                        <a:pt x="4537" y="1402"/>
                      </a:lnTo>
                      <a:cubicBezTo>
                        <a:pt x="4537" y="1402"/>
                        <a:pt x="4570" y="1902"/>
                        <a:pt x="4704" y="2403"/>
                      </a:cubicBezTo>
                      <a:cubicBezTo>
                        <a:pt x="4737" y="2636"/>
                        <a:pt x="4804" y="2870"/>
                        <a:pt x="4837" y="3036"/>
                      </a:cubicBezTo>
                      <a:lnTo>
                        <a:pt x="4437" y="3337"/>
                      </a:lnTo>
                      <a:lnTo>
                        <a:pt x="4270" y="3470"/>
                      </a:lnTo>
                      <a:lnTo>
                        <a:pt x="4136" y="3603"/>
                      </a:lnTo>
                      <a:cubicBezTo>
                        <a:pt x="4003" y="3703"/>
                        <a:pt x="3870" y="3837"/>
                        <a:pt x="3770" y="3970"/>
                      </a:cubicBezTo>
                      <a:cubicBezTo>
                        <a:pt x="3603" y="3904"/>
                        <a:pt x="3403" y="3804"/>
                        <a:pt x="3169" y="3737"/>
                      </a:cubicBezTo>
                      <a:cubicBezTo>
                        <a:pt x="2702" y="3537"/>
                        <a:pt x="2202" y="3403"/>
                        <a:pt x="2202" y="3403"/>
                      </a:cubicBezTo>
                      <a:cubicBezTo>
                        <a:pt x="2168" y="3437"/>
                        <a:pt x="2135" y="3437"/>
                        <a:pt x="2135" y="3470"/>
                      </a:cubicBezTo>
                      <a:cubicBezTo>
                        <a:pt x="2102" y="3537"/>
                        <a:pt x="2035" y="3603"/>
                        <a:pt x="1968" y="3703"/>
                      </a:cubicBezTo>
                      <a:cubicBezTo>
                        <a:pt x="1801" y="3904"/>
                        <a:pt x="1668" y="4104"/>
                        <a:pt x="1501" y="4337"/>
                      </a:cubicBezTo>
                      <a:cubicBezTo>
                        <a:pt x="1368" y="4571"/>
                        <a:pt x="1201" y="4804"/>
                        <a:pt x="1101" y="5004"/>
                      </a:cubicBezTo>
                      <a:lnTo>
                        <a:pt x="934" y="5338"/>
                      </a:lnTo>
                      <a:cubicBezTo>
                        <a:pt x="934" y="5338"/>
                        <a:pt x="1268" y="5738"/>
                        <a:pt x="1635" y="6105"/>
                      </a:cubicBezTo>
                      <a:cubicBezTo>
                        <a:pt x="1801" y="6272"/>
                        <a:pt x="1968" y="6405"/>
                        <a:pt x="2102" y="6539"/>
                      </a:cubicBezTo>
                      <a:cubicBezTo>
                        <a:pt x="2035" y="6739"/>
                        <a:pt x="1968" y="6906"/>
                        <a:pt x="1902" y="7039"/>
                      </a:cubicBezTo>
                      <a:cubicBezTo>
                        <a:pt x="1902" y="7073"/>
                        <a:pt x="1868" y="7106"/>
                        <a:pt x="1868" y="7173"/>
                      </a:cubicBezTo>
                      <a:lnTo>
                        <a:pt x="1868" y="7206"/>
                      </a:lnTo>
                      <a:cubicBezTo>
                        <a:pt x="1868" y="7206"/>
                        <a:pt x="1801" y="7473"/>
                        <a:pt x="1701" y="7907"/>
                      </a:cubicBezTo>
                      <a:cubicBezTo>
                        <a:pt x="1535" y="7940"/>
                        <a:pt x="1301" y="7973"/>
                        <a:pt x="1101" y="8007"/>
                      </a:cubicBezTo>
                      <a:cubicBezTo>
                        <a:pt x="601" y="8140"/>
                        <a:pt x="67" y="8307"/>
                        <a:pt x="67" y="8307"/>
                      </a:cubicBezTo>
                      <a:cubicBezTo>
                        <a:pt x="67" y="8407"/>
                        <a:pt x="34" y="8540"/>
                        <a:pt x="34" y="8640"/>
                      </a:cubicBezTo>
                      <a:cubicBezTo>
                        <a:pt x="34" y="8874"/>
                        <a:pt x="34" y="9141"/>
                        <a:pt x="0" y="9441"/>
                      </a:cubicBezTo>
                      <a:cubicBezTo>
                        <a:pt x="0" y="9741"/>
                        <a:pt x="34" y="10008"/>
                        <a:pt x="34" y="10242"/>
                      </a:cubicBezTo>
                      <a:cubicBezTo>
                        <a:pt x="34" y="10342"/>
                        <a:pt x="67" y="10475"/>
                        <a:pt x="67" y="10575"/>
                      </a:cubicBezTo>
                      <a:cubicBezTo>
                        <a:pt x="67" y="10575"/>
                        <a:pt x="601" y="10742"/>
                        <a:pt x="1101" y="10842"/>
                      </a:cubicBezTo>
                      <a:cubicBezTo>
                        <a:pt x="1301" y="10909"/>
                        <a:pt x="1535" y="10942"/>
                        <a:pt x="1701" y="10975"/>
                      </a:cubicBezTo>
                      <a:cubicBezTo>
                        <a:pt x="1801" y="11376"/>
                        <a:pt x="1868" y="11676"/>
                        <a:pt x="1868" y="11676"/>
                      </a:cubicBezTo>
                      <a:lnTo>
                        <a:pt x="1868" y="11709"/>
                      </a:lnTo>
                      <a:cubicBezTo>
                        <a:pt x="1868" y="11743"/>
                        <a:pt x="1902" y="11809"/>
                        <a:pt x="1902" y="11843"/>
                      </a:cubicBezTo>
                      <a:cubicBezTo>
                        <a:pt x="1968" y="11976"/>
                        <a:pt x="2035" y="12143"/>
                        <a:pt x="2102" y="12343"/>
                      </a:cubicBezTo>
                      <a:cubicBezTo>
                        <a:pt x="1968" y="12443"/>
                        <a:pt x="1801" y="12610"/>
                        <a:pt x="1635" y="12777"/>
                      </a:cubicBezTo>
                      <a:cubicBezTo>
                        <a:pt x="1268" y="13144"/>
                        <a:pt x="934" y="13544"/>
                        <a:pt x="934" y="13544"/>
                      </a:cubicBezTo>
                      <a:lnTo>
                        <a:pt x="1101" y="13877"/>
                      </a:lnTo>
                      <a:cubicBezTo>
                        <a:pt x="1201" y="14044"/>
                        <a:pt x="1334" y="14278"/>
                        <a:pt x="1501" y="14545"/>
                      </a:cubicBezTo>
                      <a:cubicBezTo>
                        <a:pt x="1668" y="14778"/>
                        <a:pt x="1801" y="14978"/>
                        <a:pt x="1968" y="15178"/>
                      </a:cubicBezTo>
                      <a:cubicBezTo>
                        <a:pt x="2035" y="15278"/>
                        <a:pt x="2102" y="15345"/>
                        <a:pt x="2135" y="15379"/>
                      </a:cubicBezTo>
                      <a:cubicBezTo>
                        <a:pt x="2135" y="15412"/>
                        <a:pt x="2168" y="15445"/>
                        <a:pt x="2202" y="15479"/>
                      </a:cubicBezTo>
                      <a:cubicBezTo>
                        <a:pt x="2202" y="15479"/>
                        <a:pt x="2702" y="15312"/>
                        <a:pt x="3169" y="15145"/>
                      </a:cubicBezTo>
                      <a:cubicBezTo>
                        <a:pt x="3403" y="15078"/>
                        <a:pt x="3603" y="14978"/>
                        <a:pt x="3770" y="14912"/>
                      </a:cubicBezTo>
                      <a:cubicBezTo>
                        <a:pt x="3903" y="15078"/>
                        <a:pt x="4036" y="15178"/>
                        <a:pt x="4136" y="15278"/>
                      </a:cubicBezTo>
                      <a:lnTo>
                        <a:pt x="4270" y="15412"/>
                      </a:lnTo>
                      <a:lnTo>
                        <a:pt x="4437" y="15545"/>
                      </a:lnTo>
                      <a:lnTo>
                        <a:pt x="4837" y="15846"/>
                      </a:lnTo>
                      <a:cubicBezTo>
                        <a:pt x="4804" y="16012"/>
                        <a:pt x="4737" y="16246"/>
                        <a:pt x="4704" y="16479"/>
                      </a:cubicBezTo>
                      <a:cubicBezTo>
                        <a:pt x="4570" y="16946"/>
                        <a:pt x="4537" y="17480"/>
                        <a:pt x="4537" y="17480"/>
                      </a:cubicBezTo>
                      <a:lnTo>
                        <a:pt x="4837" y="17680"/>
                      </a:lnTo>
                      <a:cubicBezTo>
                        <a:pt x="5004" y="17780"/>
                        <a:pt x="5271" y="17880"/>
                        <a:pt x="5537" y="18014"/>
                      </a:cubicBezTo>
                      <a:cubicBezTo>
                        <a:pt x="5771" y="18147"/>
                        <a:pt x="6004" y="18247"/>
                        <a:pt x="6271" y="18314"/>
                      </a:cubicBezTo>
                      <a:lnTo>
                        <a:pt x="6605" y="18447"/>
                      </a:lnTo>
                      <a:cubicBezTo>
                        <a:pt x="6605" y="18447"/>
                        <a:pt x="6705" y="18347"/>
                        <a:pt x="6838" y="18181"/>
                      </a:cubicBezTo>
                      <a:cubicBezTo>
                        <a:pt x="6938" y="18047"/>
                        <a:pt x="7105" y="17847"/>
                        <a:pt x="7272" y="17647"/>
                      </a:cubicBezTo>
                      <a:cubicBezTo>
                        <a:pt x="7439" y="17413"/>
                        <a:pt x="7539" y="17280"/>
                        <a:pt x="7639" y="17113"/>
                      </a:cubicBezTo>
                      <a:cubicBezTo>
                        <a:pt x="7806" y="17180"/>
                        <a:pt x="7973" y="17213"/>
                        <a:pt x="8139" y="17213"/>
                      </a:cubicBezTo>
                      <a:lnTo>
                        <a:pt x="8339" y="17247"/>
                      </a:lnTo>
                      <a:lnTo>
                        <a:pt x="8540" y="17280"/>
                      </a:lnTo>
                      <a:cubicBezTo>
                        <a:pt x="8706" y="17313"/>
                        <a:pt x="8873" y="17313"/>
                        <a:pt x="9040" y="17313"/>
                      </a:cubicBezTo>
                      <a:cubicBezTo>
                        <a:pt x="9107" y="17480"/>
                        <a:pt x="9173" y="17714"/>
                        <a:pt x="9240" y="17914"/>
                      </a:cubicBezTo>
                      <a:cubicBezTo>
                        <a:pt x="9440" y="18414"/>
                        <a:pt x="9674" y="18881"/>
                        <a:pt x="9674" y="18881"/>
                      </a:cubicBezTo>
                      <a:lnTo>
                        <a:pt x="10041" y="18881"/>
                      </a:lnTo>
                      <a:lnTo>
                        <a:pt x="10408" y="18848"/>
                      </a:lnTo>
                      <a:cubicBezTo>
                        <a:pt x="10541" y="18848"/>
                        <a:pt x="10674" y="18814"/>
                        <a:pt x="10808" y="18781"/>
                      </a:cubicBezTo>
                      <a:cubicBezTo>
                        <a:pt x="11075" y="18748"/>
                        <a:pt x="11342" y="18714"/>
                        <a:pt x="11575" y="18648"/>
                      </a:cubicBezTo>
                      <a:lnTo>
                        <a:pt x="11942" y="18581"/>
                      </a:lnTo>
                      <a:cubicBezTo>
                        <a:pt x="11942" y="18581"/>
                        <a:pt x="12009" y="18047"/>
                        <a:pt x="12075" y="17547"/>
                      </a:cubicBezTo>
                      <a:cubicBezTo>
                        <a:pt x="12075" y="17313"/>
                        <a:pt x="12075" y="17080"/>
                        <a:pt x="12075" y="16913"/>
                      </a:cubicBezTo>
                      <a:cubicBezTo>
                        <a:pt x="12276" y="16813"/>
                        <a:pt x="12442" y="16780"/>
                        <a:pt x="12576" y="16713"/>
                      </a:cubicBezTo>
                      <a:lnTo>
                        <a:pt x="12743" y="16646"/>
                      </a:lnTo>
                      <a:lnTo>
                        <a:pt x="12909" y="16546"/>
                      </a:lnTo>
                      <a:cubicBezTo>
                        <a:pt x="13076" y="16479"/>
                        <a:pt x="13243" y="16413"/>
                        <a:pt x="13376" y="16313"/>
                      </a:cubicBezTo>
                      <a:cubicBezTo>
                        <a:pt x="13510" y="16413"/>
                        <a:pt x="13677" y="16579"/>
                        <a:pt x="13877" y="16713"/>
                      </a:cubicBezTo>
                      <a:cubicBezTo>
                        <a:pt x="14277" y="17013"/>
                        <a:pt x="14744" y="17280"/>
                        <a:pt x="14744" y="17280"/>
                      </a:cubicBezTo>
                      <a:lnTo>
                        <a:pt x="15011" y="17080"/>
                      </a:lnTo>
                      <a:cubicBezTo>
                        <a:pt x="15178" y="16946"/>
                        <a:pt x="15445" y="16780"/>
                        <a:pt x="15645" y="16579"/>
                      </a:cubicBezTo>
                      <a:cubicBezTo>
                        <a:pt x="15845" y="16379"/>
                        <a:pt x="16045" y="16212"/>
                        <a:pt x="16212" y="16046"/>
                      </a:cubicBezTo>
                      <a:lnTo>
                        <a:pt x="16445" y="15779"/>
                      </a:lnTo>
                      <a:cubicBezTo>
                        <a:pt x="16445" y="15779"/>
                        <a:pt x="16245" y="15312"/>
                        <a:pt x="16012" y="14845"/>
                      </a:cubicBezTo>
                      <a:cubicBezTo>
                        <a:pt x="15912" y="14645"/>
                        <a:pt x="15778" y="14445"/>
                        <a:pt x="15711" y="14311"/>
                      </a:cubicBezTo>
                      <a:lnTo>
                        <a:pt x="16012" y="13877"/>
                      </a:lnTo>
                      <a:lnTo>
                        <a:pt x="16112" y="13711"/>
                      </a:lnTo>
                      <a:lnTo>
                        <a:pt x="16212" y="13544"/>
                      </a:lnTo>
                      <a:cubicBezTo>
                        <a:pt x="16278" y="13444"/>
                        <a:pt x="16379" y="13310"/>
                        <a:pt x="16479" y="13110"/>
                      </a:cubicBezTo>
                      <a:cubicBezTo>
                        <a:pt x="16645" y="13110"/>
                        <a:pt x="16846" y="13144"/>
                        <a:pt x="17079" y="13144"/>
                      </a:cubicBezTo>
                      <a:cubicBezTo>
                        <a:pt x="17346" y="13177"/>
                        <a:pt x="17613" y="13185"/>
                        <a:pt x="17813" y="13185"/>
                      </a:cubicBezTo>
                      <a:cubicBezTo>
                        <a:pt x="18013" y="13185"/>
                        <a:pt x="18146" y="13177"/>
                        <a:pt x="18146" y="13177"/>
                      </a:cubicBezTo>
                      <a:cubicBezTo>
                        <a:pt x="18146" y="13144"/>
                        <a:pt x="18146" y="13144"/>
                        <a:pt x="18180" y="13110"/>
                      </a:cubicBezTo>
                      <a:cubicBezTo>
                        <a:pt x="18213" y="13044"/>
                        <a:pt x="18213" y="12943"/>
                        <a:pt x="18280" y="12843"/>
                      </a:cubicBezTo>
                      <a:cubicBezTo>
                        <a:pt x="18347" y="12643"/>
                        <a:pt x="18447" y="12376"/>
                        <a:pt x="18513" y="12110"/>
                      </a:cubicBezTo>
                      <a:lnTo>
                        <a:pt x="18714" y="11342"/>
                      </a:lnTo>
                      <a:cubicBezTo>
                        <a:pt x="18747" y="11109"/>
                        <a:pt x="18780" y="10975"/>
                        <a:pt x="18780" y="10975"/>
                      </a:cubicBezTo>
                      <a:cubicBezTo>
                        <a:pt x="18780" y="10975"/>
                        <a:pt x="18347" y="10675"/>
                        <a:pt x="17880" y="10442"/>
                      </a:cubicBezTo>
                      <a:cubicBezTo>
                        <a:pt x="17679" y="10375"/>
                        <a:pt x="17479" y="10242"/>
                        <a:pt x="17313" y="10175"/>
                      </a:cubicBezTo>
                      <a:lnTo>
                        <a:pt x="17346" y="9441"/>
                      </a:lnTo>
                      <a:lnTo>
                        <a:pt x="17313" y="8740"/>
                      </a:lnTo>
                      <a:cubicBezTo>
                        <a:pt x="17479" y="8674"/>
                        <a:pt x="17679" y="8540"/>
                        <a:pt x="17880" y="8440"/>
                      </a:cubicBezTo>
                      <a:cubicBezTo>
                        <a:pt x="18313" y="8207"/>
                        <a:pt x="18747" y="7907"/>
                        <a:pt x="18747" y="7907"/>
                      </a:cubicBezTo>
                      <a:cubicBezTo>
                        <a:pt x="18747" y="7907"/>
                        <a:pt x="18747" y="7773"/>
                        <a:pt x="18714" y="7540"/>
                      </a:cubicBezTo>
                      <a:lnTo>
                        <a:pt x="18513" y="6772"/>
                      </a:lnTo>
                      <a:cubicBezTo>
                        <a:pt x="18447" y="6505"/>
                        <a:pt x="18313" y="6239"/>
                        <a:pt x="18247" y="6038"/>
                      </a:cubicBezTo>
                      <a:cubicBezTo>
                        <a:pt x="18213" y="5938"/>
                        <a:pt x="18180" y="5838"/>
                        <a:pt x="18146" y="5805"/>
                      </a:cubicBezTo>
                      <a:cubicBezTo>
                        <a:pt x="18146" y="5772"/>
                        <a:pt x="18146" y="5738"/>
                        <a:pt x="18113" y="5705"/>
                      </a:cubicBezTo>
                      <a:cubicBezTo>
                        <a:pt x="18113" y="5705"/>
                        <a:pt x="17579" y="5705"/>
                        <a:pt x="17079" y="5738"/>
                      </a:cubicBezTo>
                      <a:cubicBezTo>
                        <a:pt x="16846" y="5738"/>
                        <a:pt x="16645" y="5772"/>
                        <a:pt x="16445" y="5772"/>
                      </a:cubicBezTo>
                      <a:cubicBezTo>
                        <a:pt x="16345" y="5605"/>
                        <a:pt x="16245" y="5438"/>
                        <a:pt x="16178" y="5338"/>
                      </a:cubicBezTo>
                      <a:lnTo>
                        <a:pt x="16112" y="5171"/>
                      </a:lnTo>
                      <a:lnTo>
                        <a:pt x="16012" y="5004"/>
                      </a:lnTo>
                      <a:lnTo>
                        <a:pt x="15711" y="4571"/>
                      </a:lnTo>
                      <a:cubicBezTo>
                        <a:pt x="15778" y="4404"/>
                        <a:pt x="15912" y="4237"/>
                        <a:pt x="16012" y="4037"/>
                      </a:cubicBezTo>
                      <a:cubicBezTo>
                        <a:pt x="16245" y="3570"/>
                        <a:pt x="16445" y="3103"/>
                        <a:pt x="16445" y="3103"/>
                      </a:cubicBezTo>
                      <a:lnTo>
                        <a:pt x="16212" y="2836"/>
                      </a:lnTo>
                      <a:cubicBezTo>
                        <a:pt x="16078" y="2669"/>
                        <a:pt x="15845" y="2469"/>
                        <a:pt x="15645" y="2302"/>
                      </a:cubicBezTo>
                      <a:cubicBezTo>
                        <a:pt x="15445" y="2102"/>
                        <a:pt x="15211" y="1936"/>
                        <a:pt x="15011" y="1802"/>
                      </a:cubicBezTo>
                      <a:lnTo>
                        <a:pt x="14744" y="1569"/>
                      </a:lnTo>
                      <a:cubicBezTo>
                        <a:pt x="14744" y="1569"/>
                        <a:pt x="14277" y="1869"/>
                        <a:pt x="13877" y="2169"/>
                      </a:cubicBezTo>
                      <a:cubicBezTo>
                        <a:pt x="13677" y="2302"/>
                        <a:pt x="13510" y="2436"/>
                        <a:pt x="13376" y="2569"/>
                      </a:cubicBezTo>
                      <a:cubicBezTo>
                        <a:pt x="13243" y="2469"/>
                        <a:pt x="13076" y="2403"/>
                        <a:pt x="12909" y="2336"/>
                      </a:cubicBezTo>
                      <a:lnTo>
                        <a:pt x="12743" y="2236"/>
                      </a:lnTo>
                      <a:lnTo>
                        <a:pt x="12576" y="2169"/>
                      </a:lnTo>
                      <a:cubicBezTo>
                        <a:pt x="12442" y="2102"/>
                        <a:pt x="12276" y="2036"/>
                        <a:pt x="12075" y="1969"/>
                      </a:cubicBezTo>
                      <a:cubicBezTo>
                        <a:pt x="12075" y="1802"/>
                        <a:pt x="12075" y="1569"/>
                        <a:pt x="12075" y="1335"/>
                      </a:cubicBezTo>
                      <a:cubicBezTo>
                        <a:pt x="12009" y="835"/>
                        <a:pt x="11942" y="301"/>
                        <a:pt x="11942" y="301"/>
                      </a:cubicBezTo>
                      <a:lnTo>
                        <a:pt x="11575" y="234"/>
                      </a:lnTo>
                      <a:cubicBezTo>
                        <a:pt x="11342" y="168"/>
                        <a:pt x="11075" y="101"/>
                        <a:pt x="10808" y="68"/>
                      </a:cubicBezTo>
                      <a:cubicBezTo>
                        <a:pt x="10674" y="68"/>
                        <a:pt x="10541" y="34"/>
                        <a:pt x="10408" y="34"/>
                      </a:cubicBezTo>
                      <a:lnTo>
                        <a:pt x="1004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2723" name="Google Shape;2723;p70"/>
                <p:cNvSpPr/>
                <p:nvPr/>
              </p:nvSpPr>
              <p:spPr>
                <a:xfrm rot="-1490104">
                  <a:off x="1611679" y="2635340"/>
                  <a:ext cx="636418" cy="63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1" h="18882" extrusionOk="0">
                      <a:moveTo>
                        <a:pt x="9274" y="3801"/>
                      </a:moveTo>
                      <a:cubicBezTo>
                        <a:pt x="12166" y="3801"/>
                        <a:pt x="14944" y="6056"/>
                        <a:pt x="14944" y="9441"/>
                      </a:cubicBezTo>
                      <a:cubicBezTo>
                        <a:pt x="14944" y="12543"/>
                        <a:pt x="12442" y="15078"/>
                        <a:pt x="9340" y="15078"/>
                      </a:cubicBezTo>
                      <a:lnTo>
                        <a:pt x="9307" y="15078"/>
                      </a:lnTo>
                      <a:cubicBezTo>
                        <a:pt x="4303" y="15078"/>
                        <a:pt x="1801" y="9007"/>
                        <a:pt x="5337" y="5471"/>
                      </a:cubicBezTo>
                      <a:cubicBezTo>
                        <a:pt x="6481" y="4317"/>
                        <a:pt x="7891" y="3801"/>
                        <a:pt x="9274" y="3801"/>
                      </a:cubicBezTo>
                      <a:close/>
                      <a:moveTo>
                        <a:pt x="9674" y="1"/>
                      </a:moveTo>
                      <a:cubicBezTo>
                        <a:pt x="9674" y="1"/>
                        <a:pt x="9440" y="468"/>
                        <a:pt x="9240" y="968"/>
                      </a:cubicBezTo>
                      <a:cubicBezTo>
                        <a:pt x="9173" y="1168"/>
                        <a:pt x="9107" y="1368"/>
                        <a:pt x="9040" y="1569"/>
                      </a:cubicBezTo>
                      <a:cubicBezTo>
                        <a:pt x="8873" y="1569"/>
                        <a:pt x="8706" y="1569"/>
                        <a:pt x="8540" y="1602"/>
                      </a:cubicBezTo>
                      <a:lnTo>
                        <a:pt x="8339" y="1635"/>
                      </a:lnTo>
                      <a:lnTo>
                        <a:pt x="8139" y="1669"/>
                      </a:lnTo>
                      <a:cubicBezTo>
                        <a:pt x="7973" y="1669"/>
                        <a:pt x="7806" y="1702"/>
                        <a:pt x="7639" y="1769"/>
                      </a:cubicBezTo>
                      <a:cubicBezTo>
                        <a:pt x="7539" y="1602"/>
                        <a:pt x="7405" y="1435"/>
                        <a:pt x="7272" y="1235"/>
                      </a:cubicBezTo>
                      <a:cubicBezTo>
                        <a:pt x="7139" y="1068"/>
                        <a:pt x="6938" y="835"/>
                        <a:pt x="6838" y="668"/>
                      </a:cubicBezTo>
                      <a:cubicBezTo>
                        <a:pt x="6705" y="535"/>
                        <a:pt x="6605" y="434"/>
                        <a:pt x="6605" y="434"/>
                      </a:cubicBezTo>
                      <a:lnTo>
                        <a:pt x="6271" y="568"/>
                      </a:lnTo>
                      <a:cubicBezTo>
                        <a:pt x="6004" y="635"/>
                        <a:pt x="5771" y="735"/>
                        <a:pt x="5537" y="835"/>
                      </a:cubicBezTo>
                      <a:cubicBezTo>
                        <a:pt x="5271" y="968"/>
                        <a:pt x="5004" y="1102"/>
                        <a:pt x="4837" y="1202"/>
                      </a:cubicBezTo>
                      <a:lnTo>
                        <a:pt x="4537" y="1402"/>
                      </a:lnTo>
                      <a:cubicBezTo>
                        <a:pt x="4537" y="1402"/>
                        <a:pt x="4570" y="1902"/>
                        <a:pt x="4704" y="2403"/>
                      </a:cubicBezTo>
                      <a:cubicBezTo>
                        <a:pt x="4737" y="2636"/>
                        <a:pt x="4804" y="2870"/>
                        <a:pt x="4837" y="3036"/>
                      </a:cubicBezTo>
                      <a:lnTo>
                        <a:pt x="4437" y="3337"/>
                      </a:lnTo>
                      <a:lnTo>
                        <a:pt x="4270" y="3470"/>
                      </a:lnTo>
                      <a:lnTo>
                        <a:pt x="4136" y="3603"/>
                      </a:lnTo>
                      <a:cubicBezTo>
                        <a:pt x="4003" y="3703"/>
                        <a:pt x="3870" y="3837"/>
                        <a:pt x="3770" y="3970"/>
                      </a:cubicBezTo>
                      <a:cubicBezTo>
                        <a:pt x="3603" y="3904"/>
                        <a:pt x="3403" y="3804"/>
                        <a:pt x="3169" y="3737"/>
                      </a:cubicBezTo>
                      <a:cubicBezTo>
                        <a:pt x="2702" y="3537"/>
                        <a:pt x="2202" y="3403"/>
                        <a:pt x="2202" y="3403"/>
                      </a:cubicBezTo>
                      <a:cubicBezTo>
                        <a:pt x="2168" y="3437"/>
                        <a:pt x="2135" y="3437"/>
                        <a:pt x="2135" y="3470"/>
                      </a:cubicBezTo>
                      <a:cubicBezTo>
                        <a:pt x="2102" y="3537"/>
                        <a:pt x="2035" y="3603"/>
                        <a:pt x="1968" y="3703"/>
                      </a:cubicBezTo>
                      <a:cubicBezTo>
                        <a:pt x="1801" y="3904"/>
                        <a:pt x="1668" y="4104"/>
                        <a:pt x="1501" y="4337"/>
                      </a:cubicBezTo>
                      <a:cubicBezTo>
                        <a:pt x="1368" y="4571"/>
                        <a:pt x="1201" y="4804"/>
                        <a:pt x="1101" y="5004"/>
                      </a:cubicBezTo>
                      <a:lnTo>
                        <a:pt x="934" y="5338"/>
                      </a:lnTo>
                      <a:cubicBezTo>
                        <a:pt x="934" y="5338"/>
                        <a:pt x="1268" y="5738"/>
                        <a:pt x="1635" y="6105"/>
                      </a:cubicBezTo>
                      <a:cubicBezTo>
                        <a:pt x="1801" y="6272"/>
                        <a:pt x="1968" y="6405"/>
                        <a:pt x="2102" y="6539"/>
                      </a:cubicBezTo>
                      <a:cubicBezTo>
                        <a:pt x="2035" y="6739"/>
                        <a:pt x="1968" y="6906"/>
                        <a:pt x="1902" y="7039"/>
                      </a:cubicBezTo>
                      <a:cubicBezTo>
                        <a:pt x="1902" y="7073"/>
                        <a:pt x="1868" y="7106"/>
                        <a:pt x="1868" y="7173"/>
                      </a:cubicBezTo>
                      <a:lnTo>
                        <a:pt x="1868" y="7206"/>
                      </a:lnTo>
                      <a:cubicBezTo>
                        <a:pt x="1868" y="7206"/>
                        <a:pt x="1801" y="7473"/>
                        <a:pt x="1701" y="7907"/>
                      </a:cubicBezTo>
                      <a:cubicBezTo>
                        <a:pt x="1535" y="7940"/>
                        <a:pt x="1301" y="7973"/>
                        <a:pt x="1101" y="8007"/>
                      </a:cubicBezTo>
                      <a:cubicBezTo>
                        <a:pt x="601" y="8140"/>
                        <a:pt x="67" y="8307"/>
                        <a:pt x="67" y="8307"/>
                      </a:cubicBezTo>
                      <a:cubicBezTo>
                        <a:pt x="67" y="8407"/>
                        <a:pt x="34" y="8540"/>
                        <a:pt x="34" y="8640"/>
                      </a:cubicBezTo>
                      <a:cubicBezTo>
                        <a:pt x="34" y="8874"/>
                        <a:pt x="34" y="9141"/>
                        <a:pt x="0" y="9441"/>
                      </a:cubicBezTo>
                      <a:cubicBezTo>
                        <a:pt x="0" y="9741"/>
                        <a:pt x="34" y="10008"/>
                        <a:pt x="34" y="10242"/>
                      </a:cubicBezTo>
                      <a:cubicBezTo>
                        <a:pt x="34" y="10342"/>
                        <a:pt x="67" y="10475"/>
                        <a:pt x="67" y="10575"/>
                      </a:cubicBezTo>
                      <a:cubicBezTo>
                        <a:pt x="67" y="10575"/>
                        <a:pt x="601" y="10742"/>
                        <a:pt x="1101" y="10842"/>
                      </a:cubicBezTo>
                      <a:cubicBezTo>
                        <a:pt x="1301" y="10909"/>
                        <a:pt x="1535" y="10942"/>
                        <a:pt x="1701" y="10975"/>
                      </a:cubicBezTo>
                      <a:cubicBezTo>
                        <a:pt x="1801" y="11376"/>
                        <a:pt x="1868" y="11676"/>
                        <a:pt x="1868" y="11676"/>
                      </a:cubicBezTo>
                      <a:lnTo>
                        <a:pt x="1868" y="11709"/>
                      </a:lnTo>
                      <a:cubicBezTo>
                        <a:pt x="1868" y="11743"/>
                        <a:pt x="1902" y="11809"/>
                        <a:pt x="1902" y="11843"/>
                      </a:cubicBezTo>
                      <a:cubicBezTo>
                        <a:pt x="1968" y="11976"/>
                        <a:pt x="2035" y="12143"/>
                        <a:pt x="2102" y="12343"/>
                      </a:cubicBezTo>
                      <a:cubicBezTo>
                        <a:pt x="1968" y="12443"/>
                        <a:pt x="1801" y="12610"/>
                        <a:pt x="1635" y="12777"/>
                      </a:cubicBezTo>
                      <a:cubicBezTo>
                        <a:pt x="1268" y="13144"/>
                        <a:pt x="934" y="13544"/>
                        <a:pt x="934" y="13544"/>
                      </a:cubicBezTo>
                      <a:lnTo>
                        <a:pt x="1101" y="13877"/>
                      </a:lnTo>
                      <a:cubicBezTo>
                        <a:pt x="1201" y="14044"/>
                        <a:pt x="1334" y="14278"/>
                        <a:pt x="1501" y="14545"/>
                      </a:cubicBezTo>
                      <a:cubicBezTo>
                        <a:pt x="1668" y="14778"/>
                        <a:pt x="1801" y="14978"/>
                        <a:pt x="1968" y="15178"/>
                      </a:cubicBezTo>
                      <a:cubicBezTo>
                        <a:pt x="2035" y="15278"/>
                        <a:pt x="2102" y="15345"/>
                        <a:pt x="2135" y="15379"/>
                      </a:cubicBezTo>
                      <a:cubicBezTo>
                        <a:pt x="2135" y="15412"/>
                        <a:pt x="2168" y="15445"/>
                        <a:pt x="2202" y="15479"/>
                      </a:cubicBezTo>
                      <a:cubicBezTo>
                        <a:pt x="2202" y="15479"/>
                        <a:pt x="2702" y="15312"/>
                        <a:pt x="3169" y="15145"/>
                      </a:cubicBezTo>
                      <a:cubicBezTo>
                        <a:pt x="3403" y="15078"/>
                        <a:pt x="3603" y="14978"/>
                        <a:pt x="3770" y="14912"/>
                      </a:cubicBezTo>
                      <a:cubicBezTo>
                        <a:pt x="3903" y="15078"/>
                        <a:pt x="4036" y="15178"/>
                        <a:pt x="4136" y="15278"/>
                      </a:cubicBezTo>
                      <a:lnTo>
                        <a:pt x="4270" y="15412"/>
                      </a:lnTo>
                      <a:lnTo>
                        <a:pt x="4437" y="15545"/>
                      </a:lnTo>
                      <a:lnTo>
                        <a:pt x="4837" y="15846"/>
                      </a:lnTo>
                      <a:cubicBezTo>
                        <a:pt x="4804" y="16012"/>
                        <a:pt x="4737" y="16246"/>
                        <a:pt x="4704" y="16479"/>
                      </a:cubicBezTo>
                      <a:cubicBezTo>
                        <a:pt x="4570" y="16946"/>
                        <a:pt x="4537" y="17480"/>
                        <a:pt x="4537" y="17480"/>
                      </a:cubicBezTo>
                      <a:lnTo>
                        <a:pt x="4837" y="17680"/>
                      </a:lnTo>
                      <a:cubicBezTo>
                        <a:pt x="5004" y="17780"/>
                        <a:pt x="5271" y="17880"/>
                        <a:pt x="5537" y="18014"/>
                      </a:cubicBezTo>
                      <a:cubicBezTo>
                        <a:pt x="5771" y="18147"/>
                        <a:pt x="6004" y="18247"/>
                        <a:pt x="6271" y="18314"/>
                      </a:cubicBezTo>
                      <a:lnTo>
                        <a:pt x="6605" y="18447"/>
                      </a:lnTo>
                      <a:cubicBezTo>
                        <a:pt x="6605" y="18447"/>
                        <a:pt x="6705" y="18347"/>
                        <a:pt x="6838" y="18181"/>
                      </a:cubicBezTo>
                      <a:cubicBezTo>
                        <a:pt x="6938" y="18047"/>
                        <a:pt x="7105" y="17847"/>
                        <a:pt x="7272" y="17647"/>
                      </a:cubicBezTo>
                      <a:cubicBezTo>
                        <a:pt x="7439" y="17413"/>
                        <a:pt x="7539" y="17280"/>
                        <a:pt x="7639" y="17113"/>
                      </a:cubicBezTo>
                      <a:cubicBezTo>
                        <a:pt x="7806" y="17180"/>
                        <a:pt x="7973" y="17213"/>
                        <a:pt x="8139" y="17213"/>
                      </a:cubicBezTo>
                      <a:lnTo>
                        <a:pt x="8339" y="17247"/>
                      </a:lnTo>
                      <a:lnTo>
                        <a:pt x="8540" y="17280"/>
                      </a:lnTo>
                      <a:cubicBezTo>
                        <a:pt x="8706" y="17313"/>
                        <a:pt x="8873" y="17313"/>
                        <a:pt x="9040" y="17313"/>
                      </a:cubicBezTo>
                      <a:cubicBezTo>
                        <a:pt x="9107" y="17480"/>
                        <a:pt x="9173" y="17714"/>
                        <a:pt x="9240" y="17914"/>
                      </a:cubicBezTo>
                      <a:cubicBezTo>
                        <a:pt x="9440" y="18414"/>
                        <a:pt x="9674" y="18881"/>
                        <a:pt x="9674" y="18881"/>
                      </a:cubicBezTo>
                      <a:lnTo>
                        <a:pt x="10041" y="18881"/>
                      </a:lnTo>
                      <a:lnTo>
                        <a:pt x="10408" y="18848"/>
                      </a:lnTo>
                      <a:cubicBezTo>
                        <a:pt x="10541" y="18848"/>
                        <a:pt x="10674" y="18814"/>
                        <a:pt x="10808" y="18781"/>
                      </a:cubicBezTo>
                      <a:cubicBezTo>
                        <a:pt x="11075" y="18748"/>
                        <a:pt x="11342" y="18714"/>
                        <a:pt x="11575" y="18648"/>
                      </a:cubicBezTo>
                      <a:lnTo>
                        <a:pt x="11942" y="18581"/>
                      </a:lnTo>
                      <a:cubicBezTo>
                        <a:pt x="11942" y="18581"/>
                        <a:pt x="12009" y="18047"/>
                        <a:pt x="12075" y="17547"/>
                      </a:cubicBezTo>
                      <a:cubicBezTo>
                        <a:pt x="12075" y="17313"/>
                        <a:pt x="12075" y="17080"/>
                        <a:pt x="12075" y="16913"/>
                      </a:cubicBezTo>
                      <a:cubicBezTo>
                        <a:pt x="12276" y="16813"/>
                        <a:pt x="12442" y="16780"/>
                        <a:pt x="12576" y="16713"/>
                      </a:cubicBezTo>
                      <a:lnTo>
                        <a:pt x="12743" y="16646"/>
                      </a:lnTo>
                      <a:lnTo>
                        <a:pt x="12909" y="16546"/>
                      </a:lnTo>
                      <a:cubicBezTo>
                        <a:pt x="13076" y="16479"/>
                        <a:pt x="13243" y="16413"/>
                        <a:pt x="13376" y="16313"/>
                      </a:cubicBezTo>
                      <a:cubicBezTo>
                        <a:pt x="13510" y="16413"/>
                        <a:pt x="13677" y="16579"/>
                        <a:pt x="13877" y="16713"/>
                      </a:cubicBezTo>
                      <a:cubicBezTo>
                        <a:pt x="14277" y="17013"/>
                        <a:pt x="14744" y="17280"/>
                        <a:pt x="14744" y="17280"/>
                      </a:cubicBezTo>
                      <a:lnTo>
                        <a:pt x="15011" y="17080"/>
                      </a:lnTo>
                      <a:cubicBezTo>
                        <a:pt x="15178" y="16946"/>
                        <a:pt x="15445" y="16780"/>
                        <a:pt x="15645" y="16579"/>
                      </a:cubicBezTo>
                      <a:cubicBezTo>
                        <a:pt x="15845" y="16379"/>
                        <a:pt x="16045" y="16212"/>
                        <a:pt x="16212" y="16046"/>
                      </a:cubicBezTo>
                      <a:lnTo>
                        <a:pt x="16445" y="15779"/>
                      </a:lnTo>
                      <a:cubicBezTo>
                        <a:pt x="16445" y="15779"/>
                        <a:pt x="16245" y="15312"/>
                        <a:pt x="16012" y="14845"/>
                      </a:cubicBezTo>
                      <a:cubicBezTo>
                        <a:pt x="15912" y="14645"/>
                        <a:pt x="15778" y="14445"/>
                        <a:pt x="15711" y="14311"/>
                      </a:cubicBezTo>
                      <a:lnTo>
                        <a:pt x="16012" y="13877"/>
                      </a:lnTo>
                      <a:lnTo>
                        <a:pt x="16112" y="13711"/>
                      </a:lnTo>
                      <a:lnTo>
                        <a:pt x="16212" y="13544"/>
                      </a:lnTo>
                      <a:cubicBezTo>
                        <a:pt x="16278" y="13444"/>
                        <a:pt x="16379" y="13310"/>
                        <a:pt x="16479" y="13110"/>
                      </a:cubicBezTo>
                      <a:cubicBezTo>
                        <a:pt x="16645" y="13110"/>
                        <a:pt x="16846" y="13144"/>
                        <a:pt x="17079" y="13144"/>
                      </a:cubicBezTo>
                      <a:cubicBezTo>
                        <a:pt x="17346" y="13177"/>
                        <a:pt x="17613" y="13185"/>
                        <a:pt x="17813" y="13185"/>
                      </a:cubicBezTo>
                      <a:cubicBezTo>
                        <a:pt x="18013" y="13185"/>
                        <a:pt x="18146" y="13177"/>
                        <a:pt x="18146" y="13177"/>
                      </a:cubicBezTo>
                      <a:cubicBezTo>
                        <a:pt x="18146" y="13144"/>
                        <a:pt x="18146" y="13144"/>
                        <a:pt x="18180" y="13110"/>
                      </a:cubicBezTo>
                      <a:cubicBezTo>
                        <a:pt x="18213" y="13044"/>
                        <a:pt x="18213" y="12943"/>
                        <a:pt x="18280" y="12843"/>
                      </a:cubicBezTo>
                      <a:cubicBezTo>
                        <a:pt x="18347" y="12643"/>
                        <a:pt x="18447" y="12376"/>
                        <a:pt x="18513" y="12110"/>
                      </a:cubicBezTo>
                      <a:lnTo>
                        <a:pt x="18714" y="11342"/>
                      </a:lnTo>
                      <a:cubicBezTo>
                        <a:pt x="18747" y="11109"/>
                        <a:pt x="18780" y="10975"/>
                        <a:pt x="18780" y="10975"/>
                      </a:cubicBezTo>
                      <a:cubicBezTo>
                        <a:pt x="18780" y="10975"/>
                        <a:pt x="18347" y="10675"/>
                        <a:pt x="17880" y="10442"/>
                      </a:cubicBezTo>
                      <a:cubicBezTo>
                        <a:pt x="17679" y="10375"/>
                        <a:pt x="17479" y="10242"/>
                        <a:pt x="17313" y="10175"/>
                      </a:cubicBezTo>
                      <a:lnTo>
                        <a:pt x="17346" y="9441"/>
                      </a:lnTo>
                      <a:lnTo>
                        <a:pt x="17313" y="8740"/>
                      </a:lnTo>
                      <a:cubicBezTo>
                        <a:pt x="17479" y="8674"/>
                        <a:pt x="17679" y="8540"/>
                        <a:pt x="17880" y="8440"/>
                      </a:cubicBezTo>
                      <a:cubicBezTo>
                        <a:pt x="18313" y="8207"/>
                        <a:pt x="18747" y="7907"/>
                        <a:pt x="18747" y="7907"/>
                      </a:cubicBezTo>
                      <a:cubicBezTo>
                        <a:pt x="18747" y="7907"/>
                        <a:pt x="18747" y="7773"/>
                        <a:pt x="18714" y="7540"/>
                      </a:cubicBezTo>
                      <a:lnTo>
                        <a:pt x="18513" y="6772"/>
                      </a:lnTo>
                      <a:cubicBezTo>
                        <a:pt x="18447" y="6505"/>
                        <a:pt x="18313" y="6239"/>
                        <a:pt x="18247" y="6038"/>
                      </a:cubicBezTo>
                      <a:cubicBezTo>
                        <a:pt x="18213" y="5938"/>
                        <a:pt x="18180" y="5838"/>
                        <a:pt x="18146" y="5805"/>
                      </a:cubicBezTo>
                      <a:cubicBezTo>
                        <a:pt x="18146" y="5772"/>
                        <a:pt x="18146" y="5738"/>
                        <a:pt x="18113" y="5705"/>
                      </a:cubicBezTo>
                      <a:cubicBezTo>
                        <a:pt x="18113" y="5705"/>
                        <a:pt x="17579" y="5705"/>
                        <a:pt x="17079" y="5738"/>
                      </a:cubicBezTo>
                      <a:cubicBezTo>
                        <a:pt x="16846" y="5738"/>
                        <a:pt x="16645" y="5772"/>
                        <a:pt x="16445" y="5772"/>
                      </a:cubicBezTo>
                      <a:cubicBezTo>
                        <a:pt x="16345" y="5605"/>
                        <a:pt x="16245" y="5438"/>
                        <a:pt x="16178" y="5338"/>
                      </a:cubicBezTo>
                      <a:lnTo>
                        <a:pt x="16112" y="5171"/>
                      </a:lnTo>
                      <a:lnTo>
                        <a:pt x="16012" y="5004"/>
                      </a:lnTo>
                      <a:lnTo>
                        <a:pt x="15711" y="4571"/>
                      </a:lnTo>
                      <a:cubicBezTo>
                        <a:pt x="15778" y="4404"/>
                        <a:pt x="15912" y="4237"/>
                        <a:pt x="16012" y="4037"/>
                      </a:cubicBezTo>
                      <a:cubicBezTo>
                        <a:pt x="16245" y="3570"/>
                        <a:pt x="16445" y="3103"/>
                        <a:pt x="16445" y="3103"/>
                      </a:cubicBezTo>
                      <a:lnTo>
                        <a:pt x="16212" y="2836"/>
                      </a:lnTo>
                      <a:cubicBezTo>
                        <a:pt x="16078" y="2669"/>
                        <a:pt x="15845" y="2469"/>
                        <a:pt x="15645" y="2302"/>
                      </a:cubicBezTo>
                      <a:cubicBezTo>
                        <a:pt x="15445" y="2102"/>
                        <a:pt x="15211" y="1936"/>
                        <a:pt x="15011" y="1802"/>
                      </a:cubicBezTo>
                      <a:lnTo>
                        <a:pt x="14744" y="1569"/>
                      </a:lnTo>
                      <a:cubicBezTo>
                        <a:pt x="14744" y="1569"/>
                        <a:pt x="14277" y="1869"/>
                        <a:pt x="13877" y="2169"/>
                      </a:cubicBezTo>
                      <a:cubicBezTo>
                        <a:pt x="13677" y="2302"/>
                        <a:pt x="13510" y="2436"/>
                        <a:pt x="13376" y="2569"/>
                      </a:cubicBezTo>
                      <a:cubicBezTo>
                        <a:pt x="13243" y="2469"/>
                        <a:pt x="13076" y="2403"/>
                        <a:pt x="12909" y="2336"/>
                      </a:cubicBezTo>
                      <a:lnTo>
                        <a:pt x="12743" y="2236"/>
                      </a:lnTo>
                      <a:lnTo>
                        <a:pt x="12576" y="2169"/>
                      </a:lnTo>
                      <a:cubicBezTo>
                        <a:pt x="12442" y="2102"/>
                        <a:pt x="12276" y="2036"/>
                        <a:pt x="12075" y="1969"/>
                      </a:cubicBezTo>
                      <a:cubicBezTo>
                        <a:pt x="12075" y="1802"/>
                        <a:pt x="12075" y="1569"/>
                        <a:pt x="12075" y="1335"/>
                      </a:cubicBezTo>
                      <a:cubicBezTo>
                        <a:pt x="12009" y="835"/>
                        <a:pt x="11942" y="301"/>
                        <a:pt x="11942" y="301"/>
                      </a:cubicBezTo>
                      <a:lnTo>
                        <a:pt x="11575" y="234"/>
                      </a:lnTo>
                      <a:cubicBezTo>
                        <a:pt x="11342" y="168"/>
                        <a:pt x="11075" y="101"/>
                        <a:pt x="10808" y="68"/>
                      </a:cubicBezTo>
                      <a:cubicBezTo>
                        <a:pt x="10674" y="68"/>
                        <a:pt x="10541" y="34"/>
                        <a:pt x="10408" y="34"/>
                      </a:cubicBezTo>
                      <a:lnTo>
                        <a:pt x="1004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2724" name="Google Shape;2724;p70"/>
                <p:cNvSpPr/>
                <p:nvPr/>
              </p:nvSpPr>
              <p:spPr>
                <a:xfrm rot="-1490218">
                  <a:off x="1870916" y="3323079"/>
                  <a:ext cx="525709" cy="52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1" h="18882" extrusionOk="0">
                      <a:moveTo>
                        <a:pt x="9274" y="3801"/>
                      </a:moveTo>
                      <a:cubicBezTo>
                        <a:pt x="12166" y="3801"/>
                        <a:pt x="14944" y="6056"/>
                        <a:pt x="14944" y="9441"/>
                      </a:cubicBezTo>
                      <a:cubicBezTo>
                        <a:pt x="14944" y="12543"/>
                        <a:pt x="12442" y="15078"/>
                        <a:pt x="9340" y="15078"/>
                      </a:cubicBezTo>
                      <a:lnTo>
                        <a:pt x="9307" y="15078"/>
                      </a:lnTo>
                      <a:cubicBezTo>
                        <a:pt x="4303" y="15078"/>
                        <a:pt x="1801" y="9007"/>
                        <a:pt x="5337" y="5471"/>
                      </a:cubicBezTo>
                      <a:cubicBezTo>
                        <a:pt x="6481" y="4317"/>
                        <a:pt x="7891" y="3801"/>
                        <a:pt x="9274" y="3801"/>
                      </a:cubicBezTo>
                      <a:close/>
                      <a:moveTo>
                        <a:pt x="9674" y="1"/>
                      </a:moveTo>
                      <a:cubicBezTo>
                        <a:pt x="9674" y="1"/>
                        <a:pt x="9440" y="468"/>
                        <a:pt x="9240" y="968"/>
                      </a:cubicBezTo>
                      <a:cubicBezTo>
                        <a:pt x="9173" y="1168"/>
                        <a:pt x="9107" y="1368"/>
                        <a:pt x="9040" y="1569"/>
                      </a:cubicBezTo>
                      <a:cubicBezTo>
                        <a:pt x="8873" y="1569"/>
                        <a:pt x="8706" y="1569"/>
                        <a:pt x="8540" y="1602"/>
                      </a:cubicBezTo>
                      <a:lnTo>
                        <a:pt x="8339" y="1635"/>
                      </a:lnTo>
                      <a:lnTo>
                        <a:pt x="8139" y="1669"/>
                      </a:lnTo>
                      <a:cubicBezTo>
                        <a:pt x="7973" y="1669"/>
                        <a:pt x="7806" y="1702"/>
                        <a:pt x="7639" y="1769"/>
                      </a:cubicBezTo>
                      <a:cubicBezTo>
                        <a:pt x="7539" y="1602"/>
                        <a:pt x="7405" y="1435"/>
                        <a:pt x="7272" y="1235"/>
                      </a:cubicBezTo>
                      <a:cubicBezTo>
                        <a:pt x="7139" y="1068"/>
                        <a:pt x="6938" y="835"/>
                        <a:pt x="6838" y="668"/>
                      </a:cubicBezTo>
                      <a:cubicBezTo>
                        <a:pt x="6705" y="535"/>
                        <a:pt x="6605" y="434"/>
                        <a:pt x="6605" y="434"/>
                      </a:cubicBezTo>
                      <a:lnTo>
                        <a:pt x="6271" y="568"/>
                      </a:lnTo>
                      <a:cubicBezTo>
                        <a:pt x="6004" y="635"/>
                        <a:pt x="5771" y="735"/>
                        <a:pt x="5537" y="835"/>
                      </a:cubicBezTo>
                      <a:cubicBezTo>
                        <a:pt x="5271" y="968"/>
                        <a:pt x="5004" y="1102"/>
                        <a:pt x="4837" y="1202"/>
                      </a:cubicBezTo>
                      <a:lnTo>
                        <a:pt x="4537" y="1402"/>
                      </a:lnTo>
                      <a:cubicBezTo>
                        <a:pt x="4537" y="1402"/>
                        <a:pt x="4570" y="1902"/>
                        <a:pt x="4704" y="2403"/>
                      </a:cubicBezTo>
                      <a:cubicBezTo>
                        <a:pt x="4737" y="2636"/>
                        <a:pt x="4804" y="2870"/>
                        <a:pt x="4837" y="3036"/>
                      </a:cubicBezTo>
                      <a:lnTo>
                        <a:pt x="4437" y="3337"/>
                      </a:lnTo>
                      <a:lnTo>
                        <a:pt x="4270" y="3470"/>
                      </a:lnTo>
                      <a:lnTo>
                        <a:pt x="4136" y="3603"/>
                      </a:lnTo>
                      <a:cubicBezTo>
                        <a:pt x="4003" y="3703"/>
                        <a:pt x="3870" y="3837"/>
                        <a:pt x="3770" y="3970"/>
                      </a:cubicBezTo>
                      <a:cubicBezTo>
                        <a:pt x="3603" y="3904"/>
                        <a:pt x="3403" y="3804"/>
                        <a:pt x="3169" y="3737"/>
                      </a:cubicBezTo>
                      <a:cubicBezTo>
                        <a:pt x="2702" y="3537"/>
                        <a:pt x="2202" y="3403"/>
                        <a:pt x="2202" y="3403"/>
                      </a:cubicBezTo>
                      <a:cubicBezTo>
                        <a:pt x="2168" y="3437"/>
                        <a:pt x="2135" y="3437"/>
                        <a:pt x="2135" y="3470"/>
                      </a:cubicBezTo>
                      <a:cubicBezTo>
                        <a:pt x="2102" y="3537"/>
                        <a:pt x="2035" y="3603"/>
                        <a:pt x="1968" y="3703"/>
                      </a:cubicBezTo>
                      <a:cubicBezTo>
                        <a:pt x="1801" y="3904"/>
                        <a:pt x="1668" y="4104"/>
                        <a:pt x="1501" y="4337"/>
                      </a:cubicBezTo>
                      <a:cubicBezTo>
                        <a:pt x="1368" y="4571"/>
                        <a:pt x="1201" y="4804"/>
                        <a:pt x="1101" y="5004"/>
                      </a:cubicBezTo>
                      <a:lnTo>
                        <a:pt x="934" y="5338"/>
                      </a:lnTo>
                      <a:cubicBezTo>
                        <a:pt x="934" y="5338"/>
                        <a:pt x="1268" y="5738"/>
                        <a:pt x="1635" y="6105"/>
                      </a:cubicBezTo>
                      <a:cubicBezTo>
                        <a:pt x="1801" y="6272"/>
                        <a:pt x="1968" y="6405"/>
                        <a:pt x="2102" y="6539"/>
                      </a:cubicBezTo>
                      <a:cubicBezTo>
                        <a:pt x="2035" y="6739"/>
                        <a:pt x="1968" y="6906"/>
                        <a:pt x="1902" y="7039"/>
                      </a:cubicBezTo>
                      <a:cubicBezTo>
                        <a:pt x="1902" y="7073"/>
                        <a:pt x="1868" y="7106"/>
                        <a:pt x="1868" y="7173"/>
                      </a:cubicBezTo>
                      <a:lnTo>
                        <a:pt x="1868" y="7206"/>
                      </a:lnTo>
                      <a:cubicBezTo>
                        <a:pt x="1868" y="7206"/>
                        <a:pt x="1801" y="7473"/>
                        <a:pt x="1701" y="7907"/>
                      </a:cubicBezTo>
                      <a:cubicBezTo>
                        <a:pt x="1535" y="7940"/>
                        <a:pt x="1301" y="7973"/>
                        <a:pt x="1101" y="8007"/>
                      </a:cubicBezTo>
                      <a:cubicBezTo>
                        <a:pt x="601" y="8140"/>
                        <a:pt x="67" y="8307"/>
                        <a:pt x="67" y="8307"/>
                      </a:cubicBezTo>
                      <a:cubicBezTo>
                        <a:pt x="67" y="8407"/>
                        <a:pt x="34" y="8540"/>
                        <a:pt x="34" y="8640"/>
                      </a:cubicBezTo>
                      <a:cubicBezTo>
                        <a:pt x="34" y="8874"/>
                        <a:pt x="34" y="9141"/>
                        <a:pt x="0" y="9441"/>
                      </a:cubicBezTo>
                      <a:cubicBezTo>
                        <a:pt x="0" y="9741"/>
                        <a:pt x="34" y="10008"/>
                        <a:pt x="34" y="10242"/>
                      </a:cubicBezTo>
                      <a:cubicBezTo>
                        <a:pt x="34" y="10342"/>
                        <a:pt x="67" y="10475"/>
                        <a:pt x="67" y="10575"/>
                      </a:cubicBezTo>
                      <a:cubicBezTo>
                        <a:pt x="67" y="10575"/>
                        <a:pt x="601" y="10742"/>
                        <a:pt x="1101" y="10842"/>
                      </a:cubicBezTo>
                      <a:cubicBezTo>
                        <a:pt x="1301" y="10909"/>
                        <a:pt x="1535" y="10942"/>
                        <a:pt x="1701" y="10975"/>
                      </a:cubicBezTo>
                      <a:cubicBezTo>
                        <a:pt x="1801" y="11376"/>
                        <a:pt x="1868" y="11676"/>
                        <a:pt x="1868" y="11676"/>
                      </a:cubicBezTo>
                      <a:lnTo>
                        <a:pt x="1868" y="11709"/>
                      </a:lnTo>
                      <a:cubicBezTo>
                        <a:pt x="1868" y="11743"/>
                        <a:pt x="1902" y="11809"/>
                        <a:pt x="1902" y="11843"/>
                      </a:cubicBezTo>
                      <a:cubicBezTo>
                        <a:pt x="1968" y="11976"/>
                        <a:pt x="2035" y="12143"/>
                        <a:pt x="2102" y="12343"/>
                      </a:cubicBezTo>
                      <a:cubicBezTo>
                        <a:pt x="1968" y="12443"/>
                        <a:pt x="1801" y="12610"/>
                        <a:pt x="1635" y="12777"/>
                      </a:cubicBezTo>
                      <a:cubicBezTo>
                        <a:pt x="1268" y="13144"/>
                        <a:pt x="934" y="13544"/>
                        <a:pt x="934" y="13544"/>
                      </a:cubicBezTo>
                      <a:lnTo>
                        <a:pt x="1101" y="13877"/>
                      </a:lnTo>
                      <a:cubicBezTo>
                        <a:pt x="1201" y="14044"/>
                        <a:pt x="1334" y="14278"/>
                        <a:pt x="1501" y="14545"/>
                      </a:cubicBezTo>
                      <a:cubicBezTo>
                        <a:pt x="1668" y="14778"/>
                        <a:pt x="1801" y="14978"/>
                        <a:pt x="1968" y="15178"/>
                      </a:cubicBezTo>
                      <a:cubicBezTo>
                        <a:pt x="2035" y="15278"/>
                        <a:pt x="2102" y="15345"/>
                        <a:pt x="2135" y="15379"/>
                      </a:cubicBezTo>
                      <a:cubicBezTo>
                        <a:pt x="2135" y="15412"/>
                        <a:pt x="2168" y="15445"/>
                        <a:pt x="2202" y="15479"/>
                      </a:cubicBezTo>
                      <a:cubicBezTo>
                        <a:pt x="2202" y="15479"/>
                        <a:pt x="2702" y="15312"/>
                        <a:pt x="3169" y="15145"/>
                      </a:cubicBezTo>
                      <a:cubicBezTo>
                        <a:pt x="3403" y="15078"/>
                        <a:pt x="3603" y="14978"/>
                        <a:pt x="3770" y="14912"/>
                      </a:cubicBezTo>
                      <a:cubicBezTo>
                        <a:pt x="3903" y="15078"/>
                        <a:pt x="4036" y="15178"/>
                        <a:pt x="4136" y="15278"/>
                      </a:cubicBezTo>
                      <a:lnTo>
                        <a:pt x="4270" y="15412"/>
                      </a:lnTo>
                      <a:lnTo>
                        <a:pt x="4437" y="15545"/>
                      </a:lnTo>
                      <a:lnTo>
                        <a:pt x="4837" y="15846"/>
                      </a:lnTo>
                      <a:cubicBezTo>
                        <a:pt x="4804" y="16012"/>
                        <a:pt x="4737" y="16246"/>
                        <a:pt x="4704" y="16479"/>
                      </a:cubicBezTo>
                      <a:cubicBezTo>
                        <a:pt x="4570" y="16946"/>
                        <a:pt x="4537" y="17480"/>
                        <a:pt x="4537" y="17480"/>
                      </a:cubicBezTo>
                      <a:lnTo>
                        <a:pt x="4837" y="17680"/>
                      </a:lnTo>
                      <a:cubicBezTo>
                        <a:pt x="5004" y="17780"/>
                        <a:pt x="5271" y="17880"/>
                        <a:pt x="5537" y="18014"/>
                      </a:cubicBezTo>
                      <a:cubicBezTo>
                        <a:pt x="5771" y="18147"/>
                        <a:pt x="6004" y="18247"/>
                        <a:pt x="6271" y="18314"/>
                      </a:cubicBezTo>
                      <a:lnTo>
                        <a:pt x="6605" y="18447"/>
                      </a:lnTo>
                      <a:cubicBezTo>
                        <a:pt x="6605" y="18447"/>
                        <a:pt x="6705" y="18347"/>
                        <a:pt x="6838" y="18181"/>
                      </a:cubicBezTo>
                      <a:cubicBezTo>
                        <a:pt x="6938" y="18047"/>
                        <a:pt x="7105" y="17847"/>
                        <a:pt x="7272" y="17647"/>
                      </a:cubicBezTo>
                      <a:cubicBezTo>
                        <a:pt x="7439" y="17413"/>
                        <a:pt x="7539" y="17280"/>
                        <a:pt x="7639" y="17113"/>
                      </a:cubicBezTo>
                      <a:cubicBezTo>
                        <a:pt x="7806" y="17180"/>
                        <a:pt x="7973" y="17213"/>
                        <a:pt x="8139" y="17213"/>
                      </a:cubicBezTo>
                      <a:lnTo>
                        <a:pt x="8339" y="17247"/>
                      </a:lnTo>
                      <a:lnTo>
                        <a:pt x="8540" y="17280"/>
                      </a:lnTo>
                      <a:cubicBezTo>
                        <a:pt x="8706" y="17313"/>
                        <a:pt x="8873" y="17313"/>
                        <a:pt x="9040" y="17313"/>
                      </a:cubicBezTo>
                      <a:cubicBezTo>
                        <a:pt x="9107" y="17480"/>
                        <a:pt x="9173" y="17714"/>
                        <a:pt x="9240" y="17914"/>
                      </a:cubicBezTo>
                      <a:cubicBezTo>
                        <a:pt x="9440" y="18414"/>
                        <a:pt x="9674" y="18881"/>
                        <a:pt x="9674" y="18881"/>
                      </a:cubicBezTo>
                      <a:lnTo>
                        <a:pt x="10041" y="18881"/>
                      </a:lnTo>
                      <a:lnTo>
                        <a:pt x="10408" y="18848"/>
                      </a:lnTo>
                      <a:cubicBezTo>
                        <a:pt x="10541" y="18848"/>
                        <a:pt x="10674" y="18814"/>
                        <a:pt x="10808" y="18781"/>
                      </a:cubicBezTo>
                      <a:cubicBezTo>
                        <a:pt x="11075" y="18748"/>
                        <a:pt x="11342" y="18714"/>
                        <a:pt x="11575" y="18648"/>
                      </a:cubicBezTo>
                      <a:lnTo>
                        <a:pt x="11942" y="18581"/>
                      </a:lnTo>
                      <a:cubicBezTo>
                        <a:pt x="11942" y="18581"/>
                        <a:pt x="12009" y="18047"/>
                        <a:pt x="12075" y="17547"/>
                      </a:cubicBezTo>
                      <a:cubicBezTo>
                        <a:pt x="12075" y="17313"/>
                        <a:pt x="12075" y="17080"/>
                        <a:pt x="12075" y="16913"/>
                      </a:cubicBezTo>
                      <a:cubicBezTo>
                        <a:pt x="12276" y="16813"/>
                        <a:pt x="12442" y="16780"/>
                        <a:pt x="12576" y="16713"/>
                      </a:cubicBezTo>
                      <a:lnTo>
                        <a:pt x="12743" y="16646"/>
                      </a:lnTo>
                      <a:lnTo>
                        <a:pt x="12909" y="16546"/>
                      </a:lnTo>
                      <a:cubicBezTo>
                        <a:pt x="13076" y="16479"/>
                        <a:pt x="13243" y="16413"/>
                        <a:pt x="13376" y="16313"/>
                      </a:cubicBezTo>
                      <a:cubicBezTo>
                        <a:pt x="13510" y="16413"/>
                        <a:pt x="13677" y="16579"/>
                        <a:pt x="13877" y="16713"/>
                      </a:cubicBezTo>
                      <a:cubicBezTo>
                        <a:pt x="14277" y="17013"/>
                        <a:pt x="14744" y="17280"/>
                        <a:pt x="14744" y="17280"/>
                      </a:cubicBezTo>
                      <a:lnTo>
                        <a:pt x="15011" y="17080"/>
                      </a:lnTo>
                      <a:cubicBezTo>
                        <a:pt x="15178" y="16946"/>
                        <a:pt x="15445" y="16780"/>
                        <a:pt x="15645" y="16579"/>
                      </a:cubicBezTo>
                      <a:cubicBezTo>
                        <a:pt x="15845" y="16379"/>
                        <a:pt x="16045" y="16212"/>
                        <a:pt x="16212" y="16046"/>
                      </a:cubicBezTo>
                      <a:lnTo>
                        <a:pt x="16445" y="15779"/>
                      </a:lnTo>
                      <a:cubicBezTo>
                        <a:pt x="16445" y="15779"/>
                        <a:pt x="16245" y="15312"/>
                        <a:pt x="16012" y="14845"/>
                      </a:cubicBezTo>
                      <a:cubicBezTo>
                        <a:pt x="15912" y="14645"/>
                        <a:pt x="15778" y="14445"/>
                        <a:pt x="15711" y="14311"/>
                      </a:cubicBezTo>
                      <a:lnTo>
                        <a:pt x="16012" y="13877"/>
                      </a:lnTo>
                      <a:lnTo>
                        <a:pt x="16112" y="13711"/>
                      </a:lnTo>
                      <a:lnTo>
                        <a:pt x="16212" y="13544"/>
                      </a:lnTo>
                      <a:cubicBezTo>
                        <a:pt x="16278" y="13444"/>
                        <a:pt x="16379" y="13310"/>
                        <a:pt x="16479" y="13110"/>
                      </a:cubicBezTo>
                      <a:cubicBezTo>
                        <a:pt x="16645" y="13110"/>
                        <a:pt x="16846" y="13144"/>
                        <a:pt x="17079" y="13144"/>
                      </a:cubicBezTo>
                      <a:cubicBezTo>
                        <a:pt x="17346" y="13177"/>
                        <a:pt x="17613" y="13185"/>
                        <a:pt x="17813" y="13185"/>
                      </a:cubicBezTo>
                      <a:cubicBezTo>
                        <a:pt x="18013" y="13185"/>
                        <a:pt x="18146" y="13177"/>
                        <a:pt x="18146" y="13177"/>
                      </a:cubicBezTo>
                      <a:cubicBezTo>
                        <a:pt x="18146" y="13144"/>
                        <a:pt x="18146" y="13144"/>
                        <a:pt x="18180" y="13110"/>
                      </a:cubicBezTo>
                      <a:cubicBezTo>
                        <a:pt x="18213" y="13044"/>
                        <a:pt x="18213" y="12943"/>
                        <a:pt x="18280" y="12843"/>
                      </a:cubicBezTo>
                      <a:cubicBezTo>
                        <a:pt x="18347" y="12643"/>
                        <a:pt x="18447" y="12376"/>
                        <a:pt x="18513" y="12110"/>
                      </a:cubicBezTo>
                      <a:lnTo>
                        <a:pt x="18714" y="11342"/>
                      </a:lnTo>
                      <a:cubicBezTo>
                        <a:pt x="18747" y="11109"/>
                        <a:pt x="18780" y="10975"/>
                        <a:pt x="18780" y="10975"/>
                      </a:cubicBezTo>
                      <a:cubicBezTo>
                        <a:pt x="18780" y="10975"/>
                        <a:pt x="18347" y="10675"/>
                        <a:pt x="17880" y="10442"/>
                      </a:cubicBezTo>
                      <a:cubicBezTo>
                        <a:pt x="17679" y="10375"/>
                        <a:pt x="17479" y="10242"/>
                        <a:pt x="17313" y="10175"/>
                      </a:cubicBezTo>
                      <a:lnTo>
                        <a:pt x="17346" y="9441"/>
                      </a:lnTo>
                      <a:lnTo>
                        <a:pt x="17313" y="8740"/>
                      </a:lnTo>
                      <a:cubicBezTo>
                        <a:pt x="17479" y="8674"/>
                        <a:pt x="17679" y="8540"/>
                        <a:pt x="17880" y="8440"/>
                      </a:cubicBezTo>
                      <a:cubicBezTo>
                        <a:pt x="18313" y="8207"/>
                        <a:pt x="18747" y="7907"/>
                        <a:pt x="18747" y="7907"/>
                      </a:cubicBezTo>
                      <a:cubicBezTo>
                        <a:pt x="18747" y="7907"/>
                        <a:pt x="18747" y="7773"/>
                        <a:pt x="18714" y="7540"/>
                      </a:cubicBezTo>
                      <a:lnTo>
                        <a:pt x="18513" y="6772"/>
                      </a:lnTo>
                      <a:cubicBezTo>
                        <a:pt x="18447" y="6505"/>
                        <a:pt x="18313" y="6239"/>
                        <a:pt x="18247" y="6038"/>
                      </a:cubicBezTo>
                      <a:cubicBezTo>
                        <a:pt x="18213" y="5938"/>
                        <a:pt x="18180" y="5838"/>
                        <a:pt x="18146" y="5805"/>
                      </a:cubicBezTo>
                      <a:cubicBezTo>
                        <a:pt x="18146" y="5772"/>
                        <a:pt x="18146" y="5738"/>
                        <a:pt x="18113" y="5705"/>
                      </a:cubicBezTo>
                      <a:cubicBezTo>
                        <a:pt x="18113" y="5705"/>
                        <a:pt x="17579" y="5705"/>
                        <a:pt x="17079" y="5738"/>
                      </a:cubicBezTo>
                      <a:cubicBezTo>
                        <a:pt x="16846" y="5738"/>
                        <a:pt x="16645" y="5772"/>
                        <a:pt x="16445" y="5772"/>
                      </a:cubicBezTo>
                      <a:cubicBezTo>
                        <a:pt x="16345" y="5605"/>
                        <a:pt x="16245" y="5438"/>
                        <a:pt x="16178" y="5338"/>
                      </a:cubicBezTo>
                      <a:lnTo>
                        <a:pt x="16112" y="5171"/>
                      </a:lnTo>
                      <a:lnTo>
                        <a:pt x="16012" y="5004"/>
                      </a:lnTo>
                      <a:lnTo>
                        <a:pt x="15711" y="4571"/>
                      </a:lnTo>
                      <a:cubicBezTo>
                        <a:pt x="15778" y="4404"/>
                        <a:pt x="15912" y="4237"/>
                        <a:pt x="16012" y="4037"/>
                      </a:cubicBezTo>
                      <a:cubicBezTo>
                        <a:pt x="16245" y="3570"/>
                        <a:pt x="16445" y="3103"/>
                        <a:pt x="16445" y="3103"/>
                      </a:cubicBezTo>
                      <a:lnTo>
                        <a:pt x="16212" y="2836"/>
                      </a:lnTo>
                      <a:cubicBezTo>
                        <a:pt x="16078" y="2669"/>
                        <a:pt x="15845" y="2469"/>
                        <a:pt x="15645" y="2302"/>
                      </a:cubicBezTo>
                      <a:cubicBezTo>
                        <a:pt x="15445" y="2102"/>
                        <a:pt x="15211" y="1936"/>
                        <a:pt x="15011" y="1802"/>
                      </a:cubicBezTo>
                      <a:lnTo>
                        <a:pt x="14744" y="1569"/>
                      </a:lnTo>
                      <a:cubicBezTo>
                        <a:pt x="14744" y="1569"/>
                        <a:pt x="14277" y="1869"/>
                        <a:pt x="13877" y="2169"/>
                      </a:cubicBezTo>
                      <a:cubicBezTo>
                        <a:pt x="13677" y="2302"/>
                        <a:pt x="13510" y="2436"/>
                        <a:pt x="13376" y="2569"/>
                      </a:cubicBezTo>
                      <a:cubicBezTo>
                        <a:pt x="13243" y="2469"/>
                        <a:pt x="13076" y="2403"/>
                        <a:pt x="12909" y="2336"/>
                      </a:cubicBezTo>
                      <a:lnTo>
                        <a:pt x="12743" y="2236"/>
                      </a:lnTo>
                      <a:lnTo>
                        <a:pt x="12576" y="2169"/>
                      </a:lnTo>
                      <a:cubicBezTo>
                        <a:pt x="12442" y="2102"/>
                        <a:pt x="12276" y="2036"/>
                        <a:pt x="12075" y="1969"/>
                      </a:cubicBezTo>
                      <a:cubicBezTo>
                        <a:pt x="12075" y="1802"/>
                        <a:pt x="12075" y="1569"/>
                        <a:pt x="12075" y="1335"/>
                      </a:cubicBezTo>
                      <a:cubicBezTo>
                        <a:pt x="12009" y="835"/>
                        <a:pt x="11942" y="301"/>
                        <a:pt x="11942" y="301"/>
                      </a:cubicBezTo>
                      <a:lnTo>
                        <a:pt x="11575" y="234"/>
                      </a:lnTo>
                      <a:cubicBezTo>
                        <a:pt x="11342" y="168"/>
                        <a:pt x="11075" y="101"/>
                        <a:pt x="10808" y="68"/>
                      </a:cubicBezTo>
                      <a:cubicBezTo>
                        <a:pt x="10674" y="68"/>
                        <a:pt x="10541" y="34"/>
                        <a:pt x="10408" y="34"/>
                      </a:cubicBezTo>
                      <a:lnTo>
                        <a:pt x="10041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725" name="Google Shape;2725;p70"/>
              <p:cNvSpPr/>
              <p:nvPr/>
            </p:nvSpPr>
            <p:spPr>
              <a:xfrm>
                <a:off x="1075550" y="2784863"/>
                <a:ext cx="194400" cy="19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26" name="Google Shape;2726;p70"/>
              <p:cNvSpPr/>
              <p:nvPr/>
            </p:nvSpPr>
            <p:spPr>
              <a:xfrm>
                <a:off x="1662950" y="2144625"/>
                <a:ext cx="194400" cy="19440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27" name="Google Shape;2727;p70"/>
              <p:cNvSpPr/>
              <p:nvPr/>
            </p:nvSpPr>
            <p:spPr>
              <a:xfrm>
                <a:off x="1857350" y="4034504"/>
                <a:ext cx="97800" cy="97800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28" name="Google Shape;2728;p70"/>
              <p:cNvSpPr/>
              <p:nvPr/>
            </p:nvSpPr>
            <p:spPr>
              <a:xfrm>
                <a:off x="972475" y="2603225"/>
                <a:ext cx="42300" cy="42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29" name="Google Shape;2729;p70"/>
              <p:cNvSpPr/>
              <p:nvPr/>
            </p:nvSpPr>
            <p:spPr>
              <a:xfrm>
                <a:off x="1502050" y="4340138"/>
                <a:ext cx="80100" cy="8010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30" name="Google Shape;2730;p70"/>
              <p:cNvSpPr/>
              <p:nvPr/>
            </p:nvSpPr>
            <p:spPr>
              <a:xfrm>
                <a:off x="2354275" y="4103438"/>
                <a:ext cx="80100" cy="80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</p:grpSp>
        <p:sp>
          <p:nvSpPr>
            <p:cNvPr id="2731" name="Google Shape;2731;p70"/>
            <p:cNvSpPr/>
            <p:nvPr/>
          </p:nvSpPr>
          <p:spPr>
            <a:xfrm flipH="1">
              <a:off x="2323238" y="2634250"/>
              <a:ext cx="381000" cy="495625"/>
            </a:xfrm>
            <a:custGeom>
              <a:avLst/>
              <a:gdLst/>
              <a:ahLst/>
              <a:cxnLst/>
              <a:rect l="l" t="t" r="r" b="b"/>
              <a:pathLst>
                <a:path w="15240" h="19825" extrusionOk="0">
                  <a:moveTo>
                    <a:pt x="13597" y="1"/>
                  </a:moveTo>
                  <a:cubicBezTo>
                    <a:pt x="13347" y="1"/>
                    <a:pt x="13085" y="89"/>
                    <a:pt x="12843" y="294"/>
                  </a:cubicBezTo>
                  <a:lnTo>
                    <a:pt x="4404" y="8733"/>
                  </a:lnTo>
                  <a:lnTo>
                    <a:pt x="4404" y="5698"/>
                  </a:lnTo>
                  <a:cubicBezTo>
                    <a:pt x="4404" y="5298"/>
                    <a:pt x="4304" y="4931"/>
                    <a:pt x="4137" y="4564"/>
                  </a:cubicBezTo>
                  <a:cubicBezTo>
                    <a:pt x="4003" y="4297"/>
                    <a:pt x="3837" y="4063"/>
                    <a:pt x="3636" y="3863"/>
                  </a:cubicBezTo>
                  <a:lnTo>
                    <a:pt x="2702" y="2929"/>
                  </a:lnTo>
                  <a:cubicBezTo>
                    <a:pt x="2452" y="2690"/>
                    <a:pt x="2149" y="2582"/>
                    <a:pt x="1854" y="2582"/>
                  </a:cubicBezTo>
                  <a:cubicBezTo>
                    <a:pt x="1243" y="2582"/>
                    <a:pt x="668" y="3044"/>
                    <a:pt x="668" y="3763"/>
                  </a:cubicBezTo>
                  <a:cubicBezTo>
                    <a:pt x="668" y="4063"/>
                    <a:pt x="801" y="4364"/>
                    <a:pt x="1035" y="4597"/>
                  </a:cubicBezTo>
                  <a:lnTo>
                    <a:pt x="1268" y="4831"/>
                  </a:lnTo>
                  <a:cubicBezTo>
                    <a:pt x="1735" y="5331"/>
                    <a:pt x="2035" y="5998"/>
                    <a:pt x="2035" y="6699"/>
                  </a:cubicBezTo>
                  <a:lnTo>
                    <a:pt x="0" y="14104"/>
                  </a:lnTo>
                  <a:cubicBezTo>
                    <a:pt x="0" y="14704"/>
                    <a:pt x="234" y="15271"/>
                    <a:pt x="668" y="15705"/>
                  </a:cubicBezTo>
                  <a:lnTo>
                    <a:pt x="4137" y="19174"/>
                  </a:lnTo>
                  <a:cubicBezTo>
                    <a:pt x="4587" y="19608"/>
                    <a:pt x="5171" y="19825"/>
                    <a:pt x="5750" y="19825"/>
                  </a:cubicBezTo>
                  <a:cubicBezTo>
                    <a:pt x="6330" y="19825"/>
                    <a:pt x="6905" y="19608"/>
                    <a:pt x="7339" y="19174"/>
                  </a:cubicBezTo>
                  <a:lnTo>
                    <a:pt x="13177" y="13337"/>
                  </a:lnTo>
                  <a:cubicBezTo>
                    <a:pt x="13410" y="13103"/>
                    <a:pt x="13510" y="12803"/>
                    <a:pt x="13510" y="12503"/>
                  </a:cubicBezTo>
                  <a:cubicBezTo>
                    <a:pt x="13510" y="11784"/>
                    <a:pt x="12935" y="11307"/>
                    <a:pt x="12335" y="11307"/>
                  </a:cubicBezTo>
                  <a:cubicBezTo>
                    <a:pt x="12044" y="11307"/>
                    <a:pt x="11748" y="11418"/>
                    <a:pt x="11509" y="11669"/>
                  </a:cubicBezTo>
                  <a:lnTo>
                    <a:pt x="12176" y="10968"/>
                  </a:lnTo>
                  <a:cubicBezTo>
                    <a:pt x="13186" y="10135"/>
                    <a:pt x="12361" y="8843"/>
                    <a:pt x="11408" y="8843"/>
                  </a:cubicBezTo>
                  <a:cubicBezTo>
                    <a:pt x="11210" y="8843"/>
                    <a:pt x="11006" y="8899"/>
                    <a:pt x="10811" y="9027"/>
                  </a:cubicBezTo>
                  <a:lnTo>
                    <a:pt x="10811" y="9027"/>
                  </a:lnTo>
                  <a:lnTo>
                    <a:pt x="10842" y="9000"/>
                  </a:lnTo>
                  <a:cubicBezTo>
                    <a:pt x="11542" y="8119"/>
                    <a:pt x="10811" y="7035"/>
                    <a:pt x="9933" y="7035"/>
                  </a:cubicBezTo>
                  <a:cubicBezTo>
                    <a:pt x="9682" y="7035"/>
                    <a:pt x="9419" y="7124"/>
                    <a:pt x="9174" y="7332"/>
                  </a:cubicBezTo>
                  <a:lnTo>
                    <a:pt x="14511" y="1962"/>
                  </a:lnTo>
                  <a:cubicBezTo>
                    <a:pt x="15239" y="1103"/>
                    <a:pt x="14486" y="1"/>
                    <a:pt x="1359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2733" name="Google Shape;2733;p70">
            <a:hlinkClick r:id="" action="ppaction://hlinkshowjump?jump=nextslide"/>
          </p:cNvPr>
          <p:cNvSpPr/>
          <p:nvPr/>
        </p:nvSpPr>
        <p:spPr>
          <a:xfrm rot="5400000">
            <a:off x="10953896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734" name="Google Shape;2734;p70">
            <a:hlinkClick r:id="" action="ppaction://hlinkshowjump?jump=previousslide"/>
          </p:cNvPr>
          <p:cNvSpPr/>
          <p:nvPr/>
        </p:nvSpPr>
        <p:spPr>
          <a:xfrm rot="-5400000" flipH="1">
            <a:off x="975963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736" name="Google Shape;2736;p70">
            <a:hlinkClick r:id="" action="ppaction://noaction"/>
          </p:cNvPr>
          <p:cNvSpPr txBox="1"/>
          <p:nvPr/>
        </p:nvSpPr>
        <p:spPr>
          <a:xfrm>
            <a:off x="2023907" y="367700"/>
            <a:ext cx="696000" cy="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738" name="Google Shape;2738;p70"/>
          <p:cNvGrpSpPr/>
          <p:nvPr/>
        </p:nvGrpSpPr>
        <p:grpSpPr>
          <a:xfrm>
            <a:off x="941384" y="417297"/>
            <a:ext cx="186963" cy="187212"/>
            <a:chOff x="2741000" y="199475"/>
            <a:chExt cx="191953" cy="192210"/>
          </a:xfrm>
        </p:grpSpPr>
        <p:sp>
          <p:nvSpPr>
            <p:cNvPr id="2739" name="Google Shape;2739;p7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0" name="Google Shape;2740;p7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1" name="Google Shape;2741;p7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2" name="Google Shape;2742;p7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3" name="Google Shape;2743;p7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4" name="Google Shape;2744;p7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5" name="Google Shape;2745;p7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6" name="Google Shape;2746;p7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7" name="Google Shape;2747;p7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2748" name="Google Shape;2748;p70">
            <a:hlinkClick r:id="rId3" action="ppaction://hlinksldjump"/>
          </p:cNvPr>
          <p:cNvSpPr/>
          <p:nvPr/>
        </p:nvSpPr>
        <p:spPr>
          <a:xfrm>
            <a:off x="892667" y="368700"/>
            <a:ext cx="2844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Google Shape;245;p34">
            <a:extLst>
              <a:ext uri="{FF2B5EF4-FFF2-40B4-BE49-F238E27FC236}">
                <a16:creationId xmlns:a16="http://schemas.microsoft.com/office/drawing/2014/main" id="{A98CDE43-7265-A522-8DA5-6E6975DDA5EE}"/>
              </a:ext>
            </a:extLst>
          </p:cNvPr>
          <p:cNvSpPr txBox="1"/>
          <p:nvPr/>
        </p:nvSpPr>
        <p:spPr>
          <a:xfrm>
            <a:off x="9073999" y="283665"/>
            <a:ext cx="2104332" cy="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867" b="0" i="0" u="none" strike="noStrike" kern="0" cap="none" spc="0" normalizeH="0" baseline="0" noProof="0" dirty="0">
                <a:ln>
                  <a:noFill/>
                </a:ln>
                <a:solidFill>
                  <a:srgbClr val="FFB632"/>
                </a:solidFill>
                <a:effectLst/>
                <a:uLnTx/>
                <a:uFillTx/>
                <a:latin typeface="Bebas Neue"/>
                <a:ea typeface="+mn-ea"/>
                <a:cs typeface="Arial"/>
                <a:sym typeface="Bebas Neue"/>
              </a:rPr>
              <a:t>Probability and stats</a:t>
            </a: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FFB632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" name="AutoShape 2" descr="data:image/png;base64,iVBORw0KGgoAAAANSUhEUgAABLIAAALmCAYAAABW070iAAAAAXNSR0IArs4c6QAAIABJREFUeF7svVnQbjWV/x8GwQFUFGUQUGQQZFBAFBGcAAERxQlRlHkQqe7L/vVFV/X/oi+6+rK7EHACcUBQGwEnQARFmURpEEVBGWRQFARFFM7A+ddna97KWSd7Z2U/e7/P87znmyoK5c2TZH+SrKysrKyss2rVqlVBSQREQAREQAREQAREQAREQAREQAREQAREQARmnMA6MmTNeA+peSIgAiIgAiIgAiIgAiIgAiIgAiIgAiIgAg0BGbI0EERABERABERABERABERABERABERABERABOaCgAxZc9FNaqQIiIAIiIAIiIAIiIAIiIAIiIAIiIAIiIAMWRoDIiACIiACIiACIiACIiACIiACIiACIiACc0FAhqy56CY1UgREQAREQAREQAREQAREQAREQAREQAREQIYsjQEREAEREAEREAEREAEREAEREAEREAEREIG5ICBD1lx0kxopAiIgAiIgAiIgAiIgAiIgAiIgAiIgAiIgQ5bGgAiIgAiIgAiIgAiIgAiIgAiIgAiIgAiIwFwQkCFrLrpJjRQBERABERABERABERABERABERABERABEZAhS2NABERABERABERABERABERABERABERABERgLgjIkDUX3aRGioAIiIAIiIAIiIAIiIAIiIAIiIAIiIAIyJClMSACIiACIiACIiACIiACIiACIiACIiACIjAXBGTImotuUiNFQAREQAREQAREQAREQAREQAREQAREQARkyNIYEAEREAEREAEREAEREAEREAEREAEREAERmAsCMmTNRTepkSIgAiIgAiIgAiIgAiIgAiIgAiIgAiIgAjJkaQyIgAiIgAiIgAiIgAiIgAiIgAiIgAiIgAjMBQEZsuaim9RIERABERABERABERABERABERABERABERABGbI0BkRABERABERABERABERABERABERABERABOaCgAxZc9FNaqQIiIAIiIAIiIAIiIAIiIAIiIAIiIAIiIAMWRoDIiACIiACIiACIiACIiACIiACIiACIiACc0FAhqy56CY1UgREQAREQAREQAREQAREQAREQAREQAREQIYsjQEREAEREAEREAEREAEREAEREAEREAEREIG5ICBD1lx0kxopAiIgAiIgAiIgAiIgAiIgAiIgAiIgAiIgQ5bGgAiIgAiIgAiIgAiIgAiIgAiIgAiIgAiIwFwQkCFrLrpJjRQBERABERABERABERABERABERABERABEZAhS2NABERABERABERABERABERABERABERABERgLgjIkDUX3aRGioAIiIAIiIAIiIAIiIAIiIAIiIAIiIAIyJClMSACIiACIiACIiACIiACIiACIiACIiACIjAXBGTImotuUiNFQAREQAREQAREQAREQAREQAREQAREQARkyNIYEAEREAEREAEREAEREAEREAEREAEREAERmAsCMmTNRTepkSIgAiIgAiIgAiIgAiIgAiIgAiIgAiIgAjJkaQyIgAiIgAiIgAiIgAiIgAiIgAiIgAiIgAjMBQEZsuaim9RIERABERABERABERABERABERABERABERABGbI0BkRABERABERABERABERABERABERABERABOaCgAxZc9FNaqQIiIAIiIAIiIAIiIAIiIAIiIAIiIAIiIAMWRoDIiACIiACIiACIiACIiACIiACIiACIiACc0FAhqy56CY1UgREQAREQAREQAREQAREQAREQAREQAREQIYsjQEREAEREAEREAEREAEREAEREAEREAEREIG5ICBD1lx0kxopAiIgAiIgAiIgAiIgAiIgAiIgAiIgAiIw14asRx99NPzsZz8Lt912W3jooYfCE088sdCjz3nOc8Jmm20WXvWqV4Xdd9898P+V1h4Cy5cvD9dff3244YYbwsMPPxyefvrpsM466zTjYIcddgjvf//7w/rrrz8IEOo699xzw5133rlQ3q677hqOPvrosN566w1ShwoRgVkl8OSTT4bPfOYz4Z577mmaiMxl7PdNQ5fXtx363fwT+M1vfhM+9alPBcYU6SMf+UjYbbfdRvuwp556Ktxxxx3hpz/9aTMf/vznPzdrD+kZz3hGeOELXxh23HHHsPfee4cXv/jFzZo0aVq1alX44x//GG655ZZGF3rssccaXYj/TmKd23jjjcNLX/rS8OpXv7pZ/2iLN33nO98Jl19+uTd7ky+utc9//vMXvvcFL3hB9ff+4he/CJ/97GfDypUrm3I32GCDcOKJJ4Ztt922qj21mdNv5htOP/308LznPa+2mLnPL1k89104tx/AnEeW3nzzzeHee+8Njz/+eFixYsUaMm2PPfZoZIxX1x56bpfK+9Of/hTOOOOMRi6T3va2t4UDDzxwtX7x5Jnbjhyh4SXmI1S5JIr8whe+0OgJpJe97GXhhBNOCM985jPn/tvmzpCFcoZQu/TSS8P999+/oKx19cS6667bGLPe8Y53hOc+97lz32mL/QEo4ijIDzzwQDj00EMXu/rq+v72t781yu9dd92V/e2ee+4ZjjrqqOpy237w4IMPhk984hPhr3/960KWZz/72eGUU04JW2655WD1qCARmEUCtZsd8l911VXNZnSnnXZa45Nqy5tFJmrTbBBYLEMWG5Errrgi/OQnP1nYbJUIbL755uFd73pX2G677UpZs39no/d///d/Tb0YsrwJI9ZrX/vacPDBB7uU2D6GLNsWDFvM9SOOOCJssskmrqai6331q18NN95442r5aft73/veaqOYq9J/ZJrnjRJj8Xvf+15Az9lqq61qPluyeCJa+vEQBJBrP/zhD8N3v/vd1XTqrrLZjL/pTW8Kb3zjG4tG+qHndqk8j5HKk2cItkuljBLzxfrOIWXtYrRZhqzFoFyogw0Ois2tt97qMmDZ4jbaaKPGgIH1XslH4Le//W248MILGyPWpJ4Wvhony4Xye9FFFzXeWG0JY9xb3vKWySpKfv3Nb34zXH311WuU9+Y3vzm8/e1vH6weFSQCs0jAa3jCIM5G/+tf/3qjoLZ5x3jLm0UWatNsERjbkMWYxuuXMY1nbm3ikI21iBN6r0cBdfzud78Ln/vc58If/vCH2ioX8nv1oSEMWbFSvJuOOeYYl4HlkUceCWeddVZgs5AmPKM++tGPNt5tY6VZ2SjVfB/jDwMWhwSMpZNOOilss802NUWskVeyeCJ8+nElAQ6hL7jggvDzn/+88pd/z/6Sl7wkHHvssQE505aGntul8jxGKk+eXkCW6I9KzMf+7DFk7dhtpnwZshaDckcduGXiZYNBJU0oY9FdfosttmhO6XDvv/vuuxuXVNz7o2s/v+M0kmtl/Eapm8A8KjFc5fj4xz++cEJNf7/hDW8Ir3nNa8KGG27YXLnAW6proasZFyy8n/zkJxvvQJRH3DV//etfN0W86EUvCqeeeqq8AGuAKu/cEfDKCa9RwVve3IFSgxedgHfM9WkYngN4hl933XWrHaxxle8Vr3hF4Hr51ltv3aw7HLCgu8RQCPGqI/Wis+y1116Nl5HHmIV3NIdLaRmUw7r2yle+sqmbemNZv//97xt9CCOy9dzCk+GDH/xg2HnnnV0bP9ZTDG8lIxJXgPCc/9WvfrVGnVxx5ErDs571rE7sP/7xj5vvhB1hItDr4vUcvOvxvhgrTXuj1Oe7uM6KcZNEv8qQ1YeifjMtAsjTr3zlK4F5nybkGt7bL3/5ywP7PdJf/vKX5sYFci29CcHfyIcxq02+DD23S+V5jFSePNPql1mst8R87DaPIWvHbjPly5C1GJRb6shdFUO4oczgPs2pZlviVO+LX/xiuO+++xayIAxPPvnkgOFLqZ3APG4o7cYFZZdxMlbi5AjlkUWYa6t4YH3ta19rNhlsUD784Q+PGpNlrO9SuSIwNAGvUWEe5c7QrFTeMAS8Y662NowrV155ZXOtL8aiQg8h9tVhhx3WeWWP01y8eDGAxUM21orDDz887Lfffp1NwTh0zjnnrLZ541CGNQ7DWZcuRDu5Bo/HAx5dMXHggj7UdriTbhpqDSTRYw2DX4xvw7ditOOKYFuCEd+JIYy0//77NzFyuEpJGju+x7Q3SrXjkfxjbK4ki/v0hH7ThwBzG9kU4+Eha975znd27vGil/cll1yymmGfa4bo4rkYhIs9tz1GKk+ePkyX6m8Wuw8txzFk7WL0lQxZi0E5U0fuqhingZzooYB5Us4QtssuuzRGBs8JqKeOpZhnHpWYsTYuuf61MTw4CfrQhz4UPv/5zy8EvlbQ96U4M/RNfQh45+Y8yp0+PPSb8Ql4x1xtSwhCft55560WfPh973tfIPCwJ4B7zhDGQQgevG16DYacs88+O+BhFRPxtbiiy8GeN+HZ9OUvf7kJ0RCTd+NXa8ii/Ny3br/99uH4449vjWeTxp2EJ9cR2bSytlLe2EHfp71R8vZlmm+MzZVkcZ+e0G9qCWC84kA4XinEq5X9GR6mnsTNGx6ciV6qXdePF3tue4xUnjweDmtLnsXuQxmyZntkzXywd07keBFu2bJlDcmSsteGm1gSKIFcPSONrQjNdrf7WjePSsxYG5ccMRvDI75G8v3vf7+JmUJS0HffWFOupU/AOzfnUe4s/d6bzy/0jrmar+N6Oi8hxjAHHg+jXPls3jDMcN0wpq64ijYWY+kKTdc3sXZxJT5eNfRu/PoYsmgHehf6V4zphR5HnKtNN90028z0WwkOf9pppzXeZmkZYwZ9n/ZGqWY8xrwyZPWhpt/MAgFryMGAhYHe62iAcRuZQYy4mAghg4esTYs9tz1GKk+eWeinWWnDYveh/e4xZO1isJVH1mJQNnWg6AGemBAkr/t9W1Nt0NLXve51jYu7Up7APG4ox9i4tI2PH/3oR83JNik1jNpXDBX0XTNMBELwzs15lDvq39kk4B1zNa1PYzfxOx6PISYL8aNqk23fi1/84sbAE2PBxPLsoQkHJCeeeGITC6tvSg9c0K2OPPLIJlZX18avryHLelxQDu0nXpZNxLzByBYNhdGrGUNW+orhmEHfp71R6tOnY2yuJIv79IR+U0vAysF4KFxTDrFp8cqKj2607e8We257jFSePDUslnrexe5Dy3MMWbsYfSZD1mJQNnUQx4ETOE5ASZMGz3744YebuAuUE4OicjLYdRUAN/xbbrmleQUPZZJriiSUVgKQ7r777o3V/znPeU4noT4KtUeJsHniS2C44eOme+211zYKYWw37SRwIrGjUCJLd8jbPqqvQpsrb1LGqVApDdO2l9JKv7N/tzE8eOaaOCMEmORveBHeeeedg4zbtrali1/aH4yJH/zgBwFDG8FxOa1ivNLfr3/965ux7z3pinU/+uijzZPIeA9QL/FOGDuMJ+KVENuFf3fFaKGsdAGKr2DyMiYebATujLHGuPpLUGE2KzHxHcS6Yy7CllN+/ltsB8/ZMxf5PgIse9Ok4y/W09YfjAdkCHPxoYceasYHbUb27LDDDs2z0ciSSZLd/JVONOGGNwhzh+SZz6kMYzxxvZurTV1yyv6t7RvTmDdt5SHTuELAs9yMgxqZNgnbdA7wgAgHK+lawN+ZB3iOMP64XgbPMRJrIa/k0Q7awDzkGgbX7ZmDxIykb1KZ6IknxHhgvb3mmmuauETMLXjHccqasc8++7jmuP3u2GZioNDmuNFAVhKnkjYjC2rmbNreVBZQJmPygAMOCFtuuWUzTvCeildOJpX/VrYjRynTewXGskHeEcMT+UoZyD2MWVY+p0YnyhjCGwl9iAd06IP4YE7OGDdJjKz0e1Mlmv/e1hdp3ElrYONKJ22OcXTGCvqe2yghr4lRxt9YqxgLrHfEFsPYxqMyyICu1GcD1qU72g1wW919X5xeLFnMfObKLDrLHXfcsZqcsOs7rHPjNB03cGjzyMkxSsdVl1GX3zL2qIsYd+gucX9Cm5DDzCWMKKU9Qc36MIae31b/GPK69K3IIl4ojTdmYMgjFJ5r2lb/Yl7SFzxg8e53v3uNqmvmoI1JyFprr5CXyvMYqTx50g8hP3MFvTLqAfyd9Q+dmX0phxIleVTql/j33PhjrWJN5/tpA2uW1UNs+W26Nu3mt+gYHl2gxDz3Xayxk+hvQ8jaNj2LdYT1hSv3xINkL1Mz9lOucY9BmXg8oysgj9CvZMjyjvgB86UeLxS7mB5ULFZXX311s2kqPasdX/JhQ9p2KruYhiwUeBvg3nYLkwTFmcXextfwPLft2fiWhsJQjKdhyLL9aRXq9NS+pBiVOLX9PWc4iSffvOrSll7wghc0SkLuNNz+BgMJXmcobjGocVu5PH3MqX7XIwrWkMWilXuBizpSphjkiKGQPtrQ1g7GJoE+EeBdhrWhxp9VpGhrnB8wO//889d4uSttO23EwEib+3h1xLLwVsDIQYrXcdoCODM+UBzTeDsEVu0KNp1uplPPkcUwZMGGQLC8VNSWumRa3znG71CuYctmpzQHyE8fcqKMQlIy7HrbFYNmY/DtWo/i3KbN8QWzkiELxedLX/rSGi8C59rmmePxdyhXtJd1PH05OFeu9/EWfuuRSYwFZAuGRTgMZciyG642Dypvv3ryWePZYodFGMOQ1eaRFeVlDOpuDy/TV4Jhlx4geVh689iN0imnnNLogqzrbTLAI8f7bMBmzZA1tCyukT/0H7ICYwIb6XSzZ9e00mFOHAs21mnbgTn5OMjjZT37Up4dV549gXcski9nSJhUz7f1jyWvPd9p5zV9TAw9j47qKT/N452DzDsOpKMunTNiUW6pPI+RypOHutBZv/GNbzSHoqU1FXnEGogxb9KDNTv+iAXMoaJ9sTfOT+Ql4zMm2soh2eWXX17cT3t0gRLztL+H0t8mNWTlHp7LjV1k2k477RSOOOKIoiHSK5Pw8D7qqKMWjJ/UW9ILa+fVNPPPdIwslGuejI6JyYOlfuyEUGXTFAMPeuvDmsopY+7Z18UyZKFksJll0nhS7lrEYhiyhmQ8DUNWGsMjFwfLXgUpBbf19JXNYw1ZBx54YKNsl5QsykHRwojZNZ+IZ8Lpd2rsKLWTBRNjFqemuZSOLQxenP7FU7g0f3pthDguXDXxjmnKYTE46KCDGs+M3MnGkOMvtnuS/qAMTqNQOmpOYlJm6akyp2Ncd2JBzCXrhk+e3XbbrQmwmqvfbqbTQ4WxDVlsVukvb/9PctXLsuoz9uL487xCV5pP/B0lkBfymDseQxryiNNYFMeSwoJ3WZshua1tHtmBMRfZEa+Heb6TcUe7ue7f5jFKf3B9xCuT2JTSlmj8m9Qji40sQd5jP3TNGc83e/JY4xnGRLx/awK8e+ppyzOEIct6jOKtQmB7Tp7TZNfNnOdZuvZO6hHn+WY2AbQzvqBYYtmlB9ZswGI9s2TIGloW517hLPHl7xgVeADArm/p2GgbY7Z8G78td2CODEa3ov9KBoS0fIxpH/jAB7J7As93xjx2jR1Cz0/rH0te13yj9TpFvvECLB67tTcIuur1zMH777+/kfNwieMNvTanL5fK8xipPHkwYmFExZhekyaJpdg2/tCx8ITO6SP2gSvW3osuuqjzEMB+D7oAh7voULm+LzGP5Q2pv01iyMKDlwO1LgcDy4BDaGQcMjeXYH/VVVc1xkGPTGI+4ZWFZ1pJL6wZX7OQd2YNWQR3R2GNJ/AYh1De2jp1KJg5YYHijts4Cxwn3iQWP06aucKVGg5QxDktspNvsQxZ1Ms3YI1nAeB6Fi6bCAbajABIT8i7FEHP1cY+3MdiTFv6cK79Bs/Jnz3lGyPoeypY6V/+QaDFvseIw3jlvxG363//939X21iioDOnch5ULOAYj2JwXhixgcI4xMKIwYpy2XggTDE4R2HadZqWM5IisN/znvc0sWbgxkkP7Y3eQSyCXCckxW8j7hjjmvHb1o62GCpjjb+2/kB+8C377rtv4z7MN8IVpTv18pl0jNBnZ5555sJCxfVhvNpyKdcPXd4l6WbaygyvnPDOzbbriPQ9hgP6njHL/0emceUVow3X7EhDeUDSDowxGP1iuYxRZCqxiaL3HEa2X/7yl+Hb3/72ap53k16Fj/2GdwrGpvh9dn4znrjiQv1cy7HKZdvJW24TGec4V175PpRQ8mFIYy2OZXfN8dwrweR/61vf2mwEmANxzrJ+3nTTTQuGpi4DNG2hP/jGmJBvhxxySOOdQXvpM4xzKHdxE5KO/0kNWci6b33rWwtFHnrooc14GDPZ63Ss65yuLlYawpDFGOZwMF4JbBuTjIdLLrmk+bT0+nL6rTYG5RDXLC3LtsM8O96i/KHdqadk2yuQ3g1Y2h6v3BwjbsuYstjqGMg15APs4vVa5A36FnP6sssuW03Xzh0Oljzlc3MGbqXXMDFiUX+Uf3FPgMcneghthxVz1a4DbXuCmvlr+2FIPX8seV3zfeTNtYP/jtGS9Yixwfo76ZXN0hzkij2eWPEhjNLBTak8j5HKk8e+lMtajaGPPXH0uOJgmNdo07kyhD7UJgde8YpXNJ5DzAH6j6uO6D1c7ych7/FmZ42PKeoCeIvF0D5t7W47jC4xp64x9bcaWcstkk9/+tMLsov+sHoknBh3VoeDK3u0aHdI55QdDzm9kH0Guhtjwhq75JFVK6F65LfGAja7p59++moxc3oUW/yJVbgYQMcdd9waJ4exIOu1wiDlRBnlqo8ykv7Gs0HMCRgEBYpuzhuDhRiPLYwDcVFuu4/uqb8INJNhLMZU5VX6+rQ7/qYrhkdaro3ZMHTQ99wJQZv7c1xUWOB42SX2PZsiPLNSwyt/S41HlMlVKQwjbVel2ORyghWNum1C0m4QMKYRa6nNQG2NMyxseJ61eS1hUOMqZNww5a7LjTX+cv3RJT9YWHATj54z9FGfIKdxzNnHMdr6wHpXxd93BWBOr8raa4teOeGdmzmZVvL0s/3eJ8aGlQl2/pY2JFYRL3nFeWSQ9RYoyXbGEspQNHpRR24cWMbMJzaQBx98cPYENOeRgCJ90kknrbGxsHOc6yEYkFBac8meVnJ1jjWXjWqa7LwlbhdehznPJOQQRi/KTtOkhqz0+i7lTlqeZwykxp1JZYSnPptnUkOW9W6g/Fxsq664k2mbbL4xgr7nDFnEnWGtzMVys5vfttALng2Y5e+VmzWbK+84GFMW28cGujyoaa/1rsh5XNmxUfKEt2tm7qoqhwQc6kVvCuQenstsMnOJNiAn4m0S1gG8sia5TTKmnj+WvPaOsTSfxzMMwxIHSXj+EAcLHavGi71rDrKfw4Eien+XjFi0vTSnPUaqUh575Zo1Fb05d/uHNtlXaTEEsqb2DV2RG3+UyfrXdW3RGlvoL+ZCmzexXbcnkaNj6m9eWWsP3/ge1hDGbm7M0s/E8cLzLupwuT2a7Y+ufV+uzDa9sM+cnYXfzKxHlp3YixWLgmDw0YWcQYewYCPQlexCl1sMvcpIWo9ng5gTMKUAqNbNf5tttmk2JFYgeeqvHcRW0RiSMW3pw7nmG6zi0xWLyHIeykMjttfOkdJ1On5nBWvOC8ieeHuvvKXGhDZPP6s0lU7T0/70xIaBOcGdMQAQ6JBTH1yUYxpz/Nn+8Fx7sdeGJr2qlMYVbLtagbJ4xhlnNEH7OSDgH7zgSDnDn1WirJHIKye8czMn00oGPhtjo02meee6nefezbJVniY1dKRGjLZDkvSbrBG6TWGx7aRPUTC7rnDYsnMnvdbwxiaDE8W2TV9su1V4c9cT0gc0MIpxNQ2Z2pasMk++SfsjDZY6hKHSMx6tzFysEAuxbX0MWcxH9CJiqHAdMzWsosvRdxtvvPFqn4/RkZNrvPFJXXPexk8t6Twezmkey7zNaJv+xo7h3BW10qY3106v3PRurmpYjCWL+8Y6S41fbZvcVGaWYrnaq6x2HFnP+i4v9pQr34dBBG9WUsmgVuqTsfT8seR16Xu6/o6OxmEr3q+l+MSUg3EmPg7kCZLdNgetobR0eJaTjzmHi5KRinJKeWz/4wWMN3BXIj4lB5DIWTykkKdthq9Sf+U8AkuPnFhdu03u27rtup3bI5Tk6Nj6m1fWWqcHT7gJZA7fd8UVVzRocns066Xd5gEc2doy2/TC0jiY1b/PjSFrMdzgrMJQ2mSnnWrjNtj4NF5lJC3Ts0G0eVDweb6bTXxXShXyNm83T/21A3tMxrSlD+eab/DE8GgbF0O4+KZl28WP61YEWSy5XttNrDVepIpgzXU360VZUuThwR1wlJC2ZPuz5JFV6ssxx5/tD08sGzvHJpVz9qXX3MtN6SLIqRr/IL9IuQC5ab/mxrBXTnjnZl+ZlnrLTOrBS+BbHvvgyiCGP8Yo119LJ7/2G0sB9EsKfWq88Qa2tjLKjilrmKyZ47Zse9KbXtPh27wGBqt4WiOsHddd12bb5C//fUhDVmmTXJJF3r9bo4r3G+xYLNXXNmfartmVysv9vetKainuZFqeHYfeueFtc/rN3nU7t3FDF8P4EVNpA5Zrn1duejdXXgbkG0sWY0DhygvGy8cff7y5nsucLqX0G9sMyXZsdHnCpwbRnBy0Ok3NniDVo7zxutq+v28/lPT8seR1qR89f48vscXXIT1xgDyPkeTmIOtPGofVa8TiO0pzumSkooxSHtv/JY8sD9+aPLZ+Dqg+9rGPtXpZU7Zds726AL9NdbmcE0uJ+dj6m1fWpt9R48hg2Vk9Mi3Xu+cv6YU142HW8s6NIWvSjYkHfLqo1Z62cvLCaSITnmRPE73KSNpOzwax70a4JAhySkzfJ5zTbxqTMfX04ewZGzFPeiLoGSPWu2nSk7m0rXbx827urHKWegHFVw/jQwc1ni1skIk1gZAn5X6bjjtP3DvbVjYVGBWI/8XpW20Q0DHHn+0P73wZ8klce20wd8WOkzrGcZRTGCOi7MopDanhK7doeuRUzdwcU6bVzPU+ea38KXmSddVhvfW889vOYWvIsp6iNdfqGubwAAAgAElEQVQO7By363I6tmo3b1wd5LXdmFKDjWcDm2NpHzXwGoHa+iWdq+SZtDzPGFsqhqz4chLxQWyyniGlMWk9ZTzerx7WMU/KvPQCbFpuGkMtd1Xbo3fZdnp1Gu/mqobDrMli+7BPbv5ZQ32bkdOuldYLFE5WftR4Q9o9Qc1vbR+N1Q9jyeuaMebJS1+hS9P/6COsjW2GLTy0iFOM7pM7eLJzkBe8iUEZrxMyb/lvXIPzpNKcLhmpqMOTx15rR1dDv0CeTvoqYek77fgjTi63lbgl0ZZSXbsrbEXu96kuMJQcLX1jTkdt0988stbqWTW3LeDNzRJkPyn9re2L0loZv7ukF3r4zGqemTVk2Y5cDENWKtS9Vs7YsaVNrFcZSQeKZ4PoyZMbfCXhy2/6lt012MdknBNEQ240vDE80u+3v/Fcj/MKCzvmvN/aJdCs8PW2JZcvN2c9486WZQOtxr9zLxxjFnfIvbESxhx/HmUkx2lIQxblp4ytYSqd0zGY8mabbRbOOuus5iW4XIDllFnOY8srJ7wy0FueZdlnbE0yvuNvuUbCpgXj7+23394opTFNYsiaZBOVsrCGrL4GsvhNbVfNrFzxeCSm/LuMgGmdNQayvjKybVwQRJ62xOSVuZOMMxtg3jumZsEji40k10q5no6Hbi6+FGy8cSdTjtazOGeI6Mu9a/50lWlftbTjo4+M8spNz+aqlse0ZXEM9s7Vd76Phx7Sx5Xa5l86Ntp0rvSQsc3rzl5hreWX5vfO21wdY/TDmPJ6Ek6e39J29BX6h3GRrrn8vu1VS6sfkQ+ZRLDxmDxX+NM2lua0Ry/05LFBw9P2omtzwIvxjnW39oC3xLzP+Ev1xlL5pb8PIUfb6uijv3lkrdWzSt/Y9fdUh7NjJXfzpa2svuvaJG1fjN/OrCHLCtnFcOMvueF2dYid6HbD51VG0jo8wsOTJ9fukvDlN33L7uI0JmPq7cPZO9FsDA/v72y+GsHTVUcq0GrnR1s/5AKW9/3OnDHYM+5sffHlE+775577jfkxwvCKCi8EIvhzgenHHH8eZSTHcmhDVjpOrWEqdVmOngbEf0o96dKX2KwMyF2V88oJ79z0lmdZ9hlb3rHNuMNrhA0VRiuUFGIAoQCn8X9seZNsXlJlyXMNN6073YBZQ9akXmNpu9Lx1ddrILa7y8O077VReyA2qeHJbmwn6V/v2LPGEe/6wYafeJ/x4QtbH4csXJ9lLJM8Vwvp7/gSclf7WY+46o7RsRRg2F4r9XKx+WoMnKU6Ulni9azN6R9WXvaRUV656dlclb7b/n2xZHF8xZRvRcYSdJtxiUd215WytvlsD+Ry3qypd33btZ8hr9V6PWpzfTRGP4wpr2vH2ST5WZvvvPPO5lXu+NIg5bV54nn61BODMba5NKc9eqEnD/XhqcRjRl2xw9B7kb3EhkV2tR0e1DDvM/6s93JNfTavDZFRYm5/P7T+5pG1tQdJXXzSQ0F77bBGB0k93SYNYzJJfw7925k1ZPGh1qI7iWuuB9yQm9zS5sGjUHuEhydP7ts9gqBv2V2sx2ScUyQ9nD1jIzcevb+z+WruSnfVMeuGrNzGwjPuct+MMhuf4EbJLSWusRDTiFOq1L18zPHnVUZs24c2ZFklPl3o0o14amxP43mk/z09tW7bKHrlhHdD5i3Pcuw7trrGEuOORwyI3xNfrSqNvfTvNUqGLdejLLW1Jf1taS2qbWPb9Z6hN0apAaHvvLVtmnQ9sF5yNdcFasZNmtcqrkMpoJaNx5BVe2Di+eYhT65r4rB0tW0oQ5adW31klFduTiIv2liMLYvZkGNQIrg3ddWmrvmcxlzr8kymzrbYVx6jh7fNXgN0rrwx+mFMee1lMmQ+9B4C7MfrWG2hP3J9Snw09B5ejIuGf3RHXqcseTeV5rRHL/TkiaweeuihRh8hfmcpbhgeZ3jDcjhZOlDo6os+429IQ1bfA4Gx9DePrB3SkJXKr0kOIrv0wiHn4mKXNdOGrL4nkV0QL7744uZEHaGFKzoDJHpu9FWWqc+e/NpTPK8ykrbdIzw8eXI8SsI3fhMLQ3zRrOZksq0PxmRMnX04eyadjeHh+U1bHm/w2FIdQxmyUiFZuiJbalPp755xVyrj0UcfbRQOhDJeMW2LOYv4kUceudqz12OOvxplJP3GoQ1ZlJ16sKR36NP/nnpepfMmDeSZGrja4rt5ZZB3bnrLs+NkiLGVlonL+ec+97mFV2xz45K5zOkt8eDwBsTYd8EFF7TGSiyN7fTvnngwbeV1nbxNoghRn41fwYu3fP+kG6P0NU3qSY0Ak3hkpWvYpIYs1oGPf/zjCyf/Q7ymzHWpiy66qHl0Ab2EF6bSTYflWhOcv2ZzMi1DVuoZUzM/cnmHCvo+lCHLHr72kVFeuenZXNXyHVMW4z3D3OSKWFtCN2dcbrvtts3cQCbzNH1MXfM55WZjqHV5LadtabtGXctx0vxj9MOY8rrmezHMEBsRQxQezm9/+9sbr/o+yV43zh3SWEMW8vSoo45q5C+e6ew7Sd4rhqU57dELPXksDwKa87233HJL45HW5aW11157NXHDSka5NuZ9xt8kunap70vM+f2Y+ptH1k6qZ7UxmMQjS4as0sga4e8otmeeeWZg40qa1JPFGiPs6WIa/2LsGFnpJnIS4dFHwFCfRxD0LbtrKIzJmHq9Sl/tcLWvu3C9Yt9993UXc9dddzUBJeNpzxBB39PFzxN4PjbWBjlNT/htcHVvIEEvCM+485ZFvhgrgf5hg03AzvT6IdfmeDmKOC2kMcdfH2WENo1hyEoDtMPg9NNPbwJz8jLPAw88sEYsrNSLK14XY1xgyImB/9s8d7xywjs3veXZcTLk2GJcsWHiOmtMGEaZDzvttFPg1SC4ogSnHn9DKi9jxciyBqPaKy9tmzsbCH6sGFmeRyJin1nD06SGLBtIetIg4zZoOe3OzbPUu4Q8XS+xeeXnLHhk5drAi8/pS39d38M8ZV1lfSVN2h+xrnSMewIbx9+lh6+568Bpud5x7JWbns2Vd2zEfGPJYjaZn/3sZxf6jfrQx5GtHAhsvfXWYeONNw4wSlONcd/GJ029rtL51GX8TA9yanSsWs6l/GP0w5jyuvQ96d/txjz3QI23POvdSfxUjFRpsusX8obDAxLe/meffXYTRoDkuWJY0js8eqEnTxeDeHUOLy0OeXHWSEMeTHp43mf8pYdPQ177hkOJ+dj6m0fW2nE9iUdm2vd2rOTGeNtYSeNtDuXZ7Z2bY+abaY8sq+QxGQ8//PDe1vobb7yx8VSIG11rTJjkRTO76Si9Wui5zuHxjukjYDyCgDx9y+4asGMypl6v0lczqWwMjz4n4tZANETQdzs+cvGLct9p25IKQmvkqnmxycO0tAB5yujKg9Gb0z0WcpLdTIw5/voqI2MYstJDgKiAsznEkMUmwnqS2A068mmPPfZogsDzXV1Xirxywjs3veXZcTDk2LLx8HhUAIU3GkTbxmDp9dqa8d03KLvdoAz5aqGNXTnkq4U2/lRqdLIGAq58cK2vlKwyOakhi/rsqT+vRjE2+lzdsBuntrUFz1Pmbrzeylw++eSTm1gofdMsGLLsPGu74tX1jamxgXxDBH1PZUmN113JUNXHw8drvPFsrmrHyliymAMCDJBRF2cO4b3G+O9KXS+b5n6XypR4EI6XV3zchN90XUdND4TI69Hbaxl78o/VD5O8Wtglrz3fFPNYfdQePtaUdf/99y/oOG39VdITkCeXXnrpwtjEsPaBD3yg1ZupVJ5HL/TkqeGAHn/FFVc0V3bjHKsxeNi6+oy/VC6jh3vXbM93lpiPrb95ZK0d10MZjpYtW9Z4ssbDm5pyU+Nize88fTLNPDNtyAKM3fx4LOQ5oLgxowjGJ1ZzFmpbV41SlZ7w5E5urKA68MADm0WxK1njWO5qXx8BQ50lQUCevmV3fdOYjHPjZYiNi90M9fWmsqfqNeMrx9SOKW+7Si9Epe30uld7hZhn3KVlofASGwsvIowIxx9/fOeTv/y2y6g85vjrq4yMYciyxle8bnidkEChpNzrgzZ+Fgrc+eef3yhCXd41XjkxT4as9OSqRgmzm+pJNj59Xkmlb60ns1VYrNGyxjDP+hmNm9RlPTat56o3ZpEdr/YE1xr1vLLTXlsbYj2w472vjMydGrcZYegz5DIbk5jwFMKAZr1WvLJ4FgxZqWLd15vKjsma8dzGKl2nci+55n7HAQE6JptpUs7Tx26ATjzxxMa7syvZWLFtY9izufKOjZjPK9ttuaV1/ktf+lITe5BUE3ctHS/8tjSf07ERxxeGLLzBmH+lsWLHFusgV6mRT4uZxuqHseR1DZucV+pBBx0U2COl3s6eMlN537Zul8YmrBkf6JEkxg3BxjEE5VKpPI9eWMrDHgTZjx6M9/xxxx3XyJeuZGOlTmK46DP+rDHJG3PM088l5mPrbx5Za3UanBfoN/Zpk6Z0TSjJsFiXvZE2yXiYtP1D/37mDVkIOeJHXH/99QvfzgkZChwnLJ6Uc2POdaLdOLDAnnDCCc0LaF3JnpbmrkDaKw4lo0NOuC8FQ9aYjOkj72bZM25iHrsZ8no+2Tps2yY5eaJsu/h1PTmcKqbpIp1rg12AMCBx+k/spK70+OOPN27ZxDngpZSdd945HHLIIau9mlJagGz5qcD2KrzWkJW+eDLm+CspI23sxjBkUVdqmGLTS1/jdk7KjWH7oiGGL06kSV3Xz7xKjnduesuzPGvHVtdY7rORZdx/6lOfapTNmCYxZFFGKntKCjX5WTdoO6exMeXWOutVVDp1jmXbtdgaqqyyhMxAdpQ82Rhn55133sJ1CLs+WqXQszbn+qO08fWuC7a9GDuIQQJHz+aLfrryyiubfoon5iX5FuVrGlOIeY0nCwd8NQk5yMYIhT/GVlnsGFl2rNR4PqXfag2z/G3Sq5c2jo5nE4ZhhoOCGD4g1wYb97Vk6M3F5lwKhqx0zfOG8bDei/RzaT7bscH1HtINN9zQ/Dt3oJOOLSt3mNsYWQ444IDiPOdQA+MzRi+uSR522GELV9hq5ip5x1oTx5LXtd9ndQN0WdZO9I7c69O58vGGPueccxpDD6lNv/boCbasrnWsVJ5HLyzlKd34yfGwhqzSWO/qsz7jzxr2czFrc3XGPT+H2Mwd9tPoq+ijMZWYj62/eQxZtNV6nnoPn7ApoEvCAr1g7733Dm9605sW5oLdo3n0N3sjTYasWik1YX5OmDnpSl8rwwqJEoCVvE3QMQjYVOBVYH+LZ0fuJAzXZYL1RmUEAYYVlasluUS5GAaictl2/dFe2eqa1LSbhfaSSy5Z7Z7ztA1ZQ73QNBZj+se7WfYOSSuMvUpXrnxrRCGPfVbW2y7y2cWP/9Y1XqmfjSjCNW6ecsp27jl0gq1iPG5z/YcT8ybGU6ItpUCbbRunlIEV2KV28I1sJhhjpNxpxVjjr6SMtPXtWIas1DDFRpt/UG5YGHOeAFbxie0txQbxKjl2bra9Qustz/IsKTc1c8t6VrEBeve739261rAh4EprdPeOdU1qyLLGC8bzMcccE1CIbGJOY6gktlcaHyOnsOS8ilCUDj744OwVCh5U+O53v9sYyeLjChgeTj311GaTliZrBGCdZcPZZmxhjhOLLV6bazPI/+pXvwrnnntuwLWehHGMg6bcgRaBcJEDt95662ptK218vWMEGYl3yE033bTwE/QQFE42rMyxtoSB7Wtf+1rTtiiHvRtku8GKMo5+QxcqPbUOF8YIfYlelabFNmRZJb82VlvadmuYrY3P1iVL+Bv9g4cIBoycvolhEy+juIlmbJ5yyimBq/lpst7dXYdEtWO4j7dXabyPJYtTzyrYMmf233//VuMQ3JAR9sViz3xOxwbGjag7eeMGWR0E+YTRmqv3bUZrvMi5Ogm/KKty46HEP/59rH6g/LHktffbyJdzWIAt6xz7vC233LKVNbIYI/I3vvGNhfnHb5GJb33rW9dohkdPyB0ItRkLSuV59MJSHrsP6dIDIk/kK/Ms7mVLRvOu/uo7/qyM97T7mmuuCd/+9rcXdJic/lJiPrb+5pW1tt9gzDr93ve+tzUUAesyNoV4IIr+zdVWxl9M9Kl9mKBmfaIcGbJqJNRAeXHX5sTWKl/EiqCD8f5AsSahKGLBxiOBFzHS4M8lq3DO3Z8N4Bve8IbAZiZ6pbBxoXwmTFReqLvL4monNeXyOgdlo+RTNy8EMknZENFuBnEURIttyMoZ31gcaAfKHNbyPq9gjMl4aEOWVWImjb9h4wqUPPO6pk/OkEX+tnGFd1PqLdLlJm+v4qYbpt13373pe8Ynm09Ome3GyLPJ9RiyrMCmHcxBTkUJDBtd/FlokREoM+k3vuY1r2kWjXScjjX+SspIW1+OZciy8zfW3+X5YK9u8JuSp4RXybGbOPqRvqF85HIMnO4tz/IsKTc1S9GDDz4YPvGJT6ymGDPuURYwnCD/4kMD1113XWM4jZuWtB7PFfJSuyibTVE0TjG/uVqHEZp1g3nIBg8PH4wj9hXPNoUlZxRBJjC3uDJIPYwh8lF2XJNob9c6mvOApm/ZVLBW02bayLUd1k+MQemLS20vLOWu11EuHDAgIQsoB3mEIowMs8mz8S31R/x7zngf2RCwmvGCES+u4XCkfwjImxoa+U3Nq1JtupB9jCDKRnQm1kU21/fdd98adVM/spjNOf1uN+d94jqVGOauXWBc56CiT7JG+L7XFGPd6Tcz19NYTngZc7DJf0cPxKuN0+7Yp11zI3dIhBykTLy+mHOMK14ii2sq/cE/cV63jWEbz4mA6RjfMTRzraXPFdSxZLE1PMIMmcYjOsgHvpe5zHhFvjKn7Zyhr9oOQ9Ix1HZA443/mfOepH3E9YpjgfFGe9lv4OnIRjf216SxffmWsfqBsseS17XzONeOWAZjmJdx2V/FhyBYPzjcYIzYF/u69mFePcF69LZ5RJfK8+iFnjzWoybuS1n7MIhHnQQuV199dWPci2MQnQXPaOR8n9R3/OV0bdqJMYe5Htsd9fecnsHBHbp+mkrMx9bfamRtTs+KMp/v4tCLfmIMYCOwNoW2GJzWQzUafnn1E8MvnNGBYJqOhchRhqw+M2GA3zBBsUKmG9WaYlF68YBBYehKbQpqqa6Sm3+XoM6VjZGDYK5YqEmLbciiThufIbaz5KVRYjUW4yENWfZ6p/cEr+vbbcyFSYK+28UP11vKzyl8tk1d3gwxLyzxgIieEqU+jX/v8gorLUC5OnJGNU9b2JTjRZZbvMcYfx5lJNfusQxZ1GVPW/lvXa8C2ZgZ5C/FI/IqOW0bCupIjWXe8izLPmOrbRzljCalMYd8QGbjRYXRrk1ml8qxf89tpLrKYG6zaY2xeroUFus54GkbCjSu/oyLNo8Ee6roKZeyWOMwbrZ5FrFhwdga4+uUymUDRLnxFaohDVnUTXtYIwl9kB6YldoV/46yyeu3eKTUHArxPXBAoe5Tb6w/HnqwqWjzIhvDkGU3Gl0vx3lZ2hiUkxw6pd/MRoI11Xpb5tpFf+KFCc+2uZHb2LR9I+XhqcaBWnzApG0M2zhyaZl9Xx8eSxbnDqhK/QwLdHc4xPns9Xi1Y8OzrqXtiR6YqTd7qb38nTHQ5enqKYM8Y/VDrH8see39vpgPHQHP/ttvv732pwv5uUKHB0ub4bZGT7BewLkrhqXyPHqhJ0/OKOSBhFw/8sgjm0cw+qa+44/60LXxpoRlTcK4jZ6BA0nX4UruQHxs/a1W1nIYiYe4NbiWeJS82VmTcPBJnWnayoQh9gTWXpIMWSX6I/6dgUDcEE49cifgbcoFp6OHHnroGq7ebU1FaGDV5lSsNPhQBlFcWLBKLxexADOgOZXtGnBRoceIdfnllzdZp2HI6jIi9I0VFb97DMZDGrJs0GTvCV7X8M/FPisZCtrKs4sfnhScFDO+2uYGwoxTADaLnrgqvALINRjPhslTdmnRb/tW5g1XhFOvkLa8KLzMFU6ju674DD3+PMpIrs1jGrKsRyH1d81b6zXlCXReo+RY76LIIw3uXVNeyrPv2OpaA/Dwu/baa9fwcrK/QZnidB4jIdd3YwyWSa84xXo4sYtrQdd6xPw/+uijGwMmXh0ehQUvAq5FeQ6I+B6UYs9reVyNwsiDF6r1ErP8PKECatcNTqFpK32IpzNpaEMWZSLT77zzznDxxRevcfWpay2gr5iLPP3uiatly6JeNvWXXXaZSy6mv8erAQMaHuFdMpLfjGHIsgZ2r0Gii6c1jnmD4ObKTNsX15LSBpv68GrD2FLqT8YL67S9YZC2JRqMqZ9XqkpjuMvgXfKqbeM6pixmgwsDvK1Kxtg4V9jYcbgGP5I37o8dG94A/ikXZBgGdGSaZ+PIeGB+d11B7BrP6d/G7IdYz1jy2vuN6VqHnoBXbdf8sOUi0/BG6Qo3Y+VZ6VZA7sqjvWJY0js8eqEnD21HZ6U+9r+eA2sOt4866qjmsZ5JUt/xF+vMxWTsak/01scAX5LPbX0Iq7H0tz6ylrhXeNZ79KwYpoDroKVwAR79jfKwUTAeCIHh0QsnGS+L/duZD/beBoRBikspCwuWXgRBquCzMaLTUALiVag+cHEv5ToAyjjeLiy+JKz9nHzvs88+TR2lwZbWHRVQDHJsNKmDRJuZuAw4Fm6UIatQsUlZ7AUOYwbKMqck8ftpwyQxLdJvGJLxkIYsexW0r8HJjjvrVt836Hvb4sd/57oD3jV4hzCOMFoxtohDEceWdz4wXokBx+acMUD56TUn5gHGsde//vVFQ3Fp0e9qE+3A0MJVAxTZSdoxxvjzKiP2G8c0ZFkvqFJAaauweIy3NUoOfci1b5RUNhfpOCLeEZv6mvJSlpOMra5xF6+LMOYwqPINzCnkNadayAW8NmLsnNSrbdIrTrZdyErmIXGOovclJ5fMaeY2ax111o4pNmnITq4vsJ7ynfw3vgnZgadZH9lB+1k/kKWso7Q5rtPwwyCG3GBDWuORRLnMN4x7eJWx4aG9bFBZ9zHSsC6jJ3iMAF5ZWJJPHPxgQKRNfHdc2/kdbUNWMla4DoJxoWTw8LaLdZnDBurFEw+5H+cWfcgmb9NNN21O5QnDwEbBW/fQhqxcvBfiB3EdYpKUi0HZN+h7Tu9ifLF2c8AZZRdzjz4lPAQGixo9kPYyVjCUI2P4//QVGzOuxDMvmCNWHnYZY2kjRgAOYPEaiAbkvrE9x5bFbbpwKnfQsbkmGcdr2jdeY2XfF2Bz4xGDD+OAPQGb0zjH45rAFTiuCveRaW3jf+x+SOsdS17Xzu2od7J2sCYh42EdjZ7MPXRn9FqMV3D3BIav1RNsjGZ7dbhUnkcv9OSxOivjL66pcV8W5w16CfOGf3uYlPqm7/jL6S+5/XRtu0vM03rH0t/6yNo2PSu1KaDDxVAJpX6Jf49rE2sJhjLGQ7rvw8kGvSiN7SWPLC9d5RMBERiNQO3iN1pDVLAIiMDMELCx0bxeCzPzAWqICIiACIiACIiACIiACBQIzK1HlnpWBNZ2AjJkre0jQN+/1AlwnRYPNrxV8KTB+6vkuURMu7POOmvhJd2hPGeXOmt9nwiIgAiIgAiIgAiIwPwQkCFrfvpKLRWB1QjIkKUBIQJLm0D6iiQxn0499dRibDuuFhHPh2t1nhhnS5ugvk4EREAEREAEREAERGApEpAhayn2qr5prSAgQ9Za0c36yLWYQBqnD6MUDzoccMABrfGNiCFHMGRiNZG8xq+1GLE+XQREQAREQAREQAREYA4JyJA1h52mJosABGTI0jgQgaVNgKDdZ5999sI1QYxZBAvnhUQCvHPNkECfyILrr78+/OAHP1gIpk7eww8/vHmZTkkEREAEREAEREAEREAElhIBGbKWUm/qW9YqAjJkrVXdrY9dSwlwVZBn6tNXeUsoMGLx6hmGrFJMrVJZ+rsIiIAIiIAIiIAIiIAIzBoBGbJmrUfUHhFwEpAhywlK2URgzgnce++9gcDv8cpg1+fwJP073vGO5knyIZ7ennN0ar4IiIAIiIAIiIAIiMASJCBD1hLsVH3S2kFAhqy1o5/1lSIAAa4Q3nHHHeHGG28M99xzT3jiiSfCqlWrGjjPec5zwhZbbBH23nvv8MpXvjJsuOGGgiYCIiACIiACIiACIiACS5aADFlLtmv1YSIgAiIgAiIgAiIgAiIgAiIgAiIgAiKwtAjIkLW0+lNfIwIiIAIiIAIiIAIiIAIiIAIiIAIiIAJLloAMWUu2a/VhIiACIiACIiACIiACIiACIiACIiACIrC0CMiQNWB/Pvnkk+Ezn/lME7+E9KpXvSocffTRg9Twne98J1x++eVNWc9//vPD6aefHp73vOcNUnZNIY899lg488wzw6OPPhp22GGHcNxxx4VnPOMZYVbaV/Mti5n3t7/9bbjiiivCr3/96/C3v/2tqRpuz33uc8P73//+cNddd02tf8fqu9/85jfhU5/6VGBekD7ykY+E3XbbbVTsDz/8cDjrrLPCn//856ael7/85eGEE04IG2ywgave3/3ud+Hss89u4g/FRMwh2u59/e0Xv/hF+OxnPxtWrlzZFPG2t70tHHjggc3//ulPfxo+97nPNf/7mc98ZjjppJPCNttss1rbPP3hyeP64H9k8rSrprxp5Y1c6Ktjjz027LTTToM3ZUw5P3hjVaAIrOUEhl6HphmbclZkz9Drz2IMUXTWK6+8Mtx+++3h8ccfb6pcf/31m/iCBx98cHjNa16zGM1QHRkCbfEfeawEHfllL3tZ2GeffZp/6wETDSEREIGUwFwYsghoy6tNPEN+yCGHNBvAWUxjKhmzojikm/R0gz4r7ZvFccG4vfDCC8OKFSvWaN6znvWscPLJJwe4TstQOVbfDb2B8PTt8uXLw7nnnhvuvPPOJjtK0Ec/+niQfdUAACAASURBVNGw6aaben4efvSjH4Uvf/nLq+XdZJNNwmmnndYYkD2JfoQpCWMlhrTtttuu+f8eg5GnPzx5PG2NeTztqilvGnnTvq/ts5r2jinna9qhvGsSoG+uuuqqsO22245ixBTz+SMw9DokQ1aYu4NL9g/nnHNO+Otf/7rGAF5nnXXCMcccE3bZZZfRBzdj53vf+17zouxWW201en3zUEHNi7wveclLwpFHHtk8bKIkAiIgAhCYeUMWpyhf+9rXmo3+S1/60mZTKEPW9DyyvvrVr4YbbrhhjQ360BvrpTI98cT65Cc/Gf7yl79kP+kFL3hB+NjHPta8RCZD1jC9nhqSajxzMJiff/75jcE8TTVlWEPai1/84saQttFGG8mQNUz3tpaSetPVetHVNE2GrBpai5OXE/2f/OQn4etf/3qzWV0M78/F+TLVMikBGbImJbjm7+dJ38P7Ci/r3//+91kQ8TBxTMMSegEGLIzs6BM5T+zhe2n2S0TX4uAQPt7E4SC3GF796ld7f6J8IiACS5jAzBuyvvCFL4Rbbrml6QLcSmXImt7VQjYIGGUeeOCBYDfo86TYLOZ8RnH51re+tVAlJ0oHHXRQ4N8YTrgCx/8mnwxZw/SMvdrHtT68B0sJYyPXElF4UTZxYY8K1hvf+Mbwjne8o1RESK/ektkaVDyeT5655MlTbGySwdOumvKmkTf1pnvnO98Z9ttvv1GaIUPWKFgnKnRoY8VEjdGPZ4rA0GNDHlnz5ZH1s5/9LJx33nmNvkXi8BAdDC9pvLFYs7fccsvmcHastBTW16HZ3HfffeHTn/70al5y6MKHHXZY47RAf7DWos99+9vfDn/84x8XmvDsZz87HH/88U0+JREQgbWbgAxZA/b/Ut/gpAohpyEf/OAHG0WANPTGesBumWpRqSG29prbYjV8rL4begPh5VEyJrWVQ/wyYtxhvELZJXZV9M7yGtGtEa2PQcXTH548Xl7km3dFO/Wma4s9VsOjK+9Sl/NDcVrMcqYlaxbzG1VXPwJLaWxI9tSPgXSttFf960vr94t5X1/7fXX7r4gf+vnPfz5gZIxpr732Cu973/uysUjRybgNgtdtTDvuuGMTB3NMA+TQ363yREAEhicgQ9aATJe6kvGDH/wgXHLJJQ0xXHv33nvvBXpDb6wH7JapFjUPHoVj9d20NhAoSQRU//nPf970fby+iSGxK6Uc8KR67Wtf25RDeQSEPfXUU8Pmm2/uLqOvQcXTH548NQN/3hXt1JuOU13iznFqO0Za6nJ+DGZjlzktWTP2d6n8yQkspbEh2VM/HoZeK+tbMP8HRX2+ues3d999d+ONtWzZsiZbDBvDNc+2xCNJHDQSU4vEAz4nnnhiEw9RSQREYO0lIEPWgH2/lJWM1DiQ29TPgrIwYFcOVpQMWYv7amHsuPRKJwYlFJ4uN3Qb2wpPql133XXhhU7KtcZbO0isAa2vQcUzlzx5agbxvBuyUm+6173udeG9731vzedX5V3Kcr4KxAxlXkrGihnCuiSaspTGhmRP/ZAceq2sb4EMWZZZ2ifc6iCAOx5ZpYSegidXvCZ66KGHhre85S2ln+nvIiACS5iADFkDdu5SVjLS61o77LBDOO6441Zz6Z0FZWHArhysKBmypmPISg0bdGbpit/DDz/cxMciZln0pMIQlXp22eu0dpDw249//OMLsRz6GlQ8c8mTp2YQz7shK/KoCcxfwyfNu5TlfF8m0/7dUjJWTJvlUqt/KY0NyZ760Tn0WlnfAhmyUmb2wO95z3teOP30012vQqd6GmWmL6f36Rf9RgREYP4JzKQhK91UdSHuepmIV4zuueeewHU4/v3EE080VnwCOD//+c8P3K9+/etf31wVinGeJu3ONiUjtuW73/1uIMAhLrIkPJtwiyWQNN4iXe2oWYyp74477mhewsOFl28n8e28nkbsH64FwoCNnyelsX9yi0db+3h1ktdauAvPRp8+4E77ZpttFvbdd9/wqle9quqOO4sgV8auu+66wIuA8dso84UvfGHzkgkGBNh2pTRgazRc8KTvtdde24wZ/k6Z/Lc3v/nNTdBu+JWSHQNd+dO4SzX9G8t86qmnmocQrr/++vDII48sjCvcs2Gxzz77NHw33HDDzmbX1k0f8kLcNddcE+68886FfqVeAqgecMABTfBUxvqnPjUdQ1Z61YyP57nro446qpVDetKXPmSQXqe1DxzYwlLjGXP5wx/+cNhtt91Wy+YxGHn6w5OnNFbTv7e1i/nFXLvpppuaoLjIlvXXX78ZX3vssUczh2tekR1q/qZtT73pNtlkk3Daaae1KsXMz5tvvjkQGP6hhx5aCObPXEeh3mmnnRr5QV+3yeMx5bzts6HmeM1YSPN2zfWtt9468JBCXLtSo71ng5GW/atf/aqRI4wv5CzXgLfffvuw//77t67RXlnrjW9XYkR7eQiCscP6isyNj0EwVlhz0CdYW/HmHCt2C3OSl4MZx7RhxYoVC3OSBw6QddSdzmkPg7b+4NvoD3QV1hTK8qyFKc/YZmIOptxYM1hjabNnrfKOzTHXoT7B3ofSR9tkD+OQ+EGsyWz2qS/qWV49oDT+07971p80D3179NFHN0Ugd9EJU91hEp0w1+5UFnV9F3sBjCjIfs832bK6jKR2nLS1I2XTZ2xRrufANNcf6NC89Mo+gbWZeb7LLrs0Xk4wsWmI9ZuxevXVVzfyCT2NvQCB27kqWEroIGeccUajn5M860ypTP1dBERgvgksSUMWCySBAdNXLnLdhILGxuWII44IbIAmTTkl4+1vf3u44IILwl133dVaPO3AUMLVpba4Lt5F9v77729cb0vfTmNYqLiC84pXvKJozIMnynNbsEzbvlNOOaVR+FFYUKraEvGLCBpfen0EJRtj2Fe+8pXVXjnJlUsbWYjf9KY3tW4mrCELJYsNe4yrlJb7ohe9qImPVIqxxG+8myvy9jVkwROFlVcOS88WM554bY+NQtvmwzu2aDMvV/JcMpyie7ftA8YzyhkbOjyaYELqMjxPOvfs72kb8wBliVS65hfHN3lTz6tUUS0Fik2NXm2B/efFkMVVzAcffLBRcrvGGOOLAK0ov12G+KHnb9rfGFV5Xp3Nsn0lMuajfvqH149Kc4bvePnLX95cd8itC2PK+djeoed4n/nFdzIvbr311s65Hteuiy66aOGF4dIGA2PGF7/4xcbY3ZW61mivrPUYcUp82Hx/6Utfal7s9STvvPCUlY4J1uDSnIxrKoZB5K9da3J11nwfspS5gQGqlDDE0l50gS49gHI8a1Wsb5rrUK2xYUh9NCd7mGuf/exnGyNrWxp6PHp0Bms4Ycx885vfbPSsIXTCrrEnQ9YJaxww2f5AR7vwwgsX9LOUJzojB+zp+jmk/l2SG21/R++McUvJ86EPfajR15REQATWXgJLypDFZoUNPpsVTim9CS8lrsrhqTRJskrGVltt1XjJoLR7UtcrHB7FgSCI55xzTtHQk7YF7woUjK7FAKXxk5/8ZKPEt3mlpO2DJyfTnLJ7EvkJztymGKP04M1GHSVlOK2PDdYHPvCBkAsgaQ1ZtBfPvVzCIwuDpCd5N1eU1ceQxSacDeOPf/zj1s2lbSebQbwPDz/88KwHnmdsUSbGUYJtdinMad0YADlBi4aDxTRk0Y7UsNQVrD0d3/wujYVl/9a2QbeGs9z1W8qeF0MWY/OXv/yla4whQ4455pjmUCCXxpi/aT1skjGuknJXSOmbK6+8MlxxxRWu74ll43WGXMIwkKYx5Tz1jDHHPbIrzcO4Z3PMSb0nYfhjHOCpROoyZFEmmxFO470JzwnGGGtqTF5ZO6khq8+6ShtL88L77eRjDjGGkdVtBwhpeRguiDmDPmTXGlvvbbfd1rqhbWsjRn3kZJfegOxnDHmNf9TFWkW7OWBr8xaf9jrkNWSNoY9OIns4yGJecsg36S0Ej86Q5sFDEc9w9BZPKumEpTJkyOo2ZKFrc/CDsdsmDrg/+tGPNl7XUfYMrX+X+i/3d/ZSyJPoFGDb2adM/UYERGD+CcykISvF6nGZjflxW+eEIRqxWKwxDnHViWsQKEYoAijbLLKc5MfUtmmp6eI2xRoFgitGGERYQPj/LCA//OEPG0UzbW9b0MOS4sDmByEfNxIomlwzwK0cgU+duAXzzRj6yBcVYjYHbNjaXgxJvVLa4gSl7UuZYSDi+snOO+/ceEfRTk52OJlD0Y0JRQevqJzyyiJ62WWXLbSXct7whjc0Hj/0G98Ge64/8m2pN1rbk745t2/Gy2te85rGaIXhgz7CXZ+24/7cJ3nHb6l/qZv+w0OCa14xsWF561vf2nhA4QXEN6Cg4EUBMzakcYNw0EEHNXPBKrGeuu34okw2+IccckjjjUOf0AdsivAUS/s2tnWxDVnpuG276kfb0nw5gxeeGPHZ5zYDlb3KyGkmp5o2zYMhK20zBoQ4vpAPjEEMvhdffPFq8rNLhowxf2MbkWHnn39+QPa3vRLJ9QkM8dFwEsctnqhR5rXJj5wRe0w5P9Ycr5FdtAHP13TTiZw5+OCDG8MFzKIct/I21tNmyMIDi9eqUrnEGs3mmjUaOdK2TnWt0WPFQUKOMXb+8Ic/NJ/GWgMDvH051GG9YgwytpB9qcwlP9cjuTYz6TVDq9vQDrxskeeMZ9rAOLdre+yPNmNezkiHxxVrBbIurtnkw5DGJjLqDYwJvi3nTW03nbQjrlXwY63COMchHwcOrGnpNc22tWoW1iGvIWsMfbRN9kRdl/U4HgjmxgPXtzi0ZVxOkjw6Q5qH8cq44R/G12GHHdaMm6g3oK+gE0a5QNt4NRiD5mIY3ajP802WmVfueNZ9yvaOLdsOj56Z09FZ39/znvc0+yT6hrUdT2z2DpH7mOu3dwzm1iRkBHuLSceHtw3KJwIiMJsElowhi1hMn/jEJxa8nzgN5XSeeCc5QZc79WZDTlwbb9wo26U5JYPNFcYpDDW5xAYZbwIENcljKErv9ccy0wWV9nNaiqKbSyxYLGp4KJBKAZJTz5a2l9vsIlnyAkKBZYMQjU5tsW3sJhQliD6Kp0X2++hXjD3R8MC34ZVlT45zhizGyrvf/e7q+B9dU9ujYHiVKAx155133oLhEwMb39Z2HdV6VbRt9D0KHEo5V2TjOCVeyrHHHputu82bY7ENWdabqs24lI7v3IYv9fhpuzJo5x9sch5KHoXW0x+ePDVLTi4uYZdHo30K22tEGmr+xm9LDYht10dTVmz6Mdq3yQ/7XTkP1DHl/FhzvGYs2OsbbDiZu7mr1fBCLtgr2TlDljVCMGZYT1gbc2s06xRxoDCqxcMe1jR+Y9do74ayhgN5v//97zdX40i0sc3AEstlPWNdi17YXZ6g3rZwoMLV2WhMQ94T7y8nX9q8gHJyzY5jvg8DHQbLnA6U86xkzp100klrxKS0+kDXGIKD9dJrM7jMwjrkMTaMpY/mZE+Xrst44DrqJZdcsjCHJvVQ9OorOZ2wa3xxyEpMzeglVIp36J0/3rXSmy+t1yt3POs+5XrGVu67PXqm7Q+83k444YTVvFxt2WPp396+Ix/Xk9kjYeyMCQ9gdKy2w/ea8pVXBERgvgksGUNWqnDSJR5rvVWsUZ6IDcMmvU/KKRmlWCFsBFB8iW1F4nojiqENoFxaZNOFEg8sAh7bKzHpNxEQlHpRTjnBw4iDIc+m9IWRLqXcLpIeZYkTOII+kvhe2KenuyhhGKUIWk/yupvbzWjuVNwqDGwOiOtFkPIhk0fB8CiGjFWujcbrmmywidu18cYbdzbXGgxzp5ylsZUG06YyNrTUzdXBtmTrJd9iG7KoM/WmQvlBcUuDitoXdHLGrjQGU5tnV2oM61LAPQptqT8846V2DFtDFoYe5kNX7EA8dvCAjR4aNl7FmPM3fl8aYL/tlch0DmI0wRDeFawawyXGC+Qdcgyvl9TwNZacH3OOe8dDn7n++OOPN4aW9Mpxbt1LDWTMI646c/LfleyhS5uc9m4ovRzIZ9fmkudyLDvVRdoMvDXtSGUL3PBSQY63JZhx/ZxHQGLKrcfWYMlhDwcjXQd5tmzaY73IreGtZDyObbRGXOul3WdsjrEOeYwNY+mjOdmDcQgv8jbPFNtnpYNLz9isXaMo0+OdiNyFXZtO6GmbzeNpa9811St3POs+bfCMrRwDj55pdfSSx9tirN+l/uQwkmvorPMxlYzipTL1dxEQgaVFYEkYsuziXhOcm5NArjosW7as6dm2zZCn22072rw3bFlpoOmct5VnkU0XypJHludbYh6uVpx55pmBE8a2a1W2ffz/Ns+ttO70JUT+uzV02OtapYU3LbsUH8kqDDkjRw2ntrweBcPTv6kxhfw2GGdXW9PxlfMwKSl6tu42zybbhtRQmevfIfiWyki9qXLPPKfju03Bt/Payoj0ehvtaQs4zt88Cm2pPzzjpcTF/t0asjx9bMeFNV6MOX9j+yOrrs1ZOge9m+oufmPJ+THnuHc82DZ44wNao2bOkJXKoZo12rYpFwfNu6H0ciAfBhmu06EjYKzj+mMaALmtLLsWt3lnetpijTdeYxoGnLPOOmvhdS9ryLIyq+Ygx5Zt9YL0BdiatYpDBeYqVzRJ9uBsVtahkrFhTH3Ulu2NE8R1MW4sxKt7k+i53vXHGk48OqFdh4Y4/PKsp95vsnPWK3c86z5ll8bWJHpmygGjJzEHc4fXsY7FWL+7ZGB8rIJrzTHJiOVZNZRHBNYuAkvCkIV3EUpbdEmuWaRRDHBnZkEieTyJ2oaIVTK8ZXkW2lIeq+Thbk68J54vj3Gk+gzt9NS2y7ssbZ/3FLqkBKTeFrS95oUSFj8MlPHFPPtbqzBwZYXrGkOnoQxZqUEm573W1W6uY/BCGCn329LY6rsxs/03hFJa2z/pvMgZO1JjapcnVXpSbK+w2SuMuY12bLdHoS31R1+lu4tdnw1ESekec/7yLakHU1ffpUZtfscBA7E1iFvIZrk2jSXnx5zj3m9M21B6pTMt067Bdq2wcwT2eMZ54pvYNTr329Ja4v3+IfL1mUtt9VquHgMzZVlPU6uL2P7oOqSybbMPW9jDt1RW1l6tTNcq6k3XjFlZh0pyb0x91MqetlAUts84qOWhlhgou83z3zv+a9eooXRCb/vSfJ629l1TvXLHs+7ThtLYavt+j56ZcuBKHlfs08czbNljr99dfck4J+Zv6onVFeqgz7jQb0RABJYGgSVhyLIC13Pyk3Zfugi0eUR5utsqGQTgJoB5KXkW2lKeXJDgWC8bEk4yUHqIq5GLddLWxniKXtrUlNqXK7+kBKSbqhLD0t/txqqvwlCqx/7do2B4lKh0c1DbBpvfGpRKfZf+vWZjYhlPw5Bl5+Shhx7aeFbElHLt8qRKDV5WKedaMNd0uYpUUtg9Cm2pPzzjpXaMeNplyyzNoTHnL21JjZRdfWcDdqffwdVcgr7vvvvuYbvttnMF5R5Lzo85x73jIW1DzoOxrRzLxMpbu7n3tieXL3dAVFpLJqmv9NsY7J1AycwjHlJJg1ZPIvcm2UymcsQy62sgiyzaDq6sAa0tbl0bU9uP6TialXWoJPfG1EdL86xrrKbX7CfRc73rj2cds+0dYx572+HNl7bZ217v+loaW23969Eza79v7PW7a6xy+HTppZcuhC1gfWZfx8uXSiIgAiKQElgShqxJT0BTAe+9DpgbRmNtcLyKAxtp7pPHOEptQ51rBGz88NbiVcG2U/H01DZ3JS0tv3aR5LclJcC6pk8yde1Jdl+FobYNHgXD07/e56Q97bOG3lLfea6+ts2H1Ntxkg2d57va8qTtTw0edr52eVKlVxCpJ82bKnyljZtHoS31h2e81PLytMuWWZpDY85f2pJy7+q7KGvOPffchZcLc3yQg3iv4smKV2+bt9ZYcn7MOe4dD/Ya5sc+9jHXwYc1YFhDlpX13vbk8uXmWGktmaS++Nv4yh51YbQi+DoGIa7g8Le2NIncS+el5zpQ2oZ0flhDVpfByMMqbVd6yNXXWzHWaWVKum7PyjpUkntj6qOWb83Y6msIzI2HsdaoMeaxp61911Rve73ra2lstc1Nj57p5RDrGHv9bvsWG5uQQ3himyqwu0cyK48IrH0EZMgyz+6WPCq6hshYG5yaRZbrNjxlzYuE8bn5rjYTq4RgrbkntNNFuuTCXrtIxs0lho54/a/LU2jSqWmvm/ZVGGrb4VEwPP075CbXbvpLfdfXY3ESpbuWc1f+NGZLapBNPXpK895u1NP5kG6wSteaPQptqT8846WWn6ddtszSHBpSEe6KS1bqu3STjFzkRdP4Cl4bJ4LBY/R83/vet8bLnGPJ+THnuHc8eOVVrrz0t2MasnKHKt4NpZdDmo81lQDU3/ve9xbWqppyaowNttw+8zKWkf52TEMW9cVvHNqQlXq1z8o6VJJ7QxqyrGybZE1t86KrGcs5I0ffuK65eseYx571tO+a6m2vdx6XxlZbX3nktpdDro/7jJH0NyW9KM2bejTmHpOYtC36vQiIwNIiIENWCOHyyy8PCHnSJC7XY21w+iyyXHfgFSlOZYlzRYDW+LqYHcJ4aB1//PFrGLPS2DKl65q1iyRtKCkBQypetZvwoaa5R8Hw9G9fJd7zHaW+m+QknLgceC+kmx1Pm4bMk16jSTcGNZ5UtCedD9ErBINH6nVWiuPmUWhL/eEZL7X8PO2qnUNjzt80EG3JC862G6Mk179uvvnmNa6B2by5Z77HkvNjznHveOjbBhs3qWTIKr3m621vzFdaS2rLi/n/+Mc/NrGF0hcZbVnIAPQGXjvG+IlHwVe+8pWFbEMZsmplaBpvamhDlo27yEvLxF2a1JCF5+sZZ5yxEKQ+HSezsg6VjA2TGrK69NGhDFk114Zzc2esNWqMeexpa9811dte7/paGlttcsyjZ3o5xDrGXL+75HEqW2pCWfSV8fqdCIjAfBNYEoYsG9i7ZHSxXdZXebfljLXB6bvIpu3jVJmXa2655ZYmjgcLZprsa0ipB4pnMaldJKm7pASkhoMhnoxOv7evwlA73T0Khqd/UyXe0x817Sz1Xfp3T5DQWDePL3z84x8PbAZrN2E17S/ltYFukQ9cHzv//PMDShPJc2KYjtfYB/z27LPPDk888cQar2zl2uVRaEv94RkvJSb275522d+U5tCY8zc9tfX0XRcP+o4gyBi2fvnLXzZB5NNkX+4bS86POce942GsGFn2MZJJ+8x+T2kt8X5/mg+DFAGHY4Bs/oYhnDiTxFXbeuutAzHW7JWXSQ0ZaRvGipFlDUbeIPKxbW2bXGvQrDUye2NkTXMdKsm9MfXRUszHrnGexsji9VbvteFcmWOtUWPMY09b7ZrqHV/e9nrX176PEHn0TC+H2N9jrt9d47S2nX1ku34jAiKwdAgsCUPWJK/E2Nd7vC8N5obAWBucMTauDzzwQBNPKxoZ7MKdxgTafvvtG48tYmG0pT6LT0kJSANsU++Qp/glZXSoKe5RMDz9myoVuFvz4hevdw2RSn33s5/9LJx33nmNR19N3XbzOolnwqTfmW7Q2UQT9J0A7cwD7zelsiLGqyE2zuc///mGjUd2eBTaUn94xkstL0+7bJmlOTTm/I2MMHAzrvCEGSLRnzfccEMTaDZeP8QrixgdG2ywQVPFWHJ+zDnuZdP31cIuTxrqtk+5e+aKt83kK60lNWXFvD/+8Y/DhRdeuODJvOOOOzYv5+LB3JW6Xt6rbUffoOzWoDTkq4X2mvWQrxbaANPpmjEr61BJ7o2pj1rZ4zUI299ZmVY7Lsdao8aYx5622jXVe13da7T2rq92bHkejPJ6QXo5xLEw5vrdNd5q21k7dpVfBERgaRFYEoYsK8iJ+3Tqqae6gtTefffd4dOf/nTAa4PkVQxyw2CsDU5p44piySaI01teUOO0+AMf+EBxpHYpjVxHxNBF2R4DUp/Fp6S0cB3yrLPOWvAe43SXKwxtQZiLH5xkKCmjNWV15R3KkGXH6S677NIYs9jIT5pKfWcV89e+9rXhve99b+sjAbE9xJXBgBTTNA1ZqVKGEn/QQQc1xjm8LrwPPLA5TL24mBfMeb6T5PFq8Ci0pf4oyYM+48HTLltuaQ6NNX/xmDrnnHOaRy022WSTcNpppzVXu3KJNl511VWNoYP2EA+QudOVShv1seT8mHPcOybw2v3EJz6x8Oqe9UZrKyeNQ0ceu2bAFFl42223NUVgFDzuuOMChyRDpNJa0qeO1IPFu7GlntSzjv8/idxLxzplWc/ptu+yj1NYQ5aVZRjnTjnllLDlllsWUdl5vcMOOzR9GQ+67Fh4xzve0cjGUrJjxHoez8o6VJJ7Y+qjtmyvx5uVLd553dZnY61RY8xjT1v5TrsGnnjiidnYsSkT+9Js21z3rq+2fzmsRM9re5CJtth50XZI4OUQv2+s9bskB/R3ERABEaghsCQMWXyw3TSzUT3wwAM7FwCURK4OEC+FNOnp/lgbHNrWtQjZjRcvb6GUssnrSl2n71EZT18k6iqrdpGkrJLSYhVbFnP69YADDigaUTDsffOb32yMXlz/OOyww8J222238AklZbRmEnXlHcqQZV9yWX/99ZtNOUHHuxIblosuuijgXQALjLwEe99ss80WflbqO9sPbOrwUEFhaktc1yJ2FB5PMU2yoZu0P9KNHUYPjHHEIiHZjZh3zuAFhAy58847G9lx7LHHNteOupJHoS31R0ke9GHlaZcttzSHxpq/qadf+gpl7rutkr/nnns2z3h3GYCtPLWbxbHk/Jhz3DsmrOGEK0gnn3xy85pjW6LdxJHiSlVMucMP6+GUiz+Wq+O3v/1tI0uQZcievffeO7zpTW8KxKaKqbSWeL8/zZfKbq+xm5cMuWrMteqh5F6q2zBuGb+M47YEJ2QIDxvElNvco2eLoQAAIABJREFUpodV5GMt4QCsa27E9eT6669fKNsaqvh2GMCC5BlD5OOwgcOF6AlpPcFnZR0qyT2+ZSx91MoedCIOlVjP2hLcLrjggoVr9BiRMdIQ061vGmuNGmMee9oKh9Tjj/9fMsDacc5vJjVk2TAInkN5O9aGMmSNtX73HXP6nQiIgAjkCMyVIYtgonjkoMza9OijjzYnyZwikNjos2HHwyp3moHCHjf4MQg6VwfYjHZdoesaRmNtcKiztBjbTQKKLgpO27dwTYrNB4oDKV0w0ytUuReicgxK7cv9xqO02JNE+pWXxPbYY49WYxan/lwJia8h5gx7HmV0CJExlCGLttg+5hT9mGOOCWwIc4lxfc0114Rvf/vbC5uDnJLj6Tu8X84999wFz0WYYsxi3Nj01FNPhS9/+cvh1ltvXe1P0zRkMd9pP0Yn5AfBbh966KGmfR6Pw/ghqREFQzHfynwpeQbF33sMRp7+8OSpGb+edtnyPHNojPmbGuDtC5y2jVYZ98gPPFs54Ijyw3ogjinnx5rjNWPBGhTY8LIu5q7UMa849OAlyDTl5pQ11JG/tE5hgKYvokEcIwvGFmvAt2tJ6dEFD4/UswodgsOQ/fffv3XdQTbgxRwNOLGOSeXe448/3hiGYsD5LrmPzCfWG8Hm05c5c3I/ZxTBQHjwwQdnjVlcu/3ud7/b6CL8bxL6Ad7vHBalKZVP/HdeRYYDBsFcQk7ALr60zDxlbbMHA7OwDnnk3lj6qO0zWHaNB+TfZZdd1ry4GfVcjzG/ND88648nj63HoxOW2mb/7m2HDYWAjoMRH0PspDpOjbeXlTtdh7fIajxH0UFiGsqQRXljrN+1/af8IiACItBFYOYNWVao77vvvo0yiULLAp4aaohNgQEjKnAonxin8OAhMCu/QRHAA4vFjYUrpraX+2qGz5gbnNJinPOAwZOARRBDRzT+sZkgoDHGjRgfC04or29961ubz02VCTYMH/zgB4seUKX25Th6lBaUryuvvLI5XY6KWOzXQw45JGy++eZNv7KhwjCBwobSEBVt8h5++OFhv/32W60JHmW0pu/b8g5pyEIpZYPCZjcmvBJQTN/ylrc0XhP8f8YhV0zhRqDiyK1tc+DpO8rAww2+6ZzhigIeEnh70QecaqZjK+XiOa0kvycuRJ++sZsryvB6HMb6chsJ/lbyDIq/9xiMPP3hyVPDyNMuW55nDg09f9MrUd7rXnbzyxxBrrFpZyOO/EBe8D14muDNGQO+sy7gvcD60TYGvOPV02djzfGasZBrA16MGKd23XXXZi2BDwY/ZEK6jsZ62ozDeG1xLTTdeLFRRJZjtKDs2BfIOfoizdt22GQ3oZTJQQ79i9yjH7uu5+T4WI8lysGoiazFIEN5cLjvvvvCdddd18i+1HgUyxzCqGZ1G+QWbUH+0hbmBQY0ZD4HCHH9i21o29zm+iPqDXiqUg/fSL7cetLmFZwLlE8foGMw92gzbeTgkT6+6aabVntkYa+99moOrKx32JjrkHeOeOQeZY2hj9r1Bz7MV/oJHQf9OLLlmjBX3zBGxNRlnPF+P/k8ssyTx9bp0Qlr2ultK/nsoQf/LcomrqPDmHHNg0kYdDGyIwP4J863Nh3HxptiPXn3u9/dGIDxkEsfjLDGo6jjsY+hPcwBvFSvvvrqBV03jgPaPKQha+j129N3qc5M/kkPAjx1Ko8IiMD8Eph5Q5aN45SitqfxOQ8UT9dstNFG4aijjmqMXpOkaRqyaHdOKfV8D5twTrnjYpoGHfa+ADmm0oKCgUGTjU00yni+CwWj7YTZq4x66unKM6Qhi3pQpDi5ZnNek7o8FL191+Z90dYOlDT6IF6zmbYhy74AFhXV2tebbFwMyil5BkVGHoORpz88eWrGh6ddtjzvHBpy/qZBw73xYXLKuIcNcwYDi/XCGVPOjzXHPd+b5skZIrrK4BoYxqToUdPl5cgGH49N+zpkqY1dXj320Za0LK9Xsa2fcctDDhiovIlNJ5te1uIo92o8PtvqqR3DGCxYzznQIHUF17cezJ5vZVOPzMOY1mYgtN50nnIpC8MwRsgNN9ww+5Ox1iFP+8jjlXtj6KNW9iCb0ItSY2/bd6DnEsuMmw2TJs/648lj2zFNQxZtqdGhmevEfsPwFK9Vt+k49op7+t02tEHuIKGrv5BvvMLMoULXXO/TH5Q35PrtGXcyZHkoKY8IiEAkMPOGrC6Fui0wO9eHMHxEj6O27kZp4hT4iCOOKMaT8gyZMTc43kWIzQQLQbw21dVuNmoYejgljZ5taXwYG2y1qyxv+9IyapQWTry4voIRwaO0cfqLot12BdGrjHr6vSvP0IYs6kKRxzOKINaezWD0TkBhyqWavmN8cBLIiWRX3Vw55LT+G9/4RrjnnnuaaqdtyLIvp9EmrydVys2eruJF4gkMSxkeg5GnPzx5asaup122vJo5NNT8TY2RNQ9zsKnkUAT5Ea8MdvHh6imbaR7OsBv1MeV8bNPQc7xmLMS8yFkMTngmtR0gwAaPTDZ0xLHCeEEqGW/wKMB7Oo2h19ZGNozUQcyaNuMGv7UeMLG8mnXMtgH9AwYYs0qHKHgHs+ZgcIvXmPvKmBwL5hBXxYnt1yV7acfRRx/deM3gPUIqvRKJvsAVJU9/YEBGtm+xxRbFYcXVa+Ycc896idkfs2bTx3gYp/HPcpWMsQ4VP+YfGWrkHj8ZUh+1side10TPiHMv9x14AOEZ2BXrzvv95POsP548ts4andDb3tp20F/M+S6e0ZCL0ZUQHSUdp8sQnTO0M294OZd50yV3uG1Bv2JI44Cza67Xckj5DrV+e/pMhiwPJeURARGIBGbekEVDWbxR3lDKiBcRU9cmFEWHK4QsBCwyXL1jQcB4wyaFU9M3vOENgxiwYnvG3ODULEIsOnwz12T4NyfDUYnklBZlZvfdd1+4EpZOhzQotg222jVtatoXy+mjtLDAs7GiX9kM0a8kNlRsWDht5FoCY6MraG2tMtpXZIxhyIpt4du5RgILrmiw6SKxCeB6AZuXffbZp/l318agT9/Bj00Vp/mMGcYXyh1B5LnegILHHPQoefYJa+9Vrdo+sUG8+b3Xk6ptjvDfazw+PAYjT3948tTw8bTLltdnDk06f+N3932Yg/pZRzCKs3nvIz/GlPOW8VBzvGYspHlZMzkcYa6zwWMt4b+xjvB4BtddeOmO/37GGWe4DVnUgcxgDbjxxhsbD9OadSr3PbQLQydXm7lWFa/51V4ftmVTLhtFgirjfRHHTJSzrJPIWYwF0eiZzs+aFwE9/UT9N9xwQxMLC7nPd6LXYMDCQ4e1nfnhXXtinW39kX4n5VNP7TVNYkbhOcR6RZujIY41G4PY61//+uKanWMz5DrkYU+ePnJvKH00Z8jiZTv+O5706AKsx3GOMiY5qCzpAN5vj/k8648nj623j05YanufdjA+WSeuvfbaZp3g/zMPuGKN9xPjlbHb1h+5NjG/MLZzCIiHVtTJux6SiOEyrOy1/Zqu30NeLbTfMen6Xeor/i5DloeS8oiACEQCc2HIUneJgAiIgAiIgAjMJgEbo8p7JX02v2b+W5U+bsHX9PE8nX8K43xBH0PWOC1RqSIgAiIgAiKwdhOQIWvt7n99vQiIgAiIgAg0BNik8/ovHh2c+uN5wAl/KaXXbSf1gCrVtbb9/fzzz288zfB823nnnZu4VF3exvCx16i5+sm1PaXJCciQNTlDlSACIiACIiACQxCQIWsIiipDBERABERABOacgDWAYDQhVljXVTKuTRFThuuapE022SScdtppzTUcpckJpC83E3vw1FNPba6OdyWuMF1wwQXN9W767sMf/nDgCprS5AQIoP/JT35y4Sq/vA8nZ6oSREAEREAERKAPARmy+lDTb0RABERABERgiRGwT9AT3+n4449vApjnEp5bxGu65JJLFmJSeYxfSwzbqJ9DbCkC48Mao9RBBx3UxCZrMy5yzZNg8/GxG6/xa9SPWEKFp96H9MExxxzTxFxVEgEREAEREAERWFwCMmQtLm/VJgIiIAIiIAIzS4CN+nnnnbdasPT99tuvecQBTyA278RgIhDxZZdd1jyqEl/W2mijjcLJJ5/setFuZgHMWMN44Obss88Ov//975uWwX/HHXcMhxxySBN4nWuGBI7myhsPvBD0OwZTJ+/hhx8e6D+lfgQY2wS55sVMPBbxdGPMkyZ5EbNfa/QrERABERABERCBSECGLI0FERABERABERCBhgBeWVxnwxOo6+l3i+uZz3xmOPLII8Ouu+4qkgMT4Kog1zejgcpTPEYsYpxhyCrF1PKUt7bm4RVAXuTEUGgTBsVjjz22ebFXSQREQAREQAREYHEJyJC1uLxVmwiIgAiIgAjMNAE8fK655ppw+eWXu4wnL3nJSxoj1hZbbDHT3zXPjbv33nsDgd/jlcGub+FKKMHd99xzz7DuuuvO82dPve0E2v/MZz6zxjzA+/C4444L22yzzdTbqAaIgAiIgAiIwNpIQIastbHX9c0iIAIiIAIiUCDw5JNPhptvvjn86Ec/Co888shCgGuMI1wz3H777ZtX9NjMy2Ay/nDCwMi1thtvvDHcc8894YknnljwmuOaG4bEvffeO7zyla9srsIpTU7gpptuCt/85jcXWD/rWc9qXo88+OCDm4cNlERABERABERABKZDQIas6XBXrSIgAiIgAiIgAiIgAiIgAiIgAiIgAiIgApUEZMiqBKbsIiACIiACIiACIiACIiACIiACIiACIiAC0yEgQ9Z0uKtWERABERABERABERABERABERABERABERCBSgIyZFUCU3YREAEREAEREAEREAEREAEREAEREAEREIHpEJAhazrcVasIiIAIiIAIiIAIiIAIiIAIiIAIiIAIiEAlARmyKoEpuwiIgAiIgAiIgAiIgAiIgAiIgAiIgAiIwHQIyJA1He6qVQREQAREQAREQAREQAREQAREQAREQAREoJKADFmVwJRdBERABERABERABERABERABERABERABERgOgRkyJoOd9UqAiIgAiIgAiIgAiIgAiIgAiIgAiIgAiJQSUCGrEpgyi4CIiACIiACIiACIiACIiACIiACIiACIjAdAjJkTYe7ahUBERABERABERABERABERABERABERABEagkIENWJTBlFwEREAEREAEREAEREAEREAEREAEREAERmA4BGbKmw121ioAIiIAIiIAIiIAIiIAIiIAIiIAIiIAIVBKQIasSmLKLgAiIgAiIgAiIgAiIgAiIgAiIgAiIgAhMh4AMWdPhrlpFQAREQAREQAREQAREQAREQAREQAREQAQqCciQVQlM2UVABERABERABERABERABERABERABERABKZDQIas6XBXrSIgAiIgAiIgAiIgAiIgAiIgAiIgAiIgApUEZMiqBKbsIiACIiACIiACIiACIiACIiACIiACIiAC0yEgQ9Z0uKtWERABERABERABERABERABERABERABERCBSgIyZFUCU3YREAEREAEREAEREAEREAEREAEREAEREIHpEJAhazrcVasIiIAIiIAIiIAIiIAIiIAIiIAIiIAIiEAlARmyKoEpuwiIgAiIgAiIgAiIgAiIgAiIgAiIgAiIwHQIyJA1He6qVQREQAREQAREQAREQAREQAREQAREQAREoJKADFmVwJRdBERABERABERABERABERABERABERABERgOgRkyJoOd9UqAiIgAiIgAiIgAiIgAiIgAiIgAiIgAiJQSUCGrEpgyi4CIiACIiACIiACIiACIiACIiACIiACIjAdAjJkTYe7ahUBERABERABERABERABERABERABERABEagkIENWJTBlFwEREAEREAEREAEREAEREAEREAEREAERmA4BGbKmw121ioAIiIAIiIAIiIAIiIAIiIAIiIAIiIAIVBKQIasSmLKLgAiIgAiIgAiIgAiIgAiIgAiIgAiIgAhMh4AMWdPhrlpFQAREQAREQAREQAREQAREQAREQAREQAQqCciQVQlM2UVABERABERABERABERABERABERABERABKZDQIas6XBXrSIgAiIgAiIgAiIgAiIgAiIgAiIgAiIgApUEZMiqBKbsIiACIiACIiACIiACIiACIiACIiACIiAC0yEgQ9Z0uKtWERABERABERABERABERABERABERABERCBSgIyZFUCU3YREAEREAEREAEREAEREAEREAEREAEREIHpEJAhazrcVasIiIAIiIAIiIAIiIAIiIAIiIAIiIAIiEAlARmyKoEpuwiIgAiIgAiIgAiIgAiIgAiIgAiIgAiIwHQIyJA1He6qVQREQAREQAREQAREQAREQAREQAREQAREoJKADFmVwJRdBERABERABERABERABERABERABERABERgOgRkyJoOd9UqAiIgAiIgAiIgAiIgAiIgAiIgAiIgAiJQSUCGrEpgyi4CIiACIiACIiACIiACIiACIiACIiACIjAdAjJkTYe7ahUBERABERABERABERABERABERABERABEagkIENWJTBlFwEREAEREAEREAEREAEREAEREAEREAERmA4BGbKmw121ioAIiIAIiIAIiIAIiIAIiIAIiIAIiIAIVBKQIasSmLKLgAiIgAiIgAiIgAiIgAiIgAiIgAiIgAhMh4AMWdPhrlpFQAREQAREQAREQAREQAREQAREQAREQAQqCciQVQlM2UVABERABERABERABERABERABERABERABKZDQIas6XBXrSIgAiIgAiIgAiIgAiIgAiIgAiIgAiIgApUEZMiqBKbsIiACIiACIiACIiACIiACIiACIiACIiAC0yEgQ9Z0uKtWERABERABERABERABERABERABERABERCBSgIyZFUCU3YREAEREAEREAEREAEREAEREAEREAEREIHpEJAhazrcVasIiIAIiIAIiIAIiIAIiIAIiIAIiIAIiEAlARmyKoEpuwiIgAiIgAiIgAiIgAiIgAiIgAiIgAiIwHQIyJA1He6qVQREQAREQAREQAREQAREQAREQAREQAREoJKADFmVwJRdBERABERABERABERABERABERABERABERgOgRkyJoOd9UqAiIgAiIgAiIgAiIgAiIgAiIgAiIgAiJQSUCGrEpgyi4CIiACIiACIiACIiACIiACIiACIiACIjAdAjJkTYe7ahUBERABERABERABERABERABERABERABEagkIENWJTBlFwEREAEREAEREAEREAEREAEREAEREAERmA4BGbKmw121ioAIiIAIiIAIiIAIiIAIiIAIiIAIiIAIVBKQIasSmLKLgAiIgAiIgAiIgAiIgAiIgAiIgAiIgAhMh4AMWdPhrlpFQAREQAREQAREQAREQAREQAREQAREQAQqCciQVQlM2UVABERABERABERABERABERABERABERABKZDQIas6XBXrSIgAiIgAiIgAiIgAiIgAiIgAiIgAiIgApUEZMiqBKbsIiACIiACIiACIiACIiACIiACIiACIiAC0yEgQ9Z0uKtWERABERABERABERABERABERABERABERCBSgIyZFUCU3YREAEREAEREAEREAEREAEREAEREAEREIHpEJAhazrcVasIiIAIiIAIiIAIiIAIiIAIiIAIiIAIiEAlARmyKoEpuwiIgAiIgAiIgAiIgAiIgAiIgAiIgAiIwHQIyJA1He6qVQREQAREQAREQAREQAREQAREQAREQAREoJKADFmVwJRdBERABERABERABERABERABERABERABERgOgRkyJoOd9UqAiIgAiIgAiIgAiIgAiIgAiIgAiIgAiJQSUCGrEpgyi4CIiACIiACIiACIiACIiACIiACIiACIjAdAjJkTYe7ahUBERABERABERABERABERABERABERABEagkIENWJTBlFwEREAEREAEREAEREAEREAEREAEREAERmA4BGbKmw121ioAIiIAIiIAIiIAIiIAIiIAIiIAIiIAIVBKQIasSmLKLgAiIgAiIgAiIgAiIgAiIgAiIgAiIgAhMh4AMWdPhrlpFQAREQAREQAREQAREQAREQAREQAREQAQqCciQVQlM2UVABERABERABERABERABERABERABERABKZDQIas6XBXrSIgAiIgAiIgAiIgAiIgAiIgAiIgAiIgApUEZMiqBKbsIiACIiACIiACIiACIiACIiACIiACIiAC0yEgQ9Z0uKtWERABERABERABERABERABERABERABERCBSgIyZFUCU3YREAEREAEREAEREAEREAEREAEREAEREIHpEJAhazrcVasIiIAIiIAIiIAIiIAIiIAIiIAIiIAIiEAlARmyKoEpuwiIgAiIgAiIgAiIgAiIgAiIgAiIgAiIwHQIyJA1He6qVQREQAREQAREQAREQAREQAREQAREQAREoJKADFmVwJRdBERABERABERg6RNYtXxZWPW3v4Xw5JNh1VNPhlXx38ueCuGpp8KqZfyzLATyNf9eHlatWP6Pf68IYeWK8NMnXxx+ved7wvrrhbD+uuHv/15vnfAM8/8X/tbkWWch73rxN+uus0YZ/Ia/K4mACIiACIiACIjA2kZAhqy1rcf1vSIgAiIgAiKw1AmsWBGefvzPYdWf//T3f//l8YV/r/rLX8LTTzweVj3xl7DqiSfCqr/+/d/Lb79tcCq/2OmQ8P9t+f8GLzcWiGFsk2evE57/nHXC85+9TtiEfz9nnYX/1vz/f/ydfORXEgEREAEREAEREIF5JyBD1rz3oNovAiIgAiIgAmsJgVV/+2tY+dDvwtMP/Tas/P3vwtP888jD4enHHgtP/+nRsOqxR//+7yefnAkiYxuyaj9yo2f+w9gVjV6NkSv83QCW/Df+P3mVREAEREAEREAERGAWCciQNYu9ojaJgAiIgAiIwFpKYOVvHwgrH3wgPM2/f8c/D4aV994dVv7+ocaLap7SrBmyatht+IwQtnnhugv/bL3pOgv/W1caa0gqrwiIgAiIgAiIwNAEZMgamqjKEwEREAEREAER6CSw8sH7w8oH7lvtn2U3XrvkqM2zIaurM16yybph6xeuE7bZ9O+GruZ/v3Dd8NxnyYtryQ1ifZAIiIAIiIAIzCABGbJmsFPUJBEQAREQARGYdwKr/vpEWPmbe8KK++4NK++7J6y8797w1DVXzftnVbV/qRqy2iBwPbExbCXeW/z/zZ8vA1fVwFFmERABERABERCBTgIyZGmAiIAIiIAIiIAI9CaAwWrFPXeFlffeFVZwBfDeu8OyH13Xu7yl9MO1zZDV1ne80ph6b71ii/XCK7ZYt4nNpSQCIiACIiACIiACtQRkyKolpvwiIAIiIAIisJYSaAxWd/8qrLj712HFnb8IK+66swm2rpQnIENW98h40XPXCdGoteMW6zbGrY0VZF7TSQREQAREQAREoEBAhiwNEREQAREQAREQgTUIYKRa8cvbw4o7bg/L77g9rLzrzrBq+XKRqiAgQ1YFrH9k3XKTdcKO//DYesXm6wYMXM/aQJ5b9ST1CxEQAREQARFYugRkyFq6fasvEwEREAEREAEXgaf/+HBYfvttYcXtPwvLf/GzsPy2W0JYIaOVC15HJhmyJiX4998TZwtvrei1hRfX+usNU7ZKEQEREAEREAERmD8CMmTNX5+pxSIgAiIgAiIwEYHmauDPbg3Lf84/Pw0r7//NROXpx3kCMmSNNzJe/uK/G7cwakUD13i1qWQREAEREAEREIFZIiBD1iz1htoiAiIgAiIgAiMQaK4H/vTmsPynt4Tlt/1fePqxR0eoRUVaAjJkLe6Y2PNl64U9t10v8G+MXEoiIAIiIAIiIAJLk4AMWUuzX/VVIiACIiACazGBFb+6Iyy/5cdh+a0/CctuvTmsevzPazGN6X26DFnTY/+cDddpjFp7vWzdsNs264WXbSrD1vR6QzWLgAiIgAiIwLAEZMgalqdKEwEREAEREIFFJ7Dydw+G5TffFJbd/KOw/P9+HIh5pTR9AjJkTb8PYgs2e946jafWq166XtjlJesFgsoriYAIiIAIiIAIzCeBmTRk3XLLLeGUU04Jjz32WPjP//zPcMQRR4R11mlXOJ588snwH//xH+Gcc84Jxx57bPi3f/u38OxnP3s+e0StFgEREAEREIESgZUrwrKbbgjLfnJjWP7jG8OKe35d+oX+PgUCMmRNAbqzSmJs7YFRa6t1wy5brRc23ViGLSc6ZRMBERABERCBqROYSUPWqlWrwqc//enw7//+72GPPfYI//M//xO23XbbVlgXX3xx+Jd/+Zewww47FPNOnbgaIAIiIAIiIAI9CKx84L6w7EfXhWU3Xd/8E1as6FGKfrKYBGTIWkzak9W129brhV3/YdTCuPXcZ8mwNRlR/VoEREAEREAExiMwk4YsPvdPf/pTY5z6+te/Hk499dTwr//6r2GDDTZYg8R9990X/umf/incfvvt4b/+67/Cu971rvFoqWQREAEREAERWEQCy2+9OSy78Ydh2Y3XhhV3/WoRa1ZVQxCQIWsIiotfxobrh7Dr1n/31nrtduuHnbdUfK3F7wXVKAIiIAIiIALtBGbWkEWT0yuG//3f/x0OPvjg1b5k2bJlzdXDs88+u9PYpQEgAiIgAiIgAnNBYOXK8NT1PwjLrr8mLLv+h+HpRx+Zi2arkXkCMmQtjZGBIWvv7daTUWtpdKe+QgREQAREYAkQmGlDVnrFcN99922uDW6++eYL2C+77LLwz//8z2H33Xdf42+PPPJIOP/888Oll14abrvttrDVVluF/f9/9u4Cyq7yXOP4My7RSTJxd51k4u6e0OIUKVpa3IuVXgoFCoW2WHEL7gFCiPskmbi7u2cyGfe79kkmHSDJHD9b/mct1u0le3/f+/7e3Vs8Qd/FAAAgAElEQVTu032+06+fbrzxRrVp0+ZXZ24Zodi0adNc9yxZskSZmZnq1auXxowZ4zqjKyEhwQbjpgUEEEAAAbMJlOTkKH/BHOUtmKv8hfNUkp9nthKpx0sBgiwv4Ux8G6GWiYdDaQgggAACjhEwdZBlTMEIpB566CFNmjTJFVrdf//9ioyM1MGDB11fKVy9erXeeustDRgw4MzQli1b5voq4vr1610BlnG+VlZWlpYvX66KFSu6/uz3v/+9ax3jk52d7Tosfty4capataratm2riIgI7dixQ3v37tXgwYP13HPPqW7duo55MGgUAQQQQCBwAiXZ2cqbP1v5KbOVt2COVFISuM1YOWQCBFkhow/KxoRaQWFmEwQQQAABBH4lYPogy6jYeEPqjjvucBX/6quvug6A/+9//+s6E8s4R+v2228/E0qVPTPrb3/7my655BLX2VrG213Gm1n/+Mc/ZARdZcOvlJQU3XTTTbr44ov1l7/8xRV2GR/jraynn35aH374oevg+Ztvvvm8v57I84UAAggggMC5BEoKCpQ/b6byXH/NAsoBAgRZDhjy6RYJtZwzazpFAAEEEAi9gCWCrKKiIlfwZLw1demll+qyyy5zvZnVrl0715tSiYmJZyTffvttGQHWLwOu0gtSU1N16623auDAga6QKj4+Xt9++63r7a6XXnrJtX7Zj3GIvLFWz549de+997qu54MAAggggIC7AvkL5ipv7gzXXyX5+e7exnU2ECDIssEQvWiBUMsLNG5BAAEEEEDAAwFLBFlGP6VfMZw3b55iY2Ndf7344ouuc6xKP8YbVMYbVXPnznV9TdA4O+uXH+PXEI3Q6siRI3r99dfVuHFjTZ06VTfccIPr64nG1xe7dOmiqKgoDxi5FAEEEEAAgf8JFKxdpbzZ05Q3e7qKTxyHxqECBFkOHXyZtgm1eAYQQAABBBDwv4Blgiyj9dKvGBrnVj366KOuXyosPefK+PNDhw65vma4Zs0a19taRtj1y09xcfGZs6++++47devWzRWSPfbYY/rhhx9clxvnZPXt21cjR45Unz59XG98hYWF+V+fFRFAAAEEbCNQdHC/8mZOUd6sqSrcsc02fdGI9wIEWd7b2fFOI9Qa0CZSA9tEKrEy/1xpxxnTEwIIIIBAcAQsFWSlpaW5zsqaPXu2SkOoskzbtm3TLbfc4jrk3Z1P2TWMA9+//vprffnll1qxYsXPbh81apTrgPjmzZu7syzXIIAAAgg4SMAIr3KnT1b+4vkO6ppW3REgyHJHyXnXVIgJ08C2ERrUJlLJjSOcB0DHCCCAAAII+ChgqyDLeFPLeCMrPz//zNcGPfUxDoU3vna4cuVKTZw4UdOnT9eJEyfUr18/vfzyy6pZs6anS3I9AggggIDNBAq3bFTutJ+UN32Sik+m26w72vGXAEGWvyTtu07HRkagFaGBbSNVKZa3tOw7aTpDAAEEEPCngK2CrIyMDNch8HPmzNHHH3/s+tqgr58DBw7ooYce0owZM876Fpiv63M/AggggIBFBIqKlDt1ouuvgjU/f3PXIh1QZpAFCLKCDG7h7apXNN7SinS9pdWmXriFO6F0BBBAAAEEAi9gqyDLeJvK+NXCJ554wnVouxFqlT1Dy+A0vn5o/Fnt2rVd52LVrVvX9WuF8+fPd93XqVOnn6nn5ua6fgXxo48+IsgK/PPIDggggIDpBAq3b1Hu5AnKnfKjSrIyTVcfBZlXgCDLvLMxc2U9mp/62qERbEXxzUMzj4raEEAAAQRCJGCrIMsw3LFjh+tXCbds2aJ7771X1157reLj4128xttVzz77rOssLOOgeOPcq+joaH322Wd64IEHNGLECP39739XvXr1XNcbwdiCBQt03333qU6dOnrllVfUoEGDEI2KbRFAAAEEgimQN2e6cif9oPylqcHclr1sJECQZaNhhqCVetXCNbBNhAa1jVSTRN7SCsEI2BIBBBBAwKQCtguyDOfU1FQ9+OCDrrev6tevryZNmrjOzVq3bp0yMzM1duxYPfXUU65fIzQ+xiHyxttYX331let/79y5sypVquT6NcO1a9e61nj88cdlHPrOrxea9EmmLAQQQMAPAsZ5V7kTv1Puj9+q6NABP6zIEk4WIMhy8vT927vxa4fGWVr9Wkf6d2FWQwABBBBAwIICtgyyjDkcPnzY9QuEEyZMcIVRFStWdJ2ZdeWVV2rYsGGuN7HKfoxfLZwyZYrr64NLly51HfDerFkzDRkyRDfeeCNvYlnw4aZkBBBAwF2Bwq2blPvjeOVMHG+8juvubVyHwHkFCLJ4QPwt0KxW+JmvHdapyuHw/vZlPQQQQAABawhYKsiyBilVIoAAAghYRSB/0XzlTPhG+akpVimZOi0kQJBloWFZrNSYKGlo+0iN6RSlVnX42qHFxke5CCCAAAI+ChBk+QjI7QgggAAC1hPInTJBOT98o8JN661XPBVbRoAgyzKjsnShozpGakxylNrUJdCy9CApHgEEEEDAbQGCLLepuBABBBBAwMoCJQUFyv3+S+V895WKDu63civUbhEBgiyLDMomZY5IMt7QilS7+vzUoU1GShsIIIAAAucQIMji0UAAAQQQsLWAcYB7zvgvlPPdlyrJOOlVryeq11RxRIQSjh5SWHGxV2twk/MECLKcN3MzdDysw6lAq0MDAi0zzIMaEEAAAQT8L0CQ5X9TVkQAAQQQMIFA8bEjyvnmc+WM/1zG21jefPY2baWNHXsoN76C6/aIwkK1WLtUzdet8GY57nGYAEGWwwZusnaHtDsVaHVsRKBlstFQDgIIIICAjwIEWT4CcjsCCCCAgLkEig8fVPbXnynn2898KuxInQZaNHjsWdfosGSuGm1e59P63Gx/AYIs+8/YCh0Oansq0EpuTKBlhXlRIwIIIIBA+QKmDLI2bdpUfuVcgQACCCCAQBmB4hNpykuZpfz5c/zisqdrH52sU/+sa1VMT9PAHz/3yz4sYl8Bgiz7ztaKnQ1ocyrQ6tKEQMuK86NmBBBAAIH/CZgyyHrhhRd0+PBh5oQAAggggEDIBFq0aKHIyMhz7j/iq/cUlZ8XsvrY2PwCBFnmn5ETK+zX6lSg1a0ZgZYT50/PCCCAgB0ECLL8OMVWrVr5cTWWQgABBOwrYIU3b5s0aaLY2NizDsE4K2vUF2/bd0B05hcBgiy/MLJIgAT6tIzQ6E5R6tmcQCtAxCyLAAIIIBAgAVMGWQHqlWURQAABBOwgUFys7M/HKfvzD1WSnRWwjra2S9bGTj3Pun6DbRvVMXVWwPZmYXsIEGTZY45276J3iwhd2j2KQ+HtPmj6QwABBGwkQJBlo2HSCgIIIGB3gZzvv1b2Zx+o+Ghwvn6+ZOBoHarX6GesldOOqsfMHxWTm2N3bvrzUYAgy0dAbg+qwG+7ROnS7pGqmxAe1H3ZDAEEEEAAAU8FCLI8FeN6BBBAAIGgC+TNnq7sT99X4fYtQd97b5OWOlqngYrDI1Tt8H413rw26DWwoTUFCLKsOTcnV101Psz1dtalPaIUxTcOnfwo0DsCCCBgagGCLFOPh+IQQAABZwsUrFmh7I/fU/6yRc6GoHtLChBkWXJsFC2pRe1wV6A1tP25f/ACKAQQQAABBEIlYLkga82aNVq2bJl69+6tli1b/sxt8+bNmj9/vluW1apV08iRIxUTE1Pu9cXFxdq4caPWrl2r7OxslZSUuA4AbtasmTp16qTo6OhfrXH06FGlpKToxIkTCg8PV8OGDdWzZ8+zHhxsXDNlyhRVrlxZw4cPV0QE/xVYuUPhAgQQsLVA0cH9yv7oHeVO+dHWfdKcvQUIsuw9Xyd0x/lZTpgyPSKAAALWE7BUkLVlyxalpqaqsLBQffr08SnIqlWrloYNG6aoqKjzTq2oqEizZ8/W7t27XdcZoZURTOXl5bkCLSN8Gjp0qKpUqXJmnfT0dFcwZVxjhF3G/zTuT0hI0IgRI34Vni1atEjGL3gNGjRIDRo0sN5TRMUIIICAHwWMACvrw7elkhI/rspSCARfgCAr+ObsGBgBzs8KjCurIoAAAgh4J2CJIMt4I2r58uVat26djH9tfM4WZJVHsGHDBi1evFhxcXGuEMsIlsr7GHsuWbJEkZGR6tWrlyuYMj5paWmaOXOmTp48KeMn2gcOHHhmKeONMePNsS5duqhDhw6uvz937lzt2LFD/fr1U9OmTc9ce+zYMU2dOlWJiYmuIIu3scqbCH+OAAJ2FcibMVlZ495S0f69dm2RvhwmQJDlsIHbvF3Oz7L5gGkPAQQQsJCA6YOsgwcPasGCBTLecgoLC3PRGm9CeRpkHThwQDNmzJDxhlXfvn3PBFLnm5VxrREyGTUkJSW5gqmyHyOYmjdvnusNq9GjR6tSpUquPzbexjp8+LAGDx6sevXquf5e6dce27Ztqx49epxZxnjba9++fa5grWbNmhZ6dCgVAQQQ8I9A4ZZNyvrgDeUvcu+r4f7ZlVUQCLwAQVbgjdkh+AKcnxV8c3ZEAAEEEPi5gKmDrIyMDE2cOFE5OTmKj49XcnKyjLeqjh8/7lGQZXy1zwiXjLefWrRo4Qqy3PkY902ePPmc+xnrGX9uBGvG1wtr167t+hqh8feMmseMGXMm3CoNsoxzvYwQzvgYAZbxVpfxRpe7NblTN9cggAAClhAoKlLWe68r+4sPLVEuRSLgqQBBlqdiXG8lAc7PstK0qBUBBBCwl4DpgyzjwPTmzZu73qAqKCg4b7B0rtGUHhBfoUIFjRo1ShUrVnR7itOmTdPevXtd+/fv3/9n923dutV1uLwRshlvZBnrGx/jLS7jjawhQ4aoTp06rr/3yzeySt/2Mr6aaJybVbVqVbdr4kIEEEDA6gJ5s6Yq693XZBzqzgcBuwoQZNl1svRVVoDzs3geEEAAAQSCLWDqIOuXGOW9IXU2POOtrkmTJrl+bbDsmVXuQhshlvH1PyN4Mr5e2L59e9c5VsbXCo3ztoya2rVrp27dup1Z0ji83Xhz7HxnZG3bts0VghlnaBlvmvFBAAEEnCBgnH+V9c5/lTd3hhPapUeHCxBkOfwBcFD7xvlZV/eJ0sXdzv8jSg4ioVUEEEAAgQAK2D7IMg5eX716teuNJ+NtrNjYWI85jberjLOwjLenyn6MXzzs3LmzjHOvyn7O9auFNWrU0PDhw10H1htfPzTCsZEjR7re6OKDAAII2F0g56tPlPnOq1JRkd1bpT8EXAIEWTwIThPo2ypS1/WLUtOa4U5rnX4RQAABBIIoYOsgq+zbWMYbU8abU55+jDe5jF8cNA58Nz5GeBUeHu56E8s4G6tKlSqurxwaIVXZz9GjR2V8LfLEiROu6xs2bKjevXsrOjra9YuGxq8wGoe+t27d2vULiMaB9keOHHEdaF+rVi3XOVqlh8d7WjPXI4AAAmYSKNiwVllvv6KC1SvMVBa1IBBwAYKsgBOzgQkFKseFucKsC7vydpYJx0NJCCCAgC0EbB1kGedSGQGR8caT8TaWp8FQ2UPiExISNGjQIFdwZXxyc3Nda+/evdu1vvGrg8Y15X0yMzNdX3U07jHezio998v4+w0aNHAFZdu3b1dcXJzH53mVtzd/jgACCARbIOuDN5X98bvB3pb9EDCFAEGWKcZAESES6N86Utf1j1LjGrydFaIRsC0CCCBgWwHbBlnG1/aMg9oPHDigxo0bu0IoTz+lh7kbX0c0QqdfBlWlB7Ybb2uV/TXC8+1jnJ+1adMmDRgwQI0aNdK6deu0ZMkStWnTxvWGlvEp/Tqk8RaZcSYXHwQQQMBqAsbbV5lvvKjCzRusVjr1IuA3AYIsv1GykEUFjLOzjDDrN515O8uiI6RsBBBAwJQCtg2yjPOsfvrpJ+Xn558JjTydgBE6rV+/XnXr1nX9suDZPmvXrnUFUYmJia5rjDeqzvU5duyY6xcNjWuNYM04NH7WrFnas2fPz2rct2+fZs6c6frFw6FDh3paNtcjgAACIRXIeu91ZX/6fkhrYHMEzCBAkGWGKVCDGQQGtT11dlaD6rydZYZ5UAMCCCBgdQHbBlnG1/OMA9qNr/CNHj1aFSpU8HhWngRZ1atXdx3cbpyBda6P8euHxq8gGl9DNM7BMj5GsHXo0CENHjxY9erVc/290iDLuMZ4E4wPAgggYAWBgvVrlPnav1W4cZ0VyqVGBAIuQJAVcGI2sJBAtYrG2VnRGpscaaGqKRUBBBBAwIwCtg2y3AmhyhtIaRhmhFNGoGSEVWU/Zb9aWN7XF0vDKeMcrIEDB55ZhjeyypsCf44AAlYQMN7AMt7E4oMAAv8TIMjiaUDg1wJD2p06O6teAm9n8XwggAACCHgnYNsga8qUKdq/f7/atm175uwpT4l+edi7ca5V6TlZxlcWFy9eLOMcLePrhMZbVjVr1jzrFqWBl/ELhr8MxM51Rpbxy4be/tKip31yPQIIIOCtQNGeXcp89QXlL1vk7RLch4BtBQiybDtaGvNRoEYl4+ysaI3uyNtZPlJyOwIIIOBIAVsGWUYANXnyZB0/flx9+vRxHcR+vk9GRoYmTpyonJycX12flpam6dOny/hVwbCwMFdoFR4e7jp7q7i42HXOVffu3dW6detzbrFt2zalpKS4rik90L30YuPXD42vFxohl/G2lvExzsyqWrWqK/QyDprngwACCJhRIPen75X5yvMqKcg3Y3nUhEDIBQiyQj4CCjC5wLAOxtlZ0apTNczklVIeAggggICZBGwZZBnBlHHQuxFolf46oLdBlnGfETatXr1axlcNjX9dUlLiOgvLOMPKeGuqSpUq51y+NFQzgq9Ro0apYsWKv7rWqHf+/Pmus7KMj7GuEcBVqlTJTM8KtSCAAAIugZK8PGW+/Jxyp/yICAIInEeAIIvHA4HyBWpVOXV21ogk3s4qX4srEEAAAQQMAUsFWYwMAQQQQCC0AgUrlynjpWdlfKWQDwIInF+AIIsnBAH3BS7sGqXbhkYrgqOz3EfjSgQQQMChAgRZDh08bSOAAAKeCmR/8aGy3n7V09u4HgHHChBkOXb0NO6lQOcmEbp9aLQaJ5JmeUnIbQgggIAjBAiyHDFmmkQAAQS8FyjJzFDGf55R3pwZ3i/CnQg4UIAgy4FDp2WfBRIrh7nezOrfmq8a+ozJAggggIBNBQiybDpY2kIAAQT8IVCwcqky/vW0ig7s88dyrIGAowQIshw1bpr1s8CNA6J1dZ8oP6/KcggggAACdhAgyLLDFOkBAQQQCIBAzjefKfP1/wRgZZZEwBkCBFnOmDNdBk5gaPtI3T4sWpXj+FXDwCmzMgIIIGA9AYIs682MihFAAIGAC2T86ynlTvoh4PuwAQJ2FiDIsvN06S1YAq3qhOu2YdFqXz8iWFuyDwIIIICAyQUIskw+IMpDAAEEgilg/BphxvNPqmD9mmBuy14I2FKAIMuWY6WpEAjER4e5wqxRHTk3KwT8bIkAAgiYToAgy3QjoSAEEEAgNAL5C+bq5D+fkHG4Ox8EEPBdgCDLd0NWQKCswBU9o/THwdGgIIAAAgg4XIAgy+EPAO0jgAAChkDOV58o882XwEAAAT8KEGT5EZOlEDgt0KtFhG4fFqM6VTk3i4cCAQQQcKoAQZZTJ0/fCCCAwGmBzJefU84P3+CBAAJ+FiDI8jMoyyFwWqB+tVPnZvVoxrlZPBQIIICAEwUIspw4dXpGAAEEJBWfTFfGP/5P+UsW4oEAAgEQIMgKACpLIlBG4Nah0bq0exQmCCCAAAIOEyDIctjAaRcBBBAwBAq3bdbJZ/6qol07AEEAgQAJEGQFCJZlESgjMCY5UnePiFFEOCwIIIAAAk4RIMhyyqTpEwEEEDgtkJ+a4gqxSrKzMEEAgQAKEGQFEJelESgj0LN5hB6+IEaV4jg3iwcDAQQQcIIAQZYTpkyPCCCAwGmB3J++U8a/n8EDAQSCIECQFQRktkDgtED7BhF65Dcxql2FMIuHAgEEELC7AEGW3SdMfwgggMBpgexP3lPW+2/ggQACQRIgyAoSNNsgcFqgcWK4/vLbGDWtyfcMeSgQQAABOwsQZNl5uvSGAAIInBbIfO3fyvn2czwQQCCIAgRZQcRmKwROCyRWCtNfLoxRhwb8oiEPBQIIIGBXAYIsu06WvhBAAIHTAhnPPq7c6ZPwQACBIAsQZAUZnO0QOC0QFx2mxy6MkXF2Fh8EEEAAAfsJEGTZb6Z0hAACCJwSKCxU+t8eUn7qPEQQQCAEAgRZIUBnSwTKCBhfMxzcLhITBBBAAAGbCRBk2WygtIMAAggYAiUZJ5X++IMqWL0cEAQQCJEAQVaI4NkWgTIC94yM0QWdCbN4KBBAAAE7CRBk2Wma9IIAAghIKj5yyBViFW7egAcCCIRQgCArhPhsjUAZgT8OjtYVPaMwQQABBBCwiQBBlk0GSRsIIICAIVC0b4/S/+8BFe3aAQgCCIRYgCArxANgewTKCFzdJ0o3DojGBAEEEEDABgIEWTYYIi0ggAACrhBr1w6l//V+Fe3fCwgCCJhAgCDLBEOgBATKCFzYNUp3DifM4qFAAAEErC5AkGX1CVI/AgggYJzrvmOrTj52n4oOHcQDAQRMIkCQZZJBUAYCZQSGd4jUQxfEYIIAAgggYGEBgiwLD4/SEUAAAUOgcPsWpf/lPtfZWHwQQMA8AgRZ5pkFlSBQVqBPywg9eWksKAgggAACFhUgyLLo4CgbAQQQcIVYO7Yq/dF7CbF4HBAwoQBBlgmHQkkInBZIbhShF64mzOKBQAABBKwoQJBlxalRMwIIIGCcibV7p9IfuVtFhw7ggQACJhQgyDLhUCgJgTICQ9pF6tHf8jVDHgoEEEDAagIEWVabGPUigAACRoi1f5/SH7nL9SuFfBBAwJwCBFnmnAtVIVBW4KreUbppIAfA81QggAACVhIgyLLStKgVAQQQkFR87KjSH75ThTu24YEAAiYWIMgy8XAoDYEyAveMitEFyZGYIIAAAghYRIAgyyKDokwEEEDAECjJytSJh+5U4cZ1gCCAgMkFCLJMPiDKQ6CMwDOXx6pH8whMEEAAAQQsIECQZYEhUSICCCDgEigp0YkH71DBiiWAIICABQQIsiwwJEpEoIzAf66JVVJDwiweCgQQQMDsAgRZZp8Q9SGAAAKnBU7+7SHlpczCAwEELCJAkGWRQVEmAmUE3rwpTs1rhWOCAAIIIGBiAYIsEw+H0hBAAIFSgYx/Pa3cSd8DggACFhIgyLLQsCgVgdMCEeHSB3+KU90EwiweCgQQQMCsAgRZZp0MdSGAAAKnBbLeeVXZn3+IBwIIWEyAIMtiA6NcBE4L1K0apleui1PVCmGYIIAAAgiYUIAgy4RDoSQEEECgVCDnm0+V+fqLgCCAgAUFCLIsODRKRuC0QKdGEXrmiljF8GOGPBMIIICA6QQIskw3EgpCAAEETgnkzZqqk08/BgcCCFhUgCDLooOjbAROCwxoE6n/uygGDwQQQAABkwkQZJlsIJSDAAIIGAIFa1bqxL1/BAMBBCwsQJBl4eFROgKnBUZ1jNQDYwizeCAQQAABMwkQZJlpGtSCAAIISCo6fFAn7rlZxYcP4YEAAhYWIMiy8PAoHYEyAhd3i9Ltw6IxQQABBBAwiQBBlkkGQRkIIIBAqYDxJpbxRhYfBBCwtgBBlrXnR/UIlBW4pk+UbhhAmMVTgQACCJhBgCDLDFOgBgQQQOC0QMY/n1Tu1B/xQAABGwgQZNlgiLSAQBmBhy+I0bAOnP7OQ4EAAgiEWoAgK9QTYH8EEEDgtED2J+8r6/3X8UAAAZsIEGTZZJC0gcBpgarxYXruylg1rxWOCQIIIIBACAUIskKIz9YIIIBAqUDe3Jk6+eTDgCCAgI0ECLJsNExaQeC0QOfGEa4wKzwMEgQQQACBUAkQZIVKnn0RQACB0wJFu3Yo7c4bVZKdhQkCCNhIgCDLRsOkFQTKCFzaPUq3DuW8LB4KBBBAIFQCBFmhkmdfBBBA4LTAibtuUsH6NXgggIDNBAiybDZQ2kGgjMCfx8ZoZBLnZfFQIIAAAqEQIMgKhTp7IoAAAqcFMl78h3J/HI8HAgjYUIAgy4ZDpSUETgtUjjt1XlbL2pyXxUOBAAIIBFuAICvY4uyHAAIInBbImfCtMl96Fg8EELCpAEGWTQdLWwicFujUKELP/S5WkRGQIIAAAggEU4AgK5ja7IUAAgicFijctF5pt1+PBwII2FiAIMvGw6U1BE4LXNQ1SncM57wsHggEEEAgmAIEWcHUZi8EEEDgtEDabdeqcPNGPBBAwMYCBFk2Hi6tIVBG4P7RMRrdifOyeCgQQACBYAkQZAVLmn0QQACB0wKZr/xTOd9/jQcCCNhcgCDL5gOmPQROC1SICdM/r4xV67qcl8VDgQACCARDgCArGMrsgQACCJwWyJsxWSf/8X94IICAAwQIshwwZFpE4LRAhwYRrsPfY3gxi2cCAQQQCLgAQVbAidkAAQQQOCVQfPiQjv/xKpVkZkCCAAIOECDIcsCQaRGBMgK/7RKlu0ZwXhYPBQIIIBBoAYKsQAuzPgIIIHBa4M5xOaqSd1wj0qarTcr7KsnJxgYBBGwsQJBl4+HSGgLnELh3VIzGJvNaFg8IAgggEEgBgqxA6rI2AgggcFrgm8UFem16/s88BiQe0/DDk9Rs3jipsBArBBCwmQBBls0GSjsIuCEQFx2m534Xq3b1OS/LDS4uQQABBLwSIMjyio2bEEAAAfcFjmaU6OrXslVYdO57hiUe0vD9P6jBvE/dX5grEUDA1AIEWaYeD8UhEDCBLk0iXIe/80EAAQQQCIwAQVZgXFkVAQQQOCPw9/F5mr3BvTeuwiSNSdyrYbu/Va2F41FEAAELCxBkWXh4lI6AjwJ3Do/WhV2jfFyF2xFAAAEEziZAkMVzgQACCARQYN7GQv3t2zyvdhBqz4EAACAASURBVDB++WhM1R0atv0LJSyd4tUa3IQAAqETIMgKnT07IxBqgZqVw/TStXEy/icfBBBAAAH/ChBk+deT1RBAAIGfCVz/Zo72HCv2WaVybIlGV9yioZs+UcVVc31ejwUQQCDwAgRZgTdmBwTMLGC8kWW8mcUHAQQQQMC/AgRZ/vVkNQQQQOCMwJsz8/VlaoHfRRIrFGtUzHoNWT9OMeuX+n19FkQAAf8IEGT5x5FVELCygHFWlnFmFh8EEEAAAf8JEGT5z5KVEEAAgTMCmw4U67b3cwIuUq9SkUZFrNbAVe8pctvagO/HBggg4L4AQZb7VlyJgF0FOPjdrpOlLwQQCKUAQVYo9dkbAQRsK/Dw57lasv08P1MYgM6bVinQyJJl6rf8HYXt3haAHVgSAQQ8ESDI8kSLaxGwrwAHv9t3tnSGAAKhESDICo07uyKAgI0Fvl9WoJen5Ie0w9YJeRpVkKrei99S0cH9Ia2FzRFwqgBBllMnT98I/FyAg995IhBAAAH/ChBk+deT1RBAwOECaVkluvX9HB05WWIaiY7VszUiO0VdU99R8bEjpqmLQhCwuwBBlt0nTH8IuC/Awe/uW3ElAgggUJ4AQVZ5Qvw5Aggg4IHAS5Pz9cNy/x/w7kEJ5720W40MjTg5W0kL3lXxyXR/Lcs6CCBwFgGCLB4LBBAoK8DB7zwPCCCAgH8ECLL848gqCCCAgBZtK9KjX+RaRqJP4gmNOD5VrVLGqSQn2zJ1UygCVhEgyLLKpKgTgeAIcPB7cJzZBQEE7C9AkGX/GdMhAggESeDej3O1endwD3j3V2uDax7V8EM/qfG8j6TCQn8tyzoIOFqAIMvR46d5BM4qwMHvPBgIIICA7wIEWb4bsgICCCCgL1IL9NbM0B7w7q8xjKx5UMP3fa+68z7315Ksg4AjBQiyHDl2mkbgvAIc/M4DggACCPguQJDluyErIICAwwWOZ5bolvdydCzTPAe8+2MkEeHSmBp7NHTXt6q58Dt/LMkaCDhKgCDLUeOmWQTcFuDgd7epuBABBBA4qwBBFg8GAggg4KPARykF+mCuPd7GOhdFfLQ0usp2Dd72laotneyjGLcj4AwBgixnzJkuEfBGgIPfvVHjHgQQQOCUAEEWTwICCCDgg8CJ7BLd+l6ODp+019tY5yNJiCvR6Aqb1X/TF6qyapYPetyKgL0FCLLsPV+6Q8AXgd4tIvT3y2J9WYJ7EUAAAccKEGQ5dvQ0jgAC/hD4dEGB3p1t77exzudUq2KxRsesU591n6ni+oX+IGUNBGwjQJBlm1HSCAIBEXj2d7Hq1jQiIGuzKAIIIGBnAYIsO0+X3hBAIKACGbmnzsY6eMI5b2OdD7Rh5UKNililnqs/VtyWlQG1Z3EErCBAkGWFKVEjAqETGNA6Uv93cUzoCmBnBBBAwKICBFkWHRxlI4BA6AU+X1igt2c5922s802geUKBRhUvVbflHyp618bQD4sKEAiBAEFWCNDZEgGLCfzr6lh1asRbWRYbG+UigECIBQiyQjwAtkcAAWsKZOUZZ2Plal9asTUbCGLV7arnamReqros+UDhB3YFcWe2QiC0AgRZofVndwSsIDCkfaQe/Q1vZVlhVtSIAALmESDIMs8sqAQBBCwk8NWiAr0xg7exPB1Zco1sjcyeq04L31fJscOe3s71CFhKgCDLUuOiWARCJvDytbFqV5+3skI2ADZGAAHLCRBkWW5kFIwAAqEWyC2Q62ysPcd4G8uXWfRMPKnh6bPUfsH7Kj6Z7stS3IuAKQUIskw5FopCwHQCIztG6s9jeCvLdIOhIAQQMK0AQZZpR0NhCCBgVoFvlhTotWm8jeXP+fSvmaZhx6apZco4leRk+3Np1kIgZAIEWSGjZ2MELCfw+g1xalkn3HJ1UzACCCAQCgGCrFCosycCCFhWIL9QuvW9HO08yttYgRri0JpHNPjQZDWd96FUWBiobVgXgYALEGQFnJgNELCNwAWdo3TPyGjb9EMjCCCAQCAFCLICqcvaCCBgO4Hvlhbolam8jRWswY6udUAD905Uw3mfBGtL9kHAbwIEWX6jZCEEbC8QGS69cVOcmiTyVpbth02DCCDgswBBls+ELIAAAk4RKCo+dTbW9sO8jRXsmUdHSmOq7VbfXRNUb+HXwd6e/RDwSoAgyys2bkLAsQIXd4vS7cN4K8uxDwCNI4CA2wIEWW5TcSECCDhd4IflBXppMm9jhfo5qBQjja6yTb23fa9aSyaEuhz2R+CcAgRZPBwIIOCJQFx0mN64MVb1q/FWliduXIsAAs4TIMhy3szpGAEEvBAo0amzsbYc5G0sL/gCdkv1+BKNrrBJPTZ9qxorpwVsHxZGwBsBgixv1LgHAWcLXNEzSn8czFtZzn4K6B4BBMoTIMgqT4g/RwABBCRNW1OoZyfkYWFigbqVijUqeq26rv9aCevmmbhSSnOKAEGWUyZNnwj4T6BynPFWVpxqVQnz36KshAACCNhMgCDLZgOlHQQQCIzA49/kKWUTv6AXGF3/r9q4aqFGha9U8uovVXnzEv9vwIoIuCFAkOUGEpcggMCvBK7pE6UbBvBWFo8GAgggcC4BgiyeDQQQQKAcgb3Hi3X9mzkqMb5fyMdyAq2q5Wtk0RIlrfxCFXassVz9FGxdAYIs686OyhEIpUC1imF69+Y4GW9n8UEAAQQQ+LUAQRZPBQIIIFCOwBepBXprJoe82+FB6VAjV8NzU5W09GPF7N9mh5bowcQCBFkmHg6lIWBygYcviNGwDpEmr5LyEEAAgdAIEGSFxp1dEUDAQgJ3jsvR+n0c8m6hkblVatfELA3OnK+kxR8q8sg+t+7hIgQ8ESDI8kSLaxFAoKzAwDaR+utFMaAggAACCJxFgCCLxwIBBBA4j8Dq3UW69+NcjGwu0LvmSQ08MVdJC9+T0tNs3i3tBUuAICtY0uyDgP0E4qLDNO6WOFWvyNcL7TddOkIAAV8FCLJ8FeR+BBCwtcDr0/P19eICW/dIcz8XGFTruPodnaV2Ke+pJCcbHgS8FiDI8pqOGxFAQNL9o2M0uhNfL+RhQAABBH4pQJDFM4EAAgicQ6CgSLr+zWwdPMEp7059SEbUOqzeB2eo1bz3pEJ+tdKpz4G3fRNkeSvHfQggYAj0aRmhJy+NBQMBBBBA4BcCBFk8EggggMA5BGavL9Tfv8vDBwGFh0ljau5Xz71T1WzeOEQQcEuAIMstJi5CAIFzCESGS+NujVftKny9kIcEAQQQKCtAkMXzgAACCJxD4Onv8jRzPW/h8ID8XCAuShpdbbe67Zykxgs/hweBcwoQZPFwIICArwJ3jYjWb7tE+boM9yOAAAK2EiDIstU4aQYBBPwlcCi9xPW1wnxyLH+R2nKdKnHS6Epb1WXbT6q/ZLwte6Qp7wUIsry3404EEDgl0L1ZhP5xBV8v5HlAAAEEygoQZPE8IIAAAmcR+HZJgf47LR8bBNwWqFmxRKPiNqrT5gmqs2KS2/dxoX0FCLLsO1s6QyCYAh/8KU4NqocHc0v2QgABBEwtQJBl6vFQHAIIhErg/k9ytXJXUai2Z1+LCzSoUqThkevUccP3qrl2psW7oXxvBQiyvJXjPgQQKCtw69BoXdqdrxfyVCCAAAKlAgRZPAsIIIDALwQ27CvWHeNycEHALwLNEgo1VKuVtPZrVd+00C9rsog1BAiyrDEnqkTA7ALJjSP0wlV8vdDsc6I+BBAIngBBVvCs2QkBBCwi8M6sfH22sMAi1VKmlQTaVs/XwMLlSlr1papuX2Gl0qnVCwGCLC/QuAUBBM4q8PYf4tS0Jl8v5PFAAAEEDAGCLJ4DBBBA4BcCN7yZo93HinFBIKACnRJz1D9nqZJWfKqKezYGdC8WD40AQVZo3NkVATsK/GFgtK7szdcL7ThbekIAAc8FCLI8N+MOBBCwscDG/cW6/QO+VmjjEZuytR41M9U7Y5GSlnysuMM7TVkjRXkuQJDluRl3IIDA2QXa14/QS9fy9UKeDwQQQMAQIMjiOUAAAQTKCHy/rEAvT+HXCnkoQifQr1a6eqYtUFLqB4o6cTh0hbCzzwIEWT4TsgACCJQReO2GOLWqw9cLeSgQQAABgiyeAQQQQKCMwHMT8jR1TSEmCJhCYEjt4+p+ZJ46zH9P4dknTVETRbgvQJDlvhVXIoBA+QLX9ovSdf2iy7+QKxBAAAGbCxBk2XzAtIcAAp4JXP9mjvZwPpZnaFwdFIFRtQ+ry4HZaj/vHamQHyMICrqPmxBk+QjI7Qgg8DOBXi0i9NRlfL2QxwIBBBAgyOIZQAABBE4LGAGWEWTxQcDMAlER0ujE/UreO1Ot575r5lIdXxtBluMfAQAQ8KtA9Yph+vKueL+uyWIIIICAFQUIsqw4NWpGAIGACExbW6hnf8gLyNosikAgBCrESCOr7lanXdPUYsHHgdiCNX0QIMjyAY9bEUDgrAKv3xinlrU5J4vHAwEEnC1AkOXs+dM9AgiUEXh1ar7GL+UrWzwU1hSoFl+ioRV3KHn7ZDVZ/JU1m7BZ1QRZNhso7SBgAoF7R8VobHKkCSqhBAQQQCB0AgRZobNnZwQQMJnAH9/N0bZDxSarinIQ8FygTqViDYrZok5bJqrhigmeL8AdfhEgyPILI4sggEAZASPEMsIsPggggICTBQiynDx9ekcAgTMCxzJLdPnL2YggYDuBRlWLNCB8ozpu+kH11ky1XX9mboggy8zToTYErClgfK3Q+HohHwQQQMDJAgRZTp4+vSOAwBmBBZuL9NevcxFBwNYCLasXqG/ROiWtH6/aG+faulczNEeQZYYpUAMC9hP4/r54VYwNs19jdIQAAgi4KUCQ5SYUlyGAgL0F3pqZry9SOR/L3lOmu7IC7RPz1CtvtZLWfK3EbYvBCYAAQVYAUFkSAQT03O9i1bVpBBIIIICAYwUIshw7ehpHAIGyAneMy9GGfZyPxVPhTIEuNXPUPXuFklZ+roTda5yJEICuCbICgMqSCCCg6/tH6/d9o5BAAAEEHCtAkOXY0dM4AgiUCuQWSGOezwIEAQQk9aqVqS4nlypp2aeqfHALJj4IEGT5gMetCCBwToFeLSL01GWxCCGAAAKOFSDIcuzoaRwBBEoFlu8s0p8/5XwsnggEfinQv3a6Oh9fpKTFHyn++F6APBQgyPIQjMsRQMAtgeoVw/TlXfFuXctFCCCAgB0FCLLsOFV6QgABjwQ+mJuvj1I4H8sjNC52nMDgWseVfHShkha+r5jMY47r35uGCbK8UeMeBBBwR+CjW+NUNyHcnUu5BgEEELCdAEGW7UZKQwgg4KnAfR/natXuIk9v43oEHClg/E7WsFpHlHxwntrPf1dR+dmOdHCnaYIsd5S4BgEEvBF49LcxGtIu0ptbuQcBBBCwvABBluVHSAMIIOCrwFX/zdah9BJfl+F+BBwnEBMlDUk4oOT9c9R+7lsKE/8+KvsQEGQ57t8SNIxA0AQu6halO4ZFB20/NkIAAQTMJECQZaZpUAsCCARdwPh/u4c+w0HvQYdnQ9sJVI6VBlTaq+Q9M9R2wQe268+bhgiyvFHjHgQQcEegTd1wvXp9nDuXcg0CCCBgOwGCLNuNlIYQQMATgQMnSnTNa3w1yhMzrkWgPIHEiiXqG7tLyTunquXiz8q73LZ/TpBl29HSGAKmEJjxaAVT1EERCCCAQLAFCLKCLc5+CCBgKoEVu4r0wCf8YqGphkIxthKoV6VYvSO3q9O2n9Rs+Xhb9VZeMwRZ5Qnx5wgg4IvA53fGK7GScXIhHwQQQMBZAgRZzpo33SKAwC8EJq0q1AsT83BBAIEgCDRNKFJ3bVanzT+q8ZqfgrBjaLcgyAqtP7sjYHeBV6+LU5t6/HKh3edMfwgg8GsBgiyeCgQQcLTA+3Pz9XFKgaMNaB6BUAi0qVGgLgUb1XHjd2qwYWYoSgj4ngRZASdmAwQcLfD4xTHq35pfLnT0Q0DzCDhUgCDLoYOnbQQQOCXwjx/yNH1tIRwIIBBCgQ6JeeqSu1ZJ68ar7tb5IazEv1sTZPnXk9UQQODnArcNi9Yl3aJgQQABBBwnQJDluJHTMAIIlBW4+6Ncrd1TBAoCCJhEIDkxR12yVytp9ZequWu5SaryrgyCLO/cuAsBBNwTuLxHlP40JNq9i7kKAQQQsJEAQZaNhkkrCCDgucAVr2TraEaJ5zdyBwIIBFygW80sdc5YrqQVn6v6/vUB38/fGxBk+VuU9RBAoKzAoLaReuzCGFAQQAABxwkQZDlu5DSMAAKlAoXF0ohnswBBAAELCPSqeVLJaUvUcemnqnJsuwUqlgiyLDEmikTAsgLtG0Topd/HWrZ+CkcAAQS8FSDI8laO+xBAwPICe48X67o3cizfBw0g4DSBfjXTlHxskZJSx6lixkHTtk+QZdrRUBgCthCoXSVMn9web4teaAIBBBDwRIAgyxMtrkUAAVsJLN1RpIc+y7VVTzSDgJMEIsKlftWPqfPhFHVY8L7i8tJN1T5BlqnGQTEI2E7A+L+BUx+uYLu+aAgBBBAoT4Agqzwh/hwBBGwr8OOKQv1nUp5t+6MxBJwkEB8t9a5ySMkH5qpDyjuKLs4PefsEWSEfAQUgYHuBr+6OV7UKYbbvkwYRQACBsgIEWTwPCCDgWIF3ZufrswUFju2fxhGwq0BCvNQjfr+S985Uh4XvK7ykOCStEmSFhJ1NEXCUwOs3xKllnXBH9UyzCCCAAEEWzwACCDhW4Knv8jRrfaFj+6dxBJwgUKtSibpF71Gn3dPVftFHQW2ZICuo3GyGgCMFnrw0Vn1aRjiyd5pGAAHnChBkOXf2dI6A4wXu+zhXq3YXOd4BAAScIlC/SrG6RuxUpx1T1HrZlwFvmyAr4MRsgIDjBe4cEa0Lu0Q53gEABBBwlgBBlrPmTbcIIFBG4O4Pc7V2L0EWDwUCThRoXLVIXbRVnbZOUovV3weEgCArIKwsigACZQSu7BWlPwyKxgQBBBBwlABBlqPGTbMIIFBW4I4PcrRhf2jOzmESCCBgHoHmCYXqUrxJnTZNUJP1U/xWGEGW3yhZCAEEziEwtH2kHvlNDD4IIICAowQIshw1bppFAIGyAre+l6PNBwmyeCoQQOB/Aq2r5atLwQZ1XD9eDbfM8YmGIMsnPm5GAAE3BDo2jNC/r4l140ouQQABBOwjQJBln1nSCQIIeCjwx3dytO0wQZaHbFyOgGME2lXPVdfcNUpa843q7Vzkcd8EWR6TcQMCCHgo0LlxhJ6/iiDLQzYuRwABiwsQZFl8gJSPAALeC9z0Vo52HiXI8l6QOxFwjkDHGtnqkrlSSau+VO19q9xqnCDLLSYuQgABHwS6NY3Qs78jyPKBkFsRQMCCAgRZFhwaJSOAgH8Ern8jR3uOE2T5R5NVEHCOQJcamep8cpk6Lv9MNQ5vOmfjBFnOeSboFIFQCfRsHqGnLyfICpU/+yKAQGgECLJC486uCCBgAoHfv5at/SdKTFAJJSCAgFUFetRIV+fji5W05CMlpO/5WRsEWVadKnUjYB2BPi0j9OSlBFnWmRiVIoCAPwQIsvyhyBoIIGBJgSv/m63D6QRZlhweRSNgMoHoSKlbleNKPrpQSanjVDnniAiyTDYkykHAhgL9W0fq8Yv51UIbjpaWEEDgPAIEWTweCCDgWIErXsnW0QyCLMc+ADSOQIAE4qOlbpWOKPlQil6MvChAu7AsAgggIA1qG6nHLiTI4llAAAFnCRBkOWvedIsAAmUELn0pW2lZBFk8FAgggAACCCBgTYGh7SP1yG8Isqw5PapGAAFvBQiyvJXjPgQQsLzARf/J1skcgizLD5IGEEAAAQQQcKjAiKRIPTiWIMuh46dtBBwrQJDl2NHTOAII/OZf2crKI8jiSUAAAQQQQAABawqM7hSp+0cTZFlzelSNAALeChBkeSvHfQggYHmBMc9nKbfA8m3QAAIIIIAAAgg4VOCCzpG6ZyRBlkPHT9sIOFaAIMuxo6dxBBAY+VyWCopwQAABBBBAAAEErClwYdco3Tk82prFUzUCCCDgpQBBlpdw3IYAAtYXGPaPLBXzzULrD5IOEEAAAQQQcKjAJd2jdNtQgiyHjp+2EXCsAEGWY0dP4wggMPaFbOXkk2TxJCCAAAIIIICANQUu7xmlPw0myLLm9KgaAQS8FSDI8laO+xBAwPIC176eo31pxZbvgwYQQAABBBBAwJkCV/aO0h8GEmQ5c/p0jYBzBQiynDt7OkfA8QL3fJSrNXs4JMvxDwIACCCAAAIIWFTgmr5RuqE/QZZFx0fZCCDgpQBBlpdw3IYAAtYXeHJ8nuZsKLR+I3SAAAIIIIAAAo4U+MOgaF3ZK8qRvdM0Agg4V4Agy7mzp3MEHC/w/IRsTV7DGVmOfxAAQAABBBBAwKICtw8J08U94i1aPWUjgAAC3gkQZHnnxl0IIGADgf9MPKkfV0XYoBNaQAABBBBAAAEnCtwxMFcX9a7uxNbpGQEEHCxAkOXg4dM6Ak4XeHHCUU1YE+d0BvpHAAEEEEAAAYsK3NzzmH43uKFFq6dsBBBAwDsBgizv3LgLAQRsIPCvb/fpp41VbdAJLSCAAAIIIICA0wRio6QLmu/SLRe1dVrr9IsAAg4XIMhy+ANA+wg4WeDpT7do5s66TiagdwQQQAABBBCwqED9amHqkbhDt13SzqIdUDYCCCDgnQBBlndu3IUAAjYQeOStlVp8tIUNOqEFBBBAAAEEEHCaQNs6xWpVaZfuuLS901qnXwQQcLgAQZbDHwDaR8DJAre9kKJN+clOJqB3BBBAAAEEELCoQHK9XDWMO6C7LifIsugIKRsBBLwUIMjyEo7bEEDA+gI3PjNHGRW66XhWifWboQMEEEAAAQQQcJRAcp0Tqh9/XPdc0cFRfdMsAgggQJDFM4AAAo4VuOHp2QpP7KadRx1LQOMIIIAAAgggYFGBdgn71bhqju67MsmiHVA2Aggg4J0AQZZ3btyFAAI2ELju77NUuX5XrT8QboNuaAEBBBBAAAEEnCTQNGazWtUJ1wNXdXRS2/SKAAIIiCCLhwABBBwrcO2Ts5TQoKPWHohxrAGNI4AAAggggIA1BSplpKp3u+p68JpO1myAqhFAAAEvBQiyvITjNgQQsL7ANU/MVFyNltqenmD9ZugAAQQQQAABBBwjEB8Tpt2rftKVw5rr4d8TZDlm8DSKAAIuAYIsHgQEEHCswNV/m6nCqOo6GtbcsQY0jgACCCCAAALWE6hXtUSrUifriiHN9Oh1/AKz9SZIxQgg4IsAQZYvetyLAAKWFrjy8RnafiBPFRsPsHQfFI8AAggggAACzhJoWj1Pi+fP1GWDm+qx6zs7q3m6RQABxwsQZDn+EQAAAecKXPHX6dq464Radx2po5lhzoWgcwQQQAABBBCwlECjyie0bPFCXTKwif7vxi6Wqp1iEUAAAV8FCLJ8FeR+BBCwrMBlf5mmzXvS1bf/IG08HGvZPigcAQQQQAABBJwlUDN8p9av36CLBjTW327q6qzm6RYBBBwvQJDl+EcAAAScK3DJo1O1de9J9e3VRRvTajoXgs4RQAABBBBAwFICRYcXKu34Cf22X2M9eTNBlqWGR7EIIOCzAEGWz4QsgAACVhW48OEp2rE/Q62aNdCxqPZWbYO6EUAAAQQQQMBBAgkVpC3LJrk6vqBvIz31x24O6p5WEUAAAX61kGcAAQQcLPCbBydr18FMhYWFqX6HUcrJL3GwBq0jgAACCCCAgBUE2tct1OyZ01yljundUM/c0t0KZVMjAggg4DcB3sjyGyULIYCA1QTGPjBZew5nusruN2iENhwIt1oL1IsAAggggAACDhPoXi9dP81Y4Op6VK8GevbWHg4ToF0EEHC6AEGW058A+kfAwQKj7puk/UezXALDh/TT8n0VHaxB6wgggAACCCBgBYFmMZu0aNV2V6kjejTQP28nyLLC3KgRAQT8J0CQ5T9LVkIAAYsJjLj3Jx08lu2qune3dtqc0dBiHVAuAggggAACCDhJIKFCmA6sn6bMnAJX28O619cLd/R0EgG9IoAAAiLI4iFAAAHHCgy7e6IOp+W4+q9bK0H5CfyDoGMfBhpHAAEEEEDAAgLt6xZr9swpZyod2rWe/nVXLwtUTokIIICA/wQIsvxnyUoIIGAxgSF3/qij6blnqu7ad5R2HrVYE5SLAAIIIIAAAo4RSKp1QjPnLDzT7+AudfWfu3s7pn8aRQABBAwBgiyeAwQQcKzAwNsnKC0j70z/Q4cM1sp9MY71oHEEEEAAAQQQMLdAg8jNWrF225kiB3auq5fuIcgy99SoDgEE/C1AkOVvUdZDAAHLCPS/7QelZ+afqXdQ365aczTRMvVTKAIIIIAAAgg4R6ByXJgOb/zf+VhG5wOS6+jle/s4B4FOEUAAAd7I4hlAAAEnC/S95XtlZJ86LNX4tG3ZUIfD2zmZhN4RQAABBBBAwKQCLWsWasHcaT+rrl/HOnr1foIsk46MshBAIEACvJEVIFiWRQAB8wv0+uN3ys4tPFNoWFiY2nUfpYPpJeYvngoRQAABBBBAwFEC7RJPaM68/52PZTTfJ6m2Xnugr6McaBYBBBAgyOIZQAABxwr0+MN45eYX/az/MSOHatHOKMea0DgCCCCAAAIImFOgfuQWrVy79WfF9e5QS6//uZ85C6YqBBBAIEACBFkBgmVZBBAwv0C3G79VfmHxzwq9cFgXpeypaf7iqRABBBBAAAEEHCMQHy0d3zpLmdn/+7Vlo/me7WvpzQcJshzzINAoAgi4BAiyeBAQQMCxAp1v+EZFRT//GmGHZtVVUqMHXy907FNB4wgggAACCJhPoGmNAi1Omf6rwnq0ram3Hu5vvoKpCAEEEAigAEFWAHFZGgEEzC3Q6bqvVXKW47B+O3a45m+NMHfxVIcAAggggAACjhFojxIDbAAAIABJREFUWeWQFixa/qt+u7VJ1DuPDHCMA40igAAChgBBFs8BAgg4VqDz9d+oqPjXSdZvh3bV/L2JjnWhcQQQQAABBBAwj0B8dJiKDi/UvoNpvyqKN7LMMycqQQCB4AkQZAXPmp0QQMBkAmc77N0osX2zGiqq3l1HTvLrhSYbGeUggAACCCDgOIFO9Qs1ffq0s/bdN6m2/suvFjrumaBhBJwuQJDl9CeA/hFwsEDfW75XRnbBWQUuGD1cC7fz9UIHPx60jgACCCCAgCkEutY+pMmzf/21QqO4QZ3r6sV7epuiTopAAAEEgiVAkBUsafZBAAHTCQy6Y4KOn8w7e5A1tKsW8vVC082MghBAAAEEEHCSQK0qYSo+tEgbdh47a9vDu9fX83f0dBIJvSKAAAKckcUzgAACzhUYfs9EHTqec1YA4+uFBQnddSyTrxc69wmhcwQQQAABBEIrMKBlkb75Yeo5ixjTu6GeuaV7aItkdwQQQCDIAryRFWRwtkMAAfMIjHlgkvYezjr3PxyOGq5FO/h6oXkmRiUIIIAAAgg4S2BI0yP64qel52z6wv6N9cQfujoLhW4RQMDxAgRZjn8EAEDAuQIXPjxFO/ZnnBNg7JCuSt3Hrxc69wmhcwQQQAABBEIn0LxWuHR0iVLXHT5nEZcNbqrHru8cuiLZGQEEEAiBAEFWCNDZEgEEzCFw2WPTtHl3+jmLadu0hvKrdteJbL5eaI6JUQUCCCCAAALOERiTVKxxX045b8NXDW+uh67p5BwUOkUAAQQkzsjiKUAAAecKXPW3GVq3Pe28AEOGDNWqfVHORaJzBBBAAAEEEAiJwIAG+/TNtNXn3fv60S117++SQlIfmyKAAAKhEuCNrFDJsy8CCIRc4LqnZmnl5rP/ClBpcT27JmlrZr2Q10oBCCCAAAIIIOAcgaQGYVq3bNY5f5SmVOLm37TWHZe2dw4MnSKAAAK8kcUzgAACTha45fl5Wrjm0HkJYmJiVL/tYKWf/ccNncxH7wgggAACCCAQIIFejU5qwpT55a5+9+UddOPYVuVexwUIIICAnQR4I8tO06QXBBDwSOCvby/VD/N2lntP/359tP5I5XKv4wIEEEAAAQQQQMBXgagIqVr+Kq3bsr/cpZ67rYdG9mxQ7nVcgAACCNhJgCDLTtOkFwQQ8Ejg5a/W6t0JG8u9p3mj2sqtnKzcgnIv5QIEEEAAAQQQQMAngTa1CzRv9nS31vjo8cFKalbNrWu5CAEEELCLAEGWXSZJHwgg4LHAZ9O26tmPVrp134hhg7VsT4xb13IRAggggAACCCDgrUDjuD1aumKtW7fPeGWsalSJdetaLkIAAQTsIkCQZZdJ0gcCCHgsMH3JPt3/ykK37uvXraU2ZDRz61ouQgABBBBAAAEEvBGon1CilQsnu3VrTFSEFr97kVvXchECCCBgJwGCLDtNk14QQMAjgVVbj+naJ2e5dU9YmDR29Egt3Bbm1vVchAACCCCAAAIIeCrQttoRzV2w1K3bmtSppO+eG+HWtVyEAAII2EmAIMtO06QXBBDwSGD/0WyNuu8nt++5ZHhnzdldy+3ruRABBBBAAAEEEHBXoF6CtHf9bB1z86eS+yTV1msP9HV3ea5DAAEEbCNAkGWbUdIIAgh4KlBQWKyuN37r9m21qsWpc89BWrK9xO17uBABBBBAAAEEEHBHoHOddE2dtcCdS13XXDa4qR67vrPb13MhAgggYBcBgiy7TJI+EEDAK4EBt/2gE5n5bt970YhumrerhtvXcyECCCCAAAIIIFCeQJ2qYcrYs1A796WVd+mZP7/78g66cWwrt6/nQgQQQMAuAgRZdpkkfSCAgFcClz46TVv2prt9b73ECmrZaaDW7Cl2+x4uRAABBBBAAAEEzifQo2GmJk6d5xHSc7f10MieDTy6h4sRQAABOwgQZNlhivSAAAJeC9z1n/mas+KAR/dfOLynUnYneHQPFyOAAAIIIIAAAmcTqFEpTFFpy7Vm60GPgD59YojaNeGfRzxC42IEELCFAEGWLcZIEwgg4K3AG+PX6/Xx6z26vXGdSqrdsp+2HuKsLI/guBgBBBBAAAEEfiXQp2muvv/JvV9RLnvz4ncvUkxUBKIIIICA4wQIshw3chpGAIGyAsbbWMZbWZ5+LhjeWwt3V/H0Nq5HAAEEEEAAAQTOCFSJD1Ni4Vqlrt7tkUrDWhU14fmRHt3DxQgggIBdBAiy7DJJ+kAAAa8EjpzI1dC7fvT43mb1E1SxYS/tO85bWR7jcQMCCCCAAAIIuAT6t8jXtxNmeKwxpGs9/fuuXh7fxw0IIICAHQQIsuwwRXpAAAGfBIwgywi0PP2MHtZXi/dU8vQ2rkcAAQQQQAABBBQfE6YWsZs1Y9FWjzX+dGEb3XZxO4/v4wYEEEDADgIEWXaYIj0ggIBPAt4c+G5s2KpJosITu+nISd7K8mkA3IwAAggggIADBQa1KtJX30/1qvMX7uipYd3re3UvNyGAAAJWFyDIsvoEqR8BBHwW8ObA99JNxw7rrdQ9nJXl8xBYAAEEEEAAAQcJGGe0t628TTMWbvaq6++eG6EmdXgr3Cs8bkIAAcsLEGRZfoQ0gAACvgp4e+C7sW+9xApqljRA6/fxVpavc+B+BBBAAAEEnCLQvXGBfpo83at2IyPCtez9i726l5sQQAABOwgQZNlhivSAAAI+CXh74HvppmMHd1bq/lo+1cDNCCCAAAIIIOAcgUZRm7RszXavGm7dqKq++PtQr+7lJgQQQMAOAgRZdpgiPSCAgM8C3h74bmwcFxOpYcOGaMHWcJ/rYAEEEEAAAQQQsLdAtwY5mjRtttdNXtC3kZ76Yzev7+dGBBBAwOoCBFlWnyD1I4CAXwTueXGBZi3f7/VaI/u01obMpsrK4yuGXiNyIwIIIIAAAjYXaJwYrsw9qdq485jXnT54dUddPaKF1/dzIwIIIGB1AYIsq0+Q+hFAwC8CH03eohc+XeXTWldeNETTNkT7tAY3I4AAAggggIB9Bfo1StP4Kak+NfjV08PUsgE/NOMTIjcjgIClBQiyLD0+ikcAAX8JrNuepqv+NsOn5QYk11d+lY7acrDYp3W4GQEEEEAAAQTsJ9C7eZgWLZilQ8dzvG6uRpVYzXhlrNf3cyMCCCBgBwGCLDtMkR4QQMAvAj1uHq/cvCKf1rrukn6auK6iT2twMwIIIIAAAgjYSyA+JkxdEndr/PS1PjU2vHt9PX9HT5/W4GYEEEDA6gIEWVafIPUjgIDfBG57IUXzVx/0ab0OzaqpRYc+mrux0Kd1uBkBBBBAAAEE7CNwQcciffzNdBUU+vbW9l+u76zLBze1DwydIIAAAl4IEGR5gcYtCCBgT4G3f9igV79e53Nzl41I1uzdtVXCue8+W7IAAggggAACVhdoVz9CYceXa7YPPypTavD9cyPUuE4lq5NQPwIIIOCTAEGWT3zcjAACdhJYsOaQbn1+nl9aunjsUM3dGuWXtVgEAQQQQAABBKwrMLjpMX3502KfG2hWr7K+/cdwn9dhAQQQQMDqAgRZVp8g9SOAgN8ETmbla+DtE1RU7PurVEktaks1Omt/mu9r+a1BFkIAAQQQQACBoAr0blakadNnKifP9yMHLhvcVI9d3zmo9bMZAgggYEYBgiwzToWaEEAgZAI3PD1byzcd9cv+Q/p306rDNfyyFosggAACCCCAgLUEalQKU5XctVq0ZrdfCn/mlu4a07uhX9ZiEQQQQMDKAgRZVp4etSOAgN8F/vXZan04abPf1u3Rb5i2HYn023oshAACCCCAAALWEOhaN02TZ6b6rdjJ/xmtOtXj/bYeCyGAAAJWFSDIsurkqBsBBAIikLL6oG5/IcVva7ds1kiZcW2V7/s3CvxWEwshgAACCCCAQGAFWtcu1qKUaT7/SmFplT3b1dSbD/UPbNGsjgACCFhEgCDLIoOiTAQQCJ7ABX+erN2HMv22Yf8+3bT+GF8x9BsoCyGAAAIIIGBygbrhm7V6/Ta/VXn35R1049hWfluPhRBAAAErCxBkWXl61I4AAgEReO6jlfp02la/rj1kyBCt2hft1zVZDAEEEEAAAQTMJ9Cq+knNnz/fr4V99uQQtW2c4Nc1WQwBBBCwqgBBllUnR90IIBAwAX9/vdAotEWjGqrcoLt2HeVXDAM2OBZGAAEEEEAgxAINqxVrRep0lRQX+a0SI8Aygiw+CCCAAAKnBAiyeBIQQACBswj4++uFxhaDerXXmrQGeCOAAAIIIICADQVio6QK2eu0aZt/fqWwlMj4SqHx1UI+CCCAAAIEWTwDCCCAwDkFAvH1QmOzMcP7a9HuCsgjgAACCCCAgM0EWiccVsrCZX7vyjjk3TjsnQ8CCCCAAEEWzwACCCBwToFAfL3Q2KxqpRh16zVIK3aHoY8AAggggAACNhFIqpOrmbNm+b2b+jUraOILo/y+LgsigAACVhbgq4VWnh61I4BAQAUC8fVCo+AeSY2UFd9OB09wXlZAB8jiCCCAAAIIBEGgWU1px9p5Onzcf794XFr2pYOa6q83dA5CF2yBAAIIWEeAIMs6s6JSBBAIskCgvl5otDF2SFel7ksMckdshwACCCCAAAL+FIiLDlO98C1KXbnFn8ueWev5O3pqePf6AVmbRRFAAAGrChBkWXVy1I0AAgEXCNTXC0sLv3DMEKVsiw54H2yAAAIIIIAAAoER6FYvTZNmpAZk8eqVY/TdcyNUuQL/rBAQYBZFAAHLChBkWXZ0FI4AAsEQuOaJmVqz7XhAtmrVsIrqt+6jVbv5imFAgFkUAQQQQACBAAr0aFyoiZOnBWyH349soQeu6hiw9VkYAQQQsKoAQZZVJ0fdCCAQFIEPJ23Wvz5bHbC9RvRpoy3ZTXQyhzArYMgsjAACCCCAgJ8FWtcNV9rORVq3/aifV/7fcp89OURtGycEbH0WRgABBKwqQJBl1clRNwIIBEXg0PEcXfzIVGXmFARsvwtH9FLKrqoBW5+FEUAAAQQQQMB/Asa5WC0r7tSMBev9t+gvVjLOxTLOx+KDAAIIIPBrAYIsngoEEECgHIEn3lumb2fvCKjTyOFDtHQ3Z2AEFJnFEUAAAQQQ8INA17rHNXnmIj+sdO4lXryntwZ1rhvQPVgcAQQQsKoAQZZVJ0fdCCAQNIHUtYf0p3/OC+h+tatXUPOkftp4ICyg+7A4AggggAACCHgv0LFermbMmOX9Am7cmdS8uj76v0FuXMklCCCAgDMFCLKcOXe6RgABDwWuf2q2VmwO3DkYRjkdW9WXqiVpXxrnZXk4Hi5HAAEEEEAg4AKNqxdr08o5ysjKDehej1ybrN8NbRbQPVgcAQQQsLIAQZaVp0ftCCAQNIHPpm3Vsx+tDPh+A3q01dasRsorDPhWbIAAAggggAACbgrERkkxmWu1bcceN+/w7rJa1eL09dPDVLkCxw14J8hdCCDgBAGCLCdMmR4RQMBngWPpubr40Wk6kZHn81rlLTBqcHct2V+9vMv4cwQQQAABBBAIkkCj2N1atnJdwHe7cWwr3X15h4DvwwYIIICAlQUIsqw8PWpHAIGgCjwzboW+mLEtKHteMHKAFu6MD8pebIIAAggggAAC5xboUOOIZqUsDQqR8TZWiwZVgrIXmyCAAAJWFSDIsurkqBsBBIIusG5Hmq56fEZQ9o2PjdTAQYO0eEdkUPZjEwQQQAABBBD4tUDvRif1w5T5QaH5Tb9G+vvN3YKyF5sggAACVhYgyLLy9KgdAQSCLvD4O0v13dydQdm3ef3Kqt+qt9bu45cMgwLOJggggAACCJQRGNIqV198H9hfKCwL/s4jA9StTSIzQAABBBAoR4Agi0cEAQQQ8EBg5ZZjuu7vwfuH2vZNqymqdk/tOc4vGXowJi5FAAEEEEDAJ4GR7Yr0/aRZysgu8Gkdd28e2LmuXrqnt7uXcx0CCCDgaAGCLEePn+YRQMAbgUffWKyJC3Z7c6tX93RpU1uHozorJ58wyytAbkIAAQQQQMADgdFJ0oxZc7XvSJYHd/l26b/v6qUhXev5tgh3I4AAAg4RIMhyyKBpEwEE/CewdOMR3fTMHP8t6MZK3ZOaant+Kzeu5BIEEEAAAQQQ8FZgWPsIrViSoo27Tni7hMf3dWlVQ+/9ZaDH93EDAggg4FQBgiynTp6+EUDAJ4E//zdVUxft9WkNT2/u3rmdtmc39PQ2rkcAAQQQQAABNwS6NY3QsZ2LtXj9YTeu9t8lT/yhqy7s39h/C7ISAgggYHMBgiybD5j2EEAgMAIL1x7SLf+cF5jFz7Nq925dtT2Dg2CDDs+GCCCAAAK2FmhWM1wVs1dqxtJ9Qe2zRf0q+vKpoQoP54ddggrPZgggYGkBgixLj4/iEUAglAL3vrRAM5ftD3oJvfr015ZjFYK+LxsigAACCCBgR4Gq8WFqX2mjvpuzPejt3X9lkq4d1TLo+7IhAgggYGUBgiwrT4/aEUAgpALzVh7QHf+eH5IauvYeqp3Ho0KyN5sigAACCCBgJ4HhjXbo0ykbg95SrWpx+vKpYapaMTroe7MhAgggYGUBgiwrT4/aEUAg5AL3v7JQ05cE92sIpU0PGDRc6w5EhNyAAhBAAAEEELCqwJjmezTux7UhKf/Oy9rrDxe0DsnebIoAAghYWYAgy8rTo3YEEAi5wPJNR3XD07NDVsfwYUO0fA//TW7IBsDGCCCAAAKWFRjYYK++nrYmJPU3r19FHz8+SHExkSHZn00RQAABKwsQZFl5etSOAAKmEHh63Ap9OWNbyGq5YNQgLdwRG7L92RgBBBBAAAGrCXSruVeT5oYmxDKsHr+piy4e0MRqbNSLAAIImEKAIMsUY6AIBBCwssDOAxn6/ZMzdTKrIGRtXDxmgOZuiw/Z/myMAAIIIICAVQS61NihKSnBPxOr1KdH25p66+H+VuGiTgQQQMB0AgRZphsJBSGAgBUF3hi/Xq+PXx/S0q+4oI9mbKkc0hrYHAEEEEAAAbMKhEnqlLBF0xZuDWmJL93bWwOT64a0BjZHAAEErCxAkGXl6VE7AgiYRsB4G8t4K8t4OyuUn8vH9NLMbVVDWQJ7I4AAAgggYDqBSrFhahK1TjOX7AppbaN6NtCzt/UIaQ1sjgACCFhdgCDL6hOkfgQQMI2AcU6WcV5WqD+XjOqhOTuqhboM9kcAAQQQQMAUAnWqhikhb6Xmrtgf8no+fnywOjTjP6NDPggKQAABSwsQZFl6fBSPAAJmEzB+wdD4JcNQfy4e0VVzdyWGugz2RwABBBBAIKQCLWqHq+ToUqWuPRTSOozNrx7eQg9e0zHkdVAAAgggYHUBgiyrT5D6EUDAVALTl+zT/a8sNEVNowd20uKDdUxRC0UggAACCCAQbIHkRhHavTFFm3adCPbWv9qvWuUYGW9j1UusEPJaKAABBBCwugBBltUnSP0IIGA6gb++tUQ/pIT2DI5SlH7d2mhnXhPl5JeYzomCEEAAAQQQCJRAr+bhmjdnuk5k5AVqC4/W/fPVHXXNiBYe3cPFCCCAAAJnFyDI4slAAAEE/Cyw93CWbnpmtg4ez/Hzyt4t17FtExVVaqOD6YRZ3glyFwIIIICAlQR6NCnS5KnTVFRkjv/cG5BcRy/f28dKhNSKAAIImFqAIMvU46E4BBCwqsC3s3foifeWmab8xg3rqlLdjjoQ+m9XmMaEQhBAAAEE7CfQqV6Ops+YbZrG4mIi9e6jA9SuSYJpaqIQBBBAwOoCBFlWnyD1I4CAaQUefn2RJi3cY5r6qiZUU7O23bXrWJhpaqIQBBBAAAEE/CXQoVa6Zs1Z4K/l/LLOPVd00A1jWvllLRZBAAEEEDglQJDFk4AAAggESGDHgQzd9MwcHUvPDdAOni8bFhGlAf0HaO2BKM9v5g4EEEAAAQRMKtCu+lHNmb/EVNX17lBLr/+5n6lqohgEEEDADgIEWXaYIj0ggIBpBb6YsU3PjFthuvqGD+mn5fsqmq4uCkIAAQQQQMATgZhIqUmF/UpZtMqT2wJ+bWREuN57dIA6tqge8L3YAAEEEHCaAEGW0yZOvwggEHSBB15J1bQle4O+b3kbDuvfRVvSaykzzxyH4ZZXL3+OAAIIIIBAWYGG1aWo7O1atGKT6WDuuLSdbv5NG9PVRUEIIICAHQQIsuwwRXpAAAFTC2zZk+76imF6Vr7p6uzVuYWKKrTQ9iOEWaYbDgUhgAACCJxToH29Iu3dukJbdx0xnVL3tjX19sP9TVcXBSGAAAJ2ESDIsssk6QMBBEwt8MmULfrnJ+b62kMpWItGiWrUMlkr90SY2pDiEEAAAQQQMAS61M/W3HnzlZNXaEoQ41cKu7ZONGVtFIUAAgjYQYAgyw5TpAcEELCEwCOvL9ZPC3ebstb42EgN6NdHS/bEm7I+ikIAAQQQQMA4D6tt9aOaNsdch7qXnQy/UshzigACCARegCAr8MbsgAACCLgEDqfl6E/PzdP2/SdNKzJ8YDdtOJ6onHy+amjaIVEYAggg4ECBRtXDFJO7XQuWbTRt9yN7NtBzt/UwbX0UhgACCNhFgCDLLpOkDwQQsITAnBUHdNd/5pu61r5dWykvrpl2cG6WqedEcQgggIBTBJLqF2n/9lXauP2QaVtuVLuS3nyon+pU581m0w6JwhBAwDYCBFm2GSWNIICAVQTe/G69Xvt2vanLbdOspuo2TdaqPeGmrpPiEEAAAQTsLdC1QY7mz5+vjOwCUzf64t29NahLXVPXSHEIIICAXQQIsuwySfpAAAFLCdzz0gLNWrbf1DVXrhCtPn16a8nuOFPXSXEIIIAAAv/f3n0A13Xddx7/vYfeO0CikADBCnZRJMVi0SoUrWKtnFV27LGzGsXxKpJlJ5ZiJ3acHXtibeK6juystfZuNB7HK2dXtmInKlSjKFGFpNgrSKISAEH03h+wcy4FmqJA4QJ4ePe++753hgOKPPfc//9znpLRz+ee5z0Bcx7WypxWvbBrn+ube+CeMj30B2Wur5MCEUAAAa8IEGR5ZSXpAwEEwkqgprHbOi/rQmuf6+vetmWdznXmyqVfDuV6PwpEAAEEEJiaQGHGmKL7KvTukbNTu9GB0dvWztXjX9riwJN5JAIIIBC5AgRZkbv2dI4AAg4LvPDOef3l/9jrcBX2Hr98cYmiMpeoocNn7wZGIYAAAgggMA2BhdlDqjx1QE2tHdO4O7S35GYkWOdiLchPDe2DeRoCCES0wP79+3XPPfeosLBQP/zhD7Vp06ZrerS3t+vhhx9WU1OTnnjiCZWWlnrCjiDLE8tIEwggEK4CP/yXY3ry2fKwKD8hPl7rN2zUySYOsg2LBaNIBBBAIMwESlLbtX/fO2FT9d89uEF3bJoXNvVSKAIIeENgPMgy3ezYsUPf/va3lZOTM2FzBFneWHO6QAABBFwn8PD39+iNI42uq+taBW3ZsEqdvkI1do6FTc0UigACCCDgXoGE2DElDtaovPyUe4u8qrI/vmuJ/uw/rQybeikUAQS8I3BlkGW6+trXvqYHHnhA0dHRH2iSIMs7604nCCCAgKsE6pt79fD331RlQ5er6vqwYkrn5apk8SodrosJm5opFAEEEEDAfQIlGQM6efywervb3VfcNSrasbFQ3/n8DWFTL4UigIC3BMaDrOzsbA0MDCgxMVE//vGPtWXLB8/rI8jy1trTDQIIIOAqgX0nm6wwa3A44Kq6Jivmjps36lxXltp62J01mRV/jwACCCDwe4G0BCk7ulF79x8KK5YVCzL140e3KCMlLqzqplgEEPCOwHiQ9elPf1qLFi3SN77xDd1yyy363ve+p9zc3Pc1OlmQ1dfXp507d+rXv/61zLzmWr9+vT71qU9p+/btio2NdSUcZ2S5clkoCgEEIlHgmd1V+sb/PhB2rW9ZW6Lk3CU6UMNB8GG3eBSMAAIIOCCwYu6wzlcdV0V1+LxWb5hMeGVCLBNmcSGAAAJOCYwHWX/0R3+kRx99VN/61rf09NNP6ytf+Yo+//nPv+8Vww8LsqqqqvTXf/3X2r17t9LT01VWVqZAIKATJ06op6dHd911lzX3tc7fcqp/81yCLCf1eTYCCCBwlcCPnz6hn/0ufM4IGS8/MzVOH9m8XocaUtU3xO4sPtgIIIAAAh8UyE7xqTChWS+/ful/9Q+3y7xOaF4r5EIAAQScFLgyyDK7sUwg9eCDD+rChQv66U9/qm3btl0u71pBVnd3t77+9a9bAdh9991nBWJZWVnWfeYbDh977DHr7+6//35rXHx8vJMtf+DZBFmuWg6KQQABBKSv/mSfnnu7Niwpbr5hqXwpJTpyPizLp2gEEEAAgVkSWDc/oMbqEzpSXj9LT5jdac3B7uaAdy4EEEDAaYGrg6y4uDj95je/0Re/+EVt3rxZP/rRjzRnzhyrzGsFWXv27NFnP/tZa/x3v/tdmfO2rrwaGxv1hS98QefOndOTTz6pNWvWON32+55PkOWq5aAYBBBAQOruG9bnv79HR862hiXHvLxkrVt3vd6sStAom7PCcg0pGgEEEAiWwNx0n+antOr5V/YpEKb/T+Hemxbob+6/LlgkzIMAAgjMSODqIMvsljJnXZndWb/85S+tQMvssDLfYjhRkDU2NqYf/OAH1q9vf/vb+sxnPjNhPT/72c+sOc2vz33uczOqOdg3E2QFW5T5EEAAgSAInK7psMKslo6BIMzmzBS337hSfTFFOlFPmuXMCvBUBBBAwFmBLQtH1Vx3Wm8drnG2kBk8fdOKPP3jo1sVFcU5kDNg5FYEEAiiwERBlpn+7Nmzeuihh1RbW6vHH39cO3bsmDDIMt90aMKpX/ziF/rXf/1X63D3ia4XX3zRerXQhFjmLK2YGPd8WzlBVhA/UEyFAAIIBFPglXfr9cjjbwdzypDPVVacqSUr1uqNc+78xpOQg/BABBBAIAIEirK/Qje7AAAgAElEQVT8WpTRpp2vHVBnz1DYdlySn6LH/3yL5s1JDtseKBwBBLwncK0gy+y0Gn/F0IRT5hXD5ORkPfzww9a5V0888YRKS0tlN8i61nPcIEqQ5YZVoAYEEEDgGgL/95UKPfbz8Ppq8olaufvW69Q8MldnG0dZawQQQAABDwvcUia1N5TrxXcqw7rLnPR4Pf6lLSoryQjrPigeAQS8J/BhAZN5xdB80+DPf/5zPfDAA9avRx55ZFpB1viOLHNW1pe//GVFRUW5BpMgyzVLQSEIIIDAxAJPPHNSP3nmZNjzrFyUq+KFK7SvJk4B8qywX08aQAABBK4UKMn1qySlVa+/fVSNbX1hj/NPX9umdUtzwr4PGkAAAe8JTLZTyrxi+KUvfcl61dAEULt27XpfkGV2bplXD7/zne9c84wsM8ackfXNb36TM7K89xGiIwQQQCA0AmZXltmd5YVr24Ylis8o1oEavxfaoQcEEEAg4gU2Fg+pofqkDp2+4AkLcybW1tWXvvGLCwEEEHCbwGRBlgmhzNlXf/VXfyVzELx5lXDevHmXXy00/dj91sKjR4/qn//5n695jpZTNuzIckqe5yKAAAJTFHj0R2/r5f3h+bXlV7caHxulW7auVdtors42chj8FD8KDEcAAQRcIbCqcEyjPbV67Z3w3zU8Dvq9L9yg7esLXeFLEQgggMBEApMFWeaeK18xNP9cVlb2viCru7tbX//61/X000/rvvvus77lMCsry3qcOU/rscces/7OHPZuxplAzE0XQZabVoNaEEAAgUkE7n/sNR0sb/GMU2lhmlasWK3jTcnq7CPQ8szC0ggCCHhaoDjHp9zYFr3+1iH19A97pte//S/rdffW+Z7ph0YQQMCbAnaCLNP5+CuGhw4d+kCQZf6+qqrK+jbC3bt3Kz093RoTCAR04sQJ9fT06K677rLO28rJcd9r1gRZ3vxs0xUCCHhY4D/85U5VX+j2VIeb1hQra+4ivVMV7am+aAYBBBDwkkBSnE+r5/bq9KnjOlPT6qXW9OAnyvSnnyjzVE80gwAC3hSwG2SZ7n/729/qK1/5ygdeLRyXMTu3zJhnn31WZl5zbd26Vffee69uueUWxca685vHCbK8+dmmKwQQ8LjARx78rbp6vfO/go8v18duXKXBuAIdO+/xBaQ9BBBAIMwENpYE1HGxQm8e9MZ5jVfyf3zLfH3rgfVhtiKUiwACCESuAEFW5K49nSOAQJgLrL3v1xod897reHmZCVq/bo3O92Sovt17/YX5x47yEUAgwgSWF0jxww3a+foRT3a+flmO/tdXt3myN5pCAAEEvCpAkOXVlaUvBBCICIGNf/KMBoYCnux1aUmuShaW6WB9ggKjnmyRphBAAAHXCuRn+FSQ2KZ97x5Wa+eAa+ucSWFbV83RP/7F1plMwb0IIIAAAg4IEGQ5gM4jEUAAgWAK3PjQ79TZMxTMKV011/WrFiglu1THGjg/y1ULQzEIIDArAolR/eoLJMzK3HYmjYmSVs/tU8WZEzpb650vF7m695vXFei//9kmOySMQQABBBBwmQBBlssWhHIQQACB6Qhs/7Nn1dTeP51bw+aerRtXaSAmX9UtvrCpmUIRQAABuwKrUk5oUWKFEvwDGhmLVmV/sQ50rVFgzG93ihmPW5k/rM6LFTp4omrGc7l5gts3FenvH9zo5hKpDQEEEEDgQwQIsvh4IIAAAh4RuPMvnlddU69Hupm4jfi4aG1Yv06N/Zlq83arnl5HmkMAgfcLbEg7oMWJHzxE/cJgnl5pm/3zmxbkjCl6oE5v7T/u+aW558ZiffNPrvd8nzSIAAIIeFmAIMvLq0tvCCAQcQJ/8NUXVVHf5fm+8/MytHL5ctX3pqqxkwPhPb/gNIiAhwVSo7t1d87z1+xwT+t1ahjInRWB9CQpJ7ZN7x48psCo9w8jvGvLfH3xD1fMiiWTIoAAAl4XSEtLc02LBFmuWQoKQQABBIIj8Mn/+opOVbcHZzKXz7K0JEcLFy9VXXeq6tq8/x9hLl8OykMAgWkILEio1ub0fde8s7W1VU1NTdOYmVsQQAABBBAIjsCtt96q2267LTiTBWEWgqwgIDIFAggg4DaB+/52lw6fbXVbWbNWz7LibC1eulT1PWmqbiHQmjVoJkYAgaALzI8/r49kvH3NeVtaWtTc3Bz050bChAOBWKvNpIRoJSfERELL9IgAAlcJdHZ2YhIEAYKsICAyBQIIIIDA5AJf+MGbev3whckHemjEsuIsLV22TBf60nTuIoGWh5aWVhDwrECcf1B/mPfba/b3YuvNahrKnlH/i/J8SvW36OChY2ru8PYXg1wN9fC9y/W5u5fNyI+bEUAAAQTcJcCOLHetB9UggAACQRX4+18c1lMvnQvqnOEwWVlxhpaVleniQLpONxBohcOaUSMCkSxQllSu61KPfIDgTF+p9nWumzbNikKfkkabte+gCbAGpj1PuN741f+8Vp+8tTRcy6duBBBAAIFrCBBk8dFAAAEEPC7wixfO6nv/54P/geTxtq32TKC1fHmZmgczdLwuEAkt0yMCCISpQFF8vcx5WZkx7eoeSVH1QJHO9S2YVjfrin2KG2nS2+8ej8gAy6D9tz/doDs3z5uWHzchgAACCLhbgCDL3etDdQgggEBQBJ57q1ZffeLahwkH5SEunsQEWiuWL7MCrWN17NBy8VJRGgIIzEBg4wIpbuSi3th3MmIDLMP3o0e26MY1c2cgya0IIIAAAm4WIMhy8+pQGwIIIBBEgVcPNOhL//BWEGcMv6nysxO1ZuUy9fhydLLBF34NUDECCCAwgcD64hENd9XrjXfLNTgUubtP05Jj9Q9/vllrF8/sTDE+ZAgggMCVAqOjozp9+rSOHz+uvr4+jY2NKT4+XqWlpVqzZo1iYy99scTV91RUVFj3dHV1yczh9/uVmpqqtWvXqri4eErI5v6pzhcIBHTw4EGVl5drZGRESUlJuv7661VSUjLhs/fu3WuN3bZtm+bPnz+l+kI9mCAr1OI8DwEEEHBQ4O3jF/XQd/dodGzMwSqcf3R0lF83rFuusYS5Kr8Y5XxBVIAAAghMUSA+RlqWO6D2pmq9e6xqind7b3hJfoq+9/AmLSxM9V5zdIQAAo4JmDDotddeU21trVWDCa1MIDU4OGgFWiaYMt/ol5aWdrnG8XvOnz9vjYmJiVFUVJTMnw8PD8vn82nBggXasmWL9eeTXdOdb//+/Tpx4oQyMjJUVFRkBWEmiNu0aZMWL178vsd2dHRo586dVh/bt2+3Vddkdc/m3xNkzaYucyOAAAIuFDh8plVf+5/7VN/c68LqQl/S6rKFysgtUkVbvPqHQv98nogAAghMRSA1QSpK6db5mnOqrGmcyq2eHbtuSbb+7sGNystM8GyPNIYAAs4ImCDIBELR0dFWAGR2YZmrvb1dr776qrXbyuxw+uhHP3q5wGPHjunAgQMfuMfsqjJ/d/jwYWvsxo0btXTp0kkbm8583d3dev75560aPvaxjykxMVGtra164YUXrLBqx44dVsA2fu3Zs0dVVVW6+eabVVBQMGlNTg8gyHJ6BXg+Aggg4IDA6ZoO/c1P9+vM+U4Hnu7ORxYX5qi0dJHaR9JU2+rOGqkKAQQiV2B+1pjiAq06eeq0Ojq7Ixfiqs5vXV+gv/3ceiXGR2OCAAIIBFXA7IR68cUX1djYqFWrVmnduvd/i6wJft544w3FxcXpjjvuUEpKirXjyuxsam5unvAeU6AJjc6ePas5c+botttu+9DdT9Odr76+3gra8vLyrGeYy+wiM0FWf3+/7rzzTqteczU1Nemll16yAqwrA7mgYgZ5MoKsIIMyHQIIIBAuAuar2L/7yyPaufd8uJQckjqTEqK1fu0KKT5Xxxsm3+4dkqJ4CAIIRKRAUpxPC7MG1N3eoH2HTkekwYc1/Sd3L9UX7l2BCwIIIDArAuPBT1tbm/Ua4NWv443vcDKvD5rXC00w1dPTY4VC5hU+EwpNtLvpzJkzevPNN5WZmWntljJB2LWu6c43/oyysjJr59eVQZapzTzXvHJowrpdu3ZZwZsJvLKysmbFMtiTEmQFW5T5EEAAgTATeOKZk/rJMyfDrOrQlLu6rFg5c+apritZLT2Rfa5YaMR5CgIIGIFFeVKyr10VFedUeb4FlKsEMlLi9OVPr9adm+dhgwACCMyqgAml6urqrFcKb7zxxvc969y5c1YgZV7bMzuyzGHqdi5zALx5XdFOkDXd+cZ3ZM2dO9cK2a4Msq7ckVVTU6Pdu3dryZIllwMvO890egxBltMrwPMRQAABFwiYXVlmd5bZpcX1QYHsjGSVLVuiwahsVTT7IUIAAQSCLpCW6FNp1qB6O+r1zoFyBUYJzydCvm5JthVilRVnBH0NmBABBBC4WsCEWOawd7NzybxeuGLFCutVQPNa4b59+6zX9ZYvX67169fbwjOvCprX+1paWqwdXman10yua81nzu567rnnrMPpr3VGlnmueXXS7NC6/fbblZycPJNSQnovQVZIuXkYAggg4F4Bc16WCbP2nWxyb5EuqGz18oVKyy5SRWu8BkdcUBAlIIBAWAssy5eS1a6KygqdqW4O615mu/h7b1pghVjxsbz2PdvWzI8AAr8XMGdImbOwTDh05WUOS7/uuutkXt+ze5nw6+TJk9brhMF4le/D5rvWtxZu3brV2mF2+vRp7d271+ph5cqVdltwxTiCLFcsA0UggAAC7hAYCYxaYdavXq5wR0EuriIvN1MLSxepazRDFzp9Lq6U0hBAwG0CWck+LcweVE9bg94+dEZDwwG3lei6ekyA9Zkdi1xXFwUhgIC3Bcxupddff9068N1cJrzy+/3WTixzNpb5BkDzymF2dvakEOabDM1rhebasGGDli1bNuk9HzZgsvnMLrKDBw+qvLxcIyMj1quPZudYcXGxtQvL7Awzu8vMji3T19GjR2W+pXFoaEjx8fFavXr1lEK6GTUzxZsJsqYIxnAEEEAgEgRMkGUCLRNscU0usHrlMsWmzFVV27UP65x8FkYggIDXBcryx6yzr6qrKnWykt1Xdta7JD/F2oW1ZeUcO8MZgwACCARNwIRV5hsIzaHu5mD0m266yQquzDUwMKC33npLtbW11hlZ27dvt8ZMdJlAyeycMoGSz+fT2rVrrdcUp3sFY75Dhw7p2LFj1quNZneW+b0Jxsw3GZaUlKi6utragWbCLFOv2y6CLLetCPUggAACLhEwrxiaMMu8cshlTyAjK0elJcUaic5QXQevvthTYxQC3hbISZEKUvrU2VKv/UfPebvZIHd3y/UFVog1NysxyDMzHQIIIDC5wPhh7mZ3knkN8OqgygRK5owps1vrWuddmd1N5jB1c/i62clldkTNZCdWMObr6OiwArrU1FSrL3PO1vPPP2/txNqxY4fS09PV3d1t/ZnZsWUOsk9ISJgcLIQjCLJCiM2jEEAAgXATaO0c0PefOqpn36oNt9Idr7e0uEBFRfPUrzRVNPPqoeMLQgEIhFAgNcGn+RlDGupp1vFTZ9TZ3R/Cp3vjUQ/cU6aH/sD+uTPe6JouEEDATQLm/ChznlV+fr4V8Ex0jX8DYU5OjjXGvKI3fnV2durll1+2djaZQ9fNK4hFRUXTbjFY8+3Zs8c6rP7mm29WQUGBzBlg5tsZzbcommDLhFfmMmFXc3OzbrnlFplvP3TTRZDlptWgFgQQQMClAk8+W64f/ssxl1bn/rLWrypR3pxCdY2k6GQD30Tm/hWjQgSmLmDCq0W5IxobaNWZc5Wqrm+f+iTcofzsRD3yqVXavr4QDQQQQMBRgakEWVlZWdZZUyawMpd5HfGVV15Rb2+vtfPJhEbXevXQTpPBmm88tDLhnHlV0lxmt9irr76qvLw8K8gav8xus4sXL14OvOzUGaoxBFmhkuY5CCCAQJgL7DnSaO3Oqmx4/ze2hHlbIS0/PSVOG1eXKDM7X019iTpSywHPIV0AHoZAkAVMeGXOvYoNtKuqukaHTl8I8hMia7pta+ZaIVbx3JTIapxuEUDAlQKVlZXWtxWacGqibxi88tVCc4D6eDDU3t5u7XAyIZY5BN7saDLnaE33CtZ8pt5du3ZZ4ZQ50ys3N9cqiR1Z010Z7kMAAQQQCAuBxrZ+/eCpI9q5ty4s6nVzkQU5SVq9dJ6SM/LUOpCkI7UcrO/m9aI2BMYFTHi1dM6oYkc7VF9Xq/0nGsAJgsBnP75UX/zDFUGYiSkQQACB4Ahcfdj7tm3bLu+qMudJmQPczTla5nXC8WDIhEWvvfaadQi82aVlAjBzxtZ0r2DOV1NTY53XtWDBAm3duvVySebg+mudkWV6u/3222fUw3R7/7D72JE1G6rMiQACCHhc4Ge/PaUf//qEx7sMXXvZafFaUzZP6Vlz1D6UrCO1vH4YOn2ehMDkAuOvDUaPdKjufK2OnLn0NexcMxfIzUiwdmHdfsP0z42ZeRXMgAACCEwsYHZDmXOuenp6rG8cNMGOObTdBFmjo6PWeVIbNmzQ0qVLrQnGX9MbGRmZlNScSWVeR4yLu/St1+OvMl755zOZ78oCzIHu5lVB08f4ge5X/v2pU6esYC45OVnz5s2zgjgz1vQ2k8PpJ0WY5gCCrGnCcRsCCCAQ6QK7DjboB08dVe3FnkinCGr/KYkxWls2T1k5+daZWkfOE2oFFZjJELApYMKr0uxh+YfbVV1To/KqZpt3MsyuwOaVeXr0U6u1sDDV7i2MQwABBEIuYHYsHT16VOZVQ/P7sbEx63VDc6aU+RbCtLS0yzUdOnRIhw8ftlWjnSBrJvNdWcTp06etoGzVqlVau3bthPWZg+2PHDli9Wh2ka1evVplZe780g2CLFsfMQYhgAACCEwkUNfca4VZr7xbD9AsCMRE+7V+RZHy8wsUiE5VVUuU6tp4BXEWqJkSAUsgJd6nkqwhabBNVdXVqqprQ2aWBO67Y7Ee+eSqWZqdaRFAAAEEvCxAkOXl1aU3BBBAIEQCv9x5Vj955qS6+4ZD9MTIfMySeelaUFygxNRs9Ywk6VSD1DfEjq3I/DTQdbAESrLHlBzdp57OVlVU1aitg12mwbKdaB7zf8ce/ESZblqXP5uPYW4EEEAAAQ8LEGR5eHFpDQEEEAilQHlthxVm7TrAwcehcPf5pDWLcpVfUKiYpEw19cbpzAV2a4XCnmeEt8CCXJ+yEgY02Nuuyuo6VdfxymCoVvTTOxZZIZZ5hZoLAQQQQACB6QoQZE1XjvsQQAABBCYUYHeWMx+MpIQYrVw0R3PzCzXoT1Nls18t3ezWcmY1eKqbBOZn+1WUPqyRgQ7Vnq/X0XJehQ71+rALK9TiPA8BBBDwtgBBlrfXl+4QQAABRwTYneUI+/seOiczQcsWzVNSeq46h5JU3ujTKLmW8wtDBbMuMCfNp3mZI4oJdKq5uUmHT51X38Dk3x4164VF6APYhRWhC0/bCCCAwCwKEGTNIi5TI4AAApEuwO4s93wCkhNitGhhiZLSctU9kqT6Dr97iqMSBGYgkJ4oFaYNyz/SoabGCzp+lh1XM+AM2q3swgoaJRMhgAACCFwlQJDFRwIBBBBAYFYF2J01q7wzmNynJaVFys3LVVRcmtr6Y9XQMYPpuBWBEAlkJEoZCYPSULsaLzSotu5iiJ7MY+wKsAvLrhTjEEAAAQSmI0CQNR017kEAAQQQmLLAUy+d0z/9e7ma2vunfC83hEagMC9NxUUFSkrL0KCSdKEzWq09vI8YGn2eMpGAeU0wK3FY/kCPujraVFFdr44uvlXQrZ+W1Quz9Md3LdFHr+MbCd26RtSFAAIIeEGAIMsLq0gPCCCAQJgINLT0WmHW/3u1MkwqpsyF83NUMHeu4pLS1RdI1Pl2v3oHCbf4ZARfYF6WT5kmtBrpUWdHq2rOX1BjS3fwH8SMQRcwry7ff9cS/fGdS+T3+4I+PxMigAACCCBwpQBBFp8HBBBAAIGQC7x++IKefLZcB8tbQv5sHjgzgSi/eSUxX3m5uYqOT1PnUIKqW8RB8jNjjai7o/zSglyfMuKH5RvpVmdHm6prG1TXxE6rcPwg3LF5nhVgLSpKC8fyqRkBBBBAIAwFCLLCcNEoGQEEEPCKgAmznvz3cnX2DnmlpYjsIyEuSkUFc5WZlamExBSN+hPUMxSjpm6f+ofYvRWRH4r3mk6IlfLTRpUSa8606lZXZ5vqGi6qoaUvklk80bs5zN28RvixG4o80Q9NIIAAAgiEjwBBVvisFZUigAACnhSorO/SPz1brn/bU+PJ/iK5qZhov4oLspWXm6mUlDRFxSZpYDRW7X1RqmsbVWA0knW803taok/mLKvk2BFFjQ1oqL9H7R2darjYogtNfIOAd1b6UifRUX4rwLr/ziVKjI/2Wnv0gwACCCAQBgIEWWGwSJSIAAIIRILAS/vqrEDrZFV7JLQb0T36fNKC/FTNyctUcnKaYuKSNOJLUO9wjNp6/brYxS4ut31ATFCVnSKlxI0oRoMaG+lXf1+POjs7VdPQzg4rty3YLNVz87oCK8RaWZo5S09gWgQQQAABBCYXIMia3IgRCCCAAAIhEhgcDlivGj71coU6ugdD9FQe4zaBlKRY5eVkKy09TXEJKYqOiZf8sRoZi1b/sF+d/VJXP2FXMNctNlrKS/UpLSGgeP+QfKMDGhroUVdXl1paTFDVK/PvJ1dkCiyel6ZP37ZI99xYHJkAdI0AAggg4CoBgixXLQfFIIAAAggYgbqmXv3q5XP61csVGh7h/TM+Fe8XSIiLVlZavNJTU5SckqjEhETFxsXLHx2nMV+MRsZiNBDwq2/Ir84+qaMvskIv86VxqYkmlPIpMXZM8dGjivYF5NewxgLDGh4e1ODAgPr6+9Td06+Ozh61dfby7xr/on1AoCAnSZ+8tVSf3L5QsdF+hBBAAAEEEHCFAEGWK5aBIhBAAAEEJhIor+3QUy9V6JndVQAhMC0B8x/fmWnxykhLVmJiomJi4uWPiZPPHytfVIz8fr98/ij5fFGSz68x82vMp8CYXwHzc1QaDvg0ODKmoRFpcPjSz9EgZmPRUZLJCGKifLJ+/94/m0DK7xuzfvlkHjimmKhRxfoDivKNyD9mChnW2OiwAsODGh4a1NDQoDq7e9XWOajWrgGNBbHOaS0AN4WlQFpyrD5160J9cnupMlLiwrIHikYAAQQQ8K4AQZZ315bOEEAAAc8IHChv0a9eOqcX99V5picaCR8Bc6ZXtN+vKCtoeu9ndJSi/dHym59R0fJbfx4tvz/KCsdMGBVlNrCMjiowNqpAIKDRwKWfAfNzNKCREfP7gEYCY9afjYyOXf59IJhJWfhQU6nDAubzfWkHVqmKcpMdrobHI4AAAgggMLEAQRafDAQQQACBsBF4/fAFa4fWW8caw6ZmCkUAAQTCQeATNxZbrxAunZ8eDuVSIwIIIIBABAsQZEXw4tM6AgggEK4Cz71dq1+9VKEj51rDtQXqRgABBFwhsH1DobUL6/qlOa6ohyIQQAABBBCYTIAgazIh/h4BBBBAwLUCT++q1K93Velkdbtra6QwBBBAwI0C29bO1X/86AKZn1wIIIAAAgiEkwBBVjitFrUigAACCEwoQKDFBwMBBBCwJ0CAZc+JUQgggAAC7hUgyHLv2lAZAggggMAUBQi0pgjGcAQQiBgBAqyIWWoaRQABBDwvQJDl+SWmQQQQQCDyBAi0Im/N6RgBBCYWIMDik4EAAggg4DUBgiyvrSj9IIAAAghcFiDQ4sOAAAKRKkCAFakrT98IIICA9wUIsry/xnSIAAIIRLyACbR+81qVTlRxKHzEfxgAQMDjAgRYHl9g2kMAAQQQEEEWHwIEEEAAgYgReO7tWv3ujRq9ffxixPRMowggEBkCH98yXx//yHxtLMuNjIbpEgEEEEAgYgUIsiJ26WkcAQQQiFyBN4826nd7avTCO+cjF4HOEUAg7AVSk2J199b5+vjW+Vo6Pz3s+6EBBBBAAAEE7AgQZNlRYgwCCCCAgCcFjle2WTu0TKjVPzjiyR5pCgEEvCdQlJtshVd3f2S+5mYleq9BOkIAAQQQQOBDBAiy+HgggAACCES8QO3FHv3bnkuBVmNrX8R7AIAAAu4UWL4gQ3dvLbZ2YSXGR7uzSKpCAAEEEEBglgUIsmYZmOkRQAABBMJHoLN3SP/23g6t8tqO8CmcShFAwNMCm1fmWQHW7ZuKPN0nzSGAAAIIIGBHgCDLjhJjEEAAAQQiTuDFfXXaubdOL++vi7jeaRgBBJwXSE+O1W0bi3TbhkKtX5bjfEFUgAACCCCAgEsECLJcshCUgQACCCDgToGz5zs1HmrVNHa7s0iqQgABzwisXZxthVc7NhYqKy3eM33RCAIIIIAAAsESIMgKliTzIIAAAgh4WmAkMKYX953Xi3vrtOtgg6d7pTkEEAitQHJCjG7bWKgdGwp1w4q80D6cpyGAAAIIIBBmAgRZYbZglIsAAggg4LzAqeqOS6HWvjrVNfU6XxAVIIBAWAqsLM20dl7dtqFIeZkJYdkDRSOAAAIIIBBqAYKsUIvzPAQQQAABzwgMDgW0c1+dtUvrjSMXPNMXjSCAwOwJpCbF6KbrCqzXB7eunjN7D2JmBBBAAAEEPCpAkOXRhaUtBBBAAIHQClTWd2n34QvafeiCDp1pCe3DeRoCCLhaIDYmSjeumaMb18y1fmWkxLm6XopDAAEEEEDAzQIEWW5eHWpDAAEEEAhLgWMVbVagtftQg86c7wzLHigaAQRmLvCR1ZfCq4+smau5WYkzn5AZEEAAAQQQQEAEWXwIEEAAAQQQmEWBd45fvLxTq76Z87RmkZqpEXCFwIayXI0HWMVzU1xRE0UggAACCCDgJQGCLC+tJr0ggAACCLhWYHhk1Aq0Xn9vp1ZHz5Bra6UwBBCYmsCqhaz2aYcAABCGSURBVFmXXx1cMi99ajczGgEEEEAAAQSmJECQNSUuBiOAAAIIIDBzga7eIb117KL16+3jF9XU3j/zSZkBAQRCKnDdkmxtXpmnzSvmaPmCjJA+m4chgAACCCAQyQIEWZG8+vSOAAIIIOC4gPnmw7eOvxdqHbuo8009jtdEAQggMLGACa42rcjT5pVztLAwFSYEEEAAAQQQcECAIMsBdB6JAAIIIIDAtQTGd2m9daxR5+q6gEIAAQcF4mKjtNkKrvK0aWWeinKTHayGRyOAAAIIIICAESDI4nOAAAIIIICASwUOlrdcegXxeKNOVLa7tErKQsBbAqlJsZdeGXxv91VuRoK3GqQbBBBAAAEEwlyAICvMF5DyEUAAAQQiQ+DM+U6ZYOvA6WbrZ0vnQGQ0TpcIhEBgzaIsrV2SresWX/qVnBgTgqfyCAQQQAABBBCYjgBB1nTUuAcBBBBAAAGHBfafatb+U006cLrFCrZGx8YcrojHIxA+AnmZCdqyco7WLc3W2sXZKshJCp/iqRQBBBBAAIEIFyDIivAPAO0jgAACCIS/QN/AiPaebNLeE03Wz8p6ztYK/1Wlg2AL3LAiT1tW5mn9slwtK04P9vTMhwACCCCAAAIhEiDIChE0j0EAAQQQQCBUAk3t/Vao9e7pZh0+26rqC92hejTPQcA1AisWZGrN4izdsDxPNyzPVUy03zW1UQgCCCCAAAIITF+AIGv6dtyJAAIIIIBAWAh09Azp8JkWHTrbav004RYXAl4SSE6IsUKrtYuyrZ/mzKvoKIIrL60xvSCAAAIIIDAuQJDFZwEBBBBAAIEIFDBh1pXhlgm7uBAIF4HC3CStWWTOt7oUWi0sTAuX0qkTAQQQQAABBGYoQJA1Q0BuRwABBBBAwAsC5vVDE24dPdeq41XtKq/p8EJb9OABgYS4aJWVZGh5SYZWL7wUXGWnx3ugM1pAAAEEEEAAgekIEGRNR417EEAAAQQQ8LjASGBUJyrbrVDrRGWb9fvqRs7a8viyO96eOcdqPLQywZX5/YL8VMfrogAEEEAAAQQQcI8AQZZ71oJKEEAAAQQQcLVAT//we+HWpWDL/Gps63N1zRTnXgGfT9Yuq7KSzPd+ZmhxEa8IunfFqAwBBBBAAAF3CBBkuWMdqAIBBBBAAIGwFGjpHNCp6g5V1nepsqHL+lnR0K3e/uGw7IeiZ0cgPztJpQUpKi1ItX4tLEpTWXHG7DyMWRFAAAEEEEDA0wIEWZ5eXppDAAEEEEDAGYGLbf2Xg63Khm5VvBd0dXKovDMLEqKn5mcnXg6rTGC14L3gypxzxYUAAggggAACCARDgCArGIrMgQACCCCAAAK2BFo7B2SCLbNzq+ZijxpaetXQ3Gf97O5jF5ctRIcHZafFywRW+TlJ1s+SuSkEVg6vCY9HAAEEEEAgkgQIsiJptekVAQQQQAABFwuYIOvKYKu+5VLARdAV2kW7OqgyrwVeGVzFxUSFtiCehgACCCCAAAIIXCFAkMXHAQEEEEAAAQTCQmA86DKvLbZ1Dcrs7mrtGlTbez/NP5s/b+8eDIt+QllklN+nzLR4ZaXGKSstXpnmZ2q8stLilPnezzlZiVZgRVAVypXhWQgggAACCCAwVQGCrKmKMR4BBBBAAAEEXC0wOjam1s5BtXUNWD9buwbU1jmozt4h6xD63oER9faPqHdgeMKfbm0uJsqvxIRoJcVHKykh5tLP+JgP/Fl6igmprgis0uKVnhzr1raoCwEEEEAAAQQQmJIAQdaUuBiMAAIIIIAAAl4XuDrk6h8MaCQwqkBgzPo5MjqmgPkZ+P3Pif9sVH6fT9FRfkVF+RTtv+L3l//Mr+gon6Kixn+acX7FxPgvB1VJ74VXsbzS5/WPHv0hgAACCCCAgA0BgiwbSAxBAAEEEEAAAQQQQAABBBBAAAEEEHBegCDL+TWgAgQQQAABBBBAAAEEEEAAAQQQQAABGwIEWTaQGIIAAggggAACCCCAAAIIIIAAAggg4LwAQZbza0AFCCCAAAIIIIAAAggggAACCCCAAAI2BAiybCAxBAEEEEAAAQQQQAABBBBAAAEEEEDAeQGCLOfXgAoQQAABBBBAAAEEEEAAAQQQQAABBGwIEGTZQGIIAggggAACCCCAAAIIIIAAAggggIDzAgRZzq8BFSCAAAIIIIAAAggggAACCCCAAAII2BAgyLKBxBAEEEAAAQQQQAABBBBAAAEEEEAAAecFCLKcXwMqQAABBBBAAAEEEEAAAQQQQAABBBCwIUCQZQOJIQgggAACCCCAAAIIIIAAAggggAACzgsQZDm/BlSAAAIIIIAAAggggAACCCCAAAIIIGBDgCDLBhJDEEAAAQQQQAABBBBAAAEEEEAAAQScFyDIcn4NqAABBBBAAAEEEEAAAQQQQAABBBBAwIYAQZYNJIYggAACCCCAAAIIIIAAAggggAACCDgvQJDl/BpQAQIIIIAAAggggAACCCCAAAIIIICADQGCLBtIDEEAAQQQQAABBBBAAAEEEEAAAQQQcF6AIMv5NaACBBBAAAEEEEAAAQQQQAABBBBAAAEbAgRZNpAYggACCCCAAAIIIIAAAggggAACCCDgvABBlvNrQAUIIIAAAggggAACCCCAAAIIIIAAAjYECLJsIDEEAQQQQAABBBBAAAEEEEAAAQQQQMB5AYIs59eAChBAAAEEEEAAAQQQQAABBBBAAAEEbAgQZNlAYggCCCCAAAIIIIAAAggggAACCCCAgPMCBFnOrwEVIIAAAggggAACCCCAAAIIIIAAAgjYECDIsoHEEAQQQAABBBBAAAEEEEAAAQQQQAAB5wUIspxfAypAAAEEEEAAAQQQQAABBBBAAAEEELAhQJBlA4khCCCAAAIIIIAAAggggAACCCCAAALOCxBkOb8GVIAAAggggAACCCCAAAIIIIAAAgggYEOAIMsGEkMQQAABBBBAAAEEEEAAAQQQQAABBJwXIMhyfg2oAAEEEEAAAQQQQAABBBBAAAEEEEDAhgBBlg0khiCAAAIIIIAAAggggAACCCCAAAIIOC9AkOX8GlABAggggAACCCCAAAIIIIAAAggggIANAYIsG0gMQQABBBBAAAEEEEAAAQQQQAABBBBwXoAgy/k1oAIEEEAAAQQQQAABBBBAAAEEEEAAARsCBFk2kBiCAAIIIIAAAggggAACCCCAAAIIIOC8AEGW82tABQgggAACCCCAAAIIIIAAAggggAACNgQIsmwgMQQBBBBAAAEEEEAAAQQQQAABBBBAwHkBgizn14AKEEAAAQQQQAABBBBAAAEEEEAAAQRsCBBk2UBiCAIIIIAAAggggAACCCCAAAIIIICA8wIEWc6vARUggAACCCCAAAIIIIAAAggggAACCNgQIMiygcQQBBBAAAEEEEAAAQQQQAABBBBAAAHnBQiynF8DKkAAAQQQQAABBBBAAAEEEEAAAQQQsCFAkGUDiSEIIIAAAggggAACCCCAAAIIIIAAAs4LEGQ5vwZUgAACCCCAAAIIIIAAAggggAACCCBgQ4AgywYSQxBAAAEEEEAAAQQQQAABBBBAAAEEnBcgyHJ+DagAAQQQQAABBBBAAAEEEEAAAQQQQMCGAEGWDSSGIIAAAggggAACCCCAAAIIIIAAAgg4L0CQ5fwaUAECCCCAAAIIIIAAAggggAACCCCAgA0BgiwbSAxBAAEEEEAAAQQQQAABBBBAAAEEEHBegCDL+TWgAgQQQAABBBBAAAEEEEAAAQQQQAABGwIEWTaQGIIAAggggAACCCCAAAIIIIAAAggg4LwAQZbza0AFCCCAAAIIIIAAAggggAACCCCAAAI2BAiybCAxBAEEEEAAAQQQQAABBBBAAAEEEEDAeQGCLOfXgAoQQAABBBBAAAEEEEAAAQQQQAABBGwIEGTZQGIIAggggAACCCCAAAIIIIAAAggggIDzAgRZzq8BFSCAAAIIIIAAAggggAACCCCAAAII2BAgyLKBxBAEEEAAAQQQQAABBBBAAAEEEEAAAecFCLKcXwMqQAABBBBAAAEEEEAAAQQQQAABBBCwIUCQZQOJIQgggAACCCCAAAIIIIAAAggggAACzgsQZDm/BlSAAAIIIIAAAggggAACCCCAAAIIIGBDgCDLBhJDEEAAAQQQQAABBBBAAAEEEEAAAQScFyDIcn4NqAABBBBAAAEEEEAAAQQQQAABBBBAwIYAQZYNJIYggAACCCCAAAIIIIAAAggggAACCDgvQJDl/BpQAQIIIIAAAggggAACCCCAAAIIIICADQGCLBtIDEEAAQQQQAABBBBAAAEEEEAAAQQQcF6AIMv5NaACBBBAAAEEEEAAAQQQQAABBBBAAAEbAgRZNpAYggACCCCAAAIIIIAAAggggAACCCDgvABBlvNrQAUIIIAAAggggAACCCCAAAIIIIAAAjYECLJsIDEEAQQQQAABBBBAAAEEEEAAAQQQQMB5AYIs59eAChBAAAEEEEAAAQQQQAABBBBAAAEEbAgQZNlAYggCCCCAAAIIIIAAAggggAACCCCAgPMCBFnOrwEVIIAAAggggAACCCCAAAIIIIAAAgjYECDIsoHEEAQQQAABBBBAAAEEEEAAAQQQQAAB5wUIspxfAypAAAEEEEAAAQQQQAABBBBAAAEEELAhQJBlA4khCCCAAAIIIIAAAggggAACCCCAAALOCxBkOb8GVIAAAggggAACCCCAAAIIIIAAAgggYEOAIMsGEkMQQAABBBBAAAEEEEAAAQQQQAABBJwXIMhyfg2oAAEEEEAAAQQQQAABBBBAAAEEEEDAhgBBlg0khiCAAAIIIIAAAggggAACCCCAAAIIOC9AkOX8GlABAggggAACCCCAAAIIIIAAAggggIANAYIsG0gMQQABBBBAAAEEEEAAAQQQQAABBBBwXoAgy/k1oAIEEEAAAQQQQAABBBBAAAEEEEAAARsCBFk2kBiCAAIIIIAAAggggAACCCCAAAIIIOC8AEGW82tABQgggAACCCCAAAIIIIAAAggggAACNgQIsmwgMQQBBBBAAAEEEEAAAQQQQAABBBBAwHkBgizn14AKEEAAAQQQQAABBBBAAAEEEEAAAQRsCBBk2UBiCAIIIIAAAggggAACCCCAAAIIIICA8wIEWc6vARUggAACCCCAAAIIIIAAAggggAACCNgQIMiygcQQBBBAAAEEEEAAAQQQQAABBBBAAAHnBQiynF8DKkAAAQQQQAABBBBAAAEEEEAAAQQQsCFAkGUDiSEIIIAAAggggAACCCCAAAIIIIAAAs4LEGQ5vwZUgAACCCCAAAIIIIAAAggggAACCCBgQ4AgywYSQxBAAAEEEEAAAQQQQAABBBBAAAEEnBcgyHJ+DagAAQQQQAABBBBAAAEEEEAAAQQQQMCGAEGWDSSGIIAAAggggAACCCCAAAIIIIAAAgg4L0CQ5fwaUAECCCCAAAIIIIAAAggggAACCCCAgA0BgiwbSAxBAAEEEEAAAQQQQAABBBBAAAEEEHBegCDL+TWgAgQQQAABBBBAAAEEEEAAAQQQQAABGwIEWTaQGIIAAggggAACCCCAAAIIIIAAAggg4LwAQZbza0AFCCCAAAIIIIAAAggggAACCCCAAAI2BP4/mU6AzZ9sS1g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7" name="Chart 56"/>
          <p:cNvGraphicFramePr/>
          <p:nvPr>
            <p:extLst>
              <p:ext uri="{D42A27DB-BD31-4B8C-83A1-F6EECF244321}">
                <p14:modId xmlns:p14="http://schemas.microsoft.com/office/powerpoint/2010/main" val="316873623"/>
              </p:ext>
            </p:extLst>
          </p:nvPr>
        </p:nvGraphicFramePr>
        <p:xfrm>
          <a:off x="3618727" y="1699937"/>
          <a:ext cx="5041438" cy="3802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94525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33;p7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5C51C79-32E5-6EA2-67D1-2500196A3EB5}"/>
              </a:ext>
            </a:extLst>
          </p:cNvPr>
          <p:cNvSpPr/>
          <p:nvPr/>
        </p:nvSpPr>
        <p:spPr>
          <a:xfrm rot="5400000">
            <a:off x="10953896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" name="Google Shape;2734;p7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CADF9D8-2E1E-1A6B-3A42-F9216751FC5C}"/>
              </a:ext>
            </a:extLst>
          </p:cNvPr>
          <p:cNvSpPr/>
          <p:nvPr/>
        </p:nvSpPr>
        <p:spPr>
          <a:xfrm rot="16200000" flipH="1">
            <a:off x="975963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6" name="Google Shape;2736;p70">
            <a:hlinkClick r:id="" action="ppaction://noaction"/>
            <a:extLst>
              <a:ext uri="{FF2B5EF4-FFF2-40B4-BE49-F238E27FC236}">
                <a16:creationId xmlns:a16="http://schemas.microsoft.com/office/drawing/2014/main" id="{C81FBD45-44E1-99E8-1E28-A025B5692951}"/>
              </a:ext>
            </a:extLst>
          </p:cNvPr>
          <p:cNvSpPr txBox="1"/>
          <p:nvPr/>
        </p:nvSpPr>
        <p:spPr>
          <a:xfrm>
            <a:off x="2023907" y="367700"/>
            <a:ext cx="696000" cy="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8" name="Google Shape;2738;p70">
            <a:extLst>
              <a:ext uri="{FF2B5EF4-FFF2-40B4-BE49-F238E27FC236}">
                <a16:creationId xmlns:a16="http://schemas.microsoft.com/office/drawing/2014/main" id="{845B7A53-99AA-320D-2838-C061BAC57DC5}"/>
              </a:ext>
            </a:extLst>
          </p:cNvPr>
          <p:cNvGrpSpPr/>
          <p:nvPr/>
        </p:nvGrpSpPr>
        <p:grpSpPr>
          <a:xfrm>
            <a:off x="941384" y="417297"/>
            <a:ext cx="186963" cy="187212"/>
            <a:chOff x="2741000" y="199475"/>
            <a:chExt cx="191953" cy="192210"/>
          </a:xfrm>
        </p:grpSpPr>
        <p:sp>
          <p:nvSpPr>
            <p:cNvPr id="9" name="Google Shape;2739;p70">
              <a:extLst>
                <a:ext uri="{FF2B5EF4-FFF2-40B4-BE49-F238E27FC236}">
                  <a16:creationId xmlns:a16="http://schemas.microsoft.com/office/drawing/2014/main" id="{316ECE1F-0787-ABB8-78B4-BA6577C26360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" name="Google Shape;2740;p70">
              <a:extLst>
                <a:ext uri="{FF2B5EF4-FFF2-40B4-BE49-F238E27FC236}">
                  <a16:creationId xmlns:a16="http://schemas.microsoft.com/office/drawing/2014/main" id="{801F72DA-2100-730F-6356-BF2936721E54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" name="Google Shape;2741;p70">
              <a:extLst>
                <a:ext uri="{FF2B5EF4-FFF2-40B4-BE49-F238E27FC236}">
                  <a16:creationId xmlns:a16="http://schemas.microsoft.com/office/drawing/2014/main" id="{5FB35BD1-ACA4-1A3E-E6BC-7EC7EE313490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" name="Google Shape;2742;p70">
              <a:extLst>
                <a:ext uri="{FF2B5EF4-FFF2-40B4-BE49-F238E27FC236}">
                  <a16:creationId xmlns:a16="http://schemas.microsoft.com/office/drawing/2014/main" id="{38DB6606-D766-A79D-6EB2-9B6611862B5A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" name="Google Shape;2743;p70">
              <a:extLst>
                <a:ext uri="{FF2B5EF4-FFF2-40B4-BE49-F238E27FC236}">
                  <a16:creationId xmlns:a16="http://schemas.microsoft.com/office/drawing/2014/main" id="{6EE745E0-7038-91DC-23FC-A2D134544F83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" name="Google Shape;2744;p70">
              <a:extLst>
                <a:ext uri="{FF2B5EF4-FFF2-40B4-BE49-F238E27FC236}">
                  <a16:creationId xmlns:a16="http://schemas.microsoft.com/office/drawing/2014/main" id="{9EEB99B2-B7D3-A96A-CA37-ACEEC8380B68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" name="Google Shape;2745;p70">
              <a:extLst>
                <a:ext uri="{FF2B5EF4-FFF2-40B4-BE49-F238E27FC236}">
                  <a16:creationId xmlns:a16="http://schemas.microsoft.com/office/drawing/2014/main" id="{07AF00A0-D12E-CEC7-752B-6D53D30AB467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6" name="Google Shape;2746;p70">
              <a:extLst>
                <a:ext uri="{FF2B5EF4-FFF2-40B4-BE49-F238E27FC236}">
                  <a16:creationId xmlns:a16="http://schemas.microsoft.com/office/drawing/2014/main" id="{EDE23C8C-79F4-4C04-CF9F-B2C9DB56A43D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" name="Google Shape;2747;p70">
              <a:extLst>
                <a:ext uri="{FF2B5EF4-FFF2-40B4-BE49-F238E27FC236}">
                  <a16:creationId xmlns:a16="http://schemas.microsoft.com/office/drawing/2014/main" id="{95A937A2-A91E-F9CA-B707-9B76BE653085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8" name="Google Shape;2748;p70">
            <a:hlinkClick r:id="" action="ppaction://noaction"/>
            <a:extLst>
              <a:ext uri="{FF2B5EF4-FFF2-40B4-BE49-F238E27FC236}">
                <a16:creationId xmlns:a16="http://schemas.microsoft.com/office/drawing/2014/main" id="{F9EF4247-F7BB-C8C8-5B63-B3F9069DC66D}"/>
              </a:ext>
            </a:extLst>
          </p:cNvPr>
          <p:cNvSpPr/>
          <p:nvPr/>
        </p:nvSpPr>
        <p:spPr>
          <a:xfrm>
            <a:off x="892667" y="368700"/>
            <a:ext cx="2844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9" name="Google Shape;245;p34">
            <a:extLst>
              <a:ext uri="{FF2B5EF4-FFF2-40B4-BE49-F238E27FC236}">
                <a16:creationId xmlns:a16="http://schemas.microsoft.com/office/drawing/2014/main" id="{867E49C2-8A94-27AF-2ADF-F713F3E884AD}"/>
              </a:ext>
            </a:extLst>
          </p:cNvPr>
          <p:cNvSpPr txBox="1"/>
          <p:nvPr/>
        </p:nvSpPr>
        <p:spPr>
          <a:xfrm>
            <a:off x="9073999" y="283665"/>
            <a:ext cx="2104332" cy="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867" b="0" i="0" u="none" strike="noStrike" kern="0" cap="none" spc="0" normalizeH="0" baseline="0" noProof="0" dirty="0">
                <a:ln>
                  <a:noFill/>
                </a:ln>
                <a:solidFill>
                  <a:srgbClr val="FFB632"/>
                </a:solidFill>
                <a:effectLst/>
                <a:uLnTx/>
                <a:uFillTx/>
                <a:latin typeface="Bebas Neue"/>
                <a:ea typeface="+mn-ea"/>
                <a:cs typeface="Arial"/>
                <a:sym typeface="Bebas Neue"/>
              </a:rPr>
              <a:t>Probability and stats</a:t>
            </a: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FFB632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4949DF-4C45-F8E1-8FC8-BC90880DC60B}"/>
              </a:ext>
            </a:extLst>
          </p:cNvPr>
          <p:cNvSpPr txBox="1"/>
          <p:nvPr/>
        </p:nvSpPr>
        <p:spPr>
          <a:xfrm>
            <a:off x="892667" y="1639389"/>
            <a:ext cx="680889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Success: </a:t>
            </a:r>
            <a:r>
              <a:rPr lang="en-US" sz="1600" dirty="0"/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Confidence Interval:</a:t>
            </a:r>
          </a:p>
          <a:p>
            <a:pPr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lang="en-US" sz="1600" dirty="0"/>
              <a:t> 0.7643 &lt; p &lt; 0.8806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Testing: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Claim: </a:t>
            </a:r>
            <a:r>
              <a:rPr lang="en-US" sz="1600" dirty="0"/>
              <a:t>More than 80% of the people believes that the person having no Skills will not a good job in future!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p &lt;</a:t>
            </a:r>
            <a:r>
              <a:rPr lang="en-US" sz="1600" dirty="0">
                <a:solidFill>
                  <a:srgbClr val="FFFFFF"/>
                </a:solidFill>
                <a:latin typeface="Arial"/>
              </a:rPr>
              <a:t>=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0.80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</a:t>
            </a:r>
            <a:r>
              <a:rPr kumimoji="0" lang="en-US" sz="1600" b="1" i="1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p </a:t>
            </a:r>
            <a:r>
              <a:rPr lang="en-US" sz="1600" dirty="0">
                <a:solidFill>
                  <a:srgbClr val="FFFFFF"/>
                </a:solidFill>
                <a:latin typeface="Arial"/>
              </a:rPr>
              <a:t>&gt;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0.80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Zcal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</a:t>
            </a:r>
            <a:r>
              <a:rPr lang="en-US" sz="1600" dirty="0">
                <a:solidFill>
                  <a:srgbClr val="FFFFFF"/>
                </a:solidFill>
                <a:latin typeface="Arial"/>
              </a:rPr>
              <a:t>1,242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Ztab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1.645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rgbClr val="FFFFFF"/>
              </a:solidFill>
              <a:latin typeface="Arial"/>
            </a:endParaRPr>
          </a:p>
          <a:p>
            <a:r>
              <a:rPr lang="en-US" sz="1600" dirty="0"/>
              <a:t>We will reject </a:t>
            </a:r>
            <a:r>
              <a:rPr lang="en-US" sz="1600" b="1" i="1" dirty="0"/>
              <a:t>H</a:t>
            </a:r>
            <a:r>
              <a:rPr lang="en-US" sz="1200" b="1" i="1" dirty="0"/>
              <a:t>o </a:t>
            </a:r>
            <a:r>
              <a:rPr lang="en-US" sz="1600" dirty="0"/>
              <a:t>because </a:t>
            </a:r>
            <a:r>
              <a:rPr lang="en-US" sz="1600" i="1" dirty="0" err="1"/>
              <a:t>Z</a:t>
            </a:r>
            <a:r>
              <a:rPr lang="en-US" sz="1400" i="1" dirty="0" err="1"/>
              <a:t>cal</a:t>
            </a:r>
            <a:r>
              <a:rPr lang="en-US" sz="1600" dirty="0"/>
              <a:t> is greater than </a:t>
            </a:r>
            <a:r>
              <a:rPr lang="en-US" sz="1600" i="1" dirty="0" err="1"/>
              <a:t>Z</a:t>
            </a:r>
            <a:r>
              <a:rPr lang="en-US" sz="1400" i="1" dirty="0" err="1"/>
              <a:t>tab</a:t>
            </a:r>
            <a:r>
              <a:rPr lang="en-US" sz="1200" b="1" i="1" dirty="0"/>
              <a:t>, </a:t>
            </a:r>
            <a:r>
              <a:rPr lang="en-US" sz="1600" dirty="0"/>
              <a:t>which means more than 80% of the population believes that the person having no Skills will not a good job in future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B50E77-442B-6532-A154-72B9F0A41CE4}"/>
              </a:ext>
            </a:extLst>
          </p:cNvPr>
          <p:cNvSpPr txBox="1"/>
          <p:nvPr/>
        </p:nvSpPr>
        <p:spPr>
          <a:xfrm>
            <a:off x="892667" y="899938"/>
            <a:ext cx="10406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u="sng" dirty="0">
                <a:solidFill>
                  <a:srgbClr val="FFB632"/>
                </a:solidFill>
                <a:latin typeface="Arial Black" panose="020B0A04020102020204" pitchFamily="34" charset="0"/>
              </a:rPr>
              <a:t>A person with a good CGPA but have no Skills related to his/her field. Will he/she get a good job in future?</a:t>
            </a:r>
          </a:p>
        </p:txBody>
      </p:sp>
    </p:spTree>
    <p:extLst>
      <p:ext uri="{BB962C8B-B14F-4D97-AF65-F5344CB8AC3E}">
        <p14:creationId xmlns:p14="http://schemas.microsoft.com/office/powerpoint/2010/main" val="8014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 txBox="1">
            <a:spLocks noGrp="1"/>
          </p:cNvSpPr>
          <p:nvPr>
            <p:ph type="title"/>
          </p:nvPr>
        </p:nvSpPr>
        <p:spPr>
          <a:xfrm>
            <a:off x="5855269" y="1169695"/>
            <a:ext cx="5393600" cy="10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INTRODUCTION</a:t>
            </a:r>
            <a:endParaRPr dirty="0"/>
          </a:p>
        </p:txBody>
      </p:sp>
      <p:sp>
        <p:nvSpPr>
          <p:cNvPr id="556" name="Google Shape;556;p39"/>
          <p:cNvSpPr txBox="1">
            <a:spLocks noGrp="1"/>
          </p:cNvSpPr>
          <p:nvPr>
            <p:ph type="subTitle" idx="1"/>
          </p:nvPr>
        </p:nvSpPr>
        <p:spPr>
          <a:xfrm>
            <a:off x="4877284" y="2533465"/>
            <a:ext cx="6460192" cy="315484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b="1" dirty="0"/>
              <a:t>Academic performance depends on both our skills and CGPA considering how both are related to each other and one opens door for the other. There is a difference between what we should know and learn, the curriculum and syllabus have failed to realize it big time.</a:t>
            </a:r>
          </a:p>
          <a:p>
            <a:pPr marL="0" indent="0"/>
            <a:r>
              <a:rPr lang="en-US" b="1" dirty="0"/>
              <a:t> We are asking the respondents, what is their point of view in succeeding.</a:t>
            </a:r>
          </a:p>
          <a:p>
            <a:pPr marL="0" indent="0"/>
            <a:endParaRPr lang="en-US" dirty="0"/>
          </a:p>
        </p:txBody>
      </p:sp>
      <p:sp>
        <p:nvSpPr>
          <p:cNvPr id="557" name="Google Shape;557;p39"/>
          <p:cNvSpPr/>
          <p:nvPr/>
        </p:nvSpPr>
        <p:spPr>
          <a:xfrm>
            <a:off x="6202018" y="2194507"/>
            <a:ext cx="186996" cy="18696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8" name="Google Shape;558;p39"/>
          <p:cNvSpPr/>
          <p:nvPr/>
        </p:nvSpPr>
        <p:spPr>
          <a:xfrm>
            <a:off x="7593068" y="5531109"/>
            <a:ext cx="143769" cy="14375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9" name="Google Shape;559;p39"/>
          <p:cNvSpPr/>
          <p:nvPr/>
        </p:nvSpPr>
        <p:spPr>
          <a:xfrm rot="-1685758">
            <a:off x="5677755" y="1289929"/>
            <a:ext cx="79399" cy="80224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560" name="Google Shape;560;p39"/>
          <p:cNvGrpSpPr/>
          <p:nvPr/>
        </p:nvGrpSpPr>
        <p:grpSpPr>
          <a:xfrm>
            <a:off x="941410" y="1275967"/>
            <a:ext cx="4142993" cy="4398888"/>
            <a:chOff x="299357" y="956975"/>
            <a:chExt cx="3107245" cy="3299166"/>
          </a:xfrm>
        </p:grpSpPr>
        <p:grpSp>
          <p:nvGrpSpPr>
            <p:cNvPr id="561" name="Google Shape;561;p39"/>
            <p:cNvGrpSpPr/>
            <p:nvPr/>
          </p:nvGrpSpPr>
          <p:grpSpPr>
            <a:xfrm>
              <a:off x="2494950" y="1297100"/>
              <a:ext cx="65475" cy="397950"/>
              <a:chOff x="2551425" y="1409425"/>
              <a:chExt cx="65475" cy="397950"/>
            </a:xfrm>
          </p:grpSpPr>
          <p:sp>
            <p:nvSpPr>
              <p:cNvPr id="562" name="Google Shape;562;p39"/>
              <p:cNvSpPr/>
              <p:nvPr/>
            </p:nvSpPr>
            <p:spPr>
              <a:xfrm>
                <a:off x="2568775" y="1499550"/>
                <a:ext cx="3610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4" extrusionOk="0">
                    <a:moveTo>
                      <a:pt x="621" y="0"/>
                    </a:moveTo>
                    <a:cubicBezTo>
                      <a:pt x="304" y="0"/>
                      <a:pt x="1" y="248"/>
                      <a:pt x="1" y="610"/>
                    </a:cubicBezTo>
                    <a:cubicBezTo>
                      <a:pt x="1" y="949"/>
                      <a:pt x="268" y="1234"/>
                      <a:pt x="607" y="1234"/>
                    </a:cubicBezTo>
                    <a:cubicBezTo>
                      <a:pt x="1159" y="1234"/>
                      <a:pt x="1444" y="575"/>
                      <a:pt x="1052" y="183"/>
                    </a:cubicBezTo>
                    <a:cubicBezTo>
                      <a:pt x="926" y="56"/>
                      <a:pt x="772" y="0"/>
                      <a:pt x="6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2559875" y="1490575"/>
                <a:ext cx="5702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0" extrusionOk="0">
                    <a:moveTo>
                      <a:pt x="984" y="96"/>
                    </a:moveTo>
                    <a:cubicBezTo>
                      <a:pt x="1772" y="96"/>
                      <a:pt x="2169" y="1046"/>
                      <a:pt x="1622" y="1611"/>
                    </a:cubicBezTo>
                    <a:cubicBezTo>
                      <a:pt x="1435" y="1797"/>
                      <a:pt x="1207" y="1880"/>
                      <a:pt x="984" y="1880"/>
                    </a:cubicBezTo>
                    <a:cubicBezTo>
                      <a:pt x="525" y="1880"/>
                      <a:pt x="90" y="1527"/>
                      <a:pt x="90" y="987"/>
                    </a:cubicBezTo>
                    <a:cubicBezTo>
                      <a:pt x="90" y="488"/>
                      <a:pt x="482" y="96"/>
                      <a:pt x="963" y="96"/>
                    </a:cubicBezTo>
                    <a:cubicBezTo>
                      <a:pt x="970" y="96"/>
                      <a:pt x="977" y="96"/>
                      <a:pt x="984" y="96"/>
                    </a:cubicBezTo>
                    <a:close/>
                    <a:moveTo>
                      <a:pt x="979" y="0"/>
                    </a:moveTo>
                    <a:cubicBezTo>
                      <a:pt x="481" y="0"/>
                      <a:pt x="1" y="391"/>
                      <a:pt x="1" y="969"/>
                    </a:cubicBezTo>
                    <a:cubicBezTo>
                      <a:pt x="1" y="1504"/>
                      <a:pt x="428" y="1949"/>
                      <a:pt x="963" y="1949"/>
                    </a:cubicBezTo>
                    <a:cubicBezTo>
                      <a:pt x="1835" y="1949"/>
                      <a:pt x="2281" y="898"/>
                      <a:pt x="1657" y="292"/>
                    </a:cubicBezTo>
                    <a:cubicBezTo>
                      <a:pt x="1461" y="90"/>
                      <a:pt x="1218" y="0"/>
                      <a:pt x="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2568775" y="1418400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0"/>
                    </a:moveTo>
                    <a:cubicBezTo>
                      <a:pt x="299" y="0"/>
                      <a:pt x="1" y="243"/>
                      <a:pt x="1" y="614"/>
                    </a:cubicBezTo>
                    <a:cubicBezTo>
                      <a:pt x="1" y="952"/>
                      <a:pt x="268" y="1220"/>
                      <a:pt x="607" y="1238"/>
                    </a:cubicBezTo>
                    <a:cubicBezTo>
                      <a:pt x="1159" y="1238"/>
                      <a:pt x="1444" y="578"/>
                      <a:pt x="1052" y="186"/>
                    </a:cubicBezTo>
                    <a:cubicBezTo>
                      <a:pt x="923" y="58"/>
                      <a:pt x="766" y="0"/>
                      <a:pt x="6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2559875" y="1409425"/>
                <a:ext cx="56900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936" extrusionOk="0">
                    <a:moveTo>
                      <a:pt x="984" y="100"/>
                    </a:moveTo>
                    <a:cubicBezTo>
                      <a:pt x="1772" y="100"/>
                      <a:pt x="2169" y="1049"/>
                      <a:pt x="1604" y="1614"/>
                    </a:cubicBezTo>
                    <a:cubicBezTo>
                      <a:pt x="1426" y="1798"/>
                      <a:pt x="1204" y="1880"/>
                      <a:pt x="985" y="1880"/>
                    </a:cubicBezTo>
                    <a:cubicBezTo>
                      <a:pt x="524" y="1880"/>
                      <a:pt x="78" y="1517"/>
                      <a:pt x="90" y="973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0"/>
                    </a:moveTo>
                    <a:cubicBezTo>
                      <a:pt x="476" y="0"/>
                      <a:pt x="1" y="386"/>
                      <a:pt x="1" y="973"/>
                    </a:cubicBezTo>
                    <a:cubicBezTo>
                      <a:pt x="1" y="1507"/>
                      <a:pt x="428" y="1935"/>
                      <a:pt x="963" y="1935"/>
                    </a:cubicBezTo>
                    <a:cubicBezTo>
                      <a:pt x="970" y="1935"/>
                      <a:pt x="977" y="1935"/>
                      <a:pt x="984" y="1935"/>
                    </a:cubicBezTo>
                    <a:cubicBezTo>
                      <a:pt x="1843" y="1935"/>
                      <a:pt x="2276" y="897"/>
                      <a:pt x="1657" y="296"/>
                    </a:cubicBezTo>
                    <a:cubicBezTo>
                      <a:pt x="1459" y="92"/>
                      <a:pt x="1213" y="0"/>
                      <a:pt x="9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2568775" y="1588075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1"/>
                    </a:moveTo>
                    <a:cubicBezTo>
                      <a:pt x="299" y="1"/>
                      <a:pt x="1" y="243"/>
                      <a:pt x="1" y="614"/>
                    </a:cubicBezTo>
                    <a:cubicBezTo>
                      <a:pt x="1" y="953"/>
                      <a:pt x="268" y="1220"/>
                      <a:pt x="607" y="1238"/>
                    </a:cubicBezTo>
                    <a:cubicBezTo>
                      <a:pt x="1159" y="1238"/>
                      <a:pt x="1444" y="579"/>
                      <a:pt x="1052" y="187"/>
                    </a:cubicBezTo>
                    <a:cubicBezTo>
                      <a:pt x="923" y="58"/>
                      <a:pt x="766" y="1"/>
                      <a:pt x="6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2559875" y="1579100"/>
                <a:ext cx="57025" cy="488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4" extrusionOk="0">
                    <a:moveTo>
                      <a:pt x="984" y="100"/>
                    </a:moveTo>
                    <a:cubicBezTo>
                      <a:pt x="1772" y="100"/>
                      <a:pt x="2169" y="1050"/>
                      <a:pt x="1622" y="1615"/>
                    </a:cubicBezTo>
                    <a:cubicBezTo>
                      <a:pt x="1438" y="1793"/>
                      <a:pt x="1213" y="1873"/>
                      <a:pt x="992" y="1873"/>
                    </a:cubicBezTo>
                    <a:cubicBezTo>
                      <a:pt x="531" y="1873"/>
                      <a:pt x="90" y="1522"/>
                      <a:pt x="90" y="991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1"/>
                    </a:moveTo>
                    <a:cubicBezTo>
                      <a:pt x="476" y="1"/>
                      <a:pt x="1" y="386"/>
                      <a:pt x="1" y="973"/>
                    </a:cubicBezTo>
                    <a:cubicBezTo>
                      <a:pt x="1" y="1508"/>
                      <a:pt x="428" y="1935"/>
                      <a:pt x="963" y="1953"/>
                    </a:cubicBezTo>
                    <a:cubicBezTo>
                      <a:pt x="1835" y="1953"/>
                      <a:pt x="2281" y="902"/>
                      <a:pt x="1657" y="296"/>
                    </a:cubicBezTo>
                    <a:cubicBezTo>
                      <a:pt x="1459" y="92"/>
                      <a:pt x="1213" y="1"/>
                      <a:pt x="9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2563450" y="1679125"/>
                <a:ext cx="3565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8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3" y="1180"/>
                      <a:pt x="660" y="1238"/>
                      <a:pt x="813" y="1238"/>
                    </a:cubicBezTo>
                    <a:cubicBezTo>
                      <a:pt x="1127" y="1238"/>
                      <a:pt x="1425" y="995"/>
                      <a:pt x="1425" y="624"/>
                    </a:cubicBezTo>
                    <a:cubicBezTo>
                      <a:pt x="1425" y="286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39"/>
              <p:cNvSpPr/>
              <p:nvPr/>
            </p:nvSpPr>
            <p:spPr>
              <a:xfrm>
                <a:off x="2551425" y="1670225"/>
                <a:ext cx="5657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50" extrusionOk="0">
                    <a:moveTo>
                      <a:pt x="1278" y="73"/>
                    </a:moveTo>
                    <a:cubicBezTo>
                      <a:pt x="1739" y="73"/>
                      <a:pt x="2186" y="437"/>
                      <a:pt x="2173" y="980"/>
                    </a:cubicBezTo>
                    <a:cubicBezTo>
                      <a:pt x="2173" y="1461"/>
                      <a:pt x="1782" y="1853"/>
                      <a:pt x="1301" y="1853"/>
                    </a:cubicBez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37" y="155"/>
                      <a:pt x="1059" y="73"/>
                      <a:pt x="1278" y="73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51"/>
                      <a:pt x="606" y="1657"/>
                    </a:cubicBezTo>
                    <a:cubicBezTo>
                      <a:pt x="802" y="1859"/>
                      <a:pt x="1045" y="1949"/>
                      <a:pt x="1284" y="1949"/>
                    </a:cubicBezTo>
                    <a:cubicBezTo>
                      <a:pt x="1782" y="1949"/>
                      <a:pt x="2263" y="1558"/>
                      <a:pt x="2263" y="980"/>
                    </a:cubicBezTo>
                    <a:cubicBezTo>
                      <a:pt x="2263" y="446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39"/>
              <p:cNvSpPr/>
              <p:nvPr/>
            </p:nvSpPr>
            <p:spPr>
              <a:xfrm>
                <a:off x="2563450" y="1767750"/>
                <a:ext cx="356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4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0" y="1177"/>
                      <a:pt x="653" y="1234"/>
                      <a:pt x="803" y="1234"/>
                    </a:cubicBezTo>
                    <a:cubicBezTo>
                      <a:pt x="1121" y="1234"/>
                      <a:pt x="1425" y="982"/>
                      <a:pt x="1425" y="606"/>
                    </a:cubicBezTo>
                    <a:cubicBezTo>
                      <a:pt x="1425" y="268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39"/>
              <p:cNvSpPr/>
              <p:nvPr/>
            </p:nvSpPr>
            <p:spPr>
              <a:xfrm>
                <a:off x="2551425" y="1758850"/>
                <a:ext cx="5657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41" extrusionOk="0">
                    <a:moveTo>
                      <a:pt x="1284" y="69"/>
                    </a:moveTo>
                    <a:cubicBezTo>
                      <a:pt x="1738" y="69"/>
                      <a:pt x="2173" y="423"/>
                      <a:pt x="2173" y="962"/>
                    </a:cubicBezTo>
                    <a:cubicBezTo>
                      <a:pt x="2191" y="1461"/>
                      <a:pt x="1799" y="1853"/>
                      <a:pt x="1301" y="1871"/>
                    </a:cubicBezTo>
                    <a:lnTo>
                      <a:pt x="1301" y="1853"/>
                    </a:ln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40" y="153"/>
                      <a:pt x="1064" y="69"/>
                      <a:pt x="1284" y="69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34"/>
                      <a:pt x="606" y="1657"/>
                    </a:cubicBezTo>
                    <a:cubicBezTo>
                      <a:pt x="801" y="1853"/>
                      <a:pt x="1043" y="1941"/>
                      <a:pt x="1281" y="1941"/>
                    </a:cubicBezTo>
                    <a:cubicBezTo>
                      <a:pt x="1780" y="1941"/>
                      <a:pt x="2263" y="1554"/>
                      <a:pt x="2263" y="962"/>
                    </a:cubicBezTo>
                    <a:cubicBezTo>
                      <a:pt x="2263" y="428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2" name="Google Shape;572;p39"/>
            <p:cNvGrpSpPr/>
            <p:nvPr/>
          </p:nvGrpSpPr>
          <p:grpSpPr>
            <a:xfrm>
              <a:off x="901100" y="956975"/>
              <a:ext cx="472550" cy="202200"/>
              <a:chOff x="1441900" y="2926313"/>
              <a:chExt cx="472550" cy="202200"/>
            </a:xfrm>
          </p:grpSpPr>
          <p:sp>
            <p:nvSpPr>
              <p:cNvPr id="573" name="Google Shape;573;p39"/>
              <p:cNvSpPr/>
              <p:nvPr/>
            </p:nvSpPr>
            <p:spPr>
              <a:xfrm>
                <a:off x="1441900" y="2926313"/>
                <a:ext cx="285500" cy="202200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88" fill="none" extrusionOk="0">
                    <a:moveTo>
                      <a:pt x="11420" y="0"/>
                    </a:moveTo>
                    <a:cubicBezTo>
                      <a:pt x="9140" y="0"/>
                      <a:pt x="7180" y="1639"/>
                      <a:pt x="6753" y="3884"/>
                    </a:cubicBezTo>
                    <a:cubicBezTo>
                      <a:pt x="5025" y="3403"/>
                      <a:pt x="3243" y="4436"/>
                      <a:pt x="2780" y="6164"/>
                    </a:cubicBezTo>
                    <a:cubicBezTo>
                      <a:pt x="1462" y="5594"/>
                      <a:pt x="1" y="6645"/>
                      <a:pt x="126" y="8088"/>
                    </a:cubicBezTo>
                    <a:lnTo>
                      <a:pt x="2994" y="80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39"/>
              <p:cNvSpPr/>
              <p:nvPr/>
            </p:nvSpPr>
            <p:spPr>
              <a:xfrm>
                <a:off x="1752325" y="2926313"/>
                <a:ext cx="3565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535" fill="none" extrusionOk="0">
                    <a:moveTo>
                      <a:pt x="0" y="0"/>
                    </a:moveTo>
                    <a:cubicBezTo>
                      <a:pt x="0" y="0"/>
                      <a:pt x="998" y="107"/>
                      <a:pt x="1426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39"/>
              <p:cNvSpPr/>
              <p:nvPr/>
            </p:nvSpPr>
            <p:spPr>
              <a:xfrm>
                <a:off x="1540325" y="3127613"/>
                <a:ext cx="248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9924" h="1" fill="none" extrusionOk="0">
                    <a:moveTo>
                      <a:pt x="1" y="0"/>
                    </a:moveTo>
                    <a:lnTo>
                      <a:pt x="992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39"/>
              <p:cNvSpPr/>
              <p:nvPr/>
            </p:nvSpPr>
            <p:spPr>
              <a:xfrm>
                <a:off x="1540325" y="3040313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586" y="1"/>
                    </a:moveTo>
                    <a:cubicBezTo>
                      <a:pt x="1586" y="1"/>
                      <a:pt x="428" y="108"/>
                      <a:pt x="1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39"/>
              <p:cNvSpPr/>
              <p:nvPr/>
            </p:nvSpPr>
            <p:spPr>
              <a:xfrm>
                <a:off x="1829375" y="3002013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0" y="357"/>
                    </a:moveTo>
                    <a:cubicBezTo>
                      <a:pt x="0" y="357"/>
                      <a:pt x="2102" y="1"/>
                      <a:pt x="3403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8" name="Google Shape;578;p39"/>
            <p:cNvGrpSpPr/>
            <p:nvPr/>
          </p:nvGrpSpPr>
          <p:grpSpPr>
            <a:xfrm>
              <a:off x="1280200" y="1078550"/>
              <a:ext cx="1043050" cy="1488400"/>
              <a:chOff x="910475" y="761863"/>
              <a:chExt cx="1043050" cy="1488400"/>
            </a:xfrm>
          </p:grpSpPr>
          <p:sp>
            <p:nvSpPr>
              <p:cNvPr id="579" name="Google Shape;579;p39"/>
              <p:cNvSpPr/>
              <p:nvPr/>
            </p:nvSpPr>
            <p:spPr>
              <a:xfrm>
                <a:off x="910475" y="761863"/>
                <a:ext cx="1043050" cy="1488400"/>
              </a:xfrm>
              <a:custGeom>
                <a:avLst/>
                <a:gdLst/>
                <a:ahLst/>
                <a:cxnLst/>
                <a:rect l="l" t="t" r="r" b="b"/>
                <a:pathLst>
                  <a:path w="41722" h="59536" fill="none" extrusionOk="0">
                    <a:moveTo>
                      <a:pt x="41722" y="8159"/>
                    </a:moveTo>
                    <a:lnTo>
                      <a:pt x="41722" y="57914"/>
                    </a:lnTo>
                    <a:cubicBezTo>
                      <a:pt x="41722" y="58805"/>
                      <a:pt x="40991" y="59536"/>
                      <a:pt x="40101" y="59536"/>
                    </a:cubicBezTo>
                    <a:lnTo>
                      <a:pt x="1622" y="59536"/>
                    </a:lnTo>
                    <a:cubicBezTo>
                      <a:pt x="731" y="59536"/>
                      <a:pt x="1" y="58805"/>
                      <a:pt x="1" y="57914"/>
                    </a:cubicBezTo>
                    <a:lnTo>
                      <a:pt x="1" y="1621"/>
                    </a:lnTo>
                    <a:cubicBezTo>
                      <a:pt x="1" y="730"/>
                      <a:pt x="731" y="0"/>
                      <a:pt x="1622" y="0"/>
                    </a:cubicBezTo>
                    <a:lnTo>
                      <a:pt x="32512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39"/>
              <p:cNvSpPr/>
              <p:nvPr/>
            </p:nvSpPr>
            <p:spPr>
              <a:xfrm>
                <a:off x="1723250" y="761863"/>
                <a:ext cx="224500" cy="2062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8249" fill="none" extrusionOk="0">
                    <a:moveTo>
                      <a:pt x="1" y="0"/>
                    </a:moveTo>
                    <a:lnTo>
                      <a:pt x="1" y="6645"/>
                    </a:lnTo>
                    <a:cubicBezTo>
                      <a:pt x="1" y="7518"/>
                      <a:pt x="713" y="8248"/>
                      <a:pt x="1604" y="8248"/>
                    </a:cubicBezTo>
                    <a:lnTo>
                      <a:pt x="8979" y="824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39"/>
              <p:cNvSpPr/>
              <p:nvPr/>
            </p:nvSpPr>
            <p:spPr>
              <a:xfrm>
                <a:off x="1051650" y="10624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39"/>
              <p:cNvSpPr/>
              <p:nvPr/>
            </p:nvSpPr>
            <p:spPr>
              <a:xfrm>
                <a:off x="1051650" y="11626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1051650" y="1262888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39"/>
              <p:cNvSpPr/>
              <p:nvPr/>
            </p:nvSpPr>
            <p:spPr>
              <a:xfrm>
                <a:off x="1051650" y="13630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39"/>
              <p:cNvSpPr/>
              <p:nvPr/>
            </p:nvSpPr>
            <p:spPr>
              <a:xfrm>
                <a:off x="1051650" y="14632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39"/>
              <p:cNvSpPr/>
              <p:nvPr/>
            </p:nvSpPr>
            <p:spPr>
              <a:xfrm>
                <a:off x="1051650" y="15634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39"/>
              <p:cNvSpPr/>
              <p:nvPr/>
            </p:nvSpPr>
            <p:spPr>
              <a:xfrm>
                <a:off x="1051650" y="1663713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39"/>
              <p:cNvSpPr/>
              <p:nvPr/>
            </p:nvSpPr>
            <p:spPr>
              <a:xfrm>
                <a:off x="1051650" y="1782613"/>
                <a:ext cx="31535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12614" h="892" fill="none" extrusionOk="0">
                    <a:moveTo>
                      <a:pt x="1" y="1"/>
                    </a:moveTo>
                    <a:lnTo>
                      <a:pt x="12613" y="1"/>
                    </a:lnTo>
                    <a:lnTo>
                      <a:pt x="12613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39"/>
              <p:cNvSpPr/>
              <p:nvPr/>
            </p:nvSpPr>
            <p:spPr>
              <a:xfrm>
                <a:off x="1051650" y="1990163"/>
                <a:ext cx="3932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731" fill="none" extrusionOk="0">
                    <a:moveTo>
                      <a:pt x="1" y="0"/>
                    </a:moveTo>
                    <a:lnTo>
                      <a:pt x="15731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0" name="Google Shape;590;p39"/>
            <p:cNvGrpSpPr/>
            <p:nvPr/>
          </p:nvGrpSpPr>
          <p:grpSpPr>
            <a:xfrm>
              <a:off x="1941575" y="2024713"/>
              <a:ext cx="875600" cy="1088925"/>
              <a:chOff x="5962175" y="478150"/>
              <a:chExt cx="875600" cy="1088925"/>
            </a:xfrm>
          </p:grpSpPr>
          <p:sp>
            <p:nvSpPr>
              <p:cNvPr id="591" name="Google Shape;591;p39"/>
              <p:cNvSpPr/>
              <p:nvPr/>
            </p:nvSpPr>
            <p:spPr>
              <a:xfrm>
                <a:off x="6095350" y="582825"/>
                <a:ext cx="504600" cy="504600"/>
              </a:xfrm>
              <a:custGeom>
                <a:avLst/>
                <a:gdLst/>
                <a:ahLst/>
                <a:cxnLst/>
                <a:rect l="l" t="t" r="r" b="b"/>
                <a:pathLst>
                  <a:path w="20184" h="20184" extrusionOk="0">
                    <a:moveTo>
                      <a:pt x="10083" y="0"/>
                    </a:moveTo>
                    <a:lnTo>
                      <a:pt x="10083" y="0"/>
                    </a:lnTo>
                    <a:cubicBezTo>
                      <a:pt x="15659" y="18"/>
                      <a:pt x="20166" y="4525"/>
                      <a:pt x="20184" y="10101"/>
                    </a:cubicBezTo>
                    <a:lnTo>
                      <a:pt x="20184" y="10101"/>
                    </a:lnTo>
                    <a:cubicBezTo>
                      <a:pt x="20166" y="15659"/>
                      <a:pt x="15659" y="20166"/>
                      <a:pt x="10083" y="20184"/>
                    </a:cubicBezTo>
                    <a:lnTo>
                      <a:pt x="10083" y="20184"/>
                    </a:lnTo>
                    <a:cubicBezTo>
                      <a:pt x="4525" y="20166"/>
                      <a:pt x="0" y="15659"/>
                      <a:pt x="0" y="10101"/>
                    </a:cubicBezTo>
                    <a:lnTo>
                      <a:pt x="0" y="10101"/>
                    </a:lnTo>
                    <a:cubicBezTo>
                      <a:pt x="0" y="4525"/>
                      <a:pt x="4525" y="18"/>
                      <a:pt x="1008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39"/>
              <p:cNvSpPr/>
              <p:nvPr/>
            </p:nvSpPr>
            <p:spPr>
              <a:xfrm>
                <a:off x="6501075" y="1086075"/>
                <a:ext cx="145650" cy="186625"/>
              </a:xfrm>
              <a:custGeom>
                <a:avLst/>
                <a:gdLst/>
                <a:ahLst/>
                <a:cxnLst/>
                <a:rect l="l" t="t" r="r" b="b"/>
                <a:pathLst>
                  <a:path w="5826" h="7465" extrusionOk="0">
                    <a:moveTo>
                      <a:pt x="0" y="1176"/>
                    </a:moveTo>
                    <a:lnTo>
                      <a:pt x="1888" y="0"/>
                    </a:lnTo>
                    <a:lnTo>
                      <a:pt x="5825" y="6289"/>
                    </a:lnTo>
                    <a:lnTo>
                      <a:pt x="3937" y="746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39"/>
              <p:cNvSpPr/>
              <p:nvPr/>
            </p:nvSpPr>
            <p:spPr>
              <a:xfrm>
                <a:off x="5962175" y="478150"/>
                <a:ext cx="742450" cy="742000"/>
              </a:xfrm>
              <a:custGeom>
                <a:avLst/>
                <a:gdLst/>
                <a:ahLst/>
                <a:cxnLst/>
                <a:rect l="l" t="t" r="r" b="b"/>
                <a:pathLst>
                  <a:path w="29698" h="29680" extrusionOk="0">
                    <a:moveTo>
                      <a:pt x="15410" y="1"/>
                    </a:moveTo>
                    <a:cubicBezTo>
                      <a:pt x="9638" y="1"/>
                      <a:pt x="4419" y="3475"/>
                      <a:pt x="2210" y="8819"/>
                    </a:cubicBezTo>
                    <a:cubicBezTo>
                      <a:pt x="1" y="14146"/>
                      <a:pt x="1230" y="20291"/>
                      <a:pt x="5309" y="24371"/>
                    </a:cubicBezTo>
                    <a:cubicBezTo>
                      <a:pt x="9389" y="28468"/>
                      <a:pt x="15535" y="29680"/>
                      <a:pt x="20879" y="27471"/>
                    </a:cubicBezTo>
                    <a:cubicBezTo>
                      <a:pt x="26206" y="25262"/>
                      <a:pt x="29697" y="20060"/>
                      <a:pt x="29697" y="14288"/>
                    </a:cubicBezTo>
                    <a:cubicBezTo>
                      <a:pt x="29697" y="6396"/>
                      <a:pt x="23302" y="1"/>
                      <a:pt x="15410" y="1"/>
                    </a:cubicBezTo>
                    <a:close/>
                    <a:moveTo>
                      <a:pt x="15410" y="24068"/>
                    </a:moveTo>
                    <a:cubicBezTo>
                      <a:pt x="11455" y="24068"/>
                      <a:pt x="7875" y="21681"/>
                      <a:pt x="6360" y="18029"/>
                    </a:cubicBezTo>
                    <a:cubicBezTo>
                      <a:pt x="4846" y="14359"/>
                      <a:pt x="5684" y="10155"/>
                      <a:pt x="8480" y="7358"/>
                    </a:cubicBezTo>
                    <a:cubicBezTo>
                      <a:pt x="11277" y="4544"/>
                      <a:pt x="15499" y="3706"/>
                      <a:pt x="19151" y="5221"/>
                    </a:cubicBezTo>
                    <a:cubicBezTo>
                      <a:pt x="22821" y="6735"/>
                      <a:pt x="25208" y="10315"/>
                      <a:pt x="25208" y="14270"/>
                    </a:cubicBezTo>
                    <a:cubicBezTo>
                      <a:pt x="25208" y="19686"/>
                      <a:pt x="20826" y="24068"/>
                      <a:pt x="15410" y="2406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39"/>
              <p:cNvSpPr/>
              <p:nvPr/>
            </p:nvSpPr>
            <p:spPr>
              <a:xfrm>
                <a:off x="6581675" y="1224575"/>
                <a:ext cx="256100" cy="342500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13700" extrusionOk="0">
                    <a:moveTo>
                      <a:pt x="9086" y="13148"/>
                    </a:moveTo>
                    <a:lnTo>
                      <a:pt x="9086" y="13148"/>
                    </a:lnTo>
                    <a:cubicBezTo>
                      <a:pt x="8177" y="13700"/>
                      <a:pt x="6984" y="13433"/>
                      <a:pt x="6414" y="12542"/>
                    </a:cubicBezTo>
                    <a:lnTo>
                      <a:pt x="571" y="3243"/>
                    </a:lnTo>
                    <a:cubicBezTo>
                      <a:pt x="1" y="2334"/>
                      <a:pt x="286" y="1141"/>
                      <a:pt x="1194" y="571"/>
                    </a:cubicBezTo>
                    <a:lnTo>
                      <a:pt x="1194" y="571"/>
                    </a:lnTo>
                    <a:cubicBezTo>
                      <a:pt x="2085" y="1"/>
                      <a:pt x="3278" y="286"/>
                      <a:pt x="3848" y="1176"/>
                    </a:cubicBezTo>
                    <a:lnTo>
                      <a:pt x="9692" y="10476"/>
                    </a:lnTo>
                    <a:cubicBezTo>
                      <a:pt x="10244" y="11384"/>
                      <a:pt x="9977" y="12578"/>
                      <a:pt x="9086" y="1314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39"/>
              <p:cNvSpPr/>
              <p:nvPr/>
            </p:nvSpPr>
            <p:spPr>
              <a:xfrm>
                <a:off x="6203125" y="760525"/>
                <a:ext cx="320675" cy="185725"/>
              </a:xfrm>
              <a:custGeom>
                <a:avLst/>
                <a:gdLst/>
                <a:ahLst/>
                <a:cxnLst/>
                <a:rect l="l" t="t" r="r" b="b"/>
                <a:pathLst>
                  <a:path w="12827" h="7429" extrusionOk="0">
                    <a:moveTo>
                      <a:pt x="0" y="4525"/>
                    </a:moveTo>
                    <a:lnTo>
                      <a:pt x="2494" y="7429"/>
                    </a:lnTo>
                    <a:cubicBezTo>
                      <a:pt x="2494" y="7429"/>
                      <a:pt x="5558" y="1782"/>
                      <a:pt x="12827" y="0"/>
                    </a:cubicBezTo>
                    <a:cubicBezTo>
                      <a:pt x="12827" y="0"/>
                      <a:pt x="6039" y="89"/>
                      <a:pt x="2334" y="60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6" name="Google Shape;596;p39"/>
            <p:cNvGrpSpPr/>
            <p:nvPr/>
          </p:nvGrpSpPr>
          <p:grpSpPr>
            <a:xfrm>
              <a:off x="807106" y="1645871"/>
              <a:ext cx="612965" cy="612965"/>
              <a:chOff x="5208200" y="980975"/>
              <a:chExt cx="440475" cy="440475"/>
            </a:xfrm>
          </p:grpSpPr>
          <p:sp>
            <p:nvSpPr>
              <p:cNvPr id="597" name="Google Shape;597;p39"/>
              <p:cNvSpPr/>
              <p:nvPr/>
            </p:nvSpPr>
            <p:spPr>
              <a:xfrm>
                <a:off x="5208200" y="980975"/>
                <a:ext cx="197300" cy="199975"/>
              </a:xfrm>
              <a:custGeom>
                <a:avLst/>
                <a:gdLst/>
                <a:ahLst/>
                <a:cxnLst/>
                <a:rect l="l" t="t" r="r" b="b"/>
                <a:pathLst>
                  <a:path w="7892" h="7999" extrusionOk="0">
                    <a:moveTo>
                      <a:pt x="7892" y="0"/>
                    </a:moveTo>
                    <a:cubicBezTo>
                      <a:pt x="3510" y="72"/>
                      <a:pt x="0" y="3617"/>
                      <a:pt x="0" y="7999"/>
                    </a:cubicBezTo>
                    <a:lnTo>
                      <a:pt x="7892" y="79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39"/>
              <p:cNvSpPr/>
              <p:nvPr/>
            </p:nvSpPr>
            <p:spPr>
              <a:xfrm>
                <a:off x="5233125" y="1005900"/>
                <a:ext cx="415550" cy="415550"/>
              </a:xfrm>
              <a:custGeom>
                <a:avLst/>
                <a:gdLst/>
                <a:ahLst/>
                <a:cxnLst/>
                <a:rect l="l" t="t" r="r" b="b"/>
                <a:pathLst>
                  <a:path w="16622" h="16622" extrusionOk="0">
                    <a:moveTo>
                      <a:pt x="7999" y="1"/>
                    </a:moveTo>
                    <a:lnTo>
                      <a:pt x="7892" y="1"/>
                    </a:lnTo>
                    <a:lnTo>
                      <a:pt x="7892" y="8000"/>
                    </a:lnTo>
                    <a:lnTo>
                      <a:pt x="1" y="8000"/>
                    </a:lnTo>
                    <a:cubicBezTo>
                      <a:pt x="1" y="11242"/>
                      <a:pt x="1960" y="14145"/>
                      <a:pt x="4935" y="15392"/>
                    </a:cubicBezTo>
                    <a:cubicBezTo>
                      <a:pt x="7928" y="16622"/>
                      <a:pt x="11366" y="15945"/>
                      <a:pt x="13664" y="13647"/>
                    </a:cubicBezTo>
                    <a:cubicBezTo>
                      <a:pt x="15945" y="11366"/>
                      <a:pt x="16621" y="7928"/>
                      <a:pt x="15392" y="4935"/>
                    </a:cubicBezTo>
                    <a:cubicBezTo>
                      <a:pt x="14145" y="1943"/>
                      <a:pt x="11242" y="1"/>
                      <a:pt x="799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99" name="Google Shape;599;p39"/>
            <p:cNvSpPr/>
            <p:nvPr/>
          </p:nvSpPr>
          <p:spPr>
            <a:xfrm>
              <a:off x="1280188" y="310604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1592388" y="2738300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2585538" y="1004156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9"/>
            <p:cNvSpPr/>
            <p:nvPr/>
          </p:nvSpPr>
          <p:spPr>
            <a:xfrm rot="-1685758">
              <a:off x="1054253" y="3042997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603" name="Google Shape;603;p39"/>
            <p:cNvGrpSpPr/>
            <p:nvPr/>
          </p:nvGrpSpPr>
          <p:grpSpPr>
            <a:xfrm>
              <a:off x="299357" y="3264591"/>
              <a:ext cx="953591" cy="334099"/>
              <a:chOff x="2271950" y="2722775"/>
              <a:chExt cx="575875" cy="201775"/>
            </a:xfrm>
          </p:grpSpPr>
          <p:sp>
            <p:nvSpPr>
              <p:cNvPr id="604" name="Google Shape;604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9" name="Google Shape;609;p39"/>
            <p:cNvGrpSpPr/>
            <p:nvPr/>
          </p:nvGrpSpPr>
          <p:grpSpPr>
            <a:xfrm>
              <a:off x="2710772" y="1830439"/>
              <a:ext cx="695830" cy="243805"/>
              <a:chOff x="2271950" y="2722775"/>
              <a:chExt cx="575875" cy="201775"/>
            </a:xfrm>
          </p:grpSpPr>
          <p:sp>
            <p:nvSpPr>
              <p:cNvPr id="610" name="Google Shape;610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15" name="Google Shape;615;p39"/>
            <p:cNvSpPr/>
            <p:nvPr/>
          </p:nvSpPr>
          <p:spPr>
            <a:xfrm>
              <a:off x="505976" y="2408303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3007526" y="1135838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3170038" y="2791388"/>
              <a:ext cx="107827" cy="108491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9"/>
            <p:cNvSpPr/>
            <p:nvPr/>
          </p:nvSpPr>
          <p:spPr>
            <a:xfrm rot="7201932">
              <a:off x="2008862" y="3174640"/>
              <a:ext cx="371928" cy="370031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2175901" y="3987622"/>
              <a:ext cx="213431" cy="213401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9"/>
            <p:cNvSpPr/>
            <p:nvPr/>
          </p:nvSpPr>
          <p:spPr>
            <a:xfrm rot="7198898">
              <a:off x="1348924" y="3430306"/>
              <a:ext cx="700377" cy="696805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21" name="Google Shape;621;p39"/>
          <p:cNvSpPr/>
          <p:nvPr/>
        </p:nvSpPr>
        <p:spPr>
          <a:xfrm rot="-1685758">
            <a:off x="5509855" y="5018596"/>
            <a:ext cx="79399" cy="80224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23" name="Google Shape;623;p39"/>
          <p:cNvCxnSpPr/>
          <p:nvPr/>
        </p:nvCxnSpPr>
        <p:spPr>
          <a:xfrm>
            <a:off x="6096000" y="2373300"/>
            <a:ext cx="510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4" name="Google Shape;624;p39">
            <a:hlinkClick r:id="" action="ppaction://hlinkshowjump?jump=nextslide"/>
          </p:cNvPr>
          <p:cNvSpPr/>
          <p:nvPr/>
        </p:nvSpPr>
        <p:spPr>
          <a:xfrm rot="5400000">
            <a:off x="10953896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5" name="Google Shape;625;p39">
            <a:hlinkClick r:id="" action="ppaction://hlinkshowjump?jump=previousslide"/>
          </p:cNvPr>
          <p:cNvSpPr/>
          <p:nvPr/>
        </p:nvSpPr>
        <p:spPr>
          <a:xfrm rot="-5400000" flipH="1">
            <a:off x="975963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7" name="Google Shape;627;p39">
            <a:hlinkClick r:id="rId3" action="ppaction://hlinksldjump"/>
          </p:cNvPr>
          <p:cNvSpPr txBox="1"/>
          <p:nvPr/>
        </p:nvSpPr>
        <p:spPr>
          <a:xfrm>
            <a:off x="2023907" y="367700"/>
            <a:ext cx="696000" cy="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333" kern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333" kern="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29" name="Google Shape;629;p39"/>
          <p:cNvGrpSpPr/>
          <p:nvPr/>
        </p:nvGrpSpPr>
        <p:grpSpPr>
          <a:xfrm>
            <a:off x="941384" y="417297"/>
            <a:ext cx="186963" cy="187212"/>
            <a:chOff x="2741000" y="199475"/>
            <a:chExt cx="191953" cy="192210"/>
          </a:xfrm>
        </p:grpSpPr>
        <p:sp>
          <p:nvSpPr>
            <p:cNvPr id="630" name="Google Shape;630;p39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39" name="Google Shape;639;p39">
            <a:hlinkClick r:id="rId4" action="ppaction://hlinksldjump"/>
          </p:cNvPr>
          <p:cNvSpPr/>
          <p:nvPr/>
        </p:nvSpPr>
        <p:spPr>
          <a:xfrm>
            <a:off x="892667" y="368700"/>
            <a:ext cx="2844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Google Shape;245;p34">
            <a:extLst>
              <a:ext uri="{FF2B5EF4-FFF2-40B4-BE49-F238E27FC236}">
                <a16:creationId xmlns:a16="http://schemas.microsoft.com/office/drawing/2014/main" id="{6D287322-11A1-8BE2-A069-35C9F7053360}"/>
              </a:ext>
            </a:extLst>
          </p:cNvPr>
          <p:cNvSpPr txBox="1"/>
          <p:nvPr/>
        </p:nvSpPr>
        <p:spPr>
          <a:xfrm>
            <a:off x="9073999" y="283665"/>
            <a:ext cx="2104332" cy="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" sz="1867" kern="0" dirty="0">
                <a:solidFill>
                  <a:srgbClr val="FFB632"/>
                </a:solidFill>
                <a:latin typeface="Bebas Neue"/>
                <a:cs typeface="Arial"/>
                <a:sym typeface="Bebas Neue"/>
              </a:rPr>
              <a:t>Probability and stats</a:t>
            </a:r>
            <a:endParaRPr sz="1867" kern="0" dirty="0">
              <a:solidFill>
                <a:srgbClr val="FFB632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7" name="Google Shape;2697;p70"/>
          <p:cNvGrpSpPr/>
          <p:nvPr/>
        </p:nvGrpSpPr>
        <p:grpSpPr>
          <a:xfrm>
            <a:off x="8834499" y="2663593"/>
            <a:ext cx="2746133" cy="3364064"/>
            <a:chOff x="2962600" y="1787438"/>
            <a:chExt cx="2059600" cy="2523048"/>
          </a:xfrm>
        </p:grpSpPr>
        <p:sp>
          <p:nvSpPr>
            <p:cNvPr id="2698" name="Google Shape;2698;p70"/>
            <p:cNvSpPr/>
            <p:nvPr/>
          </p:nvSpPr>
          <p:spPr>
            <a:xfrm>
              <a:off x="3488800" y="2222313"/>
              <a:ext cx="1161675" cy="555400"/>
            </a:xfrm>
            <a:custGeom>
              <a:avLst/>
              <a:gdLst/>
              <a:ahLst/>
              <a:cxnLst/>
              <a:rect l="l" t="t" r="r" b="b"/>
              <a:pathLst>
                <a:path w="46467" h="22216" extrusionOk="0">
                  <a:moveTo>
                    <a:pt x="24418" y="0"/>
                  </a:moveTo>
                  <a:cubicBezTo>
                    <a:pt x="17713" y="33"/>
                    <a:pt x="12042" y="5004"/>
                    <a:pt x="11175" y="11675"/>
                  </a:cubicBezTo>
                  <a:cubicBezTo>
                    <a:pt x="10975" y="11675"/>
                    <a:pt x="10808" y="11642"/>
                    <a:pt x="10608" y="11642"/>
                  </a:cubicBezTo>
                  <a:cubicBezTo>
                    <a:pt x="4737" y="11642"/>
                    <a:pt x="0" y="16378"/>
                    <a:pt x="0" y="22216"/>
                  </a:cubicBezTo>
                  <a:lnTo>
                    <a:pt x="46233" y="22216"/>
                  </a:lnTo>
                  <a:cubicBezTo>
                    <a:pt x="46367" y="21582"/>
                    <a:pt x="46467" y="20915"/>
                    <a:pt x="46467" y="20248"/>
                  </a:cubicBezTo>
                  <a:cubicBezTo>
                    <a:pt x="46467" y="15511"/>
                    <a:pt x="42598" y="11642"/>
                    <a:pt x="37827" y="11642"/>
                  </a:cubicBezTo>
                  <a:lnTo>
                    <a:pt x="37694" y="11642"/>
                  </a:lnTo>
                  <a:cubicBezTo>
                    <a:pt x="36827" y="4970"/>
                    <a:pt x="31156" y="0"/>
                    <a:pt x="2441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699" name="Google Shape;2699;p70"/>
            <p:cNvSpPr/>
            <p:nvPr/>
          </p:nvSpPr>
          <p:spPr>
            <a:xfrm>
              <a:off x="4188475" y="2631763"/>
              <a:ext cx="74225" cy="467850"/>
            </a:xfrm>
            <a:custGeom>
              <a:avLst/>
              <a:gdLst/>
              <a:ahLst/>
              <a:cxnLst/>
              <a:rect l="l" t="t" r="r" b="b"/>
              <a:pathLst>
                <a:path w="2969" h="18714" extrusionOk="0">
                  <a:moveTo>
                    <a:pt x="0" y="0"/>
                  </a:moveTo>
                  <a:lnTo>
                    <a:pt x="0" y="15245"/>
                  </a:lnTo>
                  <a:lnTo>
                    <a:pt x="1468" y="18714"/>
                  </a:lnTo>
                  <a:lnTo>
                    <a:pt x="2969" y="15245"/>
                  </a:lnTo>
                  <a:lnTo>
                    <a:pt x="2969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0" name="Google Shape;2700;p70"/>
            <p:cNvSpPr/>
            <p:nvPr/>
          </p:nvSpPr>
          <p:spPr>
            <a:xfrm>
              <a:off x="3904100" y="2545038"/>
              <a:ext cx="75075" cy="467850"/>
            </a:xfrm>
            <a:custGeom>
              <a:avLst/>
              <a:gdLst/>
              <a:ahLst/>
              <a:cxnLst/>
              <a:rect l="l" t="t" r="r" b="b"/>
              <a:pathLst>
                <a:path w="3003" h="18714" extrusionOk="0">
                  <a:moveTo>
                    <a:pt x="1501" y="0"/>
                  </a:moveTo>
                  <a:lnTo>
                    <a:pt x="0" y="3469"/>
                  </a:lnTo>
                  <a:lnTo>
                    <a:pt x="0" y="18714"/>
                  </a:lnTo>
                  <a:lnTo>
                    <a:pt x="3002" y="18714"/>
                  </a:lnTo>
                  <a:lnTo>
                    <a:pt x="3002" y="3469"/>
                  </a:lnTo>
                  <a:lnTo>
                    <a:pt x="150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1" name="Google Shape;2701;p70"/>
            <p:cNvSpPr/>
            <p:nvPr/>
          </p:nvSpPr>
          <p:spPr>
            <a:xfrm>
              <a:off x="2962600" y="2574213"/>
              <a:ext cx="1161675" cy="555425"/>
            </a:xfrm>
            <a:custGeom>
              <a:avLst/>
              <a:gdLst/>
              <a:ahLst/>
              <a:cxnLst/>
              <a:rect l="l" t="t" r="r" b="b"/>
              <a:pathLst>
                <a:path w="46467" h="22217" extrusionOk="0">
                  <a:moveTo>
                    <a:pt x="24417" y="1"/>
                  </a:moveTo>
                  <a:cubicBezTo>
                    <a:pt x="17713" y="1"/>
                    <a:pt x="12042" y="4971"/>
                    <a:pt x="11175" y="11609"/>
                  </a:cubicBezTo>
                  <a:lnTo>
                    <a:pt x="10574" y="11609"/>
                  </a:lnTo>
                  <a:cubicBezTo>
                    <a:pt x="4737" y="11609"/>
                    <a:pt x="0" y="16346"/>
                    <a:pt x="0" y="22217"/>
                  </a:cubicBezTo>
                  <a:lnTo>
                    <a:pt x="46233" y="22217"/>
                  </a:lnTo>
                  <a:cubicBezTo>
                    <a:pt x="46366" y="21583"/>
                    <a:pt x="46433" y="20916"/>
                    <a:pt x="46467" y="20249"/>
                  </a:cubicBezTo>
                  <a:cubicBezTo>
                    <a:pt x="46467" y="15479"/>
                    <a:pt x="42597" y="11609"/>
                    <a:pt x="37827" y="11609"/>
                  </a:cubicBezTo>
                  <a:lnTo>
                    <a:pt x="37694" y="11609"/>
                  </a:lnTo>
                  <a:cubicBezTo>
                    <a:pt x="36826" y="4971"/>
                    <a:pt x="31156" y="1"/>
                    <a:pt x="2441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2" name="Google Shape;2702;p70"/>
            <p:cNvSpPr/>
            <p:nvPr/>
          </p:nvSpPr>
          <p:spPr>
            <a:xfrm>
              <a:off x="3491300" y="2730163"/>
              <a:ext cx="194325" cy="158475"/>
            </a:xfrm>
            <a:custGeom>
              <a:avLst/>
              <a:gdLst/>
              <a:ahLst/>
              <a:cxnLst/>
              <a:rect l="l" t="t" r="r" b="b"/>
              <a:pathLst>
                <a:path w="7773" h="6339" fill="none" extrusionOk="0">
                  <a:moveTo>
                    <a:pt x="0" y="2302"/>
                  </a:moveTo>
                  <a:cubicBezTo>
                    <a:pt x="3269" y="1"/>
                    <a:pt x="7773" y="2302"/>
                    <a:pt x="7773" y="6339"/>
                  </a:cubicBezTo>
                </a:path>
              </a:pathLst>
            </a:custGeom>
            <a:solidFill>
              <a:schemeClr val="lt1"/>
            </a:solidFill>
            <a:ln w="3170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3" name="Google Shape;2703;p70"/>
            <p:cNvSpPr/>
            <p:nvPr/>
          </p:nvSpPr>
          <p:spPr>
            <a:xfrm>
              <a:off x="3452100" y="2751838"/>
              <a:ext cx="80075" cy="82600"/>
            </a:xfrm>
            <a:custGeom>
              <a:avLst/>
              <a:gdLst/>
              <a:ahLst/>
              <a:cxnLst/>
              <a:rect l="l" t="t" r="r" b="b"/>
              <a:pathLst>
                <a:path w="3203" h="3304" extrusionOk="0">
                  <a:moveTo>
                    <a:pt x="735" y="1"/>
                  </a:moveTo>
                  <a:lnTo>
                    <a:pt x="1" y="3303"/>
                  </a:lnTo>
                  <a:lnTo>
                    <a:pt x="3203" y="2303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4" name="Google Shape;2704;p70"/>
            <p:cNvSpPr/>
            <p:nvPr/>
          </p:nvSpPr>
          <p:spPr>
            <a:xfrm>
              <a:off x="3452100" y="2875263"/>
              <a:ext cx="194325" cy="158475"/>
            </a:xfrm>
            <a:custGeom>
              <a:avLst/>
              <a:gdLst/>
              <a:ahLst/>
              <a:cxnLst/>
              <a:rect l="l" t="t" r="r" b="b"/>
              <a:pathLst>
                <a:path w="7773" h="6339" fill="none" extrusionOk="0">
                  <a:moveTo>
                    <a:pt x="7773" y="4037"/>
                  </a:moveTo>
                  <a:cubicBezTo>
                    <a:pt x="4504" y="6339"/>
                    <a:pt x="1" y="4037"/>
                    <a:pt x="1" y="1"/>
                  </a:cubicBezTo>
                </a:path>
              </a:pathLst>
            </a:custGeom>
            <a:solidFill>
              <a:schemeClr val="lt1"/>
            </a:solidFill>
            <a:ln w="3170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5" name="Google Shape;2705;p70"/>
            <p:cNvSpPr/>
            <p:nvPr/>
          </p:nvSpPr>
          <p:spPr>
            <a:xfrm>
              <a:off x="3605550" y="2929488"/>
              <a:ext cx="80075" cy="82575"/>
            </a:xfrm>
            <a:custGeom>
              <a:avLst/>
              <a:gdLst/>
              <a:ahLst/>
              <a:cxnLst/>
              <a:rect l="l" t="t" r="r" b="b"/>
              <a:pathLst>
                <a:path w="3203" h="3303" extrusionOk="0">
                  <a:moveTo>
                    <a:pt x="3203" y="0"/>
                  </a:moveTo>
                  <a:lnTo>
                    <a:pt x="0" y="1001"/>
                  </a:lnTo>
                  <a:lnTo>
                    <a:pt x="2469" y="3302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6" name="Google Shape;2706;p70"/>
            <p:cNvSpPr/>
            <p:nvPr/>
          </p:nvSpPr>
          <p:spPr>
            <a:xfrm>
              <a:off x="3481113" y="3343700"/>
              <a:ext cx="381000" cy="495625"/>
            </a:xfrm>
            <a:custGeom>
              <a:avLst/>
              <a:gdLst/>
              <a:ahLst/>
              <a:cxnLst/>
              <a:rect l="l" t="t" r="r" b="b"/>
              <a:pathLst>
                <a:path w="15240" h="19825" extrusionOk="0">
                  <a:moveTo>
                    <a:pt x="13597" y="1"/>
                  </a:moveTo>
                  <a:cubicBezTo>
                    <a:pt x="13347" y="1"/>
                    <a:pt x="13085" y="89"/>
                    <a:pt x="12843" y="294"/>
                  </a:cubicBezTo>
                  <a:lnTo>
                    <a:pt x="4404" y="8733"/>
                  </a:lnTo>
                  <a:lnTo>
                    <a:pt x="4404" y="5698"/>
                  </a:lnTo>
                  <a:cubicBezTo>
                    <a:pt x="4404" y="5298"/>
                    <a:pt x="4304" y="4931"/>
                    <a:pt x="4137" y="4564"/>
                  </a:cubicBezTo>
                  <a:cubicBezTo>
                    <a:pt x="4003" y="4297"/>
                    <a:pt x="3837" y="4063"/>
                    <a:pt x="3636" y="3863"/>
                  </a:cubicBezTo>
                  <a:lnTo>
                    <a:pt x="2702" y="2929"/>
                  </a:lnTo>
                  <a:cubicBezTo>
                    <a:pt x="2452" y="2690"/>
                    <a:pt x="2149" y="2582"/>
                    <a:pt x="1854" y="2582"/>
                  </a:cubicBezTo>
                  <a:cubicBezTo>
                    <a:pt x="1243" y="2582"/>
                    <a:pt x="668" y="3044"/>
                    <a:pt x="668" y="3763"/>
                  </a:cubicBezTo>
                  <a:cubicBezTo>
                    <a:pt x="668" y="4063"/>
                    <a:pt x="801" y="4364"/>
                    <a:pt x="1035" y="4597"/>
                  </a:cubicBezTo>
                  <a:lnTo>
                    <a:pt x="1268" y="4831"/>
                  </a:lnTo>
                  <a:cubicBezTo>
                    <a:pt x="1735" y="5331"/>
                    <a:pt x="2035" y="5998"/>
                    <a:pt x="2035" y="6699"/>
                  </a:cubicBezTo>
                  <a:lnTo>
                    <a:pt x="0" y="14104"/>
                  </a:lnTo>
                  <a:cubicBezTo>
                    <a:pt x="0" y="14704"/>
                    <a:pt x="234" y="15271"/>
                    <a:pt x="668" y="15705"/>
                  </a:cubicBezTo>
                  <a:lnTo>
                    <a:pt x="4137" y="19174"/>
                  </a:lnTo>
                  <a:cubicBezTo>
                    <a:pt x="4587" y="19608"/>
                    <a:pt x="5171" y="19825"/>
                    <a:pt x="5750" y="19825"/>
                  </a:cubicBezTo>
                  <a:cubicBezTo>
                    <a:pt x="6330" y="19825"/>
                    <a:pt x="6905" y="19608"/>
                    <a:pt x="7339" y="19174"/>
                  </a:cubicBezTo>
                  <a:lnTo>
                    <a:pt x="13177" y="13337"/>
                  </a:lnTo>
                  <a:cubicBezTo>
                    <a:pt x="13410" y="13103"/>
                    <a:pt x="13510" y="12803"/>
                    <a:pt x="13510" y="12503"/>
                  </a:cubicBezTo>
                  <a:cubicBezTo>
                    <a:pt x="13510" y="11784"/>
                    <a:pt x="12935" y="11307"/>
                    <a:pt x="12335" y="11307"/>
                  </a:cubicBezTo>
                  <a:cubicBezTo>
                    <a:pt x="12044" y="11307"/>
                    <a:pt x="11748" y="11418"/>
                    <a:pt x="11509" y="11669"/>
                  </a:cubicBezTo>
                  <a:lnTo>
                    <a:pt x="12176" y="10968"/>
                  </a:lnTo>
                  <a:cubicBezTo>
                    <a:pt x="13186" y="10135"/>
                    <a:pt x="12361" y="8843"/>
                    <a:pt x="11408" y="8843"/>
                  </a:cubicBezTo>
                  <a:cubicBezTo>
                    <a:pt x="11210" y="8843"/>
                    <a:pt x="11006" y="8899"/>
                    <a:pt x="10811" y="9027"/>
                  </a:cubicBezTo>
                  <a:lnTo>
                    <a:pt x="10811" y="9027"/>
                  </a:lnTo>
                  <a:lnTo>
                    <a:pt x="10842" y="9000"/>
                  </a:lnTo>
                  <a:cubicBezTo>
                    <a:pt x="11542" y="8119"/>
                    <a:pt x="10811" y="7035"/>
                    <a:pt x="9933" y="7035"/>
                  </a:cubicBezTo>
                  <a:cubicBezTo>
                    <a:pt x="9682" y="7035"/>
                    <a:pt x="9419" y="7124"/>
                    <a:pt x="9174" y="7332"/>
                  </a:cubicBezTo>
                  <a:lnTo>
                    <a:pt x="14511" y="1962"/>
                  </a:lnTo>
                  <a:cubicBezTo>
                    <a:pt x="15239" y="1103"/>
                    <a:pt x="14486" y="1"/>
                    <a:pt x="1359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2707" name="Google Shape;2707;p70"/>
            <p:cNvGrpSpPr/>
            <p:nvPr/>
          </p:nvGrpSpPr>
          <p:grpSpPr>
            <a:xfrm>
              <a:off x="4068550" y="3518650"/>
              <a:ext cx="503452" cy="791836"/>
              <a:chOff x="6398413" y="1345150"/>
              <a:chExt cx="503452" cy="791836"/>
            </a:xfrm>
          </p:grpSpPr>
          <p:sp>
            <p:nvSpPr>
              <p:cNvPr id="2708" name="Google Shape;2708;p70"/>
              <p:cNvSpPr/>
              <p:nvPr/>
            </p:nvSpPr>
            <p:spPr>
              <a:xfrm>
                <a:off x="6450067" y="1345150"/>
                <a:ext cx="402560" cy="348494"/>
              </a:xfrm>
              <a:custGeom>
                <a:avLst/>
                <a:gdLst/>
                <a:ahLst/>
                <a:cxnLst/>
                <a:rect l="l" t="t" r="r" b="b"/>
                <a:pathLst>
                  <a:path w="11176" h="9675" extrusionOk="0">
                    <a:moveTo>
                      <a:pt x="5571" y="0"/>
                    </a:moveTo>
                    <a:cubicBezTo>
                      <a:pt x="2569" y="0"/>
                      <a:pt x="67" y="2402"/>
                      <a:pt x="1" y="5438"/>
                    </a:cubicBezTo>
                    <a:lnTo>
                      <a:pt x="1" y="9674"/>
                    </a:lnTo>
                    <a:lnTo>
                      <a:pt x="1969" y="9674"/>
                    </a:lnTo>
                    <a:lnTo>
                      <a:pt x="1969" y="5438"/>
                    </a:lnTo>
                    <a:cubicBezTo>
                      <a:pt x="1969" y="3436"/>
                      <a:pt x="3603" y="1835"/>
                      <a:pt x="5571" y="1835"/>
                    </a:cubicBezTo>
                    <a:cubicBezTo>
                      <a:pt x="7573" y="1835"/>
                      <a:pt x="9174" y="3436"/>
                      <a:pt x="9207" y="5438"/>
                    </a:cubicBezTo>
                    <a:lnTo>
                      <a:pt x="9207" y="9674"/>
                    </a:lnTo>
                    <a:lnTo>
                      <a:pt x="11175" y="9674"/>
                    </a:lnTo>
                    <a:lnTo>
                      <a:pt x="11175" y="5438"/>
                    </a:lnTo>
                    <a:cubicBezTo>
                      <a:pt x="11075" y="2402"/>
                      <a:pt x="8607" y="0"/>
                      <a:pt x="557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09" name="Google Shape;2709;p70"/>
              <p:cNvSpPr/>
              <p:nvPr/>
            </p:nvSpPr>
            <p:spPr>
              <a:xfrm>
                <a:off x="6398413" y="1633534"/>
                <a:ext cx="503452" cy="503452"/>
              </a:xfrm>
              <a:custGeom>
                <a:avLst/>
                <a:gdLst/>
                <a:ahLst/>
                <a:cxnLst/>
                <a:rect l="l" t="t" r="r" b="b"/>
                <a:pathLst>
                  <a:path w="13977" h="13977" extrusionOk="0">
                    <a:moveTo>
                      <a:pt x="0" y="0"/>
                    </a:moveTo>
                    <a:lnTo>
                      <a:pt x="0" y="13977"/>
                    </a:lnTo>
                    <a:lnTo>
                      <a:pt x="13977" y="13977"/>
                    </a:lnTo>
                    <a:lnTo>
                      <a:pt x="1397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10" name="Google Shape;2710;p70"/>
              <p:cNvSpPr/>
              <p:nvPr/>
            </p:nvSpPr>
            <p:spPr>
              <a:xfrm>
                <a:off x="6559426" y="1757302"/>
                <a:ext cx="159821" cy="136696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3795" extrusionOk="0">
                    <a:moveTo>
                      <a:pt x="2535" y="0"/>
                    </a:moveTo>
                    <a:cubicBezTo>
                      <a:pt x="834" y="0"/>
                      <a:pt x="0" y="2035"/>
                      <a:pt x="1168" y="3236"/>
                    </a:cubicBezTo>
                    <a:cubicBezTo>
                      <a:pt x="1554" y="3622"/>
                      <a:pt x="2031" y="3795"/>
                      <a:pt x="2500" y="3795"/>
                    </a:cubicBezTo>
                    <a:cubicBezTo>
                      <a:pt x="3486" y="3795"/>
                      <a:pt x="4437" y="3032"/>
                      <a:pt x="4437" y="1901"/>
                    </a:cubicBezTo>
                    <a:cubicBezTo>
                      <a:pt x="4437" y="834"/>
                      <a:pt x="3569" y="0"/>
                      <a:pt x="25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11" name="Google Shape;2711;p70"/>
              <p:cNvSpPr/>
              <p:nvPr/>
            </p:nvSpPr>
            <p:spPr>
              <a:xfrm>
                <a:off x="6625489" y="1836585"/>
                <a:ext cx="50500" cy="159857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4438" extrusionOk="0">
                    <a:moveTo>
                      <a:pt x="1" y="1"/>
                    </a:moveTo>
                    <a:lnTo>
                      <a:pt x="1" y="3837"/>
                    </a:lnTo>
                    <a:cubicBezTo>
                      <a:pt x="1" y="4170"/>
                      <a:pt x="268" y="4437"/>
                      <a:pt x="568" y="4437"/>
                    </a:cubicBezTo>
                    <a:lnTo>
                      <a:pt x="801" y="4437"/>
                    </a:lnTo>
                    <a:cubicBezTo>
                      <a:pt x="1135" y="4437"/>
                      <a:pt x="1402" y="4170"/>
                      <a:pt x="1402" y="3837"/>
                    </a:cubicBez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</p:grpSp>
        <p:sp>
          <p:nvSpPr>
            <p:cNvPr id="2712" name="Google Shape;2712;p70"/>
            <p:cNvSpPr/>
            <p:nvPr/>
          </p:nvSpPr>
          <p:spPr>
            <a:xfrm>
              <a:off x="3257525" y="3245904"/>
              <a:ext cx="97800" cy="97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3" name="Google Shape;2713;p70"/>
            <p:cNvSpPr/>
            <p:nvPr/>
          </p:nvSpPr>
          <p:spPr>
            <a:xfrm>
              <a:off x="4650475" y="2222325"/>
              <a:ext cx="194400" cy="1944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4" name="Google Shape;2714;p70"/>
            <p:cNvSpPr/>
            <p:nvPr/>
          </p:nvSpPr>
          <p:spPr>
            <a:xfrm>
              <a:off x="3063125" y="2222313"/>
              <a:ext cx="194400" cy="194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5" name="Google Shape;2715;p70"/>
            <p:cNvSpPr/>
            <p:nvPr/>
          </p:nvSpPr>
          <p:spPr>
            <a:xfrm>
              <a:off x="3979175" y="3518650"/>
              <a:ext cx="42300" cy="42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6" name="Google Shape;2716;p70"/>
            <p:cNvSpPr/>
            <p:nvPr/>
          </p:nvSpPr>
          <p:spPr>
            <a:xfrm>
              <a:off x="4924400" y="4183554"/>
              <a:ext cx="97800" cy="978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7" name="Google Shape;2717;p70"/>
            <p:cNvSpPr/>
            <p:nvPr/>
          </p:nvSpPr>
          <p:spPr>
            <a:xfrm>
              <a:off x="3740425" y="1787438"/>
              <a:ext cx="80100" cy="801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8" name="Google Shape;2718;p70"/>
            <p:cNvSpPr/>
            <p:nvPr/>
          </p:nvSpPr>
          <p:spPr>
            <a:xfrm>
              <a:off x="3276975" y="4043338"/>
              <a:ext cx="80100" cy="80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2719" name="Google Shape;2719;p70"/>
          <p:cNvGrpSpPr/>
          <p:nvPr/>
        </p:nvGrpSpPr>
        <p:grpSpPr>
          <a:xfrm>
            <a:off x="589375" y="2917877"/>
            <a:ext cx="2514584" cy="3034151"/>
            <a:chOff x="818300" y="1811250"/>
            <a:chExt cx="1885938" cy="2275613"/>
          </a:xfrm>
        </p:grpSpPr>
        <p:grpSp>
          <p:nvGrpSpPr>
            <p:cNvPr id="2720" name="Google Shape;2720;p70"/>
            <p:cNvGrpSpPr/>
            <p:nvPr/>
          </p:nvGrpSpPr>
          <p:grpSpPr>
            <a:xfrm>
              <a:off x="818300" y="1811250"/>
              <a:ext cx="1616075" cy="2275613"/>
              <a:chOff x="818300" y="2144625"/>
              <a:chExt cx="1616075" cy="2275613"/>
            </a:xfrm>
          </p:grpSpPr>
          <p:grpSp>
            <p:nvGrpSpPr>
              <p:cNvPr id="2721" name="Google Shape;2721;p70"/>
              <p:cNvGrpSpPr/>
              <p:nvPr/>
            </p:nvGrpSpPr>
            <p:grpSpPr>
              <a:xfrm>
                <a:off x="818300" y="2470076"/>
                <a:ext cx="1616065" cy="1564413"/>
                <a:chOff x="867250" y="2531276"/>
                <a:chExt cx="1616065" cy="1564413"/>
              </a:xfrm>
            </p:grpSpPr>
            <p:sp>
              <p:nvSpPr>
                <p:cNvPr id="2722" name="Google Shape;2722;p70"/>
                <p:cNvSpPr/>
                <p:nvPr/>
              </p:nvSpPr>
              <p:spPr>
                <a:xfrm>
                  <a:off x="867250" y="3173775"/>
                  <a:ext cx="916982" cy="921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1" h="18882" extrusionOk="0">
                      <a:moveTo>
                        <a:pt x="9274" y="3801"/>
                      </a:moveTo>
                      <a:cubicBezTo>
                        <a:pt x="12166" y="3801"/>
                        <a:pt x="14944" y="6056"/>
                        <a:pt x="14944" y="9441"/>
                      </a:cubicBezTo>
                      <a:cubicBezTo>
                        <a:pt x="14944" y="12543"/>
                        <a:pt x="12442" y="15078"/>
                        <a:pt x="9340" y="15078"/>
                      </a:cubicBezTo>
                      <a:lnTo>
                        <a:pt x="9307" y="15078"/>
                      </a:lnTo>
                      <a:cubicBezTo>
                        <a:pt x="4303" y="15078"/>
                        <a:pt x="1801" y="9007"/>
                        <a:pt x="5337" y="5471"/>
                      </a:cubicBezTo>
                      <a:cubicBezTo>
                        <a:pt x="6481" y="4317"/>
                        <a:pt x="7891" y="3801"/>
                        <a:pt x="9274" y="3801"/>
                      </a:cubicBezTo>
                      <a:close/>
                      <a:moveTo>
                        <a:pt x="9674" y="1"/>
                      </a:moveTo>
                      <a:cubicBezTo>
                        <a:pt x="9674" y="1"/>
                        <a:pt x="9440" y="468"/>
                        <a:pt x="9240" y="968"/>
                      </a:cubicBezTo>
                      <a:cubicBezTo>
                        <a:pt x="9173" y="1168"/>
                        <a:pt x="9107" y="1368"/>
                        <a:pt x="9040" y="1569"/>
                      </a:cubicBezTo>
                      <a:cubicBezTo>
                        <a:pt x="8873" y="1569"/>
                        <a:pt x="8706" y="1569"/>
                        <a:pt x="8540" y="1602"/>
                      </a:cubicBezTo>
                      <a:lnTo>
                        <a:pt x="8339" y="1635"/>
                      </a:lnTo>
                      <a:lnTo>
                        <a:pt x="8139" y="1669"/>
                      </a:lnTo>
                      <a:cubicBezTo>
                        <a:pt x="7973" y="1669"/>
                        <a:pt x="7806" y="1702"/>
                        <a:pt x="7639" y="1769"/>
                      </a:cubicBezTo>
                      <a:cubicBezTo>
                        <a:pt x="7539" y="1602"/>
                        <a:pt x="7405" y="1435"/>
                        <a:pt x="7272" y="1235"/>
                      </a:cubicBezTo>
                      <a:cubicBezTo>
                        <a:pt x="7139" y="1068"/>
                        <a:pt x="6938" y="835"/>
                        <a:pt x="6838" y="668"/>
                      </a:cubicBezTo>
                      <a:cubicBezTo>
                        <a:pt x="6705" y="535"/>
                        <a:pt x="6605" y="434"/>
                        <a:pt x="6605" y="434"/>
                      </a:cubicBezTo>
                      <a:lnTo>
                        <a:pt x="6271" y="568"/>
                      </a:lnTo>
                      <a:cubicBezTo>
                        <a:pt x="6004" y="635"/>
                        <a:pt x="5771" y="735"/>
                        <a:pt x="5537" y="835"/>
                      </a:cubicBezTo>
                      <a:cubicBezTo>
                        <a:pt x="5271" y="968"/>
                        <a:pt x="5004" y="1102"/>
                        <a:pt x="4837" y="1202"/>
                      </a:cubicBezTo>
                      <a:lnTo>
                        <a:pt x="4537" y="1402"/>
                      </a:lnTo>
                      <a:cubicBezTo>
                        <a:pt x="4537" y="1402"/>
                        <a:pt x="4570" y="1902"/>
                        <a:pt x="4704" y="2403"/>
                      </a:cubicBezTo>
                      <a:cubicBezTo>
                        <a:pt x="4737" y="2636"/>
                        <a:pt x="4804" y="2870"/>
                        <a:pt x="4837" y="3036"/>
                      </a:cubicBezTo>
                      <a:lnTo>
                        <a:pt x="4437" y="3337"/>
                      </a:lnTo>
                      <a:lnTo>
                        <a:pt x="4270" y="3470"/>
                      </a:lnTo>
                      <a:lnTo>
                        <a:pt x="4136" y="3603"/>
                      </a:lnTo>
                      <a:cubicBezTo>
                        <a:pt x="4003" y="3703"/>
                        <a:pt x="3870" y="3837"/>
                        <a:pt x="3770" y="3970"/>
                      </a:cubicBezTo>
                      <a:cubicBezTo>
                        <a:pt x="3603" y="3904"/>
                        <a:pt x="3403" y="3804"/>
                        <a:pt x="3169" y="3737"/>
                      </a:cubicBezTo>
                      <a:cubicBezTo>
                        <a:pt x="2702" y="3537"/>
                        <a:pt x="2202" y="3403"/>
                        <a:pt x="2202" y="3403"/>
                      </a:cubicBezTo>
                      <a:cubicBezTo>
                        <a:pt x="2168" y="3437"/>
                        <a:pt x="2135" y="3437"/>
                        <a:pt x="2135" y="3470"/>
                      </a:cubicBezTo>
                      <a:cubicBezTo>
                        <a:pt x="2102" y="3537"/>
                        <a:pt x="2035" y="3603"/>
                        <a:pt x="1968" y="3703"/>
                      </a:cubicBezTo>
                      <a:cubicBezTo>
                        <a:pt x="1801" y="3904"/>
                        <a:pt x="1668" y="4104"/>
                        <a:pt x="1501" y="4337"/>
                      </a:cubicBezTo>
                      <a:cubicBezTo>
                        <a:pt x="1368" y="4571"/>
                        <a:pt x="1201" y="4804"/>
                        <a:pt x="1101" y="5004"/>
                      </a:cubicBezTo>
                      <a:lnTo>
                        <a:pt x="934" y="5338"/>
                      </a:lnTo>
                      <a:cubicBezTo>
                        <a:pt x="934" y="5338"/>
                        <a:pt x="1268" y="5738"/>
                        <a:pt x="1635" y="6105"/>
                      </a:cubicBezTo>
                      <a:cubicBezTo>
                        <a:pt x="1801" y="6272"/>
                        <a:pt x="1968" y="6405"/>
                        <a:pt x="2102" y="6539"/>
                      </a:cubicBezTo>
                      <a:cubicBezTo>
                        <a:pt x="2035" y="6739"/>
                        <a:pt x="1968" y="6906"/>
                        <a:pt x="1902" y="7039"/>
                      </a:cubicBezTo>
                      <a:cubicBezTo>
                        <a:pt x="1902" y="7073"/>
                        <a:pt x="1868" y="7106"/>
                        <a:pt x="1868" y="7173"/>
                      </a:cubicBezTo>
                      <a:lnTo>
                        <a:pt x="1868" y="7206"/>
                      </a:lnTo>
                      <a:cubicBezTo>
                        <a:pt x="1868" y="7206"/>
                        <a:pt x="1801" y="7473"/>
                        <a:pt x="1701" y="7907"/>
                      </a:cubicBezTo>
                      <a:cubicBezTo>
                        <a:pt x="1535" y="7940"/>
                        <a:pt x="1301" y="7973"/>
                        <a:pt x="1101" y="8007"/>
                      </a:cubicBezTo>
                      <a:cubicBezTo>
                        <a:pt x="601" y="8140"/>
                        <a:pt x="67" y="8307"/>
                        <a:pt x="67" y="8307"/>
                      </a:cubicBezTo>
                      <a:cubicBezTo>
                        <a:pt x="67" y="8407"/>
                        <a:pt x="34" y="8540"/>
                        <a:pt x="34" y="8640"/>
                      </a:cubicBezTo>
                      <a:cubicBezTo>
                        <a:pt x="34" y="8874"/>
                        <a:pt x="34" y="9141"/>
                        <a:pt x="0" y="9441"/>
                      </a:cubicBezTo>
                      <a:cubicBezTo>
                        <a:pt x="0" y="9741"/>
                        <a:pt x="34" y="10008"/>
                        <a:pt x="34" y="10242"/>
                      </a:cubicBezTo>
                      <a:cubicBezTo>
                        <a:pt x="34" y="10342"/>
                        <a:pt x="67" y="10475"/>
                        <a:pt x="67" y="10575"/>
                      </a:cubicBezTo>
                      <a:cubicBezTo>
                        <a:pt x="67" y="10575"/>
                        <a:pt x="601" y="10742"/>
                        <a:pt x="1101" y="10842"/>
                      </a:cubicBezTo>
                      <a:cubicBezTo>
                        <a:pt x="1301" y="10909"/>
                        <a:pt x="1535" y="10942"/>
                        <a:pt x="1701" y="10975"/>
                      </a:cubicBezTo>
                      <a:cubicBezTo>
                        <a:pt x="1801" y="11376"/>
                        <a:pt x="1868" y="11676"/>
                        <a:pt x="1868" y="11676"/>
                      </a:cubicBezTo>
                      <a:lnTo>
                        <a:pt x="1868" y="11709"/>
                      </a:lnTo>
                      <a:cubicBezTo>
                        <a:pt x="1868" y="11743"/>
                        <a:pt x="1902" y="11809"/>
                        <a:pt x="1902" y="11843"/>
                      </a:cubicBezTo>
                      <a:cubicBezTo>
                        <a:pt x="1968" y="11976"/>
                        <a:pt x="2035" y="12143"/>
                        <a:pt x="2102" y="12343"/>
                      </a:cubicBezTo>
                      <a:cubicBezTo>
                        <a:pt x="1968" y="12443"/>
                        <a:pt x="1801" y="12610"/>
                        <a:pt x="1635" y="12777"/>
                      </a:cubicBezTo>
                      <a:cubicBezTo>
                        <a:pt x="1268" y="13144"/>
                        <a:pt x="934" y="13544"/>
                        <a:pt x="934" y="13544"/>
                      </a:cubicBezTo>
                      <a:lnTo>
                        <a:pt x="1101" y="13877"/>
                      </a:lnTo>
                      <a:cubicBezTo>
                        <a:pt x="1201" y="14044"/>
                        <a:pt x="1334" y="14278"/>
                        <a:pt x="1501" y="14545"/>
                      </a:cubicBezTo>
                      <a:cubicBezTo>
                        <a:pt x="1668" y="14778"/>
                        <a:pt x="1801" y="14978"/>
                        <a:pt x="1968" y="15178"/>
                      </a:cubicBezTo>
                      <a:cubicBezTo>
                        <a:pt x="2035" y="15278"/>
                        <a:pt x="2102" y="15345"/>
                        <a:pt x="2135" y="15379"/>
                      </a:cubicBezTo>
                      <a:cubicBezTo>
                        <a:pt x="2135" y="15412"/>
                        <a:pt x="2168" y="15445"/>
                        <a:pt x="2202" y="15479"/>
                      </a:cubicBezTo>
                      <a:cubicBezTo>
                        <a:pt x="2202" y="15479"/>
                        <a:pt x="2702" y="15312"/>
                        <a:pt x="3169" y="15145"/>
                      </a:cubicBezTo>
                      <a:cubicBezTo>
                        <a:pt x="3403" y="15078"/>
                        <a:pt x="3603" y="14978"/>
                        <a:pt x="3770" y="14912"/>
                      </a:cubicBezTo>
                      <a:cubicBezTo>
                        <a:pt x="3903" y="15078"/>
                        <a:pt x="4036" y="15178"/>
                        <a:pt x="4136" y="15278"/>
                      </a:cubicBezTo>
                      <a:lnTo>
                        <a:pt x="4270" y="15412"/>
                      </a:lnTo>
                      <a:lnTo>
                        <a:pt x="4437" y="15545"/>
                      </a:lnTo>
                      <a:lnTo>
                        <a:pt x="4837" y="15846"/>
                      </a:lnTo>
                      <a:cubicBezTo>
                        <a:pt x="4804" y="16012"/>
                        <a:pt x="4737" y="16246"/>
                        <a:pt x="4704" y="16479"/>
                      </a:cubicBezTo>
                      <a:cubicBezTo>
                        <a:pt x="4570" y="16946"/>
                        <a:pt x="4537" y="17480"/>
                        <a:pt x="4537" y="17480"/>
                      </a:cubicBezTo>
                      <a:lnTo>
                        <a:pt x="4837" y="17680"/>
                      </a:lnTo>
                      <a:cubicBezTo>
                        <a:pt x="5004" y="17780"/>
                        <a:pt x="5271" y="17880"/>
                        <a:pt x="5537" y="18014"/>
                      </a:cubicBezTo>
                      <a:cubicBezTo>
                        <a:pt x="5771" y="18147"/>
                        <a:pt x="6004" y="18247"/>
                        <a:pt x="6271" y="18314"/>
                      </a:cubicBezTo>
                      <a:lnTo>
                        <a:pt x="6605" y="18447"/>
                      </a:lnTo>
                      <a:cubicBezTo>
                        <a:pt x="6605" y="18447"/>
                        <a:pt x="6705" y="18347"/>
                        <a:pt x="6838" y="18181"/>
                      </a:cubicBezTo>
                      <a:cubicBezTo>
                        <a:pt x="6938" y="18047"/>
                        <a:pt x="7105" y="17847"/>
                        <a:pt x="7272" y="17647"/>
                      </a:cubicBezTo>
                      <a:cubicBezTo>
                        <a:pt x="7439" y="17413"/>
                        <a:pt x="7539" y="17280"/>
                        <a:pt x="7639" y="17113"/>
                      </a:cubicBezTo>
                      <a:cubicBezTo>
                        <a:pt x="7806" y="17180"/>
                        <a:pt x="7973" y="17213"/>
                        <a:pt x="8139" y="17213"/>
                      </a:cubicBezTo>
                      <a:lnTo>
                        <a:pt x="8339" y="17247"/>
                      </a:lnTo>
                      <a:lnTo>
                        <a:pt x="8540" y="17280"/>
                      </a:lnTo>
                      <a:cubicBezTo>
                        <a:pt x="8706" y="17313"/>
                        <a:pt x="8873" y="17313"/>
                        <a:pt x="9040" y="17313"/>
                      </a:cubicBezTo>
                      <a:cubicBezTo>
                        <a:pt x="9107" y="17480"/>
                        <a:pt x="9173" y="17714"/>
                        <a:pt x="9240" y="17914"/>
                      </a:cubicBezTo>
                      <a:cubicBezTo>
                        <a:pt x="9440" y="18414"/>
                        <a:pt x="9674" y="18881"/>
                        <a:pt x="9674" y="18881"/>
                      </a:cubicBezTo>
                      <a:lnTo>
                        <a:pt x="10041" y="18881"/>
                      </a:lnTo>
                      <a:lnTo>
                        <a:pt x="10408" y="18848"/>
                      </a:lnTo>
                      <a:cubicBezTo>
                        <a:pt x="10541" y="18848"/>
                        <a:pt x="10674" y="18814"/>
                        <a:pt x="10808" y="18781"/>
                      </a:cubicBezTo>
                      <a:cubicBezTo>
                        <a:pt x="11075" y="18748"/>
                        <a:pt x="11342" y="18714"/>
                        <a:pt x="11575" y="18648"/>
                      </a:cubicBezTo>
                      <a:lnTo>
                        <a:pt x="11942" y="18581"/>
                      </a:lnTo>
                      <a:cubicBezTo>
                        <a:pt x="11942" y="18581"/>
                        <a:pt x="12009" y="18047"/>
                        <a:pt x="12075" y="17547"/>
                      </a:cubicBezTo>
                      <a:cubicBezTo>
                        <a:pt x="12075" y="17313"/>
                        <a:pt x="12075" y="17080"/>
                        <a:pt x="12075" y="16913"/>
                      </a:cubicBezTo>
                      <a:cubicBezTo>
                        <a:pt x="12276" y="16813"/>
                        <a:pt x="12442" y="16780"/>
                        <a:pt x="12576" y="16713"/>
                      </a:cubicBezTo>
                      <a:lnTo>
                        <a:pt x="12743" y="16646"/>
                      </a:lnTo>
                      <a:lnTo>
                        <a:pt x="12909" y="16546"/>
                      </a:lnTo>
                      <a:cubicBezTo>
                        <a:pt x="13076" y="16479"/>
                        <a:pt x="13243" y="16413"/>
                        <a:pt x="13376" y="16313"/>
                      </a:cubicBezTo>
                      <a:cubicBezTo>
                        <a:pt x="13510" y="16413"/>
                        <a:pt x="13677" y="16579"/>
                        <a:pt x="13877" y="16713"/>
                      </a:cubicBezTo>
                      <a:cubicBezTo>
                        <a:pt x="14277" y="17013"/>
                        <a:pt x="14744" y="17280"/>
                        <a:pt x="14744" y="17280"/>
                      </a:cubicBezTo>
                      <a:lnTo>
                        <a:pt x="15011" y="17080"/>
                      </a:lnTo>
                      <a:cubicBezTo>
                        <a:pt x="15178" y="16946"/>
                        <a:pt x="15445" y="16780"/>
                        <a:pt x="15645" y="16579"/>
                      </a:cubicBezTo>
                      <a:cubicBezTo>
                        <a:pt x="15845" y="16379"/>
                        <a:pt x="16045" y="16212"/>
                        <a:pt x="16212" y="16046"/>
                      </a:cubicBezTo>
                      <a:lnTo>
                        <a:pt x="16445" y="15779"/>
                      </a:lnTo>
                      <a:cubicBezTo>
                        <a:pt x="16445" y="15779"/>
                        <a:pt x="16245" y="15312"/>
                        <a:pt x="16012" y="14845"/>
                      </a:cubicBezTo>
                      <a:cubicBezTo>
                        <a:pt x="15912" y="14645"/>
                        <a:pt x="15778" y="14445"/>
                        <a:pt x="15711" y="14311"/>
                      </a:cubicBezTo>
                      <a:lnTo>
                        <a:pt x="16012" y="13877"/>
                      </a:lnTo>
                      <a:lnTo>
                        <a:pt x="16112" y="13711"/>
                      </a:lnTo>
                      <a:lnTo>
                        <a:pt x="16212" y="13544"/>
                      </a:lnTo>
                      <a:cubicBezTo>
                        <a:pt x="16278" y="13444"/>
                        <a:pt x="16379" y="13310"/>
                        <a:pt x="16479" y="13110"/>
                      </a:cubicBezTo>
                      <a:cubicBezTo>
                        <a:pt x="16645" y="13110"/>
                        <a:pt x="16846" y="13144"/>
                        <a:pt x="17079" y="13144"/>
                      </a:cubicBezTo>
                      <a:cubicBezTo>
                        <a:pt x="17346" y="13177"/>
                        <a:pt x="17613" y="13185"/>
                        <a:pt x="17813" y="13185"/>
                      </a:cubicBezTo>
                      <a:cubicBezTo>
                        <a:pt x="18013" y="13185"/>
                        <a:pt x="18146" y="13177"/>
                        <a:pt x="18146" y="13177"/>
                      </a:cubicBezTo>
                      <a:cubicBezTo>
                        <a:pt x="18146" y="13144"/>
                        <a:pt x="18146" y="13144"/>
                        <a:pt x="18180" y="13110"/>
                      </a:cubicBezTo>
                      <a:cubicBezTo>
                        <a:pt x="18213" y="13044"/>
                        <a:pt x="18213" y="12943"/>
                        <a:pt x="18280" y="12843"/>
                      </a:cubicBezTo>
                      <a:cubicBezTo>
                        <a:pt x="18347" y="12643"/>
                        <a:pt x="18447" y="12376"/>
                        <a:pt x="18513" y="12110"/>
                      </a:cubicBezTo>
                      <a:lnTo>
                        <a:pt x="18714" y="11342"/>
                      </a:lnTo>
                      <a:cubicBezTo>
                        <a:pt x="18747" y="11109"/>
                        <a:pt x="18780" y="10975"/>
                        <a:pt x="18780" y="10975"/>
                      </a:cubicBezTo>
                      <a:cubicBezTo>
                        <a:pt x="18780" y="10975"/>
                        <a:pt x="18347" y="10675"/>
                        <a:pt x="17880" y="10442"/>
                      </a:cubicBezTo>
                      <a:cubicBezTo>
                        <a:pt x="17679" y="10375"/>
                        <a:pt x="17479" y="10242"/>
                        <a:pt x="17313" y="10175"/>
                      </a:cubicBezTo>
                      <a:lnTo>
                        <a:pt x="17346" y="9441"/>
                      </a:lnTo>
                      <a:lnTo>
                        <a:pt x="17313" y="8740"/>
                      </a:lnTo>
                      <a:cubicBezTo>
                        <a:pt x="17479" y="8674"/>
                        <a:pt x="17679" y="8540"/>
                        <a:pt x="17880" y="8440"/>
                      </a:cubicBezTo>
                      <a:cubicBezTo>
                        <a:pt x="18313" y="8207"/>
                        <a:pt x="18747" y="7907"/>
                        <a:pt x="18747" y="7907"/>
                      </a:cubicBezTo>
                      <a:cubicBezTo>
                        <a:pt x="18747" y="7907"/>
                        <a:pt x="18747" y="7773"/>
                        <a:pt x="18714" y="7540"/>
                      </a:cubicBezTo>
                      <a:lnTo>
                        <a:pt x="18513" y="6772"/>
                      </a:lnTo>
                      <a:cubicBezTo>
                        <a:pt x="18447" y="6505"/>
                        <a:pt x="18313" y="6239"/>
                        <a:pt x="18247" y="6038"/>
                      </a:cubicBezTo>
                      <a:cubicBezTo>
                        <a:pt x="18213" y="5938"/>
                        <a:pt x="18180" y="5838"/>
                        <a:pt x="18146" y="5805"/>
                      </a:cubicBezTo>
                      <a:cubicBezTo>
                        <a:pt x="18146" y="5772"/>
                        <a:pt x="18146" y="5738"/>
                        <a:pt x="18113" y="5705"/>
                      </a:cubicBezTo>
                      <a:cubicBezTo>
                        <a:pt x="18113" y="5705"/>
                        <a:pt x="17579" y="5705"/>
                        <a:pt x="17079" y="5738"/>
                      </a:cubicBezTo>
                      <a:cubicBezTo>
                        <a:pt x="16846" y="5738"/>
                        <a:pt x="16645" y="5772"/>
                        <a:pt x="16445" y="5772"/>
                      </a:cubicBezTo>
                      <a:cubicBezTo>
                        <a:pt x="16345" y="5605"/>
                        <a:pt x="16245" y="5438"/>
                        <a:pt x="16178" y="5338"/>
                      </a:cubicBezTo>
                      <a:lnTo>
                        <a:pt x="16112" y="5171"/>
                      </a:lnTo>
                      <a:lnTo>
                        <a:pt x="16012" y="5004"/>
                      </a:lnTo>
                      <a:lnTo>
                        <a:pt x="15711" y="4571"/>
                      </a:lnTo>
                      <a:cubicBezTo>
                        <a:pt x="15778" y="4404"/>
                        <a:pt x="15912" y="4237"/>
                        <a:pt x="16012" y="4037"/>
                      </a:cubicBezTo>
                      <a:cubicBezTo>
                        <a:pt x="16245" y="3570"/>
                        <a:pt x="16445" y="3103"/>
                        <a:pt x="16445" y="3103"/>
                      </a:cubicBezTo>
                      <a:lnTo>
                        <a:pt x="16212" y="2836"/>
                      </a:lnTo>
                      <a:cubicBezTo>
                        <a:pt x="16078" y="2669"/>
                        <a:pt x="15845" y="2469"/>
                        <a:pt x="15645" y="2302"/>
                      </a:cubicBezTo>
                      <a:cubicBezTo>
                        <a:pt x="15445" y="2102"/>
                        <a:pt x="15211" y="1936"/>
                        <a:pt x="15011" y="1802"/>
                      </a:cubicBezTo>
                      <a:lnTo>
                        <a:pt x="14744" y="1569"/>
                      </a:lnTo>
                      <a:cubicBezTo>
                        <a:pt x="14744" y="1569"/>
                        <a:pt x="14277" y="1869"/>
                        <a:pt x="13877" y="2169"/>
                      </a:cubicBezTo>
                      <a:cubicBezTo>
                        <a:pt x="13677" y="2302"/>
                        <a:pt x="13510" y="2436"/>
                        <a:pt x="13376" y="2569"/>
                      </a:cubicBezTo>
                      <a:cubicBezTo>
                        <a:pt x="13243" y="2469"/>
                        <a:pt x="13076" y="2403"/>
                        <a:pt x="12909" y="2336"/>
                      </a:cubicBezTo>
                      <a:lnTo>
                        <a:pt x="12743" y="2236"/>
                      </a:lnTo>
                      <a:lnTo>
                        <a:pt x="12576" y="2169"/>
                      </a:lnTo>
                      <a:cubicBezTo>
                        <a:pt x="12442" y="2102"/>
                        <a:pt x="12276" y="2036"/>
                        <a:pt x="12075" y="1969"/>
                      </a:cubicBezTo>
                      <a:cubicBezTo>
                        <a:pt x="12075" y="1802"/>
                        <a:pt x="12075" y="1569"/>
                        <a:pt x="12075" y="1335"/>
                      </a:cubicBezTo>
                      <a:cubicBezTo>
                        <a:pt x="12009" y="835"/>
                        <a:pt x="11942" y="301"/>
                        <a:pt x="11942" y="301"/>
                      </a:cubicBezTo>
                      <a:lnTo>
                        <a:pt x="11575" y="234"/>
                      </a:lnTo>
                      <a:cubicBezTo>
                        <a:pt x="11342" y="168"/>
                        <a:pt x="11075" y="101"/>
                        <a:pt x="10808" y="68"/>
                      </a:cubicBezTo>
                      <a:cubicBezTo>
                        <a:pt x="10674" y="68"/>
                        <a:pt x="10541" y="34"/>
                        <a:pt x="10408" y="34"/>
                      </a:cubicBezTo>
                      <a:lnTo>
                        <a:pt x="1004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2723" name="Google Shape;2723;p70"/>
                <p:cNvSpPr/>
                <p:nvPr/>
              </p:nvSpPr>
              <p:spPr>
                <a:xfrm rot="-1490104">
                  <a:off x="1611679" y="2635340"/>
                  <a:ext cx="636418" cy="63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1" h="18882" extrusionOk="0">
                      <a:moveTo>
                        <a:pt x="9274" y="3801"/>
                      </a:moveTo>
                      <a:cubicBezTo>
                        <a:pt x="12166" y="3801"/>
                        <a:pt x="14944" y="6056"/>
                        <a:pt x="14944" y="9441"/>
                      </a:cubicBezTo>
                      <a:cubicBezTo>
                        <a:pt x="14944" y="12543"/>
                        <a:pt x="12442" y="15078"/>
                        <a:pt x="9340" y="15078"/>
                      </a:cubicBezTo>
                      <a:lnTo>
                        <a:pt x="9307" y="15078"/>
                      </a:lnTo>
                      <a:cubicBezTo>
                        <a:pt x="4303" y="15078"/>
                        <a:pt x="1801" y="9007"/>
                        <a:pt x="5337" y="5471"/>
                      </a:cubicBezTo>
                      <a:cubicBezTo>
                        <a:pt x="6481" y="4317"/>
                        <a:pt x="7891" y="3801"/>
                        <a:pt x="9274" y="3801"/>
                      </a:cubicBezTo>
                      <a:close/>
                      <a:moveTo>
                        <a:pt x="9674" y="1"/>
                      </a:moveTo>
                      <a:cubicBezTo>
                        <a:pt x="9674" y="1"/>
                        <a:pt x="9440" y="468"/>
                        <a:pt x="9240" y="968"/>
                      </a:cubicBezTo>
                      <a:cubicBezTo>
                        <a:pt x="9173" y="1168"/>
                        <a:pt x="9107" y="1368"/>
                        <a:pt x="9040" y="1569"/>
                      </a:cubicBezTo>
                      <a:cubicBezTo>
                        <a:pt x="8873" y="1569"/>
                        <a:pt x="8706" y="1569"/>
                        <a:pt x="8540" y="1602"/>
                      </a:cubicBezTo>
                      <a:lnTo>
                        <a:pt x="8339" y="1635"/>
                      </a:lnTo>
                      <a:lnTo>
                        <a:pt x="8139" y="1669"/>
                      </a:lnTo>
                      <a:cubicBezTo>
                        <a:pt x="7973" y="1669"/>
                        <a:pt x="7806" y="1702"/>
                        <a:pt x="7639" y="1769"/>
                      </a:cubicBezTo>
                      <a:cubicBezTo>
                        <a:pt x="7539" y="1602"/>
                        <a:pt x="7405" y="1435"/>
                        <a:pt x="7272" y="1235"/>
                      </a:cubicBezTo>
                      <a:cubicBezTo>
                        <a:pt x="7139" y="1068"/>
                        <a:pt x="6938" y="835"/>
                        <a:pt x="6838" y="668"/>
                      </a:cubicBezTo>
                      <a:cubicBezTo>
                        <a:pt x="6705" y="535"/>
                        <a:pt x="6605" y="434"/>
                        <a:pt x="6605" y="434"/>
                      </a:cubicBezTo>
                      <a:lnTo>
                        <a:pt x="6271" y="568"/>
                      </a:lnTo>
                      <a:cubicBezTo>
                        <a:pt x="6004" y="635"/>
                        <a:pt x="5771" y="735"/>
                        <a:pt x="5537" y="835"/>
                      </a:cubicBezTo>
                      <a:cubicBezTo>
                        <a:pt x="5271" y="968"/>
                        <a:pt x="5004" y="1102"/>
                        <a:pt x="4837" y="1202"/>
                      </a:cubicBezTo>
                      <a:lnTo>
                        <a:pt x="4537" y="1402"/>
                      </a:lnTo>
                      <a:cubicBezTo>
                        <a:pt x="4537" y="1402"/>
                        <a:pt x="4570" y="1902"/>
                        <a:pt x="4704" y="2403"/>
                      </a:cubicBezTo>
                      <a:cubicBezTo>
                        <a:pt x="4737" y="2636"/>
                        <a:pt x="4804" y="2870"/>
                        <a:pt x="4837" y="3036"/>
                      </a:cubicBezTo>
                      <a:lnTo>
                        <a:pt x="4437" y="3337"/>
                      </a:lnTo>
                      <a:lnTo>
                        <a:pt x="4270" y="3470"/>
                      </a:lnTo>
                      <a:lnTo>
                        <a:pt x="4136" y="3603"/>
                      </a:lnTo>
                      <a:cubicBezTo>
                        <a:pt x="4003" y="3703"/>
                        <a:pt x="3870" y="3837"/>
                        <a:pt x="3770" y="3970"/>
                      </a:cubicBezTo>
                      <a:cubicBezTo>
                        <a:pt x="3603" y="3904"/>
                        <a:pt x="3403" y="3804"/>
                        <a:pt x="3169" y="3737"/>
                      </a:cubicBezTo>
                      <a:cubicBezTo>
                        <a:pt x="2702" y="3537"/>
                        <a:pt x="2202" y="3403"/>
                        <a:pt x="2202" y="3403"/>
                      </a:cubicBezTo>
                      <a:cubicBezTo>
                        <a:pt x="2168" y="3437"/>
                        <a:pt x="2135" y="3437"/>
                        <a:pt x="2135" y="3470"/>
                      </a:cubicBezTo>
                      <a:cubicBezTo>
                        <a:pt x="2102" y="3537"/>
                        <a:pt x="2035" y="3603"/>
                        <a:pt x="1968" y="3703"/>
                      </a:cubicBezTo>
                      <a:cubicBezTo>
                        <a:pt x="1801" y="3904"/>
                        <a:pt x="1668" y="4104"/>
                        <a:pt x="1501" y="4337"/>
                      </a:cubicBezTo>
                      <a:cubicBezTo>
                        <a:pt x="1368" y="4571"/>
                        <a:pt x="1201" y="4804"/>
                        <a:pt x="1101" y="5004"/>
                      </a:cubicBezTo>
                      <a:lnTo>
                        <a:pt x="934" y="5338"/>
                      </a:lnTo>
                      <a:cubicBezTo>
                        <a:pt x="934" y="5338"/>
                        <a:pt x="1268" y="5738"/>
                        <a:pt x="1635" y="6105"/>
                      </a:cubicBezTo>
                      <a:cubicBezTo>
                        <a:pt x="1801" y="6272"/>
                        <a:pt x="1968" y="6405"/>
                        <a:pt x="2102" y="6539"/>
                      </a:cubicBezTo>
                      <a:cubicBezTo>
                        <a:pt x="2035" y="6739"/>
                        <a:pt x="1968" y="6906"/>
                        <a:pt x="1902" y="7039"/>
                      </a:cubicBezTo>
                      <a:cubicBezTo>
                        <a:pt x="1902" y="7073"/>
                        <a:pt x="1868" y="7106"/>
                        <a:pt x="1868" y="7173"/>
                      </a:cubicBezTo>
                      <a:lnTo>
                        <a:pt x="1868" y="7206"/>
                      </a:lnTo>
                      <a:cubicBezTo>
                        <a:pt x="1868" y="7206"/>
                        <a:pt x="1801" y="7473"/>
                        <a:pt x="1701" y="7907"/>
                      </a:cubicBezTo>
                      <a:cubicBezTo>
                        <a:pt x="1535" y="7940"/>
                        <a:pt x="1301" y="7973"/>
                        <a:pt x="1101" y="8007"/>
                      </a:cubicBezTo>
                      <a:cubicBezTo>
                        <a:pt x="601" y="8140"/>
                        <a:pt x="67" y="8307"/>
                        <a:pt x="67" y="8307"/>
                      </a:cubicBezTo>
                      <a:cubicBezTo>
                        <a:pt x="67" y="8407"/>
                        <a:pt x="34" y="8540"/>
                        <a:pt x="34" y="8640"/>
                      </a:cubicBezTo>
                      <a:cubicBezTo>
                        <a:pt x="34" y="8874"/>
                        <a:pt x="34" y="9141"/>
                        <a:pt x="0" y="9441"/>
                      </a:cubicBezTo>
                      <a:cubicBezTo>
                        <a:pt x="0" y="9741"/>
                        <a:pt x="34" y="10008"/>
                        <a:pt x="34" y="10242"/>
                      </a:cubicBezTo>
                      <a:cubicBezTo>
                        <a:pt x="34" y="10342"/>
                        <a:pt x="67" y="10475"/>
                        <a:pt x="67" y="10575"/>
                      </a:cubicBezTo>
                      <a:cubicBezTo>
                        <a:pt x="67" y="10575"/>
                        <a:pt x="601" y="10742"/>
                        <a:pt x="1101" y="10842"/>
                      </a:cubicBezTo>
                      <a:cubicBezTo>
                        <a:pt x="1301" y="10909"/>
                        <a:pt x="1535" y="10942"/>
                        <a:pt x="1701" y="10975"/>
                      </a:cubicBezTo>
                      <a:cubicBezTo>
                        <a:pt x="1801" y="11376"/>
                        <a:pt x="1868" y="11676"/>
                        <a:pt x="1868" y="11676"/>
                      </a:cubicBezTo>
                      <a:lnTo>
                        <a:pt x="1868" y="11709"/>
                      </a:lnTo>
                      <a:cubicBezTo>
                        <a:pt x="1868" y="11743"/>
                        <a:pt x="1902" y="11809"/>
                        <a:pt x="1902" y="11843"/>
                      </a:cubicBezTo>
                      <a:cubicBezTo>
                        <a:pt x="1968" y="11976"/>
                        <a:pt x="2035" y="12143"/>
                        <a:pt x="2102" y="12343"/>
                      </a:cubicBezTo>
                      <a:cubicBezTo>
                        <a:pt x="1968" y="12443"/>
                        <a:pt x="1801" y="12610"/>
                        <a:pt x="1635" y="12777"/>
                      </a:cubicBezTo>
                      <a:cubicBezTo>
                        <a:pt x="1268" y="13144"/>
                        <a:pt x="934" y="13544"/>
                        <a:pt x="934" y="13544"/>
                      </a:cubicBezTo>
                      <a:lnTo>
                        <a:pt x="1101" y="13877"/>
                      </a:lnTo>
                      <a:cubicBezTo>
                        <a:pt x="1201" y="14044"/>
                        <a:pt x="1334" y="14278"/>
                        <a:pt x="1501" y="14545"/>
                      </a:cubicBezTo>
                      <a:cubicBezTo>
                        <a:pt x="1668" y="14778"/>
                        <a:pt x="1801" y="14978"/>
                        <a:pt x="1968" y="15178"/>
                      </a:cubicBezTo>
                      <a:cubicBezTo>
                        <a:pt x="2035" y="15278"/>
                        <a:pt x="2102" y="15345"/>
                        <a:pt x="2135" y="15379"/>
                      </a:cubicBezTo>
                      <a:cubicBezTo>
                        <a:pt x="2135" y="15412"/>
                        <a:pt x="2168" y="15445"/>
                        <a:pt x="2202" y="15479"/>
                      </a:cubicBezTo>
                      <a:cubicBezTo>
                        <a:pt x="2202" y="15479"/>
                        <a:pt x="2702" y="15312"/>
                        <a:pt x="3169" y="15145"/>
                      </a:cubicBezTo>
                      <a:cubicBezTo>
                        <a:pt x="3403" y="15078"/>
                        <a:pt x="3603" y="14978"/>
                        <a:pt x="3770" y="14912"/>
                      </a:cubicBezTo>
                      <a:cubicBezTo>
                        <a:pt x="3903" y="15078"/>
                        <a:pt x="4036" y="15178"/>
                        <a:pt x="4136" y="15278"/>
                      </a:cubicBezTo>
                      <a:lnTo>
                        <a:pt x="4270" y="15412"/>
                      </a:lnTo>
                      <a:lnTo>
                        <a:pt x="4437" y="15545"/>
                      </a:lnTo>
                      <a:lnTo>
                        <a:pt x="4837" y="15846"/>
                      </a:lnTo>
                      <a:cubicBezTo>
                        <a:pt x="4804" y="16012"/>
                        <a:pt x="4737" y="16246"/>
                        <a:pt x="4704" y="16479"/>
                      </a:cubicBezTo>
                      <a:cubicBezTo>
                        <a:pt x="4570" y="16946"/>
                        <a:pt x="4537" y="17480"/>
                        <a:pt x="4537" y="17480"/>
                      </a:cubicBezTo>
                      <a:lnTo>
                        <a:pt x="4837" y="17680"/>
                      </a:lnTo>
                      <a:cubicBezTo>
                        <a:pt x="5004" y="17780"/>
                        <a:pt x="5271" y="17880"/>
                        <a:pt x="5537" y="18014"/>
                      </a:cubicBezTo>
                      <a:cubicBezTo>
                        <a:pt x="5771" y="18147"/>
                        <a:pt x="6004" y="18247"/>
                        <a:pt x="6271" y="18314"/>
                      </a:cubicBezTo>
                      <a:lnTo>
                        <a:pt x="6605" y="18447"/>
                      </a:lnTo>
                      <a:cubicBezTo>
                        <a:pt x="6605" y="18447"/>
                        <a:pt x="6705" y="18347"/>
                        <a:pt x="6838" y="18181"/>
                      </a:cubicBezTo>
                      <a:cubicBezTo>
                        <a:pt x="6938" y="18047"/>
                        <a:pt x="7105" y="17847"/>
                        <a:pt x="7272" y="17647"/>
                      </a:cubicBezTo>
                      <a:cubicBezTo>
                        <a:pt x="7439" y="17413"/>
                        <a:pt x="7539" y="17280"/>
                        <a:pt x="7639" y="17113"/>
                      </a:cubicBezTo>
                      <a:cubicBezTo>
                        <a:pt x="7806" y="17180"/>
                        <a:pt x="7973" y="17213"/>
                        <a:pt x="8139" y="17213"/>
                      </a:cubicBezTo>
                      <a:lnTo>
                        <a:pt x="8339" y="17247"/>
                      </a:lnTo>
                      <a:lnTo>
                        <a:pt x="8540" y="17280"/>
                      </a:lnTo>
                      <a:cubicBezTo>
                        <a:pt x="8706" y="17313"/>
                        <a:pt x="8873" y="17313"/>
                        <a:pt x="9040" y="17313"/>
                      </a:cubicBezTo>
                      <a:cubicBezTo>
                        <a:pt x="9107" y="17480"/>
                        <a:pt x="9173" y="17714"/>
                        <a:pt x="9240" y="17914"/>
                      </a:cubicBezTo>
                      <a:cubicBezTo>
                        <a:pt x="9440" y="18414"/>
                        <a:pt x="9674" y="18881"/>
                        <a:pt x="9674" y="18881"/>
                      </a:cubicBezTo>
                      <a:lnTo>
                        <a:pt x="10041" y="18881"/>
                      </a:lnTo>
                      <a:lnTo>
                        <a:pt x="10408" y="18848"/>
                      </a:lnTo>
                      <a:cubicBezTo>
                        <a:pt x="10541" y="18848"/>
                        <a:pt x="10674" y="18814"/>
                        <a:pt x="10808" y="18781"/>
                      </a:cubicBezTo>
                      <a:cubicBezTo>
                        <a:pt x="11075" y="18748"/>
                        <a:pt x="11342" y="18714"/>
                        <a:pt x="11575" y="18648"/>
                      </a:cubicBezTo>
                      <a:lnTo>
                        <a:pt x="11942" y="18581"/>
                      </a:lnTo>
                      <a:cubicBezTo>
                        <a:pt x="11942" y="18581"/>
                        <a:pt x="12009" y="18047"/>
                        <a:pt x="12075" y="17547"/>
                      </a:cubicBezTo>
                      <a:cubicBezTo>
                        <a:pt x="12075" y="17313"/>
                        <a:pt x="12075" y="17080"/>
                        <a:pt x="12075" y="16913"/>
                      </a:cubicBezTo>
                      <a:cubicBezTo>
                        <a:pt x="12276" y="16813"/>
                        <a:pt x="12442" y="16780"/>
                        <a:pt x="12576" y="16713"/>
                      </a:cubicBezTo>
                      <a:lnTo>
                        <a:pt x="12743" y="16646"/>
                      </a:lnTo>
                      <a:lnTo>
                        <a:pt x="12909" y="16546"/>
                      </a:lnTo>
                      <a:cubicBezTo>
                        <a:pt x="13076" y="16479"/>
                        <a:pt x="13243" y="16413"/>
                        <a:pt x="13376" y="16313"/>
                      </a:cubicBezTo>
                      <a:cubicBezTo>
                        <a:pt x="13510" y="16413"/>
                        <a:pt x="13677" y="16579"/>
                        <a:pt x="13877" y="16713"/>
                      </a:cubicBezTo>
                      <a:cubicBezTo>
                        <a:pt x="14277" y="17013"/>
                        <a:pt x="14744" y="17280"/>
                        <a:pt x="14744" y="17280"/>
                      </a:cubicBezTo>
                      <a:lnTo>
                        <a:pt x="15011" y="17080"/>
                      </a:lnTo>
                      <a:cubicBezTo>
                        <a:pt x="15178" y="16946"/>
                        <a:pt x="15445" y="16780"/>
                        <a:pt x="15645" y="16579"/>
                      </a:cubicBezTo>
                      <a:cubicBezTo>
                        <a:pt x="15845" y="16379"/>
                        <a:pt x="16045" y="16212"/>
                        <a:pt x="16212" y="16046"/>
                      </a:cubicBezTo>
                      <a:lnTo>
                        <a:pt x="16445" y="15779"/>
                      </a:lnTo>
                      <a:cubicBezTo>
                        <a:pt x="16445" y="15779"/>
                        <a:pt x="16245" y="15312"/>
                        <a:pt x="16012" y="14845"/>
                      </a:cubicBezTo>
                      <a:cubicBezTo>
                        <a:pt x="15912" y="14645"/>
                        <a:pt x="15778" y="14445"/>
                        <a:pt x="15711" y="14311"/>
                      </a:cubicBezTo>
                      <a:lnTo>
                        <a:pt x="16012" y="13877"/>
                      </a:lnTo>
                      <a:lnTo>
                        <a:pt x="16112" y="13711"/>
                      </a:lnTo>
                      <a:lnTo>
                        <a:pt x="16212" y="13544"/>
                      </a:lnTo>
                      <a:cubicBezTo>
                        <a:pt x="16278" y="13444"/>
                        <a:pt x="16379" y="13310"/>
                        <a:pt x="16479" y="13110"/>
                      </a:cubicBezTo>
                      <a:cubicBezTo>
                        <a:pt x="16645" y="13110"/>
                        <a:pt x="16846" y="13144"/>
                        <a:pt x="17079" y="13144"/>
                      </a:cubicBezTo>
                      <a:cubicBezTo>
                        <a:pt x="17346" y="13177"/>
                        <a:pt x="17613" y="13185"/>
                        <a:pt x="17813" y="13185"/>
                      </a:cubicBezTo>
                      <a:cubicBezTo>
                        <a:pt x="18013" y="13185"/>
                        <a:pt x="18146" y="13177"/>
                        <a:pt x="18146" y="13177"/>
                      </a:cubicBezTo>
                      <a:cubicBezTo>
                        <a:pt x="18146" y="13144"/>
                        <a:pt x="18146" y="13144"/>
                        <a:pt x="18180" y="13110"/>
                      </a:cubicBezTo>
                      <a:cubicBezTo>
                        <a:pt x="18213" y="13044"/>
                        <a:pt x="18213" y="12943"/>
                        <a:pt x="18280" y="12843"/>
                      </a:cubicBezTo>
                      <a:cubicBezTo>
                        <a:pt x="18347" y="12643"/>
                        <a:pt x="18447" y="12376"/>
                        <a:pt x="18513" y="12110"/>
                      </a:cubicBezTo>
                      <a:lnTo>
                        <a:pt x="18714" y="11342"/>
                      </a:lnTo>
                      <a:cubicBezTo>
                        <a:pt x="18747" y="11109"/>
                        <a:pt x="18780" y="10975"/>
                        <a:pt x="18780" y="10975"/>
                      </a:cubicBezTo>
                      <a:cubicBezTo>
                        <a:pt x="18780" y="10975"/>
                        <a:pt x="18347" y="10675"/>
                        <a:pt x="17880" y="10442"/>
                      </a:cubicBezTo>
                      <a:cubicBezTo>
                        <a:pt x="17679" y="10375"/>
                        <a:pt x="17479" y="10242"/>
                        <a:pt x="17313" y="10175"/>
                      </a:cubicBezTo>
                      <a:lnTo>
                        <a:pt x="17346" y="9441"/>
                      </a:lnTo>
                      <a:lnTo>
                        <a:pt x="17313" y="8740"/>
                      </a:lnTo>
                      <a:cubicBezTo>
                        <a:pt x="17479" y="8674"/>
                        <a:pt x="17679" y="8540"/>
                        <a:pt x="17880" y="8440"/>
                      </a:cubicBezTo>
                      <a:cubicBezTo>
                        <a:pt x="18313" y="8207"/>
                        <a:pt x="18747" y="7907"/>
                        <a:pt x="18747" y="7907"/>
                      </a:cubicBezTo>
                      <a:cubicBezTo>
                        <a:pt x="18747" y="7907"/>
                        <a:pt x="18747" y="7773"/>
                        <a:pt x="18714" y="7540"/>
                      </a:cubicBezTo>
                      <a:lnTo>
                        <a:pt x="18513" y="6772"/>
                      </a:lnTo>
                      <a:cubicBezTo>
                        <a:pt x="18447" y="6505"/>
                        <a:pt x="18313" y="6239"/>
                        <a:pt x="18247" y="6038"/>
                      </a:cubicBezTo>
                      <a:cubicBezTo>
                        <a:pt x="18213" y="5938"/>
                        <a:pt x="18180" y="5838"/>
                        <a:pt x="18146" y="5805"/>
                      </a:cubicBezTo>
                      <a:cubicBezTo>
                        <a:pt x="18146" y="5772"/>
                        <a:pt x="18146" y="5738"/>
                        <a:pt x="18113" y="5705"/>
                      </a:cubicBezTo>
                      <a:cubicBezTo>
                        <a:pt x="18113" y="5705"/>
                        <a:pt x="17579" y="5705"/>
                        <a:pt x="17079" y="5738"/>
                      </a:cubicBezTo>
                      <a:cubicBezTo>
                        <a:pt x="16846" y="5738"/>
                        <a:pt x="16645" y="5772"/>
                        <a:pt x="16445" y="5772"/>
                      </a:cubicBezTo>
                      <a:cubicBezTo>
                        <a:pt x="16345" y="5605"/>
                        <a:pt x="16245" y="5438"/>
                        <a:pt x="16178" y="5338"/>
                      </a:cubicBezTo>
                      <a:lnTo>
                        <a:pt x="16112" y="5171"/>
                      </a:lnTo>
                      <a:lnTo>
                        <a:pt x="16012" y="5004"/>
                      </a:lnTo>
                      <a:lnTo>
                        <a:pt x="15711" y="4571"/>
                      </a:lnTo>
                      <a:cubicBezTo>
                        <a:pt x="15778" y="4404"/>
                        <a:pt x="15912" y="4237"/>
                        <a:pt x="16012" y="4037"/>
                      </a:cubicBezTo>
                      <a:cubicBezTo>
                        <a:pt x="16245" y="3570"/>
                        <a:pt x="16445" y="3103"/>
                        <a:pt x="16445" y="3103"/>
                      </a:cubicBezTo>
                      <a:lnTo>
                        <a:pt x="16212" y="2836"/>
                      </a:lnTo>
                      <a:cubicBezTo>
                        <a:pt x="16078" y="2669"/>
                        <a:pt x="15845" y="2469"/>
                        <a:pt x="15645" y="2302"/>
                      </a:cubicBezTo>
                      <a:cubicBezTo>
                        <a:pt x="15445" y="2102"/>
                        <a:pt x="15211" y="1936"/>
                        <a:pt x="15011" y="1802"/>
                      </a:cubicBezTo>
                      <a:lnTo>
                        <a:pt x="14744" y="1569"/>
                      </a:lnTo>
                      <a:cubicBezTo>
                        <a:pt x="14744" y="1569"/>
                        <a:pt x="14277" y="1869"/>
                        <a:pt x="13877" y="2169"/>
                      </a:cubicBezTo>
                      <a:cubicBezTo>
                        <a:pt x="13677" y="2302"/>
                        <a:pt x="13510" y="2436"/>
                        <a:pt x="13376" y="2569"/>
                      </a:cubicBezTo>
                      <a:cubicBezTo>
                        <a:pt x="13243" y="2469"/>
                        <a:pt x="13076" y="2403"/>
                        <a:pt x="12909" y="2336"/>
                      </a:cubicBezTo>
                      <a:lnTo>
                        <a:pt x="12743" y="2236"/>
                      </a:lnTo>
                      <a:lnTo>
                        <a:pt x="12576" y="2169"/>
                      </a:lnTo>
                      <a:cubicBezTo>
                        <a:pt x="12442" y="2102"/>
                        <a:pt x="12276" y="2036"/>
                        <a:pt x="12075" y="1969"/>
                      </a:cubicBezTo>
                      <a:cubicBezTo>
                        <a:pt x="12075" y="1802"/>
                        <a:pt x="12075" y="1569"/>
                        <a:pt x="12075" y="1335"/>
                      </a:cubicBezTo>
                      <a:cubicBezTo>
                        <a:pt x="12009" y="835"/>
                        <a:pt x="11942" y="301"/>
                        <a:pt x="11942" y="301"/>
                      </a:cubicBezTo>
                      <a:lnTo>
                        <a:pt x="11575" y="234"/>
                      </a:lnTo>
                      <a:cubicBezTo>
                        <a:pt x="11342" y="168"/>
                        <a:pt x="11075" y="101"/>
                        <a:pt x="10808" y="68"/>
                      </a:cubicBezTo>
                      <a:cubicBezTo>
                        <a:pt x="10674" y="68"/>
                        <a:pt x="10541" y="34"/>
                        <a:pt x="10408" y="34"/>
                      </a:cubicBezTo>
                      <a:lnTo>
                        <a:pt x="1004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2724" name="Google Shape;2724;p70"/>
                <p:cNvSpPr/>
                <p:nvPr/>
              </p:nvSpPr>
              <p:spPr>
                <a:xfrm rot="-1490218">
                  <a:off x="1870916" y="3323079"/>
                  <a:ext cx="525709" cy="52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1" h="18882" extrusionOk="0">
                      <a:moveTo>
                        <a:pt x="9274" y="3801"/>
                      </a:moveTo>
                      <a:cubicBezTo>
                        <a:pt x="12166" y="3801"/>
                        <a:pt x="14944" y="6056"/>
                        <a:pt x="14944" y="9441"/>
                      </a:cubicBezTo>
                      <a:cubicBezTo>
                        <a:pt x="14944" y="12543"/>
                        <a:pt x="12442" y="15078"/>
                        <a:pt x="9340" y="15078"/>
                      </a:cubicBezTo>
                      <a:lnTo>
                        <a:pt x="9307" y="15078"/>
                      </a:lnTo>
                      <a:cubicBezTo>
                        <a:pt x="4303" y="15078"/>
                        <a:pt x="1801" y="9007"/>
                        <a:pt x="5337" y="5471"/>
                      </a:cubicBezTo>
                      <a:cubicBezTo>
                        <a:pt x="6481" y="4317"/>
                        <a:pt x="7891" y="3801"/>
                        <a:pt x="9274" y="3801"/>
                      </a:cubicBezTo>
                      <a:close/>
                      <a:moveTo>
                        <a:pt x="9674" y="1"/>
                      </a:moveTo>
                      <a:cubicBezTo>
                        <a:pt x="9674" y="1"/>
                        <a:pt x="9440" y="468"/>
                        <a:pt x="9240" y="968"/>
                      </a:cubicBezTo>
                      <a:cubicBezTo>
                        <a:pt x="9173" y="1168"/>
                        <a:pt x="9107" y="1368"/>
                        <a:pt x="9040" y="1569"/>
                      </a:cubicBezTo>
                      <a:cubicBezTo>
                        <a:pt x="8873" y="1569"/>
                        <a:pt x="8706" y="1569"/>
                        <a:pt x="8540" y="1602"/>
                      </a:cubicBezTo>
                      <a:lnTo>
                        <a:pt x="8339" y="1635"/>
                      </a:lnTo>
                      <a:lnTo>
                        <a:pt x="8139" y="1669"/>
                      </a:lnTo>
                      <a:cubicBezTo>
                        <a:pt x="7973" y="1669"/>
                        <a:pt x="7806" y="1702"/>
                        <a:pt x="7639" y="1769"/>
                      </a:cubicBezTo>
                      <a:cubicBezTo>
                        <a:pt x="7539" y="1602"/>
                        <a:pt x="7405" y="1435"/>
                        <a:pt x="7272" y="1235"/>
                      </a:cubicBezTo>
                      <a:cubicBezTo>
                        <a:pt x="7139" y="1068"/>
                        <a:pt x="6938" y="835"/>
                        <a:pt x="6838" y="668"/>
                      </a:cubicBezTo>
                      <a:cubicBezTo>
                        <a:pt x="6705" y="535"/>
                        <a:pt x="6605" y="434"/>
                        <a:pt x="6605" y="434"/>
                      </a:cubicBezTo>
                      <a:lnTo>
                        <a:pt x="6271" y="568"/>
                      </a:lnTo>
                      <a:cubicBezTo>
                        <a:pt x="6004" y="635"/>
                        <a:pt x="5771" y="735"/>
                        <a:pt x="5537" y="835"/>
                      </a:cubicBezTo>
                      <a:cubicBezTo>
                        <a:pt x="5271" y="968"/>
                        <a:pt x="5004" y="1102"/>
                        <a:pt x="4837" y="1202"/>
                      </a:cubicBezTo>
                      <a:lnTo>
                        <a:pt x="4537" y="1402"/>
                      </a:lnTo>
                      <a:cubicBezTo>
                        <a:pt x="4537" y="1402"/>
                        <a:pt x="4570" y="1902"/>
                        <a:pt x="4704" y="2403"/>
                      </a:cubicBezTo>
                      <a:cubicBezTo>
                        <a:pt x="4737" y="2636"/>
                        <a:pt x="4804" y="2870"/>
                        <a:pt x="4837" y="3036"/>
                      </a:cubicBezTo>
                      <a:lnTo>
                        <a:pt x="4437" y="3337"/>
                      </a:lnTo>
                      <a:lnTo>
                        <a:pt x="4270" y="3470"/>
                      </a:lnTo>
                      <a:lnTo>
                        <a:pt x="4136" y="3603"/>
                      </a:lnTo>
                      <a:cubicBezTo>
                        <a:pt x="4003" y="3703"/>
                        <a:pt x="3870" y="3837"/>
                        <a:pt x="3770" y="3970"/>
                      </a:cubicBezTo>
                      <a:cubicBezTo>
                        <a:pt x="3603" y="3904"/>
                        <a:pt x="3403" y="3804"/>
                        <a:pt x="3169" y="3737"/>
                      </a:cubicBezTo>
                      <a:cubicBezTo>
                        <a:pt x="2702" y="3537"/>
                        <a:pt x="2202" y="3403"/>
                        <a:pt x="2202" y="3403"/>
                      </a:cubicBezTo>
                      <a:cubicBezTo>
                        <a:pt x="2168" y="3437"/>
                        <a:pt x="2135" y="3437"/>
                        <a:pt x="2135" y="3470"/>
                      </a:cubicBezTo>
                      <a:cubicBezTo>
                        <a:pt x="2102" y="3537"/>
                        <a:pt x="2035" y="3603"/>
                        <a:pt x="1968" y="3703"/>
                      </a:cubicBezTo>
                      <a:cubicBezTo>
                        <a:pt x="1801" y="3904"/>
                        <a:pt x="1668" y="4104"/>
                        <a:pt x="1501" y="4337"/>
                      </a:cubicBezTo>
                      <a:cubicBezTo>
                        <a:pt x="1368" y="4571"/>
                        <a:pt x="1201" y="4804"/>
                        <a:pt x="1101" y="5004"/>
                      </a:cubicBezTo>
                      <a:lnTo>
                        <a:pt x="934" y="5338"/>
                      </a:lnTo>
                      <a:cubicBezTo>
                        <a:pt x="934" y="5338"/>
                        <a:pt x="1268" y="5738"/>
                        <a:pt x="1635" y="6105"/>
                      </a:cubicBezTo>
                      <a:cubicBezTo>
                        <a:pt x="1801" y="6272"/>
                        <a:pt x="1968" y="6405"/>
                        <a:pt x="2102" y="6539"/>
                      </a:cubicBezTo>
                      <a:cubicBezTo>
                        <a:pt x="2035" y="6739"/>
                        <a:pt x="1968" y="6906"/>
                        <a:pt x="1902" y="7039"/>
                      </a:cubicBezTo>
                      <a:cubicBezTo>
                        <a:pt x="1902" y="7073"/>
                        <a:pt x="1868" y="7106"/>
                        <a:pt x="1868" y="7173"/>
                      </a:cubicBezTo>
                      <a:lnTo>
                        <a:pt x="1868" y="7206"/>
                      </a:lnTo>
                      <a:cubicBezTo>
                        <a:pt x="1868" y="7206"/>
                        <a:pt x="1801" y="7473"/>
                        <a:pt x="1701" y="7907"/>
                      </a:cubicBezTo>
                      <a:cubicBezTo>
                        <a:pt x="1535" y="7940"/>
                        <a:pt x="1301" y="7973"/>
                        <a:pt x="1101" y="8007"/>
                      </a:cubicBezTo>
                      <a:cubicBezTo>
                        <a:pt x="601" y="8140"/>
                        <a:pt x="67" y="8307"/>
                        <a:pt x="67" y="8307"/>
                      </a:cubicBezTo>
                      <a:cubicBezTo>
                        <a:pt x="67" y="8407"/>
                        <a:pt x="34" y="8540"/>
                        <a:pt x="34" y="8640"/>
                      </a:cubicBezTo>
                      <a:cubicBezTo>
                        <a:pt x="34" y="8874"/>
                        <a:pt x="34" y="9141"/>
                        <a:pt x="0" y="9441"/>
                      </a:cubicBezTo>
                      <a:cubicBezTo>
                        <a:pt x="0" y="9741"/>
                        <a:pt x="34" y="10008"/>
                        <a:pt x="34" y="10242"/>
                      </a:cubicBezTo>
                      <a:cubicBezTo>
                        <a:pt x="34" y="10342"/>
                        <a:pt x="67" y="10475"/>
                        <a:pt x="67" y="10575"/>
                      </a:cubicBezTo>
                      <a:cubicBezTo>
                        <a:pt x="67" y="10575"/>
                        <a:pt x="601" y="10742"/>
                        <a:pt x="1101" y="10842"/>
                      </a:cubicBezTo>
                      <a:cubicBezTo>
                        <a:pt x="1301" y="10909"/>
                        <a:pt x="1535" y="10942"/>
                        <a:pt x="1701" y="10975"/>
                      </a:cubicBezTo>
                      <a:cubicBezTo>
                        <a:pt x="1801" y="11376"/>
                        <a:pt x="1868" y="11676"/>
                        <a:pt x="1868" y="11676"/>
                      </a:cubicBezTo>
                      <a:lnTo>
                        <a:pt x="1868" y="11709"/>
                      </a:lnTo>
                      <a:cubicBezTo>
                        <a:pt x="1868" y="11743"/>
                        <a:pt x="1902" y="11809"/>
                        <a:pt x="1902" y="11843"/>
                      </a:cubicBezTo>
                      <a:cubicBezTo>
                        <a:pt x="1968" y="11976"/>
                        <a:pt x="2035" y="12143"/>
                        <a:pt x="2102" y="12343"/>
                      </a:cubicBezTo>
                      <a:cubicBezTo>
                        <a:pt x="1968" y="12443"/>
                        <a:pt x="1801" y="12610"/>
                        <a:pt x="1635" y="12777"/>
                      </a:cubicBezTo>
                      <a:cubicBezTo>
                        <a:pt x="1268" y="13144"/>
                        <a:pt x="934" y="13544"/>
                        <a:pt x="934" y="13544"/>
                      </a:cubicBezTo>
                      <a:lnTo>
                        <a:pt x="1101" y="13877"/>
                      </a:lnTo>
                      <a:cubicBezTo>
                        <a:pt x="1201" y="14044"/>
                        <a:pt x="1334" y="14278"/>
                        <a:pt x="1501" y="14545"/>
                      </a:cubicBezTo>
                      <a:cubicBezTo>
                        <a:pt x="1668" y="14778"/>
                        <a:pt x="1801" y="14978"/>
                        <a:pt x="1968" y="15178"/>
                      </a:cubicBezTo>
                      <a:cubicBezTo>
                        <a:pt x="2035" y="15278"/>
                        <a:pt x="2102" y="15345"/>
                        <a:pt x="2135" y="15379"/>
                      </a:cubicBezTo>
                      <a:cubicBezTo>
                        <a:pt x="2135" y="15412"/>
                        <a:pt x="2168" y="15445"/>
                        <a:pt x="2202" y="15479"/>
                      </a:cubicBezTo>
                      <a:cubicBezTo>
                        <a:pt x="2202" y="15479"/>
                        <a:pt x="2702" y="15312"/>
                        <a:pt x="3169" y="15145"/>
                      </a:cubicBezTo>
                      <a:cubicBezTo>
                        <a:pt x="3403" y="15078"/>
                        <a:pt x="3603" y="14978"/>
                        <a:pt x="3770" y="14912"/>
                      </a:cubicBezTo>
                      <a:cubicBezTo>
                        <a:pt x="3903" y="15078"/>
                        <a:pt x="4036" y="15178"/>
                        <a:pt x="4136" y="15278"/>
                      </a:cubicBezTo>
                      <a:lnTo>
                        <a:pt x="4270" y="15412"/>
                      </a:lnTo>
                      <a:lnTo>
                        <a:pt x="4437" y="15545"/>
                      </a:lnTo>
                      <a:lnTo>
                        <a:pt x="4837" y="15846"/>
                      </a:lnTo>
                      <a:cubicBezTo>
                        <a:pt x="4804" y="16012"/>
                        <a:pt x="4737" y="16246"/>
                        <a:pt x="4704" y="16479"/>
                      </a:cubicBezTo>
                      <a:cubicBezTo>
                        <a:pt x="4570" y="16946"/>
                        <a:pt x="4537" y="17480"/>
                        <a:pt x="4537" y="17480"/>
                      </a:cubicBezTo>
                      <a:lnTo>
                        <a:pt x="4837" y="17680"/>
                      </a:lnTo>
                      <a:cubicBezTo>
                        <a:pt x="5004" y="17780"/>
                        <a:pt x="5271" y="17880"/>
                        <a:pt x="5537" y="18014"/>
                      </a:cubicBezTo>
                      <a:cubicBezTo>
                        <a:pt x="5771" y="18147"/>
                        <a:pt x="6004" y="18247"/>
                        <a:pt x="6271" y="18314"/>
                      </a:cubicBezTo>
                      <a:lnTo>
                        <a:pt x="6605" y="18447"/>
                      </a:lnTo>
                      <a:cubicBezTo>
                        <a:pt x="6605" y="18447"/>
                        <a:pt x="6705" y="18347"/>
                        <a:pt x="6838" y="18181"/>
                      </a:cubicBezTo>
                      <a:cubicBezTo>
                        <a:pt x="6938" y="18047"/>
                        <a:pt x="7105" y="17847"/>
                        <a:pt x="7272" y="17647"/>
                      </a:cubicBezTo>
                      <a:cubicBezTo>
                        <a:pt x="7439" y="17413"/>
                        <a:pt x="7539" y="17280"/>
                        <a:pt x="7639" y="17113"/>
                      </a:cubicBezTo>
                      <a:cubicBezTo>
                        <a:pt x="7806" y="17180"/>
                        <a:pt x="7973" y="17213"/>
                        <a:pt x="8139" y="17213"/>
                      </a:cubicBezTo>
                      <a:lnTo>
                        <a:pt x="8339" y="17247"/>
                      </a:lnTo>
                      <a:lnTo>
                        <a:pt x="8540" y="17280"/>
                      </a:lnTo>
                      <a:cubicBezTo>
                        <a:pt x="8706" y="17313"/>
                        <a:pt x="8873" y="17313"/>
                        <a:pt x="9040" y="17313"/>
                      </a:cubicBezTo>
                      <a:cubicBezTo>
                        <a:pt x="9107" y="17480"/>
                        <a:pt x="9173" y="17714"/>
                        <a:pt x="9240" y="17914"/>
                      </a:cubicBezTo>
                      <a:cubicBezTo>
                        <a:pt x="9440" y="18414"/>
                        <a:pt x="9674" y="18881"/>
                        <a:pt x="9674" y="18881"/>
                      </a:cubicBezTo>
                      <a:lnTo>
                        <a:pt x="10041" y="18881"/>
                      </a:lnTo>
                      <a:lnTo>
                        <a:pt x="10408" y="18848"/>
                      </a:lnTo>
                      <a:cubicBezTo>
                        <a:pt x="10541" y="18848"/>
                        <a:pt x="10674" y="18814"/>
                        <a:pt x="10808" y="18781"/>
                      </a:cubicBezTo>
                      <a:cubicBezTo>
                        <a:pt x="11075" y="18748"/>
                        <a:pt x="11342" y="18714"/>
                        <a:pt x="11575" y="18648"/>
                      </a:cubicBezTo>
                      <a:lnTo>
                        <a:pt x="11942" y="18581"/>
                      </a:lnTo>
                      <a:cubicBezTo>
                        <a:pt x="11942" y="18581"/>
                        <a:pt x="12009" y="18047"/>
                        <a:pt x="12075" y="17547"/>
                      </a:cubicBezTo>
                      <a:cubicBezTo>
                        <a:pt x="12075" y="17313"/>
                        <a:pt x="12075" y="17080"/>
                        <a:pt x="12075" y="16913"/>
                      </a:cubicBezTo>
                      <a:cubicBezTo>
                        <a:pt x="12276" y="16813"/>
                        <a:pt x="12442" y="16780"/>
                        <a:pt x="12576" y="16713"/>
                      </a:cubicBezTo>
                      <a:lnTo>
                        <a:pt x="12743" y="16646"/>
                      </a:lnTo>
                      <a:lnTo>
                        <a:pt x="12909" y="16546"/>
                      </a:lnTo>
                      <a:cubicBezTo>
                        <a:pt x="13076" y="16479"/>
                        <a:pt x="13243" y="16413"/>
                        <a:pt x="13376" y="16313"/>
                      </a:cubicBezTo>
                      <a:cubicBezTo>
                        <a:pt x="13510" y="16413"/>
                        <a:pt x="13677" y="16579"/>
                        <a:pt x="13877" y="16713"/>
                      </a:cubicBezTo>
                      <a:cubicBezTo>
                        <a:pt x="14277" y="17013"/>
                        <a:pt x="14744" y="17280"/>
                        <a:pt x="14744" y="17280"/>
                      </a:cubicBezTo>
                      <a:lnTo>
                        <a:pt x="15011" y="17080"/>
                      </a:lnTo>
                      <a:cubicBezTo>
                        <a:pt x="15178" y="16946"/>
                        <a:pt x="15445" y="16780"/>
                        <a:pt x="15645" y="16579"/>
                      </a:cubicBezTo>
                      <a:cubicBezTo>
                        <a:pt x="15845" y="16379"/>
                        <a:pt x="16045" y="16212"/>
                        <a:pt x="16212" y="16046"/>
                      </a:cubicBezTo>
                      <a:lnTo>
                        <a:pt x="16445" y="15779"/>
                      </a:lnTo>
                      <a:cubicBezTo>
                        <a:pt x="16445" y="15779"/>
                        <a:pt x="16245" y="15312"/>
                        <a:pt x="16012" y="14845"/>
                      </a:cubicBezTo>
                      <a:cubicBezTo>
                        <a:pt x="15912" y="14645"/>
                        <a:pt x="15778" y="14445"/>
                        <a:pt x="15711" y="14311"/>
                      </a:cubicBezTo>
                      <a:lnTo>
                        <a:pt x="16012" y="13877"/>
                      </a:lnTo>
                      <a:lnTo>
                        <a:pt x="16112" y="13711"/>
                      </a:lnTo>
                      <a:lnTo>
                        <a:pt x="16212" y="13544"/>
                      </a:lnTo>
                      <a:cubicBezTo>
                        <a:pt x="16278" y="13444"/>
                        <a:pt x="16379" y="13310"/>
                        <a:pt x="16479" y="13110"/>
                      </a:cubicBezTo>
                      <a:cubicBezTo>
                        <a:pt x="16645" y="13110"/>
                        <a:pt x="16846" y="13144"/>
                        <a:pt x="17079" y="13144"/>
                      </a:cubicBezTo>
                      <a:cubicBezTo>
                        <a:pt x="17346" y="13177"/>
                        <a:pt x="17613" y="13185"/>
                        <a:pt x="17813" y="13185"/>
                      </a:cubicBezTo>
                      <a:cubicBezTo>
                        <a:pt x="18013" y="13185"/>
                        <a:pt x="18146" y="13177"/>
                        <a:pt x="18146" y="13177"/>
                      </a:cubicBezTo>
                      <a:cubicBezTo>
                        <a:pt x="18146" y="13144"/>
                        <a:pt x="18146" y="13144"/>
                        <a:pt x="18180" y="13110"/>
                      </a:cubicBezTo>
                      <a:cubicBezTo>
                        <a:pt x="18213" y="13044"/>
                        <a:pt x="18213" y="12943"/>
                        <a:pt x="18280" y="12843"/>
                      </a:cubicBezTo>
                      <a:cubicBezTo>
                        <a:pt x="18347" y="12643"/>
                        <a:pt x="18447" y="12376"/>
                        <a:pt x="18513" y="12110"/>
                      </a:cubicBezTo>
                      <a:lnTo>
                        <a:pt x="18714" y="11342"/>
                      </a:lnTo>
                      <a:cubicBezTo>
                        <a:pt x="18747" y="11109"/>
                        <a:pt x="18780" y="10975"/>
                        <a:pt x="18780" y="10975"/>
                      </a:cubicBezTo>
                      <a:cubicBezTo>
                        <a:pt x="18780" y="10975"/>
                        <a:pt x="18347" y="10675"/>
                        <a:pt x="17880" y="10442"/>
                      </a:cubicBezTo>
                      <a:cubicBezTo>
                        <a:pt x="17679" y="10375"/>
                        <a:pt x="17479" y="10242"/>
                        <a:pt x="17313" y="10175"/>
                      </a:cubicBezTo>
                      <a:lnTo>
                        <a:pt x="17346" y="9441"/>
                      </a:lnTo>
                      <a:lnTo>
                        <a:pt x="17313" y="8740"/>
                      </a:lnTo>
                      <a:cubicBezTo>
                        <a:pt x="17479" y="8674"/>
                        <a:pt x="17679" y="8540"/>
                        <a:pt x="17880" y="8440"/>
                      </a:cubicBezTo>
                      <a:cubicBezTo>
                        <a:pt x="18313" y="8207"/>
                        <a:pt x="18747" y="7907"/>
                        <a:pt x="18747" y="7907"/>
                      </a:cubicBezTo>
                      <a:cubicBezTo>
                        <a:pt x="18747" y="7907"/>
                        <a:pt x="18747" y="7773"/>
                        <a:pt x="18714" y="7540"/>
                      </a:cubicBezTo>
                      <a:lnTo>
                        <a:pt x="18513" y="6772"/>
                      </a:lnTo>
                      <a:cubicBezTo>
                        <a:pt x="18447" y="6505"/>
                        <a:pt x="18313" y="6239"/>
                        <a:pt x="18247" y="6038"/>
                      </a:cubicBezTo>
                      <a:cubicBezTo>
                        <a:pt x="18213" y="5938"/>
                        <a:pt x="18180" y="5838"/>
                        <a:pt x="18146" y="5805"/>
                      </a:cubicBezTo>
                      <a:cubicBezTo>
                        <a:pt x="18146" y="5772"/>
                        <a:pt x="18146" y="5738"/>
                        <a:pt x="18113" y="5705"/>
                      </a:cubicBezTo>
                      <a:cubicBezTo>
                        <a:pt x="18113" y="5705"/>
                        <a:pt x="17579" y="5705"/>
                        <a:pt x="17079" y="5738"/>
                      </a:cubicBezTo>
                      <a:cubicBezTo>
                        <a:pt x="16846" y="5738"/>
                        <a:pt x="16645" y="5772"/>
                        <a:pt x="16445" y="5772"/>
                      </a:cubicBezTo>
                      <a:cubicBezTo>
                        <a:pt x="16345" y="5605"/>
                        <a:pt x="16245" y="5438"/>
                        <a:pt x="16178" y="5338"/>
                      </a:cubicBezTo>
                      <a:lnTo>
                        <a:pt x="16112" y="5171"/>
                      </a:lnTo>
                      <a:lnTo>
                        <a:pt x="16012" y="5004"/>
                      </a:lnTo>
                      <a:lnTo>
                        <a:pt x="15711" y="4571"/>
                      </a:lnTo>
                      <a:cubicBezTo>
                        <a:pt x="15778" y="4404"/>
                        <a:pt x="15912" y="4237"/>
                        <a:pt x="16012" y="4037"/>
                      </a:cubicBezTo>
                      <a:cubicBezTo>
                        <a:pt x="16245" y="3570"/>
                        <a:pt x="16445" y="3103"/>
                        <a:pt x="16445" y="3103"/>
                      </a:cubicBezTo>
                      <a:lnTo>
                        <a:pt x="16212" y="2836"/>
                      </a:lnTo>
                      <a:cubicBezTo>
                        <a:pt x="16078" y="2669"/>
                        <a:pt x="15845" y="2469"/>
                        <a:pt x="15645" y="2302"/>
                      </a:cubicBezTo>
                      <a:cubicBezTo>
                        <a:pt x="15445" y="2102"/>
                        <a:pt x="15211" y="1936"/>
                        <a:pt x="15011" y="1802"/>
                      </a:cubicBezTo>
                      <a:lnTo>
                        <a:pt x="14744" y="1569"/>
                      </a:lnTo>
                      <a:cubicBezTo>
                        <a:pt x="14744" y="1569"/>
                        <a:pt x="14277" y="1869"/>
                        <a:pt x="13877" y="2169"/>
                      </a:cubicBezTo>
                      <a:cubicBezTo>
                        <a:pt x="13677" y="2302"/>
                        <a:pt x="13510" y="2436"/>
                        <a:pt x="13376" y="2569"/>
                      </a:cubicBezTo>
                      <a:cubicBezTo>
                        <a:pt x="13243" y="2469"/>
                        <a:pt x="13076" y="2403"/>
                        <a:pt x="12909" y="2336"/>
                      </a:cubicBezTo>
                      <a:lnTo>
                        <a:pt x="12743" y="2236"/>
                      </a:lnTo>
                      <a:lnTo>
                        <a:pt x="12576" y="2169"/>
                      </a:lnTo>
                      <a:cubicBezTo>
                        <a:pt x="12442" y="2102"/>
                        <a:pt x="12276" y="2036"/>
                        <a:pt x="12075" y="1969"/>
                      </a:cubicBezTo>
                      <a:cubicBezTo>
                        <a:pt x="12075" y="1802"/>
                        <a:pt x="12075" y="1569"/>
                        <a:pt x="12075" y="1335"/>
                      </a:cubicBezTo>
                      <a:cubicBezTo>
                        <a:pt x="12009" y="835"/>
                        <a:pt x="11942" y="301"/>
                        <a:pt x="11942" y="301"/>
                      </a:cubicBezTo>
                      <a:lnTo>
                        <a:pt x="11575" y="234"/>
                      </a:lnTo>
                      <a:cubicBezTo>
                        <a:pt x="11342" y="168"/>
                        <a:pt x="11075" y="101"/>
                        <a:pt x="10808" y="68"/>
                      </a:cubicBezTo>
                      <a:cubicBezTo>
                        <a:pt x="10674" y="68"/>
                        <a:pt x="10541" y="34"/>
                        <a:pt x="10408" y="34"/>
                      </a:cubicBezTo>
                      <a:lnTo>
                        <a:pt x="10041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725" name="Google Shape;2725;p70"/>
              <p:cNvSpPr/>
              <p:nvPr/>
            </p:nvSpPr>
            <p:spPr>
              <a:xfrm>
                <a:off x="1075550" y="2784863"/>
                <a:ext cx="194400" cy="19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26" name="Google Shape;2726;p70"/>
              <p:cNvSpPr/>
              <p:nvPr/>
            </p:nvSpPr>
            <p:spPr>
              <a:xfrm>
                <a:off x="1662950" y="2144625"/>
                <a:ext cx="194400" cy="19440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27" name="Google Shape;2727;p70"/>
              <p:cNvSpPr/>
              <p:nvPr/>
            </p:nvSpPr>
            <p:spPr>
              <a:xfrm>
                <a:off x="1857350" y="4034504"/>
                <a:ext cx="97800" cy="97800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28" name="Google Shape;2728;p70"/>
              <p:cNvSpPr/>
              <p:nvPr/>
            </p:nvSpPr>
            <p:spPr>
              <a:xfrm>
                <a:off x="972475" y="2603225"/>
                <a:ext cx="42300" cy="42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29" name="Google Shape;2729;p70"/>
              <p:cNvSpPr/>
              <p:nvPr/>
            </p:nvSpPr>
            <p:spPr>
              <a:xfrm>
                <a:off x="1502050" y="4340138"/>
                <a:ext cx="80100" cy="8010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30" name="Google Shape;2730;p70"/>
              <p:cNvSpPr/>
              <p:nvPr/>
            </p:nvSpPr>
            <p:spPr>
              <a:xfrm>
                <a:off x="2354275" y="4103438"/>
                <a:ext cx="80100" cy="80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</p:grpSp>
        <p:sp>
          <p:nvSpPr>
            <p:cNvPr id="2731" name="Google Shape;2731;p70"/>
            <p:cNvSpPr/>
            <p:nvPr/>
          </p:nvSpPr>
          <p:spPr>
            <a:xfrm flipH="1">
              <a:off x="2323238" y="2634250"/>
              <a:ext cx="381000" cy="495625"/>
            </a:xfrm>
            <a:custGeom>
              <a:avLst/>
              <a:gdLst/>
              <a:ahLst/>
              <a:cxnLst/>
              <a:rect l="l" t="t" r="r" b="b"/>
              <a:pathLst>
                <a:path w="15240" h="19825" extrusionOk="0">
                  <a:moveTo>
                    <a:pt x="13597" y="1"/>
                  </a:moveTo>
                  <a:cubicBezTo>
                    <a:pt x="13347" y="1"/>
                    <a:pt x="13085" y="89"/>
                    <a:pt x="12843" y="294"/>
                  </a:cubicBezTo>
                  <a:lnTo>
                    <a:pt x="4404" y="8733"/>
                  </a:lnTo>
                  <a:lnTo>
                    <a:pt x="4404" y="5698"/>
                  </a:lnTo>
                  <a:cubicBezTo>
                    <a:pt x="4404" y="5298"/>
                    <a:pt x="4304" y="4931"/>
                    <a:pt x="4137" y="4564"/>
                  </a:cubicBezTo>
                  <a:cubicBezTo>
                    <a:pt x="4003" y="4297"/>
                    <a:pt x="3837" y="4063"/>
                    <a:pt x="3636" y="3863"/>
                  </a:cubicBezTo>
                  <a:lnTo>
                    <a:pt x="2702" y="2929"/>
                  </a:lnTo>
                  <a:cubicBezTo>
                    <a:pt x="2452" y="2690"/>
                    <a:pt x="2149" y="2582"/>
                    <a:pt x="1854" y="2582"/>
                  </a:cubicBezTo>
                  <a:cubicBezTo>
                    <a:pt x="1243" y="2582"/>
                    <a:pt x="668" y="3044"/>
                    <a:pt x="668" y="3763"/>
                  </a:cubicBezTo>
                  <a:cubicBezTo>
                    <a:pt x="668" y="4063"/>
                    <a:pt x="801" y="4364"/>
                    <a:pt x="1035" y="4597"/>
                  </a:cubicBezTo>
                  <a:lnTo>
                    <a:pt x="1268" y="4831"/>
                  </a:lnTo>
                  <a:cubicBezTo>
                    <a:pt x="1735" y="5331"/>
                    <a:pt x="2035" y="5998"/>
                    <a:pt x="2035" y="6699"/>
                  </a:cubicBezTo>
                  <a:lnTo>
                    <a:pt x="0" y="14104"/>
                  </a:lnTo>
                  <a:cubicBezTo>
                    <a:pt x="0" y="14704"/>
                    <a:pt x="234" y="15271"/>
                    <a:pt x="668" y="15705"/>
                  </a:cubicBezTo>
                  <a:lnTo>
                    <a:pt x="4137" y="19174"/>
                  </a:lnTo>
                  <a:cubicBezTo>
                    <a:pt x="4587" y="19608"/>
                    <a:pt x="5171" y="19825"/>
                    <a:pt x="5750" y="19825"/>
                  </a:cubicBezTo>
                  <a:cubicBezTo>
                    <a:pt x="6330" y="19825"/>
                    <a:pt x="6905" y="19608"/>
                    <a:pt x="7339" y="19174"/>
                  </a:cubicBezTo>
                  <a:lnTo>
                    <a:pt x="13177" y="13337"/>
                  </a:lnTo>
                  <a:cubicBezTo>
                    <a:pt x="13410" y="13103"/>
                    <a:pt x="13510" y="12803"/>
                    <a:pt x="13510" y="12503"/>
                  </a:cubicBezTo>
                  <a:cubicBezTo>
                    <a:pt x="13510" y="11784"/>
                    <a:pt x="12935" y="11307"/>
                    <a:pt x="12335" y="11307"/>
                  </a:cubicBezTo>
                  <a:cubicBezTo>
                    <a:pt x="12044" y="11307"/>
                    <a:pt x="11748" y="11418"/>
                    <a:pt x="11509" y="11669"/>
                  </a:cubicBezTo>
                  <a:lnTo>
                    <a:pt x="12176" y="10968"/>
                  </a:lnTo>
                  <a:cubicBezTo>
                    <a:pt x="13186" y="10135"/>
                    <a:pt x="12361" y="8843"/>
                    <a:pt x="11408" y="8843"/>
                  </a:cubicBezTo>
                  <a:cubicBezTo>
                    <a:pt x="11210" y="8843"/>
                    <a:pt x="11006" y="8899"/>
                    <a:pt x="10811" y="9027"/>
                  </a:cubicBezTo>
                  <a:lnTo>
                    <a:pt x="10811" y="9027"/>
                  </a:lnTo>
                  <a:lnTo>
                    <a:pt x="10842" y="9000"/>
                  </a:lnTo>
                  <a:cubicBezTo>
                    <a:pt x="11542" y="8119"/>
                    <a:pt x="10811" y="7035"/>
                    <a:pt x="9933" y="7035"/>
                  </a:cubicBezTo>
                  <a:cubicBezTo>
                    <a:pt x="9682" y="7035"/>
                    <a:pt x="9419" y="7124"/>
                    <a:pt x="9174" y="7332"/>
                  </a:cubicBezTo>
                  <a:lnTo>
                    <a:pt x="14511" y="1962"/>
                  </a:lnTo>
                  <a:cubicBezTo>
                    <a:pt x="15239" y="1103"/>
                    <a:pt x="14486" y="1"/>
                    <a:pt x="1359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2733" name="Google Shape;2733;p70">
            <a:hlinkClick r:id="" action="ppaction://hlinkshowjump?jump=nextslide"/>
          </p:cNvPr>
          <p:cNvSpPr/>
          <p:nvPr/>
        </p:nvSpPr>
        <p:spPr>
          <a:xfrm rot="5400000">
            <a:off x="10953896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734" name="Google Shape;2734;p70">
            <a:hlinkClick r:id="" action="ppaction://hlinkshowjump?jump=previousslide"/>
          </p:cNvPr>
          <p:cNvSpPr/>
          <p:nvPr/>
        </p:nvSpPr>
        <p:spPr>
          <a:xfrm rot="-5400000" flipH="1">
            <a:off x="975963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736" name="Google Shape;2736;p70">
            <a:hlinkClick r:id="" action="ppaction://noaction"/>
          </p:cNvPr>
          <p:cNvSpPr txBox="1"/>
          <p:nvPr/>
        </p:nvSpPr>
        <p:spPr>
          <a:xfrm>
            <a:off x="2023907" y="367700"/>
            <a:ext cx="696000" cy="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738" name="Google Shape;2738;p70"/>
          <p:cNvGrpSpPr/>
          <p:nvPr/>
        </p:nvGrpSpPr>
        <p:grpSpPr>
          <a:xfrm>
            <a:off x="941384" y="417297"/>
            <a:ext cx="186963" cy="187212"/>
            <a:chOff x="2741000" y="199475"/>
            <a:chExt cx="191953" cy="192210"/>
          </a:xfrm>
        </p:grpSpPr>
        <p:sp>
          <p:nvSpPr>
            <p:cNvPr id="2739" name="Google Shape;2739;p7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0" name="Google Shape;2740;p7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1" name="Google Shape;2741;p7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2" name="Google Shape;2742;p7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3" name="Google Shape;2743;p7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4" name="Google Shape;2744;p7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5" name="Google Shape;2745;p7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6" name="Google Shape;2746;p7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7" name="Google Shape;2747;p7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2748" name="Google Shape;2748;p70">
            <a:hlinkClick r:id="rId3" action="ppaction://hlinksldjump"/>
          </p:cNvPr>
          <p:cNvSpPr/>
          <p:nvPr/>
        </p:nvSpPr>
        <p:spPr>
          <a:xfrm>
            <a:off x="892667" y="368700"/>
            <a:ext cx="2844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Google Shape;245;p34">
            <a:extLst>
              <a:ext uri="{FF2B5EF4-FFF2-40B4-BE49-F238E27FC236}">
                <a16:creationId xmlns:a16="http://schemas.microsoft.com/office/drawing/2014/main" id="{A98CDE43-7265-A522-8DA5-6E6975DDA5EE}"/>
              </a:ext>
            </a:extLst>
          </p:cNvPr>
          <p:cNvSpPr txBox="1"/>
          <p:nvPr/>
        </p:nvSpPr>
        <p:spPr>
          <a:xfrm>
            <a:off x="9073999" y="283665"/>
            <a:ext cx="2104332" cy="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867" b="0" i="0" u="none" strike="noStrike" kern="0" cap="none" spc="0" normalizeH="0" baseline="0" noProof="0" dirty="0">
                <a:ln>
                  <a:noFill/>
                </a:ln>
                <a:solidFill>
                  <a:srgbClr val="FFB632"/>
                </a:solidFill>
                <a:effectLst/>
                <a:uLnTx/>
                <a:uFillTx/>
                <a:latin typeface="Bebas Neue"/>
                <a:ea typeface="+mn-ea"/>
                <a:cs typeface="Arial"/>
                <a:sym typeface="Bebas Neue"/>
              </a:rPr>
              <a:t>Probability and stats</a:t>
            </a: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FFB632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3230122" y="1171977"/>
          <a:ext cx="5771753" cy="4302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53426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33;p7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4A8CAFD-A04B-9006-CD15-226461C4B362}"/>
              </a:ext>
            </a:extLst>
          </p:cNvPr>
          <p:cNvSpPr/>
          <p:nvPr/>
        </p:nvSpPr>
        <p:spPr>
          <a:xfrm rot="5400000">
            <a:off x="10953896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" name="Google Shape;2734;p7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6B1A792-8425-F4FE-7535-6391667057AE}"/>
              </a:ext>
            </a:extLst>
          </p:cNvPr>
          <p:cNvSpPr/>
          <p:nvPr/>
        </p:nvSpPr>
        <p:spPr>
          <a:xfrm rot="16200000" flipH="1">
            <a:off x="975963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6" name="Google Shape;2736;p70">
            <a:hlinkClick r:id="" action="ppaction://noaction"/>
            <a:extLst>
              <a:ext uri="{FF2B5EF4-FFF2-40B4-BE49-F238E27FC236}">
                <a16:creationId xmlns:a16="http://schemas.microsoft.com/office/drawing/2014/main" id="{C516AC89-6284-2A2C-8D3F-2DEDB4366E3A}"/>
              </a:ext>
            </a:extLst>
          </p:cNvPr>
          <p:cNvSpPr txBox="1"/>
          <p:nvPr/>
        </p:nvSpPr>
        <p:spPr>
          <a:xfrm>
            <a:off x="2023907" y="367700"/>
            <a:ext cx="696000" cy="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8" name="Google Shape;2738;p70">
            <a:extLst>
              <a:ext uri="{FF2B5EF4-FFF2-40B4-BE49-F238E27FC236}">
                <a16:creationId xmlns:a16="http://schemas.microsoft.com/office/drawing/2014/main" id="{4C0782AD-1E8B-3186-2A2B-986441F19F2F}"/>
              </a:ext>
            </a:extLst>
          </p:cNvPr>
          <p:cNvGrpSpPr/>
          <p:nvPr/>
        </p:nvGrpSpPr>
        <p:grpSpPr>
          <a:xfrm>
            <a:off x="941384" y="417297"/>
            <a:ext cx="186963" cy="187212"/>
            <a:chOff x="2741000" y="199475"/>
            <a:chExt cx="191953" cy="192210"/>
          </a:xfrm>
        </p:grpSpPr>
        <p:sp>
          <p:nvSpPr>
            <p:cNvPr id="9" name="Google Shape;2739;p70">
              <a:extLst>
                <a:ext uri="{FF2B5EF4-FFF2-40B4-BE49-F238E27FC236}">
                  <a16:creationId xmlns:a16="http://schemas.microsoft.com/office/drawing/2014/main" id="{F8C67ECE-FDC1-9C89-DBB3-FA5C85D5686B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" name="Google Shape;2740;p70">
              <a:extLst>
                <a:ext uri="{FF2B5EF4-FFF2-40B4-BE49-F238E27FC236}">
                  <a16:creationId xmlns:a16="http://schemas.microsoft.com/office/drawing/2014/main" id="{94B0AD01-5C7E-2C68-4D5A-FB7E8239B633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" name="Google Shape;2741;p70">
              <a:extLst>
                <a:ext uri="{FF2B5EF4-FFF2-40B4-BE49-F238E27FC236}">
                  <a16:creationId xmlns:a16="http://schemas.microsoft.com/office/drawing/2014/main" id="{06EFE0F5-C565-3E01-6B23-AD68E14825CB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" name="Google Shape;2742;p70">
              <a:extLst>
                <a:ext uri="{FF2B5EF4-FFF2-40B4-BE49-F238E27FC236}">
                  <a16:creationId xmlns:a16="http://schemas.microsoft.com/office/drawing/2014/main" id="{CA83B7B2-E3BE-FAD6-EF97-106DE9040DF6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" name="Google Shape;2743;p70">
              <a:extLst>
                <a:ext uri="{FF2B5EF4-FFF2-40B4-BE49-F238E27FC236}">
                  <a16:creationId xmlns:a16="http://schemas.microsoft.com/office/drawing/2014/main" id="{D536EC26-D12A-A639-E298-510F74F17C2A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" name="Google Shape;2744;p70">
              <a:extLst>
                <a:ext uri="{FF2B5EF4-FFF2-40B4-BE49-F238E27FC236}">
                  <a16:creationId xmlns:a16="http://schemas.microsoft.com/office/drawing/2014/main" id="{C104EBD9-7D42-68BE-D5FC-29FA076E0960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" name="Google Shape;2745;p70">
              <a:extLst>
                <a:ext uri="{FF2B5EF4-FFF2-40B4-BE49-F238E27FC236}">
                  <a16:creationId xmlns:a16="http://schemas.microsoft.com/office/drawing/2014/main" id="{11027DE5-754C-8043-EBA2-0F163B8502FF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6" name="Google Shape;2746;p70">
              <a:extLst>
                <a:ext uri="{FF2B5EF4-FFF2-40B4-BE49-F238E27FC236}">
                  <a16:creationId xmlns:a16="http://schemas.microsoft.com/office/drawing/2014/main" id="{31B5F882-F21C-79E5-710D-AD25786A98AC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" name="Google Shape;2747;p70">
              <a:extLst>
                <a:ext uri="{FF2B5EF4-FFF2-40B4-BE49-F238E27FC236}">
                  <a16:creationId xmlns:a16="http://schemas.microsoft.com/office/drawing/2014/main" id="{A05E826E-F851-B16A-E7D3-ADD56A20ECD9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8" name="Google Shape;2748;p70">
            <a:hlinkClick r:id="" action="ppaction://noaction"/>
            <a:extLst>
              <a:ext uri="{FF2B5EF4-FFF2-40B4-BE49-F238E27FC236}">
                <a16:creationId xmlns:a16="http://schemas.microsoft.com/office/drawing/2014/main" id="{BEC79ADF-5760-4772-FDD3-B95AFDE8EB50}"/>
              </a:ext>
            </a:extLst>
          </p:cNvPr>
          <p:cNvSpPr/>
          <p:nvPr/>
        </p:nvSpPr>
        <p:spPr>
          <a:xfrm>
            <a:off x="892667" y="368700"/>
            <a:ext cx="2844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9" name="Google Shape;245;p34">
            <a:extLst>
              <a:ext uri="{FF2B5EF4-FFF2-40B4-BE49-F238E27FC236}">
                <a16:creationId xmlns:a16="http://schemas.microsoft.com/office/drawing/2014/main" id="{DC912BB8-D4A3-676E-65FC-56910FE1366D}"/>
              </a:ext>
            </a:extLst>
          </p:cNvPr>
          <p:cNvSpPr txBox="1"/>
          <p:nvPr/>
        </p:nvSpPr>
        <p:spPr>
          <a:xfrm>
            <a:off x="9073999" y="283665"/>
            <a:ext cx="2104332" cy="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867" b="0" i="0" u="none" strike="noStrike" kern="0" cap="none" spc="0" normalizeH="0" baseline="0" noProof="0" dirty="0">
                <a:ln>
                  <a:noFill/>
                </a:ln>
                <a:solidFill>
                  <a:srgbClr val="FFB632"/>
                </a:solidFill>
                <a:effectLst/>
                <a:uLnTx/>
                <a:uFillTx/>
                <a:latin typeface="Bebas Neue"/>
                <a:ea typeface="+mn-ea"/>
                <a:cs typeface="Arial"/>
                <a:sym typeface="Bebas Neue"/>
              </a:rPr>
              <a:t>Probability and stats</a:t>
            </a: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FFB632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C85409-E96B-7F41-F0CF-08DF123EC4DB}"/>
              </a:ext>
            </a:extLst>
          </p:cNvPr>
          <p:cNvSpPr txBox="1"/>
          <p:nvPr/>
        </p:nvSpPr>
        <p:spPr>
          <a:xfrm>
            <a:off x="892667" y="1639389"/>
            <a:ext cx="680889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Success: </a:t>
            </a:r>
            <a:r>
              <a:rPr lang="en-US" sz="1600" dirty="0"/>
              <a:t>CGPA isn’t meant to evaluate skill in the first place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Confidence Interval:</a:t>
            </a:r>
          </a:p>
          <a:p>
            <a:pPr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lang="en-US" sz="1600" dirty="0"/>
              <a:t> 0.41151 &lt; p &lt; 0.48389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Testing: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Claim: </a:t>
            </a:r>
            <a:r>
              <a:rPr lang="en-US" sz="1600" dirty="0"/>
              <a:t>More than 40% of the people believes that CGPA isn’t meant to evaluate skill in the first place!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p &lt;</a:t>
            </a:r>
            <a:r>
              <a:rPr lang="en-US" sz="1600" dirty="0">
                <a:solidFill>
                  <a:srgbClr val="FFFFFF"/>
                </a:solidFill>
                <a:latin typeface="Arial"/>
              </a:rPr>
              <a:t>=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0.40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</a:t>
            </a:r>
            <a:r>
              <a:rPr kumimoji="0" lang="en-US" sz="1600" b="1" i="1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sz="16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p </a:t>
            </a:r>
            <a:r>
              <a:rPr lang="en-US" sz="1600" dirty="0">
                <a:solidFill>
                  <a:srgbClr val="FFFFFF"/>
                </a:solidFill>
                <a:latin typeface="Arial"/>
              </a:rPr>
              <a:t>&gt;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0.40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Zcal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</a:t>
            </a:r>
            <a:r>
              <a:rPr lang="en-US" sz="1600" dirty="0"/>
              <a:t>2.198</a:t>
            </a:r>
          </a:p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Ztab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</a:t>
            </a:r>
            <a:r>
              <a:rPr lang="en-US" sz="1600" dirty="0"/>
              <a:t>1.645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rgbClr val="FFFFFF"/>
              </a:solidFill>
              <a:latin typeface="Arial"/>
            </a:endParaRPr>
          </a:p>
          <a:p>
            <a:r>
              <a:rPr lang="en-US" sz="1600" dirty="0"/>
              <a:t>We will reject </a:t>
            </a:r>
            <a:r>
              <a:rPr lang="en-US" sz="1600" b="1" i="1" dirty="0"/>
              <a:t>H</a:t>
            </a:r>
            <a:r>
              <a:rPr lang="en-US" sz="1400" b="1" i="1" dirty="0"/>
              <a:t>o</a:t>
            </a:r>
            <a:r>
              <a:rPr lang="en-US" sz="1600" b="1" i="1" dirty="0"/>
              <a:t> </a:t>
            </a:r>
            <a:r>
              <a:rPr lang="en-US" sz="1600" dirty="0"/>
              <a:t>which means more than 40% of the population believes that </a:t>
            </a:r>
            <a:r>
              <a:rPr lang="en-US" sz="1600" b="1" dirty="0"/>
              <a:t>CGPA</a:t>
            </a:r>
            <a:r>
              <a:rPr lang="en-US" sz="1600" dirty="0"/>
              <a:t> is a secondary indicator of Skill.</a:t>
            </a:r>
            <a:endParaRPr lang="en-US" sz="1600" b="1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18C538-3321-EC59-2F12-44422A74B45F}"/>
              </a:ext>
            </a:extLst>
          </p:cNvPr>
          <p:cNvSpPr txBox="1"/>
          <p:nvPr/>
        </p:nvSpPr>
        <p:spPr>
          <a:xfrm>
            <a:off x="892667" y="899938"/>
            <a:ext cx="10406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u="sng" dirty="0">
                <a:solidFill>
                  <a:srgbClr val="FFB632"/>
                </a:solidFill>
                <a:latin typeface="Arial Black" panose="020B0A04020102020204" pitchFamily="34" charset="0"/>
              </a:rPr>
              <a:t>Choose one of the following:</a:t>
            </a:r>
          </a:p>
        </p:txBody>
      </p:sp>
    </p:spTree>
    <p:extLst>
      <p:ext uri="{BB962C8B-B14F-4D97-AF65-F5344CB8AC3E}">
        <p14:creationId xmlns:p14="http://schemas.microsoft.com/office/powerpoint/2010/main" val="32461423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2" name="Google Shape;2632;p70"/>
          <p:cNvSpPr txBox="1">
            <a:spLocks noGrp="1"/>
          </p:cNvSpPr>
          <p:nvPr>
            <p:ph type="title"/>
          </p:nvPr>
        </p:nvSpPr>
        <p:spPr>
          <a:xfrm>
            <a:off x="1113796" y="1597612"/>
            <a:ext cx="10287200" cy="210208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3200" dirty="0"/>
              <a:t>" It is not about that CGPA is the ultimate goal or CGPA doesn't matter at all. Find that sweet spot between your studies and extra curricular activities."</a:t>
            </a:r>
            <a:br>
              <a:rPr lang="en-US" sz="2667" dirty="0"/>
            </a:br>
            <a:endParaRPr sz="2667" dirty="0"/>
          </a:p>
        </p:txBody>
      </p:sp>
      <p:grpSp>
        <p:nvGrpSpPr>
          <p:cNvPr id="2633" name="Google Shape;2633;p70"/>
          <p:cNvGrpSpPr/>
          <p:nvPr/>
        </p:nvGrpSpPr>
        <p:grpSpPr>
          <a:xfrm>
            <a:off x="3558633" y="3197600"/>
            <a:ext cx="4618200" cy="2900397"/>
            <a:chOff x="5178700" y="1900588"/>
            <a:chExt cx="3223650" cy="2519663"/>
          </a:xfrm>
        </p:grpSpPr>
        <p:grpSp>
          <p:nvGrpSpPr>
            <p:cNvPr id="2634" name="Google Shape;2634;p70"/>
            <p:cNvGrpSpPr/>
            <p:nvPr/>
          </p:nvGrpSpPr>
          <p:grpSpPr>
            <a:xfrm>
              <a:off x="5308325" y="2175824"/>
              <a:ext cx="955410" cy="791843"/>
              <a:chOff x="3616600" y="2051524"/>
              <a:chExt cx="955410" cy="791843"/>
            </a:xfrm>
          </p:grpSpPr>
          <p:sp>
            <p:nvSpPr>
              <p:cNvPr id="2635" name="Google Shape;2635;p70"/>
              <p:cNvSpPr/>
              <p:nvPr/>
            </p:nvSpPr>
            <p:spPr>
              <a:xfrm>
                <a:off x="3739240" y="2051524"/>
                <a:ext cx="832770" cy="791832"/>
              </a:xfrm>
              <a:custGeom>
                <a:avLst/>
                <a:gdLst/>
                <a:ahLst/>
                <a:cxnLst/>
                <a:rect l="l" t="t" r="r" b="b"/>
                <a:pathLst>
                  <a:path w="18347" h="17447" extrusionOk="0">
                    <a:moveTo>
                      <a:pt x="16012" y="1"/>
                    </a:moveTo>
                    <a:cubicBezTo>
                      <a:pt x="14177" y="34"/>
                      <a:pt x="12476" y="935"/>
                      <a:pt x="11475" y="2436"/>
                    </a:cubicBezTo>
                    <a:lnTo>
                      <a:pt x="11042" y="3070"/>
                    </a:lnTo>
                    <a:lnTo>
                      <a:pt x="2702" y="3070"/>
                    </a:lnTo>
                    <a:cubicBezTo>
                      <a:pt x="1201" y="3070"/>
                      <a:pt x="0" y="4271"/>
                      <a:pt x="0" y="5772"/>
                    </a:cubicBezTo>
                    <a:lnTo>
                      <a:pt x="0" y="17447"/>
                    </a:lnTo>
                    <a:lnTo>
                      <a:pt x="18313" y="17447"/>
                    </a:lnTo>
                    <a:lnTo>
                      <a:pt x="1834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36" name="Google Shape;2636;p70"/>
              <p:cNvSpPr/>
              <p:nvPr/>
            </p:nvSpPr>
            <p:spPr>
              <a:xfrm>
                <a:off x="3822483" y="2252906"/>
                <a:ext cx="685934" cy="499643"/>
              </a:xfrm>
              <a:custGeom>
                <a:avLst/>
                <a:gdLst/>
                <a:ahLst/>
                <a:cxnLst/>
                <a:rect l="l" t="t" r="r" b="b"/>
                <a:pathLst>
                  <a:path w="15112" h="11009" extrusionOk="0">
                    <a:moveTo>
                      <a:pt x="1" y="0"/>
                    </a:moveTo>
                    <a:lnTo>
                      <a:pt x="1" y="11008"/>
                    </a:lnTo>
                    <a:lnTo>
                      <a:pt x="15112" y="11008"/>
                    </a:lnTo>
                    <a:lnTo>
                      <a:pt x="15112" y="67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37" name="Google Shape;2637;p70"/>
              <p:cNvSpPr/>
              <p:nvPr/>
            </p:nvSpPr>
            <p:spPr>
              <a:xfrm>
                <a:off x="3616600" y="2314995"/>
                <a:ext cx="953916" cy="528372"/>
              </a:xfrm>
              <a:custGeom>
                <a:avLst/>
                <a:gdLst/>
                <a:ahLst/>
                <a:cxnLst/>
                <a:rect l="l" t="t" r="r" b="b"/>
                <a:pathLst>
                  <a:path w="21016" h="11642" extrusionOk="0">
                    <a:moveTo>
                      <a:pt x="3069" y="0"/>
                    </a:moveTo>
                    <a:cubicBezTo>
                      <a:pt x="1268" y="0"/>
                      <a:pt x="0" y="1668"/>
                      <a:pt x="467" y="3369"/>
                    </a:cubicBezTo>
                    <a:lnTo>
                      <a:pt x="2702" y="11642"/>
                    </a:lnTo>
                    <a:lnTo>
                      <a:pt x="21015" y="11642"/>
                    </a:lnTo>
                    <a:lnTo>
                      <a:pt x="17846" y="67"/>
                    </a:lnTo>
                    <a:lnTo>
                      <a:pt x="306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8" name="Google Shape;2638;p70"/>
            <p:cNvGrpSpPr/>
            <p:nvPr/>
          </p:nvGrpSpPr>
          <p:grpSpPr>
            <a:xfrm>
              <a:off x="5547091" y="2722146"/>
              <a:ext cx="2129895" cy="1316036"/>
              <a:chOff x="2918225" y="1793675"/>
              <a:chExt cx="2518500" cy="1556150"/>
            </a:xfrm>
          </p:grpSpPr>
          <p:sp>
            <p:nvSpPr>
              <p:cNvPr id="2639" name="Google Shape;2639;p70"/>
              <p:cNvSpPr/>
              <p:nvPr/>
            </p:nvSpPr>
            <p:spPr>
              <a:xfrm>
                <a:off x="3012450" y="1793675"/>
                <a:ext cx="2329200" cy="1391875"/>
              </a:xfrm>
              <a:custGeom>
                <a:avLst/>
                <a:gdLst/>
                <a:ahLst/>
                <a:cxnLst/>
                <a:rect l="l" t="t" r="r" b="b"/>
                <a:pathLst>
                  <a:path w="93168" h="55675" extrusionOk="0">
                    <a:moveTo>
                      <a:pt x="3370" y="1"/>
                    </a:moveTo>
                    <a:cubicBezTo>
                      <a:pt x="1502" y="1"/>
                      <a:pt x="1" y="1502"/>
                      <a:pt x="1" y="3370"/>
                    </a:cubicBezTo>
                    <a:lnTo>
                      <a:pt x="1" y="55674"/>
                    </a:lnTo>
                    <a:lnTo>
                      <a:pt x="93167" y="55674"/>
                    </a:lnTo>
                    <a:lnTo>
                      <a:pt x="93167" y="3370"/>
                    </a:lnTo>
                    <a:cubicBezTo>
                      <a:pt x="93167" y="1502"/>
                      <a:pt x="91666" y="1"/>
                      <a:pt x="8983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40" name="Google Shape;2640;p70"/>
              <p:cNvSpPr/>
              <p:nvPr/>
            </p:nvSpPr>
            <p:spPr>
              <a:xfrm>
                <a:off x="3012450" y="3136325"/>
                <a:ext cx="2329200" cy="49225"/>
              </a:xfrm>
              <a:custGeom>
                <a:avLst/>
                <a:gdLst/>
                <a:ahLst/>
                <a:cxnLst/>
                <a:rect l="l" t="t" r="r" b="b"/>
                <a:pathLst>
                  <a:path w="93168" h="1969" extrusionOk="0">
                    <a:moveTo>
                      <a:pt x="1" y="0"/>
                    </a:moveTo>
                    <a:lnTo>
                      <a:pt x="1" y="1968"/>
                    </a:lnTo>
                    <a:lnTo>
                      <a:pt x="93167" y="1968"/>
                    </a:lnTo>
                    <a:lnTo>
                      <a:pt x="9316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41" name="Google Shape;2641;p70"/>
              <p:cNvSpPr/>
              <p:nvPr/>
            </p:nvSpPr>
            <p:spPr>
              <a:xfrm>
                <a:off x="2918225" y="3185525"/>
                <a:ext cx="2518500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100740" h="6572" extrusionOk="0">
                    <a:moveTo>
                      <a:pt x="0" y="0"/>
                    </a:moveTo>
                    <a:lnTo>
                      <a:pt x="0" y="1768"/>
                    </a:lnTo>
                    <a:cubicBezTo>
                      <a:pt x="0" y="4437"/>
                      <a:pt x="2169" y="6572"/>
                      <a:pt x="4837" y="6572"/>
                    </a:cubicBezTo>
                    <a:lnTo>
                      <a:pt x="95902" y="6572"/>
                    </a:lnTo>
                    <a:cubicBezTo>
                      <a:pt x="98571" y="6572"/>
                      <a:pt x="100739" y="4403"/>
                      <a:pt x="100739" y="1768"/>
                    </a:cubicBezTo>
                    <a:lnTo>
                      <a:pt x="10073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42" name="Google Shape;2642;p70"/>
              <p:cNvSpPr/>
              <p:nvPr/>
            </p:nvSpPr>
            <p:spPr>
              <a:xfrm>
                <a:off x="3961475" y="3185525"/>
                <a:ext cx="431150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17246" h="2369" extrusionOk="0">
                    <a:moveTo>
                      <a:pt x="0" y="0"/>
                    </a:moveTo>
                    <a:lnTo>
                      <a:pt x="0" y="334"/>
                    </a:lnTo>
                    <a:cubicBezTo>
                      <a:pt x="0" y="1468"/>
                      <a:pt x="934" y="2369"/>
                      <a:pt x="2068" y="2369"/>
                    </a:cubicBezTo>
                    <a:lnTo>
                      <a:pt x="15211" y="2369"/>
                    </a:lnTo>
                    <a:cubicBezTo>
                      <a:pt x="16312" y="2369"/>
                      <a:pt x="17246" y="1468"/>
                      <a:pt x="17246" y="334"/>
                    </a:cubicBezTo>
                    <a:lnTo>
                      <a:pt x="17246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43" name="Google Shape;2643;p70"/>
              <p:cNvSpPr/>
              <p:nvPr/>
            </p:nvSpPr>
            <p:spPr>
              <a:xfrm>
                <a:off x="3092525" y="1903775"/>
                <a:ext cx="2169900" cy="1170025"/>
              </a:xfrm>
              <a:custGeom>
                <a:avLst/>
                <a:gdLst/>
                <a:ahLst/>
                <a:cxnLst/>
                <a:rect l="l" t="t" r="r" b="b"/>
                <a:pathLst>
                  <a:path w="86796" h="46801" extrusionOk="0">
                    <a:moveTo>
                      <a:pt x="0" y="0"/>
                    </a:moveTo>
                    <a:lnTo>
                      <a:pt x="86795" y="0"/>
                    </a:lnTo>
                    <a:lnTo>
                      <a:pt x="86795" y="46800"/>
                    </a:lnTo>
                    <a:lnTo>
                      <a:pt x="0" y="468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44" name="Google Shape;2644;p70"/>
              <p:cNvSpPr/>
              <p:nvPr/>
            </p:nvSpPr>
            <p:spPr>
              <a:xfrm>
                <a:off x="3092525" y="1903775"/>
                <a:ext cx="2169900" cy="140125"/>
              </a:xfrm>
              <a:custGeom>
                <a:avLst/>
                <a:gdLst/>
                <a:ahLst/>
                <a:cxnLst/>
                <a:rect l="l" t="t" r="r" b="b"/>
                <a:pathLst>
                  <a:path w="86796" h="5605" extrusionOk="0">
                    <a:moveTo>
                      <a:pt x="0" y="0"/>
                    </a:moveTo>
                    <a:lnTo>
                      <a:pt x="0" y="5604"/>
                    </a:lnTo>
                    <a:lnTo>
                      <a:pt x="86795" y="5604"/>
                    </a:lnTo>
                    <a:lnTo>
                      <a:pt x="8679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45" name="Google Shape;2645;p70"/>
              <p:cNvSpPr/>
              <p:nvPr/>
            </p:nvSpPr>
            <p:spPr>
              <a:xfrm>
                <a:off x="3178350" y="1943700"/>
                <a:ext cx="59100" cy="5910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46" name="Google Shape;2646;p70"/>
              <p:cNvSpPr/>
              <p:nvPr/>
            </p:nvSpPr>
            <p:spPr>
              <a:xfrm>
                <a:off x="3286500" y="1943700"/>
                <a:ext cx="59100" cy="5910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47" name="Google Shape;2647;p70"/>
              <p:cNvSpPr/>
              <p:nvPr/>
            </p:nvSpPr>
            <p:spPr>
              <a:xfrm>
                <a:off x="3394650" y="1943700"/>
                <a:ext cx="59100" cy="5910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48" name="Google Shape;2648;p70"/>
              <p:cNvSpPr/>
              <p:nvPr/>
            </p:nvSpPr>
            <p:spPr>
              <a:xfrm>
                <a:off x="3388650" y="2195750"/>
                <a:ext cx="687900" cy="687900"/>
              </a:xfrm>
              <a:prstGeom prst="pie">
                <a:avLst>
                  <a:gd name="adj1" fmla="val 0"/>
                  <a:gd name="adj2" fmla="val 1620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2649" name="Google Shape;2649;p70"/>
              <p:cNvCxnSpPr/>
              <p:nvPr/>
            </p:nvCxnSpPr>
            <p:spPr>
              <a:xfrm>
                <a:off x="3950475" y="2270850"/>
                <a:ext cx="480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650" name="Google Shape;2650;p70"/>
              <p:cNvCxnSpPr/>
              <p:nvPr/>
            </p:nvCxnSpPr>
            <p:spPr>
              <a:xfrm>
                <a:off x="4572000" y="2270850"/>
                <a:ext cx="387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1" name="Google Shape;2651;p70"/>
              <p:cNvCxnSpPr/>
              <p:nvPr/>
            </p:nvCxnSpPr>
            <p:spPr>
              <a:xfrm>
                <a:off x="4572000" y="2321913"/>
                <a:ext cx="387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2" name="Google Shape;2652;p70"/>
              <p:cNvCxnSpPr/>
              <p:nvPr/>
            </p:nvCxnSpPr>
            <p:spPr>
              <a:xfrm>
                <a:off x="4572000" y="2372975"/>
                <a:ext cx="387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3" name="Google Shape;2653;p70"/>
              <p:cNvCxnSpPr/>
              <p:nvPr/>
            </p:nvCxnSpPr>
            <p:spPr>
              <a:xfrm>
                <a:off x="3665075" y="2703588"/>
                <a:ext cx="76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654" name="Google Shape;2654;p70"/>
              <p:cNvCxnSpPr/>
              <p:nvPr/>
            </p:nvCxnSpPr>
            <p:spPr>
              <a:xfrm>
                <a:off x="4572000" y="2703588"/>
                <a:ext cx="387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5" name="Google Shape;2655;p70"/>
              <p:cNvCxnSpPr/>
              <p:nvPr/>
            </p:nvCxnSpPr>
            <p:spPr>
              <a:xfrm>
                <a:off x="4572000" y="2754650"/>
                <a:ext cx="387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6" name="Google Shape;2656;p70"/>
              <p:cNvCxnSpPr/>
              <p:nvPr/>
            </p:nvCxnSpPr>
            <p:spPr>
              <a:xfrm>
                <a:off x="4572000" y="2805713"/>
                <a:ext cx="387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57" name="Google Shape;2657;p70"/>
              <p:cNvSpPr/>
              <p:nvPr/>
            </p:nvSpPr>
            <p:spPr>
              <a:xfrm rot="5400000">
                <a:off x="3453750" y="2144838"/>
                <a:ext cx="687900" cy="687900"/>
              </a:xfrm>
              <a:prstGeom prst="pie">
                <a:avLst>
                  <a:gd name="adj1" fmla="val 10777963"/>
                  <a:gd name="adj2" fmla="val 1620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58" name="Google Shape;2658;p70"/>
            <p:cNvGrpSpPr/>
            <p:nvPr/>
          </p:nvGrpSpPr>
          <p:grpSpPr>
            <a:xfrm>
              <a:off x="7320116" y="3611724"/>
              <a:ext cx="730793" cy="605681"/>
              <a:chOff x="3616600" y="2051524"/>
              <a:chExt cx="955410" cy="791843"/>
            </a:xfrm>
          </p:grpSpPr>
          <p:sp>
            <p:nvSpPr>
              <p:cNvPr id="2659" name="Google Shape;2659;p70"/>
              <p:cNvSpPr/>
              <p:nvPr/>
            </p:nvSpPr>
            <p:spPr>
              <a:xfrm>
                <a:off x="3739240" y="2051524"/>
                <a:ext cx="832770" cy="791832"/>
              </a:xfrm>
              <a:custGeom>
                <a:avLst/>
                <a:gdLst/>
                <a:ahLst/>
                <a:cxnLst/>
                <a:rect l="l" t="t" r="r" b="b"/>
                <a:pathLst>
                  <a:path w="18347" h="17447" extrusionOk="0">
                    <a:moveTo>
                      <a:pt x="16012" y="1"/>
                    </a:moveTo>
                    <a:cubicBezTo>
                      <a:pt x="14177" y="34"/>
                      <a:pt x="12476" y="935"/>
                      <a:pt x="11475" y="2436"/>
                    </a:cubicBezTo>
                    <a:lnTo>
                      <a:pt x="11042" y="3070"/>
                    </a:lnTo>
                    <a:lnTo>
                      <a:pt x="2702" y="3070"/>
                    </a:lnTo>
                    <a:cubicBezTo>
                      <a:pt x="1201" y="3070"/>
                      <a:pt x="0" y="4271"/>
                      <a:pt x="0" y="5772"/>
                    </a:cubicBezTo>
                    <a:lnTo>
                      <a:pt x="0" y="17447"/>
                    </a:lnTo>
                    <a:lnTo>
                      <a:pt x="18313" y="17447"/>
                    </a:lnTo>
                    <a:lnTo>
                      <a:pt x="1834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60" name="Google Shape;2660;p70"/>
              <p:cNvSpPr/>
              <p:nvPr/>
            </p:nvSpPr>
            <p:spPr>
              <a:xfrm>
                <a:off x="3822483" y="2252906"/>
                <a:ext cx="685934" cy="499643"/>
              </a:xfrm>
              <a:custGeom>
                <a:avLst/>
                <a:gdLst/>
                <a:ahLst/>
                <a:cxnLst/>
                <a:rect l="l" t="t" r="r" b="b"/>
                <a:pathLst>
                  <a:path w="15112" h="11009" extrusionOk="0">
                    <a:moveTo>
                      <a:pt x="1" y="0"/>
                    </a:moveTo>
                    <a:lnTo>
                      <a:pt x="1" y="11008"/>
                    </a:lnTo>
                    <a:lnTo>
                      <a:pt x="15112" y="11008"/>
                    </a:lnTo>
                    <a:lnTo>
                      <a:pt x="15112" y="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61" name="Google Shape;2661;p70"/>
              <p:cNvSpPr/>
              <p:nvPr/>
            </p:nvSpPr>
            <p:spPr>
              <a:xfrm>
                <a:off x="3616600" y="2314995"/>
                <a:ext cx="953916" cy="528372"/>
              </a:xfrm>
              <a:custGeom>
                <a:avLst/>
                <a:gdLst/>
                <a:ahLst/>
                <a:cxnLst/>
                <a:rect l="l" t="t" r="r" b="b"/>
                <a:pathLst>
                  <a:path w="21016" h="11642" extrusionOk="0">
                    <a:moveTo>
                      <a:pt x="3069" y="0"/>
                    </a:moveTo>
                    <a:cubicBezTo>
                      <a:pt x="1268" y="0"/>
                      <a:pt x="0" y="1668"/>
                      <a:pt x="467" y="3369"/>
                    </a:cubicBezTo>
                    <a:lnTo>
                      <a:pt x="2702" y="11642"/>
                    </a:lnTo>
                    <a:lnTo>
                      <a:pt x="21015" y="11642"/>
                    </a:lnTo>
                    <a:lnTo>
                      <a:pt x="17846" y="67"/>
                    </a:lnTo>
                    <a:lnTo>
                      <a:pt x="306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62" name="Google Shape;2662;p70"/>
            <p:cNvGrpSpPr/>
            <p:nvPr/>
          </p:nvGrpSpPr>
          <p:grpSpPr>
            <a:xfrm>
              <a:off x="6782088" y="2389650"/>
              <a:ext cx="1425859" cy="691841"/>
              <a:chOff x="7010688" y="2460575"/>
              <a:chExt cx="1425859" cy="691841"/>
            </a:xfrm>
          </p:grpSpPr>
          <p:sp>
            <p:nvSpPr>
              <p:cNvPr id="2663" name="Google Shape;2663;p70"/>
              <p:cNvSpPr/>
              <p:nvPr/>
            </p:nvSpPr>
            <p:spPr>
              <a:xfrm>
                <a:off x="7010688" y="2460575"/>
                <a:ext cx="1425859" cy="691841"/>
              </a:xfrm>
              <a:custGeom>
                <a:avLst/>
                <a:gdLst/>
                <a:ahLst/>
                <a:cxnLst/>
                <a:rect l="l" t="t" r="r" b="b"/>
                <a:pathLst>
                  <a:path w="55207" h="26787" extrusionOk="0">
                    <a:moveTo>
                      <a:pt x="0" y="0"/>
                    </a:moveTo>
                    <a:lnTo>
                      <a:pt x="0" y="26786"/>
                    </a:lnTo>
                    <a:lnTo>
                      <a:pt x="0" y="26786"/>
                    </a:lnTo>
                    <a:lnTo>
                      <a:pt x="55206" y="26786"/>
                    </a:lnTo>
                    <a:lnTo>
                      <a:pt x="5520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64" name="Google Shape;2664;p70"/>
              <p:cNvSpPr/>
              <p:nvPr/>
            </p:nvSpPr>
            <p:spPr>
              <a:xfrm>
                <a:off x="7056351" y="2509673"/>
                <a:ext cx="1335385" cy="101683"/>
              </a:xfrm>
              <a:custGeom>
                <a:avLst/>
                <a:gdLst/>
                <a:ahLst/>
                <a:cxnLst/>
                <a:rect l="l" t="t" r="r" b="b"/>
                <a:pathLst>
                  <a:path w="51704" h="3937" extrusionOk="0">
                    <a:moveTo>
                      <a:pt x="49736" y="1"/>
                    </a:moveTo>
                    <a:lnTo>
                      <a:pt x="1968" y="1"/>
                    </a:lnTo>
                    <a:cubicBezTo>
                      <a:pt x="868" y="1"/>
                      <a:pt x="0" y="868"/>
                      <a:pt x="0" y="1969"/>
                    </a:cubicBezTo>
                    <a:lnTo>
                      <a:pt x="0" y="1969"/>
                    </a:lnTo>
                    <a:cubicBezTo>
                      <a:pt x="0" y="3036"/>
                      <a:pt x="868" y="3937"/>
                      <a:pt x="1968" y="3937"/>
                    </a:cubicBezTo>
                    <a:lnTo>
                      <a:pt x="49736" y="3937"/>
                    </a:lnTo>
                    <a:cubicBezTo>
                      <a:pt x="50803" y="3937"/>
                      <a:pt x="51704" y="3036"/>
                      <a:pt x="51704" y="1969"/>
                    </a:cubicBezTo>
                    <a:lnTo>
                      <a:pt x="51704" y="1969"/>
                    </a:lnTo>
                    <a:cubicBezTo>
                      <a:pt x="51704" y="868"/>
                      <a:pt x="50803" y="1"/>
                      <a:pt x="4973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65" name="Google Shape;2665;p70"/>
              <p:cNvSpPr/>
              <p:nvPr/>
            </p:nvSpPr>
            <p:spPr>
              <a:xfrm>
                <a:off x="7110615" y="2539840"/>
                <a:ext cx="47419" cy="40678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1575" extrusionOk="0">
                    <a:moveTo>
                      <a:pt x="1035" y="0"/>
                    </a:moveTo>
                    <a:cubicBezTo>
                      <a:pt x="368" y="0"/>
                      <a:pt x="1" y="867"/>
                      <a:pt x="501" y="1334"/>
                    </a:cubicBezTo>
                    <a:cubicBezTo>
                      <a:pt x="667" y="1500"/>
                      <a:pt x="868" y="1574"/>
                      <a:pt x="1065" y="1574"/>
                    </a:cubicBezTo>
                    <a:cubicBezTo>
                      <a:pt x="1462" y="1574"/>
                      <a:pt x="1835" y="1270"/>
                      <a:pt x="1835" y="801"/>
                    </a:cubicBezTo>
                    <a:cubicBezTo>
                      <a:pt x="1835" y="367"/>
                      <a:pt x="1469" y="0"/>
                      <a:pt x="10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66" name="Google Shape;2666;p70"/>
              <p:cNvSpPr/>
              <p:nvPr/>
            </p:nvSpPr>
            <p:spPr>
              <a:xfrm>
                <a:off x="7201942" y="2539840"/>
                <a:ext cx="46541" cy="40678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1575" extrusionOk="0">
                    <a:moveTo>
                      <a:pt x="1035" y="0"/>
                    </a:moveTo>
                    <a:cubicBezTo>
                      <a:pt x="334" y="0"/>
                      <a:pt x="1" y="834"/>
                      <a:pt x="468" y="1334"/>
                    </a:cubicBezTo>
                    <a:cubicBezTo>
                      <a:pt x="633" y="1500"/>
                      <a:pt x="835" y="1574"/>
                      <a:pt x="1031" y="1574"/>
                    </a:cubicBezTo>
                    <a:cubicBezTo>
                      <a:pt x="1428" y="1574"/>
                      <a:pt x="1802" y="1270"/>
                      <a:pt x="1802" y="801"/>
                    </a:cubicBezTo>
                    <a:cubicBezTo>
                      <a:pt x="1802" y="367"/>
                      <a:pt x="1468" y="0"/>
                      <a:pt x="10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67" name="Google Shape;2667;p70"/>
              <p:cNvSpPr/>
              <p:nvPr/>
            </p:nvSpPr>
            <p:spPr>
              <a:xfrm>
                <a:off x="7293269" y="2539840"/>
                <a:ext cx="47419" cy="40678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1575" extrusionOk="0">
                    <a:moveTo>
                      <a:pt x="1035" y="0"/>
                    </a:moveTo>
                    <a:cubicBezTo>
                      <a:pt x="367" y="0"/>
                      <a:pt x="1" y="867"/>
                      <a:pt x="501" y="1334"/>
                    </a:cubicBezTo>
                    <a:cubicBezTo>
                      <a:pt x="666" y="1500"/>
                      <a:pt x="868" y="1574"/>
                      <a:pt x="1064" y="1574"/>
                    </a:cubicBezTo>
                    <a:cubicBezTo>
                      <a:pt x="1461" y="1574"/>
                      <a:pt x="1835" y="1270"/>
                      <a:pt x="1835" y="801"/>
                    </a:cubicBezTo>
                    <a:cubicBezTo>
                      <a:pt x="1835" y="367"/>
                      <a:pt x="1468" y="0"/>
                      <a:pt x="10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68" name="Google Shape;2668;p70"/>
              <p:cNvSpPr/>
              <p:nvPr/>
            </p:nvSpPr>
            <p:spPr>
              <a:xfrm>
                <a:off x="7096849" y="2704389"/>
                <a:ext cx="761601" cy="342059"/>
              </a:xfrm>
              <a:custGeom>
                <a:avLst/>
                <a:gdLst/>
                <a:ahLst/>
                <a:cxnLst/>
                <a:rect l="l" t="t" r="r" b="b"/>
                <a:pathLst>
                  <a:path w="29488" h="13244" fill="none" extrusionOk="0">
                    <a:moveTo>
                      <a:pt x="0" y="8173"/>
                    </a:moveTo>
                    <a:lnTo>
                      <a:pt x="7072" y="0"/>
                    </a:lnTo>
                    <a:lnTo>
                      <a:pt x="13076" y="4304"/>
                    </a:lnTo>
                    <a:lnTo>
                      <a:pt x="18013" y="768"/>
                    </a:lnTo>
                    <a:lnTo>
                      <a:pt x="29488" y="13243"/>
                    </a:lnTo>
                  </a:path>
                </a:pathLst>
              </a:custGeom>
              <a:noFill/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69" name="Google Shape;2669;p70"/>
              <p:cNvSpPr/>
              <p:nvPr/>
            </p:nvSpPr>
            <p:spPr>
              <a:xfrm>
                <a:off x="7096849" y="2700076"/>
                <a:ext cx="764184" cy="314501"/>
              </a:xfrm>
              <a:custGeom>
                <a:avLst/>
                <a:gdLst/>
                <a:ahLst/>
                <a:cxnLst/>
                <a:rect l="l" t="t" r="r" b="b"/>
                <a:pathLst>
                  <a:path w="29588" h="12177" fill="none" extrusionOk="0">
                    <a:moveTo>
                      <a:pt x="0" y="1"/>
                    </a:moveTo>
                    <a:lnTo>
                      <a:pt x="6938" y="7439"/>
                    </a:lnTo>
                    <a:lnTo>
                      <a:pt x="9640" y="3403"/>
                    </a:lnTo>
                    <a:lnTo>
                      <a:pt x="18647" y="12176"/>
                    </a:lnTo>
                    <a:lnTo>
                      <a:pt x="29588" y="1668"/>
                    </a:lnTo>
                  </a:path>
                </a:pathLst>
              </a:custGeom>
              <a:noFill/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70" name="Google Shape;2670;p70"/>
              <p:cNvSpPr/>
              <p:nvPr/>
            </p:nvSpPr>
            <p:spPr>
              <a:xfrm>
                <a:off x="7096849" y="2662160"/>
                <a:ext cx="755584" cy="413576"/>
              </a:xfrm>
              <a:custGeom>
                <a:avLst/>
                <a:gdLst/>
                <a:ahLst/>
                <a:cxnLst/>
                <a:rect l="l" t="t" r="r" b="b"/>
                <a:pathLst>
                  <a:path w="29255" h="16013" fill="none" extrusionOk="0">
                    <a:moveTo>
                      <a:pt x="0" y="16012"/>
                    </a:moveTo>
                    <a:lnTo>
                      <a:pt x="7639" y="10709"/>
                    </a:lnTo>
                    <a:lnTo>
                      <a:pt x="12776" y="15779"/>
                    </a:lnTo>
                    <a:lnTo>
                      <a:pt x="29254" y="1"/>
                    </a:lnTo>
                  </a:path>
                </a:pathLst>
              </a:custGeom>
              <a:noFill/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71" name="Google Shape;2671;p70"/>
              <p:cNvSpPr/>
              <p:nvPr/>
            </p:nvSpPr>
            <p:spPr>
              <a:xfrm>
                <a:off x="7085640" y="2907162"/>
                <a:ext cx="19836" cy="16943"/>
              </a:xfrm>
              <a:custGeom>
                <a:avLst/>
                <a:gdLst/>
                <a:ahLst/>
                <a:cxnLst/>
                <a:rect l="l" t="t" r="r" b="b"/>
                <a:pathLst>
                  <a:path w="768" h="656" extrusionOk="0">
                    <a:moveTo>
                      <a:pt x="431" y="0"/>
                    </a:moveTo>
                    <a:cubicBezTo>
                      <a:pt x="353" y="0"/>
                      <a:pt x="272" y="27"/>
                      <a:pt x="201" y="88"/>
                    </a:cubicBezTo>
                    <a:cubicBezTo>
                      <a:pt x="0" y="289"/>
                      <a:pt x="167" y="656"/>
                      <a:pt x="434" y="656"/>
                    </a:cubicBezTo>
                    <a:cubicBezTo>
                      <a:pt x="634" y="656"/>
                      <a:pt x="768" y="489"/>
                      <a:pt x="768" y="322"/>
                    </a:cubicBezTo>
                    <a:cubicBezTo>
                      <a:pt x="768" y="137"/>
                      <a:pt x="607" y="0"/>
                      <a:pt x="431" y="0"/>
                    </a:cubicBezTo>
                    <a:close/>
                  </a:path>
                </a:pathLst>
              </a:custGeom>
              <a:solidFill>
                <a:srgbClr val="E040FB"/>
              </a:solidFill>
              <a:ln w="15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72" name="Google Shape;2672;p70"/>
              <p:cNvSpPr/>
              <p:nvPr/>
            </p:nvSpPr>
            <p:spPr>
              <a:xfrm>
                <a:off x="7085640" y="3067398"/>
                <a:ext cx="19836" cy="16943"/>
              </a:xfrm>
              <a:custGeom>
                <a:avLst/>
                <a:gdLst/>
                <a:ahLst/>
                <a:cxnLst/>
                <a:rect l="l" t="t" r="r" b="b"/>
                <a:pathLst>
                  <a:path w="768" h="656" extrusionOk="0">
                    <a:moveTo>
                      <a:pt x="431" y="1"/>
                    </a:moveTo>
                    <a:cubicBezTo>
                      <a:pt x="353" y="1"/>
                      <a:pt x="272" y="27"/>
                      <a:pt x="201" y="89"/>
                    </a:cubicBezTo>
                    <a:cubicBezTo>
                      <a:pt x="0" y="289"/>
                      <a:pt x="167" y="656"/>
                      <a:pt x="434" y="656"/>
                    </a:cubicBezTo>
                    <a:cubicBezTo>
                      <a:pt x="634" y="656"/>
                      <a:pt x="768" y="489"/>
                      <a:pt x="768" y="322"/>
                    </a:cubicBezTo>
                    <a:cubicBezTo>
                      <a:pt x="768" y="137"/>
                      <a:pt x="607" y="1"/>
                      <a:pt x="431" y="1"/>
                    </a:cubicBezTo>
                    <a:close/>
                  </a:path>
                </a:pathLst>
              </a:custGeom>
              <a:solidFill>
                <a:srgbClr val="E040FB"/>
              </a:solidFill>
              <a:ln w="15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73" name="Google Shape;2673;p70"/>
              <p:cNvSpPr/>
              <p:nvPr/>
            </p:nvSpPr>
            <p:spPr>
              <a:xfrm>
                <a:off x="7281207" y="2931931"/>
                <a:ext cx="19836" cy="16297"/>
              </a:xfrm>
              <a:custGeom>
                <a:avLst/>
                <a:gdLst/>
                <a:ahLst/>
                <a:cxnLst/>
                <a:rect l="l" t="t" r="r" b="b"/>
                <a:pathLst>
                  <a:path w="768" h="631" extrusionOk="0">
                    <a:moveTo>
                      <a:pt x="437" y="0"/>
                    </a:moveTo>
                    <a:cubicBezTo>
                      <a:pt x="353" y="0"/>
                      <a:pt x="267" y="30"/>
                      <a:pt x="201" y="97"/>
                    </a:cubicBezTo>
                    <a:cubicBezTo>
                      <a:pt x="1" y="297"/>
                      <a:pt x="167" y="631"/>
                      <a:pt x="434" y="631"/>
                    </a:cubicBezTo>
                    <a:cubicBezTo>
                      <a:pt x="601" y="631"/>
                      <a:pt x="768" y="497"/>
                      <a:pt x="768" y="297"/>
                    </a:cubicBezTo>
                    <a:cubicBezTo>
                      <a:pt x="768" y="119"/>
                      <a:pt x="605" y="0"/>
                      <a:pt x="437" y="0"/>
                    </a:cubicBezTo>
                    <a:close/>
                  </a:path>
                </a:pathLst>
              </a:custGeom>
              <a:solidFill>
                <a:srgbClr val="E040FB"/>
              </a:solidFill>
              <a:ln w="15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74" name="Google Shape;2674;p70"/>
              <p:cNvSpPr/>
              <p:nvPr/>
            </p:nvSpPr>
            <p:spPr>
              <a:xfrm>
                <a:off x="7415615" y="3059650"/>
                <a:ext cx="18983" cy="16943"/>
              </a:xfrm>
              <a:custGeom>
                <a:avLst/>
                <a:gdLst/>
                <a:ahLst/>
                <a:cxnLst/>
                <a:rect l="l" t="t" r="r" b="b"/>
                <a:pathLst>
                  <a:path w="735" h="656" extrusionOk="0">
                    <a:moveTo>
                      <a:pt x="409" y="0"/>
                    </a:moveTo>
                    <a:cubicBezTo>
                      <a:pt x="336" y="0"/>
                      <a:pt x="262" y="27"/>
                      <a:pt x="200" y="89"/>
                    </a:cubicBezTo>
                    <a:cubicBezTo>
                      <a:pt x="0" y="322"/>
                      <a:pt x="134" y="656"/>
                      <a:pt x="401" y="656"/>
                    </a:cubicBezTo>
                    <a:cubicBezTo>
                      <a:pt x="601" y="656"/>
                      <a:pt x="734" y="522"/>
                      <a:pt x="734" y="322"/>
                    </a:cubicBezTo>
                    <a:cubicBezTo>
                      <a:pt x="734" y="137"/>
                      <a:pt x="574" y="0"/>
                      <a:pt x="409" y="0"/>
                    </a:cubicBezTo>
                    <a:close/>
                  </a:path>
                </a:pathLst>
              </a:custGeom>
              <a:solidFill>
                <a:srgbClr val="E040FB"/>
              </a:solidFill>
              <a:ln w="15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75" name="Google Shape;2675;p70"/>
              <p:cNvSpPr/>
              <p:nvPr/>
            </p:nvSpPr>
            <p:spPr>
              <a:xfrm>
                <a:off x="7843787" y="2653560"/>
                <a:ext cx="16400" cy="1725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68" extrusionOk="0">
                    <a:moveTo>
                      <a:pt x="334" y="0"/>
                    </a:moveTo>
                    <a:cubicBezTo>
                      <a:pt x="134" y="0"/>
                      <a:pt x="1" y="167"/>
                      <a:pt x="1" y="334"/>
                    </a:cubicBezTo>
                    <a:cubicBezTo>
                      <a:pt x="1" y="501"/>
                      <a:pt x="134" y="667"/>
                      <a:pt x="334" y="667"/>
                    </a:cubicBezTo>
                    <a:cubicBezTo>
                      <a:pt x="501" y="667"/>
                      <a:pt x="635" y="501"/>
                      <a:pt x="635" y="334"/>
                    </a:cubicBezTo>
                    <a:cubicBezTo>
                      <a:pt x="635" y="167"/>
                      <a:pt x="501" y="0"/>
                      <a:pt x="334" y="0"/>
                    </a:cubicBezTo>
                    <a:close/>
                  </a:path>
                </a:pathLst>
              </a:custGeom>
              <a:solidFill>
                <a:srgbClr val="E040FB"/>
              </a:solidFill>
              <a:ln w="15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76" name="Google Shape;2676;p70"/>
              <p:cNvSpPr/>
              <p:nvPr/>
            </p:nvSpPr>
            <p:spPr>
              <a:xfrm>
                <a:off x="7269146" y="2696072"/>
                <a:ext cx="19836" cy="16943"/>
              </a:xfrm>
              <a:custGeom>
                <a:avLst/>
                <a:gdLst/>
                <a:ahLst/>
                <a:cxnLst/>
                <a:rect l="l" t="t" r="r" b="b"/>
                <a:pathLst>
                  <a:path w="768" h="656" extrusionOk="0">
                    <a:moveTo>
                      <a:pt x="431" y="1"/>
                    </a:moveTo>
                    <a:cubicBezTo>
                      <a:pt x="353" y="1"/>
                      <a:pt x="272" y="27"/>
                      <a:pt x="201" y="89"/>
                    </a:cubicBezTo>
                    <a:cubicBezTo>
                      <a:pt x="1" y="322"/>
                      <a:pt x="167" y="656"/>
                      <a:pt x="434" y="656"/>
                    </a:cubicBezTo>
                    <a:cubicBezTo>
                      <a:pt x="634" y="656"/>
                      <a:pt x="768" y="523"/>
                      <a:pt x="768" y="322"/>
                    </a:cubicBezTo>
                    <a:cubicBezTo>
                      <a:pt x="768" y="137"/>
                      <a:pt x="608" y="1"/>
                      <a:pt x="431" y="1"/>
                    </a:cubicBezTo>
                    <a:close/>
                  </a:path>
                </a:pathLst>
              </a:custGeom>
              <a:solidFill>
                <a:srgbClr val="E040FB"/>
              </a:solidFill>
              <a:ln w="15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77" name="Google Shape;2677;p70"/>
              <p:cNvSpPr/>
              <p:nvPr/>
            </p:nvSpPr>
            <p:spPr>
              <a:xfrm>
                <a:off x="7089075" y="2692327"/>
                <a:ext cx="16400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301" y="0"/>
                    </a:moveTo>
                    <a:cubicBezTo>
                      <a:pt x="134" y="0"/>
                      <a:pt x="1" y="134"/>
                      <a:pt x="1" y="301"/>
                    </a:cubicBezTo>
                    <a:cubicBezTo>
                      <a:pt x="1" y="501"/>
                      <a:pt x="134" y="634"/>
                      <a:pt x="301" y="634"/>
                    </a:cubicBezTo>
                    <a:cubicBezTo>
                      <a:pt x="501" y="634"/>
                      <a:pt x="635" y="501"/>
                      <a:pt x="635" y="301"/>
                    </a:cubicBezTo>
                    <a:cubicBezTo>
                      <a:pt x="635" y="134"/>
                      <a:pt x="501" y="0"/>
                      <a:pt x="301" y="0"/>
                    </a:cubicBezTo>
                    <a:close/>
                  </a:path>
                </a:pathLst>
              </a:custGeom>
              <a:solidFill>
                <a:srgbClr val="0288D1"/>
              </a:solidFill>
              <a:ln w="15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78" name="Google Shape;2678;p70"/>
              <p:cNvSpPr/>
              <p:nvPr/>
            </p:nvSpPr>
            <p:spPr>
              <a:xfrm>
                <a:off x="7264833" y="2888205"/>
                <a:ext cx="19836" cy="16943"/>
              </a:xfrm>
              <a:custGeom>
                <a:avLst/>
                <a:gdLst/>
                <a:ahLst/>
                <a:cxnLst/>
                <a:rect l="l" t="t" r="r" b="b"/>
                <a:pathLst>
                  <a:path w="768" h="656" extrusionOk="0">
                    <a:moveTo>
                      <a:pt x="417" y="0"/>
                    </a:moveTo>
                    <a:cubicBezTo>
                      <a:pt x="339" y="0"/>
                      <a:pt x="262" y="27"/>
                      <a:pt x="201" y="89"/>
                    </a:cubicBezTo>
                    <a:cubicBezTo>
                      <a:pt x="1" y="289"/>
                      <a:pt x="134" y="656"/>
                      <a:pt x="434" y="656"/>
                    </a:cubicBezTo>
                    <a:cubicBezTo>
                      <a:pt x="601" y="656"/>
                      <a:pt x="768" y="489"/>
                      <a:pt x="768" y="322"/>
                    </a:cubicBezTo>
                    <a:cubicBezTo>
                      <a:pt x="768" y="137"/>
                      <a:pt x="592" y="0"/>
                      <a:pt x="417" y="0"/>
                    </a:cubicBezTo>
                    <a:close/>
                  </a:path>
                </a:pathLst>
              </a:custGeom>
              <a:solidFill>
                <a:srgbClr val="0288D1"/>
              </a:solidFill>
              <a:ln w="15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79" name="Google Shape;2679;p70"/>
              <p:cNvSpPr/>
              <p:nvPr/>
            </p:nvSpPr>
            <p:spPr>
              <a:xfrm>
                <a:off x="7334619" y="2778618"/>
                <a:ext cx="18983" cy="17124"/>
              </a:xfrm>
              <a:custGeom>
                <a:avLst/>
                <a:gdLst/>
                <a:ahLst/>
                <a:cxnLst/>
                <a:rect l="l" t="t" r="r" b="b"/>
                <a:pathLst>
                  <a:path w="735" h="663" extrusionOk="0">
                    <a:moveTo>
                      <a:pt x="423" y="0"/>
                    </a:moveTo>
                    <a:cubicBezTo>
                      <a:pt x="346" y="0"/>
                      <a:pt x="266" y="30"/>
                      <a:pt x="201" y="95"/>
                    </a:cubicBezTo>
                    <a:cubicBezTo>
                      <a:pt x="1" y="295"/>
                      <a:pt x="134" y="662"/>
                      <a:pt x="434" y="662"/>
                    </a:cubicBezTo>
                    <a:cubicBezTo>
                      <a:pt x="601" y="662"/>
                      <a:pt x="735" y="496"/>
                      <a:pt x="735" y="329"/>
                    </a:cubicBezTo>
                    <a:cubicBezTo>
                      <a:pt x="735" y="127"/>
                      <a:pt x="583" y="0"/>
                      <a:pt x="423" y="0"/>
                    </a:cubicBezTo>
                    <a:close/>
                  </a:path>
                </a:pathLst>
              </a:custGeom>
              <a:solidFill>
                <a:srgbClr val="0288D1"/>
              </a:solidFill>
              <a:ln w="15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80" name="Google Shape;2680;p70"/>
              <p:cNvSpPr/>
              <p:nvPr/>
            </p:nvSpPr>
            <p:spPr>
              <a:xfrm>
                <a:off x="7567250" y="3006057"/>
                <a:ext cx="18957" cy="16271"/>
              </a:xfrm>
              <a:custGeom>
                <a:avLst/>
                <a:gdLst/>
                <a:ahLst/>
                <a:cxnLst/>
                <a:rect l="l" t="t" r="r" b="b"/>
                <a:pathLst>
                  <a:path w="734" h="630" extrusionOk="0">
                    <a:moveTo>
                      <a:pt x="423" y="0"/>
                    </a:moveTo>
                    <a:cubicBezTo>
                      <a:pt x="345" y="0"/>
                      <a:pt x="266" y="30"/>
                      <a:pt x="200" y="96"/>
                    </a:cubicBezTo>
                    <a:cubicBezTo>
                      <a:pt x="0" y="296"/>
                      <a:pt x="134" y="629"/>
                      <a:pt x="434" y="629"/>
                    </a:cubicBezTo>
                    <a:cubicBezTo>
                      <a:pt x="601" y="629"/>
                      <a:pt x="734" y="496"/>
                      <a:pt x="734" y="329"/>
                    </a:cubicBezTo>
                    <a:cubicBezTo>
                      <a:pt x="734" y="127"/>
                      <a:pt x="583" y="0"/>
                      <a:pt x="423" y="0"/>
                    </a:cubicBezTo>
                    <a:close/>
                  </a:path>
                </a:pathLst>
              </a:custGeom>
              <a:solidFill>
                <a:srgbClr val="0288D1"/>
              </a:solidFill>
              <a:ln w="15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81" name="Google Shape;2681;p70"/>
              <p:cNvSpPr/>
              <p:nvPr/>
            </p:nvSpPr>
            <p:spPr>
              <a:xfrm>
                <a:off x="7852414" y="2734530"/>
                <a:ext cx="16400" cy="17279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69" extrusionOk="0">
                    <a:moveTo>
                      <a:pt x="334" y="1"/>
                    </a:moveTo>
                    <a:cubicBezTo>
                      <a:pt x="134" y="1"/>
                      <a:pt x="0" y="168"/>
                      <a:pt x="0" y="334"/>
                    </a:cubicBezTo>
                    <a:cubicBezTo>
                      <a:pt x="0" y="501"/>
                      <a:pt x="134" y="668"/>
                      <a:pt x="334" y="668"/>
                    </a:cubicBezTo>
                    <a:cubicBezTo>
                      <a:pt x="501" y="668"/>
                      <a:pt x="634" y="501"/>
                      <a:pt x="634" y="334"/>
                    </a:cubicBezTo>
                    <a:cubicBezTo>
                      <a:pt x="634" y="168"/>
                      <a:pt x="501" y="1"/>
                      <a:pt x="334" y="1"/>
                    </a:cubicBezTo>
                    <a:close/>
                  </a:path>
                </a:pathLst>
              </a:custGeom>
              <a:solidFill>
                <a:srgbClr val="0288D1"/>
              </a:solidFill>
              <a:ln w="15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82" name="Google Shape;2682;p70"/>
              <p:cNvSpPr/>
              <p:nvPr/>
            </p:nvSpPr>
            <p:spPr>
              <a:xfrm>
                <a:off x="7423363" y="2808759"/>
                <a:ext cx="18983" cy="16271"/>
              </a:xfrm>
              <a:custGeom>
                <a:avLst/>
                <a:gdLst/>
                <a:ahLst/>
                <a:cxnLst/>
                <a:rect l="l" t="t" r="r" b="b"/>
                <a:pathLst>
                  <a:path w="735" h="630" extrusionOk="0">
                    <a:moveTo>
                      <a:pt x="423" y="1"/>
                    </a:moveTo>
                    <a:cubicBezTo>
                      <a:pt x="346" y="1"/>
                      <a:pt x="266" y="30"/>
                      <a:pt x="201" y="96"/>
                    </a:cubicBezTo>
                    <a:cubicBezTo>
                      <a:pt x="0" y="296"/>
                      <a:pt x="134" y="629"/>
                      <a:pt x="434" y="629"/>
                    </a:cubicBezTo>
                    <a:cubicBezTo>
                      <a:pt x="601" y="629"/>
                      <a:pt x="734" y="496"/>
                      <a:pt x="734" y="329"/>
                    </a:cubicBezTo>
                    <a:cubicBezTo>
                      <a:pt x="734" y="127"/>
                      <a:pt x="583" y="1"/>
                      <a:pt x="423" y="1"/>
                    </a:cubicBezTo>
                    <a:close/>
                  </a:path>
                </a:pathLst>
              </a:custGeom>
              <a:solidFill>
                <a:srgbClr val="E040FB"/>
              </a:solidFill>
              <a:ln w="15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83" name="Google Shape;2683;p70"/>
              <p:cNvSpPr/>
              <p:nvPr/>
            </p:nvSpPr>
            <p:spPr>
              <a:xfrm>
                <a:off x="7551727" y="2717303"/>
                <a:ext cx="16400" cy="14902"/>
              </a:xfrm>
              <a:custGeom>
                <a:avLst/>
                <a:gdLst/>
                <a:ahLst/>
                <a:cxnLst/>
                <a:rect l="l" t="t" r="r" b="b"/>
                <a:pathLst>
                  <a:path w="635" h="577" extrusionOk="0">
                    <a:moveTo>
                      <a:pt x="318" y="1"/>
                    </a:moveTo>
                    <a:cubicBezTo>
                      <a:pt x="167" y="1"/>
                      <a:pt x="17" y="101"/>
                      <a:pt x="1" y="301"/>
                    </a:cubicBezTo>
                    <a:cubicBezTo>
                      <a:pt x="17" y="484"/>
                      <a:pt x="167" y="576"/>
                      <a:pt x="318" y="576"/>
                    </a:cubicBezTo>
                    <a:cubicBezTo>
                      <a:pt x="468" y="576"/>
                      <a:pt x="618" y="484"/>
                      <a:pt x="634" y="301"/>
                    </a:cubicBezTo>
                    <a:cubicBezTo>
                      <a:pt x="618" y="101"/>
                      <a:pt x="468" y="1"/>
                      <a:pt x="318" y="1"/>
                    </a:cubicBezTo>
                    <a:close/>
                  </a:path>
                </a:pathLst>
              </a:custGeom>
              <a:solidFill>
                <a:srgbClr val="E040FB"/>
              </a:solidFill>
              <a:ln w="15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84" name="Google Shape;2684;p70"/>
              <p:cNvSpPr/>
              <p:nvPr/>
            </p:nvSpPr>
            <p:spPr>
              <a:xfrm>
                <a:off x="7850683" y="3038032"/>
                <a:ext cx="16400" cy="16814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51" extrusionOk="0">
                    <a:moveTo>
                      <a:pt x="317" y="0"/>
                    </a:moveTo>
                    <a:cubicBezTo>
                      <a:pt x="159" y="0"/>
                      <a:pt x="1" y="108"/>
                      <a:pt x="1" y="325"/>
                    </a:cubicBezTo>
                    <a:cubicBezTo>
                      <a:pt x="1" y="542"/>
                      <a:pt x="159" y="650"/>
                      <a:pt x="317" y="650"/>
                    </a:cubicBezTo>
                    <a:cubicBezTo>
                      <a:pt x="476" y="650"/>
                      <a:pt x="634" y="542"/>
                      <a:pt x="634" y="325"/>
                    </a:cubicBezTo>
                    <a:cubicBezTo>
                      <a:pt x="634" y="108"/>
                      <a:pt x="476" y="0"/>
                      <a:pt x="317" y="0"/>
                    </a:cubicBezTo>
                    <a:close/>
                  </a:path>
                </a:pathLst>
              </a:custGeom>
              <a:solidFill>
                <a:srgbClr val="E040FB"/>
              </a:solidFill>
              <a:ln w="15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85" name="Google Shape;2685;p70"/>
              <p:cNvSpPr/>
              <p:nvPr/>
            </p:nvSpPr>
            <p:spPr>
              <a:xfrm>
                <a:off x="7936845" y="2670787"/>
                <a:ext cx="485919" cy="446299"/>
              </a:xfrm>
              <a:custGeom>
                <a:avLst/>
                <a:gdLst/>
                <a:ahLst/>
                <a:cxnLst/>
                <a:rect l="l" t="t" r="r" b="b"/>
                <a:pathLst>
                  <a:path w="18814" h="17280" fill="none" extrusionOk="0">
                    <a:moveTo>
                      <a:pt x="16179" y="4671"/>
                    </a:moveTo>
                    <a:cubicBezTo>
                      <a:pt x="18814" y="10942"/>
                      <a:pt x="12476" y="17280"/>
                      <a:pt x="6205" y="14644"/>
                    </a:cubicBezTo>
                    <a:cubicBezTo>
                      <a:pt x="4370" y="13877"/>
                      <a:pt x="2902" y="12409"/>
                      <a:pt x="2135" y="10575"/>
                    </a:cubicBezTo>
                    <a:cubicBezTo>
                      <a:pt x="0" y="5571"/>
                      <a:pt x="3703" y="0"/>
                      <a:pt x="9140" y="0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86" name="Google Shape;2686;p70"/>
              <p:cNvSpPr/>
              <p:nvPr/>
            </p:nvSpPr>
            <p:spPr>
              <a:xfrm>
                <a:off x="7994570" y="2718181"/>
                <a:ext cx="284335" cy="329972"/>
              </a:xfrm>
              <a:custGeom>
                <a:avLst/>
                <a:gdLst/>
                <a:ahLst/>
                <a:cxnLst/>
                <a:rect l="l" t="t" r="r" b="b"/>
                <a:pathLst>
                  <a:path w="11009" h="12776" fill="none" extrusionOk="0">
                    <a:moveTo>
                      <a:pt x="11008" y="9874"/>
                    </a:moveTo>
                    <a:cubicBezTo>
                      <a:pt x="8106" y="12776"/>
                      <a:pt x="3169" y="11809"/>
                      <a:pt x="1568" y="8006"/>
                    </a:cubicBezTo>
                    <a:cubicBezTo>
                      <a:pt x="0" y="4203"/>
                      <a:pt x="2802" y="0"/>
                      <a:pt x="6905" y="0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87" name="Google Shape;2687;p70"/>
            <p:cNvSpPr/>
            <p:nvPr/>
          </p:nvSpPr>
          <p:spPr>
            <a:xfrm>
              <a:off x="6429925" y="2074500"/>
              <a:ext cx="194400" cy="194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70"/>
            <p:cNvSpPr/>
            <p:nvPr/>
          </p:nvSpPr>
          <p:spPr>
            <a:xfrm>
              <a:off x="5178700" y="3340113"/>
              <a:ext cx="80100" cy="80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9" name="Google Shape;2689;p70"/>
            <p:cNvSpPr/>
            <p:nvPr/>
          </p:nvSpPr>
          <p:spPr>
            <a:xfrm>
              <a:off x="5450550" y="4183550"/>
              <a:ext cx="42300" cy="42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p70"/>
            <p:cNvSpPr/>
            <p:nvPr/>
          </p:nvSpPr>
          <p:spPr>
            <a:xfrm>
              <a:off x="8207950" y="3282975"/>
              <a:ext cx="194400" cy="1944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1" name="Google Shape;2691;p70"/>
            <p:cNvSpPr/>
            <p:nvPr/>
          </p:nvSpPr>
          <p:spPr>
            <a:xfrm>
              <a:off x="5764875" y="2032200"/>
              <a:ext cx="42300" cy="423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70"/>
            <p:cNvSpPr/>
            <p:nvPr/>
          </p:nvSpPr>
          <p:spPr>
            <a:xfrm>
              <a:off x="6782100" y="1900588"/>
              <a:ext cx="80100" cy="801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70"/>
            <p:cNvSpPr/>
            <p:nvPr/>
          </p:nvSpPr>
          <p:spPr>
            <a:xfrm>
              <a:off x="6334675" y="4225850"/>
              <a:ext cx="194400" cy="194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70"/>
            <p:cNvSpPr/>
            <p:nvPr/>
          </p:nvSpPr>
          <p:spPr>
            <a:xfrm>
              <a:off x="5231988" y="3759213"/>
              <a:ext cx="80100" cy="801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70"/>
            <p:cNvSpPr/>
            <p:nvPr/>
          </p:nvSpPr>
          <p:spPr>
            <a:xfrm>
              <a:off x="7858100" y="2122804"/>
              <a:ext cx="97800" cy="97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70"/>
            <p:cNvSpPr/>
            <p:nvPr/>
          </p:nvSpPr>
          <p:spPr>
            <a:xfrm>
              <a:off x="7676975" y="1900588"/>
              <a:ext cx="80100" cy="80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697" name="Google Shape;2697;p70"/>
          <p:cNvGrpSpPr/>
          <p:nvPr/>
        </p:nvGrpSpPr>
        <p:grpSpPr>
          <a:xfrm>
            <a:off x="8834499" y="2663593"/>
            <a:ext cx="2746133" cy="3364064"/>
            <a:chOff x="2962600" y="1787438"/>
            <a:chExt cx="2059600" cy="2523048"/>
          </a:xfrm>
        </p:grpSpPr>
        <p:sp>
          <p:nvSpPr>
            <p:cNvPr id="2698" name="Google Shape;2698;p70"/>
            <p:cNvSpPr/>
            <p:nvPr/>
          </p:nvSpPr>
          <p:spPr>
            <a:xfrm>
              <a:off x="3488800" y="2222313"/>
              <a:ext cx="1161675" cy="555400"/>
            </a:xfrm>
            <a:custGeom>
              <a:avLst/>
              <a:gdLst/>
              <a:ahLst/>
              <a:cxnLst/>
              <a:rect l="l" t="t" r="r" b="b"/>
              <a:pathLst>
                <a:path w="46467" h="22216" extrusionOk="0">
                  <a:moveTo>
                    <a:pt x="24418" y="0"/>
                  </a:moveTo>
                  <a:cubicBezTo>
                    <a:pt x="17713" y="33"/>
                    <a:pt x="12042" y="5004"/>
                    <a:pt x="11175" y="11675"/>
                  </a:cubicBezTo>
                  <a:cubicBezTo>
                    <a:pt x="10975" y="11675"/>
                    <a:pt x="10808" y="11642"/>
                    <a:pt x="10608" y="11642"/>
                  </a:cubicBezTo>
                  <a:cubicBezTo>
                    <a:pt x="4737" y="11642"/>
                    <a:pt x="0" y="16378"/>
                    <a:pt x="0" y="22216"/>
                  </a:cubicBezTo>
                  <a:lnTo>
                    <a:pt x="46233" y="22216"/>
                  </a:lnTo>
                  <a:cubicBezTo>
                    <a:pt x="46367" y="21582"/>
                    <a:pt x="46467" y="20915"/>
                    <a:pt x="46467" y="20248"/>
                  </a:cubicBezTo>
                  <a:cubicBezTo>
                    <a:pt x="46467" y="15511"/>
                    <a:pt x="42598" y="11642"/>
                    <a:pt x="37827" y="11642"/>
                  </a:cubicBezTo>
                  <a:lnTo>
                    <a:pt x="37694" y="11642"/>
                  </a:lnTo>
                  <a:cubicBezTo>
                    <a:pt x="36827" y="4970"/>
                    <a:pt x="31156" y="0"/>
                    <a:pt x="2441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70"/>
            <p:cNvSpPr/>
            <p:nvPr/>
          </p:nvSpPr>
          <p:spPr>
            <a:xfrm>
              <a:off x="4188475" y="2631763"/>
              <a:ext cx="74225" cy="467850"/>
            </a:xfrm>
            <a:custGeom>
              <a:avLst/>
              <a:gdLst/>
              <a:ahLst/>
              <a:cxnLst/>
              <a:rect l="l" t="t" r="r" b="b"/>
              <a:pathLst>
                <a:path w="2969" h="18714" extrusionOk="0">
                  <a:moveTo>
                    <a:pt x="0" y="0"/>
                  </a:moveTo>
                  <a:lnTo>
                    <a:pt x="0" y="15245"/>
                  </a:lnTo>
                  <a:lnTo>
                    <a:pt x="1468" y="18714"/>
                  </a:lnTo>
                  <a:lnTo>
                    <a:pt x="2969" y="15245"/>
                  </a:lnTo>
                  <a:lnTo>
                    <a:pt x="2969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70"/>
            <p:cNvSpPr/>
            <p:nvPr/>
          </p:nvSpPr>
          <p:spPr>
            <a:xfrm>
              <a:off x="3904100" y="2545038"/>
              <a:ext cx="75075" cy="467850"/>
            </a:xfrm>
            <a:custGeom>
              <a:avLst/>
              <a:gdLst/>
              <a:ahLst/>
              <a:cxnLst/>
              <a:rect l="l" t="t" r="r" b="b"/>
              <a:pathLst>
                <a:path w="3003" h="18714" extrusionOk="0">
                  <a:moveTo>
                    <a:pt x="1501" y="0"/>
                  </a:moveTo>
                  <a:lnTo>
                    <a:pt x="0" y="3469"/>
                  </a:lnTo>
                  <a:lnTo>
                    <a:pt x="0" y="18714"/>
                  </a:lnTo>
                  <a:lnTo>
                    <a:pt x="3002" y="18714"/>
                  </a:lnTo>
                  <a:lnTo>
                    <a:pt x="3002" y="3469"/>
                  </a:lnTo>
                  <a:lnTo>
                    <a:pt x="150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70"/>
            <p:cNvSpPr/>
            <p:nvPr/>
          </p:nvSpPr>
          <p:spPr>
            <a:xfrm>
              <a:off x="2962600" y="2574213"/>
              <a:ext cx="1161675" cy="555425"/>
            </a:xfrm>
            <a:custGeom>
              <a:avLst/>
              <a:gdLst/>
              <a:ahLst/>
              <a:cxnLst/>
              <a:rect l="l" t="t" r="r" b="b"/>
              <a:pathLst>
                <a:path w="46467" h="22217" extrusionOk="0">
                  <a:moveTo>
                    <a:pt x="24417" y="1"/>
                  </a:moveTo>
                  <a:cubicBezTo>
                    <a:pt x="17713" y="1"/>
                    <a:pt x="12042" y="4971"/>
                    <a:pt x="11175" y="11609"/>
                  </a:cubicBezTo>
                  <a:lnTo>
                    <a:pt x="10574" y="11609"/>
                  </a:lnTo>
                  <a:cubicBezTo>
                    <a:pt x="4737" y="11609"/>
                    <a:pt x="0" y="16346"/>
                    <a:pt x="0" y="22217"/>
                  </a:cubicBezTo>
                  <a:lnTo>
                    <a:pt x="46233" y="22217"/>
                  </a:lnTo>
                  <a:cubicBezTo>
                    <a:pt x="46366" y="21583"/>
                    <a:pt x="46433" y="20916"/>
                    <a:pt x="46467" y="20249"/>
                  </a:cubicBezTo>
                  <a:cubicBezTo>
                    <a:pt x="46467" y="15479"/>
                    <a:pt x="42597" y="11609"/>
                    <a:pt x="37827" y="11609"/>
                  </a:cubicBezTo>
                  <a:lnTo>
                    <a:pt x="37694" y="11609"/>
                  </a:lnTo>
                  <a:cubicBezTo>
                    <a:pt x="36826" y="4971"/>
                    <a:pt x="31156" y="1"/>
                    <a:pt x="2441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70"/>
            <p:cNvSpPr/>
            <p:nvPr/>
          </p:nvSpPr>
          <p:spPr>
            <a:xfrm>
              <a:off x="3491300" y="2730163"/>
              <a:ext cx="194325" cy="158475"/>
            </a:xfrm>
            <a:custGeom>
              <a:avLst/>
              <a:gdLst/>
              <a:ahLst/>
              <a:cxnLst/>
              <a:rect l="l" t="t" r="r" b="b"/>
              <a:pathLst>
                <a:path w="7773" h="6339" fill="none" extrusionOk="0">
                  <a:moveTo>
                    <a:pt x="0" y="2302"/>
                  </a:moveTo>
                  <a:cubicBezTo>
                    <a:pt x="3269" y="1"/>
                    <a:pt x="7773" y="2302"/>
                    <a:pt x="7773" y="6339"/>
                  </a:cubicBezTo>
                </a:path>
              </a:pathLst>
            </a:custGeom>
            <a:solidFill>
              <a:schemeClr val="lt1"/>
            </a:solidFill>
            <a:ln w="3170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70"/>
            <p:cNvSpPr/>
            <p:nvPr/>
          </p:nvSpPr>
          <p:spPr>
            <a:xfrm>
              <a:off x="3452100" y="2751838"/>
              <a:ext cx="80075" cy="82600"/>
            </a:xfrm>
            <a:custGeom>
              <a:avLst/>
              <a:gdLst/>
              <a:ahLst/>
              <a:cxnLst/>
              <a:rect l="l" t="t" r="r" b="b"/>
              <a:pathLst>
                <a:path w="3203" h="3304" extrusionOk="0">
                  <a:moveTo>
                    <a:pt x="735" y="1"/>
                  </a:moveTo>
                  <a:lnTo>
                    <a:pt x="1" y="3303"/>
                  </a:lnTo>
                  <a:lnTo>
                    <a:pt x="3203" y="2303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70"/>
            <p:cNvSpPr/>
            <p:nvPr/>
          </p:nvSpPr>
          <p:spPr>
            <a:xfrm>
              <a:off x="3452100" y="2875263"/>
              <a:ext cx="194325" cy="158475"/>
            </a:xfrm>
            <a:custGeom>
              <a:avLst/>
              <a:gdLst/>
              <a:ahLst/>
              <a:cxnLst/>
              <a:rect l="l" t="t" r="r" b="b"/>
              <a:pathLst>
                <a:path w="7773" h="6339" fill="none" extrusionOk="0">
                  <a:moveTo>
                    <a:pt x="7773" y="4037"/>
                  </a:moveTo>
                  <a:cubicBezTo>
                    <a:pt x="4504" y="6339"/>
                    <a:pt x="1" y="4037"/>
                    <a:pt x="1" y="1"/>
                  </a:cubicBezTo>
                </a:path>
              </a:pathLst>
            </a:custGeom>
            <a:solidFill>
              <a:schemeClr val="lt1"/>
            </a:solidFill>
            <a:ln w="3170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70"/>
            <p:cNvSpPr/>
            <p:nvPr/>
          </p:nvSpPr>
          <p:spPr>
            <a:xfrm>
              <a:off x="3605550" y="2929488"/>
              <a:ext cx="80075" cy="82575"/>
            </a:xfrm>
            <a:custGeom>
              <a:avLst/>
              <a:gdLst/>
              <a:ahLst/>
              <a:cxnLst/>
              <a:rect l="l" t="t" r="r" b="b"/>
              <a:pathLst>
                <a:path w="3203" h="3303" extrusionOk="0">
                  <a:moveTo>
                    <a:pt x="3203" y="0"/>
                  </a:moveTo>
                  <a:lnTo>
                    <a:pt x="0" y="1001"/>
                  </a:lnTo>
                  <a:lnTo>
                    <a:pt x="2469" y="3302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70"/>
            <p:cNvSpPr/>
            <p:nvPr/>
          </p:nvSpPr>
          <p:spPr>
            <a:xfrm>
              <a:off x="3481113" y="3343700"/>
              <a:ext cx="381000" cy="495625"/>
            </a:xfrm>
            <a:custGeom>
              <a:avLst/>
              <a:gdLst/>
              <a:ahLst/>
              <a:cxnLst/>
              <a:rect l="l" t="t" r="r" b="b"/>
              <a:pathLst>
                <a:path w="15240" h="19825" extrusionOk="0">
                  <a:moveTo>
                    <a:pt x="13597" y="1"/>
                  </a:moveTo>
                  <a:cubicBezTo>
                    <a:pt x="13347" y="1"/>
                    <a:pt x="13085" y="89"/>
                    <a:pt x="12843" y="294"/>
                  </a:cubicBezTo>
                  <a:lnTo>
                    <a:pt x="4404" y="8733"/>
                  </a:lnTo>
                  <a:lnTo>
                    <a:pt x="4404" y="5698"/>
                  </a:lnTo>
                  <a:cubicBezTo>
                    <a:pt x="4404" y="5298"/>
                    <a:pt x="4304" y="4931"/>
                    <a:pt x="4137" y="4564"/>
                  </a:cubicBezTo>
                  <a:cubicBezTo>
                    <a:pt x="4003" y="4297"/>
                    <a:pt x="3837" y="4063"/>
                    <a:pt x="3636" y="3863"/>
                  </a:cubicBezTo>
                  <a:lnTo>
                    <a:pt x="2702" y="2929"/>
                  </a:lnTo>
                  <a:cubicBezTo>
                    <a:pt x="2452" y="2690"/>
                    <a:pt x="2149" y="2582"/>
                    <a:pt x="1854" y="2582"/>
                  </a:cubicBezTo>
                  <a:cubicBezTo>
                    <a:pt x="1243" y="2582"/>
                    <a:pt x="668" y="3044"/>
                    <a:pt x="668" y="3763"/>
                  </a:cubicBezTo>
                  <a:cubicBezTo>
                    <a:pt x="668" y="4063"/>
                    <a:pt x="801" y="4364"/>
                    <a:pt x="1035" y="4597"/>
                  </a:cubicBezTo>
                  <a:lnTo>
                    <a:pt x="1268" y="4831"/>
                  </a:lnTo>
                  <a:cubicBezTo>
                    <a:pt x="1735" y="5331"/>
                    <a:pt x="2035" y="5998"/>
                    <a:pt x="2035" y="6699"/>
                  </a:cubicBezTo>
                  <a:lnTo>
                    <a:pt x="0" y="14104"/>
                  </a:lnTo>
                  <a:cubicBezTo>
                    <a:pt x="0" y="14704"/>
                    <a:pt x="234" y="15271"/>
                    <a:pt x="668" y="15705"/>
                  </a:cubicBezTo>
                  <a:lnTo>
                    <a:pt x="4137" y="19174"/>
                  </a:lnTo>
                  <a:cubicBezTo>
                    <a:pt x="4587" y="19608"/>
                    <a:pt x="5171" y="19825"/>
                    <a:pt x="5750" y="19825"/>
                  </a:cubicBezTo>
                  <a:cubicBezTo>
                    <a:pt x="6330" y="19825"/>
                    <a:pt x="6905" y="19608"/>
                    <a:pt x="7339" y="19174"/>
                  </a:cubicBezTo>
                  <a:lnTo>
                    <a:pt x="13177" y="13337"/>
                  </a:lnTo>
                  <a:cubicBezTo>
                    <a:pt x="13410" y="13103"/>
                    <a:pt x="13510" y="12803"/>
                    <a:pt x="13510" y="12503"/>
                  </a:cubicBezTo>
                  <a:cubicBezTo>
                    <a:pt x="13510" y="11784"/>
                    <a:pt x="12935" y="11307"/>
                    <a:pt x="12335" y="11307"/>
                  </a:cubicBezTo>
                  <a:cubicBezTo>
                    <a:pt x="12044" y="11307"/>
                    <a:pt x="11748" y="11418"/>
                    <a:pt x="11509" y="11669"/>
                  </a:cubicBezTo>
                  <a:lnTo>
                    <a:pt x="12176" y="10968"/>
                  </a:lnTo>
                  <a:cubicBezTo>
                    <a:pt x="13186" y="10135"/>
                    <a:pt x="12361" y="8843"/>
                    <a:pt x="11408" y="8843"/>
                  </a:cubicBezTo>
                  <a:cubicBezTo>
                    <a:pt x="11210" y="8843"/>
                    <a:pt x="11006" y="8899"/>
                    <a:pt x="10811" y="9027"/>
                  </a:cubicBezTo>
                  <a:lnTo>
                    <a:pt x="10811" y="9027"/>
                  </a:lnTo>
                  <a:lnTo>
                    <a:pt x="10842" y="9000"/>
                  </a:lnTo>
                  <a:cubicBezTo>
                    <a:pt x="11542" y="8119"/>
                    <a:pt x="10811" y="7035"/>
                    <a:pt x="9933" y="7035"/>
                  </a:cubicBezTo>
                  <a:cubicBezTo>
                    <a:pt x="9682" y="7035"/>
                    <a:pt x="9419" y="7124"/>
                    <a:pt x="9174" y="7332"/>
                  </a:cubicBezTo>
                  <a:lnTo>
                    <a:pt x="14511" y="1962"/>
                  </a:lnTo>
                  <a:cubicBezTo>
                    <a:pt x="15239" y="1103"/>
                    <a:pt x="14486" y="1"/>
                    <a:pt x="1359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707" name="Google Shape;2707;p70"/>
            <p:cNvGrpSpPr/>
            <p:nvPr/>
          </p:nvGrpSpPr>
          <p:grpSpPr>
            <a:xfrm>
              <a:off x="4068550" y="3518650"/>
              <a:ext cx="503452" cy="791836"/>
              <a:chOff x="6398413" y="1345150"/>
              <a:chExt cx="503452" cy="791836"/>
            </a:xfrm>
          </p:grpSpPr>
          <p:sp>
            <p:nvSpPr>
              <p:cNvPr id="2708" name="Google Shape;2708;p70"/>
              <p:cNvSpPr/>
              <p:nvPr/>
            </p:nvSpPr>
            <p:spPr>
              <a:xfrm>
                <a:off x="6450067" y="1345150"/>
                <a:ext cx="402560" cy="348494"/>
              </a:xfrm>
              <a:custGeom>
                <a:avLst/>
                <a:gdLst/>
                <a:ahLst/>
                <a:cxnLst/>
                <a:rect l="l" t="t" r="r" b="b"/>
                <a:pathLst>
                  <a:path w="11176" h="9675" extrusionOk="0">
                    <a:moveTo>
                      <a:pt x="5571" y="0"/>
                    </a:moveTo>
                    <a:cubicBezTo>
                      <a:pt x="2569" y="0"/>
                      <a:pt x="67" y="2402"/>
                      <a:pt x="1" y="5438"/>
                    </a:cubicBezTo>
                    <a:lnTo>
                      <a:pt x="1" y="9674"/>
                    </a:lnTo>
                    <a:lnTo>
                      <a:pt x="1969" y="9674"/>
                    </a:lnTo>
                    <a:lnTo>
                      <a:pt x="1969" y="5438"/>
                    </a:lnTo>
                    <a:cubicBezTo>
                      <a:pt x="1969" y="3436"/>
                      <a:pt x="3603" y="1835"/>
                      <a:pt x="5571" y="1835"/>
                    </a:cubicBezTo>
                    <a:cubicBezTo>
                      <a:pt x="7573" y="1835"/>
                      <a:pt x="9174" y="3436"/>
                      <a:pt x="9207" y="5438"/>
                    </a:cubicBezTo>
                    <a:lnTo>
                      <a:pt x="9207" y="9674"/>
                    </a:lnTo>
                    <a:lnTo>
                      <a:pt x="11175" y="9674"/>
                    </a:lnTo>
                    <a:lnTo>
                      <a:pt x="11175" y="5438"/>
                    </a:lnTo>
                    <a:cubicBezTo>
                      <a:pt x="11075" y="2402"/>
                      <a:pt x="8607" y="0"/>
                      <a:pt x="557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09" name="Google Shape;2709;p70"/>
              <p:cNvSpPr/>
              <p:nvPr/>
            </p:nvSpPr>
            <p:spPr>
              <a:xfrm>
                <a:off x="6398413" y="1633534"/>
                <a:ext cx="503452" cy="503452"/>
              </a:xfrm>
              <a:custGeom>
                <a:avLst/>
                <a:gdLst/>
                <a:ahLst/>
                <a:cxnLst/>
                <a:rect l="l" t="t" r="r" b="b"/>
                <a:pathLst>
                  <a:path w="13977" h="13977" extrusionOk="0">
                    <a:moveTo>
                      <a:pt x="0" y="0"/>
                    </a:moveTo>
                    <a:lnTo>
                      <a:pt x="0" y="13977"/>
                    </a:lnTo>
                    <a:lnTo>
                      <a:pt x="13977" y="13977"/>
                    </a:lnTo>
                    <a:lnTo>
                      <a:pt x="1397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10" name="Google Shape;2710;p70"/>
              <p:cNvSpPr/>
              <p:nvPr/>
            </p:nvSpPr>
            <p:spPr>
              <a:xfrm>
                <a:off x="6559426" y="1757302"/>
                <a:ext cx="159821" cy="136696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3795" extrusionOk="0">
                    <a:moveTo>
                      <a:pt x="2535" y="0"/>
                    </a:moveTo>
                    <a:cubicBezTo>
                      <a:pt x="834" y="0"/>
                      <a:pt x="0" y="2035"/>
                      <a:pt x="1168" y="3236"/>
                    </a:cubicBezTo>
                    <a:cubicBezTo>
                      <a:pt x="1554" y="3622"/>
                      <a:pt x="2031" y="3795"/>
                      <a:pt x="2500" y="3795"/>
                    </a:cubicBezTo>
                    <a:cubicBezTo>
                      <a:pt x="3486" y="3795"/>
                      <a:pt x="4437" y="3032"/>
                      <a:pt x="4437" y="1901"/>
                    </a:cubicBezTo>
                    <a:cubicBezTo>
                      <a:pt x="4437" y="834"/>
                      <a:pt x="3569" y="0"/>
                      <a:pt x="25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11" name="Google Shape;2711;p70"/>
              <p:cNvSpPr/>
              <p:nvPr/>
            </p:nvSpPr>
            <p:spPr>
              <a:xfrm>
                <a:off x="6625489" y="1836585"/>
                <a:ext cx="50500" cy="159857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4438" extrusionOk="0">
                    <a:moveTo>
                      <a:pt x="1" y="1"/>
                    </a:moveTo>
                    <a:lnTo>
                      <a:pt x="1" y="3837"/>
                    </a:lnTo>
                    <a:cubicBezTo>
                      <a:pt x="1" y="4170"/>
                      <a:pt x="268" y="4437"/>
                      <a:pt x="568" y="4437"/>
                    </a:cubicBezTo>
                    <a:lnTo>
                      <a:pt x="801" y="4437"/>
                    </a:lnTo>
                    <a:cubicBezTo>
                      <a:pt x="1135" y="4437"/>
                      <a:pt x="1402" y="4170"/>
                      <a:pt x="1402" y="3837"/>
                    </a:cubicBez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12" name="Google Shape;2712;p70"/>
            <p:cNvSpPr/>
            <p:nvPr/>
          </p:nvSpPr>
          <p:spPr>
            <a:xfrm>
              <a:off x="3257525" y="3245904"/>
              <a:ext cx="97800" cy="97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70"/>
            <p:cNvSpPr/>
            <p:nvPr/>
          </p:nvSpPr>
          <p:spPr>
            <a:xfrm>
              <a:off x="4650475" y="2222325"/>
              <a:ext cx="194400" cy="1944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70"/>
            <p:cNvSpPr/>
            <p:nvPr/>
          </p:nvSpPr>
          <p:spPr>
            <a:xfrm>
              <a:off x="3063125" y="2222313"/>
              <a:ext cx="194400" cy="194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70"/>
            <p:cNvSpPr/>
            <p:nvPr/>
          </p:nvSpPr>
          <p:spPr>
            <a:xfrm>
              <a:off x="3979175" y="3518650"/>
              <a:ext cx="42300" cy="42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6" name="Google Shape;2716;p70"/>
            <p:cNvSpPr/>
            <p:nvPr/>
          </p:nvSpPr>
          <p:spPr>
            <a:xfrm>
              <a:off x="4924400" y="4183554"/>
              <a:ext cx="97800" cy="978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7" name="Google Shape;2717;p70"/>
            <p:cNvSpPr/>
            <p:nvPr/>
          </p:nvSpPr>
          <p:spPr>
            <a:xfrm>
              <a:off x="3740425" y="1787438"/>
              <a:ext cx="80100" cy="801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8" name="Google Shape;2718;p70"/>
            <p:cNvSpPr/>
            <p:nvPr/>
          </p:nvSpPr>
          <p:spPr>
            <a:xfrm>
              <a:off x="3276975" y="4043338"/>
              <a:ext cx="80100" cy="80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19" name="Google Shape;2719;p70"/>
          <p:cNvGrpSpPr/>
          <p:nvPr/>
        </p:nvGrpSpPr>
        <p:grpSpPr>
          <a:xfrm>
            <a:off x="589375" y="2917877"/>
            <a:ext cx="2514584" cy="3034151"/>
            <a:chOff x="818300" y="1811250"/>
            <a:chExt cx="1885938" cy="2275613"/>
          </a:xfrm>
        </p:grpSpPr>
        <p:grpSp>
          <p:nvGrpSpPr>
            <p:cNvPr id="2720" name="Google Shape;2720;p70"/>
            <p:cNvGrpSpPr/>
            <p:nvPr/>
          </p:nvGrpSpPr>
          <p:grpSpPr>
            <a:xfrm>
              <a:off x="818300" y="1811250"/>
              <a:ext cx="1616075" cy="2275613"/>
              <a:chOff x="818300" y="2144625"/>
              <a:chExt cx="1616075" cy="2275613"/>
            </a:xfrm>
          </p:grpSpPr>
          <p:grpSp>
            <p:nvGrpSpPr>
              <p:cNvPr id="2721" name="Google Shape;2721;p70"/>
              <p:cNvGrpSpPr/>
              <p:nvPr/>
            </p:nvGrpSpPr>
            <p:grpSpPr>
              <a:xfrm>
                <a:off x="818300" y="2470076"/>
                <a:ext cx="1616065" cy="1564413"/>
                <a:chOff x="867250" y="2531276"/>
                <a:chExt cx="1616065" cy="1564413"/>
              </a:xfrm>
            </p:grpSpPr>
            <p:sp>
              <p:nvSpPr>
                <p:cNvPr id="2722" name="Google Shape;2722;p70"/>
                <p:cNvSpPr/>
                <p:nvPr/>
              </p:nvSpPr>
              <p:spPr>
                <a:xfrm>
                  <a:off x="867250" y="3173775"/>
                  <a:ext cx="916982" cy="921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1" h="18882" extrusionOk="0">
                      <a:moveTo>
                        <a:pt x="9274" y="3801"/>
                      </a:moveTo>
                      <a:cubicBezTo>
                        <a:pt x="12166" y="3801"/>
                        <a:pt x="14944" y="6056"/>
                        <a:pt x="14944" y="9441"/>
                      </a:cubicBezTo>
                      <a:cubicBezTo>
                        <a:pt x="14944" y="12543"/>
                        <a:pt x="12442" y="15078"/>
                        <a:pt x="9340" y="15078"/>
                      </a:cubicBezTo>
                      <a:lnTo>
                        <a:pt x="9307" y="15078"/>
                      </a:lnTo>
                      <a:cubicBezTo>
                        <a:pt x="4303" y="15078"/>
                        <a:pt x="1801" y="9007"/>
                        <a:pt x="5337" y="5471"/>
                      </a:cubicBezTo>
                      <a:cubicBezTo>
                        <a:pt x="6481" y="4317"/>
                        <a:pt x="7891" y="3801"/>
                        <a:pt x="9274" y="3801"/>
                      </a:cubicBezTo>
                      <a:close/>
                      <a:moveTo>
                        <a:pt x="9674" y="1"/>
                      </a:moveTo>
                      <a:cubicBezTo>
                        <a:pt x="9674" y="1"/>
                        <a:pt x="9440" y="468"/>
                        <a:pt x="9240" y="968"/>
                      </a:cubicBezTo>
                      <a:cubicBezTo>
                        <a:pt x="9173" y="1168"/>
                        <a:pt x="9107" y="1368"/>
                        <a:pt x="9040" y="1569"/>
                      </a:cubicBezTo>
                      <a:cubicBezTo>
                        <a:pt x="8873" y="1569"/>
                        <a:pt x="8706" y="1569"/>
                        <a:pt x="8540" y="1602"/>
                      </a:cubicBezTo>
                      <a:lnTo>
                        <a:pt x="8339" y="1635"/>
                      </a:lnTo>
                      <a:lnTo>
                        <a:pt x="8139" y="1669"/>
                      </a:lnTo>
                      <a:cubicBezTo>
                        <a:pt x="7973" y="1669"/>
                        <a:pt x="7806" y="1702"/>
                        <a:pt x="7639" y="1769"/>
                      </a:cubicBezTo>
                      <a:cubicBezTo>
                        <a:pt x="7539" y="1602"/>
                        <a:pt x="7405" y="1435"/>
                        <a:pt x="7272" y="1235"/>
                      </a:cubicBezTo>
                      <a:cubicBezTo>
                        <a:pt x="7139" y="1068"/>
                        <a:pt x="6938" y="835"/>
                        <a:pt x="6838" y="668"/>
                      </a:cubicBezTo>
                      <a:cubicBezTo>
                        <a:pt x="6705" y="535"/>
                        <a:pt x="6605" y="434"/>
                        <a:pt x="6605" y="434"/>
                      </a:cubicBezTo>
                      <a:lnTo>
                        <a:pt x="6271" y="568"/>
                      </a:lnTo>
                      <a:cubicBezTo>
                        <a:pt x="6004" y="635"/>
                        <a:pt x="5771" y="735"/>
                        <a:pt x="5537" y="835"/>
                      </a:cubicBezTo>
                      <a:cubicBezTo>
                        <a:pt x="5271" y="968"/>
                        <a:pt x="5004" y="1102"/>
                        <a:pt x="4837" y="1202"/>
                      </a:cubicBezTo>
                      <a:lnTo>
                        <a:pt x="4537" y="1402"/>
                      </a:lnTo>
                      <a:cubicBezTo>
                        <a:pt x="4537" y="1402"/>
                        <a:pt x="4570" y="1902"/>
                        <a:pt x="4704" y="2403"/>
                      </a:cubicBezTo>
                      <a:cubicBezTo>
                        <a:pt x="4737" y="2636"/>
                        <a:pt x="4804" y="2870"/>
                        <a:pt x="4837" y="3036"/>
                      </a:cubicBezTo>
                      <a:lnTo>
                        <a:pt x="4437" y="3337"/>
                      </a:lnTo>
                      <a:lnTo>
                        <a:pt x="4270" y="3470"/>
                      </a:lnTo>
                      <a:lnTo>
                        <a:pt x="4136" y="3603"/>
                      </a:lnTo>
                      <a:cubicBezTo>
                        <a:pt x="4003" y="3703"/>
                        <a:pt x="3870" y="3837"/>
                        <a:pt x="3770" y="3970"/>
                      </a:cubicBezTo>
                      <a:cubicBezTo>
                        <a:pt x="3603" y="3904"/>
                        <a:pt x="3403" y="3804"/>
                        <a:pt x="3169" y="3737"/>
                      </a:cubicBezTo>
                      <a:cubicBezTo>
                        <a:pt x="2702" y="3537"/>
                        <a:pt x="2202" y="3403"/>
                        <a:pt x="2202" y="3403"/>
                      </a:cubicBezTo>
                      <a:cubicBezTo>
                        <a:pt x="2168" y="3437"/>
                        <a:pt x="2135" y="3437"/>
                        <a:pt x="2135" y="3470"/>
                      </a:cubicBezTo>
                      <a:cubicBezTo>
                        <a:pt x="2102" y="3537"/>
                        <a:pt x="2035" y="3603"/>
                        <a:pt x="1968" y="3703"/>
                      </a:cubicBezTo>
                      <a:cubicBezTo>
                        <a:pt x="1801" y="3904"/>
                        <a:pt x="1668" y="4104"/>
                        <a:pt x="1501" y="4337"/>
                      </a:cubicBezTo>
                      <a:cubicBezTo>
                        <a:pt x="1368" y="4571"/>
                        <a:pt x="1201" y="4804"/>
                        <a:pt x="1101" y="5004"/>
                      </a:cubicBezTo>
                      <a:lnTo>
                        <a:pt x="934" y="5338"/>
                      </a:lnTo>
                      <a:cubicBezTo>
                        <a:pt x="934" y="5338"/>
                        <a:pt x="1268" y="5738"/>
                        <a:pt x="1635" y="6105"/>
                      </a:cubicBezTo>
                      <a:cubicBezTo>
                        <a:pt x="1801" y="6272"/>
                        <a:pt x="1968" y="6405"/>
                        <a:pt x="2102" y="6539"/>
                      </a:cubicBezTo>
                      <a:cubicBezTo>
                        <a:pt x="2035" y="6739"/>
                        <a:pt x="1968" y="6906"/>
                        <a:pt x="1902" y="7039"/>
                      </a:cubicBezTo>
                      <a:cubicBezTo>
                        <a:pt x="1902" y="7073"/>
                        <a:pt x="1868" y="7106"/>
                        <a:pt x="1868" y="7173"/>
                      </a:cubicBezTo>
                      <a:lnTo>
                        <a:pt x="1868" y="7206"/>
                      </a:lnTo>
                      <a:cubicBezTo>
                        <a:pt x="1868" y="7206"/>
                        <a:pt x="1801" y="7473"/>
                        <a:pt x="1701" y="7907"/>
                      </a:cubicBezTo>
                      <a:cubicBezTo>
                        <a:pt x="1535" y="7940"/>
                        <a:pt x="1301" y="7973"/>
                        <a:pt x="1101" y="8007"/>
                      </a:cubicBezTo>
                      <a:cubicBezTo>
                        <a:pt x="601" y="8140"/>
                        <a:pt x="67" y="8307"/>
                        <a:pt x="67" y="8307"/>
                      </a:cubicBezTo>
                      <a:cubicBezTo>
                        <a:pt x="67" y="8407"/>
                        <a:pt x="34" y="8540"/>
                        <a:pt x="34" y="8640"/>
                      </a:cubicBezTo>
                      <a:cubicBezTo>
                        <a:pt x="34" y="8874"/>
                        <a:pt x="34" y="9141"/>
                        <a:pt x="0" y="9441"/>
                      </a:cubicBezTo>
                      <a:cubicBezTo>
                        <a:pt x="0" y="9741"/>
                        <a:pt x="34" y="10008"/>
                        <a:pt x="34" y="10242"/>
                      </a:cubicBezTo>
                      <a:cubicBezTo>
                        <a:pt x="34" y="10342"/>
                        <a:pt x="67" y="10475"/>
                        <a:pt x="67" y="10575"/>
                      </a:cubicBezTo>
                      <a:cubicBezTo>
                        <a:pt x="67" y="10575"/>
                        <a:pt x="601" y="10742"/>
                        <a:pt x="1101" y="10842"/>
                      </a:cubicBezTo>
                      <a:cubicBezTo>
                        <a:pt x="1301" y="10909"/>
                        <a:pt x="1535" y="10942"/>
                        <a:pt x="1701" y="10975"/>
                      </a:cubicBezTo>
                      <a:cubicBezTo>
                        <a:pt x="1801" y="11376"/>
                        <a:pt x="1868" y="11676"/>
                        <a:pt x="1868" y="11676"/>
                      </a:cubicBezTo>
                      <a:lnTo>
                        <a:pt x="1868" y="11709"/>
                      </a:lnTo>
                      <a:cubicBezTo>
                        <a:pt x="1868" y="11743"/>
                        <a:pt x="1902" y="11809"/>
                        <a:pt x="1902" y="11843"/>
                      </a:cubicBezTo>
                      <a:cubicBezTo>
                        <a:pt x="1968" y="11976"/>
                        <a:pt x="2035" y="12143"/>
                        <a:pt x="2102" y="12343"/>
                      </a:cubicBezTo>
                      <a:cubicBezTo>
                        <a:pt x="1968" y="12443"/>
                        <a:pt x="1801" y="12610"/>
                        <a:pt x="1635" y="12777"/>
                      </a:cubicBezTo>
                      <a:cubicBezTo>
                        <a:pt x="1268" y="13144"/>
                        <a:pt x="934" y="13544"/>
                        <a:pt x="934" y="13544"/>
                      </a:cubicBezTo>
                      <a:lnTo>
                        <a:pt x="1101" y="13877"/>
                      </a:lnTo>
                      <a:cubicBezTo>
                        <a:pt x="1201" y="14044"/>
                        <a:pt x="1334" y="14278"/>
                        <a:pt x="1501" y="14545"/>
                      </a:cubicBezTo>
                      <a:cubicBezTo>
                        <a:pt x="1668" y="14778"/>
                        <a:pt x="1801" y="14978"/>
                        <a:pt x="1968" y="15178"/>
                      </a:cubicBezTo>
                      <a:cubicBezTo>
                        <a:pt x="2035" y="15278"/>
                        <a:pt x="2102" y="15345"/>
                        <a:pt x="2135" y="15379"/>
                      </a:cubicBezTo>
                      <a:cubicBezTo>
                        <a:pt x="2135" y="15412"/>
                        <a:pt x="2168" y="15445"/>
                        <a:pt x="2202" y="15479"/>
                      </a:cubicBezTo>
                      <a:cubicBezTo>
                        <a:pt x="2202" y="15479"/>
                        <a:pt x="2702" y="15312"/>
                        <a:pt x="3169" y="15145"/>
                      </a:cubicBezTo>
                      <a:cubicBezTo>
                        <a:pt x="3403" y="15078"/>
                        <a:pt x="3603" y="14978"/>
                        <a:pt x="3770" y="14912"/>
                      </a:cubicBezTo>
                      <a:cubicBezTo>
                        <a:pt x="3903" y="15078"/>
                        <a:pt x="4036" y="15178"/>
                        <a:pt x="4136" y="15278"/>
                      </a:cubicBezTo>
                      <a:lnTo>
                        <a:pt x="4270" y="15412"/>
                      </a:lnTo>
                      <a:lnTo>
                        <a:pt x="4437" y="15545"/>
                      </a:lnTo>
                      <a:lnTo>
                        <a:pt x="4837" y="15846"/>
                      </a:lnTo>
                      <a:cubicBezTo>
                        <a:pt x="4804" y="16012"/>
                        <a:pt x="4737" y="16246"/>
                        <a:pt x="4704" y="16479"/>
                      </a:cubicBezTo>
                      <a:cubicBezTo>
                        <a:pt x="4570" y="16946"/>
                        <a:pt x="4537" y="17480"/>
                        <a:pt x="4537" y="17480"/>
                      </a:cubicBezTo>
                      <a:lnTo>
                        <a:pt x="4837" y="17680"/>
                      </a:lnTo>
                      <a:cubicBezTo>
                        <a:pt x="5004" y="17780"/>
                        <a:pt x="5271" y="17880"/>
                        <a:pt x="5537" y="18014"/>
                      </a:cubicBezTo>
                      <a:cubicBezTo>
                        <a:pt x="5771" y="18147"/>
                        <a:pt x="6004" y="18247"/>
                        <a:pt x="6271" y="18314"/>
                      </a:cubicBezTo>
                      <a:lnTo>
                        <a:pt x="6605" y="18447"/>
                      </a:lnTo>
                      <a:cubicBezTo>
                        <a:pt x="6605" y="18447"/>
                        <a:pt x="6705" y="18347"/>
                        <a:pt x="6838" y="18181"/>
                      </a:cubicBezTo>
                      <a:cubicBezTo>
                        <a:pt x="6938" y="18047"/>
                        <a:pt x="7105" y="17847"/>
                        <a:pt x="7272" y="17647"/>
                      </a:cubicBezTo>
                      <a:cubicBezTo>
                        <a:pt x="7439" y="17413"/>
                        <a:pt x="7539" y="17280"/>
                        <a:pt x="7639" y="17113"/>
                      </a:cubicBezTo>
                      <a:cubicBezTo>
                        <a:pt x="7806" y="17180"/>
                        <a:pt x="7973" y="17213"/>
                        <a:pt x="8139" y="17213"/>
                      </a:cubicBezTo>
                      <a:lnTo>
                        <a:pt x="8339" y="17247"/>
                      </a:lnTo>
                      <a:lnTo>
                        <a:pt x="8540" y="17280"/>
                      </a:lnTo>
                      <a:cubicBezTo>
                        <a:pt x="8706" y="17313"/>
                        <a:pt x="8873" y="17313"/>
                        <a:pt x="9040" y="17313"/>
                      </a:cubicBezTo>
                      <a:cubicBezTo>
                        <a:pt x="9107" y="17480"/>
                        <a:pt x="9173" y="17714"/>
                        <a:pt x="9240" y="17914"/>
                      </a:cubicBezTo>
                      <a:cubicBezTo>
                        <a:pt x="9440" y="18414"/>
                        <a:pt x="9674" y="18881"/>
                        <a:pt x="9674" y="18881"/>
                      </a:cubicBezTo>
                      <a:lnTo>
                        <a:pt x="10041" y="18881"/>
                      </a:lnTo>
                      <a:lnTo>
                        <a:pt x="10408" y="18848"/>
                      </a:lnTo>
                      <a:cubicBezTo>
                        <a:pt x="10541" y="18848"/>
                        <a:pt x="10674" y="18814"/>
                        <a:pt x="10808" y="18781"/>
                      </a:cubicBezTo>
                      <a:cubicBezTo>
                        <a:pt x="11075" y="18748"/>
                        <a:pt x="11342" y="18714"/>
                        <a:pt x="11575" y="18648"/>
                      </a:cubicBezTo>
                      <a:lnTo>
                        <a:pt x="11942" y="18581"/>
                      </a:lnTo>
                      <a:cubicBezTo>
                        <a:pt x="11942" y="18581"/>
                        <a:pt x="12009" y="18047"/>
                        <a:pt x="12075" y="17547"/>
                      </a:cubicBezTo>
                      <a:cubicBezTo>
                        <a:pt x="12075" y="17313"/>
                        <a:pt x="12075" y="17080"/>
                        <a:pt x="12075" y="16913"/>
                      </a:cubicBezTo>
                      <a:cubicBezTo>
                        <a:pt x="12276" y="16813"/>
                        <a:pt x="12442" y="16780"/>
                        <a:pt x="12576" y="16713"/>
                      </a:cubicBezTo>
                      <a:lnTo>
                        <a:pt x="12743" y="16646"/>
                      </a:lnTo>
                      <a:lnTo>
                        <a:pt x="12909" y="16546"/>
                      </a:lnTo>
                      <a:cubicBezTo>
                        <a:pt x="13076" y="16479"/>
                        <a:pt x="13243" y="16413"/>
                        <a:pt x="13376" y="16313"/>
                      </a:cubicBezTo>
                      <a:cubicBezTo>
                        <a:pt x="13510" y="16413"/>
                        <a:pt x="13677" y="16579"/>
                        <a:pt x="13877" y="16713"/>
                      </a:cubicBezTo>
                      <a:cubicBezTo>
                        <a:pt x="14277" y="17013"/>
                        <a:pt x="14744" y="17280"/>
                        <a:pt x="14744" y="17280"/>
                      </a:cubicBezTo>
                      <a:lnTo>
                        <a:pt x="15011" y="17080"/>
                      </a:lnTo>
                      <a:cubicBezTo>
                        <a:pt x="15178" y="16946"/>
                        <a:pt x="15445" y="16780"/>
                        <a:pt x="15645" y="16579"/>
                      </a:cubicBezTo>
                      <a:cubicBezTo>
                        <a:pt x="15845" y="16379"/>
                        <a:pt x="16045" y="16212"/>
                        <a:pt x="16212" y="16046"/>
                      </a:cubicBezTo>
                      <a:lnTo>
                        <a:pt x="16445" y="15779"/>
                      </a:lnTo>
                      <a:cubicBezTo>
                        <a:pt x="16445" y="15779"/>
                        <a:pt x="16245" y="15312"/>
                        <a:pt x="16012" y="14845"/>
                      </a:cubicBezTo>
                      <a:cubicBezTo>
                        <a:pt x="15912" y="14645"/>
                        <a:pt x="15778" y="14445"/>
                        <a:pt x="15711" y="14311"/>
                      </a:cubicBezTo>
                      <a:lnTo>
                        <a:pt x="16012" y="13877"/>
                      </a:lnTo>
                      <a:lnTo>
                        <a:pt x="16112" y="13711"/>
                      </a:lnTo>
                      <a:lnTo>
                        <a:pt x="16212" y="13544"/>
                      </a:lnTo>
                      <a:cubicBezTo>
                        <a:pt x="16278" y="13444"/>
                        <a:pt x="16379" y="13310"/>
                        <a:pt x="16479" y="13110"/>
                      </a:cubicBezTo>
                      <a:cubicBezTo>
                        <a:pt x="16645" y="13110"/>
                        <a:pt x="16846" y="13144"/>
                        <a:pt x="17079" y="13144"/>
                      </a:cubicBezTo>
                      <a:cubicBezTo>
                        <a:pt x="17346" y="13177"/>
                        <a:pt x="17613" y="13185"/>
                        <a:pt x="17813" y="13185"/>
                      </a:cubicBezTo>
                      <a:cubicBezTo>
                        <a:pt x="18013" y="13185"/>
                        <a:pt x="18146" y="13177"/>
                        <a:pt x="18146" y="13177"/>
                      </a:cubicBezTo>
                      <a:cubicBezTo>
                        <a:pt x="18146" y="13144"/>
                        <a:pt x="18146" y="13144"/>
                        <a:pt x="18180" y="13110"/>
                      </a:cubicBezTo>
                      <a:cubicBezTo>
                        <a:pt x="18213" y="13044"/>
                        <a:pt x="18213" y="12943"/>
                        <a:pt x="18280" y="12843"/>
                      </a:cubicBezTo>
                      <a:cubicBezTo>
                        <a:pt x="18347" y="12643"/>
                        <a:pt x="18447" y="12376"/>
                        <a:pt x="18513" y="12110"/>
                      </a:cubicBezTo>
                      <a:lnTo>
                        <a:pt x="18714" y="11342"/>
                      </a:lnTo>
                      <a:cubicBezTo>
                        <a:pt x="18747" y="11109"/>
                        <a:pt x="18780" y="10975"/>
                        <a:pt x="18780" y="10975"/>
                      </a:cubicBezTo>
                      <a:cubicBezTo>
                        <a:pt x="18780" y="10975"/>
                        <a:pt x="18347" y="10675"/>
                        <a:pt x="17880" y="10442"/>
                      </a:cubicBezTo>
                      <a:cubicBezTo>
                        <a:pt x="17679" y="10375"/>
                        <a:pt x="17479" y="10242"/>
                        <a:pt x="17313" y="10175"/>
                      </a:cubicBezTo>
                      <a:lnTo>
                        <a:pt x="17346" y="9441"/>
                      </a:lnTo>
                      <a:lnTo>
                        <a:pt x="17313" y="8740"/>
                      </a:lnTo>
                      <a:cubicBezTo>
                        <a:pt x="17479" y="8674"/>
                        <a:pt x="17679" y="8540"/>
                        <a:pt x="17880" y="8440"/>
                      </a:cubicBezTo>
                      <a:cubicBezTo>
                        <a:pt x="18313" y="8207"/>
                        <a:pt x="18747" y="7907"/>
                        <a:pt x="18747" y="7907"/>
                      </a:cubicBezTo>
                      <a:cubicBezTo>
                        <a:pt x="18747" y="7907"/>
                        <a:pt x="18747" y="7773"/>
                        <a:pt x="18714" y="7540"/>
                      </a:cubicBezTo>
                      <a:lnTo>
                        <a:pt x="18513" y="6772"/>
                      </a:lnTo>
                      <a:cubicBezTo>
                        <a:pt x="18447" y="6505"/>
                        <a:pt x="18313" y="6239"/>
                        <a:pt x="18247" y="6038"/>
                      </a:cubicBezTo>
                      <a:cubicBezTo>
                        <a:pt x="18213" y="5938"/>
                        <a:pt x="18180" y="5838"/>
                        <a:pt x="18146" y="5805"/>
                      </a:cubicBezTo>
                      <a:cubicBezTo>
                        <a:pt x="18146" y="5772"/>
                        <a:pt x="18146" y="5738"/>
                        <a:pt x="18113" y="5705"/>
                      </a:cubicBezTo>
                      <a:cubicBezTo>
                        <a:pt x="18113" y="5705"/>
                        <a:pt x="17579" y="5705"/>
                        <a:pt x="17079" y="5738"/>
                      </a:cubicBezTo>
                      <a:cubicBezTo>
                        <a:pt x="16846" y="5738"/>
                        <a:pt x="16645" y="5772"/>
                        <a:pt x="16445" y="5772"/>
                      </a:cubicBezTo>
                      <a:cubicBezTo>
                        <a:pt x="16345" y="5605"/>
                        <a:pt x="16245" y="5438"/>
                        <a:pt x="16178" y="5338"/>
                      </a:cubicBezTo>
                      <a:lnTo>
                        <a:pt x="16112" y="5171"/>
                      </a:lnTo>
                      <a:lnTo>
                        <a:pt x="16012" y="5004"/>
                      </a:lnTo>
                      <a:lnTo>
                        <a:pt x="15711" y="4571"/>
                      </a:lnTo>
                      <a:cubicBezTo>
                        <a:pt x="15778" y="4404"/>
                        <a:pt x="15912" y="4237"/>
                        <a:pt x="16012" y="4037"/>
                      </a:cubicBezTo>
                      <a:cubicBezTo>
                        <a:pt x="16245" y="3570"/>
                        <a:pt x="16445" y="3103"/>
                        <a:pt x="16445" y="3103"/>
                      </a:cubicBezTo>
                      <a:lnTo>
                        <a:pt x="16212" y="2836"/>
                      </a:lnTo>
                      <a:cubicBezTo>
                        <a:pt x="16078" y="2669"/>
                        <a:pt x="15845" y="2469"/>
                        <a:pt x="15645" y="2302"/>
                      </a:cubicBezTo>
                      <a:cubicBezTo>
                        <a:pt x="15445" y="2102"/>
                        <a:pt x="15211" y="1936"/>
                        <a:pt x="15011" y="1802"/>
                      </a:cubicBezTo>
                      <a:lnTo>
                        <a:pt x="14744" y="1569"/>
                      </a:lnTo>
                      <a:cubicBezTo>
                        <a:pt x="14744" y="1569"/>
                        <a:pt x="14277" y="1869"/>
                        <a:pt x="13877" y="2169"/>
                      </a:cubicBezTo>
                      <a:cubicBezTo>
                        <a:pt x="13677" y="2302"/>
                        <a:pt x="13510" y="2436"/>
                        <a:pt x="13376" y="2569"/>
                      </a:cubicBezTo>
                      <a:cubicBezTo>
                        <a:pt x="13243" y="2469"/>
                        <a:pt x="13076" y="2403"/>
                        <a:pt x="12909" y="2336"/>
                      </a:cubicBezTo>
                      <a:lnTo>
                        <a:pt x="12743" y="2236"/>
                      </a:lnTo>
                      <a:lnTo>
                        <a:pt x="12576" y="2169"/>
                      </a:lnTo>
                      <a:cubicBezTo>
                        <a:pt x="12442" y="2102"/>
                        <a:pt x="12276" y="2036"/>
                        <a:pt x="12075" y="1969"/>
                      </a:cubicBezTo>
                      <a:cubicBezTo>
                        <a:pt x="12075" y="1802"/>
                        <a:pt x="12075" y="1569"/>
                        <a:pt x="12075" y="1335"/>
                      </a:cubicBezTo>
                      <a:cubicBezTo>
                        <a:pt x="12009" y="835"/>
                        <a:pt x="11942" y="301"/>
                        <a:pt x="11942" y="301"/>
                      </a:cubicBezTo>
                      <a:lnTo>
                        <a:pt x="11575" y="234"/>
                      </a:lnTo>
                      <a:cubicBezTo>
                        <a:pt x="11342" y="168"/>
                        <a:pt x="11075" y="101"/>
                        <a:pt x="10808" y="68"/>
                      </a:cubicBezTo>
                      <a:cubicBezTo>
                        <a:pt x="10674" y="68"/>
                        <a:pt x="10541" y="34"/>
                        <a:pt x="10408" y="34"/>
                      </a:cubicBezTo>
                      <a:lnTo>
                        <a:pt x="1004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23" name="Google Shape;2723;p70"/>
                <p:cNvSpPr/>
                <p:nvPr/>
              </p:nvSpPr>
              <p:spPr>
                <a:xfrm rot="-1490104">
                  <a:off x="1611679" y="2635340"/>
                  <a:ext cx="636418" cy="63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1" h="18882" extrusionOk="0">
                      <a:moveTo>
                        <a:pt x="9274" y="3801"/>
                      </a:moveTo>
                      <a:cubicBezTo>
                        <a:pt x="12166" y="3801"/>
                        <a:pt x="14944" y="6056"/>
                        <a:pt x="14944" y="9441"/>
                      </a:cubicBezTo>
                      <a:cubicBezTo>
                        <a:pt x="14944" y="12543"/>
                        <a:pt x="12442" y="15078"/>
                        <a:pt x="9340" y="15078"/>
                      </a:cubicBezTo>
                      <a:lnTo>
                        <a:pt x="9307" y="15078"/>
                      </a:lnTo>
                      <a:cubicBezTo>
                        <a:pt x="4303" y="15078"/>
                        <a:pt x="1801" y="9007"/>
                        <a:pt x="5337" y="5471"/>
                      </a:cubicBezTo>
                      <a:cubicBezTo>
                        <a:pt x="6481" y="4317"/>
                        <a:pt x="7891" y="3801"/>
                        <a:pt x="9274" y="3801"/>
                      </a:cubicBezTo>
                      <a:close/>
                      <a:moveTo>
                        <a:pt x="9674" y="1"/>
                      </a:moveTo>
                      <a:cubicBezTo>
                        <a:pt x="9674" y="1"/>
                        <a:pt x="9440" y="468"/>
                        <a:pt x="9240" y="968"/>
                      </a:cubicBezTo>
                      <a:cubicBezTo>
                        <a:pt x="9173" y="1168"/>
                        <a:pt x="9107" y="1368"/>
                        <a:pt x="9040" y="1569"/>
                      </a:cubicBezTo>
                      <a:cubicBezTo>
                        <a:pt x="8873" y="1569"/>
                        <a:pt x="8706" y="1569"/>
                        <a:pt x="8540" y="1602"/>
                      </a:cubicBezTo>
                      <a:lnTo>
                        <a:pt x="8339" y="1635"/>
                      </a:lnTo>
                      <a:lnTo>
                        <a:pt x="8139" y="1669"/>
                      </a:lnTo>
                      <a:cubicBezTo>
                        <a:pt x="7973" y="1669"/>
                        <a:pt x="7806" y="1702"/>
                        <a:pt x="7639" y="1769"/>
                      </a:cubicBezTo>
                      <a:cubicBezTo>
                        <a:pt x="7539" y="1602"/>
                        <a:pt x="7405" y="1435"/>
                        <a:pt x="7272" y="1235"/>
                      </a:cubicBezTo>
                      <a:cubicBezTo>
                        <a:pt x="7139" y="1068"/>
                        <a:pt x="6938" y="835"/>
                        <a:pt x="6838" y="668"/>
                      </a:cubicBezTo>
                      <a:cubicBezTo>
                        <a:pt x="6705" y="535"/>
                        <a:pt x="6605" y="434"/>
                        <a:pt x="6605" y="434"/>
                      </a:cubicBezTo>
                      <a:lnTo>
                        <a:pt x="6271" y="568"/>
                      </a:lnTo>
                      <a:cubicBezTo>
                        <a:pt x="6004" y="635"/>
                        <a:pt x="5771" y="735"/>
                        <a:pt x="5537" y="835"/>
                      </a:cubicBezTo>
                      <a:cubicBezTo>
                        <a:pt x="5271" y="968"/>
                        <a:pt x="5004" y="1102"/>
                        <a:pt x="4837" y="1202"/>
                      </a:cubicBezTo>
                      <a:lnTo>
                        <a:pt x="4537" y="1402"/>
                      </a:lnTo>
                      <a:cubicBezTo>
                        <a:pt x="4537" y="1402"/>
                        <a:pt x="4570" y="1902"/>
                        <a:pt x="4704" y="2403"/>
                      </a:cubicBezTo>
                      <a:cubicBezTo>
                        <a:pt x="4737" y="2636"/>
                        <a:pt x="4804" y="2870"/>
                        <a:pt x="4837" y="3036"/>
                      </a:cubicBezTo>
                      <a:lnTo>
                        <a:pt x="4437" y="3337"/>
                      </a:lnTo>
                      <a:lnTo>
                        <a:pt x="4270" y="3470"/>
                      </a:lnTo>
                      <a:lnTo>
                        <a:pt x="4136" y="3603"/>
                      </a:lnTo>
                      <a:cubicBezTo>
                        <a:pt x="4003" y="3703"/>
                        <a:pt x="3870" y="3837"/>
                        <a:pt x="3770" y="3970"/>
                      </a:cubicBezTo>
                      <a:cubicBezTo>
                        <a:pt x="3603" y="3904"/>
                        <a:pt x="3403" y="3804"/>
                        <a:pt x="3169" y="3737"/>
                      </a:cubicBezTo>
                      <a:cubicBezTo>
                        <a:pt x="2702" y="3537"/>
                        <a:pt x="2202" y="3403"/>
                        <a:pt x="2202" y="3403"/>
                      </a:cubicBezTo>
                      <a:cubicBezTo>
                        <a:pt x="2168" y="3437"/>
                        <a:pt x="2135" y="3437"/>
                        <a:pt x="2135" y="3470"/>
                      </a:cubicBezTo>
                      <a:cubicBezTo>
                        <a:pt x="2102" y="3537"/>
                        <a:pt x="2035" y="3603"/>
                        <a:pt x="1968" y="3703"/>
                      </a:cubicBezTo>
                      <a:cubicBezTo>
                        <a:pt x="1801" y="3904"/>
                        <a:pt x="1668" y="4104"/>
                        <a:pt x="1501" y="4337"/>
                      </a:cubicBezTo>
                      <a:cubicBezTo>
                        <a:pt x="1368" y="4571"/>
                        <a:pt x="1201" y="4804"/>
                        <a:pt x="1101" y="5004"/>
                      </a:cubicBezTo>
                      <a:lnTo>
                        <a:pt x="934" y="5338"/>
                      </a:lnTo>
                      <a:cubicBezTo>
                        <a:pt x="934" y="5338"/>
                        <a:pt x="1268" y="5738"/>
                        <a:pt x="1635" y="6105"/>
                      </a:cubicBezTo>
                      <a:cubicBezTo>
                        <a:pt x="1801" y="6272"/>
                        <a:pt x="1968" y="6405"/>
                        <a:pt x="2102" y="6539"/>
                      </a:cubicBezTo>
                      <a:cubicBezTo>
                        <a:pt x="2035" y="6739"/>
                        <a:pt x="1968" y="6906"/>
                        <a:pt x="1902" y="7039"/>
                      </a:cubicBezTo>
                      <a:cubicBezTo>
                        <a:pt x="1902" y="7073"/>
                        <a:pt x="1868" y="7106"/>
                        <a:pt x="1868" y="7173"/>
                      </a:cubicBezTo>
                      <a:lnTo>
                        <a:pt x="1868" y="7206"/>
                      </a:lnTo>
                      <a:cubicBezTo>
                        <a:pt x="1868" y="7206"/>
                        <a:pt x="1801" y="7473"/>
                        <a:pt x="1701" y="7907"/>
                      </a:cubicBezTo>
                      <a:cubicBezTo>
                        <a:pt x="1535" y="7940"/>
                        <a:pt x="1301" y="7973"/>
                        <a:pt x="1101" y="8007"/>
                      </a:cubicBezTo>
                      <a:cubicBezTo>
                        <a:pt x="601" y="8140"/>
                        <a:pt x="67" y="8307"/>
                        <a:pt x="67" y="8307"/>
                      </a:cubicBezTo>
                      <a:cubicBezTo>
                        <a:pt x="67" y="8407"/>
                        <a:pt x="34" y="8540"/>
                        <a:pt x="34" y="8640"/>
                      </a:cubicBezTo>
                      <a:cubicBezTo>
                        <a:pt x="34" y="8874"/>
                        <a:pt x="34" y="9141"/>
                        <a:pt x="0" y="9441"/>
                      </a:cubicBezTo>
                      <a:cubicBezTo>
                        <a:pt x="0" y="9741"/>
                        <a:pt x="34" y="10008"/>
                        <a:pt x="34" y="10242"/>
                      </a:cubicBezTo>
                      <a:cubicBezTo>
                        <a:pt x="34" y="10342"/>
                        <a:pt x="67" y="10475"/>
                        <a:pt x="67" y="10575"/>
                      </a:cubicBezTo>
                      <a:cubicBezTo>
                        <a:pt x="67" y="10575"/>
                        <a:pt x="601" y="10742"/>
                        <a:pt x="1101" y="10842"/>
                      </a:cubicBezTo>
                      <a:cubicBezTo>
                        <a:pt x="1301" y="10909"/>
                        <a:pt x="1535" y="10942"/>
                        <a:pt x="1701" y="10975"/>
                      </a:cubicBezTo>
                      <a:cubicBezTo>
                        <a:pt x="1801" y="11376"/>
                        <a:pt x="1868" y="11676"/>
                        <a:pt x="1868" y="11676"/>
                      </a:cubicBezTo>
                      <a:lnTo>
                        <a:pt x="1868" y="11709"/>
                      </a:lnTo>
                      <a:cubicBezTo>
                        <a:pt x="1868" y="11743"/>
                        <a:pt x="1902" y="11809"/>
                        <a:pt x="1902" y="11843"/>
                      </a:cubicBezTo>
                      <a:cubicBezTo>
                        <a:pt x="1968" y="11976"/>
                        <a:pt x="2035" y="12143"/>
                        <a:pt x="2102" y="12343"/>
                      </a:cubicBezTo>
                      <a:cubicBezTo>
                        <a:pt x="1968" y="12443"/>
                        <a:pt x="1801" y="12610"/>
                        <a:pt x="1635" y="12777"/>
                      </a:cubicBezTo>
                      <a:cubicBezTo>
                        <a:pt x="1268" y="13144"/>
                        <a:pt x="934" y="13544"/>
                        <a:pt x="934" y="13544"/>
                      </a:cubicBezTo>
                      <a:lnTo>
                        <a:pt x="1101" y="13877"/>
                      </a:lnTo>
                      <a:cubicBezTo>
                        <a:pt x="1201" y="14044"/>
                        <a:pt x="1334" y="14278"/>
                        <a:pt x="1501" y="14545"/>
                      </a:cubicBezTo>
                      <a:cubicBezTo>
                        <a:pt x="1668" y="14778"/>
                        <a:pt x="1801" y="14978"/>
                        <a:pt x="1968" y="15178"/>
                      </a:cubicBezTo>
                      <a:cubicBezTo>
                        <a:pt x="2035" y="15278"/>
                        <a:pt x="2102" y="15345"/>
                        <a:pt x="2135" y="15379"/>
                      </a:cubicBezTo>
                      <a:cubicBezTo>
                        <a:pt x="2135" y="15412"/>
                        <a:pt x="2168" y="15445"/>
                        <a:pt x="2202" y="15479"/>
                      </a:cubicBezTo>
                      <a:cubicBezTo>
                        <a:pt x="2202" y="15479"/>
                        <a:pt x="2702" y="15312"/>
                        <a:pt x="3169" y="15145"/>
                      </a:cubicBezTo>
                      <a:cubicBezTo>
                        <a:pt x="3403" y="15078"/>
                        <a:pt x="3603" y="14978"/>
                        <a:pt x="3770" y="14912"/>
                      </a:cubicBezTo>
                      <a:cubicBezTo>
                        <a:pt x="3903" y="15078"/>
                        <a:pt x="4036" y="15178"/>
                        <a:pt x="4136" y="15278"/>
                      </a:cubicBezTo>
                      <a:lnTo>
                        <a:pt x="4270" y="15412"/>
                      </a:lnTo>
                      <a:lnTo>
                        <a:pt x="4437" y="15545"/>
                      </a:lnTo>
                      <a:lnTo>
                        <a:pt x="4837" y="15846"/>
                      </a:lnTo>
                      <a:cubicBezTo>
                        <a:pt x="4804" y="16012"/>
                        <a:pt x="4737" y="16246"/>
                        <a:pt x="4704" y="16479"/>
                      </a:cubicBezTo>
                      <a:cubicBezTo>
                        <a:pt x="4570" y="16946"/>
                        <a:pt x="4537" y="17480"/>
                        <a:pt x="4537" y="17480"/>
                      </a:cubicBezTo>
                      <a:lnTo>
                        <a:pt x="4837" y="17680"/>
                      </a:lnTo>
                      <a:cubicBezTo>
                        <a:pt x="5004" y="17780"/>
                        <a:pt x="5271" y="17880"/>
                        <a:pt x="5537" y="18014"/>
                      </a:cubicBezTo>
                      <a:cubicBezTo>
                        <a:pt x="5771" y="18147"/>
                        <a:pt x="6004" y="18247"/>
                        <a:pt x="6271" y="18314"/>
                      </a:cubicBezTo>
                      <a:lnTo>
                        <a:pt x="6605" y="18447"/>
                      </a:lnTo>
                      <a:cubicBezTo>
                        <a:pt x="6605" y="18447"/>
                        <a:pt x="6705" y="18347"/>
                        <a:pt x="6838" y="18181"/>
                      </a:cubicBezTo>
                      <a:cubicBezTo>
                        <a:pt x="6938" y="18047"/>
                        <a:pt x="7105" y="17847"/>
                        <a:pt x="7272" y="17647"/>
                      </a:cubicBezTo>
                      <a:cubicBezTo>
                        <a:pt x="7439" y="17413"/>
                        <a:pt x="7539" y="17280"/>
                        <a:pt x="7639" y="17113"/>
                      </a:cubicBezTo>
                      <a:cubicBezTo>
                        <a:pt x="7806" y="17180"/>
                        <a:pt x="7973" y="17213"/>
                        <a:pt x="8139" y="17213"/>
                      </a:cubicBezTo>
                      <a:lnTo>
                        <a:pt x="8339" y="17247"/>
                      </a:lnTo>
                      <a:lnTo>
                        <a:pt x="8540" y="17280"/>
                      </a:lnTo>
                      <a:cubicBezTo>
                        <a:pt x="8706" y="17313"/>
                        <a:pt x="8873" y="17313"/>
                        <a:pt x="9040" y="17313"/>
                      </a:cubicBezTo>
                      <a:cubicBezTo>
                        <a:pt x="9107" y="17480"/>
                        <a:pt x="9173" y="17714"/>
                        <a:pt x="9240" y="17914"/>
                      </a:cubicBezTo>
                      <a:cubicBezTo>
                        <a:pt x="9440" y="18414"/>
                        <a:pt x="9674" y="18881"/>
                        <a:pt x="9674" y="18881"/>
                      </a:cubicBezTo>
                      <a:lnTo>
                        <a:pt x="10041" y="18881"/>
                      </a:lnTo>
                      <a:lnTo>
                        <a:pt x="10408" y="18848"/>
                      </a:lnTo>
                      <a:cubicBezTo>
                        <a:pt x="10541" y="18848"/>
                        <a:pt x="10674" y="18814"/>
                        <a:pt x="10808" y="18781"/>
                      </a:cubicBezTo>
                      <a:cubicBezTo>
                        <a:pt x="11075" y="18748"/>
                        <a:pt x="11342" y="18714"/>
                        <a:pt x="11575" y="18648"/>
                      </a:cubicBezTo>
                      <a:lnTo>
                        <a:pt x="11942" y="18581"/>
                      </a:lnTo>
                      <a:cubicBezTo>
                        <a:pt x="11942" y="18581"/>
                        <a:pt x="12009" y="18047"/>
                        <a:pt x="12075" y="17547"/>
                      </a:cubicBezTo>
                      <a:cubicBezTo>
                        <a:pt x="12075" y="17313"/>
                        <a:pt x="12075" y="17080"/>
                        <a:pt x="12075" y="16913"/>
                      </a:cubicBezTo>
                      <a:cubicBezTo>
                        <a:pt x="12276" y="16813"/>
                        <a:pt x="12442" y="16780"/>
                        <a:pt x="12576" y="16713"/>
                      </a:cubicBezTo>
                      <a:lnTo>
                        <a:pt x="12743" y="16646"/>
                      </a:lnTo>
                      <a:lnTo>
                        <a:pt x="12909" y="16546"/>
                      </a:lnTo>
                      <a:cubicBezTo>
                        <a:pt x="13076" y="16479"/>
                        <a:pt x="13243" y="16413"/>
                        <a:pt x="13376" y="16313"/>
                      </a:cubicBezTo>
                      <a:cubicBezTo>
                        <a:pt x="13510" y="16413"/>
                        <a:pt x="13677" y="16579"/>
                        <a:pt x="13877" y="16713"/>
                      </a:cubicBezTo>
                      <a:cubicBezTo>
                        <a:pt x="14277" y="17013"/>
                        <a:pt x="14744" y="17280"/>
                        <a:pt x="14744" y="17280"/>
                      </a:cubicBezTo>
                      <a:lnTo>
                        <a:pt x="15011" y="17080"/>
                      </a:lnTo>
                      <a:cubicBezTo>
                        <a:pt x="15178" y="16946"/>
                        <a:pt x="15445" y="16780"/>
                        <a:pt x="15645" y="16579"/>
                      </a:cubicBezTo>
                      <a:cubicBezTo>
                        <a:pt x="15845" y="16379"/>
                        <a:pt x="16045" y="16212"/>
                        <a:pt x="16212" y="16046"/>
                      </a:cubicBezTo>
                      <a:lnTo>
                        <a:pt x="16445" y="15779"/>
                      </a:lnTo>
                      <a:cubicBezTo>
                        <a:pt x="16445" y="15779"/>
                        <a:pt x="16245" y="15312"/>
                        <a:pt x="16012" y="14845"/>
                      </a:cubicBezTo>
                      <a:cubicBezTo>
                        <a:pt x="15912" y="14645"/>
                        <a:pt x="15778" y="14445"/>
                        <a:pt x="15711" y="14311"/>
                      </a:cubicBezTo>
                      <a:lnTo>
                        <a:pt x="16012" y="13877"/>
                      </a:lnTo>
                      <a:lnTo>
                        <a:pt x="16112" y="13711"/>
                      </a:lnTo>
                      <a:lnTo>
                        <a:pt x="16212" y="13544"/>
                      </a:lnTo>
                      <a:cubicBezTo>
                        <a:pt x="16278" y="13444"/>
                        <a:pt x="16379" y="13310"/>
                        <a:pt x="16479" y="13110"/>
                      </a:cubicBezTo>
                      <a:cubicBezTo>
                        <a:pt x="16645" y="13110"/>
                        <a:pt x="16846" y="13144"/>
                        <a:pt x="17079" y="13144"/>
                      </a:cubicBezTo>
                      <a:cubicBezTo>
                        <a:pt x="17346" y="13177"/>
                        <a:pt x="17613" y="13185"/>
                        <a:pt x="17813" y="13185"/>
                      </a:cubicBezTo>
                      <a:cubicBezTo>
                        <a:pt x="18013" y="13185"/>
                        <a:pt x="18146" y="13177"/>
                        <a:pt x="18146" y="13177"/>
                      </a:cubicBezTo>
                      <a:cubicBezTo>
                        <a:pt x="18146" y="13144"/>
                        <a:pt x="18146" y="13144"/>
                        <a:pt x="18180" y="13110"/>
                      </a:cubicBezTo>
                      <a:cubicBezTo>
                        <a:pt x="18213" y="13044"/>
                        <a:pt x="18213" y="12943"/>
                        <a:pt x="18280" y="12843"/>
                      </a:cubicBezTo>
                      <a:cubicBezTo>
                        <a:pt x="18347" y="12643"/>
                        <a:pt x="18447" y="12376"/>
                        <a:pt x="18513" y="12110"/>
                      </a:cubicBezTo>
                      <a:lnTo>
                        <a:pt x="18714" y="11342"/>
                      </a:lnTo>
                      <a:cubicBezTo>
                        <a:pt x="18747" y="11109"/>
                        <a:pt x="18780" y="10975"/>
                        <a:pt x="18780" y="10975"/>
                      </a:cubicBezTo>
                      <a:cubicBezTo>
                        <a:pt x="18780" y="10975"/>
                        <a:pt x="18347" y="10675"/>
                        <a:pt x="17880" y="10442"/>
                      </a:cubicBezTo>
                      <a:cubicBezTo>
                        <a:pt x="17679" y="10375"/>
                        <a:pt x="17479" y="10242"/>
                        <a:pt x="17313" y="10175"/>
                      </a:cubicBezTo>
                      <a:lnTo>
                        <a:pt x="17346" y="9441"/>
                      </a:lnTo>
                      <a:lnTo>
                        <a:pt x="17313" y="8740"/>
                      </a:lnTo>
                      <a:cubicBezTo>
                        <a:pt x="17479" y="8674"/>
                        <a:pt x="17679" y="8540"/>
                        <a:pt x="17880" y="8440"/>
                      </a:cubicBezTo>
                      <a:cubicBezTo>
                        <a:pt x="18313" y="8207"/>
                        <a:pt x="18747" y="7907"/>
                        <a:pt x="18747" y="7907"/>
                      </a:cubicBezTo>
                      <a:cubicBezTo>
                        <a:pt x="18747" y="7907"/>
                        <a:pt x="18747" y="7773"/>
                        <a:pt x="18714" y="7540"/>
                      </a:cubicBezTo>
                      <a:lnTo>
                        <a:pt x="18513" y="6772"/>
                      </a:lnTo>
                      <a:cubicBezTo>
                        <a:pt x="18447" y="6505"/>
                        <a:pt x="18313" y="6239"/>
                        <a:pt x="18247" y="6038"/>
                      </a:cubicBezTo>
                      <a:cubicBezTo>
                        <a:pt x="18213" y="5938"/>
                        <a:pt x="18180" y="5838"/>
                        <a:pt x="18146" y="5805"/>
                      </a:cubicBezTo>
                      <a:cubicBezTo>
                        <a:pt x="18146" y="5772"/>
                        <a:pt x="18146" y="5738"/>
                        <a:pt x="18113" y="5705"/>
                      </a:cubicBezTo>
                      <a:cubicBezTo>
                        <a:pt x="18113" y="5705"/>
                        <a:pt x="17579" y="5705"/>
                        <a:pt x="17079" y="5738"/>
                      </a:cubicBezTo>
                      <a:cubicBezTo>
                        <a:pt x="16846" y="5738"/>
                        <a:pt x="16645" y="5772"/>
                        <a:pt x="16445" y="5772"/>
                      </a:cubicBezTo>
                      <a:cubicBezTo>
                        <a:pt x="16345" y="5605"/>
                        <a:pt x="16245" y="5438"/>
                        <a:pt x="16178" y="5338"/>
                      </a:cubicBezTo>
                      <a:lnTo>
                        <a:pt x="16112" y="5171"/>
                      </a:lnTo>
                      <a:lnTo>
                        <a:pt x="16012" y="5004"/>
                      </a:lnTo>
                      <a:lnTo>
                        <a:pt x="15711" y="4571"/>
                      </a:lnTo>
                      <a:cubicBezTo>
                        <a:pt x="15778" y="4404"/>
                        <a:pt x="15912" y="4237"/>
                        <a:pt x="16012" y="4037"/>
                      </a:cubicBezTo>
                      <a:cubicBezTo>
                        <a:pt x="16245" y="3570"/>
                        <a:pt x="16445" y="3103"/>
                        <a:pt x="16445" y="3103"/>
                      </a:cubicBezTo>
                      <a:lnTo>
                        <a:pt x="16212" y="2836"/>
                      </a:lnTo>
                      <a:cubicBezTo>
                        <a:pt x="16078" y="2669"/>
                        <a:pt x="15845" y="2469"/>
                        <a:pt x="15645" y="2302"/>
                      </a:cubicBezTo>
                      <a:cubicBezTo>
                        <a:pt x="15445" y="2102"/>
                        <a:pt x="15211" y="1936"/>
                        <a:pt x="15011" y="1802"/>
                      </a:cubicBezTo>
                      <a:lnTo>
                        <a:pt x="14744" y="1569"/>
                      </a:lnTo>
                      <a:cubicBezTo>
                        <a:pt x="14744" y="1569"/>
                        <a:pt x="14277" y="1869"/>
                        <a:pt x="13877" y="2169"/>
                      </a:cubicBezTo>
                      <a:cubicBezTo>
                        <a:pt x="13677" y="2302"/>
                        <a:pt x="13510" y="2436"/>
                        <a:pt x="13376" y="2569"/>
                      </a:cubicBezTo>
                      <a:cubicBezTo>
                        <a:pt x="13243" y="2469"/>
                        <a:pt x="13076" y="2403"/>
                        <a:pt x="12909" y="2336"/>
                      </a:cubicBezTo>
                      <a:lnTo>
                        <a:pt x="12743" y="2236"/>
                      </a:lnTo>
                      <a:lnTo>
                        <a:pt x="12576" y="2169"/>
                      </a:lnTo>
                      <a:cubicBezTo>
                        <a:pt x="12442" y="2102"/>
                        <a:pt x="12276" y="2036"/>
                        <a:pt x="12075" y="1969"/>
                      </a:cubicBezTo>
                      <a:cubicBezTo>
                        <a:pt x="12075" y="1802"/>
                        <a:pt x="12075" y="1569"/>
                        <a:pt x="12075" y="1335"/>
                      </a:cubicBezTo>
                      <a:cubicBezTo>
                        <a:pt x="12009" y="835"/>
                        <a:pt x="11942" y="301"/>
                        <a:pt x="11942" y="301"/>
                      </a:cubicBezTo>
                      <a:lnTo>
                        <a:pt x="11575" y="234"/>
                      </a:lnTo>
                      <a:cubicBezTo>
                        <a:pt x="11342" y="168"/>
                        <a:pt x="11075" y="101"/>
                        <a:pt x="10808" y="68"/>
                      </a:cubicBezTo>
                      <a:cubicBezTo>
                        <a:pt x="10674" y="68"/>
                        <a:pt x="10541" y="34"/>
                        <a:pt x="10408" y="34"/>
                      </a:cubicBezTo>
                      <a:lnTo>
                        <a:pt x="1004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24" name="Google Shape;2724;p70"/>
                <p:cNvSpPr/>
                <p:nvPr/>
              </p:nvSpPr>
              <p:spPr>
                <a:xfrm rot="-1490218">
                  <a:off x="1870916" y="3323079"/>
                  <a:ext cx="525709" cy="52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1" h="18882" extrusionOk="0">
                      <a:moveTo>
                        <a:pt x="9274" y="3801"/>
                      </a:moveTo>
                      <a:cubicBezTo>
                        <a:pt x="12166" y="3801"/>
                        <a:pt x="14944" y="6056"/>
                        <a:pt x="14944" y="9441"/>
                      </a:cubicBezTo>
                      <a:cubicBezTo>
                        <a:pt x="14944" y="12543"/>
                        <a:pt x="12442" y="15078"/>
                        <a:pt x="9340" y="15078"/>
                      </a:cubicBezTo>
                      <a:lnTo>
                        <a:pt x="9307" y="15078"/>
                      </a:lnTo>
                      <a:cubicBezTo>
                        <a:pt x="4303" y="15078"/>
                        <a:pt x="1801" y="9007"/>
                        <a:pt x="5337" y="5471"/>
                      </a:cubicBezTo>
                      <a:cubicBezTo>
                        <a:pt x="6481" y="4317"/>
                        <a:pt x="7891" y="3801"/>
                        <a:pt x="9274" y="3801"/>
                      </a:cubicBezTo>
                      <a:close/>
                      <a:moveTo>
                        <a:pt x="9674" y="1"/>
                      </a:moveTo>
                      <a:cubicBezTo>
                        <a:pt x="9674" y="1"/>
                        <a:pt x="9440" y="468"/>
                        <a:pt x="9240" y="968"/>
                      </a:cubicBezTo>
                      <a:cubicBezTo>
                        <a:pt x="9173" y="1168"/>
                        <a:pt x="9107" y="1368"/>
                        <a:pt x="9040" y="1569"/>
                      </a:cubicBezTo>
                      <a:cubicBezTo>
                        <a:pt x="8873" y="1569"/>
                        <a:pt x="8706" y="1569"/>
                        <a:pt x="8540" y="1602"/>
                      </a:cubicBezTo>
                      <a:lnTo>
                        <a:pt x="8339" y="1635"/>
                      </a:lnTo>
                      <a:lnTo>
                        <a:pt x="8139" y="1669"/>
                      </a:lnTo>
                      <a:cubicBezTo>
                        <a:pt x="7973" y="1669"/>
                        <a:pt x="7806" y="1702"/>
                        <a:pt x="7639" y="1769"/>
                      </a:cubicBezTo>
                      <a:cubicBezTo>
                        <a:pt x="7539" y="1602"/>
                        <a:pt x="7405" y="1435"/>
                        <a:pt x="7272" y="1235"/>
                      </a:cubicBezTo>
                      <a:cubicBezTo>
                        <a:pt x="7139" y="1068"/>
                        <a:pt x="6938" y="835"/>
                        <a:pt x="6838" y="668"/>
                      </a:cubicBezTo>
                      <a:cubicBezTo>
                        <a:pt x="6705" y="535"/>
                        <a:pt x="6605" y="434"/>
                        <a:pt x="6605" y="434"/>
                      </a:cubicBezTo>
                      <a:lnTo>
                        <a:pt x="6271" y="568"/>
                      </a:lnTo>
                      <a:cubicBezTo>
                        <a:pt x="6004" y="635"/>
                        <a:pt x="5771" y="735"/>
                        <a:pt x="5537" y="835"/>
                      </a:cubicBezTo>
                      <a:cubicBezTo>
                        <a:pt x="5271" y="968"/>
                        <a:pt x="5004" y="1102"/>
                        <a:pt x="4837" y="1202"/>
                      </a:cubicBezTo>
                      <a:lnTo>
                        <a:pt x="4537" y="1402"/>
                      </a:lnTo>
                      <a:cubicBezTo>
                        <a:pt x="4537" y="1402"/>
                        <a:pt x="4570" y="1902"/>
                        <a:pt x="4704" y="2403"/>
                      </a:cubicBezTo>
                      <a:cubicBezTo>
                        <a:pt x="4737" y="2636"/>
                        <a:pt x="4804" y="2870"/>
                        <a:pt x="4837" y="3036"/>
                      </a:cubicBezTo>
                      <a:lnTo>
                        <a:pt x="4437" y="3337"/>
                      </a:lnTo>
                      <a:lnTo>
                        <a:pt x="4270" y="3470"/>
                      </a:lnTo>
                      <a:lnTo>
                        <a:pt x="4136" y="3603"/>
                      </a:lnTo>
                      <a:cubicBezTo>
                        <a:pt x="4003" y="3703"/>
                        <a:pt x="3870" y="3837"/>
                        <a:pt x="3770" y="3970"/>
                      </a:cubicBezTo>
                      <a:cubicBezTo>
                        <a:pt x="3603" y="3904"/>
                        <a:pt x="3403" y="3804"/>
                        <a:pt x="3169" y="3737"/>
                      </a:cubicBezTo>
                      <a:cubicBezTo>
                        <a:pt x="2702" y="3537"/>
                        <a:pt x="2202" y="3403"/>
                        <a:pt x="2202" y="3403"/>
                      </a:cubicBezTo>
                      <a:cubicBezTo>
                        <a:pt x="2168" y="3437"/>
                        <a:pt x="2135" y="3437"/>
                        <a:pt x="2135" y="3470"/>
                      </a:cubicBezTo>
                      <a:cubicBezTo>
                        <a:pt x="2102" y="3537"/>
                        <a:pt x="2035" y="3603"/>
                        <a:pt x="1968" y="3703"/>
                      </a:cubicBezTo>
                      <a:cubicBezTo>
                        <a:pt x="1801" y="3904"/>
                        <a:pt x="1668" y="4104"/>
                        <a:pt x="1501" y="4337"/>
                      </a:cubicBezTo>
                      <a:cubicBezTo>
                        <a:pt x="1368" y="4571"/>
                        <a:pt x="1201" y="4804"/>
                        <a:pt x="1101" y="5004"/>
                      </a:cubicBezTo>
                      <a:lnTo>
                        <a:pt x="934" y="5338"/>
                      </a:lnTo>
                      <a:cubicBezTo>
                        <a:pt x="934" y="5338"/>
                        <a:pt x="1268" y="5738"/>
                        <a:pt x="1635" y="6105"/>
                      </a:cubicBezTo>
                      <a:cubicBezTo>
                        <a:pt x="1801" y="6272"/>
                        <a:pt x="1968" y="6405"/>
                        <a:pt x="2102" y="6539"/>
                      </a:cubicBezTo>
                      <a:cubicBezTo>
                        <a:pt x="2035" y="6739"/>
                        <a:pt x="1968" y="6906"/>
                        <a:pt x="1902" y="7039"/>
                      </a:cubicBezTo>
                      <a:cubicBezTo>
                        <a:pt x="1902" y="7073"/>
                        <a:pt x="1868" y="7106"/>
                        <a:pt x="1868" y="7173"/>
                      </a:cubicBezTo>
                      <a:lnTo>
                        <a:pt x="1868" y="7206"/>
                      </a:lnTo>
                      <a:cubicBezTo>
                        <a:pt x="1868" y="7206"/>
                        <a:pt x="1801" y="7473"/>
                        <a:pt x="1701" y="7907"/>
                      </a:cubicBezTo>
                      <a:cubicBezTo>
                        <a:pt x="1535" y="7940"/>
                        <a:pt x="1301" y="7973"/>
                        <a:pt x="1101" y="8007"/>
                      </a:cubicBezTo>
                      <a:cubicBezTo>
                        <a:pt x="601" y="8140"/>
                        <a:pt x="67" y="8307"/>
                        <a:pt x="67" y="8307"/>
                      </a:cubicBezTo>
                      <a:cubicBezTo>
                        <a:pt x="67" y="8407"/>
                        <a:pt x="34" y="8540"/>
                        <a:pt x="34" y="8640"/>
                      </a:cubicBezTo>
                      <a:cubicBezTo>
                        <a:pt x="34" y="8874"/>
                        <a:pt x="34" y="9141"/>
                        <a:pt x="0" y="9441"/>
                      </a:cubicBezTo>
                      <a:cubicBezTo>
                        <a:pt x="0" y="9741"/>
                        <a:pt x="34" y="10008"/>
                        <a:pt x="34" y="10242"/>
                      </a:cubicBezTo>
                      <a:cubicBezTo>
                        <a:pt x="34" y="10342"/>
                        <a:pt x="67" y="10475"/>
                        <a:pt x="67" y="10575"/>
                      </a:cubicBezTo>
                      <a:cubicBezTo>
                        <a:pt x="67" y="10575"/>
                        <a:pt x="601" y="10742"/>
                        <a:pt x="1101" y="10842"/>
                      </a:cubicBezTo>
                      <a:cubicBezTo>
                        <a:pt x="1301" y="10909"/>
                        <a:pt x="1535" y="10942"/>
                        <a:pt x="1701" y="10975"/>
                      </a:cubicBezTo>
                      <a:cubicBezTo>
                        <a:pt x="1801" y="11376"/>
                        <a:pt x="1868" y="11676"/>
                        <a:pt x="1868" y="11676"/>
                      </a:cubicBezTo>
                      <a:lnTo>
                        <a:pt x="1868" y="11709"/>
                      </a:lnTo>
                      <a:cubicBezTo>
                        <a:pt x="1868" y="11743"/>
                        <a:pt x="1902" y="11809"/>
                        <a:pt x="1902" y="11843"/>
                      </a:cubicBezTo>
                      <a:cubicBezTo>
                        <a:pt x="1968" y="11976"/>
                        <a:pt x="2035" y="12143"/>
                        <a:pt x="2102" y="12343"/>
                      </a:cubicBezTo>
                      <a:cubicBezTo>
                        <a:pt x="1968" y="12443"/>
                        <a:pt x="1801" y="12610"/>
                        <a:pt x="1635" y="12777"/>
                      </a:cubicBezTo>
                      <a:cubicBezTo>
                        <a:pt x="1268" y="13144"/>
                        <a:pt x="934" y="13544"/>
                        <a:pt x="934" y="13544"/>
                      </a:cubicBezTo>
                      <a:lnTo>
                        <a:pt x="1101" y="13877"/>
                      </a:lnTo>
                      <a:cubicBezTo>
                        <a:pt x="1201" y="14044"/>
                        <a:pt x="1334" y="14278"/>
                        <a:pt x="1501" y="14545"/>
                      </a:cubicBezTo>
                      <a:cubicBezTo>
                        <a:pt x="1668" y="14778"/>
                        <a:pt x="1801" y="14978"/>
                        <a:pt x="1968" y="15178"/>
                      </a:cubicBezTo>
                      <a:cubicBezTo>
                        <a:pt x="2035" y="15278"/>
                        <a:pt x="2102" y="15345"/>
                        <a:pt x="2135" y="15379"/>
                      </a:cubicBezTo>
                      <a:cubicBezTo>
                        <a:pt x="2135" y="15412"/>
                        <a:pt x="2168" y="15445"/>
                        <a:pt x="2202" y="15479"/>
                      </a:cubicBezTo>
                      <a:cubicBezTo>
                        <a:pt x="2202" y="15479"/>
                        <a:pt x="2702" y="15312"/>
                        <a:pt x="3169" y="15145"/>
                      </a:cubicBezTo>
                      <a:cubicBezTo>
                        <a:pt x="3403" y="15078"/>
                        <a:pt x="3603" y="14978"/>
                        <a:pt x="3770" y="14912"/>
                      </a:cubicBezTo>
                      <a:cubicBezTo>
                        <a:pt x="3903" y="15078"/>
                        <a:pt x="4036" y="15178"/>
                        <a:pt x="4136" y="15278"/>
                      </a:cubicBezTo>
                      <a:lnTo>
                        <a:pt x="4270" y="15412"/>
                      </a:lnTo>
                      <a:lnTo>
                        <a:pt x="4437" y="15545"/>
                      </a:lnTo>
                      <a:lnTo>
                        <a:pt x="4837" y="15846"/>
                      </a:lnTo>
                      <a:cubicBezTo>
                        <a:pt x="4804" y="16012"/>
                        <a:pt x="4737" y="16246"/>
                        <a:pt x="4704" y="16479"/>
                      </a:cubicBezTo>
                      <a:cubicBezTo>
                        <a:pt x="4570" y="16946"/>
                        <a:pt x="4537" y="17480"/>
                        <a:pt x="4537" y="17480"/>
                      </a:cubicBezTo>
                      <a:lnTo>
                        <a:pt x="4837" y="17680"/>
                      </a:lnTo>
                      <a:cubicBezTo>
                        <a:pt x="5004" y="17780"/>
                        <a:pt x="5271" y="17880"/>
                        <a:pt x="5537" y="18014"/>
                      </a:cubicBezTo>
                      <a:cubicBezTo>
                        <a:pt x="5771" y="18147"/>
                        <a:pt x="6004" y="18247"/>
                        <a:pt x="6271" y="18314"/>
                      </a:cubicBezTo>
                      <a:lnTo>
                        <a:pt x="6605" y="18447"/>
                      </a:lnTo>
                      <a:cubicBezTo>
                        <a:pt x="6605" y="18447"/>
                        <a:pt x="6705" y="18347"/>
                        <a:pt x="6838" y="18181"/>
                      </a:cubicBezTo>
                      <a:cubicBezTo>
                        <a:pt x="6938" y="18047"/>
                        <a:pt x="7105" y="17847"/>
                        <a:pt x="7272" y="17647"/>
                      </a:cubicBezTo>
                      <a:cubicBezTo>
                        <a:pt x="7439" y="17413"/>
                        <a:pt x="7539" y="17280"/>
                        <a:pt x="7639" y="17113"/>
                      </a:cubicBezTo>
                      <a:cubicBezTo>
                        <a:pt x="7806" y="17180"/>
                        <a:pt x="7973" y="17213"/>
                        <a:pt x="8139" y="17213"/>
                      </a:cubicBezTo>
                      <a:lnTo>
                        <a:pt x="8339" y="17247"/>
                      </a:lnTo>
                      <a:lnTo>
                        <a:pt x="8540" y="17280"/>
                      </a:lnTo>
                      <a:cubicBezTo>
                        <a:pt x="8706" y="17313"/>
                        <a:pt x="8873" y="17313"/>
                        <a:pt x="9040" y="17313"/>
                      </a:cubicBezTo>
                      <a:cubicBezTo>
                        <a:pt x="9107" y="17480"/>
                        <a:pt x="9173" y="17714"/>
                        <a:pt x="9240" y="17914"/>
                      </a:cubicBezTo>
                      <a:cubicBezTo>
                        <a:pt x="9440" y="18414"/>
                        <a:pt x="9674" y="18881"/>
                        <a:pt x="9674" y="18881"/>
                      </a:cubicBezTo>
                      <a:lnTo>
                        <a:pt x="10041" y="18881"/>
                      </a:lnTo>
                      <a:lnTo>
                        <a:pt x="10408" y="18848"/>
                      </a:lnTo>
                      <a:cubicBezTo>
                        <a:pt x="10541" y="18848"/>
                        <a:pt x="10674" y="18814"/>
                        <a:pt x="10808" y="18781"/>
                      </a:cubicBezTo>
                      <a:cubicBezTo>
                        <a:pt x="11075" y="18748"/>
                        <a:pt x="11342" y="18714"/>
                        <a:pt x="11575" y="18648"/>
                      </a:cubicBezTo>
                      <a:lnTo>
                        <a:pt x="11942" y="18581"/>
                      </a:lnTo>
                      <a:cubicBezTo>
                        <a:pt x="11942" y="18581"/>
                        <a:pt x="12009" y="18047"/>
                        <a:pt x="12075" y="17547"/>
                      </a:cubicBezTo>
                      <a:cubicBezTo>
                        <a:pt x="12075" y="17313"/>
                        <a:pt x="12075" y="17080"/>
                        <a:pt x="12075" y="16913"/>
                      </a:cubicBezTo>
                      <a:cubicBezTo>
                        <a:pt x="12276" y="16813"/>
                        <a:pt x="12442" y="16780"/>
                        <a:pt x="12576" y="16713"/>
                      </a:cubicBezTo>
                      <a:lnTo>
                        <a:pt x="12743" y="16646"/>
                      </a:lnTo>
                      <a:lnTo>
                        <a:pt x="12909" y="16546"/>
                      </a:lnTo>
                      <a:cubicBezTo>
                        <a:pt x="13076" y="16479"/>
                        <a:pt x="13243" y="16413"/>
                        <a:pt x="13376" y="16313"/>
                      </a:cubicBezTo>
                      <a:cubicBezTo>
                        <a:pt x="13510" y="16413"/>
                        <a:pt x="13677" y="16579"/>
                        <a:pt x="13877" y="16713"/>
                      </a:cubicBezTo>
                      <a:cubicBezTo>
                        <a:pt x="14277" y="17013"/>
                        <a:pt x="14744" y="17280"/>
                        <a:pt x="14744" y="17280"/>
                      </a:cubicBezTo>
                      <a:lnTo>
                        <a:pt x="15011" y="17080"/>
                      </a:lnTo>
                      <a:cubicBezTo>
                        <a:pt x="15178" y="16946"/>
                        <a:pt x="15445" y="16780"/>
                        <a:pt x="15645" y="16579"/>
                      </a:cubicBezTo>
                      <a:cubicBezTo>
                        <a:pt x="15845" y="16379"/>
                        <a:pt x="16045" y="16212"/>
                        <a:pt x="16212" y="16046"/>
                      </a:cubicBezTo>
                      <a:lnTo>
                        <a:pt x="16445" y="15779"/>
                      </a:lnTo>
                      <a:cubicBezTo>
                        <a:pt x="16445" y="15779"/>
                        <a:pt x="16245" y="15312"/>
                        <a:pt x="16012" y="14845"/>
                      </a:cubicBezTo>
                      <a:cubicBezTo>
                        <a:pt x="15912" y="14645"/>
                        <a:pt x="15778" y="14445"/>
                        <a:pt x="15711" y="14311"/>
                      </a:cubicBezTo>
                      <a:lnTo>
                        <a:pt x="16012" y="13877"/>
                      </a:lnTo>
                      <a:lnTo>
                        <a:pt x="16112" y="13711"/>
                      </a:lnTo>
                      <a:lnTo>
                        <a:pt x="16212" y="13544"/>
                      </a:lnTo>
                      <a:cubicBezTo>
                        <a:pt x="16278" y="13444"/>
                        <a:pt x="16379" y="13310"/>
                        <a:pt x="16479" y="13110"/>
                      </a:cubicBezTo>
                      <a:cubicBezTo>
                        <a:pt x="16645" y="13110"/>
                        <a:pt x="16846" y="13144"/>
                        <a:pt x="17079" y="13144"/>
                      </a:cubicBezTo>
                      <a:cubicBezTo>
                        <a:pt x="17346" y="13177"/>
                        <a:pt x="17613" y="13185"/>
                        <a:pt x="17813" y="13185"/>
                      </a:cubicBezTo>
                      <a:cubicBezTo>
                        <a:pt x="18013" y="13185"/>
                        <a:pt x="18146" y="13177"/>
                        <a:pt x="18146" y="13177"/>
                      </a:cubicBezTo>
                      <a:cubicBezTo>
                        <a:pt x="18146" y="13144"/>
                        <a:pt x="18146" y="13144"/>
                        <a:pt x="18180" y="13110"/>
                      </a:cubicBezTo>
                      <a:cubicBezTo>
                        <a:pt x="18213" y="13044"/>
                        <a:pt x="18213" y="12943"/>
                        <a:pt x="18280" y="12843"/>
                      </a:cubicBezTo>
                      <a:cubicBezTo>
                        <a:pt x="18347" y="12643"/>
                        <a:pt x="18447" y="12376"/>
                        <a:pt x="18513" y="12110"/>
                      </a:cubicBezTo>
                      <a:lnTo>
                        <a:pt x="18714" y="11342"/>
                      </a:lnTo>
                      <a:cubicBezTo>
                        <a:pt x="18747" y="11109"/>
                        <a:pt x="18780" y="10975"/>
                        <a:pt x="18780" y="10975"/>
                      </a:cubicBezTo>
                      <a:cubicBezTo>
                        <a:pt x="18780" y="10975"/>
                        <a:pt x="18347" y="10675"/>
                        <a:pt x="17880" y="10442"/>
                      </a:cubicBezTo>
                      <a:cubicBezTo>
                        <a:pt x="17679" y="10375"/>
                        <a:pt x="17479" y="10242"/>
                        <a:pt x="17313" y="10175"/>
                      </a:cubicBezTo>
                      <a:lnTo>
                        <a:pt x="17346" y="9441"/>
                      </a:lnTo>
                      <a:lnTo>
                        <a:pt x="17313" y="8740"/>
                      </a:lnTo>
                      <a:cubicBezTo>
                        <a:pt x="17479" y="8674"/>
                        <a:pt x="17679" y="8540"/>
                        <a:pt x="17880" y="8440"/>
                      </a:cubicBezTo>
                      <a:cubicBezTo>
                        <a:pt x="18313" y="8207"/>
                        <a:pt x="18747" y="7907"/>
                        <a:pt x="18747" y="7907"/>
                      </a:cubicBezTo>
                      <a:cubicBezTo>
                        <a:pt x="18747" y="7907"/>
                        <a:pt x="18747" y="7773"/>
                        <a:pt x="18714" y="7540"/>
                      </a:cubicBezTo>
                      <a:lnTo>
                        <a:pt x="18513" y="6772"/>
                      </a:lnTo>
                      <a:cubicBezTo>
                        <a:pt x="18447" y="6505"/>
                        <a:pt x="18313" y="6239"/>
                        <a:pt x="18247" y="6038"/>
                      </a:cubicBezTo>
                      <a:cubicBezTo>
                        <a:pt x="18213" y="5938"/>
                        <a:pt x="18180" y="5838"/>
                        <a:pt x="18146" y="5805"/>
                      </a:cubicBezTo>
                      <a:cubicBezTo>
                        <a:pt x="18146" y="5772"/>
                        <a:pt x="18146" y="5738"/>
                        <a:pt x="18113" y="5705"/>
                      </a:cubicBezTo>
                      <a:cubicBezTo>
                        <a:pt x="18113" y="5705"/>
                        <a:pt x="17579" y="5705"/>
                        <a:pt x="17079" y="5738"/>
                      </a:cubicBezTo>
                      <a:cubicBezTo>
                        <a:pt x="16846" y="5738"/>
                        <a:pt x="16645" y="5772"/>
                        <a:pt x="16445" y="5772"/>
                      </a:cubicBezTo>
                      <a:cubicBezTo>
                        <a:pt x="16345" y="5605"/>
                        <a:pt x="16245" y="5438"/>
                        <a:pt x="16178" y="5338"/>
                      </a:cubicBezTo>
                      <a:lnTo>
                        <a:pt x="16112" y="5171"/>
                      </a:lnTo>
                      <a:lnTo>
                        <a:pt x="16012" y="5004"/>
                      </a:lnTo>
                      <a:lnTo>
                        <a:pt x="15711" y="4571"/>
                      </a:lnTo>
                      <a:cubicBezTo>
                        <a:pt x="15778" y="4404"/>
                        <a:pt x="15912" y="4237"/>
                        <a:pt x="16012" y="4037"/>
                      </a:cubicBezTo>
                      <a:cubicBezTo>
                        <a:pt x="16245" y="3570"/>
                        <a:pt x="16445" y="3103"/>
                        <a:pt x="16445" y="3103"/>
                      </a:cubicBezTo>
                      <a:lnTo>
                        <a:pt x="16212" y="2836"/>
                      </a:lnTo>
                      <a:cubicBezTo>
                        <a:pt x="16078" y="2669"/>
                        <a:pt x="15845" y="2469"/>
                        <a:pt x="15645" y="2302"/>
                      </a:cubicBezTo>
                      <a:cubicBezTo>
                        <a:pt x="15445" y="2102"/>
                        <a:pt x="15211" y="1936"/>
                        <a:pt x="15011" y="1802"/>
                      </a:cubicBezTo>
                      <a:lnTo>
                        <a:pt x="14744" y="1569"/>
                      </a:lnTo>
                      <a:cubicBezTo>
                        <a:pt x="14744" y="1569"/>
                        <a:pt x="14277" y="1869"/>
                        <a:pt x="13877" y="2169"/>
                      </a:cubicBezTo>
                      <a:cubicBezTo>
                        <a:pt x="13677" y="2302"/>
                        <a:pt x="13510" y="2436"/>
                        <a:pt x="13376" y="2569"/>
                      </a:cubicBezTo>
                      <a:cubicBezTo>
                        <a:pt x="13243" y="2469"/>
                        <a:pt x="13076" y="2403"/>
                        <a:pt x="12909" y="2336"/>
                      </a:cubicBezTo>
                      <a:lnTo>
                        <a:pt x="12743" y="2236"/>
                      </a:lnTo>
                      <a:lnTo>
                        <a:pt x="12576" y="2169"/>
                      </a:lnTo>
                      <a:cubicBezTo>
                        <a:pt x="12442" y="2102"/>
                        <a:pt x="12276" y="2036"/>
                        <a:pt x="12075" y="1969"/>
                      </a:cubicBezTo>
                      <a:cubicBezTo>
                        <a:pt x="12075" y="1802"/>
                        <a:pt x="12075" y="1569"/>
                        <a:pt x="12075" y="1335"/>
                      </a:cubicBezTo>
                      <a:cubicBezTo>
                        <a:pt x="12009" y="835"/>
                        <a:pt x="11942" y="301"/>
                        <a:pt x="11942" y="301"/>
                      </a:cubicBezTo>
                      <a:lnTo>
                        <a:pt x="11575" y="234"/>
                      </a:lnTo>
                      <a:cubicBezTo>
                        <a:pt x="11342" y="168"/>
                        <a:pt x="11075" y="101"/>
                        <a:pt x="10808" y="68"/>
                      </a:cubicBezTo>
                      <a:cubicBezTo>
                        <a:pt x="10674" y="68"/>
                        <a:pt x="10541" y="34"/>
                        <a:pt x="10408" y="34"/>
                      </a:cubicBezTo>
                      <a:lnTo>
                        <a:pt x="10041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725" name="Google Shape;2725;p70"/>
              <p:cNvSpPr/>
              <p:nvPr/>
            </p:nvSpPr>
            <p:spPr>
              <a:xfrm>
                <a:off x="1075550" y="2784863"/>
                <a:ext cx="194400" cy="19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26" name="Google Shape;2726;p70"/>
              <p:cNvSpPr/>
              <p:nvPr/>
            </p:nvSpPr>
            <p:spPr>
              <a:xfrm>
                <a:off x="1662950" y="2144625"/>
                <a:ext cx="194400" cy="19440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27" name="Google Shape;2727;p70"/>
              <p:cNvSpPr/>
              <p:nvPr/>
            </p:nvSpPr>
            <p:spPr>
              <a:xfrm>
                <a:off x="1857350" y="4034504"/>
                <a:ext cx="97800" cy="97800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28" name="Google Shape;2728;p70"/>
              <p:cNvSpPr/>
              <p:nvPr/>
            </p:nvSpPr>
            <p:spPr>
              <a:xfrm>
                <a:off x="972475" y="2603225"/>
                <a:ext cx="42300" cy="42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29" name="Google Shape;2729;p70"/>
              <p:cNvSpPr/>
              <p:nvPr/>
            </p:nvSpPr>
            <p:spPr>
              <a:xfrm>
                <a:off x="1502050" y="4340138"/>
                <a:ext cx="80100" cy="8010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30" name="Google Shape;2730;p70"/>
              <p:cNvSpPr/>
              <p:nvPr/>
            </p:nvSpPr>
            <p:spPr>
              <a:xfrm>
                <a:off x="2354275" y="4103438"/>
                <a:ext cx="80100" cy="80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31" name="Google Shape;2731;p70"/>
            <p:cNvSpPr/>
            <p:nvPr/>
          </p:nvSpPr>
          <p:spPr>
            <a:xfrm flipH="1">
              <a:off x="2323238" y="2634250"/>
              <a:ext cx="381000" cy="495625"/>
            </a:xfrm>
            <a:custGeom>
              <a:avLst/>
              <a:gdLst/>
              <a:ahLst/>
              <a:cxnLst/>
              <a:rect l="l" t="t" r="r" b="b"/>
              <a:pathLst>
                <a:path w="15240" h="19825" extrusionOk="0">
                  <a:moveTo>
                    <a:pt x="13597" y="1"/>
                  </a:moveTo>
                  <a:cubicBezTo>
                    <a:pt x="13347" y="1"/>
                    <a:pt x="13085" y="89"/>
                    <a:pt x="12843" y="294"/>
                  </a:cubicBezTo>
                  <a:lnTo>
                    <a:pt x="4404" y="8733"/>
                  </a:lnTo>
                  <a:lnTo>
                    <a:pt x="4404" y="5698"/>
                  </a:lnTo>
                  <a:cubicBezTo>
                    <a:pt x="4404" y="5298"/>
                    <a:pt x="4304" y="4931"/>
                    <a:pt x="4137" y="4564"/>
                  </a:cubicBezTo>
                  <a:cubicBezTo>
                    <a:pt x="4003" y="4297"/>
                    <a:pt x="3837" y="4063"/>
                    <a:pt x="3636" y="3863"/>
                  </a:cubicBezTo>
                  <a:lnTo>
                    <a:pt x="2702" y="2929"/>
                  </a:lnTo>
                  <a:cubicBezTo>
                    <a:pt x="2452" y="2690"/>
                    <a:pt x="2149" y="2582"/>
                    <a:pt x="1854" y="2582"/>
                  </a:cubicBezTo>
                  <a:cubicBezTo>
                    <a:pt x="1243" y="2582"/>
                    <a:pt x="668" y="3044"/>
                    <a:pt x="668" y="3763"/>
                  </a:cubicBezTo>
                  <a:cubicBezTo>
                    <a:pt x="668" y="4063"/>
                    <a:pt x="801" y="4364"/>
                    <a:pt x="1035" y="4597"/>
                  </a:cubicBezTo>
                  <a:lnTo>
                    <a:pt x="1268" y="4831"/>
                  </a:lnTo>
                  <a:cubicBezTo>
                    <a:pt x="1735" y="5331"/>
                    <a:pt x="2035" y="5998"/>
                    <a:pt x="2035" y="6699"/>
                  </a:cubicBezTo>
                  <a:lnTo>
                    <a:pt x="0" y="14104"/>
                  </a:lnTo>
                  <a:cubicBezTo>
                    <a:pt x="0" y="14704"/>
                    <a:pt x="234" y="15271"/>
                    <a:pt x="668" y="15705"/>
                  </a:cubicBezTo>
                  <a:lnTo>
                    <a:pt x="4137" y="19174"/>
                  </a:lnTo>
                  <a:cubicBezTo>
                    <a:pt x="4587" y="19608"/>
                    <a:pt x="5171" y="19825"/>
                    <a:pt x="5750" y="19825"/>
                  </a:cubicBezTo>
                  <a:cubicBezTo>
                    <a:pt x="6330" y="19825"/>
                    <a:pt x="6905" y="19608"/>
                    <a:pt x="7339" y="19174"/>
                  </a:cubicBezTo>
                  <a:lnTo>
                    <a:pt x="13177" y="13337"/>
                  </a:lnTo>
                  <a:cubicBezTo>
                    <a:pt x="13410" y="13103"/>
                    <a:pt x="13510" y="12803"/>
                    <a:pt x="13510" y="12503"/>
                  </a:cubicBezTo>
                  <a:cubicBezTo>
                    <a:pt x="13510" y="11784"/>
                    <a:pt x="12935" y="11307"/>
                    <a:pt x="12335" y="11307"/>
                  </a:cubicBezTo>
                  <a:cubicBezTo>
                    <a:pt x="12044" y="11307"/>
                    <a:pt x="11748" y="11418"/>
                    <a:pt x="11509" y="11669"/>
                  </a:cubicBezTo>
                  <a:lnTo>
                    <a:pt x="12176" y="10968"/>
                  </a:lnTo>
                  <a:cubicBezTo>
                    <a:pt x="13186" y="10135"/>
                    <a:pt x="12361" y="8843"/>
                    <a:pt x="11408" y="8843"/>
                  </a:cubicBezTo>
                  <a:cubicBezTo>
                    <a:pt x="11210" y="8843"/>
                    <a:pt x="11006" y="8899"/>
                    <a:pt x="10811" y="9027"/>
                  </a:cubicBezTo>
                  <a:lnTo>
                    <a:pt x="10811" y="9027"/>
                  </a:lnTo>
                  <a:lnTo>
                    <a:pt x="10842" y="9000"/>
                  </a:lnTo>
                  <a:cubicBezTo>
                    <a:pt x="11542" y="8119"/>
                    <a:pt x="10811" y="7035"/>
                    <a:pt x="9933" y="7035"/>
                  </a:cubicBezTo>
                  <a:cubicBezTo>
                    <a:pt x="9682" y="7035"/>
                    <a:pt x="9419" y="7124"/>
                    <a:pt x="9174" y="7332"/>
                  </a:cubicBezTo>
                  <a:lnTo>
                    <a:pt x="14511" y="1962"/>
                  </a:lnTo>
                  <a:cubicBezTo>
                    <a:pt x="15239" y="1103"/>
                    <a:pt x="14486" y="1"/>
                    <a:pt x="1359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733" name="Google Shape;2733;p70">
            <a:hlinkClick r:id="" action="ppaction://hlinkshowjump?jump=nextslide"/>
          </p:cNvPr>
          <p:cNvSpPr/>
          <p:nvPr/>
        </p:nvSpPr>
        <p:spPr>
          <a:xfrm rot="5400000">
            <a:off x="10953896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734" name="Google Shape;2734;p70">
            <a:hlinkClick r:id="" action="ppaction://hlinkshowjump?jump=previousslide"/>
          </p:cNvPr>
          <p:cNvSpPr/>
          <p:nvPr/>
        </p:nvSpPr>
        <p:spPr>
          <a:xfrm rot="-5400000" flipH="1">
            <a:off x="975963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736" name="Google Shape;2736;p70">
            <a:hlinkClick r:id="rId3" action="ppaction://hlinksldjump"/>
          </p:cNvPr>
          <p:cNvSpPr txBox="1"/>
          <p:nvPr/>
        </p:nvSpPr>
        <p:spPr>
          <a:xfrm>
            <a:off x="2023907" y="367700"/>
            <a:ext cx="696000" cy="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333" kern="0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333" kern="0" dirty="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738" name="Google Shape;2738;p70"/>
          <p:cNvGrpSpPr/>
          <p:nvPr/>
        </p:nvGrpSpPr>
        <p:grpSpPr>
          <a:xfrm>
            <a:off x="941384" y="417297"/>
            <a:ext cx="186963" cy="187212"/>
            <a:chOff x="2741000" y="199475"/>
            <a:chExt cx="191953" cy="192210"/>
          </a:xfrm>
        </p:grpSpPr>
        <p:sp>
          <p:nvSpPr>
            <p:cNvPr id="2739" name="Google Shape;2739;p7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40" name="Google Shape;2740;p7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41" name="Google Shape;2741;p7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42" name="Google Shape;2742;p7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p7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p7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p7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7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7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748" name="Google Shape;2748;p70">
            <a:hlinkClick r:id="rId4" action="ppaction://hlinksldjump"/>
          </p:cNvPr>
          <p:cNvSpPr/>
          <p:nvPr/>
        </p:nvSpPr>
        <p:spPr>
          <a:xfrm>
            <a:off x="892667" y="368700"/>
            <a:ext cx="2844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Google Shape;245;p34">
            <a:extLst>
              <a:ext uri="{FF2B5EF4-FFF2-40B4-BE49-F238E27FC236}">
                <a16:creationId xmlns:a16="http://schemas.microsoft.com/office/drawing/2014/main" id="{A98CDE43-7265-A522-8DA5-6E6975DDA5EE}"/>
              </a:ext>
            </a:extLst>
          </p:cNvPr>
          <p:cNvSpPr txBox="1"/>
          <p:nvPr/>
        </p:nvSpPr>
        <p:spPr>
          <a:xfrm>
            <a:off x="9073999" y="283665"/>
            <a:ext cx="2104332" cy="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" sz="1867" kern="0" dirty="0">
                <a:solidFill>
                  <a:srgbClr val="FFB632"/>
                </a:solidFill>
                <a:latin typeface="Bebas Neue"/>
                <a:cs typeface="Arial"/>
                <a:sym typeface="Bebas Neue"/>
              </a:rPr>
              <a:t>Probability and stats</a:t>
            </a:r>
            <a:endParaRPr sz="1867" kern="0" dirty="0">
              <a:solidFill>
                <a:srgbClr val="FFB632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247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8"/>
          <p:cNvSpPr/>
          <p:nvPr/>
        </p:nvSpPr>
        <p:spPr>
          <a:xfrm>
            <a:off x="6218415" y="2277258"/>
            <a:ext cx="949200" cy="94907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499" name="Google Shape;499;p38"/>
          <p:cNvCxnSpPr/>
          <p:nvPr/>
        </p:nvCxnSpPr>
        <p:spPr>
          <a:xfrm>
            <a:off x="7439248" y="2651317"/>
            <a:ext cx="2915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0" name="Google Shape;500;p38"/>
          <p:cNvSpPr/>
          <p:nvPr/>
        </p:nvSpPr>
        <p:spPr>
          <a:xfrm>
            <a:off x="1074815" y="4559162"/>
            <a:ext cx="949200" cy="94907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01" name="Google Shape;501;p38"/>
          <p:cNvCxnSpPr/>
          <p:nvPr/>
        </p:nvCxnSpPr>
        <p:spPr>
          <a:xfrm>
            <a:off x="2295648" y="4974784"/>
            <a:ext cx="2915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2" name="Google Shape;502;p38"/>
          <p:cNvSpPr/>
          <p:nvPr/>
        </p:nvSpPr>
        <p:spPr>
          <a:xfrm>
            <a:off x="6218415" y="4559162"/>
            <a:ext cx="949200" cy="94907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03" name="Google Shape;503;p38"/>
          <p:cNvCxnSpPr/>
          <p:nvPr/>
        </p:nvCxnSpPr>
        <p:spPr>
          <a:xfrm>
            <a:off x="7439248" y="4974784"/>
            <a:ext cx="2915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4" name="Google Shape;504;p38"/>
          <p:cNvSpPr/>
          <p:nvPr/>
        </p:nvSpPr>
        <p:spPr>
          <a:xfrm>
            <a:off x="1074815" y="2235695"/>
            <a:ext cx="949200" cy="94907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05" name="Google Shape;505;p38"/>
          <p:cNvSpPr txBox="1">
            <a:spLocks noGrp="1"/>
          </p:cNvSpPr>
          <p:nvPr>
            <p:ph type="title" idx="15"/>
          </p:nvPr>
        </p:nvSpPr>
        <p:spPr>
          <a:xfrm>
            <a:off x="952400" y="737933"/>
            <a:ext cx="10287200" cy="80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TABLE OF CONTENT</a:t>
            </a:r>
            <a:endParaRPr dirty="0"/>
          </a:p>
        </p:txBody>
      </p:sp>
      <p:sp>
        <p:nvSpPr>
          <p:cNvPr id="506" name="Google Shape;506;p38"/>
          <p:cNvSpPr txBox="1">
            <a:spLocks noGrp="1"/>
          </p:cNvSpPr>
          <p:nvPr>
            <p:ph type="title"/>
          </p:nvPr>
        </p:nvSpPr>
        <p:spPr>
          <a:xfrm>
            <a:off x="2188765" y="1814767"/>
            <a:ext cx="3699200" cy="59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800" dirty="0"/>
              <a:t>Information</a:t>
            </a:r>
            <a:endParaRPr sz="4800" dirty="0"/>
          </a:p>
        </p:txBody>
      </p:sp>
      <p:sp>
        <p:nvSpPr>
          <p:cNvPr id="507" name="Google Shape;507;p38"/>
          <p:cNvSpPr txBox="1">
            <a:spLocks noGrp="1"/>
          </p:cNvSpPr>
          <p:nvPr>
            <p:ph type="subTitle" idx="1"/>
          </p:nvPr>
        </p:nvSpPr>
        <p:spPr>
          <a:xfrm>
            <a:off x="2188749" y="2581589"/>
            <a:ext cx="3699199" cy="75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/>
              <a:t>General questions to generate where our data is from</a:t>
            </a:r>
            <a:endParaRPr dirty="0"/>
          </a:p>
        </p:txBody>
      </p:sp>
      <p:sp>
        <p:nvSpPr>
          <p:cNvPr id="508" name="Google Shape;508;p38"/>
          <p:cNvSpPr txBox="1">
            <a:spLocks noGrp="1"/>
          </p:cNvSpPr>
          <p:nvPr>
            <p:ph type="title" idx="2"/>
          </p:nvPr>
        </p:nvSpPr>
        <p:spPr>
          <a:xfrm>
            <a:off x="1074815" y="2478833"/>
            <a:ext cx="949200" cy="46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cxnSp>
        <p:nvCxnSpPr>
          <p:cNvPr id="509" name="Google Shape;509;p38"/>
          <p:cNvCxnSpPr/>
          <p:nvPr/>
        </p:nvCxnSpPr>
        <p:spPr>
          <a:xfrm>
            <a:off x="2295648" y="2651317"/>
            <a:ext cx="2915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0" name="Google Shape;510;p38"/>
          <p:cNvSpPr txBox="1">
            <a:spLocks noGrp="1"/>
          </p:cNvSpPr>
          <p:nvPr>
            <p:ph type="title" idx="3"/>
          </p:nvPr>
        </p:nvSpPr>
        <p:spPr>
          <a:xfrm>
            <a:off x="7332365" y="1814767"/>
            <a:ext cx="3775600" cy="59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800" dirty="0"/>
              <a:t>CGPA</a:t>
            </a:r>
            <a:endParaRPr sz="4800" dirty="0"/>
          </a:p>
        </p:txBody>
      </p:sp>
      <p:sp>
        <p:nvSpPr>
          <p:cNvPr id="511" name="Google Shape;511;p38"/>
          <p:cNvSpPr txBox="1">
            <a:spLocks noGrp="1"/>
          </p:cNvSpPr>
          <p:nvPr>
            <p:ph type="subTitle" idx="4"/>
          </p:nvPr>
        </p:nvSpPr>
        <p:spPr>
          <a:xfrm>
            <a:off x="7332348" y="2580101"/>
            <a:ext cx="3824355" cy="75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/>
              <a:t>Questions relating </a:t>
            </a:r>
            <a:r>
              <a:rPr lang="en-US" dirty="0" err="1"/>
              <a:t>cgpa</a:t>
            </a:r>
            <a:r>
              <a:rPr lang="en-US" dirty="0"/>
              <a:t> surrounding their university level</a:t>
            </a:r>
            <a:endParaRPr dirty="0"/>
          </a:p>
        </p:txBody>
      </p:sp>
      <p:sp>
        <p:nvSpPr>
          <p:cNvPr id="512" name="Google Shape;512;p38"/>
          <p:cNvSpPr txBox="1">
            <a:spLocks noGrp="1"/>
          </p:cNvSpPr>
          <p:nvPr>
            <p:ph type="title" idx="5"/>
          </p:nvPr>
        </p:nvSpPr>
        <p:spPr>
          <a:xfrm>
            <a:off x="6218415" y="2478833"/>
            <a:ext cx="949200" cy="46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513" name="Google Shape;513;p38"/>
          <p:cNvSpPr txBox="1">
            <a:spLocks noGrp="1"/>
          </p:cNvSpPr>
          <p:nvPr>
            <p:ph type="title" idx="6"/>
          </p:nvPr>
        </p:nvSpPr>
        <p:spPr>
          <a:xfrm>
            <a:off x="2188765" y="4138233"/>
            <a:ext cx="3699200" cy="59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800" dirty="0" err="1"/>
              <a:t>GpA</a:t>
            </a:r>
            <a:r>
              <a:rPr lang="en-US" sz="4800" dirty="0"/>
              <a:t> vs skills</a:t>
            </a:r>
            <a:endParaRPr sz="4800" dirty="0"/>
          </a:p>
        </p:txBody>
      </p:sp>
      <p:sp>
        <p:nvSpPr>
          <p:cNvPr id="514" name="Google Shape;514;p38"/>
          <p:cNvSpPr txBox="1">
            <a:spLocks noGrp="1"/>
          </p:cNvSpPr>
          <p:nvPr>
            <p:ph type="subTitle" idx="7"/>
          </p:nvPr>
        </p:nvSpPr>
        <p:spPr>
          <a:xfrm>
            <a:off x="2188749" y="4889500"/>
            <a:ext cx="3784839" cy="75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/>
              <a:t>The comparison for </a:t>
            </a:r>
            <a:r>
              <a:rPr lang="en-US" dirty="0" err="1"/>
              <a:t>gpa</a:t>
            </a:r>
            <a:r>
              <a:rPr lang="en-US" dirty="0"/>
              <a:t> vs skills, what outshines the other</a:t>
            </a:r>
            <a:endParaRPr dirty="0"/>
          </a:p>
        </p:txBody>
      </p:sp>
      <p:sp>
        <p:nvSpPr>
          <p:cNvPr id="515" name="Google Shape;515;p38"/>
          <p:cNvSpPr txBox="1">
            <a:spLocks noGrp="1"/>
          </p:cNvSpPr>
          <p:nvPr>
            <p:ph type="title" idx="8"/>
          </p:nvPr>
        </p:nvSpPr>
        <p:spPr>
          <a:xfrm>
            <a:off x="1074815" y="4802300"/>
            <a:ext cx="949200" cy="46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516" name="Google Shape;516;p38"/>
          <p:cNvSpPr txBox="1">
            <a:spLocks noGrp="1"/>
          </p:cNvSpPr>
          <p:nvPr>
            <p:ph type="title" idx="9"/>
          </p:nvPr>
        </p:nvSpPr>
        <p:spPr>
          <a:xfrm>
            <a:off x="7332365" y="4138233"/>
            <a:ext cx="3775600" cy="59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800" dirty="0"/>
              <a:t>Jobs/experience</a:t>
            </a:r>
            <a:endParaRPr sz="4800" dirty="0"/>
          </a:p>
        </p:txBody>
      </p:sp>
      <p:sp>
        <p:nvSpPr>
          <p:cNvPr id="517" name="Google Shape;517;p38"/>
          <p:cNvSpPr txBox="1">
            <a:spLocks noGrp="1"/>
          </p:cNvSpPr>
          <p:nvPr>
            <p:ph type="subTitle" idx="13"/>
          </p:nvPr>
        </p:nvSpPr>
        <p:spPr>
          <a:xfrm>
            <a:off x="7332349" y="4889500"/>
            <a:ext cx="3665785" cy="75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/>
              <a:t>How experience and jobs are related to skills and </a:t>
            </a:r>
            <a:r>
              <a:rPr lang="en-US" dirty="0" err="1"/>
              <a:t>cgpa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518" name="Google Shape;518;p38"/>
          <p:cNvSpPr txBox="1">
            <a:spLocks noGrp="1"/>
          </p:cNvSpPr>
          <p:nvPr>
            <p:ph type="title" idx="14"/>
          </p:nvPr>
        </p:nvSpPr>
        <p:spPr>
          <a:xfrm>
            <a:off x="6218415" y="4802300"/>
            <a:ext cx="949200" cy="46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04</a:t>
            </a:r>
            <a:endParaRPr/>
          </a:p>
        </p:txBody>
      </p:sp>
      <p:sp>
        <p:nvSpPr>
          <p:cNvPr id="520" name="Google Shape;520;p38">
            <a:hlinkClick r:id="" action="ppaction://hlinkshowjump?jump=nextslide"/>
          </p:cNvPr>
          <p:cNvSpPr/>
          <p:nvPr/>
        </p:nvSpPr>
        <p:spPr>
          <a:xfrm rot="5400000">
            <a:off x="10953896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1" name="Google Shape;521;p38">
            <a:hlinkClick r:id="" action="ppaction://hlinkshowjump?jump=previousslide"/>
          </p:cNvPr>
          <p:cNvSpPr/>
          <p:nvPr/>
        </p:nvSpPr>
        <p:spPr>
          <a:xfrm rot="-5400000" flipH="1">
            <a:off x="975963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3" name="Google Shape;523;p38">
            <a:hlinkClick r:id="rId3" action="ppaction://hlinksldjump"/>
          </p:cNvPr>
          <p:cNvSpPr txBox="1"/>
          <p:nvPr/>
        </p:nvSpPr>
        <p:spPr>
          <a:xfrm>
            <a:off x="2023907" y="367700"/>
            <a:ext cx="696000" cy="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333" kern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333" kern="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525" name="Google Shape;525;p38"/>
          <p:cNvGrpSpPr/>
          <p:nvPr/>
        </p:nvGrpSpPr>
        <p:grpSpPr>
          <a:xfrm>
            <a:off x="941384" y="417297"/>
            <a:ext cx="186963" cy="187212"/>
            <a:chOff x="2741000" y="199475"/>
            <a:chExt cx="191953" cy="192210"/>
          </a:xfrm>
        </p:grpSpPr>
        <p:sp>
          <p:nvSpPr>
            <p:cNvPr id="526" name="Google Shape;526;p38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35" name="Google Shape;535;p38">
            <a:hlinkClick r:id="rId4" action="ppaction://hlinksldjump"/>
          </p:cNvPr>
          <p:cNvSpPr/>
          <p:nvPr/>
        </p:nvSpPr>
        <p:spPr>
          <a:xfrm>
            <a:off x="892667" y="368700"/>
            <a:ext cx="2844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6" name="Google Shape;536;p38"/>
          <p:cNvSpPr/>
          <p:nvPr/>
        </p:nvSpPr>
        <p:spPr>
          <a:xfrm>
            <a:off x="9934151" y="1814407"/>
            <a:ext cx="186996" cy="18696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537" name="Google Shape;537;p38"/>
          <p:cNvGrpSpPr/>
          <p:nvPr/>
        </p:nvGrpSpPr>
        <p:grpSpPr>
          <a:xfrm>
            <a:off x="10228930" y="1182070"/>
            <a:ext cx="927773" cy="325073"/>
            <a:chOff x="2271950" y="2722775"/>
            <a:chExt cx="575875" cy="201775"/>
          </a:xfrm>
        </p:grpSpPr>
        <p:sp>
          <p:nvSpPr>
            <p:cNvPr id="538" name="Google Shape;538;p38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43" name="Google Shape;543;p38"/>
          <p:cNvSpPr/>
          <p:nvPr/>
        </p:nvSpPr>
        <p:spPr>
          <a:xfrm rot="-1685758">
            <a:off x="10876138" y="2095012"/>
            <a:ext cx="79399" cy="80224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4" name="Google Shape;544;p38"/>
          <p:cNvSpPr/>
          <p:nvPr/>
        </p:nvSpPr>
        <p:spPr>
          <a:xfrm>
            <a:off x="9868785" y="1019767"/>
            <a:ext cx="143769" cy="14465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5" name="Google Shape;545;p38"/>
          <p:cNvSpPr/>
          <p:nvPr/>
        </p:nvSpPr>
        <p:spPr>
          <a:xfrm>
            <a:off x="10822335" y="3585408"/>
            <a:ext cx="186996" cy="18811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6" name="Google Shape;546;p38"/>
          <p:cNvSpPr/>
          <p:nvPr/>
        </p:nvSpPr>
        <p:spPr>
          <a:xfrm>
            <a:off x="10822335" y="4340340"/>
            <a:ext cx="186996" cy="18696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7" name="Google Shape;547;p38"/>
          <p:cNvSpPr/>
          <p:nvPr/>
        </p:nvSpPr>
        <p:spPr>
          <a:xfrm rot="-1685758">
            <a:off x="10212738" y="4174345"/>
            <a:ext cx="79399" cy="80224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8" name="Google Shape;548;p38"/>
          <p:cNvSpPr/>
          <p:nvPr/>
        </p:nvSpPr>
        <p:spPr>
          <a:xfrm>
            <a:off x="1557169" y="4081558"/>
            <a:ext cx="186996" cy="18696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9" name="Google Shape;549;p38"/>
          <p:cNvSpPr/>
          <p:nvPr/>
        </p:nvSpPr>
        <p:spPr>
          <a:xfrm rot="-1685758">
            <a:off x="1244155" y="3710279"/>
            <a:ext cx="79399" cy="80224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0" name="Google Shape;550;p38"/>
          <p:cNvSpPr/>
          <p:nvPr/>
        </p:nvSpPr>
        <p:spPr>
          <a:xfrm>
            <a:off x="941415" y="1853983"/>
            <a:ext cx="107796" cy="107796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Google Shape;245;p34">
            <a:extLst>
              <a:ext uri="{FF2B5EF4-FFF2-40B4-BE49-F238E27FC236}">
                <a16:creationId xmlns:a16="http://schemas.microsoft.com/office/drawing/2014/main" id="{1D7C10D2-5242-00A2-D538-51EF0750EF77}"/>
              </a:ext>
            </a:extLst>
          </p:cNvPr>
          <p:cNvSpPr txBox="1"/>
          <p:nvPr/>
        </p:nvSpPr>
        <p:spPr>
          <a:xfrm>
            <a:off x="9073999" y="283665"/>
            <a:ext cx="2104332" cy="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" sz="1867" kern="0" dirty="0">
                <a:solidFill>
                  <a:srgbClr val="FFB632"/>
                </a:solidFill>
                <a:latin typeface="Bebas Neue"/>
                <a:cs typeface="Arial"/>
                <a:sym typeface="Bebas Neue"/>
              </a:rPr>
              <a:t>Probability and stats</a:t>
            </a:r>
            <a:endParaRPr sz="1867" kern="0" dirty="0">
              <a:solidFill>
                <a:srgbClr val="FFB632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0"/>
          <p:cNvSpPr/>
          <p:nvPr/>
        </p:nvSpPr>
        <p:spPr>
          <a:xfrm>
            <a:off x="3025994" y="4544291"/>
            <a:ext cx="6789821" cy="655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5" name="Google Shape;645;p40"/>
          <p:cNvSpPr/>
          <p:nvPr/>
        </p:nvSpPr>
        <p:spPr>
          <a:xfrm>
            <a:off x="952478" y="1947219"/>
            <a:ext cx="1823041" cy="182280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6" name="Google Shape;646;p40"/>
          <p:cNvSpPr txBox="1">
            <a:spLocks noGrp="1"/>
          </p:cNvSpPr>
          <p:nvPr>
            <p:ph type="title"/>
          </p:nvPr>
        </p:nvSpPr>
        <p:spPr>
          <a:xfrm>
            <a:off x="3762977" y="2542883"/>
            <a:ext cx="5927200" cy="117905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solidFill>
                  <a:schemeClr val="lt2"/>
                </a:solidFill>
              </a:rPr>
              <a:t> </a:t>
            </a:r>
            <a:endParaRPr dirty="0">
              <a:solidFill>
                <a:schemeClr val="lt2"/>
              </a:solidFill>
            </a:endParaRPr>
          </a:p>
          <a:p>
            <a:r>
              <a:rPr lang="en" sz="10666" dirty="0">
                <a:solidFill>
                  <a:schemeClr val="tx1"/>
                </a:solidFill>
              </a:rPr>
              <a:t>Info</a:t>
            </a:r>
            <a:r>
              <a:rPr lang="en" sz="10666" dirty="0">
                <a:solidFill>
                  <a:schemeClr val="lt2"/>
                </a:solidFill>
              </a:rPr>
              <a:t>Rmation</a:t>
            </a:r>
            <a:endParaRPr sz="10666" dirty="0"/>
          </a:p>
        </p:txBody>
      </p:sp>
      <p:sp>
        <p:nvSpPr>
          <p:cNvPr id="647" name="Google Shape;647;p40"/>
          <p:cNvSpPr txBox="1">
            <a:spLocks noGrp="1"/>
          </p:cNvSpPr>
          <p:nvPr>
            <p:ph type="subTitle" idx="1"/>
          </p:nvPr>
        </p:nvSpPr>
        <p:spPr>
          <a:xfrm>
            <a:off x="3165881" y="4649700"/>
            <a:ext cx="6574348" cy="40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dirty="0"/>
              <a:t>Gender, department and your university year</a:t>
            </a:r>
            <a:endParaRPr dirty="0"/>
          </a:p>
        </p:txBody>
      </p:sp>
      <p:sp>
        <p:nvSpPr>
          <p:cNvPr id="648" name="Google Shape;648;p40"/>
          <p:cNvSpPr txBox="1">
            <a:spLocks noGrp="1"/>
          </p:cNvSpPr>
          <p:nvPr>
            <p:ph type="title" idx="2"/>
          </p:nvPr>
        </p:nvSpPr>
        <p:spPr>
          <a:xfrm>
            <a:off x="952400" y="2352036"/>
            <a:ext cx="1823200" cy="101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649" name="Google Shape;649;p40"/>
          <p:cNvSpPr/>
          <p:nvPr/>
        </p:nvSpPr>
        <p:spPr>
          <a:xfrm>
            <a:off x="3394365" y="1698034"/>
            <a:ext cx="5320145" cy="1317268"/>
          </a:xfrm>
          <a:prstGeom prst="rect">
            <a:avLst/>
          </a:prstGeom>
        </p:spPr>
        <p:txBody>
          <a:bodyPr>
            <a:prstTxWarp prst="textPlain">
              <a:avLst>
                <a:gd name="adj" fmla="val 49733"/>
              </a:avLst>
            </a:prstTxWarp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867" kern="0" dirty="0"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  <a:cs typeface="Arial"/>
                <a:sym typeface="Arial"/>
              </a:rPr>
              <a:t>General </a:t>
            </a:r>
            <a:endParaRPr sz="1867" kern="0" dirty="0"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  <a:cs typeface="Arial"/>
              <a:sym typeface="Arial"/>
            </a:endParaRPr>
          </a:p>
        </p:txBody>
      </p:sp>
      <p:sp>
        <p:nvSpPr>
          <p:cNvPr id="651" name="Google Shape;651;p40"/>
          <p:cNvSpPr/>
          <p:nvPr/>
        </p:nvSpPr>
        <p:spPr>
          <a:xfrm>
            <a:off x="9646501" y="939434"/>
            <a:ext cx="143769" cy="14465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2" name="Google Shape;652;p40"/>
          <p:cNvSpPr/>
          <p:nvPr/>
        </p:nvSpPr>
        <p:spPr>
          <a:xfrm>
            <a:off x="10546801" y="3015301"/>
            <a:ext cx="349972" cy="34993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3" name="Google Shape;653;p40"/>
          <p:cNvSpPr/>
          <p:nvPr/>
        </p:nvSpPr>
        <p:spPr>
          <a:xfrm>
            <a:off x="1106757" y="4222424"/>
            <a:ext cx="186996" cy="18696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4" name="Google Shape;654;p40"/>
          <p:cNvSpPr/>
          <p:nvPr/>
        </p:nvSpPr>
        <p:spPr>
          <a:xfrm>
            <a:off x="2089403" y="5673850"/>
            <a:ext cx="107796" cy="107796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5" name="Google Shape;655;p40"/>
          <p:cNvSpPr/>
          <p:nvPr/>
        </p:nvSpPr>
        <p:spPr>
          <a:xfrm>
            <a:off x="10896753" y="4243615"/>
            <a:ext cx="143769" cy="144613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656" name="Google Shape;656;p40"/>
          <p:cNvGrpSpPr/>
          <p:nvPr/>
        </p:nvGrpSpPr>
        <p:grpSpPr>
          <a:xfrm>
            <a:off x="10322330" y="979204"/>
            <a:ext cx="927773" cy="325073"/>
            <a:chOff x="2271950" y="2722775"/>
            <a:chExt cx="575875" cy="201775"/>
          </a:xfrm>
        </p:grpSpPr>
        <p:sp>
          <p:nvSpPr>
            <p:cNvPr id="657" name="Google Shape;657;p4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62" name="Google Shape;662;p40"/>
          <p:cNvSpPr/>
          <p:nvPr/>
        </p:nvSpPr>
        <p:spPr>
          <a:xfrm rot="7198898">
            <a:off x="9581283" y="1585160"/>
            <a:ext cx="933836" cy="929073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3" name="Google Shape;663;p40"/>
          <p:cNvSpPr/>
          <p:nvPr/>
        </p:nvSpPr>
        <p:spPr>
          <a:xfrm rot="7201932">
            <a:off x="1028505" y="5015454"/>
            <a:ext cx="495904" cy="49337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4" name="Google Shape;664;p40"/>
          <p:cNvSpPr/>
          <p:nvPr/>
        </p:nvSpPr>
        <p:spPr>
          <a:xfrm>
            <a:off x="8834351" y="1214018"/>
            <a:ext cx="284575" cy="286247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5" name="Google Shape;665;p40"/>
          <p:cNvSpPr/>
          <p:nvPr/>
        </p:nvSpPr>
        <p:spPr>
          <a:xfrm rot="-1685758">
            <a:off x="1905243" y="5077129"/>
            <a:ext cx="79399" cy="80224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6" name="Google Shape;666;p40"/>
          <p:cNvSpPr/>
          <p:nvPr/>
        </p:nvSpPr>
        <p:spPr>
          <a:xfrm>
            <a:off x="10576115" y="4924017"/>
            <a:ext cx="107796" cy="107796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7" name="Google Shape;667;p40">
            <a:hlinkClick r:id="" action="ppaction://hlinkshowjump?jump=nextslide"/>
          </p:cNvPr>
          <p:cNvSpPr/>
          <p:nvPr/>
        </p:nvSpPr>
        <p:spPr>
          <a:xfrm rot="5400000">
            <a:off x="10953896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8" name="Google Shape;668;p40">
            <a:hlinkClick r:id="" action="ppaction://hlinkshowjump?jump=previousslide"/>
          </p:cNvPr>
          <p:cNvSpPr/>
          <p:nvPr/>
        </p:nvSpPr>
        <p:spPr>
          <a:xfrm rot="-5400000" flipH="1">
            <a:off x="975963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0" name="Google Shape;670;p40">
            <a:hlinkClick r:id="rId3" action="ppaction://hlinksldjump"/>
          </p:cNvPr>
          <p:cNvSpPr txBox="1"/>
          <p:nvPr/>
        </p:nvSpPr>
        <p:spPr>
          <a:xfrm>
            <a:off x="2023907" y="367700"/>
            <a:ext cx="696000" cy="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333" kern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333" kern="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72" name="Google Shape;672;p40"/>
          <p:cNvGrpSpPr/>
          <p:nvPr/>
        </p:nvGrpSpPr>
        <p:grpSpPr>
          <a:xfrm>
            <a:off x="941384" y="417297"/>
            <a:ext cx="186963" cy="187212"/>
            <a:chOff x="2741000" y="199475"/>
            <a:chExt cx="191953" cy="192210"/>
          </a:xfrm>
        </p:grpSpPr>
        <p:sp>
          <p:nvSpPr>
            <p:cNvPr id="673" name="Google Shape;673;p4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82" name="Google Shape;682;p40">
            <a:hlinkClick r:id="rId4" action="ppaction://hlinksldjump"/>
          </p:cNvPr>
          <p:cNvSpPr/>
          <p:nvPr/>
        </p:nvSpPr>
        <p:spPr>
          <a:xfrm>
            <a:off x="892667" y="368700"/>
            <a:ext cx="2844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Google Shape;245;p34">
            <a:extLst>
              <a:ext uri="{FF2B5EF4-FFF2-40B4-BE49-F238E27FC236}">
                <a16:creationId xmlns:a16="http://schemas.microsoft.com/office/drawing/2014/main" id="{31ED62F7-947D-9E0C-7B47-0EA00EF33CEF}"/>
              </a:ext>
            </a:extLst>
          </p:cNvPr>
          <p:cNvSpPr txBox="1"/>
          <p:nvPr/>
        </p:nvSpPr>
        <p:spPr>
          <a:xfrm>
            <a:off x="9073999" y="283665"/>
            <a:ext cx="2104332" cy="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" sz="1867" kern="0" dirty="0">
                <a:solidFill>
                  <a:srgbClr val="FFB632"/>
                </a:solidFill>
                <a:latin typeface="Bebas Neue"/>
                <a:cs typeface="Arial"/>
                <a:sym typeface="Bebas Neue"/>
              </a:rPr>
              <a:t>Probability and stats</a:t>
            </a:r>
            <a:endParaRPr sz="1867" kern="0" dirty="0">
              <a:solidFill>
                <a:srgbClr val="FFB632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43"/>
          <p:cNvSpPr txBox="1">
            <a:spLocks noGrp="1"/>
          </p:cNvSpPr>
          <p:nvPr>
            <p:ph type="title"/>
          </p:nvPr>
        </p:nvSpPr>
        <p:spPr>
          <a:xfrm>
            <a:off x="952401" y="999104"/>
            <a:ext cx="4011233" cy="54642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Gender Division: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797" name="Google Shape;797;p43"/>
          <p:cNvGrpSpPr/>
          <p:nvPr/>
        </p:nvGrpSpPr>
        <p:grpSpPr>
          <a:xfrm>
            <a:off x="1142353" y="2366280"/>
            <a:ext cx="5155033" cy="2746275"/>
            <a:chOff x="233350" y="949250"/>
            <a:chExt cx="7137300" cy="3802300"/>
          </a:xfrm>
        </p:grpSpPr>
        <p:sp>
          <p:nvSpPr>
            <p:cNvPr id="798" name="Google Shape;798;p43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849" name="Google Shape;849;p43"/>
          <p:cNvSpPr/>
          <p:nvPr/>
        </p:nvSpPr>
        <p:spPr>
          <a:xfrm>
            <a:off x="2131333" y="2130500"/>
            <a:ext cx="696000" cy="696000"/>
          </a:xfrm>
          <a:prstGeom prst="ellipse">
            <a:avLst/>
          </a:prstGeom>
          <a:gradFill>
            <a:gsLst>
              <a:gs pos="0">
                <a:schemeClr val="accent1">
                  <a:alpha val="59820"/>
                </a:schemeClr>
              </a:gs>
              <a:gs pos="100000">
                <a:schemeClr val="lt2">
                  <a:alpha val="59820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50" name="Google Shape;850;p43"/>
          <p:cNvSpPr/>
          <p:nvPr/>
        </p:nvSpPr>
        <p:spPr>
          <a:xfrm>
            <a:off x="1884433" y="2730100"/>
            <a:ext cx="401200" cy="401200"/>
          </a:xfrm>
          <a:prstGeom prst="ellipse">
            <a:avLst/>
          </a:prstGeom>
          <a:gradFill>
            <a:gsLst>
              <a:gs pos="0">
                <a:schemeClr val="accent1">
                  <a:alpha val="59820"/>
                </a:schemeClr>
              </a:gs>
              <a:gs pos="100000">
                <a:schemeClr val="lt2">
                  <a:alpha val="59820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51" name="Google Shape;851;p43"/>
          <p:cNvSpPr/>
          <p:nvPr/>
        </p:nvSpPr>
        <p:spPr>
          <a:xfrm>
            <a:off x="2385933" y="2944500"/>
            <a:ext cx="186800" cy="186800"/>
          </a:xfrm>
          <a:prstGeom prst="ellipse">
            <a:avLst/>
          </a:prstGeom>
          <a:gradFill>
            <a:gsLst>
              <a:gs pos="0">
                <a:schemeClr val="accent1">
                  <a:alpha val="59820"/>
                </a:schemeClr>
              </a:gs>
              <a:gs pos="100000">
                <a:schemeClr val="lt2">
                  <a:alpha val="59820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52" name="Google Shape;852;p43"/>
          <p:cNvSpPr/>
          <p:nvPr/>
        </p:nvSpPr>
        <p:spPr>
          <a:xfrm>
            <a:off x="4963633" y="3067800"/>
            <a:ext cx="541200" cy="540800"/>
          </a:xfrm>
          <a:prstGeom prst="ellipse">
            <a:avLst/>
          </a:prstGeom>
          <a:gradFill>
            <a:gsLst>
              <a:gs pos="0">
                <a:schemeClr val="accent1">
                  <a:alpha val="50449"/>
                </a:schemeClr>
              </a:gs>
              <a:gs pos="100000">
                <a:schemeClr val="lt2">
                  <a:alpha val="50449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53" name="Google Shape;853;p43"/>
          <p:cNvSpPr/>
          <p:nvPr/>
        </p:nvSpPr>
        <p:spPr>
          <a:xfrm>
            <a:off x="5453133" y="2837300"/>
            <a:ext cx="401200" cy="401200"/>
          </a:xfrm>
          <a:prstGeom prst="ellipse">
            <a:avLst/>
          </a:prstGeom>
          <a:gradFill>
            <a:gsLst>
              <a:gs pos="0">
                <a:schemeClr val="accent1">
                  <a:alpha val="50449"/>
                </a:schemeClr>
              </a:gs>
              <a:gs pos="100000">
                <a:schemeClr val="lt2">
                  <a:alpha val="50449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54" name="Google Shape;854;p43"/>
          <p:cNvSpPr/>
          <p:nvPr/>
        </p:nvSpPr>
        <p:spPr>
          <a:xfrm>
            <a:off x="5091033" y="2726900"/>
            <a:ext cx="286400" cy="286400"/>
          </a:xfrm>
          <a:prstGeom prst="ellipse">
            <a:avLst/>
          </a:prstGeom>
          <a:gradFill>
            <a:gsLst>
              <a:gs pos="0">
                <a:schemeClr val="accent1">
                  <a:alpha val="50449"/>
                </a:schemeClr>
              </a:gs>
              <a:gs pos="100000">
                <a:schemeClr val="lt2">
                  <a:alpha val="50449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55" name="Google Shape;855;p43"/>
          <p:cNvSpPr/>
          <p:nvPr/>
        </p:nvSpPr>
        <p:spPr>
          <a:xfrm>
            <a:off x="1978933" y="4080100"/>
            <a:ext cx="696000" cy="696000"/>
          </a:xfrm>
          <a:prstGeom prst="ellipse">
            <a:avLst/>
          </a:prstGeom>
          <a:gradFill>
            <a:gsLst>
              <a:gs pos="0">
                <a:schemeClr val="accent2">
                  <a:alpha val="50449"/>
                </a:schemeClr>
              </a:gs>
              <a:gs pos="100000">
                <a:schemeClr val="dk2">
                  <a:alpha val="50449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56" name="Google Shape;856;p43"/>
          <p:cNvSpPr/>
          <p:nvPr/>
        </p:nvSpPr>
        <p:spPr>
          <a:xfrm>
            <a:off x="2674933" y="4080100"/>
            <a:ext cx="186800" cy="186800"/>
          </a:xfrm>
          <a:prstGeom prst="ellipse">
            <a:avLst/>
          </a:prstGeom>
          <a:gradFill>
            <a:gsLst>
              <a:gs pos="0">
                <a:schemeClr val="accent2">
                  <a:alpha val="50449"/>
                </a:schemeClr>
              </a:gs>
              <a:gs pos="100000">
                <a:schemeClr val="dk2">
                  <a:alpha val="50449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57" name="Google Shape;857;p43"/>
          <p:cNvSpPr txBox="1"/>
          <p:nvPr/>
        </p:nvSpPr>
        <p:spPr>
          <a:xfrm>
            <a:off x="7243967" y="2284984"/>
            <a:ext cx="2632400" cy="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n" sz="3600" dirty="0">
                <a:solidFill>
                  <a:schemeClr val="tx2"/>
                </a:solidFill>
                <a:latin typeface="Bebas Neue"/>
                <a:ea typeface="Bebas Neue"/>
                <a:cs typeface="Bebas Neue"/>
                <a:sym typeface="Bebas Neue"/>
              </a:rPr>
              <a:t>Female</a:t>
            </a:r>
            <a:endParaRPr sz="3600" dirty="0">
              <a:solidFill>
                <a:schemeClr val="tx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58" name="Google Shape;858;p43"/>
          <p:cNvSpPr txBox="1"/>
          <p:nvPr/>
        </p:nvSpPr>
        <p:spPr>
          <a:xfrm>
            <a:off x="7243967" y="2724984"/>
            <a:ext cx="2632400" cy="7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-US" sz="24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The number of female respondents</a:t>
            </a:r>
            <a:endParaRPr sz="24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59" name="Google Shape;859;p43"/>
          <p:cNvSpPr/>
          <p:nvPr/>
        </p:nvSpPr>
        <p:spPr>
          <a:xfrm>
            <a:off x="10033634" y="2344800"/>
            <a:ext cx="1205965" cy="1115768"/>
          </a:xfrm>
          <a:prstGeom prst="ellipse">
            <a:avLst/>
          </a:prstGeom>
          <a:gradFill>
            <a:gsLst>
              <a:gs pos="0">
                <a:schemeClr val="accent1">
                  <a:alpha val="59820"/>
                </a:schemeClr>
              </a:gs>
              <a:gs pos="100000">
                <a:schemeClr val="lt2">
                  <a:alpha val="59820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59.9%</a:t>
            </a:r>
            <a:endParaRPr sz="24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60" name="Google Shape;860;p43"/>
          <p:cNvSpPr txBox="1"/>
          <p:nvPr/>
        </p:nvSpPr>
        <p:spPr>
          <a:xfrm>
            <a:off x="7243967" y="4032251"/>
            <a:ext cx="2632400" cy="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n" sz="3600" dirty="0">
                <a:solidFill>
                  <a:schemeClr val="bg1">
                    <a:lumMod val="75000"/>
                  </a:schemeClr>
                </a:solidFill>
                <a:latin typeface="Bebas Neue"/>
                <a:ea typeface="Bebas Neue"/>
                <a:cs typeface="Bebas Neue"/>
                <a:sym typeface="Bebas Neue"/>
              </a:rPr>
              <a:t>Male</a:t>
            </a:r>
            <a:endParaRPr sz="3600" dirty="0">
              <a:solidFill>
                <a:schemeClr val="bg1">
                  <a:lumMod val="75000"/>
                </a:schemeClr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61" name="Google Shape;861;p43"/>
          <p:cNvSpPr txBox="1"/>
          <p:nvPr/>
        </p:nvSpPr>
        <p:spPr>
          <a:xfrm>
            <a:off x="7243967" y="4472251"/>
            <a:ext cx="2632400" cy="7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-US" sz="24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The number of female respondents</a:t>
            </a:r>
          </a:p>
          <a:p>
            <a:pPr algn="r"/>
            <a:endParaRPr sz="24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62" name="Google Shape;862;p43"/>
          <p:cNvSpPr/>
          <p:nvPr/>
        </p:nvSpPr>
        <p:spPr>
          <a:xfrm>
            <a:off x="10033633" y="4092067"/>
            <a:ext cx="1205964" cy="1115768"/>
          </a:xfrm>
          <a:prstGeom prst="ellipse">
            <a:avLst/>
          </a:prstGeom>
          <a:gradFill>
            <a:gsLst>
              <a:gs pos="0">
                <a:schemeClr val="accent2">
                  <a:alpha val="59820"/>
                </a:schemeClr>
              </a:gs>
              <a:gs pos="100000">
                <a:schemeClr val="dk2">
                  <a:alpha val="59820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133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40.1%</a:t>
            </a:r>
            <a:endParaRPr sz="2133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63" name="Google Shape;863;p43">
            <a:hlinkClick r:id="" action="ppaction://hlinkshowjump?jump=nextslide"/>
          </p:cNvPr>
          <p:cNvSpPr/>
          <p:nvPr/>
        </p:nvSpPr>
        <p:spPr>
          <a:xfrm rot="5400000">
            <a:off x="10953896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64" name="Google Shape;864;p43">
            <a:hlinkClick r:id="" action="ppaction://hlinkshowjump?jump=previousslide"/>
          </p:cNvPr>
          <p:cNvSpPr/>
          <p:nvPr/>
        </p:nvSpPr>
        <p:spPr>
          <a:xfrm rot="-5400000" flipH="1">
            <a:off x="975963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66" name="Google Shape;866;p43">
            <a:hlinkClick r:id="rId3" action="ppaction://hlinksldjump"/>
          </p:cNvPr>
          <p:cNvSpPr txBox="1"/>
          <p:nvPr/>
        </p:nvSpPr>
        <p:spPr>
          <a:xfrm>
            <a:off x="2023907" y="367700"/>
            <a:ext cx="696000" cy="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/>
            <a:r>
              <a:rPr lang="en" sz="13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333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868" name="Google Shape;868;p43"/>
          <p:cNvGrpSpPr/>
          <p:nvPr/>
        </p:nvGrpSpPr>
        <p:grpSpPr>
          <a:xfrm>
            <a:off x="941384" y="417297"/>
            <a:ext cx="186963" cy="187212"/>
            <a:chOff x="2741000" y="199475"/>
            <a:chExt cx="191953" cy="192210"/>
          </a:xfrm>
        </p:grpSpPr>
        <p:sp>
          <p:nvSpPr>
            <p:cNvPr id="869" name="Google Shape;869;p43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2" name="Google Shape;872;p43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4" name="Google Shape;874;p43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5" name="Google Shape;875;p43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7" name="Google Shape;877;p43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878" name="Google Shape;878;p43">
            <a:hlinkClick r:id="rId4" action="ppaction://hlinksldjump"/>
          </p:cNvPr>
          <p:cNvSpPr/>
          <p:nvPr/>
        </p:nvSpPr>
        <p:spPr>
          <a:xfrm>
            <a:off x="892667" y="368700"/>
            <a:ext cx="2844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79" name="Google Shape;879;p43"/>
          <p:cNvSpPr/>
          <p:nvPr/>
        </p:nvSpPr>
        <p:spPr>
          <a:xfrm>
            <a:off x="3519284" y="3537533"/>
            <a:ext cx="401200" cy="401200"/>
          </a:xfrm>
          <a:prstGeom prst="ellipse">
            <a:avLst/>
          </a:prstGeom>
          <a:gradFill>
            <a:gsLst>
              <a:gs pos="0">
                <a:schemeClr val="accent1">
                  <a:alpha val="59820"/>
                </a:schemeClr>
              </a:gs>
              <a:gs pos="100000">
                <a:schemeClr val="lt2">
                  <a:alpha val="59820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0" name="Google Shape;880;p43"/>
          <p:cNvSpPr/>
          <p:nvPr/>
        </p:nvSpPr>
        <p:spPr>
          <a:xfrm>
            <a:off x="3733700" y="3335600"/>
            <a:ext cx="186800" cy="186800"/>
          </a:xfrm>
          <a:prstGeom prst="ellipse">
            <a:avLst/>
          </a:prstGeom>
          <a:gradFill>
            <a:gsLst>
              <a:gs pos="0">
                <a:schemeClr val="accent1">
                  <a:alpha val="59820"/>
                </a:schemeClr>
              </a:gs>
              <a:gs pos="100000">
                <a:schemeClr val="lt2">
                  <a:alpha val="59820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1" name="Google Shape;881;p43"/>
          <p:cNvSpPr/>
          <p:nvPr/>
        </p:nvSpPr>
        <p:spPr>
          <a:xfrm>
            <a:off x="2385933" y="3763900"/>
            <a:ext cx="286400" cy="286400"/>
          </a:xfrm>
          <a:prstGeom prst="ellipse">
            <a:avLst/>
          </a:prstGeom>
          <a:gradFill>
            <a:gsLst>
              <a:gs pos="0">
                <a:schemeClr val="accent2">
                  <a:alpha val="50449"/>
                </a:schemeClr>
              </a:gs>
              <a:gs pos="100000">
                <a:schemeClr val="dk2">
                  <a:alpha val="50449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882" name="Google Shape;882;p43"/>
          <p:cNvGrpSpPr/>
          <p:nvPr/>
        </p:nvGrpSpPr>
        <p:grpSpPr>
          <a:xfrm>
            <a:off x="9623535" y="1283639"/>
            <a:ext cx="1145300" cy="401291"/>
            <a:chOff x="2271950" y="2722775"/>
            <a:chExt cx="575875" cy="201775"/>
          </a:xfrm>
        </p:grpSpPr>
        <p:sp>
          <p:nvSpPr>
            <p:cNvPr id="883" name="Google Shape;883;p43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4" name="Google Shape;884;p43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5" name="Google Shape;885;p43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6" name="Google Shape;886;p43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7" name="Google Shape;887;p43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888" name="Google Shape;888;p43"/>
          <p:cNvSpPr/>
          <p:nvPr/>
        </p:nvSpPr>
        <p:spPr>
          <a:xfrm>
            <a:off x="10768818" y="912518"/>
            <a:ext cx="284575" cy="286247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9" name="Google Shape;889;p43"/>
          <p:cNvSpPr/>
          <p:nvPr/>
        </p:nvSpPr>
        <p:spPr>
          <a:xfrm>
            <a:off x="8878186" y="1283648"/>
            <a:ext cx="143769" cy="144613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0" name="Google Shape;890;p43"/>
          <p:cNvSpPr/>
          <p:nvPr/>
        </p:nvSpPr>
        <p:spPr>
          <a:xfrm>
            <a:off x="8017317" y="1001754"/>
            <a:ext cx="107796" cy="107796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1" name="Google Shape;891;p43"/>
          <p:cNvSpPr/>
          <p:nvPr/>
        </p:nvSpPr>
        <p:spPr>
          <a:xfrm rot="-1685758">
            <a:off x="1308805" y="2805163"/>
            <a:ext cx="79399" cy="80224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2" name="Google Shape;892;p43"/>
          <p:cNvSpPr/>
          <p:nvPr/>
        </p:nvSpPr>
        <p:spPr>
          <a:xfrm>
            <a:off x="9163951" y="1048258"/>
            <a:ext cx="186996" cy="18696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Google Shape;245;p34">
            <a:extLst>
              <a:ext uri="{FF2B5EF4-FFF2-40B4-BE49-F238E27FC236}">
                <a16:creationId xmlns:a16="http://schemas.microsoft.com/office/drawing/2014/main" id="{39145987-D320-72E8-20A9-1F31561B2EC6}"/>
              </a:ext>
            </a:extLst>
          </p:cNvPr>
          <p:cNvSpPr txBox="1"/>
          <p:nvPr/>
        </p:nvSpPr>
        <p:spPr>
          <a:xfrm>
            <a:off x="9073999" y="283665"/>
            <a:ext cx="2104332" cy="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" sz="1867" kern="0" dirty="0">
                <a:solidFill>
                  <a:srgbClr val="FFB632"/>
                </a:solidFill>
                <a:latin typeface="Bebas Neue"/>
                <a:cs typeface="Arial"/>
                <a:sym typeface="Bebas Neue"/>
              </a:rPr>
              <a:t>Probability and stats</a:t>
            </a:r>
            <a:endParaRPr sz="1867" kern="0" dirty="0">
              <a:solidFill>
                <a:srgbClr val="FFB632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54"/>
          <p:cNvSpPr txBox="1">
            <a:spLocks noGrp="1"/>
          </p:cNvSpPr>
          <p:nvPr>
            <p:ph type="title"/>
          </p:nvPr>
        </p:nvSpPr>
        <p:spPr>
          <a:xfrm>
            <a:off x="1529135" y="2890033"/>
            <a:ext cx="1502800" cy="75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25.4%</a:t>
            </a:r>
            <a:endParaRPr dirty="0"/>
          </a:p>
        </p:txBody>
      </p:sp>
      <p:sp>
        <p:nvSpPr>
          <p:cNvPr id="1447" name="Google Shape;1447;p54"/>
          <p:cNvSpPr txBox="1">
            <a:spLocks noGrp="1"/>
          </p:cNvSpPr>
          <p:nvPr>
            <p:ph type="subTitle" idx="1"/>
          </p:nvPr>
        </p:nvSpPr>
        <p:spPr>
          <a:xfrm>
            <a:off x="952467" y="4815367"/>
            <a:ext cx="2571600" cy="75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dirty="0"/>
              <a:t>Junior</a:t>
            </a:r>
            <a:endParaRPr dirty="0"/>
          </a:p>
        </p:txBody>
      </p:sp>
      <p:sp>
        <p:nvSpPr>
          <p:cNvPr id="1448" name="Google Shape;1448;p54"/>
          <p:cNvSpPr txBox="1">
            <a:spLocks noGrp="1"/>
          </p:cNvSpPr>
          <p:nvPr>
            <p:ph type="title" idx="2"/>
          </p:nvPr>
        </p:nvSpPr>
        <p:spPr>
          <a:xfrm>
            <a:off x="4100956" y="3934333"/>
            <a:ext cx="1502800" cy="75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hlink"/>
              </a:buClr>
              <a:buSzPts val="1100"/>
            </a:pPr>
            <a:r>
              <a:rPr lang="en" dirty="0"/>
              <a:t>23.3%</a:t>
            </a:r>
            <a:endParaRPr dirty="0"/>
          </a:p>
        </p:txBody>
      </p:sp>
      <p:sp>
        <p:nvSpPr>
          <p:cNvPr id="1449" name="Google Shape;1449;p54"/>
          <p:cNvSpPr txBox="1">
            <a:spLocks noGrp="1"/>
          </p:cNvSpPr>
          <p:nvPr>
            <p:ph type="subTitle" idx="3"/>
          </p:nvPr>
        </p:nvSpPr>
        <p:spPr>
          <a:xfrm>
            <a:off x="3524289" y="1973467"/>
            <a:ext cx="2571600" cy="75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dirty="0"/>
              <a:t>Senior</a:t>
            </a:r>
            <a:endParaRPr dirty="0"/>
          </a:p>
        </p:txBody>
      </p:sp>
      <p:sp>
        <p:nvSpPr>
          <p:cNvPr id="1450" name="Google Shape;1450;p54"/>
          <p:cNvSpPr txBox="1">
            <a:spLocks noGrp="1"/>
          </p:cNvSpPr>
          <p:nvPr>
            <p:ph type="title" idx="4"/>
          </p:nvPr>
        </p:nvSpPr>
        <p:spPr>
          <a:xfrm>
            <a:off x="6672779" y="2890033"/>
            <a:ext cx="1502800" cy="75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hlink"/>
              </a:buClr>
              <a:buSzPts val="1100"/>
            </a:pPr>
            <a:r>
              <a:rPr lang="en" dirty="0"/>
              <a:t>20.7%</a:t>
            </a:r>
            <a:endParaRPr dirty="0"/>
          </a:p>
        </p:txBody>
      </p:sp>
      <p:sp>
        <p:nvSpPr>
          <p:cNvPr id="1451" name="Google Shape;1451;p54"/>
          <p:cNvSpPr txBox="1">
            <a:spLocks noGrp="1"/>
          </p:cNvSpPr>
          <p:nvPr>
            <p:ph type="subTitle" idx="5"/>
          </p:nvPr>
        </p:nvSpPr>
        <p:spPr>
          <a:xfrm>
            <a:off x="6096111" y="4815367"/>
            <a:ext cx="2571600" cy="75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dirty="0"/>
              <a:t>Freshman</a:t>
            </a:r>
            <a:endParaRPr dirty="0"/>
          </a:p>
        </p:txBody>
      </p:sp>
      <p:sp>
        <p:nvSpPr>
          <p:cNvPr id="1452" name="Google Shape;1452;p54"/>
          <p:cNvSpPr txBox="1">
            <a:spLocks noGrp="1"/>
          </p:cNvSpPr>
          <p:nvPr>
            <p:ph type="title" idx="6"/>
          </p:nvPr>
        </p:nvSpPr>
        <p:spPr>
          <a:xfrm>
            <a:off x="9244601" y="3934333"/>
            <a:ext cx="1502800" cy="75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hlink"/>
              </a:buClr>
              <a:buSzPts val="1100"/>
            </a:pPr>
            <a:r>
              <a:rPr lang="en" dirty="0"/>
              <a:t>30.6%</a:t>
            </a:r>
            <a:endParaRPr dirty="0"/>
          </a:p>
        </p:txBody>
      </p:sp>
      <p:sp>
        <p:nvSpPr>
          <p:cNvPr id="1453" name="Google Shape;1453;p54"/>
          <p:cNvSpPr txBox="1">
            <a:spLocks noGrp="1"/>
          </p:cNvSpPr>
          <p:nvPr>
            <p:ph type="subTitle" idx="7"/>
          </p:nvPr>
        </p:nvSpPr>
        <p:spPr>
          <a:xfrm>
            <a:off x="8667933" y="1973467"/>
            <a:ext cx="2571600" cy="75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dirty="0"/>
              <a:t>Others</a:t>
            </a:r>
            <a:endParaRPr dirty="0"/>
          </a:p>
        </p:txBody>
      </p:sp>
      <p:sp>
        <p:nvSpPr>
          <p:cNvPr id="1454" name="Google Shape;1454;p54"/>
          <p:cNvSpPr/>
          <p:nvPr/>
        </p:nvSpPr>
        <p:spPr>
          <a:xfrm>
            <a:off x="1283467" y="2311633"/>
            <a:ext cx="1909600" cy="1909600"/>
          </a:xfrm>
          <a:prstGeom prst="donut">
            <a:avLst>
              <a:gd name="adj" fmla="val 1714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55" name="Google Shape;1455;p54"/>
          <p:cNvSpPr/>
          <p:nvPr/>
        </p:nvSpPr>
        <p:spPr>
          <a:xfrm rot="5400000">
            <a:off x="1375755" y="2403812"/>
            <a:ext cx="1725200" cy="1725200"/>
          </a:xfrm>
          <a:prstGeom prst="blockArc">
            <a:avLst>
              <a:gd name="adj1" fmla="val 19646817"/>
              <a:gd name="adj2" fmla="val 21349235"/>
              <a:gd name="adj3" fmla="val 7823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56" name="Google Shape;1456;p54"/>
          <p:cNvSpPr/>
          <p:nvPr/>
        </p:nvSpPr>
        <p:spPr>
          <a:xfrm>
            <a:off x="3855284" y="3355933"/>
            <a:ext cx="1909600" cy="1909600"/>
          </a:xfrm>
          <a:prstGeom prst="donut">
            <a:avLst>
              <a:gd name="adj" fmla="val 1714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57" name="Google Shape;1457;p54"/>
          <p:cNvSpPr/>
          <p:nvPr/>
        </p:nvSpPr>
        <p:spPr>
          <a:xfrm rot="5400000">
            <a:off x="3947571" y="3448112"/>
            <a:ext cx="1725200" cy="1725200"/>
          </a:xfrm>
          <a:prstGeom prst="blockArc">
            <a:avLst>
              <a:gd name="adj1" fmla="val 18929285"/>
              <a:gd name="adj2" fmla="val 21349235"/>
              <a:gd name="adj3" fmla="val 7823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58" name="Google Shape;1458;p54"/>
          <p:cNvSpPr/>
          <p:nvPr/>
        </p:nvSpPr>
        <p:spPr>
          <a:xfrm>
            <a:off x="6427100" y="2311633"/>
            <a:ext cx="1909600" cy="1909600"/>
          </a:xfrm>
          <a:prstGeom prst="donut">
            <a:avLst>
              <a:gd name="adj" fmla="val 1714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59" name="Google Shape;1459;p54"/>
          <p:cNvSpPr/>
          <p:nvPr/>
        </p:nvSpPr>
        <p:spPr>
          <a:xfrm rot="5400000">
            <a:off x="6519388" y="2403812"/>
            <a:ext cx="1725200" cy="1725200"/>
          </a:xfrm>
          <a:prstGeom prst="blockArc">
            <a:avLst>
              <a:gd name="adj1" fmla="val 18115130"/>
              <a:gd name="adj2" fmla="val 21349235"/>
              <a:gd name="adj3" fmla="val 7823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60" name="Google Shape;1460;p54"/>
          <p:cNvSpPr/>
          <p:nvPr/>
        </p:nvSpPr>
        <p:spPr>
          <a:xfrm>
            <a:off x="8998900" y="3355933"/>
            <a:ext cx="1909600" cy="1909600"/>
          </a:xfrm>
          <a:prstGeom prst="donut">
            <a:avLst>
              <a:gd name="adj" fmla="val 1714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61" name="Google Shape;1461;p54"/>
          <p:cNvSpPr/>
          <p:nvPr/>
        </p:nvSpPr>
        <p:spPr>
          <a:xfrm rot="5400000">
            <a:off x="9091188" y="3448112"/>
            <a:ext cx="1725200" cy="1725200"/>
          </a:xfrm>
          <a:prstGeom prst="blockArc">
            <a:avLst>
              <a:gd name="adj1" fmla="val 13138971"/>
              <a:gd name="adj2" fmla="val 21349235"/>
              <a:gd name="adj3" fmla="val 7823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462" name="Google Shape;1462;p54"/>
          <p:cNvCxnSpPr>
            <a:cxnSpLocks/>
            <a:stCxn id="1454" idx="4"/>
            <a:endCxn id="1447" idx="0"/>
          </p:cNvCxnSpPr>
          <p:nvPr/>
        </p:nvCxnSpPr>
        <p:spPr>
          <a:xfrm>
            <a:off x="2238267" y="4221233"/>
            <a:ext cx="0" cy="59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3" name="Google Shape;1463;p54"/>
          <p:cNvCxnSpPr>
            <a:stCxn id="1456" idx="0"/>
            <a:endCxn id="1449" idx="2"/>
          </p:cNvCxnSpPr>
          <p:nvPr/>
        </p:nvCxnSpPr>
        <p:spPr>
          <a:xfrm rot="10800000">
            <a:off x="4810084" y="2726333"/>
            <a:ext cx="0" cy="62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4" name="Google Shape;1464;p54"/>
          <p:cNvCxnSpPr>
            <a:stCxn id="1458" idx="4"/>
            <a:endCxn id="1451" idx="0"/>
          </p:cNvCxnSpPr>
          <p:nvPr/>
        </p:nvCxnSpPr>
        <p:spPr>
          <a:xfrm>
            <a:off x="7381900" y="4221233"/>
            <a:ext cx="0" cy="59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5" name="Google Shape;1465;p54"/>
          <p:cNvCxnSpPr>
            <a:stCxn id="1460" idx="0"/>
            <a:endCxn id="1453" idx="2"/>
          </p:cNvCxnSpPr>
          <p:nvPr/>
        </p:nvCxnSpPr>
        <p:spPr>
          <a:xfrm rot="10800000">
            <a:off x="9953700" y="2726333"/>
            <a:ext cx="0" cy="62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7" name="Google Shape;1467;p54"/>
          <p:cNvSpPr txBox="1">
            <a:spLocks noGrp="1"/>
          </p:cNvSpPr>
          <p:nvPr>
            <p:ph type="title" idx="8"/>
          </p:nvPr>
        </p:nvSpPr>
        <p:spPr>
          <a:xfrm>
            <a:off x="952396" y="1029041"/>
            <a:ext cx="10287200" cy="80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6400" dirty="0">
                <a:solidFill>
                  <a:schemeClr val="tx2"/>
                </a:solidFill>
              </a:rPr>
              <a:t>Category:</a:t>
            </a:r>
            <a:endParaRPr sz="6400" dirty="0">
              <a:solidFill>
                <a:schemeClr val="tx2"/>
              </a:solidFill>
            </a:endParaRPr>
          </a:p>
        </p:txBody>
      </p:sp>
      <p:sp>
        <p:nvSpPr>
          <p:cNvPr id="1468" name="Google Shape;1468;p54"/>
          <p:cNvSpPr/>
          <p:nvPr/>
        </p:nvSpPr>
        <p:spPr>
          <a:xfrm>
            <a:off x="7784552" y="1106967"/>
            <a:ext cx="143769" cy="14465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69" name="Google Shape;1469;p54"/>
          <p:cNvSpPr/>
          <p:nvPr/>
        </p:nvSpPr>
        <p:spPr>
          <a:xfrm>
            <a:off x="10381885" y="5479997"/>
            <a:ext cx="284575" cy="28453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70" name="Google Shape;1470;p54"/>
          <p:cNvSpPr/>
          <p:nvPr/>
        </p:nvSpPr>
        <p:spPr>
          <a:xfrm rot="-1685758">
            <a:off x="10830605" y="5778496"/>
            <a:ext cx="79399" cy="80224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71" name="Google Shape;1471;p54"/>
          <p:cNvSpPr/>
          <p:nvPr/>
        </p:nvSpPr>
        <p:spPr>
          <a:xfrm>
            <a:off x="10097318" y="1343785"/>
            <a:ext cx="284575" cy="286247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72" name="Google Shape;1472;p54"/>
          <p:cNvSpPr/>
          <p:nvPr/>
        </p:nvSpPr>
        <p:spPr>
          <a:xfrm>
            <a:off x="10908499" y="1236005"/>
            <a:ext cx="107796" cy="107796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473" name="Google Shape;1473;p54"/>
          <p:cNvGrpSpPr/>
          <p:nvPr/>
        </p:nvGrpSpPr>
        <p:grpSpPr>
          <a:xfrm>
            <a:off x="8923647" y="926570"/>
            <a:ext cx="927773" cy="325073"/>
            <a:chOff x="2271950" y="2722775"/>
            <a:chExt cx="575875" cy="201775"/>
          </a:xfrm>
        </p:grpSpPr>
        <p:sp>
          <p:nvSpPr>
            <p:cNvPr id="1474" name="Google Shape;1474;p54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5" name="Google Shape;1475;p54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6" name="Google Shape;1476;p54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7" name="Google Shape;1477;p54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8" name="Google Shape;1478;p54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479" name="Google Shape;1479;p54"/>
          <p:cNvSpPr/>
          <p:nvPr/>
        </p:nvSpPr>
        <p:spPr>
          <a:xfrm>
            <a:off x="11052602" y="5173291"/>
            <a:ext cx="186996" cy="18696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80" name="Google Shape;1480;p54"/>
          <p:cNvSpPr/>
          <p:nvPr/>
        </p:nvSpPr>
        <p:spPr>
          <a:xfrm>
            <a:off x="9620818" y="5567334"/>
            <a:ext cx="284575" cy="286247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81" name="Google Shape;1481;p54"/>
          <p:cNvSpPr/>
          <p:nvPr/>
        </p:nvSpPr>
        <p:spPr>
          <a:xfrm rot="-1685758">
            <a:off x="8510171" y="1446812"/>
            <a:ext cx="79399" cy="80224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82" name="Google Shape;1482;p54">
            <a:hlinkClick r:id="" action="ppaction://hlinkshowjump?jump=nextslide"/>
          </p:cNvPr>
          <p:cNvSpPr/>
          <p:nvPr/>
        </p:nvSpPr>
        <p:spPr>
          <a:xfrm rot="5400000">
            <a:off x="10953896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83" name="Google Shape;1483;p54">
            <a:hlinkClick r:id="" action="ppaction://hlinkshowjump?jump=previousslide"/>
          </p:cNvPr>
          <p:cNvSpPr/>
          <p:nvPr/>
        </p:nvSpPr>
        <p:spPr>
          <a:xfrm rot="-5400000" flipH="1">
            <a:off x="975963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85" name="Google Shape;1485;p54">
            <a:hlinkClick r:id="rId3" action="ppaction://hlinksldjump"/>
          </p:cNvPr>
          <p:cNvSpPr txBox="1"/>
          <p:nvPr/>
        </p:nvSpPr>
        <p:spPr>
          <a:xfrm>
            <a:off x="2023907" y="367700"/>
            <a:ext cx="696000" cy="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/>
            <a:r>
              <a:rPr lang="en" sz="13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333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487" name="Google Shape;1487;p54"/>
          <p:cNvGrpSpPr/>
          <p:nvPr/>
        </p:nvGrpSpPr>
        <p:grpSpPr>
          <a:xfrm>
            <a:off x="941384" y="417297"/>
            <a:ext cx="186963" cy="187212"/>
            <a:chOff x="2741000" y="199475"/>
            <a:chExt cx="191953" cy="192210"/>
          </a:xfrm>
        </p:grpSpPr>
        <p:sp>
          <p:nvSpPr>
            <p:cNvPr id="1488" name="Google Shape;1488;p5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9" name="Google Shape;1489;p5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0" name="Google Shape;1490;p5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1" name="Google Shape;1491;p5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2" name="Google Shape;1492;p5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3" name="Google Shape;1493;p5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4" name="Google Shape;1494;p5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5" name="Google Shape;1495;p5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6" name="Google Shape;1496;p5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497" name="Google Shape;1497;p54">
            <a:hlinkClick r:id="rId4" action="ppaction://hlinksldjump"/>
          </p:cNvPr>
          <p:cNvSpPr/>
          <p:nvPr/>
        </p:nvSpPr>
        <p:spPr>
          <a:xfrm>
            <a:off x="892667" y="368700"/>
            <a:ext cx="2844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Google Shape;245;p34">
            <a:extLst>
              <a:ext uri="{FF2B5EF4-FFF2-40B4-BE49-F238E27FC236}">
                <a16:creationId xmlns:a16="http://schemas.microsoft.com/office/drawing/2014/main" id="{87A86BA2-34E8-A76C-B3E4-8C28AEE59CC1}"/>
              </a:ext>
            </a:extLst>
          </p:cNvPr>
          <p:cNvSpPr txBox="1"/>
          <p:nvPr/>
        </p:nvSpPr>
        <p:spPr>
          <a:xfrm>
            <a:off x="9073999" y="283665"/>
            <a:ext cx="2104332" cy="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" sz="1867" kern="0" dirty="0">
                <a:solidFill>
                  <a:srgbClr val="FFB632"/>
                </a:solidFill>
                <a:latin typeface="Bebas Neue"/>
                <a:cs typeface="Arial"/>
                <a:sym typeface="Bebas Neue"/>
              </a:rPr>
              <a:t>Probability and stats</a:t>
            </a:r>
            <a:endParaRPr sz="1867" kern="0" dirty="0">
              <a:solidFill>
                <a:srgbClr val="FFB632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54"/>
          <p:cNvSpPr/>
          <p:nvPr/>
        </p:nvSpPr>
        <p:spPr>
          <a:xfrm>
            <a:off x="7784552" y="1106967"/>
            <a:ext cx="143769" cy="14465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69" name="Google Shape;1469;p54"/>
          <p:cNvSpPr/>
          <p:nvPr/>
        </p:nvSpPr>
        <p:spPr>
          <a:xfrm>
            <a:off x="10381885" y="5479997"/>
            <a:ext cx="284575" cy="28453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70" name="Google Shape;1470;p54"/>
          <p:cNvSpPr/>
          <p:nvPr/>
        </p:nvSpPr>
        <p:spPr>
          <a:xfrm rot="-1685758">
            <a:off x="10830605" y="5778496"/>
            <a:ext cx="79399" cy="80224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71" name="Google Shape;1471;p54"/>
          <p:cNvSpPr/>
          <p:nvPr/>
        </p:nvSpPr>
        <p:spPr>
          <a:xfrm>
            <a:off x="10097318" y="1343785"/>
            <a:ext cx="284575" cy="286247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72" name="Google Shape;1472;p54"/>
          <p:cNvSpPr/>
          <p:nvPr/>
        </p:nvSpPr>
        <p:spPr>
          <a:xfrm>
            <a:off x="10908499" y="1236005"/>
            <a:ext cx="107796" cy="107796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473" name="Google Shape;1473;p54"/>
          <p:cNvGrpSpPr/>
          <p:nvPr/>
        </p:nvGrpSpPr>
        <p:grpSpPr>
          <a:xfrm>
            <a:off x="8923647" y="926570"/>
            <a:ext cx="927773" cy="325073"/>
            <a:chOff x="2271950" y="2722775"/>
            <a:chExt cx="575875" cy="201775"/>
          </a:xfrm>
        </p:grpSpPr>
        <p:sp>
          <p:nvSpPr>
            <p:cNvPr id="1474" name="Google Shape;1474;p54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5" name="Google Shape;1475;p54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6" name="Google Shape;1476;p54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7" name="Google Shape;1477;p54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8" name="Google Shape;1478;p54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479" name="Google Shape;1479;p54"/>
          <p:cNvSpPr/>
          <p:nvPr/>
        </p:nvSpPr>
        <p:spPr>
          <a:xfrm>
            <a:off x="11052602" y="5173291"/>
            <a:ext cx="186996" cy="18696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80" name="Google Shape;1480;p54"/>
          <p:cNvSpPr/>
          <p:nvPr/>
        </p:nvSpPr>
        <p:spPr>
          <a:xfrm>
            <a:off x="9620818" y="5567334"/>
            <a:ext cx="284575" cy="286247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81" name="Google Shape;1481;p54"/>
          <p:cNvSpPr/>
          <p:nvPr/>
        </p:nvSpPr>
        <p:spPr>
          <a:xfrm rot="-1685758">
            <a:off x="8510171" y="1446812"/>
            <a:ext cx="79399" cy="80224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82" name="Google Shape;1482;p54">
            <a:hlinkClick r:id="" action="ppaction://hlinkshowjump?jump=nextslide"/>
          </p:cNvPr>
          <p:cNvSpPr/>
          <p:nvPr/>
        </p:nvSpPr>
        <p:spPr>
          <a:xfrm rot="5400000">
            <a:off x="10953896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83" name="Google Shape;1483;p54">
            <a:hlinkClick r:id="" action="ppaction://hlinkshowjump?jump=previousslide"/>
          </p:cNvPr>
          <p:cNvSpPr/>
          <p:nvPr/>
        </p:nvSpPr>
        <p:spPr>
          <a:xfrm rot="-5400000" flipH="1">
            <a:off x="975963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85" name="Google Shape;1485;p54">
            <a:hlinkClick r:id="rId3" action="ppaction://hlinksldjump"/>
          </p:cNvPr>
          <p:cNvSpPr txBox="1"/>
          <p:nvPr/>
        </p:nvSpPr>
        <p:spPr>
          <a:xfrm>
            <a:off x="2023907" y="367700"/>
            <a:ext cx="696000" cy="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/>
            <a:r>
              <a:rPr lang="en" sz="13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333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487" name="Google Shape;1487;p54"/>
          <p:cNvGrpSpPr/>
          <p:nvPr/>
        </p:nvGrpSpPr>
        <p:grpSpPr>
          <a:xfrm>
            <a:off x="941384" y="417297"/>
            <a:ext cx="186963" cy="187212"/>
            <a:chOff x="2741000" y="199475"/>
            <a:chExt cx="191953" cy="192210"/>
          </a:xfrm>
        </p:grpSpPr>
        <p:sp>
          <p:nvSpPr>
            <p:cNvPr id="1488" name="Google Shape;1488;p5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9" name="Google Shape;1489;p5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0" name="Google Shape;1490;p5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1" name="Google Shape;1491;p5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2" name="Google Shape;1492;p5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3" name="Google Shape;1493;p5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4" name="Google Shape;1494;p5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5" name="Google Shape;1495;p5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6" name="Google Shape;1496;p5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497" name="Google Shape;1497;p54">
            <a:hlinkClick r:id="rId4" action="ppaction://hlinksldjump"/>
          </p:cNvPr>
          <p:cNvSpPr/>
          <p:nvPr/>
        </p:nvSpPr>
        <p:spPr>
          <a:xfrm>
            <a:off x="892667" y="368700"/>
            <a:ext cx="2844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Google Shape;245;p34">
            <a:extLst>
              <a:ext uri="{FF2B5EF4-FFF2-40B4-BE49-F238E27FC236}">
                <a16:creationId xmlns:a16="http://schemas.microsoft.com/office/drawing/2014/main" id="{87A86BA2-34E8-A76C-B3E4-8C28AEE59CC1}"/>
              </a:ext>
            </a:extLst>
          </p:cNvPr>
          <p:cNvSpPr txBox="1"/>
          <p:nvPr/>
        </p:nvSpPr>
        <p:spPr>
          <a:xfrm>
            <a:off x="9073999" y="283665"/>
            <a:ext cx="2104332" cy="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" sz="1867" kern="0" dirty="0">
                <a:solidFill>
                  <a:srgbClr val="FFB632"/>
                </a:solidFill>
                <a:latin typeface="Bebas Neue"/>
                <a:cs typeface="Arial"/>
                <a:sym typeface="Bebas Neue"/>
              </a:rPr>
              <a:t>Probability and stats</a:t>
            </a:r>
            <a:endParaRPr sz="1867" kern="0" dirty="0">
              <a:solidFill>
                <a:srgbClr val="FFB632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F8B0D10A-AFF3-B628-6F1F-8BA0F33A6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799" y="906877"/>
            <a:ext cx="8158366" cy="504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039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0"/>
          <p:cNvSpPr/>
          <p:nvPr/>
        </p:nvSpPr>
        <p:spPr>
          <a:xfrm>
            <a:off x="3025994" y="4544291"/>
            <a:ext cx="6789821" cy="655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5" name="Google Shape;645;p40"/>
          <p:cNvSpPr/>
          <p:nvPr/>
        </p:nvSpPr>
        <p:spPr>
          <a:xfrm>
            <a:off x="952478" y="1947219"/>
            <a:ext cx="1823041" cy="182280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6" name="Google Shape;646;p40"/>
          <p:cNvSpPr txBox="1">
            <a:spLocks noGrp="1"/>
          </p:cNvSpPr>
          <p:nvPr>
            <p:ph type="title"/>
          </p:nvPr>
        </p:nvSpPr>
        <p:spPr>
          <a:xfrm>
            <a:off x="3624137" y="2791683"/>
            <a:ext cx="6864656" cy="11564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fr-FR" sz="32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( Cumulative Grade Point </a:t>
            </a:r>
            <a:r>
              <a:rPr lang="fr-FR" sz="3200" b="1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Average</a:t>
            </a:r>
            <a:r>
              <a:rPr lang="fr-FR" sz="32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 )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647" name="Google Shape;647;p40"/>
          <p:cNvSpPr txBox="1">
            <a:spLocks noGrp="1"/>
          </p:cNvSpPr>
          <p:nvPr>
            <p:ph type="subTitle" idx="1"/>
          </p:nvPr>
        </p:nvSpPr>
        <p:spPr>
          <a:xfrm>
            <a:off x="3165881" y="4649700"/>
            <a:ext cx="6574348" cy="40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dirty="0"/>
              <a:t>Current CGPA, indicator of ability and IQ level</a:t>
            </a:r>
            <a:endParaRPr dirty="0"/>
          </a:p>
        </p:txBody>
      </p:sp>
      <p:sp>
        <p:nvSpPr>
          <p:cNvPr id="648" name="Google Shape;648;p40"/>
          <p:cNvSpPr txBox="1">
            <a:spLocks noGrp="1"/>
          </p:cNvSpPr>
          <p:nvPr>
            <p:ph type="title" idx="2"/>
          </p:nvPr>
        </p:nvSpPr>
        <p:spPr>
          <a:xfrm>
            <a:off x="952400" y="2352036"/>
            <a:ext cx="1823200" cy="101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649" name="Google Shape;649;p40"/>
          <p:cNvSpPr/>
          <p:nvPr/>
        </p:nvSpPr>
        <p:spPr>
          <a:xfrm>
            <a:off x="3235727" y="1783864"/>
            <a:ext cx="5320145" cy="1317268"/>
          </a:xfrm>
          <a:prstGeom prst="rect">
            <a:avLst/>
          </a:prstGeom>
        </p:spPr>
        <p:txBody>
          <a:bodyPr>
            <a:prstTxWarp prst="textPlain">
              <a:avLst>
                <a:gd name="adj" fmla="val 49733"/>
              </a:avLst>
            </a:prstTxWarp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867" kern="0" dirty="0"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tx2"/>
                </a:solidFill>
                <a:latin typeface="Bebas Neue"/>
                <a:cs typeface="Arial"/>
                <a:sym typeface="Arial"/>
              </a:rPr>
              <a:t>CGPA</a:t>
            </a:r>
            <a:endParaRPr sz="1867" kern="0" dirty="0"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tx2"/>
              </a:solidFill>
              <a:latin typeface="Bebas Neue"/>
              <a:cs typeface="Arial"/>
              <a:sym typeface="Arial"/>
            </a:endParaRPr>
          </a:p>
        </p:txBody>
      </p:sp>
      <p:sp>
        <p:nvSpPr>
          <p:cNvPr id="651" name="Google Shape;651;p40"/>
          <p:cNvSpPr/>
          <p:nvPr/>
        </p:nvSpPr>
        <p:spPr>
          <a:xfrm>
            <a:off x="9646501" y="939434"/>
            <a:ext cx="143769" cy="14465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2" name="Google Shape;652;p40"/>
          <p:cNvSpPr/>
          <p:nvPr/>
        </p:nvSpPr>
        <p:spPr>
          <a:xfrm>
            <a:off x="10546801" y="3015301"/>
            <a:ext cx="349972" cy="34993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3" name="Google Shape;653;p40"/>
          <p:cNvSpPr/>
          <p:nvPr/>
        </p:nvSpPr>
        <p:spPr>
          <a:xfrm>
            <a:off x="1106757" y="4222424"/>
            <a:ext cx="186996" cy="18696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4" name="Google Shape;654;p40"/>
          <p:cNvSpPr/>
          <p:nvPr/>
        </p:nvSpPr>
        <p:spPr>
          <a:xfrm>
            <a:off x="2089403" y="5673850"/>
            <a:ext cx="107796" cy="107796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5" name="Google Shape;655;p40"/>
          <p:cNvSpPr/>
          <p:nvPr/>
        </p:nvSpPr>
        <p:spPr>
          <a:xfrm>
            <a:off x="10896753" y="4243615"/>
            <a:ext cx="143769" cy="144613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656" name="Google Shape;656;p40"/>
          <p:cNvGrpSpPr/>
          <p:nvPr/>
        </p:nvGrpSpPr>
        <p:grpSpPr>
          <a:xfrm>
            <a:off x="10322330" y="979204"/>
            <a:ext cx="927773" cy="325073"/>
            <a:chOff x="2271950" y="2722775"/>
            <a:chExt cx="575875" cy="201775"/>
          </a:xfrm>
        </p:grpSpPr>
        <p:sp>
          <p:nvSpPr>
            <p:cNvPr id="657" name="Google Shape;657;p4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62" name="Google Shape;662;p40"/>
          <p:cNvSpPr/>
          <p:nvPr/>
        </p:nvSpPr>
        <p:spPr>
          <a:xfrm rot="7198898">
            <a:off x="9581283" y="1585160"/>
            <a:ext cx="933836" cy="929073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3" name="Google Shape;663;p40"/>
          <p:cNvSpPr/>
          <p:nvPr/>
        </p:nvSpPr>
        <p:spPr>
          <a:xfrm rot="7201932">
            <a:off x="1028505" y="5015454"/>
            <a:ext cx="495904" cy="49337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4" name="Google Shape;664;p40"/>
          <p:cNvSpPr/>
          <p:nvPr/>
        </p:nvSpPr>
        <p:spPr>
          <a:xfrm>
            <a:off x="8834351" y="1214018"/>
            <a:ext cx="284575" cy="286247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5" name="Google Shape;665;p40"/>
          <p:cNvSpPr/>
          <p:nvPr/>
        </p:nvSpPr>
        <p:spPr>
          <a:xfrm rot="-1685758">
            <a:off x="1905243" y="5077129"/>
            <a:ext cx="79399" cy="80224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6" name="Google Shape;666;p40"/>
          <p:cNvSpPr/>
          <p:nvPr/>
        </p:nvSpPr>
        <p:spPr>
          <a:xfrm>
            <a:off x="10576115" y="4924017"/>
            <a:ext cx="107796" cy="107796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7" name="Google Shape;667;p40">
            <a:hlinkClick r:id="" action="ppaction://hlinkshowjump?jump=nextslide"/>
          </p:cNvPr>
          <p:cNvSpPr/>
          <p:nvPr/>
        </p:nvSpPr>
        <p:spPr>
          <a:xfrm rot="5400000">
            <a:off x="10953896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8" name="Google Shape;668;p40">
            <a:hlinkClick r:id="" action="ppaction://hlinkshowjump?jump=previousslide"/>
          </p:cNvPr>
          <p:cNvSpPr/>
          <p:nvPr/>
        </p:nvSpPr>
        <p:spPr>
          <a:xfrm rot="-5400000" flipH="1">
            <a:off x="975963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0" name="Google Shape;670;p40">
            <a:hlinkClick r:id="rId3" action="ppaction://hlinksldjump"/>
          </p:cNvPr>
          <p:cNvSpPr txBox="1"/>
          <p:nvPr/>
        </p:nvSpPr>
        <p:spPr>
          <a:xfrm>
            <a:off x="2023907" y="367700"/>
            <a:ext cx="696000" cy="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333" kern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333" kern="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72" name="Google Shape;672;p40"/>
          <p:cNvGrpSpPr/>
          <p:nvPr/>
        </p:nvGrpSpPr>
        <p:grpSpPr>
          <a:xfrm>
            <a:off x="941384" y="417297"/>
            <a:ext cx="186963" cy="187212"/>
            <a:chOff x="2741000" y="199475"/>
            <a:chExt cx="191953" cy="192210"/>
          </a:xfrm>
        </p:grpSpPr>
        <p:sp>
          <p:nvSpPr>
            <p:cNvPr id="673" name="Google Shape;673;p4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82" name="Google Shape;682;p40">
            <a:hlinkClick r:id="rId4" action="ppaction://hlinksldjump"/>
          </p:cNvPr>
          <p:cNvSpPr/>
          <p:nvPr/>
        </p:nvSpPr>
        <p:spPr>
          <a:xfrm>
            <a:off x="892667" y="368700"/>
            <a:ext cx="2844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Google Shape;245;p34">
            <a:extLst>
              <a:ext uri="{FF2B5EF4-FFF2-40B4-BE49-F238E27FC236}">
                <a16:creationId xmlns:a16="http://schemas.microsoft.com/office/drawing/2014/main" id="{310FA7A6-0414-FAD6-927B-C30623E93614}"/>
              </a:ext>
            </a:extLst>
          </p:cNvPr>
          <p:cNvSpPr txBox="1"/>
          <p:nvPr/>
        </p:nvSpPr>
        <p:spPr>
          <a:xfrm>
            <a:off x="9073999" y="283665"/>
            <a:ext cx="2104332" cy="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" sz="1867" kern="0" dirty="0">
                <a:solidFill>
                  <a:srgbClr val="FFB632"/>
                </a:solidFill>
                <a:latin typeface="Bebas Neue"/>
                <a:cs typeface="Arial"/>
                <a:sym typeface="Bebas Neue"/>
              </a:rPr>
              <a:t>Probability and stats</a:t>
            </a:r>
            <a:endParaRPr sz="1867" kern="0" dirty="0">
              <a:solidFill>
                <a:srgbClr val="FFB632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5958786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</TotalTime>
  <Words>1512</Words>
  <Application>Microsoft Office PowerPoint</Application>
  <PresentationFormat>Widescreen</PresentationFormat>
  <Paragraphs>299</Paragraphs>
  <Slides>32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Anaheim</vt:lpstr>
      <vt:lpstr>Arial</vt:lpstr>
      <vt:lpstr>Arial Black</vt:lpstr>
      <vt:lpstr>Arimo</vt:lpstr>
      <vt:lpstr>Bebas Neue</vt:lpstr>
      <vt:lpstr>Calibri</vt:lpstr>
      <vt:lpstr>Times New Roman</vt:lpstr>
      <vt:lpstr>Data Analysis for Business by Slidesgo</vt:lpstr>
      <vt:lpstr>           (Un)Important CGPA IS?</vt:lpstr>
      <vt:lpstr>Presented By:</vt:lpstr>
      <vt:lpstr>INTRODUCTION</vt:lpstr>
      <vt:lpstr>TABLE OF CONTENT</vt:lpstr>
      <vt:lpstr>  InfoRmation</vt:lpstr>
      <vt:lpstr>Gender Division:</vt:lpstr>
      <vt:lpstr>25.4%</vt:lpstr>
      <vt:lpstr>PowerPoint Presentation</vt:lpstr>
      <vt:lpstr> ( Cumulative Grade Point Average 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SKILLS</vt:lpstr>
      <vt:lpstr>PowerPoint Presentation</vt:lpstr>
      <vt:lpstr>PowerPoint Presentation</vt:lpstr>
      <vt:lpstr>PowerPoint Presentation</vt:lpstr>
      <vt:lpstr>PowerPoint Presentation</vt:lpstr>
      <vt:lpstr> experience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" It is not about that CGPA is the ultimate goal or CGPA doesn't matter at all. Find that sweet spot between your studies and extra curricular activities."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(Un)Important CGPA IS?</dc:title>
  <dc:creator>L211798Moeez ALi</dc:creator>
  <cp:lastModifiedBy>L211798Moeez ALi</cp:lastModifiedBy>
  <cp:revision>28</cp:revision>
  <dcterms:created xsi:type="dcterms:W3CDTF">2022-12-04T14:34:44Z</dcterms:created>
  <dcterms:modified xsi:type="dcterms:W3CDTF">2022-12-05T22:20:14Z</dcterms:modified>
</cp:coreProperties>
</file>