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329" r:id="rId2"/>
    <p:sldId id="33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9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E4A48-EA16-46CE-A4AB-854302617EA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09E2B-F117-448E-9EAE-F87C80B9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85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Google Shape;2629;gf61a32cbe2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0" name="Google Shape;2630;gf61a32cbe2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8221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Google Shape;2629;gf61a32cbe2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0" name="Google Shape;2630;gf61a32cbe2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5421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52400" y="1438672"/>
            <a:ext cx="6676400" cy="292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9066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36751" y="4619689"/>
            <a:ext cx="5087200" cy="28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941400" y="71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941400" y="613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9353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4575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2188765" y="1814767"/>
            <a:ext cx="36992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2188748" y="2677147"/>
            <a:ext cx="2974000" cy="7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2" hasCustomPrompt="1"/>
          </p:nvPr>
        </p:nvSpPr>
        <p:spPr>
          <a:xfrm>
            <a:off x="1074815" y="2478833"/>
            <a:ext cx="949200" cy="4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7332365" y="1814767"/>
            <a:ext cx="37756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4"/>
          </p:nvPr>
        </p:nvSpPr>
        <p:spPr>
          <a:xfrm>
            <a:off x="7332348" y="2677147"/>
            <a:ext cx="2974000" cy="7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5" hasCustomPrompt="1"/>
          </p:nvPr>
        </p:nvSpPr>
        <p:spPr>
          <a:xfrm>
            <a:off x="6218415" y="2478833"/>
            <a:ext cx="949200" cy="4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6"/>
          </p:nvPr>
        </p:nvSpPr>
        <p:spPr>
          <a:xfrm>
            <a:off x="2188765" y="4138233"/>
            <a:ext cx="36992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7"/>
          </p:nvPr>
        </p:nvSpPr>
        <p:spPr>
          <a:xfrm>
            <a:off x="2188748" y="5000613"/>
            <a:ext cx="2974000" cy="7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8" hasCustomPrompt="1"/>
          </p:nvPr>
        </p:nvSpPr>
        <p:spPr>
          <a:xfrm>
            <a:off x="1074815" y="4802300"/>
            <a:ext cx="949200" cy="4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9"/>
          </p:nvPr>
        </p:nvSpPr>
        <p:spPr>
          <a:xfrm>
            <a:off x="7332365" y="4138233"/>
            <a:ext cx="37756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7332348" y="5000613"/>
            <a:ext cx="2974000" cy="7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4" hasCustomPrompt="1"/>
          </p:nvPr>
        </p:nvSpPr>
        <p:spPr>
          <a:xfrm>
            <a:off x="6218415" y="4802300"/>
            <a:ext cx="949200" cy="4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952400" y="737933"/>
            <a:ext cx="102872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74" name="Google Shape;74;p13"/>
          <p:cNvCxnSpPr/>
          <p:nvPr/>
        </p:nvCxnSpPr>
        <p:spPr>
          <a:xfrm>
            <a:off x="941400" y="71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/>
          <p:nvPr/>
        </p:nvCxnSpPr>
        <p:spPr>
          <a:xfrm>
            <a:off x="941400" y="613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23118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2552100" y="3312917"/>
            <a:ext cx="29740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2552100" y="4175337"/>
            <a:ext cx="2974000" cy="10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2"/>
          </p:nvPr>
        </p:nvSpPr>
        <p:spPr>
          <a:xfrm>
            <a:off x="6665900" y="3312917"/>
            <a:ext cx="29740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3"/>
          </p:nvPr>
        </p:nvSpPr>
        <p:spPr>
          <a:xfrm>
            <a:off x="6665900" y="4175337"/>
            <a:ext cx="2974000" cy="10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 idx="4"/>
          </p:nvPr>
        </p:nvSpPr>
        <p:spPr>
          <a:xfrm>
            <a:off x="952400" y="737933"/>
            <a:ext cx="102872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82" name="Google Shape;82;p14"/>
          <p:cNvCxnSpPr/>
          <p:nvPr/>
        </p:nvCxnSpPr>
        <p:spPr>
          <a:xfrm>
            <a:off x="941400" y="71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4"/>
          <p:cNvCxnSpPr/>
          <p:nvPr/>
        </p:nvCxnSpPr>
        <p:spPr>
          <a:xfrm>
            <a:off x="941400" y="613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14156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2364967" y="1931051"/>
            <a:ext cx="29740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"/>
          </p:nvPr>
        </p:nvSpPr>
        <p:spPr>
          <a:xfrm>
            <a:off x="2364967" y="2793471"/>
            <a:ext cx="2974000" cy="10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title" idx="2"/>
          </p:nvPr>
        </p:nvSpPr>
        <p:spPr>
          <a:xfrm>
            <a:off x="6858917" y="3312917"/>
            <a:ext cx="29740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3"/>
          </p:nvPr>
        </p:nvSpPr>
        <p:spPr>
          <a:xfrm>
            <a:off x="6858917" y="4175337"/>
            <a:ext cx="2974000" cy="10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 idx="4"/>
          </p:nvPr>
        </p:nvSpPr>
        <p:spPr>
          <a:xfrm>
            <a:off x="952400" y="737933"/>
            <a:ext cx="102872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90" name="Google Shape;90;p15"/>
          <p:cNvCxnSpPr/>
          <p:nvPr/>
        </p:nvCxnSpPr>
        <p:spPr>
          <a:xfrm>
            <a:off x="941400" y="71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5"/>
          <p:cNvCxnSpPr/>
          <p:nvPr/>
        </p:nvCxnSpPr>
        <p:spPr>
          <a:xfrm>
            <a:off x="941400" y="613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03976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952400" y="3312917"/>
            <a:ext cx="29740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1"/>
          </p:nvPr>
        </p:nvSpPr>
        <p:spPr>
          <a:xfrm>
            <a:off x="952400" y="4175337"/>
            <a:ext cx="2974000" cy="10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 idx="2"/>
          </p:nvPr>
        </p:nvSpPr>
        <p:spPr>
          <a:xfrm>
            <a:off x="4609000" y="3312917"/>
            <a:ext cx="29740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3"/>
          </p:nvPr>
        </p:nvSpPr>
        <p:spPr>
          <a:xfrm>
            <a:off x="4609000" y="4175337"/>
            <a:ext cx="2974000" cy="10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 idx="4"/>
          </p:nvPr>
        </p:nvSpPr>
        <p:spPr>
          <a:xfrm>
            <a:off x="8265584" y="3312917"/>
            <a:ext cx="29740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5"/>
          </p:nvPr>
        </p:nvSpPr>
        <p:spPr>
          <a:xfrm>
            <a:off x="8265584" y="4175337"/>
            <a:ext cx="2974000" cy="10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 idx="6"/>
          </p:nvPr>
        </p:nvSpPr>
        <p:spPr>
          <a:xfrm>
            <a:off x="952400" y="737933"/>
            <a:ext cx="102872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7413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981800" y="4053300"/>
            <a:ext cx="29740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xfrm>
            <a:off x="981800" y="4915717"/>
            <a:ext cx="29740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title" idx="2"/>
          </p:nvPr>
        </p:nvSpPr>
        <p:spPr>
          <a:xfrm>
            <a:off x="981800" y="1967333"/>
            <a:ext cx="29740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3"/>
          </p:nvPr>
        </p:nvSpPr>
        <p:spPr>
          <a:xfrm>
            <a:off x="981800" y="2829751"/>
            <a:ext cx="29740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 idx="4"/>
          </p:nvPr>
        </p:nvSpPr>
        <p:spPr>
          <a:xfrm>
            <a:off x="8265584" y="1967333"/>
            <a:ext cx="29740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5"/>
          </p:nvPr>
        </p:nvSpPr>
        <p:spPr>
          <a:xfrm>
            <a:off x="8265600" y="2829749"/>
            <a:ext cx="29740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title" idx="6"/>
          </p:nvPr>
        </p:nvSpPr>
        <p:spPr>
          <a:xfrm>
            <a:off x="952400" y="737933"/>
            <a:ext cx="102872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 idx="7"/>
          </p:nvPr>
        </p:nvSpPr>
        <p:spPr>
          <a:xfrm>
            <a:off x="8265600" y="4053300"/>
            <a:ext cx="29740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subTitle" idx="8"/>
          </p:nvPr>
        </p:nvSpPr>
        <p:spPr>
          <a:xfrm>
            <a:off x="8265600" y="4915717"/>
            <a:ext cx="29740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 idx="9"/>
          </p:nvPr>
        </p:nvSpPr>
        <p:spPr>
          <a:xfrm>
            <a:off x="4612751" y="4053300"/>
            <a:ext cx="29740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13"/>
          </p:nvPr>
        </p:nvSpPr>
        <p:spPr>
          <a:xfrm>
            <a:off x="4612751" y="4915717"/>
            <a:ext cx="29740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title" idx="14"/>
          </p:nvPr>
        </p:nvSpPr>
        <p:spPr>
          <a:xfrm>
            <a:off x="4612751" y="1967333"/>
            <a:ext cx="29740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15"/>
          </p:nvPr>
        </p:nvSpPr>
        <p:spPr>
          <a:xfrm>
            <a:off x="4612751" y="2829751"/>
            <a:ext cx="29740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4" name="Google Shape;114;p17"/>
          <p:cNvCxnSpPr/>
          <p:nvPr/>
        </p:nvCxnSpPr>
        <p:spPr>
          <a:xfrm>
            <a:off x="941400" y="71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941400" y="613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19695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961600" y="4085767"/>
            <a:ext cx="29740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1"/>
          </p:nvPr>
        </p:nvSpPr>
        <p:spPr>
          <a:xfrm>
            <a:off x="961600" y="4948184"/>
            <a:ext cx="29740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 idx="2"/>
          </p:nvPr>
        </p:nvSpPr>
        <p:spPr>
          <a:xfrm>
            <a:off x="967100" y="2027317"/>
            <a:ext cx="29740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3"/>
          </p:nvPr>
        </p:nvSpPr>
        <p:spPr>
          <a:xfrm>
            <a:off x="967100" y="2889735"/>
            <a:ext cx="29740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title" idx="4"/>
          </p:nvPr>
        </p:nvSpPr>
        <p:spPr>
          <a:xfrm>
            <a:off x="8250884" y="2027317"/>
            <a:ext cx="29740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5"/>
          </p:nvPr>
        </p:nvSpPr>
        <p:spPr>
          <a:xfrm>
            <a:off x="8250900" y="2889733"/>
            <a:ext cx="29740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 idx="6"/>
          </p:nvPr>
        </p:nvSpPr>
        <p:spPr>
          <a:xfrm>
            <a:off x="952400" y="737933"/>
            <a:ext cx="102872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 idx="7"/>
          </p:nvPr>
        </p:nvSpPr>
        <p:spPr>
          <a:xfrm>
            <a:off x="8245400" y="4085767"/>
            <a:ext cx="29740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8"/>
          </p:nvPr>
        </p:nvSpPr>
        <p:spPr>
          <a:xfrm>
            <a:off x="8245400" y="4948184"/>
            <a:ext cx="29740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6" name="Google Shape;126;p18"/>
          <p:cNvCxnSpPr/>
          <p:nvPr/>
        </p:nvCxnSpPr>
        <p:spPr>
          <a:xfrm>
            <a:off x="941400" y="71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18"/>
          <p:cNvCxnSpPr/>
          <p:nvPr/>
        </p:nvCxnSpPr>
        <p:spPr>
          <a:xfrm>
            <a:off x="941400" y="613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29497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6925767" y="4591365"/>
            <a:ext cx="29740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subTitle" idx="1"/>
          </p:nvPr>
        </p:nvSpPr>
        <p:spPr>
          <a:xfrm>
            <a:off x="6925767" y="5453773"/>
            <a:ext cx="2974000" cy="4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title" idx="2"/>
          </p:nvPr>
        </p:nvSpPr>
        <p:spPr>
          <a:xfrm>
            <a:off x="6925751" y="1544165"/>
            <a:ext cx="29740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ubTitle" idx="3"/>
          </p:nvPr>
        </p:nvSpPr>
        <p:spPr>
          <a:xfrm>
            <a:off x="6925767" y="2406572"/>
            <a:ext cx="2974000" cy="4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 idx="4"/>
          </p:nvPr>
        </p:nvSpPr>
        <p:spPr>
          <a:xfrm>
            <a:off x="952400" y="737933"/>
            <a:ext cx="102872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title" idx="5"/>
          </p:nvPr>
        </p:nvSpPr>
        <p:spPr>
          <a:xfrm>
            <a:off x="6925767" y="3067765"/>
            <a:ext cx="29740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ubTitle" idx="6"/>
          </p:nvPr>
        </p:nvSpPr>
        <p:spPr>
          <a:xfrm>
            <a:off x="6925767" y="3930191"/>
            <a:ext cx="2974000" cy="4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36" name="Google Shape;136;p19"/>
          <p:cNvCxnSpPr/>
          <p:nvPr/>
        </p:nvCxnSpPr>
        <p:spPr>
          <a:xfrm>
            <a:off x="941400" y="71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19"/>
          <p:cNvCxnSpPr/>
          <p:nvPr/>
        </p:nvCxnSpPr>
        <p:spPr>
          <a:xfrm>
            <a:off x="941400" y="613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943671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7416800" y="3984233"/>
            <a:ext cx="3822800" cy="4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subTitle" idx="1"/>
          </p:nvPr>
        </p:nvSpPr>
        <p:spPr>
          <a:xfrm>
            <a:off x="5965500" y="1993900"/>
            <a:ext cx="5274000" cy="1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1557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 hasCustomPrompt="1"/>
          </p:nvPr>
        </p:nvSpPr>
        <p:spPr>
          <a:xfrm>
            <a:off x="5143267" y="974100"/>
            <a:ext cx="2584400" cy="7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1"/>
          </p:nvPr>
        </p:nvSpPr>
        <p:spPr>
          <a:xfrm>
            <a:off x="3606100" y="1985033"/>
            <a:ext cx="4979600" cy="2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title" idx="2" hasCustomPrompt="1"/>
          </p:nvPr>
        </p:nvSpPr>
        <p:spPr>
          <a:xfrm>
            <a:off x="5143267" y="2705367"/>
            <a:ext cx="2584400" cy="7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145" name="Google Shape;145;p21"/>
          <p:cNvSpPr txBox="1">
            <a:spLocks noGrp="1"/>
          </p:cNvSpPr>
          <p:nvPr>
            <p:ph type="subTitle" idx="3"/>
          </p:nvPr>
        </p:nvSpPr>
        <p:spPr>
          <a:xfrm>
            <a:off x="3606100" y="3716300"/>
            <a:ext cx="4979600" cy="2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title" idx="4" hasCustomPrompt="1"/>
          </p:nvPr>
        </p:nvSpPr>
        <p:spPr>
          <a:xfrm>
            <a:off x="5041067" y="4441200"/>
            <a:ext cx="2584400" cy="7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147" name="Google Shape;147;p21"/>
          <p:cNvSpPr txBox="1">
            <a:spLocks noGrp="1"/>
          </p:cNvSpPr>
          <p:nvPr>
            <p:ph type="subTitle" idx="5"/>
          </p:nvPr>
        </p:nvSpPr>
        <p:spPr>
          <a:xfrm>
            <a:off x="3606100" y="5452133"/>
            <a:ext cx="4979600" cy="2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8" name="Google Shape;148;p21"/>
          <p:cNvCxnSpPr/>
          <p:nvPr/>
        </p:nvCxnSpPr>
        <p:spPr>
          <a:xfrm>
            <a:off x="941400" y="71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Google Shape;149;p21"/>
          <p:cNvCxnSpPr/>
          <p:nvPr/>
        </p:nvCxnSpPr>
        <p:spPr>
          <a:xfrm>
            <a:off x="941400" y="613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7783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73867" y="1698033"/>
            <a:ext cx="5927200" cy="23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9066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3241467" y="4707267"/>
            <a:ext cx="6107200" cy="4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952400" y="2352036"/>
            <a:ext cx="1823200" cy="10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cxnSp>
        <p:nvCxnSpPr>
          <p:cNvPr id="17" name="Google Shape;17;p3"/>
          <p:cNvCxnSpPr/>
          <p:nvPr/>
        </p:nvCxnSpPr>
        <p:spPr>
          <a:xfrm>
            <a:off x="941400" y="71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8;p3"/>
          <p:cNvCxnSpPr/>
          <p:nvPr/>
        </p:nvCxnSpPr>
        <p:spPr>
          <a:xfrm>
            <a:off x="941400" y="613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771221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title" hasCustomPrompt="1"/>
          </p:nvPr>
        </p:nvSpPr>
        <p:spPr>
          <a:xfrm>
            <a:off x="1529135" y="2890033"/>
            <a:ext cx="1502800" cy="7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1"/>
          </p:nvPr>
        </p:nvSpPr>
        <p:spPr>
          <a:xfrm>
            <a:off x="952467" y="4815367"/>
            <a:ext cx="2571600" cy="7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title" idx="2" hasCustomPrompt="1"/>
          </p:nvPr>
        </p:nvSpPr>
        <p:spPr>
          <a:xfrm>
            <a:off x="4100956" y="3934333"/>
            <a:ext cx="1502800" cy="7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3"/>
          </p:nvPr>
        </p:nvSpPr>
        <p:spPr>
          <a:xfrm>
            <a:off x="3524289" y="1973467"/>
            <a:ext cx="2571600" cy="7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title" idx="4" hasCustomPrompt="1"/>
          </p:nvPr>
        </p:nvSpPr>
        <p:spPr>
          <a:xfrm>
            <a:off x="6672779" y="2890033"/>
            <a:ext cx="1502800" cy="7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156" name="Google Shape;156;p22"/>
          <p:cNvSpPr txBox="1">
            <a:spLocks noGrp="1"/>
          </p:cNvSpPr>
          <p:nvPr>
            <p:ph type="subTitle" idx="5"/>
          </p:nvPr>
        </p:nvSpPr>
        <p:spPr>
          <a:xfrm>
            <a:off x="6096111" y="4815367"/>
            <a:ext cx="2571600" cy="7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title" idx="6" hasCustomPrompt="1"/>
          </p:nvPr>
        </p:nvSpPr>
        <p:spPr>
          <a:xfrm>
            <a:off x="9244601" y="3934333"/>
            <a:ext cx="1502800" cy="7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158" name="Google Shape;158;p22"/>
          <p:cNvSpPr txBox="1">
            <a:spLocks noGrp="1"/>
          </p:cNvSpPr>
          <p:nvPr>
            <p:ph type="subTitle" idx="7"/>
          </p:nvPr>
        </p:nvSpPr>
        <p:spPr>
          <a:xfrm>
            <a:off x="8667933" y="1973467"/>
            <a:ext cx="2571600" cy="7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title" idx="8"/>
          </p:nvPr>
        </p:nvSpPr>
        <p:spPr>
          <a:xfrm>
            <a:off x="952400" y="737933"/>
            <a:ext cx="102872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60" name="Google Shape;160;p22"/>
          <p:cNvCxnSpPr/>
          <p:nvPr/>
        </p:nvCxnSpPr>
        <p:spPr>
          <a:xfrm>
            <a:off x="941400" y="71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941400" y="613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794976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Title and text 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subTitle" idx="1"/>
          </p:nvPr>
        </p:nvSpPr>
        <p:spPr>
          <a:xfrm>
            <a:off x="4032200" y="3774917"/>
            <a:ext cx="4127600" cy="11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4032200" y="1920284"/>
            <a:ext cx="4127600" cy="16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14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65" name="Google Shape;165;p23"/>
          <p:cNvCxnSpPr/>
          <p:nvPr/>
        </p:nvCxnSpPr>
        <p:spPr>
          <a:xfrm>
            <a:off x="941400" y="613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23"/>
          <p:cNvCxnSpPr/>
          <p:nvPr/>
        </p:nvCxnSpPr>
        <p:spPr>
          <a:xfrm>
            <a:off x="941400" y="71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065136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subTitle" idx="1"/>
          </p:nvPr>
        </p:nvSpPr>
        <p:spPr>
          <a:xfrm>
            <a:off x="1348333" y="3604467"/>
            <a:ext cx="3238800" cy="14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1348333" y="1738867"/>
            <a:ext cx="2576000" cy="1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70" name="Google Shape;170;p24"/>
          <p:cNvCxnSpPr/>
          <p:nvPr/>
        </p:nvCxnSpPr>
        <p:spPr>
          <a:xfrm>
            <a:off x="941400" y="71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24"/>
          <p:cNvCxnSpPr/>
          <p:nvPr/>
        </p:nvCxnSpPr>
        <p:spPr>
          <a:xfrm>
            <a:off x="941400" y="613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459418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>
            <a:spLocks noGrp="1"/>
          </p:cNvSpPr>
          <p:nvPr>
            <p:ph type="subTitle" idx="1"/>
          </p:nvPr>
        </p:nvSpPr>
        <p:spPr>
          <a:xfrm>
            <a:off x="7605000" y="3604467"/>
            <a:ext cx="3238800" cy="14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title"/>
          </p:nvPr>
        </p:nvSpPr>
        <p:spPr>
          <a:xfrm>
            <a:off x="8369300" y="1738867"/>
            <a:ext cx="2474400" cy="1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75" name="Google Shape;175;p25"/>
          <p:cNvCxnSpPr/>
          <p:nvPr/>
        </p:nvCxnSpPr>
        <p:spPr>
          <a:xfrm>
            <a:off x="941400" y="71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Google Shape;176;p25"/>
          <p:cNvCxnSpPr/>
          <p:nvPr/>
        </p:nvCxnSpPr>
        <p:spPr>
          <a:xfrm>
            <a:off x="941400" y="613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249718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subTitle" idx="1"/>
          </p:nvPr>
        </p:nvSpPr>
        <p:spPr>
          <a:xfrm>
            <a:off x="941400" y="1878200"/>
            <a:ext cx="5024400" cy="35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84" name="Google Shape;184;p27"/>
          <p:cNvCxnSpPr/>
          <p:nvPr/>
        </p:nvCxnSpPr>
        <p:spPr>
          <a:xfrm>
            <a:off x="941400" y="71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27"/>
          <p:cNvCxnSpPr/>
          <p:nvPr/>
        </p:nvCxnSpPr>
        <p:spPr>
          <a:xfrm>
            <a:off x="941400" y="613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" name="Google Shape;186;p27"/>
          <p:cNvSpPr txBox="1">
            <a:spLocks noGrp="1"/>
          </p:cNvSpPr>
          <p:nvPr>
            <p:ph type="title"/>
          </p:nvPr>
        </p:nvSpPr>
        <p:spPr>
          <a:xfrm>
            <a:off x="952400" y="737933"/>
            <a:ext cx="102872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subTitle" idx="2"/>
          </p:nvPr>
        </p:nvSpPr>
        <p:spPr>
          <a:xfrm>
            <a:off x="6226200" y="1878200"/>
            <a:ext cx="5024400" cy="35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53774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>
            <a:spLocks noGrp="1"/>
          </p:cNvSpPr>
          <p:nvPr>
            <p:ph type="subTitle" idx="1"/>
          </p:nvPr>
        </p:nvSpPr>
        <p:spPr>
          <a:xfrm>
            <a:off x="952400" y="2208500"/>
            <a:ext cx="4481600" cy="18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8"/>
          <p:cNvSpPr txBox="1">
            <a:spLocks noGrp="1"/>
          </p:cNvSpPr>
          <p:nvPr>
            <p:ph type="title"/>
          </p:nvPr>
        </p:nvSpPr>
        <p:spPr>
          <a:xfrm>
            <a:off x="952400" y="654000"/>
            <a:ext cx="3771600" cy="12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90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91" name="Google Shape;191;p28"/>
          <p:cNvCxnSpPr/>
          <p:nvPr/>
        </p:nvCxnSpPr>
        <p:spPr>
          <a:xfrm>
            <a:off x="941400" y="71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192;p28"/>
          <p:cNvCxnSpPr/>
          <p:nvPr/>
        </p:nvCxnSpPr>
        <p:spPr>
          <a:xfrm>
            <a:off x="941400" y="613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Google Shape;193;p28"/>
          <p:cNvSpPr txBox="1"/>
          <p:nvPr/>
        </p:nvSpPr>
        <p:spPr>
          <a:xfrm>
            <a:off x="952400" y="4826860"/>
            <a:ext cx="63192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including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5747310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65745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0"/>
          <p:cNvCxnSpPr/>
          <p:nvPr/>
        </p:nvCxnSpPr>
        <p:spPr>
          <a:xfrm>
            <a:off x="941400" y="71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30"/>
          <p:cNvCxnSpPr/>
          <p:nvPr/>
        </p:nvCxnSpPr>
        <p:spPr>
          <a:xfrm>
            <a:off x="941400" y="613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" name="Google Shape;198;p30"/>
          <p:cNvGrpSpPr/>
          <p:nvPr/>
        </p:nvGrpSpPr>
        <p:grpSpPr>
          <a:xfrm>
            <a:off x="941414" y="1648003"/>
            <a:ext cx="927773" cy="325073"/>
            <a:chOff x="2271950" y="2722775"/>
            <a:chExt cx="575875" cy="201775"/>
          </a:xfrm>
        </p:grpSpPr>
        <p:sp>
          <p:nvSpPr>
            <p:cNvPr id="199" name="Google Shape;199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4" name="Google Shape;204;p30"/>
          <p:cNvSpPr/>
          <p:nvPr/>
        </p:nvSpPr>
        <p:spPr>
          <a:xfrm>
            <a:off x="10381885" y="1069401"/>
            <a:ext cx="143769" cy="14465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5" name="Google Shape;205;p30"/>
          <p:cNvSpPr/>
          <p:nvPr/>
        </p:nvSpPr>
        <p:spPr>
          <a:xfrm>
            <a:off x="2554602" y="4490391"/>
            <a:ext cx="186996" cy="18696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6" name="Google Shape;206;p30"/>
          <p:cNvGrpSpPr/>
          <p:nvPr/>
        </p:nvGrpSpPr>
        <p:grpSpPr>
          <a:xfrm>
            <a:off x="1869210" y="919006"/>
            <a:ext cx="1271455" cy="445465"/>
            <a:chOff x="2271950" y="2722775"/>
            <a:chExt cx="575875" cy="201775"/>
          </a:xfrm>
        </p:grpSpPr>
        <p:sp>
          <p:nvSpPr>
            <p:cNvPr id="207" name="Google Shape;207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2" name="Google Shape;212;p30"/>
          <p:cNvSpPr/>
          <p:nvPr/>
        </p:nvSpPr>
        <p:spPr>
          <a:xfrm>
            <a:off x="9033970" y="5287218"/>
            <a:ext cx="447705" cy="528156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3" name="Google Shape;213;p30"/>
          <p:cNvSpPr/>
          <p:nvPr/>
        </p:nvSpPr>
        <p:spPr>
          <a:xfrm>
            <a:off x="2205418" y="1564187"/>
            <a:ext cx="447705" cy="52817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4" name="Google Shape;214;p30"/>
          <p:cNvSpPr/>
          <p:nvPr/>
        </p:nvSpPr>
        <p:spPr>
          <a:xfrm>
            <a:off x="10966035" y="2722763"/>
            <a:ext cx="284575" cy="28453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5" name="Google Shape;215;p30"/>
          <p:cNvSpPr/>
          <p:nvPr/>
        </p:nvSpPr>
        <p:spPr>
          <a:xfrm rot="-1685758">
            <a:off x="9799771" y="2260279"/>
            <a:ext cx="79399" cy="80224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6" name="Google Shape;216;p30"/>
          <p:cNvSpPr/>
          <p:nvPr/>
        </p:nvSpPr>
        <p:spPr>
          <a:xfrm>
            <a:off x="10966018" y="4919285"/>
            <a:ext cx="284575" cy="286247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7" name="Google Shape;217;p30"/>
          <p:cNvSpPr/>
          <p:nvPr/>
        </p:nvSpPr>
        <p:spPr>
          <a:xfrm rot="-1685758">
            <a:off x="3357004" y="1933179"/>
            <a:ext cx="79399" cy="80224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8" name="Google Shape;218;p30"/>
          <p:cNvSpPr/>
          <p:nvPr/>
        </p:nvSpPr>
        <p:spPr>
          <a:xfrm>
            <a:off x="1993270" y="3261099"/>
            <a:ext cx="143769" cy="144613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9" name="Google Shape;219;p30"/>
          <p:cNvSpPr/>
          <p:nvPr/>
        </p:nvSpPr>
        <p:spPr>
          <a:xfrm>
            <a:off x="10232583" y="3279505"/>
            <a:ext cx="107796" cy="107796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0" name="Google Shape;220;p30"/>
          <p:cNvSpPr/>
          <p:nvPr/>
        </p:nvSpPr>
        <p:spPr>
          <a:xfrm rot="-4501656">
            <a:off x="9570658" y="4779663"/>
            <a:ext cx="933913" cy="929149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1" name="Google Shape;221;p30"/>
          <p:cNvSpPr/>
          <p:nvPr/>
        </p:nvSpPr>
        <p:spPr>
          <a:xfrm rot="-4498560">
            <a:off x="10287150" y="4259581"/>
            <a:ext cx="496060" cy="493529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2" name="Google Shape;222;p30"/>
          <p:cNvSpPr/>
          <p:nvPr/>
        </p:nvSpPr>
        <p:spPr>
          <a:xfrm rot="-4497731">
            <a:off x="9503727" y="3958370"/>
            <a:ext cx="671479" cy="668053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3" name="Google Shape;223;p30"/>
          <p:cNvSpPr/>
          <p:nvPr/>
        </p:nvSpPr>
        <p:spPr>
          <a:xfrm>
            <a:off x="1502252" y="4558634"/>
            <a:ext cx="143769" cy="14465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4" name="Google Shape;224;p30"/>
          <p:cNvSpPr/>
          <p:nvPr/>
        </p:nvSpPr>
        <p:spPr>
          <a:xfrm>
            <a:off x="941385" y="2588085"/>
            <a:ext cx="284575" cy="286247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5" name="Google Shape;225;p30"/>
          <p:cNvSpPr/>
          <p:nvPr/>
        </p:nvSpPr>
        <p:spPr>
          <a:xfrm>
            <a:off x="10854485" y="1564191"/>
            <a:ext cx="186996" cy="18696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6" name="Google Shape;226;p30"/>
          <p:cNvSpPr/>
          <p:nvPr/>
        </p:nvSpPr>
        <p:spPr>
          <a:xfrm rot="-1685758">
            <a:off x="1240171" y="5362179"/>
            <a:ext cx="79399" cy="80224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" name="Google Shape;227;p30"/>
          <p:cNvSpPr/>
          <p:nvPr/>
        </p:nvSpPr>
        <p:spPr>
          <a:xfrm>
            <a:off x="1869217" y="5636205"/>
            <a:ext cx="107796" cy="107796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8514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952400" y="737933"/>
            <a:ext cx="102872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 idx="2"/>
          </p:nvPr>
        </p:nvSpPr>
        <p:spPr>
          <a:xfrm>
            <a:off x="2405559" y="3922517"/>
            <a:ext cx="29740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2405559" y="4784935"/>
            <a:ext cx="29740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3"/>
          </p:nvPr>
        </p:nvSpPr>
        <p:spPr>
          <a:xfrm>
            <a:off x="6812459" y="3922517"/>
            <a:ext cx="29740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4"/>
          </p:nvPr>
        </p:nvSpPr>
        <p:spPr>
          <a:xfrm>
            <a:off x="6812459" y="4784935"/>
            <a:ext cx="29740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5"/>
          <p:cNvCxnSpPr/>
          <p:nvPr/>
        </p:nvCxnSpPr>
        <p:spPr>
          <a:xfrm>
            <a:off x="941400" y="71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5"/>
          <p:cNvCxnSpPr/>
          <p:nvPr/>
        </p:nvCxnSpPr>
        <p:spPr>
          <a:xfrm>
            <a:off x="941400" y="613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7363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952400" y="737933"/>
            <a:ext cx="102872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34" name="Google Shape;34;p6"/>
          <p:cNvCxnSpPr/>
          <p:nvPr/>
        </p:nvCxnSpPr>
        <p:spPr>
          <a:xfrm>
            <a:off x="941400" y="71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5;p6"/>
          <p:cNvCxnSpPr/>
          <p:nvPr/>
        </p:nvCxnSpPr>
        <p:spPr>
          <a:xfrm>
            <a:off x="941400" y="613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4289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952400" y="2628900"/>
            <a:ext cx="5143600" cy="31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952400" y="737933"/>
            <a:ext cx="5143600" cy="1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39" name="Google Shape;39;p7"/>
          <p:cNvCxnSpPr/>
          <p:nvPr/>
        </p:nvCxnSpPr>
        <p:spPr>
          <a:xfrm>
            <a:off x="941400" y="71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Google Shape;40;p7"/>
          <p:cNvCxnSpPr/>
          <p:nvPr/>
        </p:nvCxnSpPr>
        <p:spPr>
          <a:xfrm>
            <a:off x="941400" y="613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25572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56000" y="1551000"/>
            <a:ext cx="5880000" cy="37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cxnSp>
        <p:nvCxnSpPr>
          <p:cNvPr id="43" name="Google Shape;43;p8"/>
          <p:cNvCxnSpPr/>
          <p:nvPr/>
        </p:nvCxnSpPr>
        <p:spPr>
          <a:xfrm>
            <a:off x="941400" y="71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44;p8"/>
          <p:cNvCxnSpPr/>
          <p:nvPr/>
        </p:nvCxnSpPr>
        <p:spPr>
          <a:xfrm>
            <a:off x="941400" y="613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55839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5846000" y="1872717"/>
            <a:ext cx="5393600" cy="10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5846000" y="3086084"/>
            <a:ext cx="5393600" cy="18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941400" y="71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49;p9"/>
          <p:cNvCxnSpPr/>
          <p:nvPr/>
        </p:nvCxnSpPr>
        <p:spPr>
          <a:xfrm>
            <a:off x="941400" y="613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7260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1000800" y="4097867"/>
            <a:ext cx="4552800" cy="1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10"/>
          <p:cNvCxnSpPr/>
          <p:nvPr/>
        </p:nvCxnSpPr>
        <p:spPr>
          <a:xfrm>
            <a:off x="941400" y="71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10"/>
          <p:cNvCxnSpPr/>
          <p:nvPr/>
        </p:nvCxnSpPr>
        <p:spPr>
          <a:xfrm>
            <a:off x="941400" y="613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9267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4391667" y="1993900"/>
            <a:ext cx="5019200" cy="13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subTitle" idx="1"/>
          </p:nvPr>
        </p:nvSpPr>
        <p:spPr>
          <a:xfrm>
            <a:off x="2578200" y="4253033"/>
            <a:ext cx="6870800" cy="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cxnSp>
        <p:nvCxnSpPr>
          <p:cNvPr id="57" name="Google Shape;57;p11"/>
          <p:cNvCxnSpPr/>
          <p:nvPr/>
        </p:nvCxnSpPr>
        <p:spPr>
          <a:xfrm>
            <a:off x="941400" y="71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11"/>
          <p:cNvCxnSpPr/>
          <p:nvPr/>
        </p:nvCxnSpPr>
        <p:spPr>
          <a:xfrm>
            <a:off x="941400" y="613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4867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2400" y="732800"/>
            <a:ext cx="102872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2400" y="1536633"/>
            <a:ext cx="10287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181185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3" name="Google Shape;2733;p70">
            <a:hlinkClick r:id="" action="ppaction://hlinkshowjump?jump=nextslide"/>
          </p:cNvPr>
          <p:cNvSpPr/>
          <p:nvPr/>
        </p:nvSpPr>
        <p:spPr>
          <a:xfrm rot="5400000">
            <a:off x="10953896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734" name="Google Shape;2734;p70">
            <a:hlinkClick r:id="" action="ppaction://hlinkshowjump?jump=previousslide"/>
          </p:cNvPr>
          <p:cNvSpPr/>
          <p:nvPr/>
        </p:nvSpPr>
        <p:spPr>
          <a:xfrm rot="-5400000" flipH="1">
            <a:off x="975963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735" name="Google Shape;2735;p70">
            <a:hlinkClick r:id="" action="ppaction://noaction"/>
          </p:cNvPr>
          <p:cNvSpPr txBox="1"/>
          <p:nvPr/>
        </p:nvSpPr>
        <p:spPr>
          <a:xfrm>
            <a:off x="1229933" y="367700"/>
            <a:ext cx="696000" cy="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36" name="Google Shape;2736;p70">
            <a:hlinkClick r:id="" action="ppaction://noaction"/>
          </p:cNvPr>
          <p:cNvSpPr txBox="1"/>
          <p:nvPr/>
        </p:nvSpPr>
        <p:spPr>
          <a:xfrm>
            <a:off x="2023907" y="367700"/>
            <a:ext cx="696000" cy="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37" name="Google Shape;2737;p70">
            <a:hlinkClick r:id="" action="ppaction://noaction"/>
          </p:cNvPr>
          <p:cNvSpPr txBox="1"/>
          <p:nvPr/>
        </p:nvSpPr>
        <p:spPr>
          <a:xfrm>
            <a:off x="2817880" y="367700"/>
            <a:ext cx="696000" cy="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3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kumimoji="0" sz="1333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738" name="Google Shape;2738;p70"/>
          <p:cNvGrpSpPr/>
          <p:nvPr/>
        </p:nvGrpSpPr>
        <p:grpSpPr>
          <a:xfrm>
            <a:off x="941384" y="417297"/>
            <a:ext cx="186963" cy="187212"/>
            <a:chOff x="2741000" y="199475"/>
            <a:chExt cx="191953" cy="192210"/>
          </a:xfrm>
        </p:grpSpPr>
        <p:sp>
          <p:nvSpPr>
            <p:cNvPr id="2739" name="Google Shape;2739;p7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0" name="Google Shape;2740;p7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1" name="Google Shape;2741;p7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2" name="Google Shape;2742;p7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3" name="Google Shape;2743;p7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4" name="Google Shape;2744;p7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5" name="Google Shape;2745;p7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6" name="Google Shape;2746;p7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7" name="Google Shape;2747;p7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2748" name="Google Shape;2748;p70">
            <a:hlinkClick r:id="" action="ppaction://noaction"/>
          </p:cNvPr>
          <p:cNvSpPr/>
          <p:nvPr/>
        </p:nvSpPr>
        <p:spPr>
          <a:xfrm>
            <a:off x="892667" y="368700"/>
            <a:ext cx="2844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Google Shape;245;p34">
            <a:extLst>
              <a:ext uri="{FF2B5EF4-FFF2-40B4-BE49-F238E27FC236}">
                <a16:creationId xmlns:a16="http://schemas.microsoft.com/office/drawing/2014/main" id="{A98CDE43-7265-A522-8DA5-6E6975DDA5EE}"/>
              </a:ext>
            </a:extLst>
          </p:cNvPr>
          <p:cNvSpPr txBox="1"/>
          <p:nvPr/>
        </p:nvSpPr>
        <p:spPr>
          <a:xfrm>
            <a:off x="9073999" y="283665"/>
            <a:ext cx="2104332" cy="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867" b="0" i="0" u="none" strike="noStrike" kern="0" cap="none" spc="0" normalizeH="0" baseline="0" noProof="0" dirty="0">
                <a:ln>
                  <a:noFill/>
                </a:ln>
                <a:solidFill>
                  <a:srgbClr val="FFB632"/>
                </a:solidFill>
                <a:effectLst/>
                <a:uLnTx/>
                <a:uFillTx/>
                <a:latin typeface="Bebas Neue"/>
                <a:ea typeface="+mn-ea"/>
                <a:cs typeface="Arial"/>
                <a:sym typeface="Bebas Neue"/>
              </a:rPr>
              <a:t>Probability and stats</a:t>
            </a: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FFB632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E8BB83-0D8A-4554-B738-979EC4EF2BFD}"/>
              </a:ext>
            </a:extLst>
          </p:cNvPr>
          <p:cNvSpPr txBox="1"/>
          <p:nvPr/>
        </p:nvSpPr>
        <p:spPr>
          <a:xfrm>
            <a:off x="892667" y="1639389"/>
            <a:ext cx="680889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Success: disagree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Confidence Interval: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0.29 &lt; p &lt; 0.36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Testing: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Claim: </a:t>
            </a:r>
            <a:r>
              <a:rPr lang="en-US" sz="1600" dirty="0">
                <a:solidFill>
                  <a:srgbClr val="FFFFFF"/>
                </a:solidFill>
                <a:latin typeface="Arial"/>
              </a:rPr>
              <a:t>More than 30% disagree that CGPA defines IQ!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</a:t>
            </a: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</a:t>
            </a:r>
            <a: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p &lt;= 60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H</a:t>
            </a:r>
            <a:r>
              <a:rPr kumimoji="0" lang="en-US" sz="1600" b="1" i="1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p &gt; 60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Zcal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1.47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Ztab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1.64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rgbClr val="FFFFFF"/>
              </a:solid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So, the claim is </a:t>
            </a:r>
            <a:r>
              <a:rPr lang="en-US" sz="1600" dirty="0">
                <a:solidFill>
                  <a:srgbClr val="FFFFFF"/>
                </a:solidFill>
                <a:latin typeface="Arial"/>
              </a:rPr>
              <a:t>wrong. We are 95% confident that less than 30% disagree that CGPA defines our IQ.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C4B54C-D3F7-4744-A760-6D765DC7A2E3}"/>
              </a:ext>
            </a:extLst>
          </p:cNvPr>
          <p:cNvSpPr txBox="1"/>
          <p:nvPr/>
        </p:nvSpPr>
        <p:spPr>
          <a:xfrm>
            <a:off x="892667" y="899938"/>
            <a:ext cx="10406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u="sng" dirty="0">
                <a:solidFill>
                  <a:srgbClr val="FFB632"/>
                </a:solidFill>
                <a:latin typeface="Arial Black" panose="020B0A04020102020204" pitchFamily="34" charset="0"/>
              </a:rPr>
              <a:t>Does CGPA defines your IQ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FB632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7617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3" name="Google Shape;2733;p70">
            <a:hlinkClick r:id="" action="ppaction://hlinkshowjump?jump=nextslide"/>
          </p:cNvPr>
          <p:cNvSpPr/>
          <p:nvPr/>
        </p:nvSpPr>
        <p:spPr>
          <a:xfrm rot="5400000">
            <a:off x="10953896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734" name="Google Shape;2734;p70">
            <a:hlinkClick r:id="" action="ppaction://hlinkshowjump?jump=previousslide"/>
          </p:cNvPr>
          <p:cNvSpPr/>
          <p:nvPr/>
        </p:nvSpPr>
        <p:spPr>
          <a:xfrm rot="-5400000" flipH="1">
            <a:off x="975963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735" name="Google Shape;2735;p70">
            <a:hlinkClick r:id="" action="ppaction://noaction"/>
          </p:cNvPr>
          <p:cNvSpPr txBox="1"/>
          <p:nvPr/>
        </p:nvSpPr>
        <p:spPr>
          <a:xfrm>
            <a:off x="1229933" y="367700"/>
            <a:ext cx="696000" cy="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36" name="Google Shape;2736;p70">
            <a:hlinkClick r:id="" action="ppaction://noaction"/>
          </p:cNvPr>
          <p:cNvSpPr txBox="1"/>
          <p:nvPr/>
        </p:nvSpPr>
        <p:spPr>
          <a:xfrm>
            <a:off x="2023907" y="367700"/>
            <a:ext cx="696000" cy="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37" name="Google Shape;2737;p70">
            <a:hlinkClick r:id="" action="ppaction://noaction"/>
          </p:cNvPr>
          <p:cNvSpPr txBox="1"/>
          <p:nvPr/>
        </p:nvSpPr>
        <p:spPr>
          <a:xfrm>
            <a:off x="2817880" y="367700"/>
            <a:ext cx="696000" cy="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3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kumimoji="0" sz="1333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738" name="Google Shape;2738;p70"/>
          <p:cNvGrpSpPr/>
          <p:nvPr/>
        </p:nvGrpSpPr>
        <p:grpSpPr>
          <a:xfrm>
            <a:off x="941384" y="417297"/>
            <a:ext cx="186963" cy="187212"/>
            <a:chOff x="2741000" y="199475"/>
            <a:chExt cx="191953" cy="192210"/>
          </a:xfrm>
        </p:grpSpPr>
        <p:sp>
          <p:nvSpPr>
            <p:cNvPr id="2739" name="Google Shape;2739;p7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0" name="Google Shape;2740;p7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1" name="Google Shape;2741;p7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2" name="Google Shape;2742;p7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3" name="Google Shape;2743;p7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4" name="Google Shape;2744;p7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5" name="Google Shape;2745;p7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6" name="Google Shape;2746;p7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7" name="Google Shape;2747;p7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2748" name="Google Shape;2748;p70">
            <a:hlinkClick r:id="" action="ppaction://noaction"/>
          </p:cNvPr>
          <p:cNvSpPr/>
          <p:nvPr/>
        </p:nvSpPr>
        <p:spPr>
          <a:xfrm>
            <a:off x="892667" y="368700"/>
            <a:ext cx="2844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Google Shape;245;p34">
            <a:extLst>
              <a:ext uri="{FF2B5EF4-FFF2-40B4-BE49-F238E27FC236}">
                <a16:creationId xmlns:a16="http://schemas.microsoft.com/office/drawing/2014/main" id="{A98CDE43-7265-A522-8DA5-6E6975DDA5EE}"/>
              </a:ext>
            </a:extLst>
          </p:cNvPr>
          <p:cNvSpPr txBox="1"/>
          <p:nvPr/>
        </p:nvSpPr>
        <p:spPr>
          <a:xfrm>
            <a:off x="9073999" y="283665"/>
            <a:ext cx="2104332" cy="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867" b="0" i="0" u="none" strike="noStrike" kern="0" cap="none" spc="0" normalizeH="0" baseline="0" noProof="0" dirty="0">
                <a:ln>
                  <a:noFill/>
                </a:ln>
                <a:solidFill>
                  <a:srgbClr val="FFB632"/>
                </a:solidFill>
                <a:effectLst/>
                <a:uLnTx/>
                <a:uFillTx/>
                <a:latin typeface="Bebas Neue"/>
                <a:ea typeface="+mn-ea"/>
                <a:cs typeface="Arial"/>
                <a:sym typeface="Bebas Neue"/>
              </a:rPr>
              <a:t>Probability and stats</a:t>
            </a: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FFB632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E8BB83-0D8A-4554-B738-979EC4EF2BFD}"/>
              </a:ext>
            </a:extLst>
          </p:cNvPr>
          <p:cNvSpPr txBox="1"/>
          <p:nvPr/>
        </p:nvSpPr>
        <p:spPr>
          <a:xfrm>
            <a:off x="892667" y="1639389"/>
            <a:ext cx="680889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Success: partially working on both.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Confidence Interval: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0.47 &lt; p &lt; 0.54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Testing: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Claim: </a:t>
            </a:r>
            <a:r>
              <a:rPr lang="en-US" sz="1600" dirty="0">
                <a:solidFill>
                  <a:srgbClr val="FFFFFF"/>
                </a:solidFill>
                <a:latin typeface="Arial"/>
              </a:rPr>
              <a:t>More than 30% disagree that CGPA defines IQ!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</a:t>
            </a: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</a:t>
            </a:r>
            <a: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p &lt;= 60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H</a:t>
            </a:r>
            <a:r>
              <a:rPr kumimoji="0" lang="en-US" sz="1600" b="1" i="1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p &gt; 60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Zcal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</a:t>
            </a:r>
            <a:r>
              <a:rPr lang="en-US" sz="1600" dirty="0">
                <a:solidFill>
                  <a:srgbClr val="FFFFFF"/>
                </a:solidFill>
                <a:latin typeface="Arial"/>
              </a:rPr>
              <a:t>o.45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Ztab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1.64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rgbClr val="FFFFFF"/>
              </a:solid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So, the claim is </a:t>
            </a:r>
            <a:r>
              <a:rPr lang="en-US" sz="1600" dirty="0">
                <a:solidFill>
                  <a:srgbClr val="FFFFFF"/>
                </a:solidFill>
                <a:latin typeface="Arial"/>
              </a:rPr>
              <a:t>right. We are 95% confident that more than 50% of the students are working on both CGPA and Skills.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C4B54C-D3F7-4744-A760-6D765DC7A2E3}"/>
              </a:ext>
            </a:extLst>
          </p:cNvPr>
          <p:cNvSpPr txBox="1"/>
          <p:nvPr/>
        </p:nvSpPr>
        <p:spPr>
          <a:xfrm>
            <a:off x="892667" y="899938"/>
            <a:ext cx="10406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u="sng" dirty="0">
                <a:solidFill>
                  <a:srgbClr val="FFB632"/>
                </a:solidFill>
                <a:latin typeface="Arial Black" panose="020B0A04020102020204" pitchFamily="34" charset="0"/>
              </a:rPr>
              <a:t>Would you rather focus on your Skills or your CGPA?</a:t>
            </a:r>
            <a:endParaRPr kumimoji="0" lang="en-US" sz="2400" b="0" i="0" u="sng" strike="noStrike" kern="1200" cap="none" spc="0" normalizeH="0" baseline="0" noProof="0" dirty="0">
              <a:ln>
                <a:noFill/>
              </a:ln>
              <a:solidFill>
                <a:srgbClr val="FFB632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078316"/>
      </p:ext>
    </p:extLst>
  </p:cSld>
  <p:clrMapOvr>
    <a:masterClrMapping/>
  </p:clrMapOvr>
</p:sld>
</file>

<file path=ppt/theme/theme1.xml><?xml version="1.0" encoding="utf-8"?>
<a:theme xmlns:a="http://schemas.openxmlformats.org/drawingml/2006/main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183</Words>
  <Application>Microsoft Office PowerPoint</Application>
  <PresentationFormat>Widescreen</PresentationFormat>
  <Paragraphs>38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Anaheim</vt:lpstr>
      <vt:lpstr>Arial</vt:lpstr>
      <vt:lpstr>Arial Black</vt:lpstr>
      <vt:lpstr>Arimo</vt:lpstr>
      <vt:lpstr>Bebas Neue</vt:lpstr>
      <vt:lpstr>Calibri</vt:lpstr>
      <vt:lpstr>Data Analysis for Business by Slidesgo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L211798Moeez ALi</dc:creator>
  <cp:lastModifiedBy>L211798Moeez ALi</cp:lastModifiedBy>
  <cp:revision>3</cp:revision>
  <dcterms:created xsi:type="dcterms:W3CDTF">2022-12-05T19:04:13Z</dcterms:created>
  <dcterms:modified xsi:type="dcterms:W3CDTF">2022-12-05T19:50:07Z</dcterms:modified>
</cp:coreProperties>
</file>