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683F-1717-CB81-400E-53D8210D9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Laptop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19EAE-AC2E-FBCD-54A1-DFD21B35D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759612"/>
            <a:ext cx="8045373" cy="961863"/>
          </a:xfrm>
        </p:spPr>
        <p:txBody>
          <a:bodyPr>
            <a:normAutofit fontScale="85000" lnSpcReduction="20000"/>
          </a:bodyPr>
          <a:lstStyle/>
          <a:p>
            <a:r>
              <a:rPr lang="en-PK" dirty="0"/>
              <a:t>BSDsf21a001 - abdul rehman</a:t>
            </a:r>
          </a:p>
          <a:p>
            <a:r>
              <a:rPr lang="en-GB" dirty="0"/>
              <a:t>B</a:t>
            </a:r>
            <a:r>
              <a:rPr lang="en-PK" dirty="0"/>
              <a:t>sdsf21a007 - M. Soban Anjum</a:t>
            </a:r>
          </a:p>
          <a:p>
            <a:r>
              <a:rPr lang="en-GB" dirty="0"/>
              <a:t>B</a:t>
            </a:r>
            <a:r>
              <a:rPr lang="en-PK" dirty="0"/>
              <a:t>sdsf21a044 – Nauman ishaq</a:t>
            </a:r>
          </a:p>
        </p:txBody>
      </p:sp>
    </p:spTree>
    <p:extLst>
      <p:ext uri="{BB962C8B-B14F-4D97-AF65-F5344CB8AC3E}">
        <p14:creationId xmlns:p14="http://schemas.microsoft.com/office/powerpoint/2010/main" val="260527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D5E1-B96A-9DC6-DB95-FAA4999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Business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D400-3805-CA2E-2D44-1E64C7F0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Complexity in Determining Market Value</a:t>
            </a:r>
          </a:p>
          <a:p>
            <a:r>
              <a:rPr lang="en-GB" dirty="0"/>
              <a:t>Consumer Challenge</a:t>
            </a:r>
          </a:p>
          <a:p>
            <a:r>
              <a:rPr lang="en-GB" dirty="0"/>
              <a:t>Retailer Struggle</a:t>
            </a:r>
          </a:p>
          <a:p>
            <a:r>
              <a:rPr lang="en-GB" dirty="0"/>
              <a:t>Limitations of Existing Pricing Strategies</a:t>
            </a:r>
          </a:p>
          <a:p>
            <a:r>
              <a:rPr lang="en-GB" dirty="0"/>
              <a:t>Need for Data-Driven Solution</a:t>
            </a:r>
          </a:p>
        </p:txBody>
      </p:sp>
    </p:spTree>
    <p:extLst>
      <p:ext uri="{BB962C8B-B14F-4D97-AF65-F5344CB8AC3E}">
        <p14:creationId xmlns:p14="http://schemas.microsoft.com/office/powerpoint/2010/main" val="21552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5379-FB5E-2C89-038F-D0110076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Data Features In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5AB6-BD7E-80E0-14CC-68C7699D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K" dirty="0"/>
              <a:t>Brand</a:t>
            </a:r>
          </a:p>
          <a:p>
            <a:r>
              <a:rPr lang="en-PK" dirty="0"/>
              <a:t>M</a:t>
            </a:r>
            <a:r>
              <a:rPr lang="en-GB" dirty="0"/>
              <a:t>o</a:t>
            </a:r>
            <a:r>
              <a:rPr lang="en-PK" dirty="0"/>
              <a:t>del Name</a:t>
            </a:r>
          </a:p>
          <a:p>
            <a:r>
              <a:rPr lang="en-PK" dirty="0"/>
              <a:t>Processor</a:t>
            </a:r>
          </a:p>
          <a:p>
            <a:r>
              <a:rPr lang="en-PK" dirty="0"/>
              <a:t>OS </a:t>
            </a:r>
          </a:p>
          <a:p>
            <a:r>
              <a:rPr lang="en-PK" dirty="0"/>
              <a:t>Storage</a:t>
            </a:r>
          </a:p>
          <a:p>
            <a:r>
              <a:rPr lang="en-PK" dirty="0"/>
              <a:t>RAM</a:t>
            </a:r>
          </a:p>
          <a:p>
            <a:r>
              <a:rPr lang="en-PK" dirty="0"/>
              <a:t>Screen Size</a:t>
            </a:r>
          </a:p>
          <a:p>
            <a:r>
              <a:rPr lang="en-PK" dirty="0"/>
              <a:t>Touch Screen</a:t>
            </a:r>
          </a:p>
          <a:p>
            <a:r>
              <a:rPr lang="en-PK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15477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F889-2D5C-52A5-A204-25217900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PK" dirty="0"/>
              <a:t>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B2AB-8AB7-3FA4-418C-E68D48A0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Gathered the Data by Web Scrapping</a:t>
            </a:r>
          </a:p>
          <a:p>
            <a:r>
              <a:rPr lang="en-PK" dirty="0"/>
              <a:t>Feature Engineering</a:t>
            </a:r>
          </a:p>
          <a:p>
            <a:r>
              <a:rPr lang="en-PK" dirty="0"/>
              <a:t>Machine Learning Model </a:t>
            </a:r>
          </a:p>
          <a:p>
            <a:r>
              <a:rPr lang="en-GB" dirty="0"/>
              <a:t>Performance Monitoring and Evaluation</a:t>
            </a:r>
          </a:p>
          <a:p>
            <a:r>
              <a:rPr lang="en-GB" dirty="0"/>
              <a:t>Transparency and Customer Education</a:t>
            </a:r>
          </a:p>
        </p:txBody>
      </p:sp>
    </p:spTree>
    <p:extLst>
      <p:ext uri="{BB962C8B-B14F-4D97-AF65-F5344CB8AC3E}">
        <p14:creationId xmlns:p14="http://schemas.microsoft.com/office/powerpoint/2010/main" val="12857736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45</TotalTime>
  <Words>80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Laptop price prediction</vt:lpstr>
      <vt:lpstr>Business Case Study</vt:lpstr>
      <vt:lpstr>Data Features In our Model</vt:lpstr>
      <vt:lpstr>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prediction</dc:title>
  <dc:creator>Microsoft Office User</dc:creator>
  <cp:lastModifiedBy>Microsoft Office User</cp:lastModifiedBy>
  <cp:revision>1</cp:revision>
  <dcterms:created xsi:type="dcterms:W3CDTF">2024-03-11T17:24:31Z</dcterms:created>
  <dcterms:modified xsi:type="dcterms:W3CDTF">2024-03-11T18:09:31Z</dcterms:modified>
</cp:coreProperties>
</file>