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</a:t>
            </a:r>
            <a:r>
              <a:rPr b="0" lang="ru-RU" sz="4400" spc="-1" strike="noStrike">
                <a:latin typeface="Arial"/>
              </a:rPr>
              <a:t>правки </a:t>
            </a:r>
            <a:r>
              <a:rPr b="0" lang="ru-RU" sz="4400" spc="-1" strike="noStrike">
                <a:latin typeface="Arial"/>
              </a:rPr>
              <a:t>текста </a:t>
            </a:r>
            <a:r>
              <a:rPr b="0" lang="ru-RU" sz="4400" spc="-1" strike="noStrike">
                <a:latin typeface="Arial"/>
              </a:rPr>
              <a:t>заглавия </a:t>
            </a:r>
            <a:r>
              <a:rPr b="0" lang="ru-RU" sz="4400" spc="-1" strike="noStrike">
                <a:latin typeface="Arial"/>
              </a:rPr>
              <a:t>щёлкнит</a:t>
            </a:r>
            <a:r>
              <a:rPr b="0" lang="ru-RU" sz="4400" spc="-1" strike="noStrike">
                <a:latin typeface="Arial"/>
              </a:rPr>
              <a:t>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</a:t>
            </a:r>
            <a:r>
              <a:rPr b="0" lang="ru-RU" sz="4400" spc="-1" strike="noStrike">
                <a:latin typeface="Arial"/>
              </a:rPr>
              <a:t>правки </a:t>
            </a:r>
            <a:r>
              <a:rPr b="0" lang="ru-RU" sz="4400" spc="-1" strike="noStrike">
                <a:latin typeface="Arial"/>
              </a:rPr>
              <a:t>текста </a:t>
            </a:r>
            <a:r>
              <a:rPr b="0" lang="ru-RU" sz="4400" spc="-1" strike="noStrike">
                <a:latin typeface="Arial"/>
              </a:rPr>
              <a:t>заглавия </a:t>
            </a:r>
            <a:r>
              <a:rPr b="0" lang="ru-RU" sz="4400" spc="-1" strike="noStrike">
                <a:latin typeface="Arial"/>
              </a:rPr>
              <a:t>щёлкнит</a:t>
            </a:r>
            <a:r>
              <a:rPr b="0" lang="ru-RU" sz="4400" spc="-1" strike="noStrike">
                <a:latin typeface="Arial"/>
              </a:rPr>
              <a:t>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296360" y="540000"/>
            <a:ext cx="9140040" cy="37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ru-RU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EEG Spatial Dynamic</a:t>
            </a:r>
            <a:br/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ine 1"/>
          <p:cNvSpPr/>
          <p:nvPr/>
        </p:nvSpPr>
        <p:spPr>
          <a:xfrm>
            <a:off x="900000" y="1620000"/>
            <a:ext cx="1800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720000" y="360000"/>
            <a:ext cx="44982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Попытка повторить то же самое, используя диполи целиком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9" name="Line 3"/>
          <p:cNvSpPr/>
          <p:nvPr/>
        </p:nvSpPr>
        <p:spPr>
          <a:xfrm>
            <a:off x="3240000" y="1620000"/>
            <a:ext cx="0" cy="180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4"/>
          <p:cNvSpPr/>
          <p:nvPr/>
        </p:nvSpPr>
        <p:spPr>
          <a:xfrm>
            <a:off x="900000" y="1800000"/>
            <a:ext cx="0" cy="21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Line 5"/>
          <p:cNvSpPr/>
          <p:nvPr/>
        </p:nvSpPr>
        <p:spPr>
          <a:xfrm>
            <a:off x="1260000" y="3960000"/>
            <a:ext cx="1980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6"/>
          <p:cNvSpPr/>
          <p:nvPr/>
        </p:nvSpPr>
        <p:spPr>
          <a:xfrm>
            <a:off x="900000" y="1260000"/>
            <a:ext cx="0" cy="1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4548600" y="720000"/>
            <a:ext cx="3369960" cy="3598560"/>
          </a:xfrm>
          <a:prstGeom prst="rect">
            <a:avLst/>
          </a:prstGeom>
          <a:ln w="0">
            <a:noFill/>
          </a:ln>
        </p:spPr>
      </p:pic>
      <p:sp>
        <p:nvSpPr>
          <p:cNvPr id="124" name="CustomShape 7"/>
          <p:cNvSpPr/>
          <p:nvPr/>
        </p:nvSpPr>
        <p:spPr>
          <a:xfrm>
            <a:off x="4680000" y="4500000"/>
            <a:ext cx="4138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f_i(t) в красивом варианте: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0" y="2385720"/>
            <a:ext cx="2879640" cy="2163240"/>
          </a:xfrm>
          <a:prstGeom prst="rect">
            <a:avLst/>
          </a:prstGeom>
          <a:ln w="0"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2928960" y="2340000"/>
            <a:ext cx="2831040" cy="215964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/>
        </p:blipFill>
        <p:spPr>
          <a:xfrm>
            <a:off x="5940000" y="2340000"/>
            <a:ext cx="2863440" cy="215964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4"/>
          <a:stretch/>
        </p:blipFill>
        <p:spPr>
          <a:xfrm>
            <a:off x="9000000" y="2340000"/>
            <a:ext cx="2910600" cy="22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360000" y="360000"/>
            <a:ext cx="1152000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Введение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Пространственная динамика ЭЭГ (Электроэнцефалограммы) представляет огромное количество различных типов поведения, поэтому важно разрабатывать математические модели, которые их опишут. Один из способов решения поставленной задачи — решение прямой задачи ЭЭГ с использованием источников потенциала. В данной работе исследуется динамика пространственных решений указанной задачи с различными функциями, моделирующими источники потенциала.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40000" y="2520000"/>
            <a:ext cx="9180000" cy="239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Актуальность: эта тема актуальна, так как ЭЭГ широко применяется как в теоретических исследованиях, так и в нейрохирургии.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Цель: повысить биологическую значимость и контролируемость существующих моделей.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Задачи: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1) Изучить существующие модели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2) Создать вычислительную среду для численного решения моделей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3) Повторить в новых моделях результаты, полученные в старых моделях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4) Найти и описать типы поведения новых моделей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80000" y="344160"/>
            <a:ext cx="5141160" cy="127368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8049960" y="152280"/>
            <a:ext cx="4007880" cy="344556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00240" y="3780000"/>
            <a:ext cx="3677760" cy="287784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4"/>
          <a:stretch/>
        </p:blipFill>
        <p:spPr>
          <a:xfrm>
            <a:off x="4680000" y="3780000"/>
            <a:ext cx="3738960" cy="287784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360000" y="2997720"/>
            <a:ext cx="269784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Численное решение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860000" y="2880000"/>
            <a:ext cx="251784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Аналитическое решение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000000" y="3780000"/>
            <a:ext cx="287784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Зависимость L2 нормы от количества узлов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97160" y="360000"/>
            <a:ext cx="5141160" cy="138816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7852680" y="0"/>
            <a:ext cx="4337280" cy="3271320"/>
          </a:xfrm>
          <a:prstGeom prst="rect">
            <a:avLst/>
          </a:prstGeom>
          <a:ln w="0"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9180000" y="3475440"/>
            <a:ext cx="287784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Зависимость L2 нормы от количества узлов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60000" y="2998080"/>
            <a:ext cx="269784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Численное решение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140000" y="2880360"/>
            <a:ext cx="251784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Аналитическое решение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77400" y="3600000"/>
            <a:ext cx="4060440" cy="302652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4"/>
          <a:stretch/>
        </p:blipFill>
        <p:spPr>
          <a:xfrm>
            <a:off x="4500000" y="3640320"/>
            <a:ext cx="3957840" cy="301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180000" y="3475440"/>
            <a:ext cx="287784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Зависимость L2 нормы от количества узлов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060000" y="3717720"/>
            <a:ext cx="269784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Численное решение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6480000" y="3600000"/>
            <a:ext cx="251784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Приближенное аналитическое решение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8100000" y="180000"/>
            <a:ext cx="3777840" cy="289836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2880000" y="4320000"/>
            <a:ext cx="3237840" cy="235908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7020000" y="4141080"/>
            <a:ext cx="3425760" cy="251676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4"/>
          <a:stretch/>
        </p:blipFill>
        <p:spPr>
          <a:xfrm>
            <a:off x="38880" y="0"/>
            <a:ext cx="4394880" cy="377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880000" y="360000"/>
            <a:ext cx="10257840" cy="26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Здесь я показываю стационарные волны в ParaView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400000" y="4680000"/>
            <a:ext cx="50378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Слайд 15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390400" y="1620000"/>
            <a:ext cx="7507440" cy="167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40000" y="720000"/>
            <a:ext cx="9537840" cy="23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Что я планирую делать дальше: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Наконец-то перейти к ?исследовательской? работе!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Разобраться с gnuplot, чтобы рисовать более красивые графики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Загрузить сетку из gmesh в freefem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Сравнить численные решения из freefem и fenics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Разобраться с адаптацией сетки, чтобы строить более точную сетку в районе дираков и менее точную сетку в остальных местах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 Разобраться матричными операциями, которые нужны в коде для решения уравнения пуассона с граничными условиями неймана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520000" y="4853520"/>
            <a:ext cx="4665240" cy="1626480"/>
          </a:xfrm>
          <a:prstGeom prst="rect">
            <a:avLst/>
          </a:prstGeom>
          <a:ln w="0"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360000" y="180000"/>
            <a:ext cx="52182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Уравнения пуассона с Нейманом и диполями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0" y="1164240"/>
            <a:ext cx="2879640" cy="225540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994120" y="1173600"/>
            <a:ext cx="2945520" cy="224604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4"/>
          <a:stretch/>
        </p:blipFill>
        <p:spPr>
          <a:xfrm>
            <a:off x="6043680" y="1216440"/>
            <a:ext cx="2955960" cy="220320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5"/>
          <a:stretch/>
        </p:blipFill>
        <p:spPr>
          <a:xfrm>
            <a:off x="9180000" y="1191600"/>
            <a:ext cx="2959200" cy="222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Line 1"/>
          <p:cNvSpPr/>
          <p:nvPr/>
        </p:nvSpPr>
        <p:spPr>
          <a:xfrm>
            <a:off x="1260000" y="1433520"/>
            <a:ext cx="360000" cy="362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2"/>
          <p:cNvSpPr/>
          <p:nvPr/>
        </p:nvSpPr>
        <p:spPr>
          <a:xfrm flipV="1">
            <a:off x="2160000" y="1433520"/>
            <a:ext cx="360000" cy="362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3"/>
          <p:cNvSpPr/>
          <p:nvPr/>
        </p:nvSpPr>
        <p:spPr>
          <a:xfrm flipH="1">
            <a:off x="1260000" y="2157840"/>
            <a:ext cx="360000" cy="362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4"/>
          <p:cNvSpPr/>
          <p:nvPr/>
        </p:nvSpPr>
        <p:spPr>
          <a:xfrm>
            <a:off x="2160000" y="2157840"/>
            <a:ext cx="360000" cy="3621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5"/>
          <p:cNvSpPr/>
          <p:nvPr/>
        </p:nvSpPr>
        <p:spPr>
          <a:xfrm>
            <a:off x="360000" y="553680"/>
            <a:ext cx="3778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Полудипольный узор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3600000" y="1260000"/>
            <a:ext cx="5578200" cy="213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Идея: запускаем сигнал по кругу, учитывая только положительные элементы диполей.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 итоге все сводится к простой системе уравнений. Можно заметить, что чтобы получился замкнутый узор, нам нужно 4 * n диполей.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(Примерчики показываю в паравью)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780000" y="3814560"/>
            <a:ext cx="5938560" cy="122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Application>LibreOffice/7.0.4.2$Linux_X86_64 LibreOffice_project/00$Build-2</Application>
  <AppVersion>15.0000</AppVersion>
  <Words>438</Words>
  <Paragraphs>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2023-04-11T20:03:43Z</dcterms:created>
  <dc:creator>Александр Бородин</dc:creator>
  <dc:description/>
  <dc:language>ru-RU</dc:language>
  <cp:lastModifiedBy/>
  <dcterms:modified xsi:type="dcterms:W3CDTF">2024-04-18T23:25:07Z</dcterms:modified>
  <cp:revision>15</cp:revision>
  <dc:subject/>
  <dc:title>Атаулакханов 2002 - A new class of stopping self-sustained waves: a factor determining the spatial dynamics of blood coagulation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17</vt:i4>
  </property>
</Properties>
</file>