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5212C-5D4E-4044-99F1-B8B0B3B2B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13913B-3E52-4020-BF75-955346994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78A5B1-3184-48EE-8F1B-ED78DAE9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A933E-619B-41F3-857C-3E77092D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8E4CA-67F0-4145-BE1E-A3068609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13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76C65-6999-4EE1-AB0A-228B1CF5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52C3A-CE7C-43B2-9F35-806D8786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61EA1-E124-491D-BC9F-6C427F57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1EB8D-8D02-4F09-A3D6-55943EA6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E96F3-926A-42F0-A1F2-58EA6D4D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50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E30CEB-F81E-4588-A773-86E2383AA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145680-109E-4F85-BE4E-CF55ADD17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EA0D3-67F8-41C4-9140-FE00EABA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40360-D64F-4737-838E-83EED049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F85E4-40BD-46CF-8432-CA529657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3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4E689-1B26-4E14-A845-45B55471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DAEFFB-7FF4-4077-A5C1-04C5322A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97E799-754C-4B84-8EA5-82D22FC1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26F1D0-BC5D-4094-8264-0FC05796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7B92F-67B9-4AE9-889D-DAF9172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398D5-6E3D-4172-9051-3536D873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99AABC-653B-48B7-861A-27DB1484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4864D1-0F22-4051-81A3-A3344C34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C49C1-2C13-4049-981F-1869D383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32671-C7E8-4242-8F3D-0EBBC0FB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5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756A8-0547-463F-883C-64CF4723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A2946-B2EB-439D-8CA8-0B7DC6A84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141B60-6210-43A2-8056-325FA3735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8C5D30-9468-4E46-A264-6249852B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5A51DD-923A-4C1A-AF33-171C6868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3F66C1-8EEC-4561-A78F-C5EFB9AD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17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2A0E6-620E-4054-9924-23F90CF9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A6D655-1DD1-4956-AFC0-587831A3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0064BE-E08F-4FFE-A946-83E7D4EE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805CDC-50F7-46CF-832F-279373A53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1E292E-B076-459A-9673-7F971B6A6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D486BE2-A48A-4B3B-BAB3-2BDEB0CE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855014-C7F8-40A0-9038-FEA6212B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ACEFF7-1E73-410D-B66D-450C168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5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07E69-E87F-4A0C-B013-0A23EC01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78B712-08CD-4377-AA66-6A6FB434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37BA7E-53F3-4306-A2FE-E74C9B81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74CCBB-5B4C-4F15-849B-3FB9715B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B69644-17FA-467E-AFDC-2A8C6301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7A9041-6815-4647-8505-AB51BFD7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241129-2435-4552-ACF0-D0FDCE1E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2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AA4EF-A339-40BC-95C0-CA10E370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AA2B0-D625-420F-9150-B8668E0B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9D4C67-DD35-4133-A6AC-0409FB9F7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8F4A5-99CA-4C36-9EAB-AFBFF33C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76CC0-B440-4F6E-A9A8-DB5F0B51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8257BA-4B8E-443C-BAB1-E742C70F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69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C412D-658E-41F3-8263-637CA504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8F82E6-5129-479D-8212-7859425F8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929066-BCE5-4DF7-89B5-0C9EEB655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017DF-7A80-4F84-B2E2-DA46EBD7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03F54C-80F7-4CC9-9FAC-77107629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B3D09C-2A7D-4408-B1F8-91E67339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73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FFD6A-EC7C-42DF-B030-CD6439BA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E53E03-C833-4CA4-A3D8-24829296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1B7CEC-6835-4973-8F37-B9365759B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0DCF-CCA6-484A-A058-8FCD07A96621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F9477-DB28-49AF-A5A5-D7FFDAB38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7547D-8502-4210-B665-8373D8568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D09BF-0B4D-47DE-AA06-DA779C40F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84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F4AD0-5873-4193-8F38-ABCEB432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РУДН</a:t>
            </a:r>
            <a:br>
              <a:rPr lang="ru-RU" dirty="0"/>
            </a:br>
            <a:r>
              <a:rPr lang="ru-RU" dirty="0"/>
              <a:t>Предмет: операционные системы</a:t>
            </a:r>
            <a:br>
              <a:rPr lang="ru-RU" dirty="0"/>
            </a:br>
            <a:r>
              <a:rPr lang="ru-RU" dirty="0"/>
              <a:t>Лабораторная работа №1: Установка и конфигурация виртуальной машины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855C0D-E861-4C36-BBC7-6A63485D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26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Подготовил</a:t>
            </a:r>
            <a:r>
              <a:rPr lang="ru-RU"/>
              <a:t>: Бородин А.Е.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98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1CFF9-913A-4448-9FD5-62A950127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3F8310-6C1C-4BE2-99D4-DB20C3EDD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BA57031-94CC-4E15-8355-07F011C78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2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C605F-3622-47E4-AA8E-DDAAC74C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E7FD49-B8AD-475B-87C3-8386276CF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3551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A13D9-8DFF-426E-8BE0-D05D00AF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6AE613E-1597-4E0C-904F-E66CCAD8C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5009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73634-0666-472D-9AA3-AD14D10B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 descr="Изображение выглядит как текст, снимок экрана, компьютер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FCDAEAB9-188F-42E0-AE21-EE627213C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60313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РУДН Предмет: операционные системы Лабораторная работа №1: Установка и конфигурация виртуальной машины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Бородин</dc:creator>
  <cp:lastModifiedBy>Александр Бородин</cp:lastModifiedBy>
  <cp:revision>4</cp:revision>
  <dcterms:created xsi:type="dcterms:W3CDTF">2021-05-01T20:33:19Z</dcterms:created>
  <dcterms:modified xsi:type="dcterms:W3CDTF">2021-05-03T13:48:43Z</dcterms:modified>
</cp:coreProperties>
</file>