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91" r:id="rId12"/>
    <p:sldId id="292" r:id="rId13"/>
    <p:sldId id="293" r:id="rId14"/>
    <p:sldId id="289" r:id="rId15"/>
    <p:sldId id="290" r:id="rId16"/>
    <p:sldId id="294" r:id="rId17"/>
    <p:sldId id="295" r:id="rId18"/>
    <p:sldId id="296" r:id="rId19"/>
    <p:sldId id="304" r:id="rId20"/>
    <p:sldId id="306" r:id="rId21"/>
    <p:sldId id="305" r:id="rId22"/>
    <p:sldId id="301" r:id="rId23"/>
    <p:sldId id="302" r:id="rId24"/>
    <p:sldId id="299" r:id="rId25"/>
    <p:sldId id="286" r:id="rId26"/>
  </p:sldIdLst>
  <p:sldSz cx="12192000" cy="6858000"/>
  <p:notesSz cx="6858000" cy="9144000"/>
  <p:embeddedFontLst>
    <p:embeddedFont>
      <p:font typeface="Calibri Light" panose="020F0302020204030204" pitchFamily="34" charset="0"/>
      <p:regular r:id="rId27"/>
      <p:italic r:id="rId28"/>
    </p:embeddedFont>
    <p:embeddedFont>
      <p:font typeface="微软雅黑" panose="020B0503020204020204" pitchFamily="34" charset="-122"/>
      <p:regular r:id="rId29"/>
      <p:bold r:id="rId30"/>
    </p:embeddedFont>
    <p:embeddedFont>
      <p:font typeface="Bauhaus 93" panose="04030905020B02020C02" pitchFamily="82" charset="0"/>
      <p:regular r:id="rId31"/>
    </p:embeddedFont>
    <p:embeddedFont>
      <p:font typeface="Agency FB" panose="020B0503020202020204" pitchFamily="34" charset="0"/>
      <p:regular r:id="rId32"/>
      <p:bold r:id="rId33"/>
    </p:embeddedFont>
    <p:embeddedFont>
      <p:font typeface="黑体" panose="02010609060101010101" pitchFamily="49" charset="-122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S PGothic" panose="020B0600070205080204" pitchFamily="34" charset="-128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16D"/>
    <a:srgbClr val="45C1A4"/>
    <a:srgbClr val="A6A6A6"/>
    <a:srgbClr val="548235"/>
    <a:srgbClr val="93F5B8"/>
    <a:srgbClr val="D6F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4660"/>
  </p:normalViewPr>
  <p:slideViewPr>
    <p:cSldViewPr snapToGrid="0">
      <p:cViewPr>
        <p:scale>
          <a:sx n="100" d="100"/>
          <a:sy n="100" d="100"/>
        </p:scale>
        <p:origin x="-42" y="396"/>
      </p:cViewPr>
      <p:guideLst>
        <p:guide orient="horz" pos="148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K:\Desktop\CCBN\&#34920;&#32034;&#24341;&#22823;&#2356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K:\Desktop\CCBN\&#34920;&#32034;&#24341;&#22823;&#2356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K:\Desktop\OMS&#27979;&#3579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K:\Desktop\OMS&#27979;&#3579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K:\Desktop\OMS&#27979;&#35797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K:\Desktop\OMS&#27979;&#35797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K:\Desktop\OMS&#27979;&#35797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K:\Desktop\OMS&#27979;&#35797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zh-CN" sz="1600" b="0" i="0" u="none" strike="noStrike" kern="1200" spc="0" baseline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600" b="1" i="0" u="none" strike="noStrike" kern="1200" spc="0" baseline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</a:t>
            </a:r>
            <a:r>
              <a:rPr lang="zh-CN" altLang="zh-CN" sz="1600" b="1" i="0" u="none" strike="noStrike" kern="1200" spc="0" baseline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大小</a:t>
            </a:r>
            <a:r>
              <a:rPr lang="zh-CN" altLang="zh-CN" sz="1600" b="0" i="0" u="none" strike="noStrike" kern="1200" spc="0" baseline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对比（单位：MB）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zh-CN" sz="1600" b="0" i="0" u="none" strike="noStrike" kern="1200" spc="0" baseline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Sheet1!$B$5:$D$5</c:f>
              <c:strCache>
                <c:ptCount val="3"/>
                <c:pt idx="0">
                  <c:v>oracle</c:v>
                </c:pt>
                <c:pt idx="1">
                  <c:v>mysql</c:v>
                </c:pt>
                <c:pt idx="2">
                  <c:v>vernox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576</c:v>
                </c:pt>
                <c:pt idx="1">
                  <c:v>649</c:v>
                </c:pt>
                <c:pt idx="2">
                  <c:v>1781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223408"/>
        <c:axId val="233689664"/>
      </c:barChart>
      <c:catAx>
        <c:axId val="4122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689664"/>
        <c:crosses val="autoZero"/>
        <c:auto val="1"/>
        <c:lblAlgn val="ctr"/>
        <c:lblOffset val="100"/>
        <c:noMultiLvlLbl val="0"/>
      </c:catAx>
      <c:valAx>
        <c:axId val="23368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2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表数据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大小对比（单位：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MB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Sheet1!$B$2:$D$2</c:f>
              <c:strCache>
                <c:ptCount val="3"/>
                <c:pt idx="0">
                  <c:v>oracle</c:v>
                </c:pt>
                <c:pt idx="1">
                  <c:v>mysql</c:v>
                </c:pt>
                <c:pt idx="2">
                  <c:v>vernox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9160</c:v>
                </c:pt>
                <c:pt idx="1">
                  <c:v>11019</c:v>
                </c:pt>
                <c:pt idx="2">
                  <c:v>9001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3691904"/>
        <c:axId val="233692464"/>
      </c:barChart>
      <c:catAx>
        <c:axId val="23369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692464"/>
        <c:crosses val="autoZero"/>
        <c:auto val="1"/>
        <c:lblAlgn val="ctr"/>
        <c:lblOffset val="100"/>
        <c:noMultiLvlLbl val="0"/>
      </c:catAx>
      <c:valAx>
        <c:axId val="23369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69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图表!$C$3:$H$4</c:f>
              <c:multiLvlStrCache>
                <c:ptCount val="6"/>
                <c:lvl>
                  <c:pt idx="0">
                    <c:v>服务端</c:v>
                  </c:pt>
                  <c:pt idx="1">
                    <c:v>客户端</c:v>
                  </c:pt>
                  <c:pt idx="2">
                    <c:v>服务端</c:v>
                  </c:pt>
                  <c:pt idx="3">
                    <c:v>客户端</c:v>
                  </c:pt>
                  <c:pt idx="4">
                    <c:v>服务端</c:v>
                  </c:pt>
                  <c:pt idx="5">
                    <c:v>客户端</c:v>
                  </c:pt>
                </c:lvl>
                <c:lvl>
                  <c:pt idx="0">
                    <c:v>Oracle</c:v>
                  </c:pt>
                  <c:pt idx="2">
                    <c:v>Mysql</c:v>
                  </c:pt>
                  <c:pt idx="4">
                    <c:v>Vernox</c:v>
                  </c:pt>
                </c:lvl>
              </c:multiLvlStrCache>
            </c:multiLvlStrRef>
          </c:cat>
          <c:val>
            <c:numRef>
              <c:f>图表!$C$5:$H$5</c:f>
              <c:numCache>
                <c:formatCode>General</c:formatCode>
                <c:ptCount val="6"/>
                <c:pt idx="0">
                  <c:v>3320</c:v>
                </c:pt>
                <c:pt idx="1">
                  <c:v>6820</c:v>
                </c:pt>
                <c:pt idx="2">
                  <c:v>9497</c:v>
                </c:pt>
                <c:pt idx="3">
                  <c:v>9503</c:v>
                </c:pt>
                <c:pt idx="4">
                  <c:v>4</c:v>
                </c:pt>
                <c:pt idx="5">
                  <c:v>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3694704"/>
        <c:axId val="233695264"/>
      </c:barChart>
      <c:catAx>
        <c:axId val="2336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233695264"/>
        <c:crosses val="autoZero"/>
        <c:auto val="1"/>
        <c:lblAlgn val="ctr"/>
        <c:lblOffset val="100"/>
        <c:noMultiLvlLbl val="0"/>
      </c:catAx>
      <c:valAx>
        <c:axId val="23369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6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图表!$K$3:$P$4</c:f>
              <c:multiLvlStrCache>
                <c:ptCount val="6"/>
                <c:lvl>
                  <c:pt idx="0">
                    <c:v>服务端</c:v>
                  </c:pt>
                  <c:pt idx="1">
                    <c:v>客户端</c:v>
                  </c:pt>
                  <c:pt idx="2">
                    <c:v>服务端</c:v>
                  </c:pt>
                  <c:pt idx="3">
                    <c:v>客户端</c:v>
                  </c:pt>
                  <c:pt idx="4">
                    <c:v>服务端</c:v>
                  </c:pt>
                  <c:pt idx="5">
                    <c:v>客户端</c:v>
                  </c:pt>
                </c:lvl>
                <c:lvl>
                  <c:pt idx="0">
                    <c:v>Oracle</c:v>
                  </c:pt>
                  <c:pt idx="2">
                    <c:v>Mysql</c:v>
                  </c:pt>
                  <c:pt idx="4">
                    <c:v>Vernox</c:v>
                  </c:pt>
                </c:lvl>
              </c:multiLvlStrCache>
            </c:multiLvlStrRef>
          </c:cat>
          <c:val>
            <c:numRef>
              <c:f>图表!$K$5:$P$5</c:f>
              <c:numCache>
                <c:formatCode>General</c:formatCode>
                <c:ptCount val="6"/>
                <c:pt idx="0">
                  <c:v>125</c:v>
                </c:pt>
                <c:pt idx="1">
                  <c:v>132</c:v>
                </c:pt>
                <c:pt idx="2">
                  <c:v>160</c:v>
                </c:pt>
                <c:pt idx="3">
                  <c:v>162</c:v>
                </c:pt>
                <c:pt idx="4">
                  <c:v>242</c:v>
                </c:pt>
                <c:pt idx="5">
                  <c:v>243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3697504"/>
        <c:axId val="233698064"/>
      </c:barChart>
      <c:catAx>
        <c:axId val="23369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233698064"/>
        <c:crosses val="autoZero"/>
        <c:auto val="1"/>
        <c:lblAlgn val="ctr"/>
        <c:lblOffset val="100"/>
        <c:noMultiLvlLbl val="0"/>
      </c:catAx>
      <c:valAx>
        <c:axId val="23369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69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图表!$S$3:$X$4</c:f>
              <c:multiLvlStrCache>
                <c:ptCount val="6"/>
                <c:lvl>
                  <c:pt idx="0">
                    <c:v>服务端</c:v>
                  </c:pt>
                  <c:pt idx="1">
                    <c:v>客户端</c:v>
                  </c:pt>
                  <c:pt idx="2">
                    <c:v>服务端</c:v>
                  </c:pt>
                  <c:pt idx="3">
                    <c:v>客户端</c:v>
                  </c:pt>
                  <c:pt idx="4">
                    <c:v>服务端</c:v>
                  </c:pt>
                  <c:pt idx="5">
                    <c:v>客户端</c:v>
                  </c:pt>
                </c:lvl>
                <c:lvl>
                  <c:pt idx="0">
                    <c:v>Oracle</c:v>
                  </c:pt>
                  <c:pt idx="2">
                    <c:v>Mysql</c:v>
                  </c:pt>
                  <c:pt idx="4">
                    <c:v>Vernox</c:v>
                  </c:pt>
                </c:lvl>
              </c:multiLvlStrCache>
            </c:multiLvlStrRef>
          </c:cat>
          <c:val>
            <c:numRef>
              <c:f>图表!$S$5:$X$5</c:f>
              <c:numCache>
                <c:formatCode>General</c:formatCode>
                <c:ptCount val="6"/>
                <c:pt idx="0">
                  <c:v>133</c:v>
                </c:pt>
                <c:pt idx="1">
                  <c:v>134</c:v>
                </c:pt>
                <c:pt idx="2">
                  <c:v>101</c:v>
                </c:pt>
                <c:pt idx="3">
                  <c:v>108</c:v>
                </c:pt>
                <c:pt idx="4">
                  <c:v>18</c:v>
                </c:pt>
                <c:pt idx="5">
                  <c:v>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3700304"/>
        <c:axId val="233700864"/>
      </c:barChart>
      <c:catAx>
        <c:axId val="23370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233700864"/>
        <c:crosses val="autoZero"/>
        <c:auto val="1"/>
        <c:lblAlgn val="ctr"/>
        <c:lblOffset val="100"/>
        <c:noMultiLvlLbl val="0"/>
      </c:catAx>
      <c:valAx>
        <c:axId val="23370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70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图表!$C$28:$H$29</c:f>
              <c:multiLvlStrCache>
                <c:ptCount val="6"/>
                <c:lvl>
                  <c:pt idx="0">
                    <c:v>服务端</c:v>
                  </c:pt>
                  <c:pt idx="1">
                    <c:v>客户端</c:v>
                  </c:pt>
                  <c:pt idx="2">
                    <c:v>服务端</c:v>
                  </c:pt>
                  <c:pt idx="3">
                    <c:v>客户端</c:v>
                  </c:pt>
                  <c:pt idx="4">
                    <c:v>服务端</c:v>
                  </c:pt>
                  <c:pt idx="5">
                    <c:v>客户端</c:v>
                  </c:pt>
                </c:lvl>
                <c:lvl>
                  <c:pt idx="0">
                    <c:v>Oracle</c:v>
                  </c:pt>
                  <c:pt idx="2">
                    <c:v>Mysql</c:v>
                  </c:pt>
                  <c:pt idx="4">
                    <c:v>Vernox</c:v>
                  </c:pt>
                </c:lvl>
              </c:multiLvlStrCache>
            </c:multiLvlStrRef>
          </c:cat>
          <c:val>
            <c:numRef>
              <c:f>图表!$C$30:$H$30</c:f>
              <c:numCache>
                <c:formatCode>General</c:formatCode>
                <c:ptCount val="6"/>
                <c:pt idx="0">
                  <c:v>155</c:v>
                </c:pt>
                <c:pt idx="1">
                  <c:v>2799</c:v>
                </c:pt>
                <c:pt idx="2">
                  <c:v>107</c:v>
                </c:pt>
                <c:pt idx="3">
                  <c:v>1945</c:v>
                </c:pt>
                <c:pt idx="4">
                  <c:v>12</c:v>
                </c:pt>
                <c:pt idx="5">
                  <c:v>46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3703104"/>
        <c:axId val="233703664"/>
      </c:barChart>
      <c:catAx>
        <c:axId val="23370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233703664"/>
        <c:crosses val="autoZero"/>
        <c:auto val="1"/>
        <c:lblAlgn val="ctr"/>
        <c:lblOffset val="100"/>
        <c:noMultiLvlLbl val="0"/>
      </c:catAx>
      <c:valAx>
        <c:axId val="23370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370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图表!$K$28:$P$29</c:f>
              <c:multiLvlStrCache>
                <c:ptCount val="6"/>
                <c:lvl>
                  <c:pt idx="0">
                    <c:v>服务端</c:v>
                  </c:pt>
                  <c:pt idx="1">
                    <c:v>客户端</c:v>
                  </c:pt>
                  <c:pt idx="2">
                    <c:v>服务端</c:v>
                  </c:pt>
                  <c:pt idx="3">
                    <c:v>客户端</c:v>
                  </c:pt>
                  <c:pt idx="4">
                    <c:v>服务端</c:v>
                  </c:pt>
                  <c:pt idx="5">
                    <c:v>客户端</c:v>
                  </c:pt>
                </c:lvl>
                <c:lvl>
                  <c:pt idx="0">
                    <c:v>Oracle</c:v>
                  </c:pt>
                  <c:pt idx="2">
                    <c:v>Mysql</c:v>
                  </c:pt>
                  <c:pt idx="4">
                    <c:v>Vernox</c:v>
                  </c:pt>
                </c:lvl>
              </c:multiLvlStrCache>
            </c:multiLvlStrRef>
          </c:cat>
          <c:val>
            <c:numRef>
              <c:f>图表!$K$30:$P$30</c:f>
              <c:numCache>
                <c:formatCode>General</c:formatCode>
                <c:ptCount val="6"/>
                <c:pt idx="0">
                  <c:v>60</c:v>
                </c:pt>
                <c:pt idx="1">
                  <c:v>62</c:v>
                </c:pt>
                <c:pt idx="2">
                  <c:v>144</c:v>
                </c:pt>
                <c:pt idx="3">
                  <c:v>150</c:v>
                </c:pt>
                <c:pt idx="4">
                  <c:v>13</c:v>
                </c:pt>
                <c:pt idx="5">
                  <c:v>42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3460432"/>
        <c:axId val="253460992"/>
      </c:barChart>
      <c:catAx>
        <c:axId val="25346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253460992"/>
        <c:crosses val="autoZero"/>
        <c:auto val="1"/>
        <c:lblAlgn val="ctr"/>
        <c:lblOffset val="100"/>
        <c:noMultiLvlLbl val="0"/>
      </c:catAx>
      <c:valAx>
        <c:axId val="25346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46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图表!$S$28:$X$29</c:f>
              <c:multiLvlStrCache>
                <c:ptCount val="6"/>
                <c:lvl>
                  <c:pt idx="0">
                    <c:v>服务端</c:v>
                  </c:pt>
                  <c:pt idx="1">
                    <c:v>客户端</c:v>
                  </c:pt>
                  <c:pt idx="2">
                    <c:v>服务端</c:v>
                  </c:pt>
                  <c:pt idx="3">
                    <c:v>客户端</c:v>
                  </c:pt>
                  <c:pt idx="4">
                    <c:v>服务端</c:v>
                  </c:pt>
                  <c:pt idx="5">
                    <c:v>客户端</c:v>
                  </c:pt>
                </c:lvl>
                <c:lvl>
                  <c:pt idx="0">
                    <c:v>Oracle</c:v>
                  </c:pt>
                  <c:pt idx="2">
                    <c:v>Mysql</c:v>
                  </c:pt>
                  <c:pt idx="4">
                    <c:v>Vernox</c:v>
                  </c:pt>
                </c:lvl>
              </c:multiLvlStrCache>
            </c:multiLvlStrRef>
          </c:cat>
          <c:val>
            <c:numRef>
              <c:f>图表!$S$30:$X$30</c:f>
              <c:numCache>
                <c:formatCode>General</c:formatCode>
                <c:ptCount val="6"/>
                <c:pt idx="0">
                  <c:v>112</c:v>
                </c:pt>
                <c:pt idx="1">
                  <c:v>114</c:v>
                </c:pt>
                <c:pt idx="2">
                  <c:v>93</c:v>
                </c:pt>
                <c:pt idx="3">
                  <c:v>95</c:v>
                </c:pt>
                <c:pt idx="4">
                  <c:v>19</c:v>
                </c:pt>
                <c:pt idx="5">
                  <c:v>20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3463232"/>
        <c:axId val="253463792"/>
      </c:barChart>
      <c:catAx>
        <c:axId val="25346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endParaRPr lang="zh-CN"/>
          </a:p>
        </c:txPr>
        <c:crossAx val="253463792"/>
        <c:crosses val="autoZero"/>
        <c:auto val="1"/>
        <c:lblAlgn val="ctr"/>
        <c:lblOffset val="100"/>
        <c:noMultiLvlLbl val="0"/>
      </c:catAx>
      <c:valAx>
        <c:axId val="25346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46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2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8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6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6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7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68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0BC2-AAF1-4BE6-8072-BD2480AE67BD}" type="datetimeFigureOut">
              <a:rPr lang="zh-CN" altLang="en-US" smtClean="0"/>
              <a:t>2017/3/20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56B85-9C00-4685-B090-DDA2FF52B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-44449" y="-25400"/>
            <a:ext cx="4191000" cy="6866467"/>
            <a:chOff x="-44449" y="-25400"/>
            <a:chExt cx="4191000" cy="6866467"/>
          </a:xfrm>
        </p:grpSpPr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2777067" y="1918418"/>
              <a:ext cx="778933" cy="7761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951568" y="4796367"/>
              <a:ext cx="817033" cy="814917"/>
            </a:xfrm>
            <a:custGeom>
              <a:avLst/>
              <a:gdLst>
                <a:gd name="T0" fmla="*/ 128 w 173"/>
                <a:gd name="T1" fmla="*/ 162 h 173"/>
                <a:gd name="T2" fmla="*/ 135 w 173"/>
                <a:gd name="T3" fmla="*/ 155 h 173"/>
                <a:gd name="T4" fmla="*/ 140 w 173"/>
                <a:gd name="T5" fmla="*/ 151 h 173"/>
                <a:gd name="T6" fmla="*/ 148 w 173"/>
                <a:gd name="T7" fmla="*/ 146 h 173"/>
                <a:gd name="T8" fmla="*/ 144 w 173"/>
                <a:gd name="T9" fmla="*/ 135 h 173"/>
                <a:gd name="T10" fmla="*/ 159 w 173"/>
                <a:gd name="T11" fmla="*/ 133 h 173"/>
                <a:gd name="T12" fmla="*/ 154 w 173"/>
                <a:gd name="T13" fmla="*/ 119 h 173"/>
                <a:gd name="T14" fmla="*/ 166 w 173"/>
                <a:gd name="T15" fmla="*/ 118 h 173"/>
                <a:gd name="T16" fmla="*/ 168 w 173"/>
                <a:gd name="T17" fmla="*/ 108 h 173"/>
                <a:gd name="T18" fmla="*/ 169 w 173"/>
                <a:gd name="T19" fmla="*/ 102 h 173"/>
                <a:gd name="T20" fmla="*/ 172 w 173"/>
                <a:gd name="T21" fmla="*/ 92 h 173"/>
                <a:gd name="T22" fmla="*/ 162 w 173"/>
                <a:gd name="T23" fmla="*/ 86 h 173"/>
                <a:gd name="T24" fmla="*/ 172 w 173"/>
                <a:gd name="T25" fmla="*/ 75 h 173"/>
                <a:gd name="T26" fmla="*/ 159 w 173"/>
                <a:gd name="T27" fmla="*/ 68 h 173"/>
                <a:gd name="T28" fmla="*/ 167 w 173"/>
                <a:gd name="T29" fmla="*/ 59 h 173"/>
                <a:gd name="T30" fmla="*/ 162 w 173"/>
                <a:gd name="T31" fmla="*/ 50 h 173"/>
                <a:gd name="T32" fmla="*/ 159 w 173"/>
                <a:gd name="T33" fmla="*/ 45 h 173"/>
                <a:gd name="T34" fmla="*/ 155 w 173"/>
                <a:gd name="T35" fmla="*/ 36 h 173"/>
                <a:gd name="T36" fmla="*/ 144 w 173"/>
                <a:gd name="T37" fmla="*/ 38 h 173"/>
                <a:gd name="T38" fmla="*/ 145 w 173"/>
                <a:gd name="T39" fmla="*/ 22 h 173"/>
                <a:gd name="T40" fmla="*/ 130 w 173"/>
                <a:gd name="T41" fmla="*/ 25 h 173"/>
                <a:gd name="T42" fmla="*/ 131 w 173"/>
                <a:gd name="T43" fmla="*/ 13 h 173"/>
                <a:gd name="T44" fmla="*/ 121 w 173"/>
                <a:gd name="T45" fmla="*/ 10 h 173"/>
                <a:gd name="T46" fmla="*/ 116 w 173"/>
                <a:gd name="T47" fmla="*/ 8 h 173"/>
                <a:gd name="T48" fmla="*/ 107 w 173"/>
                <a:gd name="T49" fmla="*/ 3 h 173"/>
                <a:gd name="T50" fmla="*/ 99 w 173"/>
                <a:gd name="T51" fmla="*/ 12 h 173"/>
                <a:gd name="T52" fmla="*/ 90 w 173"/>
                <a:gd name="T53" fmla="*/ 0 h 173"/>
                <a:gd name="T54" fmla="*/ 80 w 173"/>
                <a:gd name="T55" fmla="*/ 11 h 173"/>
                <a:gd name="T56" fmla="*/ 73 w 173"/>
                <a:gd name="T57" fmla="*/ 1 h 173"/>
                <a:gd name="T58" fmla="*/ 64 w 173"/>
                <a:gd name="T59" fmla="*/ 5 h 173"/>
                <a:gd name="T60" fmla="*/ 58 w 173"/>
                <a:gd name="T61" fmla="*/ 7 h 173"/>
                <a:gd name="T62" fmla="*/ 48 w 173"/>
                <a:gd name="T63" fmla="*/ 9 h 173"/>
                <a:gd name="T64" fmla="*/ 48 w 173"/>
                <a:gd name="T65" fmla="*/ 21 h 173"/>
                <a:gd name="T66" fmla="*/ 33 w 173"/>
                <a:gd name="T67" fmla="*/ 18 h 173"/>
                <a:gd name="T68" fmla="*/ 33 w 173"/>
                <a:gd name="T69" fmla="*/ 33 h 173"/>
                <a:gd name="T70" fmla="*/ 22 w 173"/>
                <a:gd name="T71" fmla="*/ 30 h 173"/>
                <a:gd name="T72" fmla="*/ 17 w 173"/>
                <a:gd name="T73" fmla="*/ 39 h 173"/>
                <a:gd name="T74" fmla="*/ 14 w 173"/>
                <a:gd name="T75" fmla="*/ 44 h 173"/>
                <a:gd name="T76" fmla="*/ 8 w 173"/>
                <a:gd name="T77" fmla="*/ 52 h 173"/>
                <a:gd name="T78" fmla="*/ 15 w 173"/>
                <a:gd name="T79" fmla="*/ 61 h 173"/>
                <a:gd name="T80" fmla="*/ 2 w 173"/>
                <a:gd name="T81" fmla="*/ 68 h 173"/>
                <a:gd name="T82" fmla="*/ 11 w 173"/>
                <a:gd name="T83" fmla="*/ 79 h 173"/>
                <a:gd name="T84" fmla="*/ 0 w 173"/>
                <a:gd name="T85" fmla="*/ 85 h 173"/>
                <a:gd name="T86" fmla="*/ 3 w 173"/>
                <a:gd name="T87" fmla="*/ 95 h 173"/>
                <a:gd name="T88" fmla="*/ 3 w 173"/>
                <a:gd name="T89" fmla="*/ 101 h 173"/>
                <a:gd name="T90" fmla="*/ 4 w 173"/>
                <a:gd name="T91" fmla="*/ 111 h 173"/>
                <a:gd name="T92" fmla="*/ 16 w 173"/>
                <a:gd name="T93" fmla="*/ 113 h 173"/>
                <a:gd name="T94" fmla="*/ 9 w 173"/>
                <a:gd name="T95" fmla="*/ 127 h 173"/>
                <a:gd name="T96" fmla="*/ 24 w 173"/>
                <a:gd name="T97" fmla="*/ 129 h 173"/>
                <a:gd name="T98" fmla="*/ 19 w 173"/>
                <a:gd name="T99" fmla="*/ 140 h 173"/>
                <a:gd name="T100" fmla="*/ 27 w 173"/>
                <a:gd name="T101" fmla="*/ 147 h 173"/>
                <a:gd name="T102" fmla="*/ 32 w 173"/>
                <a:gd name="T103" fmla="*/ 151 h 173"/>
                <a:gd name="T104" fmla="*/ 38 w 173"/>
                <a:gd name="T105" fmla="*/ 158 h 173"/>
                <a:gd name="T106" fmla="*/ 49 w 173"/>
                <a:gd name="T107" fmla="*/ 152 h 173"/>
                <a:gd name="T108" fmla="*/ 53 w 173"/>
                <a:gd name="T109" fmla="*/ 167 h 173"/>
                <a:gd name="T110" fmla="*/ 66 w 173"/>
                <a:gd name="T111" fmla="*/ 159 h 173"/>
                <a:gd name="T112" fmla="*/ 70 w 173"/>
                <a:gd name="T113" fmla="*/ 171 h 173"/>
                <a:gd name="T114" fmla="*/ 80 w 173"/>
                <a:gd name="T115" fmla="*/ 171 h 173"/>
                <a:gd name="T116" fmla="*/ 86 w 173"/>
                <a:gd name="T117" fmla="*/ 171 h 173"/>
                <a:gd name="T118" fmla="*/ 95 w 173"/>
                <a:gd name="T119" fmla="*/ 172 h 173"/>
                <a:gd name="T120" fmla="*/ 100 w 173"/>
                <a:gd name="T121" fmla="*/ 161 h 173"/>
                <a:gd name="T122" fmla="*/ 112 w 173"/>
                <a:gd name="T123" fmla="*/ 169 h 173"/>
                <a:gd name="T124" fmla="*/ 118 w 173"/>
                <a:gd name="T125" fmla="*/ 15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" h="173">
                  <a:moveTo>
                    <a:pt x="122" y="163"/>
                  </a:moveTo>
                  <a:cubicBezTo>
                    <a:pt x="123" y="163"/>
                    <a:pt x="123" y="164"/>
                    <a:pt x="124" y="164"/>
                  </a:cubicBezTo>
                  <a:cubicBezTo>
                    <a:pt x="125" y="164"/>
                    <a:pt x="126" y="164"/>
                    <a:pt x="126" y="163"/>
                  </a:cubicBezTo>
                  <a:cubicBezTo>
                    <a:pt x="127" y="163"/>
                    <a:pt x="127" y="163"/>
                    <a:pt x="128" y="162"/>
                  </a:cubicBezTo>
                  <a:cubicBezTo>
                    <a:pt x="128" y="161"/>
                    <a:pt x="128" y="160"/>
                    <a:pt x="128" y="160"/>
                  </a:cubicBezTo>
                  <a:cubicBezTo>
                    <a:pt x="127" y="159"/>
                    <a:pt x="126" y="155"/>
                    <a:pt x="124" y="152"/>
                  </a:cubicBezTo>
                  <a:cubicBezTo>
                    <a:pt x="126" y="151"/>
                    <a:pt x="127" y="150"/>
                    <a:pt x="129" y="149"/>
                  </a:cubicBezTo>
                  <a:cubicBezTo>
                    <a:pt x="132" y="151"/>
                    <a:pt x="134" y="155"/>
                    <a:pt x="135" y="155"/>
                  </a:cubicBezTo>
                  <a:cubicBezTo>
                    <a:pt x="135" y="156"/>
                    <a:pt x="136" y="156"/>
                    <a:pt x="137" y="156"/>
                  </a:cubicBezTo>
                  <a:cubicBezTo>
                    <a:pt x="138" y="156"/>
                    <a:pt x="138" y="156"/>
                    <a:pt x="139" y="155"/>
                  </a:cubicBezTo>
                  <a:cubicBezTo>
                    <a:pt x="140" y="155"/>
                    <a:pt x="140" y="154"/>
                    <a:pt x="140" y="154"/>
                  </a:cubicBezTo>
                  <a:cubicBezTo>
                    <a:pt x="140" y="153"/>
                    <a:pt x="140" y="152"/>
                    <a:pt x="140" y="151"/>
                  </a:cubicBezTo>
                  <a:cubicBezTo>
                    <a:pt x="139" y="151"/>
                    <a:pt x="137" y="147"/>
                    <a:pt x="135" y="144"/>
                  </a:cubicBezTo>
                  <a:cubicBezTo>
                    <a:pt x="137" y="143"/>
                    <a:pt x="138" y="141"/>
                    <a:pt x="139" y="140"/>
                  </a:cubicBezTo>
                  <a:cubicBezTo>
                    <a:pt x="142" y="143"/>
                    <a:pt x="145" y="145"/>
                    <a:pt x="146" y="146"/>
                  </a:cubicBezTo>
                  <a:cubicBezTo>
                    <a:pt x="147" y="146"/>
                    <a:pt x="147" y="146"/>
                    <a:pt x="148" y="146"/>
                  </a:cubicBezTo>
                  <a:cubicBezTo>
                    <a:pt x="149" y="146"/>
                    <a:pt x="150" y="146"/>
                    <a:pt x="150" y="145"/>
                  </a:cubicBezTo>
                  <a:cubicBezTo>
                    <a:pt x="151" y="145"/>
                    <a:pt x="151" y="144"/>
                    <a:pt x="151" y="143"/>
                  </a:cubicBezTo>
                  <a:cubicBezTo>
                    <a:pt x="151" y="142"/>
                    <a:pt x="151" y="142"/>
                    <a:pt x="150" y="141"/>
                  </a:cubicBezTo>
                  <a:cubicBezTo>
                    <a:pt x="150" y="141"/>
                    <a:pt x="147" y="137"/>
                    <a:pt x="144" y="135"/>
                  </a:cubicBezTo>
                  <a:cubicBezTo>
                    <a:pt x="145" y="133"/>
                    <a:pt x="147" y="132"/>
                    <a:pt x="148" y="130"/>
                  </a:cubicBezTo>
                  <a:cubicBezTo>
                    <a:pt x="151" y="132"/>
                    <a:pt x="155" y="134"/>
                    <a:pt x="155" y="134"/>
                  </a:cubicBezTo>
                  <a:cubicBezTo>
                    <a:pt x="156" y="135"/>
                    <a:pt x="157" y="135"/>
                    <a:pt x="158" y="134"/>
                  </a:cubicBezTo>
                  <a:cubicBezTo>
                    <a:pt x="158" y="134"/>
                    <a:pt x="159" y="134"/>
                    <a:pt x="159" y="133"/>
                  </a:cubicBezTo>
                  <a:cubicBezTo>
                    <a:pt x="160" y="132"/>
                    <a:pt x="160" y="132"/>
                    <a:pt x="160" y="131"/>
                  </a:cubicBezTo>
                  <a:cubicBezTo>
                    <a:pt x="160" y="130"/>
                    <a:pt x="159" y="130"/>
                    <a:pt x="159" y="129"/>
                  </a:cubicBezTo>
                  <a:cubicBezTo>
                    <a:pt x="158" y="129"/>
                    <a:pt x="155" y="126"/>
                    <a:pt x="152" y="124"/>
                  </a:cubicBezTo>
                  <a:cubicBezTo>
                    <a:pt x="153" y="122"/>
                    <a:pt x="153" y="121"/>
                    <a:pt x="154" y="119"/>
                  </a:cubicBezTo>
                  <a:cubicBezTo>
                    <a:pt x="158" y="120"/>
                    <a:pt x="162" y="121"/>
                    <a:pt x="163" y="121"/>
                  </a:cubicBezTo>
                  <a:cubicBezTo>
                    <a:pt x="163" y="122"/>
                    <a:pt x="164" y="122"/>
                    <a:pt x="165" y="121"/>
                  </a:cubicBezTo>
                  <a:cubicBezTo>
                    <a:pt x="165" y="121"/>
                    <a:pt x="166" y="120"/>
                    <a:pt x="166" y="120"/>
                  </a:cubicBezTo>
                  <a:cubicBezTo>
                    <a:pt x="167" y="119"/>
                    <a:pt x="167" y="118"/>
                    <a:pt x="166" y="118"/>
                  </a:cubicBezTo>
                  <a:cubicBezTo>
                    <a:pt x="166" y="117"/>
                    <a:pt x="166" y="116"/>
                    <a:pt x="165" y="116"/>
                  </a:cubicBezTo>
                  <a:cubicBezTo>
                    <a:pt x="164" y="116"/>
                    <a:pt x="161" y="114"/>
                    <a:pt x="157" y="112"/>
                  </a:cubicBezTo>
                  <a:cubicBezTo>
                    <a:pt x="158" y="110"/>
                    <a:pt x="158" y="108"/>
                    <a:pt x="159" y="107"/>
                  </a:cubicBezTo>
                  <a:cubicBezTo>
                    <a:pt x="163" y="107"/>
                    <a:pt x="167" y="108"/>
                    <a:pt x="168" y="108"/>
                  </a:cubicBezTo>
                  <a:cubicBezTo>
                    <a:pt x="168" y="108"/>
                    <a:pt x="169" y="108"/>
                    <a:pt x="170" y="107"/>
                  </a:cubicBezTo>
                  <a:cubicBezTo>
                    <a:pt x="170" y="107"/>
                    <a:pt x="171" y="106"/>
                    <a:pt x="171" y="105"/>
                  </a:cubicBezTo>
                  <a:cubicBezTo>
                    <a:pt x="171" y="105"/>
                    <a:pt x="171" y="104"/>
                    <a:pt x="170" y="103"/>
                  </a:cubicBezTo>
                  <a:cubicBezTo>
                    <a:pt x="170" y="103"/>
                    <a:pt x="170" y="102"/>
                    <a:pt x="169" y="102"/>
                  </a:cubicBezTo>
                  <a:cubicBezTo>
                    <a:pt x="168" y="101"/>
                    <a:pt x="164" y="100"/>
                    <a:pt x="161" y="99"/>
                  </a:cubicBezTo>
                  <a:cubicBezTo>
                    <a:pt x="161" y="97"/>
                    <a:pt x="161" y="95"/>
                    <a:pt x="161" y="94"/>
                  </a:cubicBezTo>
                  <a:cubicBezTo>
                    <a:pt x="165" y="93"/>
                    <a:pt x="169" y="93"/>
                    <a:pt x="170" y="93"/>
                  </a:cubicBezTo>
                  <a:cubicBezTo>
                    <a:pt x="171" y="93"/>
                    <a:pt x="171" y="93"/>
                    <a:pt x="172" y="92"/>
                  </a:cubicBezTo>
                  <a:cubicBezTo>
                    <a:pt x="172" y="92"/>
                    <a:pt x="173" y="91"/>
                    <a:pt x="173" y="90"/>
                  </a:cubicBezTo>
                  <a:cubicBezTo>
                    <a:pt x="173" y="89"/>
                    <a:pt x="173" y="89"/>
                    <a:pt x="172" y="88"/>
                  </a:cubicBezTo>
                  <a:cubicBezTo>
                    <a:pt x="172" y="88"/>
                    <a:pt x="171" y="87"/>
                    <a:pt x="170" y="87"/>
                  </a:cubicBezTo>
                  <a:cubicBezTo>
                    <a:pt x="169" y="87"/>
                    <a:pt x="165" y="87"/>
                    <a:pt x="162" y="86"/>
                  </a:cubicBezTo>
                  <a:cubicBezTo>
                    <a:pt x="162" y="84"/>
                    <a:pt x="161" y="82"/>
                    <a:pt x="161" y="80"/>
                  </a:cubicBezTo>
                  <a:cubicBezTo>
                    <a:pt x="165" y="80"/>
                    <a:pt x="169" y="79"/>
                    <a:pt x="170" y="79"/>
                  </a:cubicBezTo>
                  <a:cubicBezTo>
                    <a:pt x="171" y="78"/>
                    <a:pt x="171" y="78"/>
                    <a:pt x="172" y="77"/>
                  </a:cubicBezTo>
                  <a:cubicBezTo>
                    <a:pt x="172" y="77"/>
                    <a:pt x="172" y="76"/>
                    <a:pt x="172" y="75"/>
                  </a:cubicBezTo>
                  <a:cubicBezTo>
                    <a:pt x="172" y="74"/>
                    <a:pt x="172" y="74"/>
                    <a:pt x="171" y="73"/>
                  </a:cubicBezTo>
                  <a:cubicBezTo>
                    <a:pt x="171" y="73"/>
                    <a:pt x="170" y="72"/>
                    <a:pt x="169" y="73"/>
                  </a:cubicBezTo>
                  <a:cubicBezTo>
                    <a:pt x="168" y="73"/>
                    <a:pt x="164" y="73"/>
                    <a:pt x="160" y="73"/>
                  </a:cubicBezTo>
                  <a:cubicBezTo>
                    <a:pt x="160" y="71"/>
                    <a:pt x="160" y="69"/>
                    <a:pt x="159" y="68"/>
                  </a:cubicBezTo>
                  <a:cubicBezTo>
                    <a:pt x="163" y="66"/>
                    <a:pt x="166" y="64"/>
                    <a:pt x="167" y="64"/>
                  </a:cubicBezTo>
                  <a:cubicBezTo>
                    <a:pt x="168" y="64"/>
                    <a:pt x="168" y="63"/>
                    <a:pt x="169" y="63"/>
                  </a:cubicBezTo>
                  <a:cubicBezTo>
                    <a:pt x="169" y="62"/>
                    <a:pt x="169" y="61"/>
                    <a:pt x="169" y="60"/>
                  </a:cubicBezTo>
                  <a:cubicBezTo>
                    <a:pt x="169" y="60"/>
                    <a:pt x="168" y="59"/>
                    <a:pt x="167" y="59"/>
                  </a:cubicBezTo>
                  <a:cubicBezTo>
                    <a:pt x="167" y="58"/>
                    <a:pt x="166" y="58"/>
                    <a:pt x="165" y="58"/>
                  </a:cubicBezTo>
                  <a:cubicBezTo>
                    <a:pt x="165" y="59"/>
                    <a:pt x="161" y="59"/>
                    <a:pt x="157" y="60"/>
                  </a:cubicBezTo>
                  <a:cubicBezTo>
                    <a:pt x="156" y="59"/>
                    <a:pt x="155" y="57"/>
                    <a:pt x="155" y="55"/>
                  </a:cubicBezTo>
                  <a:cubicBezTo>
                    <a:pt x="158" y="53"/>
                    <a:pt x="161" y="51"/>
                    <a:pt x="162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3" y="48"/>
                    <a:pt x="163" y="47"/>
                    <a:pt x="163" y="46"/>
                  </a:cubicBezTo>
                  <a:cubicBezTo>
                    <a:pt x="163" y="46"/>
                    <a:pt x="162" y="45"/>
                    <a:pt x="161" y="45"/>
                  </a:cubicBezTo>
                  <a:cubicBezTo>
                    <a:pt x="161" y="45"/>
                    <a:pt x="160" y="45"/>
                    <a:pt x="159" y="45"/>
                  </a:cubicBezTo>
                  <a:cubicBezTo>
                    <a:pt x="159" y="45"/>
                    <a:pt x="155" y="47"/>
                    <a:pt x="151" y="48"/>
                  </a:cubicBezTo>
                  <a:cubicBezTo>
                    <a:pt x="150" y="47"/>
                    <a:pt x="149" y="45"/>
                    <a:pt x="148" y="44"/>
                  </a:cubicBezTo>
                  <a:cubicBezTo>
                    <a:pt x="151" y="41"/>
                    <a:pt x="154" y="38"/>
                    <a:pt x="155" y="38"/>
                  </a:cubicBezTo>
                  <a:cubicBezTo>
                    <a:pt x="155" y="37"/>
                    <a:pt x="155" y="36"/>
                    <a:pt x="155" y="36"/>
                  </a:cubicBezTo>
                  <a:cubicBezTo>
                    <a:pt x="156" y="35"/>
                    <a:pt x="155" y="34"/>
                    <a:pt x="155" y="34"/>
                  </a:cubicBezTo>
                  <a:cubicBezTo>
                    <a:pt x="154" y="33"/>
                    <a:pt x="154" y="33"/>
                    <a:pt x="153" y="33"/>
                  </a:cubicBezTo>
                  <a:cubicBezTo>
                    <a:pt x="152" y="32"/>
                    <a:pt x="152" y="32"/>
                    <a:pt x="151" y="33"/>
                  </a:cubicBezTo>
                  <a:cubicBezTo>
                    <a:pt x="150" y="33"/>
                    <a:pt x="147" y="36"/>
                    <a:pt x="144" y="38"/>
                  </a:cubicBezTo>
                  <a:cubicBezTo>
                    <a:pt x="142" y="36"/>
                    <a:pt x="141" y="35"/>
                    <a:pt x="140" y="33"/>
                  </a:cubicBezTo>
                  <a:cubicBezTo>
                    <a:pt x="142" y="30"/>
                    <a:pt x="145" y="27"/>
                    <a:pt x="145" y="26"/>
                  </a:cubicBezTo>
                  <a:cubicBezTo>
                    <a:pt x="146" y="26"/>
                    <a:pt x="146" y="25"/>
                    <a:pt x="146" y="24"/>
                  </a:cubicBezTo>
                  <a:cubicBezTo>
                    <a:pt x="146" y="24"/>
                    <a:pt x="145" y="23"/>
                    <a:pt x="145" y="22"/>
                  </a:cubicBezTo>
                  <a:cubicBezTo>
                    <a:pt x="144" y="22"/>
                    <a:pt x="143" y="22"/>
                    <a:pt x="143" y="22"/>
                  </a:cubicBezTo>
                  <a:cubicBezTo>
                    <a:pt x="142" y="22"/>
                    <a:pt x="141" y="22"/>
                    <a:pt x="141" y="22"/>
                  </a:cubicBezTo>
                  <a:cubicBezTo>
                    <a:pt x="140" y="23"/>
                    <a:pt x="137" y="26"/>
                    <a:pt x="134" y="28"/>
                  </a:cubicBezTo>
                  <a:cubicBezTo>
                    <a:pt x="133" y="27"/>
                    <a:pt x="131" y="26"/>
                    <a:pt x="130" y="25"/>
                  </a:cubicBezTo>
                  <a:cubicBezTo>
                    <a:pt x="132" y="22"/>
                    <a:pt x="133" y="18"/>
                    <a:pt x="134" y="17"/>
                  </a:cubicBezTo>
                  <a:cubicBezTo>
                    <a:pt x="134" y="16"/>
                    <a:pt x="134" y="16"/>
                    <a:pt x="134" y="15"/>
                  </a:cubicBezTo>
                  <a:cubicBezTo>
                    <a:pt x="134" y="14"/>
                    <a:pt x="133" y="14"/>
                    <a:pt x="133" y="13"/>
                  </a:cubicBezTo>
                  <a:cubicBezTo>
                    <a:pt x="132" y="13"/>
                    <a:pt x="131" y="13"/>
                    <a:pt x="131" y="13"/>
                  </a:cubicBezTo>
                  <a:cubicBezTo>
                    <a:pt x="130" y="13"/>
                    <a:pt x="129" y="13"/>
                    <a:pt x="129" y="14"/>
                  </a:cubicBezTo>
                  <a:cubicBezTo>
                    <a:pt x="128" y="15"/>
                    <a:pt x="126" y="18"/>
                    <a:pt x="123" y="21"/>
                  </a:cubicBezTo>
                  <a:cubicBezTo>
                    <a:pt x="122" y="20"/>
                    <a:pt x="120" y="19"/>
                    <a:pt x="118" y="18"/>
                  </a:cubicBezTo>
                  <a:cubicBezTo>
                    <a:pt x="120" y="15"/>
                    <a:pt x="121" y="11"/>
                    <a:pt x="121" y="10"/>
                  </a:cubicBezTo>
                  <a:cubicBezTo>
                    <a:pt x="121" y="9"/>
                    <a:pt x="121" y="8"/>
                    <a:pt x="121" y="8"/>
                  </a:cubicBezTo>
                  <a:cubicBezTo>
                    <a:pt x="121" y="7"/>
                    <a:pt x="120" y="7"/>
                    <a:pt x="119" y="6"/>
                  </a:cubicBezTo>
                  <a:cubicBezTo>
                    <a:pt x="119" y="6"/>
                    <a:pt x="118" y="6"/>
                    <a:pt x="117" y="6"/>
                  </a:cubicBezTo>
                  <a:cubicBezTo>
                    <a:pt x="117" y="6"/>
                    <a:pt x="116" y="7"/>
                    <a:pt x="116" y="8"/>
                  </a:cubicBezTo>
                  <a:cubicBezTo>
                    <a:pt x="115" y="8"/>
                    <a:pt x="113" y="12"/>
                    <a:pt x="111" y="15"/>
                  </a:cubicBezTo>
                  <a:cubicBezTo>
                    <a:pt x="110" y="15"/>
                    <a:pt x="108" y="14"/>
                    <a:pt x="106" y="14"/>
                  </a:cubicBezTo>
                  <a:cubicBezTo>
                    <a:pt x="107" y="10"/>
                    <a:pt x="107" y="6"/>
                    <a:pt x="107" y="5"/>
                  </a:cubicBezTo>
                  <a:cubicBezTo>
                    <a:pt x="107" y="4"/>
                    <a:pt x="107" y="4"/>
                    <a:pt x="107" y="3"/>
                  </a:cubicBezTo>
                  <a:cubicBezTo>
                    <a:pt x="106" y="2"/>
                    <a:pt x="106" y="2"/>
                    <a:pt x="105" y="2"/>
                  </a:cubicBezTo>
                  <a:cubicBezTo>
                    <a:pt x="104" y="2"/>
                    <a:pt x="103" y="2"/>
                    <a:pt x="103" y="2"/>
                  </a:cubicBezTo>
                  <a:cubicBezTo>
                    <a:pt x="102" y="2"/>
                    <a:pt x="102" y="3"/>
                    <a:pt x="101" y="4"/>
                  </a:cubicBezTo>
                  <a:cubicBezTo>
                    <a:pt x="101" y="5"/>
                    <a:pt x="100" y="9"/>
                    <a:pt x="99" y="12"/>
                  </a:cubicBezTo>
                  <a:cubicBezTo>
                    <a:pt x="97" y="12"/>
                    <a:pt x="95" y="12"/>
                    <a:pt x="93" y="11"/>
                  </a:cubicBezTo>
                  <a:cubicBezTo>
                    <a:pt x="93" y="8"/>
                    <a:pt x="93" y="3"/>
                    <a:pt x="93" y="3"/>
                  </a:cubicBezTo>
                  <a:cubicBezTo>
                    <a:pt x="93" y="2"/>
                    <a:pt x="92" y="1"/>
                    <a:pt x="92" y="1"/>
                  </a:cubicBezTo>
                  <a:cubicBezTo>
                    <a:pt x="91" y="0"/>
                    <a:pt x="91" y="0"/>
                    <a:pt x="90" y="0"/>
                  </a:cubicBezTo>
                  <a:cubicBezTo>
                    <a:pt x="89" y="0"/>
                    <a:pt x="88" y="0"/>
                    <a:pt x="88" y="0"/>
                  </a:cubicBezTo>
                  <a:cubicBezTo>
                    <a:pt x="87" y="1"/>
                    <a:pt x="87" y="2"/>
                    <a:pt x="87" y="2"/>
                  </a:cubicBezTo>
                  <a:cubicBezTo>
                    <a:pt x="87" y="3"/>
                    <a:pt x="86" y="7"/>
                    <a:pt x="86" y="11"/>
                  </a:cubicBezTo>
                  <a:cubicBezTo>
                    <a:pt x="84" y="11"/>
                    <a:pt x="82" y="11"/>
                    <a:pt x="80" y="11"/>
                  </a:cubicBezTo>
                  <a:cubicBezTo>
                    <a:pt x="79" y="8"/>
                    <a:pt x="78" y="4"/>
                    <a:pt x="78" y="3"/>
                  </a:cubicBezTo>
                  <a:cubicBezTo>
                    <a:pt x="78" y="2"/>
                    <a:pt x="78" y="1"/>
                    <a:pt x="77" y="1"/>
                  </a:cubicBezTo>
                  <a:cubicBezTo>
                    <a:pt x="76" y="1"/>
                    <a:pt x="76" y="0"/>
                    <a:pt x="75" y="1"/>
                  </a:cubicBezTo>
                  <a:cubicBezTo>
                    <a:pt x="74" y="1"/>
                    <a:pt x="73" y="1"/>
                    <a:pt x="73" y="1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2" y="4"/>
                    <a:pt x="72" y="9"/>
                    <a:pt x="72" y="12"/>
                  </a:cubicBezTo>
                  <a:cubicBezTo>
                    <a:pt x="71" y="13"/>
                    <a:pt x="69" y="13"/>
                    <a:pt x="67" y="13"/>
                  </a:cubicBezTo>
                  <a:cubicBezTo>
                    <a:pt x="66" y="10"/>
                    <a:pt x="64" y="6"/>
                    <a:pt x="64" y="5"/>
                  </a:cubicBezTo>
                  <a:cubicBezTo>
                    <a:pt x="63" y="5"/>
                    <a:pt x="63" y="4"/>
                    <a:pt x="62" y="4"/>
                  </a:cubicBezTo>
                  <a:cubicBezTo>
                    <a:pt x="62" y="4"/>
                    <a:pt x="61" y="4"/>
                    <a:pt x="60" y="4"/>
                  </a:cubicBezTo>
                  <a:cubicBezTo>
                    <a:pt x="59" y="4"/>
                    <a:pt x="59" y="4"/>
                    <a:pt x="58" y="5"/>
                  </a:cubicBezTo>
                  <a:cubicBezTo>
                    <a:pt x="58" y="6"/>
                    <a:pt x="58" y="6"/>
                    <a:pt x="58" y="7"/>
                  </a:cubicBezTo>
                  <a:cubicBezTo>
                    <a:pt x="58" y="8"/>
                    <a:pt x="59" y="12"/>
                    <a:pt x="60" y="16"/>
                  </a:cubicBezTo>
                  <a:cubicBezTo>
                    <a:pt x="58" y="16"/>
                    <a:pt x="56" y="17"/>
                    <a:pt x="55" y="18"/>
                  </a:cubicBezTo>
                  <a:cubicBezTo>
                    <a:pt x="53" y="15"/>
                    <a:pt x="50" y="11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48" y="9"/>
                    <a:pt x="47" y="9"/>
                    <a:pt x="46" y="10"/>
                  </a:cubicBezTo>
                  <a:cubicBezTo>
                    <a:pt x="46" y="10"/>
                    <a:pt x="45" y="10"/>
                    <a:pt x="45" y="11"/>
                  </a:cubicBezTo>
                  <a:cubicBezTo>
                    <a:pt x="44" y="12"/>
                    <a:pt x="44" y="13"/>
                    <a:pt x="45" y="13"/>
                  </a:cubicBezTo>
                  <a:cubicBezTo>
                    <a:pt x="45" y="14"/>
                    <a:pt x="47" y="18"/>
                    <a:pt x="48" y="21"/>
                  </a:cubicBezTo>
                  <a:cubicBezTo>
                    <a:pt x="46" y="22"/>
                    <a:pt x="45" y="23"/>
                    <a:pt x="43" y="24"/>
                  </a:cubicBezTo>
                  <a:cubicBezTo>
                    <a:pt x="41" y="22"/>
                    <a:pt x="38" y="19"/>
                    <a:pt x="37" y="18"/>
                  </a:cubicBezTo>
                  <a:cubicBezTo>
                    <a:pt x="37" y="17"/>
                    <a:pt x="36" y="17"/>
                    <a:pt x="35" y="17"/>
                  </a:cubicBezTo>
                  <a:cubicBezTo>
                    <a:pt x="35" y="17"/>
                    <a:pt x="34" y="17"/>
                    <a:pt x="33" y="18"/>
                  </a:cubicBezTo>
                  <a:cubicBezTo>
                    <a:pt x="33" y="18"/>
                    <a:pt x="32" y="19"/>
                    <a:pt x="32" y="20"/>
                  </a:cubicBezTo>
                  <a:cubicBezTo>
                    <a:pt x="32" y="20"/>
                    <a:pt x="32" y="21"/>
                    <a:pt x="33" y="22"/>
                  </a:cubicBezTo>
                  <a:cubicBezTo>
                    <a:pt x="33" y="22"/>
                    <a:pt x="35" y="26"/>
                    <a:pt x="37" y="29"/>
                  </a:cubicBezTo>
                  <a:cubicBezTo>
                    <a:pt x="36" y="30"/>
                    <a:pt x="35" y="32"/>
                    <a:pt x="33" y="33"/>
                  </a:cubicBezTo>
                  <a:cubicBezTo>
                    <a:pt x="30" y="30"/>
                    <a:pt x="27" y="28"/>
                    <a:pt x="26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3" y="27"/>
                    <a:pt x="23" y="27"/>
                    <a:pt x="22" y="28"/>
                  </a:cubicBezTo>
                  <a:cubicBezTo>
                    <a:pt x="22" y="28"/>
                    <a:pt x="22" y="29"/>
                    <a:pt x="22" y="30"/>
                  </a:cubicBezTo>
                  <a:cubicBezTo>
                    <a:pt x="22" y="31"/>
                    <a:pt x="22" y="31"/>
                    <a:pt x="22" y="32"/>
                  </a:cubicBezTo>
                  <a:cubicBezTo>
                    <a:pt x="23" y="33"/>
                    <a:pt x="26" y="36"/>
                    <a:pt x="28" y="38"/>
                  </a:cubicBezTo>
                  <a:cubicBezTo>
                    <a:pt x="27" y="40"/>
                    <a:pt x="26" y="41"/>
                    <a:pt x="25" y="43"/>
                  </a:cubicBezTo>
                  <a:cubicBezTo>
                    <a:pt x="21" y="41"/>
                    <a:pt x="18" y="39"/>
                    <a:pt x="17" y="39"/>
                  </a:cubicBezTo>
                  <a:cubicBezTo>
                    <a:pt x="16" y="38"/>
                    <a:pt x="15" y="38"/>
                    <a:pt x="15" y="39"/>
                  </a:cubicBezTo>
                  <a:cubicBezTo>
                    <a:pt x="14" y="39"/>
                    <a:pt x="14" y="39"/>
                    <a:pt x="13" y="40"/>
                  </a:cubicBezTo>
                  <a:cubicBezTo>
                    <a:pt x="13" y="41"/>
                    <a:pt x="13" y="41"/>
                    <a:pt x="13" y="42"/>
                  </a:cubicBezTo>
                  <a:cubicBezTo>
                    <a:pt x="13" y="43"/>
                    <a:pt x="13" y="43"/>
                    <a:pt x="14" y="44"/>
                  </a:cubicBezTo>
                  <a:cubicBezTo>
                    <a:pt x="14" y="44"/>
                    <a:pt x="18" y="47"/>
                    <a:pt x="21" y="49"/>
                  </a:cubicBezTo>
                  <a:cubicBezTo>
                    <a:pt x="20" y="51"/>
                    <a:pt x="19" y="53"/>
                    <a:pt x="18" y="54"/>
                  </a:cubicBezTo>
                  <a:cubicBezTo>
                    <a:pt x="15" y="53"/>
                    <a:pt x="11" y="52"/>
                    <a:pt x="10" y="52"/>
                  </a:cubicBezTo>
                  <a:cubicBezTo>
                    <a:pt x="9" y="51"/>
                    <a:pt x="8" y="51"/>
                    <a:pt x="8" y="52"/>
                  </a:cubicBezTo>
                  <a:cubicBezTo>
                    <a:pt x="7" y="52"/>
                    <a:pt x="6" y="53"/>
                    <a:pt x="6" y="53"/>
                  </a:cubicBezTo>
                  <a:cubicBezTo>
                    <a:pt x="6" y="54"/>
                    <a:pt x="6" y="55"/>
                    <a:pt x="6" y="55"/>
                  </a:cubicBezTo>
                  <a:cubicBezTo>
                    <a:pt x="6" y="56"/>
                    <a:pt x="7" y="57"/>
                    <a:pt x="7" y="57"/>
                  </a:cubicBezTo>
                  <a:cubicBezTo>
                    <a:pt x="8" y="57"/>
                    <a:pt x="12" y="60"/>
                    <a:pt x="15" y="61"/>
                  </a:cubicBezTo>
                  <a:cubicBezTo>
                    <a:pt x="15" y="63"/>
                    <a:pt x="14" y="65"/>
                    <a:pt x="14" y="67"/>
                  </a:cubicBezTo>
                  <a:cubicBezTo>
                    <a:pt x="10" y="66"/>
                    <a:pt x="6" y="65"/>
                    <a:pt x="5" y="65"/>
                  </a:cubicBezTo>
                  <a:cubicBezTo>
                    <a:pt x="4" y="65"/>
                    <a:pt x="3" y="66"/>
                    <a:pt x="3" y="66"/>
                  </a:cubicBezTo>
                  <a:cubicBezTo>
                    <a:pt x="2" y="66"/>
                    <a:pt x="2" y="67"/>
                    <a:pt x="2" y="68"/>
                  </a:cubicBezTo>
                  <a:cubicBezTo>
                    <a:pt x="1" y="69"/>
                    <a:pt x="2" y="69"/>
                    <a:pt x="2" y="70"/>
                  </a:cubicBezTo>
                  <a:cubicBezTo>
                    <a:pt x="2" y="71"/>
                    <a:pt x="3" y="71"/>
                    <a:pt x="3" y="71"/>
                  </a:cubicBezTo>
                  <a:cubicBezTo>
                    <a:pt x="4" y="72"/>
                    <a:pt x="8" y="73"/>
                    <a:pt x="12" y="74"/>
                  </a:cubicBezTo>
                  <a:cubicBezTo>
                    <a:pt x="12" y="76"/>
                    <a:pt x="11" y="78"/>
                    <a:pt x="11" y="79"/>
                  </a:cubicBezTo>
                  <a:cubicBezTo>
                    <a:pt x="7" y="80"/>
                    <a:pt x="3" y="80"/>
                    <a:pt x="2" y="80"/>
                  </a:cubicBezTo>
                  <a:cubicBezTo>
                    <a:pt x="2" y="80"/>
                    <a:pt x="1" y="80"/>
                    <a:pt x="0" y="81"/>
                  </a:cubicBezTo>
                  <a:cubicBezTo>
                    <a:pt x="0" y="81"/>
                    <a:pt x="0" y="82"/>
                    <a:pt x="0" y="83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1" y="85"/>
                    <a:pt x="1" y="86"/>
                    <a:pt x="2" y="86"/>
                  </a:cubicBezTo>
                  <a:cubicBezTo>
                    <a:pt x="3" y="86"/>
                    <a:pt x="7" y="87"/>
                    <a:pt x="11" y="87"/>
                  </a:cubicBezTo>
                  <a:cubicBezTo>
                    <a:pt x="11" y="89"/>
                    <a:pt x="11" y="91"/>
                    <a:pt x="11" y="93"/>
                  </a:cubicBezTo>
                  <a:cubicBezTo>
                    <a:pt x="7" y="93"/>
                    <a:pt x="3" y="94"/>
                    <a:pt x="3" y="95"/>
                  </a:cubicBezTo>
                  <a:cubicBezTo>
                    <a:pt x="2" y="95"/>
                    <a:pt x="1" y="95"/>
                    <a:pt x="1" y="96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9"/>
                    <a:pt x="1" y="99"/>
                    <a:pt x="1" y="100"/>
                  </a:cubicBezTo>
                  <a:cubicBezTo>
                    <a:pt x="2" y="100"/>
                    <a:pt x="3" y="101"/>
                    <a:pt x="3" y="101"/>
                  </a:cubicBezTo>
                  <a:cubicBezTo>
                    <a:pt x="4" y="100"/>
                    <a:pt x="8" y="100"/>
                    <a:pt x="12" y="100"/>
                  </a:cubicBezTo>
                  <a:cubicBezTo>
                    <a:pt x="12" y="102"/>
                    <a:pt x="13" y="104"/>
                    <a:pt x="13" y="106"/>
                  </a:cubicBezTo>
                  <a:cubicBezTo>
                    <a:pt x="10" y="107"/>
                    <a:pt x="6" y="109"/>
                    <a:pt x="5" y="109"/>
                  </a:cubicBezTo>
                  <a:cubicBezTo>
                    <a:pt x="4" y="109"/>
                    <a:pt x="4" y="110"/>
                    <a:pt x="4" y="111"/>
                  </a:cubicBezTo>
                  <a:cubicBezTo>
                    <a:pt x="3" y="111"/>
                    <a:pt x="3" y="112"/>
                    <a:pt x="4" y="113"/>
                  </a:cubicBezTo>
                  <a:cubicBezTo>
                    <a:pt x="4" y="113"/>
                    <a:pt x="4" y="114"/>
                    <a:pt x="5" y="114"/>
                  </a:cubicBezTo>
                  <a:cubicBezTo>
                    <a:pt x="6" y="115"/>
                    <a:pt x="6" y="115"/>
                    <a:pt x="7" y="115"/>
                  </a:cubicBezTo>
                  <a:cubicBezTo>
                    <a:pt x="8" y="115"/>
                    <a:pt x="12" y="114"/>
                    <a:pt x="16" y="113"/>
                  </a:cubicBezTo>
                  <a:cubicBezTo>
                    <a:pt x="16" y="115"/>
                    <a:pt x="17" y="116"/>
                    <a:pt x="18" y="118"/>
                  </a:cubicBezTo>
                  <a:cubicBezTo>
                    <a:pt x="15" y="120"/>
                    <a:pt x="11" y="122"/>
                    <a:pt x="10" y="123"/>
                  </a:cubicBezTo>
                  <a:cubicBezTo>
                    <a:pt x="10" y="123"/>
                    <a:pt x="9" y="124"/>
                    <a:pt x="9" y="124"/>
                  </a:cubicBezTo>
                  <a:cubicBezTo>
                    <a:pt x="9" y="125"/>
                    <a:pt x="9" y="126"/>
                    <a:pt x="9" y="127"/>
                  </a:cubicBezTo>
                  <a:cubicBezTo>
                    <a:pt x="10" y="127"/>
                    <a:pt x="10" y="128"/>
                    <a:pt x="11" y="128"/>
                  </a:cubicBezTo>
                  <a:cubicBezTo>
                    <a:pt x="12" y="128"/>
                    <a:pt x="12" y="128"/>
                    <a:pt x="13" y="128"/>
                  </a:cubicBezTo>
                  <a:cubicBezTo>
                    <a:pt x="14" y="128"/>
                    <a:pt x="18" y="126"/>
                    <a:pt x="21" y="125"/>
                  </a:cubicBezTo>
                  <a:cubicBezTo>
                    <a:pt x="22" y="126"/>
                    <a:pt x="23" y="128"/>
                    <a:pt x="24" y="129"/>
                  </a:cubicBezTo>
                  <a:cubicBezTo>
                    <a:pt x="21" y="132"/>
                    <a:pt x="18" y="135"/>
                    <a:pt x="18" y="135"/>
                  </a:cubicBezTo>
                  <a:cubicBezTo>
                    <a:pt x="17" y="136"/>
                    <a:pt x="17" y="137"/>
                    <a:pt x="17" y="137"/>
                  </a:cubicBezTo>
                  <a:cubicBezTo>
                    <a:pt x="17" y="138"/>
                    <a:pt x="17" y="139"/>
                    <a:pt x="18" y="139"/>
                  </a:cubicBezTo>
                  <a:cubicBezTo>
                    <a:pt x="18" y="140"/>
                    <a:pt x="19" y="140"/>
                    <a:pt x="19" y="140"/>
                  </a:cubicBezTo>
                  <a:cubicBezTo>
                    <a:pt x="20" y="141"/>
                    <a:pt x="21" y="141"/>
                    <a:pt x="21" y="140"/>
                  </a:cubicBezTo>
                  <a:cubicBezTo>
                    <a:pt x="22" y="140"/>
                    <a:pt x="26" y="137"/>
                    <a:pt x="29" y="135"/>
                  </a:cubicBezTo>
                  <a:cubicBezTo>
                    <a:pt x="30" y="137"/>
                    <a:pt x="31" y="138"/>
                    <a:pt x="33" y="140"/>
                  </a:cubicBezTo>
                  <a:cubicBezTo>
                    <a:pt x="30" y="143"/>
                    <a:pt x="28" y="146"/>
                    <a:pt x="27" y="147"/>
                  </a:cubicBezTo>
                  <a:cubicBezTo>
                    <a:pt x="27" y="147"/>
                    <a:pt x="27" y="148"/>
                    <a:pt x="27" y="149"/>
                  </a:cubicBezTo>
                  <a:cubicBezTo>
                    <a:pt x="27" y="149"/>
                    <a:pt x="27" y="150"/>
                    <a:pt x="28" y="151"/>
                  </a:cubicBezTo>
                  <a:cubicBezTo>
                    <a:pt x="28" y="151"/>
                    <a:pt x="29" y="151"/>
                    <a:pt x="30" y="151"/>
                  </a:cubicBezTo>
                  <a:cubicBezTo>
                    <a:pt x="30" y="151"/>
                    <a:pt x="31" y="151"/>
                    <a:pt x="32" y="151"/>
                  </a:cubicBezTo>
                  <a:cubicBezTo>
                    <a:pt x="32" y="150"/>
                    <a:pt x="35" y="147"/>
                    <a:pt x="38" y="145"/>
                  </a:cubicBezTo>
                  <a:cubicBezTo>
                    <a:pt x="40" y="146"/>
                    <a:pt x="41" y="147"/>
                    <a:pt x="43" y="148"/>
                  </a:cubicBezTo>
                  <a:cubicBezTo>
                    <a:pt x="41" y="151"/>
                    <a:pt x="39" y="155"/>
                    <a:pt x="39" y="156"/>
                  </a:cubicBezTo>
                  <a:cubicBezTo>
                    <a:pt x="38" y="157"/>
                    <a:pt x="38" y="157"/>
                    <a:pt x="38" y="158"/>
                  </a:cubicBezTo>
                  <a:cubicBezTo>
                    <a:pt x="39" y="159"/>
                    <a:pt x="39" y="159"/>
                    <a:pt x="40" y="160"/>
                  </a:cubicBezTo>
                  <a:cubicBezTo>
                    <a:pt x="40" y="160"/>
                    <a:pt x="41" y="160"/>
                    <a:pt x="42" y="160"/>
                  </a:cubicBezTo>
                  <a:cubicBezTo>
                    <a:pt x="42" y="160"/>
                    <a:pt x="43" y="160"/>
                    <a:pt x="44" y="159"/>
                  </a:cubicBezTo>
                  <a:cubicBezTo>
                    <a:pt x="44" y="159"/>
                    <a:pt x="47" y="155"/>
                    <a:pt x="49" y="152"/>
                  </a:cubicBezTo>
                  <a:cubicBezTo>
                    <a:pt x="51" y="153"/>
                    <a:pt x="52" y="154"/>
                    <a:pt x="54" y="155"/>
                  </a:cubicBezTo>
                  <a:cubicBezTo>
                    <a:pt x="53" y="158"/>
                    <a:pt x="52" y="162"/>
                    <a:pt x="51" y="163"/>
                  </a:cubicBezTo>
                  <a:cubicBezTo>
                    <a:pt x="51" y="164"/>
                    <a:pt x="51" y="165"/>
                    <a:pt x="52" y="165"/>
                  </a:cubicBezTo>
                  <a:cubicBezTo>
                    <a:pt x="52" y="166"/>
                    <a:pt x="52" y="166"/>
                    <a:pt x="53" y="167"/>
                  </a:cubicBezTo>
                  <a:cubicBezTo>
                    <a:pt x="54" y="167"/>
                    <a:pt x="55" y="167"/>
                    <a:pt x="55" y="167"/>
                  </a:cubicBezTo>
                  <a:cubicBezTo>
                    <a:pt x="56" y="167"/>
                    <a:pt x="56" y="166"/>
                    <a:pt x="57" y="166"/>
                  </a:cubicBezTo>
                  <a:cubicBezTo>
                    <a:pt x="57" y="165"/>
                    <a:pt x="59" y="161"/>
                    <a:pt x="61" y="158"/>
                  </a:cubicBezTo>
                  <a:cubicBezTo>
                    <a:pt x="63" y="158"/>
                    <a:pt x="64" y="159"/>
                    <a:pt x="66" y="159"/>
                  </a:cubicBezTo>
                  <a:cubicBezTo>
                    <a:pt x="66" y="163"/>
                    <a:pt x="65" y="167"/>
                    <a:pt x="65" y="168"/>
                  </a:cubicBezTo>
                  <a:cubicBezTo>
                    <a:pt x="65" y="169"/>
                    <a:pt x="65" y="170"/>
                    <a:pt x="66" y="170"/>
                  </a:cubicBezTo>
                  <a:cubicBezTo>
                    <a:pt x="66" y="171"/>
                    <a:pt x="67" y="171"/>
                    <a:pt x="67" y="171"/>
                  </a:cubicBezTo>
                  <a:cubicBezTo>
                    <a:pt x="68" y="171"/>
                    <a:pt x="69" y="171"/>
                    <a:pt x="70" y="171"/>
                  </a:cubicBezTo>
                  <a:cubicBezTo>
                    <a:pt x="70" y="171"/>
                    <a:pt x="71" y="170"/>
                    <a:pt x="71" y="169"/>
                  </a:cubicBezTo>
                  <a:cubicBezTo>
                    <a:pt x="71" y="169"/>
                    <a:pt x="72" y="165"/>
                    <a:pt x="74" y="161"/>
                  </a:cubicBezTo>
                  <a:cubicBezTo>
                    <a:pt x="75" y="161"/>
                    <a:pt x="77" y="162"/>
                    <a:pt x="79" y="162"/>
                  </a:cubicBezTo>
                  <a:cubicBezTo>
                    <a:pt x="79" y="166"/>
                    <a:pt x="80" y="170"/>
                    <a:pt x="80" y="171"/>
                  </a:cubicBezTo>
                  <a:cubicBezTo>
                    <a:pt x="80" y="171"/>
                    <a:pt x="80" y="172"/>
                    <a:pt x="80" y="172"/>
                  </a:cubicBezTo>
                  <a:cubicBezTo>
                    <a:pt x="81" y="173"/>
                    <a:pt x="82" y="173"/>
                    <a:pt x="82" y="173"/>
                  </a:cubicBezTo>
                  <a:cubicBezTo>
                    <a:pt x="83" y="173"/>
                    <a:pt x="84" y="173"/>
                    <a:pt x="84" y="173"/>
                  </a:cubicBezTo>
                  <a:cubicBezTo>
                    <a:pt x="85" y="172"/>
                    <a:pt x="85" y="172"/>
                    <a:pt x="86" y="171"/>
                  </a:cubicBezTo>
                  <a:cubicBezTo>
                    <a:pt x="86" y="170"/>
                    <a:pt x="86" y="166"/>
                    <a:pt x="87" y="162"/>
                  </a:cubicBezTo>
                  <a:cubicBezTo>
                    <a:pt x="89" y="162"/>
                    <a:pt x="90" y="162"/>
                    <a:pt x="92" y="162"/>
                  </a:cubicBezTo>
                  <a:cubicBezTo>
                    <a:pt x="93" y="166"/>
                    <a:pt x="94" y="170"/>
                    <a:pt x="94" y="170"/>
                  </a:cubicBezTo>
                  <a:cubicBezTo>
                    <a:pt x="94" y="171"/>
                    <a:pt x="95" y="172"/>
                    <a:pt x="95" y="172"/>
                  </a:cubicBezTo>
                  <a:cubicBezTo>
                    <a:pt x="96" y="172"/>
                    <a:pt x="97" y="173"/>
                    <a:pt x="98" y="173"/>
                  </a:cubicBezTo>
                  <a:cubicBezTo>
                    <a:pt x="98" y="172"/>
                    <a:pt x="99" y="172"/>
                    <a:pt x="99" y="172"/>
                  </a:cubicBezTo>
                  <a:cubicBezTo>
                    <a:pt x="100" y="171"/>
                    <a:pt x="100" y="170"/>
                    <a:pt x="100" y="170"/>
                  </a:cubicBezTo>
                  <a:cubicBezTo>
                    <a:pt x="100" y="169"/>
                    <a:pt x="100" y="165"/>
                    <a:pt x="100" y="161"/>
                  </a:cubicBezTo>
                  <a:cubicBezTo>
                    <a:pt x="102" y="160"/>
                    <a:pt x="103" y="160"/>
                    <a:pt x="105" y="160"/>
                  </a:cubicBezTo>
                  <a:cubicBezTo>
                    <a:pt x="107" y="163"/>
                    <a:pt x="108" y="167"/>
                    <a:pt x="109" y="168"/>
                  </a:cubicBezTo>
                  <a:cubicBezTo>
                    <a:pt x="109" y="168"/>
                    <a:pt x="110" y="169"/>
                    <a:pt x="110" y="169"/>
                  </a:cubicBezTo>
                  <a:cubicBezTo>
                    <a:pt x="111" y="170"/>
                    <a:pt x="112" y="170"/>
                    <a:pt x="112" y="169"/>
                  </a:cubicBezTo>
                  <a:cubicBezTo>
                    <a:pt x="113" y="169"/>
                    <a:pt x="114" y="169"/>
                    <a:pt x="114" y="168"/>
                  </a:cubicBezTo>
                  <a:cubicBezTo>
                    <a:pt x="114" y="167"/>
                    <a:pt x="115" y="167"/>
                    <a:pt x="114" y="166"/>
                  </a:cubicBezTo>
                  <a:cubicBezTo>
                    <a:pt x="114" y="165"/>
                    <a:pt x="113" y="161"/>
                    <a:pt x="113" y="157"/>
                  </a:cubicBezTo>
                  <a:cubicBezTo>
                    <a:pt x="114" y="157"/>
                    <a:pt x="116" y="156"/>
                    <a:pt x="118" y="155"/>
                  </a:cubicBezTo>
                  <a:cubicBezTo>
                    <a:pt x="120" y="158"/>
                    <a:pt x="122" y="162"/>
                    <a:pt x="122" y="163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16934" y="5427134"/>
              <a:ext cx="1409700" cy="1413933"/>
            </a:xfrm>
            <a:custGeom>
              <a:avLst/>
              <a:gdLst>
                <a:gd name="T0" fmla="*/ 287 w 299"/>
                <a:gd name="T1" fmla="*/ 118 h 300"/>
                <a:gd name="T2" fmla="*/ 242 w 299"/>
                <a:gd name="T3" fmla="*/ 95 h 300"/>
                <a:gd name="T4" fmla="*/ 270 w 299"/>
                <a:gd name="T5" fmla="*/ 64 h 300"/>
                <a:gd name="T6" fmla="*/ 261 w 299"/>
                <a:gd name="T7" fmla="*/ 52 h 300"/>
                <a:gd name="T8" fmla="*/ 225 w 299"/>
                <a:gd name="T9" fmla="*/ 72 h 300"/>
                <a:gd name="T10" fmla="*/ 212 w 299"/>
                <a:gd name="T11" fmla="*/ 23 h 300"/>
                <a:gd name="T12" fmla="*/ 205 w 299"/>
                <a:gd name="T13" fmla="*/ 10 h 300"/>
                <a:gd name="T14" fmla="*/ 191 w 299"/>
                <a:gd name="T15" fmla="*/ 15 h 300"/>
                <a:gd name="T16" fmla="*/ 148 w 299"/>
                <a:gd name="T17" fmla="*/ 39 h 300"/>
                <a:gd name="T18" fmla="*/ 136 w 299"/>
                <a:gd name="T19" fmla="*/ 2 h 300"/>
                <a:gd name="T20" fmla="*/ 120 w 299"/>
                <a:gd name="T21" fmla="*/ 4 h 300"/>
                <a:gd name="T22" fmla="*/ 119 w 299"/>
                <a:gd name="T23" fmla="*/ 43 h 300"/>
                <a:gd name="T24" fmla="*/ 71 w 299"/>
                <a:gd name="T25" fmla="*/ 32 h 300"/>
                <a:gd name="T26" fmla="*/ 56 w 299"/>
                <a:gd name="T27" fmla="*/ 31 h 300"/>
                <a:gd name="T28" fmla="*/ 53 w 299"/>
                <a:gd name="T29" fmla="*/ 46 h 300"/>
                <a:gd name="T30" fmla="*/ 55 w 299"/>
                <a:gd name="T31" fmla="*/ 96 h 300"/>
                <a:gd name="T32" fmla="*/ 15 w 299"/>
                <a:gd name="T33" fmla="*/ 88 h 300"/>
                <a:gd name="T34" fmla="*/ 9 w 299"/>
                <a:gd name="T35" fmla="*/ 102 h 300"/>
                <a:gd name="T36" fmla="*/ 44 w 299"/>
                <a:gd name="T37" fmla="*/ 124 h 300"/>
                <a:gd name="T38" fmla="*/ 8 w 299"/>
                <a:gd name="T39" fmla="*/ 159 h 300"/>
                <a:gd name="T40" fmla="*/ 0 w 299"/>
                <a:gd name="T41" fmla="*/ 171 h 300"/>
                <a:gd name="T42" fmla="*/ 12 w 299"/>
                <a:gd name="T43" fmla="*/ 181 h 300"/>
                <a:gd name="T44" fmla="*/ 56 w 299"/>
                <a:gd name="T45" fmla="*/ 205 h 300"/>
                <a:gd name="T46" fmla="*/ 28 w 299"/>
                <a:gd name="T47" fmla="*/ 236 h 300"/>
                <a:gd name="T48" fmla="*/ 38 w 299"/>
                <a:gd name="T49" fmla="*/ 248 h 300"/>
                <a:gd name="T50" fmla="*/ 73 w 299"/>
                <a:gd name="T51" fmla="*/ 228 h 300"/>
                <a:gd name="T52" fmla="*/ 86 w 299"/>
                <a:gd name="T53" fmla="*/ 276 h 300"/>
                <a:gd name="T54" fmla="*/ 93 w 299"/>
                <a:gd name="T55" fmla="*/ 290 h 300"/>
                <a:gd name="T56" fmla="*/ 108 w 299"/>
                <a:gd name="T57" fmla="*/ 285 h 300"/>
                <a:gd name="T58" fmla="*/ 151 w 299"/>
                <a:gd name="T59" fmla="*/ 261 h 300"/>
                <a:gd name="T60" fmla="*/ 163 w 299"/>
                <a:gd name="T61" fmla="*/ 298 h 300"/>
                <a:gd name="T62" fmla="*/ 178 w 299"/>
                <a:gd name="T63" fmla="*/ 296 h 300"/>
                <a:gd name="T64" fmla="*/ 179 w 299"/>
                <a:gd name="T65" fmla="*/ 257 h 300"/>
                <a:gd name="T66" fmla="*/ 227 w 299"/>
                <a:gd name="T67" fmla="*/ 268 h 300"/>
                <a:gd name="T68" fmla="*/ 242 w 299"/>
                <a:gd name="T69" fmla="*/ 269 h 300"/>
                <a:gd name="T70" fmla="*/ 245 w 299"/>
                <a:gd name="T71" fmla="*/ 254 h 300"/>
                <a:gd name="T72" fmla="*/ 244 w 299"/>
                <a:gd name="T73" fmla="*/ 204 h 300"/>
                <a:gd name="T74" fmla="*/ 284 w 299"/>
                <a:gd name="T75" fmla="*/ 212 h 300"/>
                <a:gd name="T76" fmla="*/ 289 w 299"/>
                <a:gd name="T77" fmla="*/ 198 h 300"/>
                <a:gd name="T78" fmla="*/ 254 w 299"/>
                <a:gd name="T79" fmla="*/ 176 h 300"/>
                <a:gd name="T80" fmla="*/ 290 w 299"/>
                <a:gd name="T81" fmla="*/ 141 h 300"/>
                <a:gd name="T82" fmla="*/ 298 w 299"/>
                <a:gd name="T83" fmla="*/ 129 h 300"/>
                <a:gd name="T84" fmla="*/ 161 w 299"/>
                <a:gd name="T85" fmla="*/ 231 h 300"/>
                <a:gd name="T86" fmla="*/ 138 w 299"/>
                <a:gd name="T87" fmla="*/ 69 h 300"/>
                <a:gd name="T88" fmla="*/ 161 w 299"/>
                <a:gd name="T89" fmla="*/ 23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9" h="300">
                  <a:moveTo>
                    <a:pt x="294" y="121"/>
                  </a:moveTo>
                  <a:cubicBezTo>
                    <a:pt x="292" y="120"/>
                    <a:pt x="290" y="118"/>
                    <a:pt x="287" y="118"/>
                  </a:cubicBezTo>
                  <a:cubicBezTo>
                    <a:pt x="283" y="119"/>
                    <a:pt x="267" y="119"/>
                    <a:pt x="252" y="120"/>
                  </a:cubicBezTo>
                  <a:cubicBezTo>
                    <a:pt x="250" y="111"/>
                    <a:pt x="247" y="103"/>
                    <a:pt x="242" y="95"/>
                  </a:cubicBezTo>
                  <a:cubicBezTo>
                    <a:pt x="253" y="85"/>
                    <a:pt x="265" y="74"/>
                    <a:pt x="267" y="72"/>
                  </a:cubicBezTo>
                  <a:cubicBezTo>
                    <a:pt x="269" y="70"/>
                    <a:pt x="270" y="67"/>
                    <a:pt x="270" y="64"/>
                  </a:cubicBezTo>
                  <a:cubicBezTo>
                    <a:pt x="270" y="62"/>
                    <a:pt x="269" y="59"/>
                    <a:pt x="268" y="57"/>
                  </a:cubicBezTo>
                  <a:cubicBezTo>
                    <a:pt x="266" y="54"/>
                    <a:pt x="263" y="53"/>
                    <a:pt x="261" y="52"/>
                  </a:cubicBezTo>
                  <a:cubicBezTo>
                    <a:pt x="258" y="52"/>
                    <a:pt x="255" y="52"/>
                    <a:pt x="253" y="54"/>
                  </a:cubicBezTo>
                  <a:cubicBezTo>
                    <a:pt x="250" y="56"/>
                    <a:pt x="237" y="64"/>
                    <a:pt x="225" y="72"/>
                  </a:cubicBezTo>
                  <a:cubicBezTo>
                    <a:pt x="218" y="65"/>
                    <a:pt x="211" y="59"/>
                    <a:pt x="203" y="54"/>
                  </a:cubicBezTo>
                  <a:cubicBezTo>
                    <a:pt x="207" y="41"/>
                    <a:pt x="211" y="26"/>
                    <a:pt x="212" y="23"/>
                  </a:cubicBezTo>
                  <a:cubicBezTo>
                    <a:pt x="213" y="21"/>
                    <a:pt x="212" y="18"/>
                    <a:pt x="211" y="15"/>
                  </a:cubicBezTo>
                  <a:cubicBezTo>
                    <a:pt x="210" y="13"/>
                    <a:pt x="208" y="11"/>
                    <a:pt x="205" y="10"/>
                  </a:cubicBezTo>
                  <a:cubicBezTo>
                    <a:pt x="202" y="9"/>
                    <a:pt x="200" y="9"/>
                    <a:pt x="197" y="10"/>
                  </a:cubicBezTo>
                  <a:cubicBezTo>
                    <a:pt x="194" y="10"/>
                    <a:pt x="192" y="12"/>
                    <a:pt x="191" y="15"/>
                  </a:cubicBezTo>
                  <a:cubicBezTo>
                    <a:pt x="189" y="18"/>
                    <a:pt x="183" y="30"/>
                    <a:pt x="176" y="43"/>
                  </a:cubicBezTo>
                  <a:cubicBezTo>
                    <a:pt x="167" y="40"/>
                    <a:pt x="158" y="39"/>
                    <a:pt x="148" y="39"/>
                  </a:cubicBezTo>
                  <a:cubicBezTo>
                    <a:pt x="145" y="25"/>
                    <a:pt x="141" y="12"/>
                    <a:pt x="141" y="9"/>
                  </a:cubicBezTo>
                  <a:cubicBezTo>
                    <a:pt x="140" y="6"/>
                    <a:pt x="138" y="4"/>
                    <a:pt x="136" y="2"/>
                  </a:cubicBezTo>
                  <a:cubicBezTo>
                    <a:pt x="133" y="1"/>
                    <a:pt x="131" y="0"/>
                    <a:pt x="128" y="1"/>
                  </a:cubicBezTo>
                  <a:cubicBezTo>
                    <a:pt x="125" y="1"/>
                    <a:pt x="122" y="2"/>
                    <a:pt x="120" y="4"/>
                  </a:cubicBezTo>
                  <a:cubicBezTo>
                    <a:pt x="119" y="6"/>
                    <a:pt x="118" y="9"/>
                    <a:pt x="118" y="12"/>
                  </a:cubicBezTo>
                  <a:cubicBezTo>
                    <a:pt x="118" y="15"/>
                    <a:pt x="118" y="29"/>
                    <a:pt x="119" y="43"/>
                  </a:cubicBezTo>
                  <a:cubicBezTo>
                    <a:pt x="110" y="46"/>
                    <a:pt x="101" y="50"/>
                    <a:pt x="93" y="55"/>
                  </a:cubicBezTo>
                  <a:cubicBezTo>
                    <a:pt x="83" y="45"/>
                    <a:pt x="73" y="34"/>
                    <a:pt x="71" y="32"/>
                  </a:cubicBezTo>
                  <a:cubicBezTo>
                    <a:pt x="69" y="30"/>
                    <a:pt x="67" y="29"/>
                    <a:pt x="64" y="29"/>
                  </a:cubicBezTo>
                  <a:cubicBezTo>
                    <a:pt x="61" y="29"/>
                    <a:pt x="58" y="29"/>
                    <a:pt x="56" y="31"/>
                  </a:cubicBezTo>
                  <a:cubicBezTo>
                    <a:pt x="54" y="33"/>
                    <a:pt x="52" y="36"/>
                    <a:pt x="52" y="38"/>
                  </a:cubicBezTo>
                  <a:cubicBezTo>
                    <a:pt x="51" y="41"/>
                    <a:pt x="51" y="44"/>
                    <a:pt x="53" y="46"/>
                  </a:cubicBezTo>
                  <a:cubicBezTo>
                    <a:pt x="55" y="49"/>
                    <a:pt x="63" y="62"/>
                    <a:pt x="70" y="73"/>
                  </a:cubicBezTo>
                  <a:cubicBezTo>
                    <a:pt x="64" y="80"/>
                    <a:pt x="59" y="88"/>
                    <a:pt x="55" y="96"/>
                  </a:cubicBezTo>
                  <a:cubicBezTo>
                    <a:pt x="41" y="92"/>
                    <a:pt x="26" y="88"/>
                    <a:pt x="23" y="87"/>
                  </a:cubicBezTo>
                  <a:cubicBezTo>
                    <a:pt x="20" y="86"/>
                    <a:pt x="17" y="86"/>
                    <a:pt x="15" y="88"/>
                  </a:cubicBezTo>
                  <a:cubicBezTo>
                    <a:pt x="12" y="89"/>
                    <a:pt x="10" y="91"/>
                    <a:pt x="9" y="94"/>
                  </a:cubicBezTo>
                  <a:cubicBezTo>
                    <a:pt x="8" y="97"/>
                    <a:pt x="8" y="100"/>
                    <a:pt x="9" y="102"/>
                  </a:cubicBezTo>
                  <a:cubicBezTo>
                    <a:pt x="10" y="105"/>
                    <a:pt x="12" y="107"/>
                    <a:pt x="14" y="108"/>
                  </a:cubicBezTo>
                  <a:cubicBezTo>
                    <a:pt x="17" y="110"/>
                    <a:pt x="31" y="117"/>
                    <a:pt x="44" y="124"/>
                  </a:cubicBezTo>
                  <a:cubicBezTo>
                    <a:pt x="42" y="132"/>
                    <a:pt x="41" y="141"/>
                    <a:pt x="42" y="151"/>
                  </a:cubicBezTo>
                  <a:cubicBezTo>
                    <a:pt x="27" y="154"/>
                    <a:pt x="11" y="158"/>
                    <a:pt x="8" y="159"/>
                  </a:cubicBezTo>
                  <a:cubicBezTo>
                    <a:pt x="5" y="159"/>
                    <a:pt x="3" y="161"/>
                    <a:pt x="2" y="163"/>
                  </a:cubicBezTo>
                  <a:cubicBezTo>
                    <a:pt x="0" y="166"/>
                    <a:pt x="0" y="169"/>
                    <a:pt x="0" y="171"/>
                  </a:cubicBezTo>
                  <a:cubicBezTo>
                    <a:pt x="0" y="174"/>
                    <a:pt x="2" y="177"/>
                    <a:pt x="4" y="179"/>
                  </a:cubicBezTo>
                  <a:cubicBezTo>
                    <a:pt x="6" y="181"/>
                    <a:pt x="9" y="182"/>
                    <a:pt x="12" y="181"/>
                  </a:cubicBezTo>
                  <a:cubicBezTo>
                    <a:pt x="15" y="181"/>
                    <a:pt x="31" y="181"/>
                    <a:pt x="46" y="180"/>
                  </a:cubicBezTo>
                  <a:cubicBezTo>
                    <a:pt x="48" y="189"/>
                    <a:pt x="52" y="197"/>
                    <a:pt x="56" y="205"/>
                  </a:cubicBezTo>
                  <a:cubicBezTo>
                    <a:pt x="45" y="215"/>
                    <a:pt x="34" y="226"/>
                    <a:pt x="31" y="228"/>
                  </a:cubicBezTo>
                  <a:cubicBezTo>
                    <a:pt x="29" y="230"/>
                    <a:pt x="28" y="233"/>
                    <a:pt x="28" y="236"/>
                  </a:cubicBezTo>
                  <a:cubicBezTo>
                    <a:pt x="28" y="238"/>
                    <a:pt x="29" y="241"/>
                    <a:pt x="31" y="243"/>
                  </a:cubicBezTo>
                  <a:cubicBezTo>
                    <a:pt x="32" y="246"/>
                    <a:pt x="35" y="247"/>
                    <a:pt x="38" y="248"/>
                  </a:cubicBezTo>
                  <a:cubicBezTo>
                    <a:pt x="40" y="248"/>
                    <a:pt x="43" y="248"/>
                    <a:pt x="46" y="246"/>
                  </a:cubicBezTo>
                  <a:cubicBezTo>
                    <a:pt x="48" y="244"/>
                    <a:pt x="61" y="236"/>
                    <a:pt x="73" y="228"/>
                  </a:cubicBezTo>
                  <a:cubicBezTo>
                    <a:pt x="80" y="235"/>
                    <a:pt x="87" y="241"/>
                    <a:pt x="95" y="246"/>
                  </a:cubicBezTo>
                  <a:cubicBezTo>
                    <a:pt x="91" y="259"/>
                    <a:pt x="87" y="274"/>
                    <a:pt x="86" y="276"/>
                  </a:cubicBezTo>
                  <a:cubicBezTo>
                    <a:pt x="85" y="279"/>
                    <a:pt x="86" y="282"/>
                    <a:pt x="87" y="285"/>
                  </a:cubicBezTo>
                  <a:cubicBezTo>
                    <a:pt x="88" y="287"/>
                    <a:pt x="90" y="289"/>
                    <a:pt x="93" y="290"/>
                  </a:cubicBezTo>
                  <a:cubicBezTo>
                    <a:pt x="96" y="291"/>
                    <a:pt x="99" y="291"/>
                    <a:pt x="101" y="290"/>
                  </a:cubicBezTo>
                  <a:cubicBezTo>
                    <a:pt x="104" y="290"/>
                    <a:pt x="106" y="288"/>
                    <a:pt x="108" y="285"/>
                  </a:cubicBezTo>
                  <a:cubicBezTo>
                    <a:pt x="109" y="282"/>
                    <a:pt x="116" y="270"/>
                    <a:pt x="122" y="257"/>
                  </a:cubicBezTo>
                  <a:cubicBezTo>
                    <a:pt x="131" y="260"/>
                    <a:pt x="141" y="261"/>
                    <a:pt x="151" y="261"/>
                  </a:cubicBezTo>
                  <a:cubicBezTo>
                    <a:pt x="154" y="275"/>
                    <a:pt x="157" y="288"/>
                    <a:pt x="158" y="291"/>
                  </a:cubicBezTo>
                  <a:cubicBezTo>
                    <a:pt x="158" y="294"/>
                    <a:pt x="160" y="296"/>
                    <a:pt x="163" y="298"/>
                  </a:cubicBezTo>
                  <a:cubicBezTo>
                    <a:pt x="165" y="299"/>
                    <a:pt x="168" y="300"/>
                    <a:pt x="171" y="299"/>
                  </a:cubicBezTo>
                  <a:cubicBezTo>
                    <a:pt x="174" y="299"/>
                    <a:pt x="176" y="298"/>
                    <a:pt x="178" y="296"/>
                  </a:cubicBezTo>
                  <a:cubicBezTo>
                    <a:pt x="180" y="294"/>
                    <a:pt x="181" y="291"/>
                    <a:pt x="181" y="288"/>
                  </a:cubicBezTo>
                  <a:cubicBezTo>
                    <a:pt x="180" y="285"/>
                    <a:pt x="180" y="271"/>
                    <a:pt x="179" y="257"/>
                  </a:cubicBezTo>
                  <a:cubicBezTo>
                    <a:pt x="189" y="254"/>
                    <a:pt x="197" y="251"/>
                    <a:pt x="206" y="245"/>
                  </a:cubicBezTo>
                  <a:cubicBezTo>
                    <a:pt x="215" y="255"/>
                    <a:pt x="225" y="266"/>
                    <a:pt x="227" y="268"/>
                  </a:cubicBezTo>
                  <a:cubicBezTo>
                    <a:pt x="229" y="270"/>
                    <a:pt x="232" y="271"/>
                    <a:pt x="234" y="271"/>
                  </a:cubicBezTo>
                  <a:cubicBezTo>
                    <a:pt x="237" y="271"/>
                    <a:pt x="240" y="271"/>
                    <a:pt x="242" y="269"/>
                  </a:cubicBezTo>
                  <a:cubicBezTo>
                    <a:pt x="245" y="267"/>
                    <a:pt x="246" y="264"/>
                    <a:pt x="247" y="262"/>
                  </a:cubicBezTo>
                  <a:cubicBezTo>
                    <a:pt x="247" y="259"/>
                    <a:pt x="247" y="256"/>
                    <a:pt x="245" y="254"/>
                  </a:cubicBezTo>
                  <a:cubicBezTo>
                    <a:pt x="243" y="251"/>
                    <a:pt x="235" y="238"/>
                    <a:pt x="228" y="227"/>
                  </a:cubicBezTo>
                  <a:cubicBezTo>
                    <a:pt x="234" y="220"/>
                    <a:pt x="239" y="212"/>
                    <a:pt x="244" y="204"/>
                  </a:cubicBezTo>
                  <a:cubicBezTo>
                    <a:pt x="258" y="208"/>
                    <a:pt x="272" y="212"/>
                    <a:pt x="275" y="213"/>
                  </a:cubicBezTo>
                  <a:cubicBezTo>
                    <a:pt x="278" y="214"/>
                    <a:pt x="281" y="213"/>
                    <a:pt x="284" y="212"/>
                  </a:cubicBezTo>
                  <a:cubicBezTo>
                    <a:pt x="286" y="211"/>
                    <a:pt x="288" y="209"/>
                    <a:pt x="289" y="206"/>
                  </a:cubicBezTo>
                  <a:cubicBezTo>
                    <a:pt x="290" y="203"/>
                    <a:pt x="290" y="201"/>
                    <a:pt x="289" y="198"/>
                  </a:cubicBezTo>
                  <a:cubicBezTo>
                    <a:pt x="288" y="195"/>
                    <a:pt x="287" y="193"/>
                    <a:pt x="284" y="192"/>
                  </a:cubicBezTo>
                  <a:cubicBezTo>
                    <a:pt x="281" y="190"/>
                    <a:pt x="267" y="183"/>
                    <a:pt x="254" y="176"/>
                  </a:cubicBezTo>
                  <a:cubicBezTo>
                    <a:pt x="256" y="168"/>
                    <a:pt x="257" y="159"/>
                    <a:pt x="257" y="149"/>
                  </a:cubicBezTo>
                  <a:cubicBezTo>
                    <a:pt x="271" y="146"/>
                    <a:pt x="287" y="142"/>
                    <a:pt x="290" y="141"/>
                  </a:cubicBezTo>
                  <a:cubicBezTo>
                    <a:pt x="293" y="141"/>
                    <a:pt x="295" y="139"/>
                    <a:pt x="297" y="137"/>
                  </a:cubicBezTo>
                  <a:cubicBezTo>
                    <a:pt x="298" y="134"/>
                    <a:pt x="299" y="131"/>
                    <a:pt x="298" y="129"/>
                  </a:cubicBezTo>
                  <a:cubicBezTo>
                    <a:pt x="298" y="126"/>
                    <a:pt x="297" y="123"/>
                    <a:pt x="294" y="121"/>
                  </a:cubicBezTo>
                  <a:close/>
                  <a:moveTo>
                    <a:pt x="161" y="231"/>
                  </a:moveTo>
                  <a:cubicBezTo>
                    <a:pt x="118" y="237"/>
                    <a:pt x="78" y="206"/>
                    <a:pt x="71" y="161"/>
                  </a:cubicBezTo>
                  <a:cubicBezTo>
                    <a:pt x="65" y="117"/>
                    <a:pt x="95" y="76"/>
                    <a:pt x="138" y="69"/>
                  </a:cubicBezTo>
                  <a:cubicBezTo>
                    <a:pt x="180" y="63"/>
                    <a:pt x="220" y="94"/>
                    <a:pt x="227" y="139"/>
                  </a:cubicBezTo>
                  <a:cubicBezTo>
                    <a:pt x="233" y="183"/>
                    <a:pt x="204" y="224"/>
                    <a:pt x="161" y="231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2008717" y="2633134"/>
              <a:ext cx="1331384" cy="1333500"/>
            </a:xfrm>
            <a:custGeom>
              <a:avLst/>
              <a:gdLst>
                <a:gd name="T0" fmla="*/ 222 w 282"/>
                <a:gd name="T1" fmla="*/ 257 h 283"/>
                <a:gd name="T2" fmla="*/ 222 w 282"/>
                <a:gd name="T3" fmla="*/ 245 h 283"/>
                <a:gd name="T4" fmla="*/ 205 w 282"/>
                <a:gd name="T5" fmla="*/ 209 h 283"/>
                <a:gd name="T6" fmla="*/ 224 w 282"/>
                <a:gd name="T7" fmla="*/ 184 h 283"/>
                <a:gd name="T8" fmla="*/ 263 w 282"/>
                <a:gd name="T9" fmla="*/ 190 h 283"/>
                <a:gd name="T10" fmla="*/ 274 w 282"/>
                <a:gd name="T11" fmla="*/ 187 h 283"/>
                <a:gd name="T12" fmla="*/ 281 w 282"/>
                <a:gd name="T13" fmla="*/ 177 h 283"/>
                <a:gd name="T14" fmla="*/ 280 w 282"/>
                <a:gd name="T15" fmla="*/ 165 h 283"/>
                <a:gd name="T16" fmla="*/ 271 w 282"/>
                <a:gd name="T17" fmla="*/ 157 h 283"/>
                <a:gd name="T18" fmla="*/ 234 w 282"/>
                <a:gd name="T19" fmla="*/ 144 h 283"/>
                <a:gd name="T20" fmla="*/ 230 w 282"/>
                <a:gd name="T21" fmla="*/ 113 h 283"/>
                <a:gd name="T22" fmla="*/ 261 w 282"/>
                <a:gd name="T23" fmla="*/ 90 h 283"/>
                <a:gd name="T24" fmla="*/ 268 w 282"/>
                <a:gd name="T25" fmla="*/ 79 h 283"/>
                <a:gd name="T26" fmla="*/ 265 w 282"/>
                <a:gd name="T27" fmla="*/ 68 h 283"/>
                <a:gd name="T28" fmla="*/ 256 w 282"/>
                <a:gd name="T29" fmla="*/ 60 h 283"/>
                <a:gd name="T30" fmla="*/ 244 w 282"/>
                <a:gd name="T31" fmla="*/ 60 h 283"/>
                <a:gd name="T32" fmla="*/ 209 w 282"/>
                <a:gd name="T33" fmla="*/ 77 h 283"/>
                <a:gd name="T34" fmla="*/ 184 w 282"/>
                <a:gd name="T35" fmla="*/ 58 h 283"/>
                <a:gd name="T36" fmla="*/ 190 w 282"/>
                <a:gd name="T37" fmla="*/ 19 h 283"/>
                <a:gd name="T38" fmla="*/ 187 w 282"/>
                <a:gd name="T39" fmla="*/ 8 h 283"/>
                <a:gd name="T40" fmla="*/ 177 w 282"/>
                <a:gd name="T41" fmla="*/ 1 h 283"/>
                <a:gd name="T42" fmla="*/ 165 w 282"/>
                <a:gd name="T43" fmla="*/ 2 h 283"/>
                <a:gd name="T44" fmla="*/ 157 w 282"/>
                <a:gd name="T45" fmla="*/ 11 h 283"/>
                <a:gd name="T46" fmla="*/ 144 w 282"/>
                <a:gd name="T47" fmla="*/ 48 h 283"/>
                <a:gd name="T48" fmla="*/ 113 w 282"/>
                <a:gd name="T49" fmla="*/ 52 h 283"/>
                <a:gd name="T50" fmla="*/ 90 w 282"/>
                <a:gd name="T51" fmla="*/ 20 h 283"/>
                <a:gd name="T52" fmla="*/ 79 w 282"/>
                <a:gd name="T53" fmla="*/ 14 h 283"/>
                <a:gd name="T54" fmla="*/ 67 w 282"/>
                <a:gd name="T55" fmla="*/ 16 h 283"/>
                <a:gd name="T56" fmla="*/ 60 w 282"/>
                <a:gd name="T57" fmla="*/ 26 h 283"/>
                <a:gd name="T58" fmla="*/ 60 w 282"/>
                <a:gd name="T59" fmla="*/ 38 h 283"/>
                <a:gd name="T60" fmla="*/ 77 w 282"/>
                <a:gd name="T61" fmla="*/ 73 h 283"/>
                <a:gd name="T62" fmla="*/ 58 w 282"/>
                <a:gd name="T63" fmla="*/ 98 h 283"/>
                <a:gd name="T64" fmla="*/ 19 w 282"/>
                <a:gd name="T65" fmla="*/ 92 h 283"/>
                <a:gd name="T66" fmla="*/ 8 w 282"/>
                <a:gd name="T67" fmla="*/ 95 h 283"/>
                <a:gd name="T68" fmla="*/ 1 w 282"/>
                <a:gd name="T69" fmla="*/ 105 h 283"/>
                <a:gd name="T70" fmla="*/ 2 w 282"/>
                <a:gd name="T71" fmla="*/ 117 h 283"/>
                <a:gd name="T72" fmla="*/ 11 w 282"/>
                <a:gd name="T73" fmla="*/ 125 h 283"/>
                <a:gd name="T74" fmla="*/ 48 w 282"/>
                <a:gd name="T75" fmla="*/ 139 h 283"/>
                <a:gd name="T76" fmla="*/ 52 w 282"/>
                <a:gd name="T77" fmla="*/ 170 h 283"/>
                <a:gd name="T78" fmla="*/ 20 w 282"/>
                <a:gd name="T79" fmla="*/ 193 h 283"/>
                <a:gd name="T80" fmla="*/ 14 w 282"/>
                <a:gd name="T81" fmla="*/ 203 h 283"/>
                <a:gd name="T82" fmla="*/ 16 w 282"/>
                <a:gd name="T83" fmla="*/ 215 h 283"/>
                <a:gd name="T84" fmla="*/ 26 w 282"/>
                <a:gd name="T85" fmla="*/ 222 h 283"/>
                <a:gd name="T86" fmla="*/ 38 w 282"/>
                <a:gd name="T87" fmla="*/ 222 h 283"/>
                <a:gd name="T88" fmla="*/ 73 w 282"/>
                <a:gd name="T89" fmla="*/ 205 h 283"/>
                <a:gd name="T90" fmla="*/ 98 w 282"/>
                <a:gd name="T91" fmla="*/ 224 h 283"/>
                <a:gd name="T92" fmla="*/ 92 w 282"/>
                <a:gd name="T93" fmla="*/ 263 h 283"/>
                <a:gd name="T94" fmla="*/ 95 w 282"/>
                <a:gd name="T95" fmla="*/ 275 h 283"/>
                <a:gd name="T96" fmla="*/ 105 w 282"/>
                <a:gd name="T97" fmla="*/ 282 h 283"/>
                <a:gd name="T98" fmla="*/ 117 w 282"/>
                <a:gd name="T99" fmla="*/ 280 h 283"/>
                <a:gd name="T100" fmla="*/ 125 w 282"/>
                <a:gd name="T101" fmla="*/ 272 h 283"/>
                <a:gd name="T102" fmla="*/ 138 w 282"/>
                <a:gd name="T103" fmla="*/ 234 h 283"/>
                <a:gd name="T104" fmla="*/ 169 w 282"/>
                <a:gd name="T105" fmla="*/ 230 h 283"/>
                <a:gd name="T106" fmla="*/ 192 w 282"/>
                <a:gd name="T107" fmla="*/ 262 h 283"/>
                <a:gd name="T108" fmla="*/ 203 w 282"/>
                <a:gd name="T109" fmla="*/ 268 h 283"/>
                <a:gd name="T110" fmla="*/ 214 w 282"/>
                <a:gd name="T111" fmla="*/ 266 h 283"/>
                <a:gd name="T112" fmla="*/ 222 w 282"/>
                <a:gd name="T113" fmla="*/ 257 h 283"/>
                <a:gd name="T114" fmla="*/ 169 w 282"/>
                <a:gd name="T115" fmla="*/ 189 h 283"/>
                <a:gd name="T116" fmla="*/ 93 w 282"/>
                <a:gd name="T117" fmla="*/ 170 h 283"/>
                <a:gd name="T118" fmla="*/ 113 w 282"/>
                <a:gd name="T119" fmla="*/ 93 h 283"/>
                <a:gd name="T120" fmla="*/ 189 w 282"/>
                <a:gd name="T121" fmla="*/ 113 h 283"/>
                <a:gd name="T122" fmla="*/ 169 w 282"/>
                <a:gd name="T123" fmla="*/ 18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83">
                  <a:moveTo>
                    <a:pt x="222" y="257"/>
                  </a:moveTo>
                  <a:cubicBezTo>
                    <a:pt x="223" y="253"/>
                    <a:pt x="223" y="249"/>
                    <a:pt x="222" y="245"/>
                  </a:cubicBezTo>
                  <a:cubicBezTo>
                    <a:pt x="220" y="241"/>
                    <a:pt x="213" y="225"/>
                    <a:pt x="205" y="209"/>
                  </a:cubicBezTo>
                  <a:cubicBezTo>
                    <a:pt x="213" y="202"/>
                    <a:pt x="219" y="193"/>
                    <a:pt x="224" y="184"/>
                  </a:cubicBezTo>
                  <a:cubicBezTo>
                    <a:pt x="242" y="187"/>
                    <a:pt x="259" y="189"/>
                    <a:pt x="263" y="190"/>
                  </a:cubicBezTo>
                  <a:cubicBezTo>
                    <a:pt x="267" y="191"/>
                    <a:pt x="271" y="190"/>
                    <a:pt x="274" y="187"/>
                  </a:cubicBezTo>
                  <a:cubicBezTo>
                    <a:pt x="277" y="185"/>
                    <a:pt x="280" y="182"/>
                    <a:pt x="281" y="177"/>
                  </a:cubicBezTo>
                  <a:cubicBezTo>
                    <a:pt x="282" y="173"/>
                    <a:pt x="282" y="169"/>
                    <a:pt x="280" y="165"/>
                  </a:cubicBezTo>
                  <a:cubicBezTo>
                    <a:pt x="278" y="162"/>
                    <a:pt x="275" y="159"/>
                    <a:pt x="271" y="157"/>
                  </a:cubicBezTo>
                  <a:cubicBezTo>
                    <a:pt x="267" y="156"/>
                    <a:pt x="251" y="150"/>
                    <a:pt x="234" y="144"/>
                  </a:cubicBezTo>
                  <a:cubicBezTo>
                    <a:pt x="234" y="134"/>
                    <a:pt x="233" y="123"/>
                    <a:pt x="230" y="113"/>
                  </a:cubicBezTo>
                  <a:cubicBezTo>
                    <a:pt x="244" y="102"/>
                    <a:pt x="258" y="92"/>
                    <a:pt x="261" y="90"/>
                  </a:cubicBezTo>
                  <a:cubicBezTo>
                    <a:pt x="265" y="87"/>
                    <a:pt x="267" y="83"/>
                    <a:pt x="268" y="79"/>
                  </a:cubicBezTo>
                  <a:cubicBezTo>
                    <a:pt x="268" y="75"/>
                    <a:pt x="268" y="71"/>
                    <a:pt x="265" y="68"/>
                  </a:cubicBezTo>
                  <a:cubicBezTo>
                    <a:pt x="263" y="64"/>
                    <a:pt x="260" y="61"/>
                    <a:pt x="256" y="60"/>
                  </a:cubicBezTo>
                  <a:cubicBezTo>
                    <a:pt x="252" y="59"/>
                    <a:pt x="248" y="59"/>
                    <a:pt x="244" y="60"/>
                  </a:cubicBezTo>
                  <a:cubicBezTo>
                    <a:pt x="241" y="62"/>
                    <a:pt x="225" y="70"/>
                    <a:pt x="209" y="77"/>
                  </a:cubicBezTo>
                  <a:cubicBezTo>
                    <a:pt x="201" y="69"/>
                    <a:pt x="193" y="63"/>
                    <a:pt x="184" y="58"/>
                  </a:cubicBezTo>
                  <a:cubicBezTo>
                    <a:pt x="186" y="40"/>
                    <a:pt x="189" y="23"/>
                    <a:pt x="190" y="19"/>
                  </a:cubicBezTo>
                  <a:cubicBezTo>
                    <a:pt x="190" y="15"/>
                    <a:pt x="189" y="11"/>
                    <a:pt x="187" y="8"/>
                  </a:cubicBezTo>
                  <a:cubicBezTo>
                    <a:pt x="185" y="4"/>
                    <a:pt x="181" y="2"/>
                    <a:pt x="177" y="1"/>
                  </a:cubicBezTo>
                  <a:cubicBezTo>
                    <a:pt x="173" y="0"/>
                    <a:pt x="169" y="0"/>
                    <a:pt x="165" y="2"/>
                  </a:cubicBezTo>
                  <a:cubicBezTo>
                    <a:pt x="162" y="4"/>
                    <a:pt x="158" y="7"/>
                    <a:pt x="157" y="11"/>
                  </a:cubicBezTo>
                  <a:cubicBezTo>
                    <a:pt x="156" y="15"/>
                    <a:pt x="150" y="31"/>
                    <a:pt x="144" y="48"/>
                  </a:cubicBezTo>
                  <a:cubicBezTo>
                    <a:pt x="133" y="48"/>
                    <a:pt x="123" y="49"/>
                    <a:pt x="113" y="52"/>
                  </a:cubicBezTo>
                  <a:cubicBezTo>
                    <a:pt x="102" y="38"/>
                    <a:pt x="92" y="24"/>
                    <a:pt x="90" y="20"/>
                  </a:cubicBezTo>
                  <a:cubicBezTo>
                    <a:pt x="87" y="17"/>
                    <a:pt x="83" y="15"/>
                    <a:pt x="79" y="14"/>
                  </a:cubicBezTo>
                  <a:cubicBezTo>
                    <a:pt x="75" y="14"/>
                    <a:pt x="71" y="14"/>
                    <a:pt x="67" y="16"/>
                  </a:cubicBezTo>
                  <a:cubicBezTo>
                    <a:pt x="64" y="19"/>
                    <a:pt x="61" y="22"/>
                    <a:pt x="60" y="26"/>
                  </a:cubicBezTo>
                  <a:cubicBezTo>
                    <a:pt x="59" y="30"/>
                    <a:pt x="58" y="34"/>
                    <a:pt x="60" y="38"/>
                  </a:cubicBezTo>
                  <a:cubicBezTo>
                    <a:pt x="62" y="41"/>
                    <a:pt x="69" y="57"/>
                    <a:pt x="77" y="73"/>
                  </a:cubicBezTo>
                  <a:cubicBezTo>
                    <a:pt x="69" y="81"/>
                    <a:pt x="63" y="89"/>
                    <a:pt x="58" y="98"/>
                  </a:cubicBezTo>
                  <a:cubicBezTo>
                    <a:pt x="40" y="96"/>
                    <a:pt x="23" y="93"/>
                    <a:pt x="19" y="92"/>
                  </a:cubicBezTo>
                  <a:cubicBezTo>
                    <a:pt x="15" y="92"/>
                    <a:pt x="11" y="93"/>
                    <a:pt x="8" y="95"/>
                  </a:cubicBezTo>
                  <a:cubicBezTo>
                    <a:pt x="4" y="98"/>
                    <a:pt x="2" y="101"/>
                    <a:pt x="1" y="105"/>
                  </a:cubicBezTo>
                  <a:cubicBezTo>
                    <a:pt x="0" y="109"/>
                    <a:pt x="0" y="113"/>
                    <a:pt x="2" y="117"/>
                  </a:cubicBezTo>
                  <a:cubicBezTo>
                    <a:pt x="4" y="121"/>
                    <a:pt x="7" y="124"/>
                    <a:pt x="11" y="125"/>
                  </a:cubicBezTo>
                  <a:cubicBezTo>
                    <a:pt x="15" y="127"/>
                    <a:pt x="31" y="132"/>
                    <a:pt x="48" y="139"/>
                  </a:cubicBezTo>
                  <a:cubicBezTo>
                    <a:pt x="48" y="149"/>
                    <a:pt x="49" y="159"/>
                    <a:pt x="52" y="170"/>
                  </a:cubicBezTo>
                  <a:cubicBezTo>
                    <a:pt x="38" y="180"/>
                    <a:pt x="24" y="190"/>
                    <a:pt x="20" y="193"/>
                  </a:cubicBezTo>
                  <a:cubicBezTo>
                    <a:pt x="17" y="195"/>
                    <a:pt x="15" y="199"/>
                    <a:pt x="14" y="203"/>
                  </a:cubicBezTo>
                  <a:cubicBezTo>
                    <a:pt x="14" y="207"/>
                    <a:pt x="14" y="211"/>
                    <a:pt x="16" y="215"/>
                  </a:cubicBezTo>
                  <a:cubicBezTo>
                    <a:pt x="19" y="219"/>
                    <a:pt x="22" y="221"/>
                    <a:pt x="26" y="222"/>
                  </a:cubicBezTo>
                  <a:cubicBezTo>
                    <a:pt x="30" y="224"/>
                    <a:pt x="34" y="224"/>
                    <a:pt x="38" y="222"/>
                  </a:cubicBezTo>
                  <a:cubicBezTo>
                    <a:pt x="41" y="220"/>
                    <a:pt x="57" y="213"/>
                    <a:pt x="73" y="205"/>
                  </a:cubicBezTo>
                  <a:cubicBezTo>
                    <a:pt x="80" y="213"/>
                    <a:pt x="89" y="219"/>
                    <a:pt x="98" y="224"/>
                  </a:cubicBezTo>
                  <a:cubicBezTo>
                    <a:pt x="95" y="242"/>
                    <a:pt x="93" y="259"/>
                    <a:pt x="92" y="263"/>
                  </a:cubicBezTo>
                  <a:cubicBezTo>
                    <a:pt x="91" y="267"/>
                    <a:pt x="93" y="271"/>
                    <a:pt x="95" y="275"/>
                  </a:cubicBezTo>
                  <a:cubicBezTo>
                    <a:pt x="97" y="278"/>
                    <a:pt x="101" y="280"/>
                    <a:pt x="105" y="282"/>
                  </a:cubicBezTo>
                  <a:cubicBezTo>
                    <a:pt x="109" y="283"/>
                    <a:pt x="113" y="282"/>
                    <a:pt x="117" y="280"/>
                  </a:cubicBezTo>
                  <a:cubicBezTo>
                    <a:pt x="120" y="278"/>
                    <a:pt x="123" y="276"/>
                    <a:pt x="125" y="272"/>
                  </a:cubicBezTo>
                  <a:cubicBezTo>
                    <a:pt x="126" y="268"/>
                    <a:pt x="132" y="251"/>
                    <a:pt x="138" y="234"/>
                  </a:cubicBezTo>
                  <a:cubicBezTo>
                    <a:pt x="149" y="235"/>
                    <a:pt x="159" y="233"/>
                    <a:pt x="169" y="230"/>
                  </a:cubicBezTo>
                  <a:cubicBezTo>
                    <a:pt x="180" y="245"/>
                    <a:pt x="190" y="259"/>
                    <a:pt x="192" y="262"/>
                  </a:cubicBezTo>
                  <a:cubicBezTo>
                    <a:pt x="195" y="265"/>
                    <a:pt x="199" y="267"/>
                    <a:pt x="203" y="268"/>
                  </a:cubicBezTo>
                  <a:cubicBezTo>
                    <a:pt x="207" y="269"/>
                    <a:pt x="211" y="268"/>
                    <a:pt x="214" y="266"/>
                  </a:cubicBezTo>
                  <a:cubicBezTo>
                    <a:pt x="218" y="264"/>
                    <a:pt x="221" y="260"/>
                    <a:pt x="222" y="257"/>
                  </a:cubicBezTo>
                  <a:close/>
                  <a:moveTo>
                    <a:pt x="169" y="189"/>
                  </a:moveTo>
                  <a:cubicBezTo>
                    <a:pt x="143" y="205"/>
                    <a:pt x="109" y="196"/>
                    <a:pt x="93" y="170"/>
                  </a:cubicBezTo>
                  <a:cubicBezTo>
                    <a:pt x="77" y="143"/>
                    <a:pt x="86" y="109"/>
                    <a:pt x="113" y="93"/>
                  </a:cubicBezTo>
                  <a:cubicBezTo>
                    <a:pt x="139" y="78"/>
                    <a:pt x="173" y="86"/>
                    <a:pt x="189" y="113"/>
                  </a:cubicBezTo>
                  <a:cubicBezTo>
                    <a:pt x="204" y="139"/>
                    <a:pt x="196" y="174"/>
                    <a:pt x="169" y="189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29634" y="3122085"/>
              <a:ext cx="2182284" cy="2182284"/>
            </a:xfrm>
            <a:custGeom>
              <a:avLst/>
              <a:gdLst>
                <a:gd name="T0" fmla="*/ 469 w 489"/>
                <a:gd name="T1" fmla="*/ 228 h 490"/>
                <a:gd name="T2" fmla="*/ 466 w 489"/>
                <a:gd name="T3" fmla="*/ 204 h 490"/>
                <a:gd name="T4" fmla="*/ 461 w 489"/>
                <a:gd name="T5" fmla="*/ 181 h 490"/>
                <a:gd name="T6" fmla="*/ 453 w 489"/>
                <a:gd name="T7" fmla="*/ 159 h 490"/>
                <a:gd name="T8" fmla="*/ 443 w 489"/>
                <a:gd name="T9" fmla="*/ 138 h 490"/>
                <a:gd name="T10" fmla="*/ 431 w 489"/>
                <a:gd name="T11" fmla="*/ 118 h 490"/>
                <a:gd name="T12" fmla="*/ 416 w 489"/>
                <a:gd name="T13" fmla="*/ 99 h 490"/>
                <a:gd name="T14" fmla="*/ 400 w 489"/>
                <a:gd name="T15" fmla="*/ 82 h 490"/>
                <a:gd name="T16" fmla="*/ 382 w 489"/>
                <a:gd name="T17" fmla="*/ 66 h 490"/>
                <a:gd name="T18" fmla="*/ 363 w 489"/>
                <a:gd name="T19" fmla="*/ 53 h 490"/>
                <a:gd name="T20" fmla="*/ 342 w 489"/>
                <a:gd name="T21" fmla="*/ 42 h 490"/>
                <a:gd name="T22" fmla="*/ 321 w 489"/>
                <a:gd name="T23" fmla="*/ 32 h 490"/>
                <a:gd name="T24" fmla="*/ 298 w 489"/>
                <a:gd name="T25" fmla="*/ 26 h 490"/>
                <a:gd name="T26" fmla="*/ 275 w 489"/>
                <a:gd name="T27" fmla="*/ 21 h 490"/>
                <a:gd name="T28" fmla="*/ 251 w 489"/>
                <a:gd name="T29" fmla="*/ 19 h 490"/>
                <a:gd name="T30" fmla="*/ 228 w 489"/>
                <a:gd name="T31" fmla="*/ 20 h 490"/>
                <a:gd name="T32" fmla="*/ 204 w 489"/>
                <a:gd name="T33" fmla="*/ 23 h 490"/>
                <a:gd name="T34" fmla="*/ 182 w 489"/>
                <a:gd name="T35" fmla="*/ 28 h 490"/>
                <a:gd name="T36" fmla="*/ 159 w 489"/>
                <a:gd name="T37" fmla="*/ 36 h 490"/>
                <a:gd name="T38" fmla="*/ 138 w 489"/>
                <a:gd name="T39" fmla="*/ 46 h 490"/>
                <a:gd name="T40" fmla="*/ 118 w 489"/>
                <a:gd name="T41" fmla="*/ 58 h 490"/>
                <a:gd name="T42" fmla="*/ 99 w 489"/>
                <a:gd name="T43" fmla="*/ 73 h 490"/>
                <a:gd name="T44" fmla="*/ 82 w 489"/>
                <a:gd name="T45" fmla="*/ 89 h 490"/>
                <a:gd name="T46" fmla="*/ 67 w 489"/>
                <a:gd name="T47" fmla="*/ 107 h 490"/>
                <a:gd name="T48" fmla="*/ 53 w 489"/>
                <a:gd name="T49" fmla="*/ 126 h 490"/>
                <a:gd name="T50" fmla="*/ 42 w 489"/>
                <a:gd name="T51" fmla="*/ 147 h 490"/>
                <a:gd name="T52" fmla="*/ 33 w 489"/>
                <a:gd name="T53" fmla="*/ 169 h 490"/>
                <a:gd name="T54" fmla="*/ 26 w 489"/>
                <a:gd name="T55" fmla="*/ 191 h 490"/>
                <a:gd name="T56" fmla="*/ 21 w 489"/>
                <a:gd name="T57" fmla="*/ 214 h 490"/>
                <a:gd name="T58" fmla="*/ 20 w 489"/>
                <a:gd name="T59" fmla="*/ 238 h 490"/>
                <a:gd name="T60" fmla="*/ 20 w 489"/>
                <a:gd name="T61" fmla="*/ 262 h 490"/>
                <a:gd name="T62" fmla="*/ 23 w 489"/>
                <a:gd name="T63" fmla="*/ 285 h 490"/>
                <a:gd name="T64" fmla="*/ 28 w 489"/>
                <a:gd name="T65" fmla="*/ 308 h 490"/>
                <a:gd name="T66" fmla="*/ 36 w 489"/>
                <a:gd name="T67" fmla="*/ 330 h 490"/>
                <a:gd name="T68" fmla="*/ 46 w 489"/>
                <a:gd name="T69" fmla="*/ 352 h 490"/>
                <a:gd name="T70" fmla="*/ 59 w 489"/>
                <a:gd name="T71" fmla="*/ 372 h 490"/>
                <a:gd name="T72" fmla="*/ 73 w 489"/>
                <a:gd name="T73" fmla="*/ 391 h 490"/>
                <a:gd name="T74" fmla="*/ 89 w 489"/>
                <a:gd name="T75" fmla="*/ 408 h 490"/>
                <a:gd name="T76" fmla="*/ 107 w 489"/>
                <a:gd name="T77" fmla="*/ 423 h 490"/>
                <a:gd name="T78" fmla="*/ 126 w 489"/>
                <a:gd name="T79" fmla="*/ 437 h 490"/>
                <a:gd name="T80" fmla="*/ 147 w 489"/>
                <a:gd name="T81" fmla="*/ 448 h 490"/>
                <a:gd name="T82" fmla="*/ 169 w 489"/>
                <a:gd name="T83" fmla="*/ 457 h 490"/>
                <a:gd name="T84" fmla="*/ 191 w 489"/>
                <a:gd name="T85" fmla="*/ 464 h 490"/>
                <a:gd name="T86" fmla="*/ 214 w 489"/>
                <a:gd name="T87" fmla="*/ 468 h 490"/>
                <a:gd name="T88" fmla="*/ 238 w 489"/>
                <a:gd name="T89" fmla="*/ 470 h 490"/>
                <a:gd name="T90" fmla="*/ 262 w 489"/>
                <a:gd name="T91" fmla="*/ 470 h 490"/>
                <a:gd name="T92" fmla="*/ 285 w 489"/>
                <a:gd name="T93" fmla="*/ 467 h 490"/>
                <a:gd name="T94" fmla="*/ 308 w 489"/>
                <a:gd name="T95" fmla="*/ 461 h 490"/>
                <a:gd name="T96" fmla="*/ 330 w 489"/>
                <a:gd name="T97" fmla="*/ 454 h 490"/>
                <a:gd name="T98" fmla="*/ 351 w 489"/>
                <a:gd name="T99" fmla="*/ 443 h 490"/>
                <a:gd name="T100" fmla="*/ 371 w 489"/>
                <a:gd name="T101" fmla="*/ 431 h 490"/>
                <a:gd name="T102" fmla="*/ 390 w 489"/>
                <a:gd name="T103" fmla="*/ 417 h 490"/>
                <a:gd name="T104" fmla="*/ 407 w 489"/>
                <a:gd name="T105" fmla="*/ 401 h 490"/>
                <a:gd name="T106" fmla="*/ 423 w 489"/>
                <a:gd name="T107" fmla="*/ 383 h 490"/>
                <a:gd name="T108" fmla="*/ 436 w 489"/>
                <a:gd name="T109" fmla="*/ 363 h 490"/>
                <a:gd name="T110" fmla="*/ 448 w 489"/>
                <a:gd name="T111" fmla="*/ 343 h 490"/>
                <a:gd name="T112" fmla="*/ 457 w 489"/>
                <a:gd name="T113" fmla="*/ 321 h 490"/>
                <a:gd name="T114" fmla="*/ 463 w 489"/>
                <a:gd name="T115" fmla="*/ 298 h 490"/>
                <a:gd name="T116" fmla="*/ 468 w 489"/>
                <a:gd name="T117" fmla="*/ 275 h 490"/>
                <a:gd name="T118" fmla="*/ 470 w 489"/>
                <a:gd name="T119" fmla="*/ 25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9" h="490">
                  <a:moveTo>
                    <a:pt x="485" y="250"/>
                  </a:moveTo>
                  <a:cubicBezTo>
                    <a:pt x="486" y="250"/>
                    <a:pt x="487" y="249"/>
                    <a:pt x="488" y="248"/>
                  </a:cubicBezTo>
                  <a:cubicBezTo>
                    <a:pt x="489" y="247"/>
                    <a:pt x="489" y="246"/>
                    <a:pt x="489" y="245"/>
                  </a:cubicBezTo>
                  <a:cubicBezTo>
                    <a:pt x="489" y="243"/>
                    <a:pt x="489" y="242"/>
                    <a:pt x="488" y="241"/>
                  </a:cubicBezTo>
                  <a:cubicBezTo>
                    <a:pt x="487" y="240"/>
                    <a:pt x="486" y="240"/>
                    <a:pt x="485" y="239"/>
                  </a:cubicBezTo>
                  <a:cubicBezTo>
                    <a:pt x="483" y="239"/>
                    <a:pt x="476" y="239"/>
                    <a:pt x="470" y="238"/>
                  </a:cubicBezTo>
                  <a:cubicBezTo>
                    <a:pt x="470" y="235"/>
                    <a:pt x="469" y="231"/>
                    <a:pt x="469" y="228"/>
                  </a:cubicBezTo>
                  <a:cubicBezTo>
                    <a:pt x="476" y="227"/>
                    <a:pt x="483" y="225"/>
                    <a:pt x="484" y="225"/>
                  </a:cubicBezTo>
                  <a:cubicBezTo>
                    <a:pt x="485" y="225"/>
                    <a:pt x="486" y="224"/>
                    <a:pt x="487" y="223"/>
                  </a:cubicBezTo>
                  <a:cubicBezTo>
                    <a:pt x="488" y="222"/>
                    <a:pt x="488" y="220"/>
                    <a:pt x="488" y="219"/>
                  </a:cubicBezTo>
                  <a:cubicBezTo>
                    <a:pt x="488" y="218"/>
                    <a:pt x="487" y="217"/>
                    <a:pt x="486" y="216"/>
                  </a:cubicBezTo>
                  <a:cubicBezTo>
                    <a:pt x="485" y="215"/>
                    <a:pt x="484" y="214"/>
                    <a:pt x="483" y="214"/>
                  </a:cubicBezTo>
                  <a:cubicBezTo>
                    <a:pt x="481" y="214"/>
                    <a:pt x="474" y="214"/>
                    <a:pt x="468" y="214"/>
                  </a:cubicBezTo>
                  <a:cubicBezTo>
                    <a:pt x="467" y="211"/>
                    <a:pt x="467" y="208"/>
                    <a:pt x="466" y="204"/>
                  </a:cubicBezTo>
                  <a:cubicBezTo>
                    <a:pt x="472" y="202"/>
                    <a:pt x="479" y="200"/>
                    <a:pt x="481" y="200"/>
                  </a:cubicBezTo>
                  <a:cubicBezTo>
                    <a:pt x="482" y="200"/>
                    <a:pt x="483" y="199"/>
                    <a:pt x="484" y="197"/>
                  </a:cubicBezTo>
                  <a:cubicBezTo>
                    <a:pt x="484" y="196"/>
                    <a:pt x="484" y="195"/>
                    <a:pt x="484" y="194"/>
                  </a:cubicBezTo>
                  <a:cubicBezTo>
                    <a:pt x="484" y="192"/>
                    <a:pt x="483" y="191"/>
                    <a:pt x="482" y="191"/>
                  </a:cubicBezTo>
                  <a:cubicBezTo>
                    <a:pt x="481" y="190"/>
                    <a:pt x="480" y="189"/>
                    <a:pt x="478" y="190"/>
                  </a:cubicBezTo>
                  <a:cubicBezTo>
                    <a:pt x="477" y="190"/>
                    <a:pt x="470" y="191"/>
                    <a:pt x="463" y="191"/>
                  </a:cubicBezTo>
                  <a:cubicBezTo>
                    <a:pt x="463" y="188"/>
                    <a:pt x="462" y="185"/>
                    <a:pt x="461" y="181"/>
                  </a:cubicBezTo>
                  <a:cubicBezTo>
                    <a:pt x="467" y="179"/>
                    <a:pt x="473" y="176"/>
                    <a:pt x="475" y="175"/>
                  </a:cubicBezTo>
                  <a:cubicBezTo>
                    <a:pt x="476" y="175"/>
                    <a:pt x="477" y="174"/>
                    <a:pt x="477" y="173"/>
                  </a:cubicBezTo>
                  <a:cubicBezTo>
                    <a:pt x="478" y="172"/>
                    <a:pt x="478" y="170"/>
                    <a:pt x="477" y="169"/>
                  </a:cubicBezTo>
                  <a:cubicBezTo>
                    <a:pt x="477" y="168"/>
                    <a:pt x="476" y="167"/>
                    <a:pt x="475" y="166"/>
                  </a:cubicBezTo>
                  <a:cubicBezTo>
                    <a:pt x="474" y="165"/>
                    <a:pt x="473" y="165"/>
                    <a:pt x="471" y="165"/>
                  </a:cubicBezTo>
                  <a:cubicBezTo>
                    <a:pt x="470" y="166"/>
                    <a:pt x="463" y="167"/>
                    <a:pt x="457" y="169"/>
                  </a:cubicBezTo>
                  <a:cubicBezTo>
                    <a:pt x="456" y="165"/>
                    <a:pt x="454" y="162"/>
                    <a:pt x="453" y="159"/>
                  </a:cubicBezTo>
                  <a:cubicBezTo>
                    <a:pt x="459" y="156"/>
                    <a:pt x="465" y="152"/>
                    <a:pt x="466" y="152"/>
                  </a:cubicBezTo>
                  <a:cubicBezTo>
                    <a:pt x="467" y="151"/>
                    <a:pt x="468" y="150"/>
                    <a:pt x="468" y="149"/>
                  </a:cubicBezTo>
                  <a:cubicBezTo>
                    <a:pt x="469" y="148"/>
                    <a:pt x="469" y="146"/>
                    <a:pt x="468" y="145"/>
                  </a:cubicBezTo>
                  <a:cubicBezTo>
                    <a:pt x="468" y="144"/>
                    <a:pt x="467" y="143"/>
                    <a:pt x="466" y="142"/>
                  </a:cubicBezTo>
                  <a:cubicBezTo>
                    <a:pt x="465" y="142"/>
                    <a:pt x="463" y="142"/>
                    <a:pt x="462" y="142"/>
                  </a:cubicBezTo>
                  <a:cubicBezTo>
                    <a:pt x="461" y="142"/>
                    <a:pt x="454" y="145"/>
                    <a:pt x="448" y="147"/>
                  </a:cubicBezTo>
                  <a:cubicBezTo>
                    <a:pt x="446" y="144"/>
                    <a:pt x="445" y="141"/>
                    <a:pt x="443" y="138"/>
                  </a:cubicBezTo>
                  <a:cubicBezTo>
                    <a:pt x="448" y="134"/>
                    <a:pt x="454" y="130"/>
                    <a:pt x="455" y="129"/>
                  </a:cubicBezTo>
                  <a:cubicBezTo>
                    <a:pt x="456" y="128"/>
                    <a:pt x="457" y="127"/>
                    <a:pt x="457" y="126"/>
                  </a:cubicBezTo>
                  <a:cubicBezTo>
                    <a:pt x="457" y="125"/>
                    <a:pt x="457" y="123"/>
                    <a:pt x="457" y="122"/>
                  </a:cubicBezTo>
                  <a:cubicBezTo>
                    <a:pt x="456" y="121"/>
                    <a:pt x="455" y="120"/>
                    <a:pt x="454" y="120"/>
                  </a:cubicBezTo>
                  <a:cubicBezTo>
                    <a:pt x="453" y="119"/>
                    <a:pt x="451" y="119"/>
                    <a:pt x="450" y="120"/>
                  </a:cubicBezTo>
                  <a:cubicBezTo>
                    <a:pt x="449" y="121"/>
                    <a:pt x="442" y="123"/>
                    <a:pt x="436" y="126"/>
                  </a:cubicBezTo>
                  <a:cubicBezTo>
                    <a:pt x="434" y="123"/>
                    <a:pt x="433" y="121"/>
                    <a:pt x="431" y="118"/>
                  </a:cubicBezTo>
                  <a:cubicBezTo>
                    <a:pt x="436" y="113"/>
                    <a:pt x="441" y="109"/>
                    <a:pt x="442" y="108"/>
                  </a:cubicBezTo>
                  <a:cubicBezTo>
                    <a:pt x="443" y="107"/>
                    <a:pt x="444" y="106"/>
                    <a:pt x="444" y="104"/>
                  </a:cubicBezTo>
                  <a:cubicBezTo>
                    <a:pt x="444" y="103"/>
                    <a:pt x="443" y="102"/>
                    <a:pt x="443" y="101"/>
                  </a:cubicBezTo>
                  <a:cubicBezTo>
                    <a:pt x="442" y="100"/>
                    <a:pt x="441" y="99"/>
                    <a:pt x="440" y="99"/>
                  </a:cubicBezTo>
                  <a:cubicBezTo>
                    <a:pt x="438" y="98"/>
                    <a:pt x="437" y="98"/>
                    <a:pt x="436" y="99"/>
                  </a:cubicBezTo>
                  <a:cubicBezTo>
                    <a:pt x="435" y="100"/>
                    <a:pt x="428" y="103"/>
                    <a:pt x="423" y="107"/>
                  </a:cubicBezTo>
                  <a:cubicBezTo>
                    <a:pt x="421" y="104"/>
                    <a:pt x="419" y="102"/>
                    <a:pt x="416" y="99"/>
                  </a:cubicBezTo>
                  <a:cubicBezTo>
                    <a:pt x="421" y="94"/>
                    <a:pt x="426" y="89"/>
                    <a:pt x="427" y="88"/>
                  </a:cubicBezTo>
                  <a:cubicBezTo>
                    <a:pt x="428" y="87"/>
                    <a:pt x="428" y="85"/>
                    <a:pt x="428" y="84"/>
                  </a:cubicBezTo>
                  <a:cubicBezTo>
                    <a:pt x="428" y="83"/>
                    <a:pt x="427" y="82"/>
                    <a:pt x="427" y="81"/>
                  </a:cubicBezTo>
                  <a:cubicBezTo>
                    <a:pt x="426" y="80"/>
                    <a:pt x="424" y="79"/>
                    <a:pt x="423" y="79"/>
                  </a:cubicBezTo>
                  <a:cubicBezTo>
                    <a:pt x="422" y="79"/>
                    <a:pt x="421" y="79"/>
                    <a:pt x="420" y="80"/>
                  </a:cubicBezTo>
                  <a:cubicBezTo>
                    <a:pt x="418" y="81"/>
                    <a:pt x="413" y="85"/>
                    <a:pt x="407" y="89"/>
                  </a:cubicBezTo>
                  <a:cubicBezTo>
                    <a:pt x="405" y="86"/>
                    <a:pt x="403" y="84"/>
                    <a:pt x="400" y="82"/>
                  </a:cubicBezTo>
                  <a:cubicBezTo>
                    <a:pt x="404" y="76"/>
                    <a:pt x="408" y="71"/>
                    <a:pt x="409" y="70"/>
                  </a:cubicBezTo>
                  <a:cubicBezTo>
                    <a:pt x="410" y="68"/>
                    <a:pt x="410" y="67"/>
                    <a:pt x="410" y="66"/>
                  </a:cubicBezTo>
                  <a:cubicBezTo>
                    <a:pt x="410" y="65"/>
                    <a:pt x="409" y="63"/>
                    <a:pt x="408" y="63"/>
                  </a:cubicBezTo>
                  <a:cubicBezTo>
                    <a:pt x="407" y="62"/>
                    <a:pt x="406" y="61"/>
                    <a:pt x="405" y="61"/>
                  </a:cubicBezTo>
                  <a:cubicBezTo>
                    <a:pt x="404" y="61"/>
                    <a:pt x="402" y="62"/>
                    <a:pt x="401" y="62"/>
                  </a:cubicBezTo>
                  <a:cubicBezTo>
                    <a:pt x="400" y="63"/>
                    <a:pt x="395" y="68"/>
                    <a:pt x="390" y="73"/>
                  </a:cubicBezTo>
                  <a:cubicBezTo>
                    <a:pt x="388" y="71"/>
                    <a:pt x="385" y="68"/>
                    <a:pt x="382" y="66"/>
                  </a:cubicBezTo>
                  <a:cubicBezTo>
                    <a:pt x="386" y="61"/>
                    <a:pt x="389" y="54"/>
                    <a:pt x="390" y="53"/>
                  </a:cubicBezTo>
                  <a:cubicBezTo>
                    <a:pt x="391" y="52"/>
                    <a:pt x="391" y="51"/>
                    <a:pt x="391" y="50"/>
                  </a:cubicBezTo>
                  <a:cubicBezTo>
                    <a:pt x="390" y="48"/>
                    <a:pt x="390" y="47"/>
                    <a:pt x="389" y="46"/>
                  </a:cubicBezTo>
                  <a:cubicBezTo>
                    <a:pt x="387" y="46"/>
                    <a:pt x="386" y="45"/>
                    <a:pt x="385" y="45"/>
                  </a:cubicBezTo>
                  <a:cubicBezTo>
                    <a:pt x="384" y="45"/>
                    <a:pt x="382" y="46"/>
                    <a:pt x="382" y="47"/>
                  </a:cubicBezTo>
                  <a:cubicBezTo>
                    <a:pt x="381" y="48"/>
                    <a:pt x="376" y="53"/>
                    <a:pt x="371" y="58"/>
                  </a:cubicBezTo>
                  <a:cubicBezTo>
                    <a:pt x="369" y="57"/>
                    <a:pt x="366" y="55"/>
                    <a:pt x="363" y="53"/>
                  </a:cubicBezTo>
                  <a:cubicBezTo>
                    <a:pt x="366" y="47"/>
                    <a:pt x="369" y="40"/>
                    <a:pt x="369" y="39"/>
                  </a:cubicBezTo>
                  <a:cubicBezTo>
                    <a:pt x="370" y="38"/>
                    <a:pt x="370" y="36"/>
                    <a:pt x="369" y="35"/>
                  </a:cubicBezTo>
                  <a:cubicBezTo>
                    <a:pt x="369" y="34"/>
                    <a:pt x="368" y="33"/>
                    <a:pt x="367" y="32"/>
                  </a:cubicBezTo>
                  <a:cubicBezTo>
                    <a:pt x="366" y="32"/>
                    <a:pt x="365" y="32"/>
                    <a:pt x="363" y="32"/>
                  </a:cubicBezTo>
                  <a:cubicBezTo>
                    <a:pt x="362" y="32"/>
                    <a:pt x="361" y="33"/>
                    <a:pt x="360" y="34"/>
                  </a:cubicBezTo>
                  <a:cubicBezTo>
                    <a:pt x="359" y="35"/>
                    <a:pt x="355" y="41"/>
                    <a:pt x="351" y="46"/>
                  </a:cubicBezTo>
                  <a:cubicBezTo>
                    <a:pt x="348" y="44"/>
                    <a:pt x="345" y="43"/>
                    <a:pt x="342" y="42"/>
                  </a:cubicBezTo>
                  <a:cubicBezTo>
                    <a:pt x="344" y="35"/>
                    <a:pt x="347" y="28"/>
                    <a:pt x="347" y="27"/>
                  </a:cubicBezTo>
                  <a:cubicBezTo>
                    <a:pt x="348" y="26"/>
                    <a:pt x="347" y="24"/>
                    <a:pt x="347" y="23"/>
                  </a:cubicBezTo>
                  <a:cubicBezTo>
                    <a:pt x="346" y="22"/>
                    <a:pt x="345" y="21"/>
                    <a:pt x="344" y="21"/>
                  </a:cubicBezTo>
                  <a:cubicBezTo>
                    <a:pt x="343" y="20"/>
                    <a:pt x="342" y="20"/>
                    <a:pt x="340" y="20"/>
                  </a:cubicBezTo>
                  <a:cubicBezTo>
                    <a:pt x="339" y="21"/>
                    <a:pt x="338" y="22"/>
                    <a:pt x="338" y="23"/>
                  </a:cubicBezTo>
                  <a:cubicBezTo>
                    <a:pt x="337" y="24"/>
                    <a:pt x="333" y="30"/>
                    <a:pt x="330" y="36"/>
                  </a:cubicBezTo>
                  <a:cubicBezTo>
                    <a:pt x="327" y="35"/>
                    <a:pt x="324" y="34"/>
                    <a:pt x="321" y="32"/>
                  </a:cubicBezTo>
                  <a:cubicBezTo>
                    <a:pt x="322" y="26"/>
                    <a:pt x="324" y="19"/>
                    <a:pt x="324" y="18"/>
                  </a:cubicBezTo>
                  <a:cubicBezTo>
                    <a:pt x="324" y="16"/>
                    <a:pt x="324" y="15"/>
                    <a:pt x="323" y="14"/>
                  </a:cubicBezTo>
                  <a:cubicBezTo>
                    <a:pt x="323" y="13"/>
                    <a:pt x="322" y="12"/>
                    <a:pt x="320" y="12"/>
                  </a:cubicBezTo>
                  <a:cubicBezTo>
                    <a:pt x="319" y="11"/>
                    <a:pt x="318" y="11"/>
                    <a:pt x="317" y="12"/>
                  </a:cubicBezTo>
                  <a:cubicBezTo>
                    <a:pt x="315" y="12"/>
                    <a:pt x="314" y="13"/>
                    <a:pt x="314" y="14"/>
                  </a:cubicBezTo>
                  <a:cubicBezTo>
                    <a:pt x="313" y="16"/>
                    <a:pt x="310" y="22"/>
                    <a:pt x="308" y="28"/>
                  </a:cubicBezTo>
                  <a:cubicBezTo>
                    <a:pt x="305" y="27"/>
                    <a:pt x="301" y="26"/>
                    <a:pt x="298" y="26"/>
                  </a:cubicBezTo>
                  <a:cubicBezTo>
                    <a:pt x="299" y="19"/>
                    <a:pt x="300" y="12"/>
                    <a:pt x="300" y="11"/>
                  </a:cubicBezTo>
                  <a:cubicBezTo>
                    <a:pt x="300" y="9"/>
                    <a:pt x="299" y="8"/>
                    <a:pt x="299" y="7"/>
                  </a:cubicBezTo>
                  <a:cubicBezTo>
                    <a:pt x="298" y="6"/>
                    <a:pt x="297" y="5"/>
                    <a:pt x="295" y="5"/>
                  </a:cubicBezTo>
                  <a:cubicBezTo>
                    <a:pt x="294" y="5"/>
                    <a:pt x="293" y="5"/>
                    <a:pt x="292" y="5"/>
                  </a:cubicBezTo>
                  <a:cubicBezTo>
                    <a:pt x="291" y="6"/>
                    <a:pt x="290" y="7"/>
                    <a:pt x="289" y="8"/>
                  </a:cubicBezTo>
                  <a:cubicBezTo>
                    <a:pt x="289" y="10"/>
                    <a:pt x="287" y="16"/>
                    <a:pt x="285" y="23"/>
                  </a:cubicBezTo>
                  <a:cubicBezTo>
                    <a:pt x="282" y="22"/>
                    <a:pt x="278" y="22"/>
                    <a:pt x="275" y="21"/>
                  </a:cubicBezTo>
                  <a:cubicBezTo>
                    <a:pt x="275" y="15"/>
                    <a:pt x="275" y="7"/>
                    <a:pt x="275" y="6"/>
                  </a:cubicBezTo>
                  <a:cubicBezTo>
                    <a:pt x="275" y="5"/>
                    <a:pt x="274" y="3"/>
                    <a:pt x="274" y="3"/>
                  </a:cubicBezTo>
                  <a:cubicBezTo>
                    <a:pt x="273" y="2"/>
                    <a:pt x="272" y="1"/>
                    <a:pt x="270" y="1"/>
                  </a:cubicBezTo>
                  <a:cubicBezTo>
                    <a:pt x="269" y="1"/>
                    <a:pt x="268" y="1"/>
                    <a:pt x="267" y="2"/>
                  </a:cubicBezTo>
                  <a:cubicBezTo>
                    <a:pt x="266" y="3"/>
                    <a:pt x="265" y="4"/>
                    <a:pt x="264" y="5"/>
                  </a:cubicBezTo>
                  <a:cubicBezTo>
                    <a:pt x="264" y="6"/>
                    <a:pt x="263" y="13"/>
                    <a:pt x="262" y="20"/>
                  </a:cubicBezTo>
                  <a:cubicBezTo>
                    <a:pt x="258" y="20"/>
                    <a:pt x="255" y="19"/>
                    <a:pt x="251" y="19"/>
                  </a:cubicBezTo>
                  <a:cubicBezTo>
                    <a:pt x="251" y="13"/>
                    <a:pt x="250" y="6"/>
                    <a:pt x="250" y="4"/>
                  </a:cubicBezTo>
                  <a:cubicBezTo>
                    <a:pt x="250" y="3"/>
                    <a:pt x="249" y="2"/>
                    <a:pt x="248" y="1"/>
                  </a:cubicBezTo>
                  <a:cubicBezTo>
                    <a:pt x="247" y="0"/>
                    <a:pt x="246" y="0"/>
                    <a:pt x="245" y="0"/>
                  </a:cubicBezTo>
                  <a:cubicBezTo>
                    <a:pt x="243" y="0"/>
                    <a:pt x="242" y="0"/>
                    <a:pt x="241" y="1"/>
                  </a:cubicBezTo>
                  <a:cubicBezTo>
                    <a:pt x="240" y="2"/>
                    <a:pt x="239" y="3"/>
                    <a:pt x="239" y="4"/>
                  </a:cubicBezTo>
                  <a:cubicBezTo>
                    <a:pt x="239" y="6"/>
                    <a:pt x="239" y="13"/>
                    <a:pt x="238" y="19"/>
                  </a:cubicBezTo>
                  <a:cubicBezTo>
                    <a:pt x="235" y="19"/>
                    <a:pt x="231" y="20"/>
                    <a:pt x="228" y="20"/>
                  </a:cubicBezTo>
                  <a:cubicBezTo>
                    <a:pt x="227" y="13"/>
                    <a:pt x="225" y="6"/>
                    <a:pt x="225" y="5"/>
                  </a:cubicBezTo>
                  <a:cubicBezTo>
                    <a:pt x="224" y="4"/>
                    <a:pt x="224" y="3"/>
                    <a:pt x="223" y="2"/>
                  </a:cubicBezTo>
                  <a:cubicBezTo>
                    <a:pt x="222" y="1"/>
                    <a:pt x="220" y="1"/>
                    <a:pt x="219" y="1"/>
                  </a:cubicBezTo>
                  <a:cubicBezTo>
                    <a:pt x="218" y="1"/>
                    <a:pt x="217" y="2"/>
                    <a:pt x="216" y="3"/>
                  </a:cubicBezTo>
                  <a:cubicBezTo>
                    <a:pt x="215" y="3"/>
                    <a:pt x="214" y="5"/>
                    <a:pt x="214" y="6"/>
                  </a:cubicBezTo>
                  <a:cubicBezTo>
                    <a:pt x="214" y="7"/>
                    <a:pt x="214" y="15"/>
                    <a:pt x="214" y="21"/>
                  </a:cubicBezTo>
                  <a:cubicBezTo>
                    <a:pt x="211" y="22"/>
                    <a:pt x="208" y="22"/>
                    <a:pt x="204" y="23"/>
                  </a:cubicBezTo>
                  <a:cubicBezTo>
                    <a:pt x="202" y="16"/>
                    <a:pt x="200" y="10"/>
                    <a:pt x="200" y="8"/>
                  </a:cubicBezTo>
                  <a:cubicBezTo>
                    <a:pt x="199" y="7"/>
                    <a:pt x="199" y="6"/>
                    <a:pt x="198" y="5"/>
                  </a:cubicBezTo>
                  <a:cubicBezTo>
                    <a:pt x="196" y="5"/>
                    <a:pt x="195" y="5"/>
                    <a:pt x="194" y="5"/>
                  </a:cubicBezTo>
                  <a:cubicBezTo>
                    <a:pt x="192" y="5"/>
                    <a:pt x="191" y="6"/>
                    <a:pt x="191" y="7"/>
                  </a:cubicBezTo>
                  <a:cubicBezTo>
                    <a:pt x="190" y="8"/>
                    <a:pt x="189" y="9"/>
                    <a:pt x="190" y="11"/>
                  </a:cubicBezTo>
                  <a:cubicBezTo>
                    <a:pt x="190" y="12"/>
                    <a:pt x="191" y="19"/>
                    <a:pt x="191" y="26"/>
                  </a:cubicBezTo>
                  <a:cubicBezTo>
                    <a:pt x="188" y="26"/>
                    <a:pt x="185" y="27"/>
                    <a:pt x="182" y="28"/>
                  </a:cubicBezTo>
                  <a:cubicBezTo>
                    <a:pt x="179" y="22"/>
                    <a:pt x="176" y="16"/>
                    <a:pt x="175" y="14"/>
                  </a:cubicBezTo>
                  <a:cubicBezTo>
                    <a:pt x="175" y="13"/>
                    <a:pt x="174" y="12"/>
                    <a:pt x="173" y="12"/>
                  </a:cubicBezTo>
                  <a:cubicBezTo>
                    <a:pt x="172" y="11"/>
                    <a:pt x="170" y="11"/>
                    <a:pt x="169" y="12"/>
                  </a:cubicBezTo>
                  <a:cubicBezTo>
                    <a:pt x="168" y="12"/>
                    <a:pt x="167" y="13"/>
                    <a:pt x="166" y="14"/>
                  </a:cubicBezTo>
                  <a:cubicBezTo>
                    <a:pt x="165" y="15"/>
                    <a:pt x="165" y="16"/>
                    <a:pt x="165" y="18"/>
                  </a:cubicBezTo>
                  <a:cubicBezTo>
                    <a:pt x="166" y="19"/>
                    <a:pt x="167" y="26"/>
                    <a:pt x="169" y="32"/>
                  </a:cubicBezTo>
                  <a:cubicBezTo>
                    <a:pt x="166" y="34"/>
                    <a:pt x="162" y="35"/>
                    <a:pt x="159" y="36"/>
                  </a:cubicBezTo>
                  <a:cubicBezTo>
                    <a:pt x="156" y="30"/>
                    <a:pt x="152" y="24"/>
                    <a:pt x="152" y="23"/>
                  </a:cubicBezTo>
                  <a:cubicBezTo>
                    <a:pt x="151" y="22"/>
                    <a:pt x="150" y="21"/>
                    <a:pt x="149" y="20"/>
                  </a:cubicBezTo>
                  <a:cubicBezTo>
                    <a:pt x="148" y="20"/>
                    <a:pt x="146" y="20"/>
                    <a:pt x="145" y="21"/>
                  </a:cubicBezTo>
                  <a:cubicBezTo>
                    <a:pt x="144" y="21"/>
                    <a:pt x="143" y="22"/>
                    <a:pt x="142" y="23"/>
                  </a:cubicBezTo>
                  <a:cubicBezTo>
                    <a:pt x="142" y="24"/>
                    <a:pt x="142" y="26"/>
                    <a:pt x="142" y="27"/>
                  </a:cubicBezTo>
                  <a:cubicBezTo>
                    <a:pt x="143" y="28"/>
                    <a:pt x="145" y="35"/>
                    <a:pt x="147" y="42"/>
                  </a:cubicBezTo>
                  <a:cubicBezTo>
                    <a:pt x="144" y="43"/>
                    <a:pt x="141" y="44"/>
                    <a:pt x="138" y="46"/>
                  </a:cubicBezTo>
                  <a:cubicBezTo>
                    <a:pt x="134" y="41"/>
                    <a:pt x="130" y="35"/>
                    <a:pt x="129" y="34"/>
                  </a:cubicBezTo>
                  <a:cubicBezTo>
                    <a:pt x="128" y="33"/>
                    <a:pt x="127" y="32"/>
                    <a:pt x="126" y="32"/>
                  </a:cubicBezTo>
                  <a:cubicBezTo>
                    <a:pt x="125" y="32"/>
                    <a:pt x="123" y="32"/>
                    <a:pt x="122" y="32"/>
                  </a:cubicBezTo>
                  <a:cubicBezTo>
                    <a:pt x="121" y="33"/>
                    <a:pt x="120" y="34"/>
                    <a:pt x="120" y="35"/>
                  </a:cubicBezTo>
                  <a:cubicBezTo>
                    <a:pt x="119" y="36"/>
                    <a:pt x="119" y="38"/>
                    <a:pt x="120" y="39"/>
                  </a:cubicBezTo>
                  <a:cubicBezTo>
                    <a:pt x="121" y="40"/>
                    <a:pt x="124" y="47"/>
                    <a:pt x="126" y="53"/>
                  </a:cubicBezTo>
                  <a:cubicBezTo>
                    <a:pt x="123" y="55"/>
                    <a:pt x="121" y="57"/>
                    <a:pt x="118" y="58"/>
                  </a:cubicBezTo>
                  <a:cubicBezTo>
                    <a:pt x="113" y="53"/>
                    <a:pt x="109" y="48"/>
                    <a:pt x="108" y="47"/>
                  </a:cubicBezTo>
                  <a:cubicBezTo>
                    <a:pt x="107" y="46"/>
                    <a:pt x="106" y="45"/>
                    <a:pt x="104" y="45"/>
                  </a:cubicBezTo>
                  <a:cubicBezTo>
                    <a:pt x="103" y="45"/>
                    <a:pt x="102" y="46"/>
                    <a:pt x="101" y="46"/>
                  </a:cubicBezTo>
                  <a:cubicBezTo>
                    <a:pt x="100" y="47"/>
                    <a:pt x="99" y="48"/>
                    <a:pt x="99" y="50"/>
                  </a:cubicBezTo>
                  <a:cubicBezTo>
                    <a:pt x="98" y="51"/>
                    <a:pt x="99" y="52"/>
                    <a:pt x="99" y="53"/>
                  </a:cubicBezTo>
                  <a:cubicBezTo>
                    <a:pt x="100" y="54"/>
                    <a:pt x="104" y="61"/>
                    <a:pt x="107" y="66"/>
                  </a:cubicBezTo>
                  <a:cubicBezTo>
                    <a:pt x="104" y="68"/>
                    <a:pt x="102" y="71"/>
                    <a:pt x="99" y="73"/>
                  </a:cubicBezTo>
                  <a:cubicBezTo>
                    <a:pt x="94" y="68"/>
                    <a:pt x="89" y="63"/>
                    <a:pt x="88" y="62"/>
                  </a:cubicBezTo>
                  <a:cubicBezTo>
                    <a:pt x="87" y="62"/>
                    <a:pt x="86" y="61"/>
                    <a:pt x="84" y="61"/>
                  </a:cubicBezTo>
                  <a:cubicBezTo>
                    <a:pt x="83" y="61"/>
                    <a:pt x="82" y="62"/>
                    <a:pt x="81" y="63"/>
                  </a:cubicBezTo>
                  <a:cubicBezTo>
                    <a:pt x="80" y="63"/>
                    <a:pt x="79" y="65"/>
                    <a:pt x="79" y="66"/>
                  </a:cubicBezTo>
                  <a:cubicBezTo>
                    <a:pt x="79" y="67"/>
                    <a:pt x="79" y="68"/>
                    <a:pt x="80" y="70"/>
                  </a:cubicBezTo>
                  <a:cubicBezTo>
                    <a:pt x="81" y="71"/>
                    <a:pt x="85" y="76"/>
                    <a:pt x="89" y="82"/>
                  </a:cubicBezTo>
                  <a:cubicBezTo>
                    <a:pt x="87" y="84"/>
                    <a:pt x="84" y="86"/>
                    <a:pt x="82" y="89"/>
                  </a:cubicBezTo>
                  <a:cubicBezTo>
                    <a:pt x="77" y="85"/>
                    <a:pt x="71" y="81"/>
                    <a:pt x="70" y="80"/>
                  </a:cubicBezTo>
                  <a:cubicBezTo>
                    <a:pt x="69" y="79"/>
                    <a:pt x="67" y="79"/>
                    <a:pt x="66" y="79"/>
                  </a:cubicBezTo>
                  <a:cubicBezTo>
                    <a:pt x="65" y="79"/>
                    <a:pt x="64" y="80"/>
                    <a:pt x="63" y="81"/>
                  </a:cubicBezTo>
                  <a:cubicBezTo>
                    <a:pt x="62" y="82"/>
                    <a:pt x="61" y="83"/>
                    <a:pt x="61" y="84"/>
                  </a:cubicBezTo>
                  <a:cubicBezTo>
                    <a:pt x="61" y="85"/>
                    <a:pt x="62" y="87"/>
                    <a:pt x="63" y="88"/>
                  </a:cubicBezTo>
                  <a:cubicBezTo>
                    <a:pt x="64" y="89"/>
                    <a:pt x="68" y="94"/>
                    <a:pt x="73" y="99"/>
                  </a:cubicBezTo>
                  <a:cubicBezTo>
                    <a:pt x="71" y="102"/>
                    <a:pt x="69" y="104"/>
                    <a:pt x="67" y="107"/>
                  </a:cubicBezTo>
                  <a:cubicBezTo>
                    <a:pt x="61" y="103"/>
                    <a:pt x="55" y="100"/>
                    <a:pt x="53" y="99"/>
                  </a:cubicBezTo>
                  <a:cubicBezTo>
                    <a:pt x="52" y="98"/>
                    <a:pt x="51" y="98"/>
                    <a:pt x="50" y="99"/>
                  </a:cubicBezTo>
                  <a:cubicBezTo>
                    <a:pt x="49" y="99"/>
                    <a:pt x="47" y="100"/>
                    <a:pt x="47" y="101"/>
                  </a:cubicBezTo>
                  <a:cubicBezTo>
                    <a:pt x="46" y="102"/>
                    <a:pt x="45" y="103"/>
                    <a:pt x="46" y="104"/>
                  </a:cubicBezTo>
                  <a:cubicBezTo>
                    <a:pt x="46" y="106"/>
                    <a:pt x="46" y="107"/>
                    <a:pt x="47" y="108"/>
                  </a:cubicBezTo>
                  <a:cubicBezTo>
                    <a:pt x="48" y="109"/>
                    <a:pt x="54" y="113"/>
                    <a:pt x="59" y="118"/>
                  </a:cubicBezTo>
                  <a:cubicBezTo>
                    <a:pt x="57" y="121"/>
                    <a:pt x="55" y="123"/>
                    <a:pt x="53" y="126"/>
                  </a:cubicBezTo>
                  <a:cubicBezTo>
                    <a:pt x="47" y="123"/>
                    <a:pt x="41" y="121"/>
                    <a:pt x="39" y="120"/>
                  </a:cubicBezTo>
                  <a:cubicBezTo>
                    <a:pt x="38" y="119"/>
                    <a:pt x="37" y="119"/>
                    <a:pt x="36" y="120"/>
                  </a:cubicBezTo>
                  <a:cubicBezTo>
                    <a:pt x="34" y="120"/>
                    <a:pt x="33" y="121"/>
                    <a:pt x="33" y="122"/>
                  </a:cubicBezTo>
                  <a:cubicBezTo>
                    <a:pt x="32" y="123"/>
                    <a:pt x="32" y="125"/>
                    <a:pt x="32" y="126"/>
                  </a:cubicBezTo>
                  <a:cubicBezTo>
                    <a:pt x="32" y="127"/>
                    <a:pt x="33" y="128"/>
                    <a:pt x="34" y="129"/>
                  </a:cubicBezTo>
                  <a:cubicBezTo>
                    <a:pt x="35" y="130"/>
                    <a:pt x="41" y="134"/>
                    <a:pt x="46" y="138"/>
                  </a:cubicBezTo>
                  <a:cubicBezTo>
                    <a:pt x="45" y="141"/>
                    <a:pt x="43" y="144"/>
                    <a:pt x="42" y="147"/>
                  </a:cubicBezTo>
                  <a:cubicBezTo>
                    <a:pt x="36" y="145"/>
                    <a:pt x="29" y="143"/>
                    <a:pt x="27" y="142"/>
                  </a:cubicBezTo>
                  <a:cubicBezTo>
                    <a:pt x="26" y="142"/>
                    <a:pt x="25" y="142"/>
                    <a:pt x="24" y="142"/>
                  </a:cubicBezTo>
                  <a:cubicBezTo>
                    <a:pt x="23" y="143"/>
                    <a:pt x="22" y="144"/>
                    <a:pt x="21" y="145"/>
                  </a:cubicBezTo>
                  <a:cubicBezTo>
                    <a:pt x="20" y="146"/>
                    <a:pt x="20" y="148"/>
                    <a:pt x="21" y="149"/>
                  </a:cubicBezTo>
                  <a:cubicBezTo>
                    <a:pt x="21" y="150"/>
                    <a:pt x="22" y="151"/>
                    <a:pt x="23" y="152"/>
                  </a:cubicBezTo>
                  <a:cubicBezTo>
                    <a:pt x="24" y="152"/>
                    <a:pt x="31" y="156"/>
                    <a:pt x="36" y="159"/>
                  </a:cubicBezTo>
                  <a:cubicBezTo>
                    <a:pt x="35" y="162"/>
                    <a:pt x="34" y="165"/>
                    <a:pt x="33" y="169"/>
                  </a:cubicBezTo>
                  <a:cubicBezTo>
                    <a:pt x="26" y="167"/>
                    <a:pt x="19" y="166"/>
                    <a:pt x="18" y="165"/>
                  </a:cubicBezTo>
                  <a:cubicBezTo>
                    <a:pt x="17" y="165"/>
                    <a:pt x="15" y="165"/>
                    <a:pt x="14" y="166"/>
                  </a:cubicBezTo>
                  <a:cubicBezTo>
                    <a:pt x="13" y="167"/>
                    <a:pt x="12" y="168"/>
                    <a:pt x="12" y="169"/>
                  </a:cubicBezTo>
                  <a:cubicBezTo>
                    <a:pt x="11" y="170"/>
                    <a:pt x="12" y="172"/>
                    <a:pt x="12" y="173"/>
                  </a:cubicBezTo>
                  <a:cubicBezTo>
                    <a:pt x="12" y="174"/>
                    <a:pt x="13" y="175"/>
                    <a:pt x="15" y="175"/>
                  </a:cubicBezTo>
                  <a:cubicBezTo>
                    <a:pt x="16" y="176"/>
                    <a:pt x="23" y="179"/>
                    <a:pt x="28" y="181"/>
                  </a:cubicBezTo>
                  <a:cubicBezTo>
                    <a:pt x="28" y="185"/>
                    <a:pt x="27" y="188"/>
                    <a:pt x="26" y="191"/>
                  </a:cubicBezTo>
                  <a:cubicBezTo>
                    <a:pt x="19" y="191"/>
                    <a:pt x="12" y="190"/>
                    <a:pt x="11" y="190"/>
                  </a:cubicBezTo>
                  <a:cubicBezTo>
                    <a:pt x="9" y="189"/>
                    <a:pt x="8" y="190"/>
                    <a:pt x="7" y="191"/>
                  </a:cubicBezTo>
                  <a:cubicBezTo>
                    <a:pt x="6" y="191"/>
                    <a:pt x="5" y="192"/>
                    <a:pt x="5" y="194"/>
                  </a:cubicBezTo>
                  <a:cubicBezTo>
                    <a:pt x="5" y="195"/>
                    <a:pt x="5" y="196"/>
                    <a:pt x="6" y="197"/>
                  </a:cubicBezTo>
                  <a:cubicBezTo>
                    <a:pt x="6" y="199"/>
                    <a:pt x="7" y="200"/>
                    <a:pt x="9" y="200"/>
                  </a:cubicBezTo>
                  <a:cubicBezTo>
                    <a:pt x="10" y="200"/>
                    <a:pt x="17" y="202"/>
                    <a:pt x="23" y="204"/>
                  </a:cubicBezTo>
                  <a:cubicBezTo>
                    <a:pt x="23" y="208"/>
                    <a:pt x="22" y="211"/>
                    <a:pt x="21" y="214"/>
                  </a:cubicBezTo>
                  <a:cubicBezTo>
                    <a:pt x="15" y="214"/>
                    <a:pt x="8" y="214"/>
                    <a:pt x="6" y="214"/>
                  </a:cubicBezTo>
                  <a:cubicBezTo>
                    <a:pt x="5" y="214"/>
                    <a:pt x="4" y="215"/>
                    <a:pt x="3" y="216"/>
                  </a:cubicBezTo>
                  <a:cubicBezTo>
                    <a:pt x="2" y="217"/>
                    <a:pt x="1" y="218"/>
                    <a:pt x="1" y="219"/>
                  </a:cubicBezTo>
                  <a:cubicBezTo>
                    <a:pt x="1" y="220"/>
                    <a:pt x="1" y="222"/>
                    <a:pt x="2" y="223"/>
                  </a:cubicBezTo>
                  <a:cubicBezTo>
                    <a:pt x="3" y="224"/>
                    <a:pt x="4" y="225"/>
                    <a:pt x="5" y="225"/>
                  </a:cubicBezTo>
                  <a:cubicBezTo>
                    <a:pt x="7" y="225"/>
                    <a:pt x="14" y="227"/>
                    <a:pt x="20" y="228"/>
                  </a:cubicBezTo>
                  <a:cubicBezTo>
                    <a:pt x="20" y="231"/>
                    <a:pt x="20" y="235"/>
                    <a:pt x="20" y="238"/>
                  </a:cubicBezTo>
                  <a:cubicBezTo>
                    <a:pt x="13" y="239"/>
                    <a:pt x="6" y="239"/>
                    <a:pt x="4" y="239"/>
                  </a:cubicBezTo>
                  <a:cubicBezTo>
                    <a:pt x="3" y="240"/>
                    <a:pt x="2" y="240"/>
                    <a:pt x="1" y="241"/>
                  </a:cubicBezTo>
                  <a:cubicBezTo>
                    <a:pt x="0" y="242"/>
                    <a:pt x="0" y="243"/>
                    <a:pt x="0" y="245"/>
                  </a:cubicBezTo>
                  <a:cubicBezTo>
                    <a:pt x="0" y="246"/>
                    <a:pt x="0" y="247"/>
                    <a:pt x="1" y="248"/>
                  </a:cubicBezTo>
                  <a:cubicBezTo>
                    <a:pt x="2" y="249"/>
                    <a:pt x="3" y="250"/>
                    <a:pt x="4" y="250"/>
                  </a:cubicBezTo>
                  <a:cubicBezTo>
                    <a:pt x="6" y="250"/>
                    <a:pt x="13" y="251"/>
                    <a:pt x="20" y="252"/>
                  </a:cubicBezTo>
                  <a:cubicBezTo>
                    <a:pt x="20" y="255"/>
                    <a:pt x="20" y="258"/>
                    <a:pt x="20" y="262"/>
                  </a:cubicBezTo>
                  <a:cubicBezTo>
                    <a:pt x="14" y="263"/>
                    <a:pt x="7" y="264"/>
                    <a:pt x="5" y="265"/>
                  </a:cubicBezTo>
                  <a:cubicBezTo>
                    <a:pt x="4" y="265"/>
                    <a:pt x="3" y="266"/>
                    <a:pt x="2" y="267"/>
                  </a:cubicBezTo>
                  <a:cubicBezTo>
                    <a:pt x="1" y="268"/>
                    <a:pt x="1" y="269"/>
                    <a:pt x="1" y="270"/>
                  </a:cubicBezTo>
                  <a:cubicBezTo>
                    <a:pt x="1" y="272"/>
                    <a:pt x="2" y="273"/>
                    <a:pt x="3" y="274"/>
                  </a:cubicBezTo>
                  <a:cubicBezTo>
                    <a:pt x="4" y="275"/>
                    <a:pt x="5" y="275"/>
                    <a:pt x="6" y="275"/>
                  </a:cubicBezTo>
                  <a:cubicBezTo>
                    <a:pt x="8" y="275"/>
                    <a:pt x="15" y="275"/>
                    <a:pt x="21" y="275"/>
                  </a:cubicBezTo>
                  <a:cubicBezTo>
                    <a:pt x="22" y="278"/>
                    <a:pt x="23" y="282"/>
                    <a:pt x="23" y="285"/>
                  </a:cubicBezTo>
                  <a:cubicBezTo>
                    <a:pt x="17" y="287"/>
                    <a:pt x="10" y="289"/>
                    <a:pt x="9" y="290"/>
                  </a:cubicBezTo>
                  <a:cubicBezTo>
                    <a:pt x="7" y="290"/>
                    <a:pt x="6" y="291"/>
                    <a:pt x="6" y="292"/>
                  </a:cubicBezTo>
                  <a:cubicBezTo>
                    <a:pt x="5" y="293"/>
                    <a:pt x="5" y="294"/>
                    <a:pt x="5" y="296"/>
                  </a:cubicBezTo>
                  <a:cubicBezTo>
                    <a:pt x="5" y="297"/>
                    <a:pt x="6" y="298"/>
                    <a:pt x="7" y="299"/>
                  </a:cubicBezTo>
                  <a:cubicBezTo>
                    <a:pt x="8" y="300"/>
                    <a:pt x="9" y="300"/>
                    <a:pt x="11" y="300"/>
                  </a:cubicBezTo>
                  <a:cubicBezTo>
                    <a:pt x="12" y="300"/>
                    <a:pt x="19" y="299"/>
                    <a:pt x="26" y="298"/>
                  </a:cubicBezTo>
                  <a:cubicBezTo>
                    <a:pt x="27" y="301"/>
                    <a:pt x="28" y="305"/>
                    <a:pt x="28" y="308"/>
                  </a:cubicBezTo>
                  <a:cubicBezTo>
                    <a:pt x="23" y="311"/>
                    <a:pt x="16" y="313"/>
                    <a:pt x="15" y="314"/>
                  </a:cubicBezTo>
                  <a:cubicBezTo>
                    <a:pt x="13" y="315"/>
                    <a:pt x="12" y="316"/>
                    <a:pt x="12" y="317"/>
                  </a:cubicBezTo>
                  <a:cubicBezTo>
                    <a:pt x="12" y="318"/>
                    <a:pt x="11" y="319"/>
                    <a:pt x="12" y="321"/>
                  </a:cubicBezTo>
                  <a:cubicBezTo>
                    <a:pt x="12" y="322"/>
                    <a:pt x="13" y="323"/>
                    <a:pt x="14" y="323"/>
                  </a:cubicBezTo>
                  <a:cubicBezTo>
                    <a:pt x="15" y="324"/>
                    <a:pt x="17" y="324"/>
                    <a:pt x="18" y="324"/>
                  </a:cubicBezTo>
                  <a:cubicBezTo>
                    <a:pt x="19" y="324"/>
                    <a:pt x="26" y="322"/>
                    <a:pt x="33" y="321"/>
                  </a:cubicBezTo>
                  <a:cubicBezTo>
                    <a:pt x="34" y="324"/>
                    <a:pt x="35" y="327"/>
                    <a:pt x="36" y="330"/>
                  </a:cubicBezTo>
                  <a:cubicBezTo>
                    <a:pt x="31" y="334"/>
                    <a:pt x="24" y="337"/>
                    <a:pt x="23" y="338"/>
                  </a:cubicBezTo>
                  <a:cubicBezTo>
                    <a:pt x="22" y="338"/>
                    <a:pt x="21" y="340"/>
                    <a:pt x="21" y="341"/>
                  </a:cubicBezTo>
                  <a:cubicBezTo>
                    <a:pt x="20" y="342"/>
                    <a:pt x="20" y="343"/>
                    <a:pt x="21" y="344"/>
                  </a:cubicBezTo>
                  <a:cubicBezTo>
                    <a:pt x="22" y="346"/>
                    <a:pt x="23" y="347"/>
                    <a:pt x="24" y="347"/>
                  </a:cubicBezTo>
                  <a:cubicBezTo>
                    <a:pt x="25" y="348"/>
                    <a:pt x="26" y="348"/>
                    <a:pt x="27" y="347"/>
                  </a:cubicBezTo>
                  <a:cubicBezTo>
                    <a:pt x="29" y="347"/>
                    <a:pt x="36" y="345"/>
                    <a:pt x="42" y="343"/>
                  </a:cubicBezTo>
                  <a:cubicBezTo>
                    <a:pt x="43" y="346"/>
                    <a:pt x="45" y="349"/>
                    <a:pt x="46" y="352"/>
                  </a:cubicBezTo>
                  <a:cubicBezTo>
                    <a:pt x="41" y="355"/>
                    <a:pt x="35" y="360"/>
                    <a:pt x="34" y="360"/>
                  </a:cubicBezTo>
                  <a:cubicBezTo>
                    <a:pt x="33" y="361"/>
                    <a:pt x="32" y="362"/>
                    <a:pt x="32" y="364"/>
                  </a:cubicBezTo>
                  <a:cubicBezTo>
                    <a:pt x="32" y="365"/>
                    <a:pt x="32" y="366"/>
                    <a:pt x="33" y="367"/>
                  </a:cubicBezTo>
                  <a:cubicBezTo>
                    <a:pt x="33" y="368"/>
                    <a:pt x="34" y="369"/>
                    <a:pt x="36" y="370"/>
                  </a:cubicBezTo>
                  <a:cubicBezTo>
                    <a:pt x="37" y="370"/>
                    <a:pt x="38" y="370"/>
                    <a:pt x="39" y="370"/>
                  </a:cubicBezTo>
                  <a:cubicBezTo>
                    <a:pt x="41" y="369"/>
                    <a:pt x="47" y="366"/>
                    <a:pt x="53" y="363"/>
                  </a:cubicBezTo>
                  <a:cubicBezTo>
                    <a:pt x="55" y="366"/>
                    <a:pt x="57" y="369"/>
                    <a:pt x="59" y="372"/>
                  </a:cubicBezTo>
                  <a:cubicBezTo>
                    <a:pt x="54" y="376"/>
                    <a:pt x="48" y="381"/>
                    <a:pt x="47" y="382"/>
                  </a:cubicBezTo>
                  <a:cubicBezTo>
                    <a:pt x="46" y="383"/>
                    <a:pt x="46" y="384"/>
                    <a:pt x="46" y="385"/>
                  </a:cubicBezTo>
                  <a:cubicBezTo>
                    <a:pt x="45" y="387"/>
                    <a:pt x="46" y="388"/>
                    <a:pt x="47" y="389"/>
                  </a:cubicBezTo>
                  <a:cubicBezTo>
                    <a:pt x="47" y="390"/>
                    <a:pt x="49" y="391"/>
                    <a:pt x="50" y="391"/>
                  </a:cubicBezTo>
                  <a:cubicBezTo>
                    <a:pt x="51" y="391"/>
                    <a:pt x="52" y="391"/>
                    <a:pt x="53" y="390"/>
                  </a:cubicBezTo>
                  <a:cubicBezTo>
                    <a:pt x="55" y="390"/>
                    <a:pt x="61" y="386"/>
                    <a:pt x="67" y="383"/>
                  </a:cubicBezTo>
                  <a:cubicBezTo>
                    <a:pt x="69" y="385"/>
                    <a:pt x="71" y="388"/>
                    <a:pt x="73" y="391"/>
                  </a:cubicBezTo>
                  <a:cubicBezTo>
                    <a:pt x="68" y="395"/>
                    <a:pt x="64" y="401"/>
                    <a:pt x="63" y="402"/>
                  </a:cubicBezTo>
                  <a:cubicBezTo>
                    <a:pt x="62" y="403"/>
                    <a:pt x="61" y="404"/>
                    <a:pt x="61" y="405"/>
                  </a:cubicBezTo>
                  <a:cubicBezTo>
                    <a:pt x="61" y="407"/>
                    <a:pt x="62" y="408"/>
                    <a:pt x="63" y="409"/>
                  </a:cubicBezTo>
                  <a:cubicBezTo>
                    <a:pt x="64" y="410"/>
                    <a:pt x="65" y="410"/>
                    <a:pt x="66" y="411"/>
                  </a:cubicBezTo>
                  <a:cubicBezTo>
                    <a:pt x="67" y="411"/>
                    <a:pt x="69" y="411"/>
                    <a:pt x="70" y="410"/>
                  </a:cubicBezTo>
                  <a:cubicBezTo>
                    <a:pt x="71" y="409"/>
                    <a:pt x="77" y="404"/>
                    <a:pt x="82" y="401"/>
                  </a:cubicBezTo>
                  <a:cubicBezTo>
                    <a:pt x="84" y="403"/>
                    <a:pt x="87" y="406"/>
                    <a:pt x="89" y="408"/>
                  </a:cubicBezTo>
                  <a:cubicBezTo>
                    <a:pt x="85" y="413"/>
                    <a:pt x="81" y="419"/>
                    <a:pt x="80" y="420"/>
                  </a:cubicBezTo>
                  <a:cubicBezTo>
                    <a:pt x="79" y="421"/>
                    <a:pt x="79" y="422"/>
                    <a:pt x="79" y="424"/>
                  </a:cubicBezTo>
                  <a:cubicBezTo>
                    <a:pt x="79" y="425"/>
                    <a:pt x="80" y="426"/>
                    <a:pt x="81" y="427"/>
                  </a:cubicBezTo>
                  <a:cubicBezTo>
                    <a:pt x="82" y="428"/>
                    <a:pt x="83" y="428"/>
                    <a:pt x="84" y="428"/>
                  </a:cubicBezTo>
                  <a:cubicBezTo>
                    <a:pt x="86" y="428"/>
                    <a:pt x="87" y="428"/>
                    <a:pt x="88" y="427"/>
                  </a:cubicBezTo>
                  <a:cubicBezTo>
                    <a:pt x="89" y="426"/>
                    <a:pt x="94" y="421"/>
                    <a:pt x="99" y="417"/>
                  </a:cubicBezTo>
                  <a:cubicBezTo>
                    <a:pt x="102" y="419"/>
                    <a:pt x="104" y="421"/>
                    <a:pt x="107" y="423"/>
                  </a:cubicBezTo>
                  <a:cubicBezTo>
                    <a:pt x="104" y="429"/>
                    <a:pt x="100" y="435"/>
                    <a:pt x="99" y="436"/>
                  </a:cubicBezTo>
                  <a:cubicBezTo>
                    <a:pt x="99" y="437"/>
                    <a:pt x="98" y="439"/>
                    <a:pt x="99" y="440"/>
                  </a:cubicBezTo>
                  <a:cubicBezTo>
                    <a:pt x="99" y="441"/>
                    <a:pt x="100" y="442"/>
                    <a:pt x="101" y="443"/>
                  </a:cubicBezTo>
                  <a:cubicBezTo>
                    <a:pt x="102" y="444"/>
                    <a:pt x="103" y="444"/>
                    <a:pt x="104" y="444"/>
                  </a:cubicBezTo>
                  <a:cubicBezTo>
                    <a:pt x="106" y="444"/>
                    <a:pt x="107" y="444"/>
                    <a:pt x="108" y="443"/>
                  </a:cubicBezTo>
                  <a:cubicBezTo>
                    <a:pt x="109" y="441"/>
                    <a:pt x="113" y="436"/>
                    <a:pt x="118" y="431"/>
                  </a:cubicBezTo>
                  <a:cubicBezTo>
                    <a:pt x="121" y="433"/>
                    <a:pt x="123" y="435"/>
                    <a:pt x="126" y="437"/>
                  </a:cubicBezTo>
                  <a:cubicBezTo>
                    <a:pt x="124" y="443"/>
                    <a:pt x="121" y="449"/>
                    <a:pt x="120" y="450"/>
                  </a:cubicBezTo>
                  <a:cubicBezTo>
                    <a:pt x="119" y="452"/>
                    <a:pt x="119" y="453"/>
                    <a:pt x="120" y="454"/>
                  </a:cubicBezTo>
                  <a:cubicBezTo>
                    <a:pt x="120" y="455"/>
                    <a:pt x="121" y="456"/>
                    <a:pt x="122" y="457"/>
                  </a:cubicBezTo>
                  <a:cubicBezTo>
                    <a:pt x="123" y="458"/>
                    <a:pt x="125" y="458"/>
                    <a:pt x="126" y="458"/>
                  </a:cubicBezTo>
                  <a:cubicBezTo>
                    <a:pt x="127" y="458"/>
                    <a:pt x="128" y="457"/>
                    <a:pt x="129" y="456"/>
                  </a:cubicBezTo>
                  <a:cubicBezTo>
                    <a:pt x="130" y="455"/>
                    <a:pt x="134" y="449"/>
                    <a:pt x="138" y="443"/>
                  </a:cubicBezTo>
                  <a:cubicBezTo>
                    <a:pt x="141" y="445"/>
                    <a:pt x="144" y="447"/>
                    <a:pt x="147" y="448"/>
                  </a:cubicBezTo>
                  <a:cubicBezTo>
                    <a:pt x="145" y="454"/>
                    <a:pt x="143" y="461"/>
                    <a:pt x="142" y="462"/>
                  </a:cubicBezTo>
                  <a:cubicBezTo>
                    <a:pt x="142" y="464"/>
                    <a:pt x="142" y="465"/>
                    <a:pt x="142" y="466"/>
                  </a:cubicBezTo>
                  <a:cubicBezTo>
                    <a:pt x="143" y="467"/>
                    <a:pt x="144" y="468"/>
                    <a:pt x="145" y="469"/>
                  </a:cubicBezTo>
                  <a:cubicBezTo>
                    <a:pt x="146" y="469"/>
                    <a:pt x="148" y="469"/>
                    <a:pt x="149" y="469"/>
                  </a:cubicBezTo>
                  <a:cubicBezTo>
                    <a:pt x="150" y="469"/>
                    <a:pt x="151" y="468"/>
                    <a:pt x="152" y="467"/>
                  </a:cubicBezTo>
                  <a:cubicBezTo>
                    <a:pt x="152" y="465"/>
                    <a:pt x="156" y="459"/>
                    <a:pt x="159" y="454"/>
                  </a:cubicBezTo>
                  <a:cubicBezTo>
                    <a:pt x="162" y="455"/>
                    <a:pt x="166" y="456"/>
                    <a:pt x="169" y="457"/>
                  </a:cubicBezTo>
                  <a:cubicBezTo>
                    <a:pt x="167" y="464"/>
                    <a:pt x="166" y="471"/>
                    <a:pt x="165" y="472"/>
                  </a:cubicBezTo>
                  <a:cubicBezTo>
                    <a:pt x="165" y="473"/>
                    <a:pt x="165" y="475"/>
                    <a:pt x="166" y="476"/>
                  </a:cubicBezTo>
                  <a:cubicBezTo>
                    <a:pt x="167" y="477"/>
                    <a:pt x="168" y="478"/>
                    <a:pt x="169" y="478"/>
                  </a:cubicBezTo>
                  <a:cubicBezTo>
                    <a:pt x="170" y="478"/>
                    <a:pt x="172" y="478"/>
                    <a:pt x="173" y="478"/>
                  </a:cubicBezTo>
                  <a:cubicBezTo>
                    <a:pt x="174" y="477"/>
                    <a:pt x="175" y="476"/>
                    <a:pt x="175" y="475"/>
                  </a:cubicBezTo>
                  <a:cubicBezTo>
                    <a:pt x="176" y="474"/>
                    <a:pt x="179" y="467"/>
                    <a:pt x="182" y="461"/>
                  </a:cubicBezTo>
                  <a:cubicBezTo>
                    <a:pt x="185" y="462"/>
                    <a:pt x="188" y="463"/>
                    <a:pt x="191" y="464"/>
                  </a:cubicBezTo>
                  <a:cubicBezTo>
                    <a:pt x="191" y="470"/>
                    <a:pt x="190" y="478"/>
                    <a:pt x="190" y="479"/>
                  </a:cubicBezTo>
                  <a:cubicBezTo>
                    <a:pt x="189" y="480"/>
                    <a:pt x="190" y="482"/>
                    <a:pt x="191" y="483"/>
                  </a:cubicBezTo>
                  <a:cubicBezTo>
                    <a:pt x="191" y="484"/>
                    <a:pt x="192" y="484"/>
                    <a:pt x="194" y="485"/>
                  </a:cubicBezTo>
                  <a:cubicBezTo>
                    <a:pt x="195" y="485"/>
                    <a:pt x="196" y="485"/>
                    <a:pt x="198" y="484"/>
                  </a:cubicBezTo>
                  <a:cubicBezTo>
                    <a:pt x="199" y="483"/>
                    <a:pt x="199" y="482"/>
                    <a:pt x="200" y="481"/>
                  </a:cubicBezTo>
                  <a:cubicBezTo>
                    <a:pt x="200" y="480"/>
                    <a:pt x="202" y="473"/>
                    <a:pt x="204" y="467"/>
                  </a:cubicBezTo>
                  <a:cubicBezTo>
                    <a:pt x="208" y="467"/>
                    <a:pt x="211" y="468"/>
                    <a:pt x="214" y="468"/>
                  </a:cubicBezTo>
                  <a:cubicBezTo>
                    <a:pt x="214" y="475"/>
                    <a:pt x="214" y="482"/>
                    <a:pt x="214" y="483"/>
                  </a:cubicBezTo>
                  <a:cubicBezTo>
                    <a:pt x="214" y="485"/>
                    <a:pt x="215" y="486"/>
                    <a:pt x="216" y="487"/>
                  </a:cubicBezTo>
                  <a:cubicBezTo>
                    <a:pt x="217" y="488"/>
                    <a:pt x="218" y="488"/>
                    <a:pt x="219" y="489"/>
                  </a:cubicBezTo>
                  <a:cubicBezTo>
                    <a:pt x="220" y="489"/>
                    <a:pt x="222" y="488"/>
                    <a:pt x="223" y="488"/>
                  </a:cubicBezTo>
                  <a:cubicBezTo>
                    <a:pt x="224" y="487"/>
                    <a:pt x="224" y="486"/>
                    <a:pt x="225" y="485"/>
                  </a:cubicBezTo>
                  <a:cubicBezTo>
                    <a:pt x="225" y="483"/>
                    <a:pt x="227" y="476"/>
                    <a:pt x="228" y="470"/>
                  </a:cubicBezTo>
                  <a:cubicBezTo>
                    <a:pt x="231" y="470"/>
                    <a:pt x="235" y="470"/>
                    <a:pt x="238" y="470"/>
                  </a:cubicBezTo>
                  <a:cubicBezTo>
                    <a:pt x="239" y="477"/>
                    <a:pt x="239" y="484"/>
                    <a:pt x="239" y="485"/>
                  </a:cubicBezTo>
                  <a:cubicBezTo>
                    <a:pt x="239" y="487"/>
                    <a:pt x="240" y="488"/>
                    <a:pt x="241" y="489"/>
                  </a:cubicBezTo>
                  <a:cubicBezTo>
                    <a:pt x="242" y="489"/>
                    <a:pt x="243" y="490"/>
                    <a:pt x="245" y="490"/>
                  </a:cubicBezTo>
                  <a:cubicBezTo>
                    <a:pt x="246" y="490"/>
                    <a:pt x="247" y="489"/>
                    <a:pt x="248" y="489"/>
                  </a:cubicBezTo>
                  <a:cubicBezTo>
                    <a:pt x="249" y="488"/>
                    <a:pt x="250" y="487"/>
                    <a:pt x="250" y="485"/>
                  </a:cubicBezTo>
                  <a:cubicBezTo>
                    <a:pt x="250" y="484"/>
                    <a:pt x="251" y="477"/>
                    <a:pt x="251" y="470"/>
                  </a:cubicBezTo>
                  <a:cubicBezTo>
                    <a:pt x="255" y="470"/>
                    <a:pt x="258" y="470"/>
                    <a:pt x="262" y="470"/>
                  </a:cubicBezTo>
                  <a:cubicBezTo>
                    <a:pt x="263" y="476"/>
                    <a:pt x="264" y="483"/>
                    <a:pt x="264" y="485"/>
                  </a:cubicBezTo>
                  <a:cubicBezTo>
                    <a:pt x="265" y="486"/>
                    <a:pt x="266" y="487"/>
                    <a:pt x="267" y="488"/>
                  </a:cubicBezTo>
                  <a:cubicBezTo>
                    <a:pt x="268" y="488"/>
                    <a:pt x="269" y="489"/>
                    <a:pt x="270" y="489"/>
                  </a:cubicBezTo>
                  <a:cubicBezTo>
                    <a:pt x="272" y="488"/>
                    <a:pt x="273" y="488"/>
                    <a:pt x="274" y="487"/>
                  </a:cubicBezTo>
                  <a:cubicBezTo>
                    <a:pt x="274" y="486"/>
                    <a:pt x="275" y="485"/>
                    <a:pt x="275" y="483"/>
                  </a:cubicBezTo>
                  <a:cubicBezTo>
                    <a:pt x="275" y="482"/>
                    <a:pt x="275" y="475"/>
                    <a:pt x="275" y="468"/>
                  </a:cubicBezTo>
                  <a:cubicBezTo>
                    <a:pt x="278" y="468"/>
                    <a:pt x="282" y="467"/>
                    <a:pt x="285" y="467"/>
                  </a:cubicBezTo>
                  <a:cubicBezTo>
                    <a:pt x="287" y="473"/>
                    <a:pt x="289" y="480"/>
                    <a:pt x="289" y="481"/>
                  </a:cubicBezTo>
                  <a:cubicBezTo>
                    <a:pt x="290" y="482"/>
                    <a:pt x="291" y="483"/>
                    <a:pt x="292" y="484"/>
                  </a:cubicBezTo>
                  <a:cubicBezTo>
                    <a:pt x="293" y="485"/>
                    <a:pt x="294" y="485"/>
                    <a:pt x="295" y="485"/>
                  </a:cubicBezTo>
                  <a:cubicBezTo>
                    <a:pt x="297" y="484"/>
                    <a:pt x="298" y="484"/>
                    <a:pt x="299" y="483"/>
                  </a:cubicBezTo>
                  <a:cubicBezTo>
                    <a:pt x="299" y="482"/>
                    <a:pt x="300" y="480"/>
                    <a:pt x="300" y="479"/>
                  </a:cubicBezTo>
                  <a:cubicBezTo>
                    <a:pt x="300" y="478"/>
                    <a:pt x="299" y="470"/>
                    <a:pt x="298" y="464"/>
                  </a:cubicBezTo>
                  <a:cubicBezTo>
                    <a:pt x="301" y="463"/>
                    <a:pt x="305" y="462"/>
                    <a:pt x="308" y="461"/>
                  </a:cubicBezTo>
                  <a:cubicBezTo>
                    <a:pt x="310" y="467"/>
                    <a:pt x="313" y="474"/>
                    <a:pt x="314" y="475"/>
                  </a:cubicBezTo>
                  <a:cubicBezTo>
                    <a:pt x="314" y="476"/>
                    <a:pt x="315" y="477"/>
                    <a:pt x="317" y="478"/>
                  </a:cubicBezTo>
                  <a:cubicBezTo>
                    <a:pt x="318" y="478"/>
                    <a:pt x="319" y="478"/>
                    <a:pt x="320" y="478"/>
                  </a:cubicBezTo>
                  <a:cubicBezTo>
                    <a:pt x="322" y="478"/>
                    <a:pt x="323" y="477"/>
                    <a:pt x="323" y="476"/>
                  </a:cubicBezTo>
                  <a:cubicBezTo>
                    <a:pt x="324" y="475"/>
                    <a:pt x="324" y="473"/>
                    <a:pt x="324" y="472"/>
                  </a:cubicBezTo>
                  <a:cubicBezTo>
                    <a:pt x="324" y="471"/>
                    <a:pt x="322" y="464"/>
                    <a:pt x="321" y="457"/>
                  </a:cubicBezTo>
                  <a:cubicBezTo>
                    <a:pt x="324" y="456"/>
                    <a:pt x="327" y="455"/>
                    <a:pt x="330" y="454"/>
                  </a:cubicBezTo>
                  <a:cubicBezTo>
                    <a:pt x="333" y="459"/>
                    <a:pt x="337" y="465"/>
                    <a:pt x="338" y="467"/>
                  </a:cubicBezTo>
                  <a:cubicBezTo>
                    <a:pt x="338" y="468"/>
                    <a:pt x="339" y="469"/>
                    <a:pt x="341" y="469"/>
                  </a:cubicBezTo>
                  <a:cubicBezTo>
                    <a:pt x="342" y="469"/>
                    <a:pt x="343" y="469"/>
                    <a:pt x="344" y="469"/>
                  </a:cubicBezTo>
                  <a:cubicBezTo>
                    <a:pt x="345" y="468"/>
                    <a:pt x="346" y="467"/>
                    <a:pt x="347" y="466"/>
                  </a:cubicBezTo>
                  <a:cubicBezTo>
                    <a:pt x="347" y="465"/>
                    <a:pt x="348" y="464"/>
                    <a:pt x="347" y="462"/>
                  </a:cubicBezTo>
                  <a:cubicBezTo>
                    <a:pt x="347" y="461"/>
                    <a:pt x="344" y="454"/>
                    <a:pt x="342" y="448"/>
                  </a:cubicBezTo>
                  <a:cubicBezTo>
                    <a:pt x="345" y="447"/>
                    <a:pt x="348" y="445"/>
                    <a:pt x="351" y="443"/>
                  </a:cubicBezTo>
                  <a:cubicBezTo>
                    <a:pt x="355" y="449"/>
                    <a:pt x="359" y="455"/>
                    <a:pt x="360" y="456"/>
                  </a:cubicBezTo>
                  <a:cubicBezTo>
                    <a:pt x="361" y="457"/>
                    <a:pt x="362" y="458"/>
                    <a:pt x="363" y="458"/>
                  </a:cubicBezTo>
                  <a:cubicBezTo>
                    <a:pt x="365" y="458"/>
                    <a:pt x="366" y="458"/>
                    <a:pt x="367" y="457"/>
                  </a:cubicBezTo>
                  <a:cubicBezTo>
                    <a:pt x="368" y="456"/>
                    <a:pt x="369" y="455"/>
                    <a:pt x="369" y="454"/>
                  </a:cubicBezTo>
                  <a:cubicBezTo>
                    <a:pt x="370" y="453"/>
                    <a:pt x="370" y="452"/>
                    <a:pt x="369" y="450"/>
                  </a:cubicBezTo>
                  <a:cubicBezTo>
                    <a:pt x="369" y="449"/>
                    <a:pt x="366" y="443"/>
                    <a:pt x="363" y="437"/>
                  </a:cubicBezTo>
                  <a:cubicBezTo>
                    <a:pt x="366" y="435"/>
                    <a:pt x="369" y="433"/>
                    <a:pt x="371" y="431"/>
                  </a:cubicBezTo>
                  <a:cubicBezTo>
                    <a:pt x="376" y="436"/>
                    <a:pt x="381" y="441"/>
                    <a:pt x="382" y="443"/>
                  </a:cubicBezTo>
                  <a:cubicBezTo>
                    <a:pt x="382" y="444"/>
                    <a:pt x="384" y="444"/>
                    <a:pt x="385" y="444"/>
                  </a:cubicBezTo>
                  <a:cubicBezTo>
                    <a:pt x="386" y="444"/>
                    <a:pt x="387" y="444"/>
                    <a:pt x="389" y="443"/>
                  </a:cubicBezTo>
                  <a:cubicBezTo>
                    <a:pt x="390" y="442"/>
                    <a:pt x="390" y="441"/>
                    <a:pt x="391" y="440"/>
                  </a:cubicBezTo>
                  <a:cubicBezTo>
                    <a:pt x="391" y="439"/>
                    <a:pt x="391" y="437"/>
                    <a:pt x="390" y="436"/>
                  </a:cubicBezTo>
                  <a:cubicBezTo>
                    <a:pt x="389" y="435"/>
                    <a:pt x="386" y="429"/>
                    <a:pt x="382" y="423"/>
                  </a:cubicBezTo>
                  <a:cubicBezTo>
                    <a:pt x="385" y="421"/>
                    <a:pt x="388" y="419"/>
                    <a:pt x="390" y="417"/>
                  </a:cubicBezTo>
                  <a:cubicBezTo>
                    <a:pt x="395" y="421"/>
                    <a:pt x="400" y="426"/>
                    <a:pt x="401" y="427"/>
                  </a:cubicBezTo>
                  <a:cubicBezTo>
                    <a:pt x="402" y="428"/>
                    <a:pt x="404" y="428"/>
                    <a:pt x="405" y="428"/>
                  </a:cubicBezTo>
                  <a:cubicBezTo>
                    <a:pt x="406" y="428"/>
                    <a:pt x="407" y="428"/>
                    <a:pt x="408" y="427"/>
                  </a:cubicBezTo>
                  <a:cubicBezTo>
                    <a:pt x="409" y="426"/>
                    <a:pt x="410" y="425"/>
                    <a:pt x="410" y="424"/>
                  </a:cubicBezTo>
                  <a:cubicBezTo>
                    <a:pt x="410" y="422"/>
                    <a:pt x="410" y="421"/>
                    <a:pt x="409" y="420"/>
                  </a:cubicBezTo>
                  <a:cubicBezTo>
                    <a:pt x="408" y="419"/>
                    <a:pt x="404" y="413"/>
                    <a:pt x="400" y="408"/>
                  </a:cubicBezTo>
                  <a:cubicBezTo>
                    <a:pt x="403" y="406"/>
                    <a:pt x="405" y="403"/>
                    <a:pt x="407" y="401"/>
                  </a:cubicBezTo>
                  <a:cubicBezTo>
                    <a:pt x="413" y="404"/>
                    <a:pt x="418" y="409"/>
                    <a:pt x="420" y="410"/>
                  </a:cubicBezTo>
                  <a:cubicBezTo>
                    <a:pt x="421" y="411"/>
                    <a:pt x="422" y="411"/>
                    <a:pt x="423" y="411"/>
                  </a:cubicBezTo>
                  <a:cubicBezTo>
                    <a:pt x="424" y="410"/>
                    <a:pt x="426" y="410"/>
                    <a:pt x="427" y="409"/>
                  </a:cubicBezTo>
                  <a:cubicBezTo>
                    <a:pt x="427" y="408"/>
                    <a:pt x="428" y="407"/>
                    <a:pt x="428" y="405"/>
                  </a:cubicBezTo>
                  <a:cubicBezTo>
                    <a:pt x="428" y="404"/>
                    <a:pt x="428" y="403"/>
                    <a:pt x="427" y="402"/>
                  </a:cubicBezTo>
                  <a:cubicBezTo>
                    <a:pt x="426" y="401"/>
                    <a:pt x="421" y="395"/>
                    <a:pt x="416" y="391"/>
                  </a:cubicBezTo>
                  <a:cubicBezTo>
                    <a:pt x="419" y="388"/>
                    <a:pt x="421" y="385"/>
                    <a:pt x="423" y="383"/>
                  </a:cubicBezTo>
                  <a:cubicBezTo>
                    <a:pt x="428" y="386"/>
                    <a:pt x="435" y="390"/>
                    <a:pt x="436" y="390"/>
                  </a:cubicBezTo>
                  <a:cubicBezTo>
                    <a:pt x="437" y="391"/>
                    <a:pt x="438" y="391"/>
                    <a:pt x="440" y="391"/>
                  </a:cubicBezTo>
                  <a:cubicBezTo>
                    <a:pt x="441" y="391"/>
                    <a:pt x="442" y="390"/>
                    <a:pt x="443" y="389"/>
                  </a:cubicBezTo>
                  <a:cubicBezTo>
                    <a:pt x="443" y="388"/>
                    <a:pt x="444" y="387"/>
                    <a:pt x="444" y="385"/>
                  </a:cubicBezTo>
                  <a:cubicBezTo>
                    <a:pt x="444" y="384"/>
                    <a:pt x="443" y="383"/>
                    <a:pt x="442" y="382"/>
                  </a:cubicBezTo>
                  <a:cubicBezTo>
                    <a:pt x="441" y="381"/>
                    <a:pt x="436" y="376"/>
                    <a:pt x="431" y="372"/>
                  </a:cubicBezTo>
                  <a:cubicBezTo>
                    <a:pt x="433" y="369"/>
                    <a:pt x="434" y="366"/>
                    <a:pt x="436" y="363"/>
                  </a:cubicBezTo>
                  <a:cubicBezTo>
                    <a:pt x="442" y="366"/>
                    <a:pt x="449" y="369"/>
                    <a:pt x="450" y="370"/>
                  </a:cubicBezTo>
                  <a:cubicBezTo>
                    <a:pt x="451" y="370"/>
                    <a:pt x="453" y="370"/>
                    <a:pt x="454" y="370"/>
                  </a:cubicBezTo>
                  <a:cubicBezTo>
                    <a:pt x="455" y="369"/>
                    <a:pt x="456" y="368"/>
                    <a:pt x="457" y="367"/>
                  </a:cubicBezTo>
                  <a:cubicBezTo>
                    <a:pt x="457" y="366"/>
                    <a:pt x="457" y="365"/>
                    <a:pt x="457" y="364"/>
                  </a:cubicBezTo>
                  <a:cubicBezTo>
                    <a:pt x="457" y="362"/>
                    <a:pt x="456" y="361"/>
                    <a:pt x="455" y="360"/>
                  </a:cubicBezTo>
                  <a:cubicBezTo>
                    <a:pt x="454" y="360"/>
                    <a:pt x="448" y="355"/>
                    <a:pt x="443" y="352"/>
                  </a:cubicBezTo>
                  <a:cubicBezTo>
                    <a:pt x="445" y="349"/>
                    <a:pt x="446" y="346"/>
                    <a:pt x="448" y="343"/>
                  </a:cubicBezTo>
                  <a:cubicBezTo>
                    <a:pt x="454" y="345"/>
                    <a:pt x="461" y="347"/>
                    <a:pt x="462" y="347"/>
                  </a:cubicBezTo>
                  <a:cubicBezTo>
                    <a:pt x="463" y="348"/>
                    <a:pt x="465" y="348"/>
                    <a:pt x="466" y="347"/>
                  </a:cubicBezTo>
                  <a:cubicBezTo>
                    <a:pt x="467" y="347"/>
                    <a:pt x="468" y="346"/>
                    <a:pt x="468" y="344"/>
                  </a:cubicBezTo>
                  <a:cubicBezTo>
                    <a:pt x="469" y="343"/>
                    <a:pt x="469" y="342"/>
                    <a:pt x="468" y="341"/>
                  </a:cubicBezTo>
                  <a:cubicBezTo>
                    <a:pt x="468" y="340"/>
                    <a:pt x="467" y="338"/>
                    <a:pt x="466" y="338"/>
                  </a:cubicBezTo>
                  <a:cubicBezTo>
                    <a:pt x="465" y="337"/>
                    <a:pt x="459" y="334"/>
                    <a:pt x="453" y="330"/>
                  </a:cubicBezTo>
                  <a:cubicBezTo>
                    <a:pt x="454" y="327"/>
                    <a:pt x="456" y="324"/>
                    <a:pt x="457" y="321"/>
                  </a:cubicBezTo>
                  <a:cubicBezTo>
                    <a:pt x="463" y="322"/>
                    <a:pt x="470" y="324"/>
                    <a:pt x="471" y="324"/>
                  </a:cubicBezTo>
                  <a:cubicBezTo>
                    <a:pt x="473" y="324"/>
                    <a:pt x="474" y="324"/>
                    <a:pt x="475" y="323"/>
                  </a:cubicBezTo>
                  <a:cubicBezTo>
                    <a:pt x="476" y="323"/>
                    <a:pt x="477" y="322"/>
                    <a:pt x="477" y="321"/>
                  </a:cubicBezTo>
                  <a:cubicBezTo>
                    <a:pt x="478" y="319"/>
                    <a:pt x="478" y="318"/>
                    <a:pt x="477" y="317"/>
                  </a:cubicBezTo>
                  <a:cubicBezTo>
                    <a:pt x="477" y="316"/>
                    <a:pt x="476" y="315"/>
                    <a:pt x="475" y="314"/>
                  </a:cubicBezTo>
                  <a:cubicBezTo>
                    <a:pt x="473" y="313"/>
                    <a:pt x="467" y="311"/>
                    <a:pt x="461" y="308"/>
                  </a:cubicBezTo>
                  <a:cubicBezTo>
                    <a:pt x="462" y="305"/>
                    <a:pt x="463" y="301"/>
                    <a:pt x="463" y="298"/>
                  </a:cubicBezTo>
                  <a:cubicBezTo>
                    <a:pt x="470" y="299"/>
                    <a:pt x="477" y="300"/>
                    <a:pt x="478" y="300"/>
                  </a:cubicBezTo>
                  <a:cubicBezTo>
                    <a:pt x="480" y="300"/>
                    <a:pt x="481" y="300"/>
                    <a:pt x="482" y="299"/>
                  </a:cubicBezTo>
                  <a:cubicBezTo>
                    <a:pt x="483" y="298"/>
                    <a:pt x="484" y="297"/>
                    <a:pt x="484" y="296"/>
                  </a:cubicBezTo>
                  <a:cubicBezTo>
                    <a:pt x="484" y="294"/>
                    <a:pt x="484" y="293"/>
                    <a:pt x="484" y="292"/>
                  </a:cubicBezTo>
                  <a:cubicBezTo>
                    <a:pt x="483" y="291"/>
                    <a:pt x="482" y="290"/>
                    <a:pt x="481" y="290"/>
                  </a:cubicBezTo>
                  <a:cubicBezTo>
                    <a:pt x="479" y="289"/>
                    <a:pt x="472" y="287"/>
                    <a:pt x="466" y="285"/>
                  </a:cubicBezTo>
                  <a:cubicBezTo>
                    <a:pt x="467" y="282"/>
                    <a:pt x="467" y="278"/>
                    <a:pt x="468" y="275"/>
                  </a:cubicBezTo>
                  <a:cubicBezTo>
                    <a:pt x="474" y="275"/>
                    <a:pt x="481" y="275"/>
                    <a:pt x="483" y="275"/>
                  </a:cubicBezTo>
                  <a:cubicBezTo>
                    <a:pt x="484" y="275"/>
                    <a:pt x="485" y="275"/>
                    <a:pt x="486" y="274"/>
                  </a:cubicBezTo>
                  <a:cubicBezTo>
                    <a:pt x="487" y="273"/>
                    <a:pt x="488" y="272"/>
                    <a:pt x="488" y="270"/>
                  </a:cubicBezTo>
                  <a:cubicBezTo>
                    <a:pt x="488" y="269"/>
                    <a:pt x="488" y="268"/>
                    <a:pt x="487" y="267"/>
                  </a:cubicBezTo>
                  <a:cubicBezTo>
                    <a:pt x="486" y="266"/>
                    <a:pt x="485" y="265"/>
                    <a:pt x="484" y="265"/>
                  </a:cubicBezTo>
                  <a:cubicBezTo>
                    <a:pt x="483" y="264"/>
                    <a:pt x="476" y="263"/>
                    <a:pt x="469" y="262"/>
                  </a:cubicBezTo>
                  <a:cubicBezTo>
                    <a:pt x="469" y="258"/>
                    <a:pt x="470" y="255"/>
                    <a:pt x="470" y="252"/>
                  </a:cubicBezTo>
                  <a:cubicBezTo>
                    <a:pt x="476" y="251"/>
                    <a:pt x="483" y="250"/>
                    <a:pt x="485" y="250"/>
                  </a:cubicBezTo>
                  <a:close/>
                  <a:moveTo>
                    <a:pt x="245" y="440"/>
                  </a:moveTo>
                  <a:cubicBezTo>
                    <a:pt x="137" y="440"/>
                    <a:pt x="50" y="353"/>
                    <a:pt x="50" y="245"/>
                  </a:cubicBezTo>
                  <a:cubicBezTo>
                    <a:pt x="50" y="137"/>
                    <a:pt x="137" y="49"/>
                    <a:pt x="245" y="49"/>
                  </a:cubicBezTo>
                  <a:cubicBezTo>
                    <a:pt x="352" y="49"/>
                    <a:pt x="440" y="137"/>
                    <a:pt x="440" y="245"/>
                  </a:cubicBezTo>
                  <a:cubicBezTo>
                    <a:pt x="440" y="353"/>
                    <a:pt x="352" y="440"/>
                    <a:pt x="245" y="440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1549400" y="1458384"/>
              <a:ext cx="1162051" cy="1159933"/>
            </a:xfrm>
            <a:custGeom>
              <a:avLst/>
              <a:gdLst>
                <a:gd name="T0" fmla="*/ 242 w 246"/>
                <a:gd name="T1" fmla="*/ 119 h 246"/>
                <a:gd name="T2" fmla="*/ 244 w 246"/>
                <a:gd name="T3" fmla="*/ 101 h 246"/>
                <a:gd name="T4" fmla="*/ 236 w 246"/>
                <a:gd name="T5" fmla="*/ 86 h 246"/>
                <a:gd name="T6" fmla="*/ 221 w 246"/>
                <a:gd name="T7" fmla="*/ 81 h 246"/>
                <a:gd name="T8" fmla="*/ 227 w 246"/>
                <a:gd name="T9" fmla="*/ 59 h 246"/>
                <a:gd name="T10" fmla="*/ 218 w 246"/>
                <a:gd name="T11" fmla="*/ 47 h 246"/>
                <a:gd name="T12" fmla="*/ 196 w 246"/>
                <a:gd name="T13" fmla="*/ 44 h 246"/>
                <a:gd name="T14" fmla="*/ 196 w 246"/>
                <a:gd name="T15" fmla="*/ 29 h 246"/>
                <a:gd name="T16" fmla="*/ 184 w 246"/>
                <a:gd name="T17" fmla="*/ 16 h 246"/>
                <a:gd name="T18" fmla="*/ 168 w 246"/>
                <a:gd name="T19" fmla="*/ 12 h 246"/>
                <a:gd name="T20" fmla="*/ 154 w 246"/>
                <a:gd name="T21" fmla="*/ 20 h 246"/>
                <a:gd name="T22" fmla="*/ 141 w 246"/>
                <a:gd name="T23" fmla="*/ 2 h 246"/>
                <a:gd name="T24" fmla="*/ 126 w 246"/>
                <a:gd name="T25" fmla="*/ 1 h 246"/>
                <a:gd name="T26" fmla="*/ 110 w 246"/>
                <a:gd name="T27" fmla="*/ 17 h 246"/>
                <a:gd name="T28" fmla="*/ 98 w 246"/>
                <a:gd name="T29" fmla="*/ 6 h 246"/>
                <a:gd name="T30" fmla="*/ 81 w 246"/>
                <a:gd name="T31" fmla="*/ 7 h 246"/>
                <a:gd name="T32" fmla="*/ 67 w 246"/>
                <a:gd name="T33" fmla="*/ 17 h 246"/>
                <a:gd name="T34" fmla="*/ 65 w 246"/>
                <a:gd name="T35" fmla="*/ 33 h 246"/>
                <a:gd name="T36" fmla="*/ 42 w 246"/>
                <a:gd name="T37" fmla="*/ 31 h 246"/>
                <a:gd name="T38" fmla="*/ 31 w 246"/>
                <a:gd name="T39" fmla="*/ 42 h 246"/>
                <a:gd name="T40" fmla="*/ 33 w 246"/>
                <a:gd name="T41" fmla="*/ 65 h 246"/>
                <a:gd name="T42" fmla="*/ 17 w 246"/>
                <a:gd name="T43" fmla="*/ 67 h 246"/>
                <a:gd name="T44" fmla="*/ 7 w 246"/>
                <a:gd name="T45" fmla="*/ 81 h 246"/>
                <a:gd name="T46" fmla="*/ 6 w 246"/>
                <a:gd name="T47" fmla="*/ 98 h 246"/>
                <a:gd name="T48" fmla="*/ 17 w 246"/>
                <a:gd name="T49" fmla="*/ 110 h 246"/>
                <a:gd name="T50" fmla="*/ 1 w 246"/>
                <a:gd name="T51" fmla="*/ 126 h 246"/>
                <a:gd name="T52" fmla="*/ 2 w 246"/>
                <a:gd name="T53" fmla="*/ 141 h 246"/>
                <a:gd name="T54" fmla="*/ 21 w 246"/>
                <a:gd name="T55" fmla="*/ 154 h 246"/>
                <a:gd name="T56" fmla="*/ 12 w 246"/>
                <a:gd name="T57" fmla="*/ 168 h 246"/>
                <a:gd name="T58" fmla="*/ 16 w 246"/>
                <a:gd name="T59" fmla="*/ 184 h 246"/>
                <a:gd name="T60" fmla="*/ 29 w 246"/>
                <a:gd name="T61" fmla="*/ 196 h 246"/>
                <a:gd name="T62" fmla="*/ 45 w 246"/>
                <a:gd name="T63" fmla="*/ 196 h 246"/>
                <a:gd name="T64" fmla="*/ 47 w 246"/>
                <a:gd name="T65" fmla="*/ 218 h 246"/>
                <a:gd name="T66" fmla="*/ 59 w 246"/>
                <a:gd name="T67" fmla="*/ 227 h 246"/>
                <a:gd name="T68" fmla="*/ 81 w 246"/>
                <a:gd name="T69" fmla="*/ 222 h 246"/>
                <a:gd name="T70" fmla="*/ 86 w 246"/>
                <a:gd name="T71" fmla="*/ 237 h 246"/>
                <a:gd name="T72" fmla="*/ 101 w 246"/>
                <a:gd name="T73" fmla="*/ 244 h 246"/>
                <a:gd name="T74" fmla="*/ 119 w 246"/>
                <a:gd name="T75" fmla="*/ 242 h 246"/>
                <a:gd name="T76" fmla="*/ 128 w 246"/>
                <a:gd name="T77" fmla="*/ 230 h 246"/>
                <a:gd name="T78" fmla="*/ 147 w 246"/>
                <a:gd name="T79" fmla="*/ 243 h 246"/>
                <a:gd name="T80" fmla="*/ 162 w 246"/>
                <a:gd name="T81" fmla="*/ 239 h 246"/>
                <a:gd name="T82" fmla="*/ 171 w 246"/>
                <a:gd name="T83" fmla="*/ 218 h 246"/>
                <a:gd name="T84" fmla="*/ 186 w 246"/>
                <a:gd name="T85" fmla="*/ 224 h 246"/>
                <a:gd name="T86" fmla="*/ 202 w 246"/>
                <a:gd name="T87" fmla="*/ 217 h 246"/>
                <a:gd name="T88" fmla="*/ 211 w 246"/>
                <a:gd name="T89" fmla="*/ 203 h 246"/>
                <a:gd name="T90" fmla="*/ 208 w 246"/>
                <a:gd name="T91" fmla="*/ 187 h 246"/>
                <a:gd name="T92" fmla="*/ 230 w 246"/>
                <a:gd name="T93" fmla="*/ 181 h 246"/>
                <a:gd name="T94" fmla="*/ 236 w 246"/>
                <a:gd name="T95" fmla="*/ 167 h 246"/>
                <a:gd name="T96" fmla="*/ 227 w 246"/>
                <a:gd name="T97" fmla="*/ 147 h 246"/>
                <a:gd name="T98" fmla="*/ 241 w 246"/>
                <a:gd name="T99" fmla="*/ 139 h 246"/>
                <a:gd name="T100" fmla="*/ 36 w 246"/>
                <a:gd name="T101" fmla="*/ 12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6" h="246">
                  <a:moveTo>
                    <a:pt x="242" y="127"/>
                  </a:moveTo>
                  <a:cubicBezTo>
                    <a:pt x="243" y="127"/>
                    <a:pt x="244" y="126"/>
                    <a:pt x="245" y="126"/>
                  </a:cubicBezTo>
                  <a:cubicBezTo>
                    <a:pt x="245" y="125"/>
                    <a:pt x="246" y="124"/>
                    <a:pt x="246" y="123"/>
                  </a:cubicBezTo>
                  <a:cubicBezTo>
                    <a:pt x="246" y="122"/>
                    <a:pt x="245" y="121"/>
                    <a:pt x="245" y="120"/>
                  </a:cubicBezTo>
                  <a:cubicBezTo>
                    <a:pt x="244" y="119"/>
                    <a:pt x="243" y="119"/>
                    <a:pt x="242" y="119"/>
                  </a:cubicBezTo>
                  <a:cubicBezTo>
                    <a:pt x="241" y="118"/>
                    <a:pt x="235" y="118"/>
                    <a:pt x="230" y="117"/>
                  </a:cubicBezTo>
                  <a:cubicBezTo>
                    <a:pt x="229" y="115"/>
                    <a:pt x="229" y="112"/>
                    <a:pt x="229" y="110"/>
                  </a:cubicBezTo>
                  <a:cubicBezTo>
                    <a:pt x="234" y="108"/>
                    <a:pt x="240" y="107"/>
                    <a:pt x="241" y="106"/>
                  </a:cubicBezTo>
                  <a:cubicBezTo>
                    <a:pt x="242" y="106"/>
                    <a:pt x="243" y="105"/>
                    <a:pt x="243" y="104"/>
                  </a:cubicBezTo>
                  <a:cubicBezTo>
                    <a:pt x="244" y="104"/>
                    <a:pt x="244" y="103"/>
                    <a:pt x="244" y="101"/>
                  </a:cubicBezTo>
                  <a:cubicBezTo>
                    <a:pt x="244" y="100"/>
                    <a:pt x="243" y="99"/>
                    <a:pt x="242" y="99"/>
                  </a:cubicBezTo>
                  <a:cubicBezTo>
                    <a:pt x="242" y="98"/>
                    <a:pt x="241" y="98"/>
                    <a:pt x="239" y="98"/>
                  </a:cubicBezTo>
                  <a:cubicBezTo>
                    <a:pt x="238" y="98"/>
                    <a:pt x="232" y="98"/>
                    <a:pt x="227" y="99"/>
                  </a:cubicBezTo>
                  <a:cubicBezTo>
                    <a:pt x="226" y="96"/>
                    <a:pt x="226" y="94"/>
                    <a:pt x="225" y="91"/>
                  </a:cubicBezTo>
                  <a:cubicBezTo>
                    <a:pt x="230" y="89"/>
                    <a:pt x="235" y="87"/>
                    <a:pt x="236" y="86"/>
                  </a:cubicBezTo>
                  <a:cubicBezTo>
                    <a:pt x="237" y="86"/>
                    <a:pt x="238" y="85"/>
                    <a:pt x="238" y="84"/>
                  </a:cubicBezTo>
                  <a:cubicBezTo>
                    <a:pt x="239" y="83"/>
                    <a:pt x="239" y="82"/>
                    <a:pt x="238" y="81"/>
                  </a:cubicBezTo>
                  <a:cubicBezTo>
                    <a:pt x="238" y="80"/>
                    <a:pt x="237" y="79"/>
                    <a:pt x="236" y="78"/>
                  </a:cubicBezTo>
                  <a:cubicBezTo>
                    <a:pt x="235" y="78"/>
                    <a:pt x="234" y="78"/>
                    <a:pt x="233" y="78"/>
                  </a:cubicBezTo>
                  <a:cubicBezTo>
                    <a:pt x="232" y="78"/>
                    <a:pt x="226" y="80"/>
                    <a:pt x="221" y="81"/>
                  </a:cubicBezTo>
                  <a:cubicBezTo>
                    <a:pt x="220" y="79"/>
                    <a:pt x="219" y="76"/>
                    <a:pt x="218" y="74"/>
                  </a:cubicBezTo>
                  <a:cubicBezTo>
                    <a:pt x="222" y="71"/>
                    <a:pt x="227" y="67"/>
                    <a:pt x="228" y="67"/>
                  </a:cubicBezTo>
                  <a:cubicBezTo>
                    <a:pt x="229" y="66"/>
                    <a:pt x="230" y="65"/>
                    <a:pt x="230" y="64"/>
                  </a:cubicBezTo>
                  <a:cubicBezTo>
                    <a:pt x="230" y="63"/>
                    <a:pt x="230" y="62"/>
                    <a:pt x="229" y="61"/>
                  </a:cubicBezTo>
                  <a:cubicBezTo>
                    <a:pt x="229" y="60"/>
                    <a:pt x="228" y="60"/>
                    <a:pt x="227" y="59"/>
                  </a:cubicBezTo>
                  <a:cubicBezTo>
                    <a:pt x="226" y="59"/>
                    <a:pt x="225" y="59"/>
                    <a:pt x="224" y="59"/>
                  </a:cubicBezTo>
                  <a:cubicBezTo>
                    <a:pt x="223" y="60"/>
                    <a:pt x="217" y="62"/>
                    <a:pt x="213" y="65"/>
                  </a:cubicBezTo>
                  <a:cubicBezTo>
                    <a:pt x="211" y="62"/>
                    <a:pt x="210" y="60"/>
                    <a:pt x="208" y="58"/>
                  </a:cubicBezTo>
                  <a:cubicBezTo>
                    <a:pt x="212" y="54"/>
                    <a:pt x="216" y="50"/>
                    <a:pt x="217" y="49"/>
                  </a:cubicBezTo>
                  <a:cubicBezTo>
                    <a:pt x="218" y="49"/>
                    <a:pt x="218" y="48"/>
                    <a:pt x="218" y="47"/>
                  </a:cubicBezTo>
                  <a:cubicBezTo>
                    <a:pt x="218" y="46"/>
                    <a:pt x="218" y="44"/>
                    <a:pt x="217" y="44"/>
                  </a:cubicBezTo>
                  <a:cubicBezTo>
                    <a:pt x="216" y="43"/>
                    <a:pt x="215" y="42"/>
                    <a:pt x="214" y="42"/>
                  </a:cubicBezTo>
                  <a:cubicBezTo>
                    <a:pt x="213" y="42"/>
                    <a:pt x="212" y="42"/>
                    <a:pt x="211" y="43"/>
                  </a:cubicBezTo>
                  <a:cubicBezTo>
                    <a:pt x="210" y="43"/>
                    <a:pt x="206" y="47"/>
                    <a:pt x="201" y="50"/>
                  </a:cubicBezTo>
                  <a:cubicBezTo>
                    <a:pt x="199" y="48"/>
                    <a:pt x="198" y="46"/>
                    <a:pt x="196" y="44"/>
                  </a:cubicBezTo>
                  <a:cubicBezTo>
                    <a:pt x="199" y="40"/>
                    <a:pt x="202" y="35"/>
                    <a:pt x="203" y="34"/>
                  </a:cubicBezTo>
                  <a:cubicBezTo>
                    <a:pt x="203" y="33"/>
                    <a:pt x="203" y="32"/>
                    <a:pt x="203" y="31"/>
                  </a:cubicBezTo>
                  <a:cubicBezTo>
                    <a:pt x="203" y="30"/>
                    <a:pt x="203" y="29"/>
                    <a:pt x="202" y="28"/>
                  </a:cubicBezTo>
                  <a:cubicBezTo>
                    <a:pt x="201" y="28"/>
                    <a:pt x="200" y="27"/>
                    <a:pt x="199" y="27"/>
                  </a:cubicBezTo>
                  <a:cubicBezTo>
                    <a:pt x="198" y="27"/>
                    <a:pt x="197" y="28"/>
                    <a:pt x="196" y="29"/>
                  </a:cubicBezTo>
                  <a:cubicBezTo>
                    <a:pt x="195" y="29"/>
                    <a:pt x="191" y="34"/>
                    <a:pt x="187" y="37"/>
                  </a:cubicBezTo>
                  <a:cubicBezTo>
                    <a:pt x="185" y="36"/>
                    <a:pt x="183" y="34"/>
                    <a:pt x="181" y="33"/>
                  </a:cubicBezTo>
                  <a:cubicBezTo>
                    <a:pt x="183" y="28"/>
                    <a:pt x="186" y="23"/>
                    <a:pt x="186" y="22"/>
                  </a:cubicBezTo>
                  <a:cubicBezTo>
                    <a:pt x="187" y="21"/>
                    <a:pt x="187" y="19"/>
                    <a:pt x="186" y="19"/>
                  </a:cubicBezTo>
                  <a:cubicBezTo>
                    <a:pt x="186" y="18"/>
                    <a:pt x="185" y="17"/>
                    <a:pt x="184" y="16"/>
                  </a:cubicBezTo>
                  <a:cubicBezTo>
                    <a:pt x="183" y="16"/>
                    <a:pt x="182" y="15"/>
                    <a:pt x="181" y="16"/>
                  </a:cubicBezTo>
                  <a:cubicBezTo>
                    <a:pt x="180" y="16"/>
                    <a:pt x="179" y="16"/>
                    <a:pt x="179" y="17"/>
                  </a:cubicBezTo>
                  <a:cubicBezTo>
                    <a:pt x="178" y="18"/>
                    <a:pt x="175" y="23"/>
                    <a:pt x="171" y="27"/>
                  </a:cubicBezTo>
                  <a:cubicBezTo>
                    <a:pt x="169" y="26"/>
                    <a:pt x="167" y="25"/>
                    <a:pt x="164" y="24"/>
                  </a:cubicBezTo>
                  <a:cubicBezTo>
                    <a:pt x="166" y="19"/>
                    <a:pt x="167" y="13"/>
                    <a:pt x="168" y="12"/>
                  </a:cubicBezTo>
                  <a:cubicBezTo>
                    <a:pt x="168" y="11"/>
                    <a:pt x="168" y="10"/>
                    <a:pt x="167" y="9"/>
                  </a:cubicBezTo>
                  <a:cubicBezTo>
                    <a:pt x="167" y="8"/>
                    <a:pt x="166" y="7"/>
                    <a:pt x="165" y="7"/>
                  </a:cubicBezTo>
                  <a:cubicBezTo>
                    <a:pt x="164" y="7"/>
                    <a:pt x="163" y="7"/>
                    <a:pt x="162" y="7"/>
                  </a:cubicBezTo>
                  <a:cubicBezTo>
                    <a:pt x="161" y="7"/>
                    <a:pt x="160" y="8"/>
                    <a:pt x="160" y="9"/>
                  </a:cubicBezTo>
                  <a:cubicBezTo>
                    <a:pt x="159" y="10"/>
                    <a:pt x="156" y="16"/>
                    <a:pt x="154" y="20"/>
                  </a:cubicBezTo>
                  <a:cubicBezTo>
                    <a:pt x="152" y="20"/>
                    <a:pt x="149" y="19"/>
                    <a:pt x="147" y="18"/>
                  </a:cubicBezTo>
                  <a:cubicBezTo>
                    <a:pt x="147" y="13"/>
                    <a:pt x="148" y="7"/>
                    <a:pt x="148" y="6"/>
                  </a:cubicBezTo>
                  <a:cubicBezTo>
                    <a:pt x="148" y="5"/>
                    <a:pt x="147" y="4"/>
                    <a:pt x="147" y="3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1"/>
                    <a:pt x="142" y="2"/>
                    <a:pt x="141" y="2"/>
                  </a:cubicBezTo>
                  <a:cubicBezTo>
                    <a:pt x="140" y="3"/>
                    <a:pt x="140" y="3"/>
                    <a:pt x="139" y="4"/>
                  </a:cubicBezTo>
                  <a:cubicBezTo>
                    <a:pt x="139" y="6"/>
                    <a:pt x="137" y="11"/>
                    <a:pt x="136" y="17"/>
                  </a:cubicBezTo>
                  <a:cubicBezTo>
                    <a:pt x="133" y="16"/>
                    <a:pt x="131" y="16"/>
                    <a:pt x="128" y="16"/>
                  </a:cubicBezTo>
                  <a:cubicBezTo>
                    <a:pt x="128" y="11"/>
                    <a:pt x="127" y="5"/>
                    <a:pt x="127" y="3"/>
                  </a:cubicBezTo>
                  <a:cubicBezTo>
                    <a:pt x="127" y="2"/>
                    <a:pt x="126" y="1"/>
                    <a:pt x="126" y="1"/>
                  </a:cubicBezTo>
                  <a:cubicBezTo>
                    <a:pt x="125" y="0"/>
                    <a:pt x="124" y="0"/>
                    <a:pt x="123" y="0"/>
                  </a:cubicBezTo>
                  <a:cubicBezTo>
                    <a:pt x="122" y="0"/>
                    <a:pt x="121" y="0"/>
                    <a:pt x="120" y="1"/>
                  </a:cubicBezTo>
                  <a:cubicBezTo>
                    <a:pt x="119" y="1"/>
                    <a:pt x="119" y="2"/>
                    <a:pt x="119" y="3"/>
                  </a:cubicBezTo>
                  <a:cubicBezTo>
                    <a:pt x="118" y="5"/>
                    <a:pt x="118" y="11"/>
                    <a:pt x="117" y="16"/>
                  </a:cubicBezTo>
                  <a:cubicBezTo>
                    <a:pt x="115" y="16"/>
                    <a:pt x="112" y="16"/>
                    <a:pt x="110" y="17"/>
                  </a:cubicBezTo>
                  <a:cubicBezTo>
                    <a:pt x="108" y="11"/>
                    <a:pt x="107" y="6"/>
                    <a:pt x="106" y="4"/>
                  </a:cubicBezTo>
                  <a:cubicBezTo>
                    <a:pt x="106" y="3"/>
                    <a:pt x="105" y="3"/>
                    <a:pt x="104" y="2"/>
                  </a:cubicBezTo>
                  <a:cubicBezTo>
                    <a:pt x="104" y="2"/>
                    <a:pt x="103" y="1"/>
                    <a:pt x="101" y="2"/>
                  </a:cubicBezTo>
                  <a:cubicBezTo>
                    <a:pt x="100" y="2"/>
                    <a:pt x="100" y="2"/>
                    <a:pt x="99" y="3"/>
                  </a:cubicBezTo>
                  <a:cubicBezTo>
                    <a:pt x="98" y="4"/>
                    <a:pt x="98" y="5"/>
                    <a:pt x="98" y="6"/>
                  </a:cubicBezTo>
                  <a:cubicBezTo>
                    <a:pt x="98" y="7"/>
                    <a:pt x="99" y="13"/>
                    <a:pt x="99" y="18"/>
                  </a:cubicBezTo>
                  <a:cubicBezTo>
                    <a:pt x="96" y="19"/>
                    <a:pt x="94" y="20"/>
                    <a:pt x="91" y="20"/>
                  </a:cubicBezTo>
                  <a:cubicBezTo>
                    <a:pt x="89" y="16"/>
                    <a:pt x="87" y="10"/>
                    <a:pt x="86" y="9"/>
                  </a:cubicBezTo>
                  <a:cubicBezTo>
                    <a:pt x="86" y="8"/>
                    <a:pt x="85" y="7"/>
                    <a:pt x="84" y="7"/>
                  </a:cubicBezTo>
                  <a:cubicBezTo>
                    <a:pt x="83" y="7"/>
                    <a:pt x="82" y="7"/>
                    <a:pt x="81" y="7"/>
                  </a:cubicBezTo>
                  <a:cubicBezTo>
                    <a:pt x="80" y="7"/>
                    <a:pt x="79" y="8"/>
                    <a:pt x="79" y="9"/>
                  </a:cubicBezTo>
                  <a:cubicBezTo>
                    <a:pt x="78" y="10"/>
                    <a:pt x="78" y="11"/>
                    <a:pt x="78" y="12"/>
                  </a:cubicBezTo>
                  <a:cubicBezTo>
                    <a:pt x="78" y="13"/>
                    <a:pt x="80" y="19"/>
                    <a:pt x="81" y="24"/>
                  </a:cubicBezTo>
                  <a:cubicBezTo>
                    <a:pt x="79" y="25"/>
                    <a:pt x="76" y="26"/>
                    <a:pt x="74" y="27"/>
                  </a:cubicBezTo>
                  <a:cubicBezTo>
                    <a:pt x="71" y="23"/>
                    <a:pt x="68" y="18"/>
                    <a:pt x="67" y="17"/>
                  </a:cubicBezTo>
                  <a:cubicBezTo>
                    <a:pt x="66" y="16"/>
                    <a:pt x="65" y="16"/>
                    <a:pt x="64" y="16"/>
                  </a:cubicBezTo>
                  <a:cubicBezTo>
                    <a:pt x="63" y="15"/>
                    <a:pt x="62" y="16"/>
                    <a:pt x="61" y="16"/>
                  </a:cubicBezTo>
                  <a:cubicBezTo>
                    <a:pt x="60" y="17"/>
                    <a:pt x="60" y="18"/>
                    <a:pt x="59" y="19"/>
                  </a:cubicBezTo>
                  <a:cubicBezTo>
                    <a:pt x="59" y="19"/>
                    <a:pt x="59" y="21"/>
                    <a:pt x="60" y="22"/>
                  </a:cubicBezTo>
                  <a:cubicBezTo>
                    <a:pt x="60" y="23"/>
                    <a:pt x="63" y="28"/>
                    <a:pt x="65" y="33"/>
                  </a:cubicBezTo>
                  <a:cubicBezTo>
                    <a:pt x="63" y="34"/>
                    <a:pt x="60" y="36"/>
                    <a:pt x="58" y="37"/>
                  </a:cubicBezTo>
                  <a:cubicBezTo>
                    <a:pt x="55" y="34"/>
                    <a:pt x="50" y="29"/>
                    <a:pt x="49" y="29"/>
                  </a:cubicBezTo>
                  <a:cubicBezTo>
                    <a:pt x="49" y="28"/>
                    <a:pt x="48" y="27"/>
                    <a:pt x="47" y="27"/>
                  </a:cubicBezTo>
                  <a:cubicBezTo>
                    <a:pt x="46" y="27"/>
                    <a:pt x="45" y="28"/>
                    <a:pt x="44" y="28"/>
                  </a:cubicBezTo>
                  <a:cubicBezTo>
                    <a:pt x="43" y="29"/>
                    <a:pt x="42" y="30"/>
                    <a:pt x="42" y="31"/>
                  </a:cubicBezTo>
                  <a:cubicBezTo>
                    <a:pt x="42" y="32"/>
                    <a:pt x="42" y="33"/>
                    <a:pt x="43" y="34"/>
                  </a:cubicBezTo>
                  <a:cubicBezTo>
                    <a:pt x="44" y="35"/>
                    <a:pt x="47" y="40"/>
                    <a:pt x="50" y="44"/>
                  </a:cubicBezTo>
                  <a:cubicBezTo>
                    <a:pt x="48" y="46"/>
                    <a:pt x="46" y="48"/>
                    <a:pt x="45" y="50"/>
                  </a:cubicBezTo>
                  <a:cubicBezTo>
                    <a:pt x="40" y="47"/>
                    <a:pt x="35" y="43"/>
                    <a:pt x="34" y="43"/>
                  </a:cubicBezTo>
                  <a:cubicBezTo>
                    <a:pt x="33" y="42"/>
                    <a:pt x="32" y="42"/>
                    <a:pt x="31" y="42"/>
                  </a:cubicBezTo>
                  <a:cubicBezTo>
                    <a:pt x="30" y="42"/>
                    <a:pt x="29" y="43"/>
                    <a:pt x="29" y="44"/>
                  </a:cubicBezTo>
                  <a:cubicBezTo>
                    <a:pt x="28" y="44"/>
                    <a:pt x="28" y="46"/>
                    <a:pt x="28" y="47"/>
                  </a:cubicBezTo>
                  <a:cubicBezTo>
                    <a:pt x="28" y="48"/>
                    <a:pt x="28" y="49"/>
                    <a:pt x="29" y="49"/>
                  </a:cubicBezTo>
                  <a:cubicBezTo>
                    <a:pt x="30" y="50"/>
                    <a:pt x="34" y="54"/>
                    <a:pt x="37" y="58"/>
                  </a:cubicBezTo>
                  <a:cubicBezTo>
                    <a:pt x="36" y="60"/>
                    <a:pt x="34" y="62"/>
                    <a:pt x="33" y="65"/>
                  </a:cubicBezTo>
                  <a:cubicBezTo>
                    <a:pt x="28" y="62"/>
                    <a:pt x="23" y="60"/>
                    <a:pt x="22" y="59"/>
                  </a:cubicBezTo>
                  <a:cubicBezTo>
                    <a:pt x="21" y="59"/>
                    <a:pt x="20" y="59"/>
                    <a:pt x="19" y="59"/>
                  </a:cubicBezTo>
                  <a:cubicBezTo>
                    <a:pt x="18" y="60"/>
                    <a:pt x="17" y="60"/>
                    <a:pt x="16" y="61"/>
                  </a:cubicBezTo>
                  <a:cubicBezTo>
                    <a:pt x="16" y="62"/>
                    <a:pt x="16" y="63"/>
                    <a:pt x="16" y="64"/>
                  </a:cubicBezTo>
                  <a:cubicBezTo>
                    <a:pt x="16" y="65"/>
                    <a:pt x="17" y="66"/>
                    <a:pt x="17" y="67"/>
                  </a:cubicBezTo>
                  <a:cubicBezTo>
                    <a:pt x="18" y="67"/>
                    <a:pt x="23" y="71"/>
                    <a:pt x="28" y="74"/>
                  </a:cubicBezTo>
                  <a:cubicBezTo>
                    <a:pt x="26" y="76"/>
                    <a:pt x="25" y="79"/>
                    <a:pt x="24" y="81"/>
                  </a:cubicBezTo>
                  <a:cubicBezTo>
                    <a:pt x="19" y="80"/>
                    <a:pt x="13" y="78"/>
                    <a:pt x="12" y="78"/>
                  </a:cubicBezTo>
                  <a:cubicBezTo>
                    <a:pt x="11" y="78"/>
                    <a:pt x="10" y="78"/>
                    <a:pt x="9" y="78"/>
                  </a:cubicBezTo>
                  <a:cubicBezTo>
                    <a:pt x="8" y="79"/>
                    <a:pt x="8" y="80"/>
                    <a:pt x="7" y="81"/>
                  </a:cubicBezTo>
                  <a:cubicBezTo>
                    <a:pt x="7" y="82"/>
                    <a:pt x="7" y="83"/>
                    <a:pt x="7" y="84"/>
                  </a:cubicBezTo>
                  <a:cubicBezTo>
                    <a:pt x="8" y="85"/>
                    <a:pt x="8" y="86"/>
                    <a:pt x="9" y="86"/>
                  </a:cubicBezTo>
                  <a:cubicBezTo>
                    <a:pt x="10" y="87"/>
                    <a:pt x="16" y="89"/>
                    <a:pt x="21" y="91"/>
                  </a:cubicBezTo>
                  <a:cubicBezTo>
                    <a:pt x="20" y="94"/>
                    <a:pt x="19" y="96"/>
                    <a:pt x="19" y="99"/>
                  </a:cubicBezTo>
                  <a:cubicBezTo>
                    <a:pt x="13" y="98"/>
                    <a:pt x="7" y="98"/>
                    <a:pt x="6" y="98"/>
                  </a:cubicBezTo>
                  <a:cubicBezTo>
                    <a:pt x="5" y="98"/>
                    <a:pt x="4" y="98"/>
                    <a:pt x="3" y="99"/>
                  </a:cubicBezTo>
                  <a:cubicBezTo>
                    <a:pt x="2" y="99"/>
                    <a:pt x="2" y="100"/>
                    <a:pt x="2" y="101"/>
                  </a:cubicBezTo>
                  <a:cubicBezTo>
                    <a:pt x="2" y="103"/>
                    <a:pt x="2" y="104"/>
                    <a:pt x="2" y="104"/>
                  </a:cubicBezTo>
                  <a:cubicBezTo>
                    <a:pt x="3" y="105"/>
                    <a:pt x="4" y="106"/>
                    <a:pt x="5" y="106"/>
                  </a:cubicBezTo>
                  <a:cubicBezTo>
                    <a:pt x="6" y="107"/>
                    <a:pt x="12" y="108"/>
                    <a:pt x="17" y="110"/>
                  </a:cubicBezTo>
                  <a:cubicBezTo>
                    <a:pt x="16" y="112"/>
                    <a:pt x="16" y="115"/>
                    <a:pt x="16" y="117"/>
                  </a:cubicBezTo>
                  <a:cubicBezTo>
                    <a:pt x="11" y="118"/>
                    <a:pt x="5" y="118"/>
                    <a:pt x="4" y="119"/>
                  </a:cubicBezTo>
                  <a:cubicBezTo>
                    <a:pt x="2" y="119"/>
                    <a:pt x="2" y="119"/>
                    <a:pt x="1" y="120"/>
                  </a:cubicBezTo>
                  <a:cubicBezTo>
                    <a:pt x="0" y="121"/>
                    <a:pt x="0" y="122"/>
                    <a:pt x="0" y="123"/>
                  </a:cubicBezTo>
                  <a:cubicBezTo>
                    <a:pt x="0" y="124"/>
                    <a:pt x="0" y="125"/>
                    <a:pt x="1" y="126"/>
                  </a:cubicBezTo>
                  <a:cubicBezTo>
                    <a:pt x="2" y="126"/>
                    <a:pt x="2" y="127"/>
                    <a:pt x="4" y="127"/>
                  </a:cubicBezTo>
                  <a:cubicBezTo>
                    <a:pt x="5" y="127"/>
                    <a:pt x="11" y="128"/>
                    <a:pt x="16" y="128"/>
                  </a:cubicBezTo>
                  <a:cubicBezTo>
                    <a:pt x="16" y="131"/>
                    <a:pt x="16" y="134"/>
                    <a:pt x="17" y="136"/>
                  </a:cubicBezTo>
                  <a:cubicBezTo>
                    <a:pt x="12" y="138"/>
                    <a:pt x="6" y="139"/>
                    <a:pt x="5" y="139"/>
                  </a:cubicBezTo>
                  <a:cubicBezTo>
                    <a:pt x="4" y="140"/>
                    <a:pt x="3" y="140"/>
                    <a:pt x="2" y="141"/>
                  </a:cubicBezTo>
                  <a:cubicBezTo>
                    <a:pt x="2" y="142"/>
                    <a:pt x="2" y="143"/>
                    <a:pt x="2" y="144"/>
                  </a:cubicBezTo>
                  <a:cubicBezTo>
                    <a:pt x="2" y="145"/>
                    <a:pt x="2" y="146"/>
                    <a:pt x="3" y="147"/>
                  </a:cubicBezTo>
                  <a:cubicBezTo>
                    <a:pt x="4" y="147"/>
                    <a:pt x="5" y="148"/>
                    <a:pt x="6" y="148"/>
                  </a:cubicBezTo>
                  <a:cubicBezTo>
                    <a:pt x="7" y="148"/>
                    <a:pt x="13" y="147"/>
                    <a:pt x="19" y="147"/>
                  </a:cubicBezTo>
                  <a:cubicBezTo>
                    <a:pt x="19" y="149"/>
                    <a:pt x="20" y="152"/>
                    <a:pt x="21" y="154"/>
                  </a:cubicBezTo>
                  <a:cubicBezTo>
                    <a:pt x="16" y="157"/>
                    <a:pt x="10" y="159"/>
                    <a:pt x="9" y="160"/>
                  </a:cubicBezTo>
                  <a:cubicBezTo>
                    <a:pt x="8" y="160"/>
                    <a:pt x="8" y="161"/>
                    <a:pt x="7" y="162"/>
                  </a:cubicBezTo>
                  <a:cubicBezTo>
                    <a:pt x="7" y="163"/>
                    <a:pt x="7" y="164"/>
                    <a:pt x="7" y="165"/>
                  </a:cubicBezTo>
                  <a:cubicBezTo>
                    <a:pt x="8" y="166"/>
                    <a:pt x="8" y="167"/>
                    <a:pt x="9" y="167"/>
                  </a:cubicBezTo>
                  <a:cubicBezTo>
                    <a:pt x="10" y="168"/>
                    <a:pt x="11" y="168"/>
                    <a:pt x="12" y="168"/>
                  </a:cubicBezTo>
                  <a:cubicBezTo>
                    <a:pt x="13" y="167"/>
                    <a:pt x="19" y="166"/>
                    <a:pt x="24" y="165"/>
                  </a:cubicBezTo>
                  <a:cubicBezTo>
                    <a:pt x="25" y="167"/>
                    <a:pt x="26" y="169"/>
                    <a:pt x="28" y="172"/>
                  </a:cubicBezTo>
                  <a:cubicBezTo>
                    <a:pt x="23" y="175"/>
                    <a:pt x="18" y="178"/>
                    <a:pt x="17" y="179"/>
                  </a:cubicBezTo>
                  <a:cubicBezTo>
                    <a:pt x="17" y="180"/>
                    <a:pt x="16" y="180"/>
                    <a:pt x="16" y="181"/>
                  </a:cubicBezTo>
                  <a:cubicBezTo>
                    <a:pt x="16" y="182"/>
                    <a:pt x="16" y="184"/>
                    <a:pt x="16" y="184"/>
                  </a:cubicBezTo>
                  <a:cubicBezTo>
                    <a:pt x="17" y="185"/>
                    <a:pt x="18" y="186"/>
                    <a:pt x="19" y="186"/>
                  </a:cubicBezTo>
                  <a:cubicBezTo>
                    <a:pt x="20" y="187"/>
                    <a:pt x="21" y="187"/>
                    <a:pt x="22" y="186"/>
                  </a:cubicBezTo>
                  <a:cubicBezTo>
                    <a:pt x="23" y="186"/>
                    <a:pt x="28" y="183"/>
                    <a:pt x="33" y="181"/>
                  </a:cubicBezTo>
                  <a:cubicBezTo>
                    <a:pt x="34" y="183"/>
                    <a:pt x="36" y="185"/>
                    <a:pt x="37" y="187"/>
                  </a:cubicBezTo>
                  <a:cubicBezTo>
                    <a:pt x="34" y="191"/>
                    <a:pt x="30" y="196"/>
                    <a:pt x="29" y="196"/>
                  </a:cubicBezTo>
                  <a:cubicBezTo>
                    <a:pt x="28" y="197"/>
                    <a:pt x="28" y="198"/>
                    <a:pt x="28" y="199"/>
                  </a:cubicBezTo>
                  <a:cubicBezTo>
                    <a:pt x="28" y="200"/>
                    <a:pt x="28" y="201"/>
                    <a:pt x="29" y="202"/>
                  </a:cubicBezTo>
                  <a:cubicBezTo>
                    <a:pt x="29" y="203"/>
                    <a:pt x="30" y="203"/>
                    <a:pt x="31" y="204"/>
                  </a:cubicBezTo>
                  <a:cubicBezTo>
                    <a:pt x="32" y="204"/>
                    <a:pt x="33" y="204"/>
                    <a:pt x="34" y="203"/>
                  </a:cubicBezTo>
                  <a:cubicBezTo>
                    <a:pt x="35" y="202"/>
                    <a:pt x="40" y="199"/>
                    <a:pt x="45" y="196"/>
                  </a:cubicBezTo>
                  <a:cubicBezTo>
                    <a:pt x="46" y="198"/>
                    <a:pt x="48" y="200"/>
                    <a:pt x="50" y="201"/>
                  </a:cubicBezTo>
                  <a:cubicBezTo>
                    <a:pt x="47" y="206"/>
                    <a:pt x="44" y="211"/>
                    <a:pt x="43" y="212"/>
                  </a:cubicBezTo>
                  <a:cubicBezTo>
                    <a:pt x="42" y="213"/>
                    <a:pt x="42" y="214"/>
                    <a:pt x="42" y="215"/>
                  </a:cubicBezTo>
                  <a:cubicBezTo>
                    <a:pt x="42" y="216"/>
                    <a:pt x="43" y="217"/>
                    <a:pt x="44" y="217"/>
                  </a:cubicBezTo>
                  <a:cubicBezTo>
                    <a:pt x="45" y="218"/>
                    <a:pt x="46" y="218"/>
                    <a:pt x="47" y="218"/>
                  </a:cubicBezTo>
                  <a:cubicBezTo>
                    <a:pt x="48" y="218"/>
                    <a:pt x="49" y="218"/>
                    <a:pt x="49" y="217"/>
                  </a:cubicBezTo>
                  <a:cubicBezTo>
                    <a:pt x="50" y="216"/>
                    <a:pt x="55" y="212"/>
                    <a:pt x="58" y="208"/>
                  </a:cubicBezTo>
                  <a:cubicBezTo>
                    <a:pt x="60" y="210"/>
                    <a:pt x="63" y="211"/>
                    <a:pt x="65" y="213"/>
                  </a:cubicBezTo>
                  <a:cubicBezTo>
                    <a:pt x="63" y="218"/>
                    <a:pt x="60" y="223"/>
                    <a:pt x="60" y="224"/>
                  </a:cubicBezTo>
                  <a:cubicBezTo>
                    <a:pt x="59" y="225"/>
                    <a:pt x="59" y="226"/>
                    <a:pt x="59" y="227"/>
                  </a:cubicBezTo>
                  <a:cubicBezTo>
                    <a:pt x="60" y="228"/>
                    <a:pt x="60" y="229"/>
                    <a:pt x="61" y="229"/>
                  </a:cubicBezTo>
                  <a:cubicBezTo>
                    <a:pt x="62" y="230"/>
                    <a:pt x="63" y="230"/>
                    <a:pt x="64" y="230"/>
                  </a:cubicBezTo>
                  <a:cubicBezTo>
                    <a:pt x="65" y="230"/>
                    <a:pt x="66" y="229"/>
                    <a:pt x="67" y="228"/>
                  </a:cubicBezTo>
                  <a:cubicBezTo>
                    <a:pt x="68" y="227"/>
                    <a:pt x="71" y="223"/>
                    <a:pt x="74" y="218"/>
                  </a:cubicBezTo>
                  <a:cubicBezTo>
                    <a:pt x="76" y="219"/>
                    <a:pt x="79" y="221"/>
                    <a:pt x="81" y="222"/>
                  </a:cubicBezTo>
                  <a:cubicBezTo>
                    <a:pt x="80" y="227"/>
                    <a:pt x="78" y="233"/>
                    <a:pt x="78" y="234"/>
                  </a:cubicBezTo>
                  <a:cubicBezTo>
                    <a:pt x="78" y="235"/>
                    <a:pt x="78" y="236"/>
                    <a:pt x="79" y="237"/>
                  </a:cubicBezTo>
                  <a:cubicBezTo>
                    <a:pt x="79" y="237"/>
                    <a:pt x="80" y="238"/>
                    <a:pt x="81" y="239"/>
                  </a:cubicBezTo>
                  <a:cubicBezTo>
                    <a:pt x="82" y="239"/>
                    <a:pt x="83" y="239"/>
                    <a:pt x="84" y="239"/>
                  </a:cubicBezTo>
                  <a:cubicBezTo>
                    <a:pt x="85" y="238"/>
                    <a:pt x="86" y="238"/>
                    <a:pt x="86" y="237"/>
                  </a:cubicBezTo>
                  <a:cubicBezTo>
                    <a:pt x="87" y="236"/>
                    <a:pt x="89" y="230"/>
                    <a:pt x="91" y="225"/>
                  </a:cubicBezTo>
                  <a:cubicBezTo>
                    <a:pt x="94" y="226"/>
                    <a:pt x="96" y="227"/>
                    <a:pt x="99" y="227"/>
                  </a:cubicBezTo>
                  <a:cubicBezTo>
                    <a:pt x="99" y="233"/>
                    <a:pt x="98" y="239"/>
                    <a:pt x="98" y="240"/>
                  </a:cubicBezTo>
                  <a:cubicBezTo>
                    <a:pt x="98" y="241"/>
                    <a:pt x="98" y="242"/>
                    <a:pt x="99" y="243"/>
                  </a:cubicBezTo>
                  <a:cubicBezTo>
                    <a:pt x="100" y="243"/>
                    <a:pt x="100" y="244"/>
                    <a:pt x="101" y="244"/>
                  </a:cubicBezTo>
                  <a:cubicBezTo>
                    <a:pt x="103" y="244"/>
                    <a:pt x="104" y="244"/>
                    <a:pt x="104" y="244"/>
                  </a:cubicBezTo>
                  <a:cubicBezTo>
                    <a:pt x="105" y="243"/>
                    <a:pt x="106" y="242"/>
                    <a:pt x="106" y="241"/>
                  </a:cubicBezTo>
                  <a:cubicBezTo>
                    <a:pt x="107" y="240"/>
                    <a:pt x="108" y="234"/>
                    <a:pt x="110" y="229"/>
                  </a:cubicBezTo>
                  <a:cubicBezTo>
                    <a:pt x="112" y="229"/>
                    <a:pt x="115" y="230"/>
                    <a:pt x="117" y="230"/>
                  </a:cubicBezTo>
                  <a:cubicBezTo>
                    <a:pt x="118" y="235"/>
                    <a:pt x="118" y="241"/>
                    <a:pt x="119" y="242"/>
                  </a:cubicBezTo>
                  <a:cubicBezTo>
                    <a:pt x="119" y="243"/>
                    <a:pt x="119" y="244"/>
                    <a:pt x="120" y="245"/>
                  </a:cubicBezTo>
                  <a:cubicBezTo>
                    <a:pt x="121" y="246"/>
                    <a:pt x="122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6" y="244"/>
                    <a:pt x="127" y="243"/>
                    <a:pt x="127" y="242"/>
                  </a:cubicBezTo>
                  <a:cubicBezTo>
                    <a:pt x="127" y="241"/>
                    <a:pt x="128" y="235"/>
                    <a:pt x="128" y="230"/>
                  </a:cubicBezTo>
                  <a:cubicBezTo>
                    <a:pt x="131" y="230"/>
                    <a:pt x="133" y="229"/>
                    <a:pt x="136" y="229"/>
                  </a:cubicBezTo>
                  <a:cubicBezTo>
                    <a:pt x="137" y="234"/>
                    <a:pt x="139" y="240"/>
                    <a:pt x="139" y="241"/>
                  </a:cubicBezTo>
                  <a:cubicBezTo>
                    <a:pt x="140" y="242"/>
                    <a:pt x="140" y="243"/>
                    <a:pt x="141" y="244"/>
                  </a:cubicBezTo>
                  <a:cubicBezTo>
                    <a:pt x="142" y="244"/>
                    <a:pt x="143" y="244"/>
                    <a:pt x="144" y="244"/>
                  </a:cubicBezTo>
                  <a:cubicBezTo>
                    <a:pt x="145" y="244"/>
                    <a:pt x="146" y="243"/>
                    <a:pt x="147" y="243"/>
                  </a:cubicBezTo>
                  <a:cubicBezTo>
                    <a:pt x="147" y="242"/>
                    <a:pt x="148" y="241"/>
                    <a:pt x="148" y="240"/>
                  </a:cubicBezTo>
                  <a:cubicBezTo>
                    <a:pt x="148" y="239"/>
                    <a:pt x="147" y="233"/>
                    <a:pt x="147" y="227"/>
                  </a:cubicBezTo>
                  <a:cubicBezTo>
                    <a:pt x="149" y="227"/>
                    <a:pt x="152" y="226"/>
                    <a:pt x="154" y="225"/>
                  </a:cubicBezTo>
                  <a:cubicBezTo>
                    <a:pt x="156" y="230"/>
                    <a:pt x="159" y="236"/>
                    <a:pt x="160" y="237"/>
                  </a:cubicBezTo>
                  <a:cubicBezTo>
                    <a:pt x="160" y="238"/>
                    <a:pt x="161" y="238"/>
                    <a:pt x="162" y="239"/>
                  </a:cubicBezTo>
                  <a:cubicBezTo>
                    <a:pt x="163" y="239"/>
                    <a:pt x="164" y="239"/>
                    <a:pt x="165" y="239"/>
                  </a:cubicBezTo>
                  <a:cubicBezTo>
                    <a:pt x="166" y="238"/>
                    <a:pt x="167" y="237"/>
                    <a:pt x="167" y="237"/>
                  </a:cubicBezTo>
                  <a:cubicBezTo>
                    <a:pt x="168" y="236"/>
                    <a:pt x="168" y="235"/>
                    <a:pt x="168" y="234"/>
                  </a:cubicBezTo>
                  <a:cubicBezTo>
                    <a:pt x="167" y="233"/>
                    <a:pt x="166" y="227"/>
                    <a:pt x="164" y="222"/>
                  </a:cubicBezTo>
                  <a:cubicBezTo>
                    <a:pt x="167" y="221"/>
                    <a:pt x="169" y="219"/>
                    <a:pt x="171" y="218"/>
                  </a:cubicBezTo>
                  <a:cubicBezTo>
                    <a:pt x="175" y="223"/>
                    <a:pt x="178" y="227"/>
                    <a:pt x="179" y="228"/>
                  </a:cubicBezTo>
                  <a:cubicBezTo>
                    <a:pt x="179" y="229"/>
                    <a:pt x="180" y="230"/>
                    <a:pt x="181" y="230"/>
                  </a:cubicBezTo>
                  <a:cubicBezTo>
                    <a:pt x="182" y="230"/>
                    <a:pt x="183" y="230"/>
                    <a:pt x="184" y="229"/>
                  </a:cubicBezTo>
                  <a:cubicBezTo>
                    <a:pt x="185" y="229"/>
                    <a:pt x="186" y="228"/>
                    <a:pt x="186" y="227"/>
                  </a:cubicBezTo>
                  <a:cubicBezTo>
                    <a:pt x="187" y="226"/>
                    <a:pt x="187" y="225"/>
                    <a:pt x="186" y="224"/>
                  </a:cubicBezTo>
                  <a:cubicBezTo>
                    <a:pt x="186" y="223"/>
                    <a:pt x="183" y="218"/>
                    <a:pt x="181" y="213"/>
                  </a:cubicBezTo>
                  <a:cubicBezTo>
                    <a:pt x="183" y="211"/>
                    <a:pt x="185" y="210"/>
                    <a:pt x="187" y="208"/>
                  </a:cubicBezTo>
                  <a:cubicBezTo>
                    <a:pt x="191" y="212"/>
                    <a:pt x="195" y="216"/>
                    <a:pt x="196" y="217"/>
                  </a:cubicBezTo>
                  <a:cubicBezTo>
                    <a:pt x="197" y="218"/>
                    <a:pt x="198" y="218"/>
                    <a:pt x="199" y="218"/>
                  </a:cubicBezTo>
                  <a:cubicBezTo>
                    <a:pt x="200" y="218"/>
                    <a:pt x="201" y="218"/>
                    <a:pt x="202" y="217"/>
                  </a:cubicBezTo>
                  <a:cubicBezTo>
                    <a:pt x="203" y="217"/>
                    <a:pt x="203" y="216"/>
                    <a:pt x="203" y="215"/>
                  </a:cubicBezTo>
                  <a:cubicBezTo>
                    <a:pt x="203" y="214"/>
                    <a:pt x="203" y="213"/>
                    <a:pt x="203" y="212"/>
                  </a:cubicBezTo>
                  <a:cubicBezTo>
                    <a:pt x="202" y="211"/>
                    <a:pt x="199" y="206"/>
                    <a:pt x="196" y="201"/>
                  </a:cubicBezTo>
                  <a:cubicBezTo>
                    <a:pt x="198" y="200"/>
                    <a:pt x="199" y="198"/>
                    <a:pt x="201" y="196"/>
                  </a:cubicBezTo>
                  <a:cubicBezTo>
                    <a:pt x="206" y="199"/>
                    <a:pt x="210" y="202"/>
                    <a:pt x="211" y="203"/>
                  </a:cubicBezTo>
                  <a:cubicBezTo>
                    <a:pt x="212" y="204"/>
                    <a:pt x="213" y="204"/>
                    <a:pt x="214" y="204"/>
                  </a:cubicBezTo>
                  <a:cubicBezTo>
                    <a:pt x="215" y="203"/>
                    <a:pt x="216" y="203"/>
                    <a:pt x="217" y="202"/>
                  </a:cubicBezTo>
                  <a:cubicBezTo>
                    <a:pt x="218" y="201"/>
                    <a:pt x="218" y="200"/>
                    <a:pt x="218" y="199"/>
                  </a:cubicBezTo>
                  <a:cubicBezTo>
                    <a:pt x="218" y="198"/>
                    <a:pt x="218" y="197"/>
                    <a:pt x="217" y="196"/>
                  </a:cubicBezTo>
                  <a:cubicBezTo>
                    <a:pt x="216" y="196"/>
                    <a:pt x="212" y="191"/>
                    <a:pt x="208" y="187"/>
                  </a:cubicBezTo>
                  <a:cubicBezTo>
                    <a:pt x="210" y="185"/>
                    <a:pt x="211" y="183"/>
                    <a:pt x="213" y="181"/>
                  </a:cubicBezTo>
                  <a:cubicBezTo>
                    <a:pt x="217" y="183"/>
                    <a:pt x="223" y="186"/>
                    <a:pt x="224" y="186"/>
                  </a:cubicBezTo>
                  <a:cubicBezTo>
                    <a:pt x="225" y="187"/>
                    <a:pt x="226" y="187"/>
                    <a:pt x="227" y="186"/>
                  </a:cubicBezTo>
                  <a:cubicBezTo>
                    <a:pt x="228" y="186"/>
                    <a:pt x="229" y="185"/>
                    <a:pt x="229" y="184"/>
                  </a:cubicBezTo>
                  <a:cubicBezTo>
                    <a:pt x="230" y="184"/>
                    <a:pt x="230" y="182"/>
                    <a:pt x="230" y="181"/>
                  </a:cubicBezTo>
                  <a:cubicBezTo>
                    <a:pt x="230" y="180"/>
                    <a:pt x="229" y="180"/>
                    <a:pt x="228" y="179"/>
                  </a:cubicBezTo>
                  <a:cubicBezTo>
                    <a:pt x="227" y="178"/>
                    <a:pt x="222" y="175"/>
                    <a:pt x="218" y="172"/>
                  </a:cubicBezTo>
                  <a:cubicBezTo>
                    <a:pt x="219" y="169"/>
                    <a:pt x="220" y="167"/>
                    <a:pt x="221" y="165"/>
                  </a:cubicBezTo>
                  <a:cubicBezTo>
                    <a:pt x="226" y="166"/>
                    <a:pt x="232" y="167"/>
                    <a:pt x="233" y="168"/>
                  </a:cubicBezTo>
                  <a:cubicBezTo>
                    <a:pt x="234" y="168"/>
                    <a:pt x="235" y="168"/>
                    <a:pt x="236" y="167"/>
                  </a:cubicBezTo>
                  <a:cubicBezTo>
                    <a:pt x="237" y="167"/>
                    <a:pt x="238" y="166"/>
                    <a:pt x="238" y="165"/>
                  </a:cubicBezTo>
                  <a:cubicBezTo>
                    <a:pt x="239" y="164"/>
                    <a:pt x="239" y="163"/>
                    <a:pt x="238" y="162"/>
                  </a:cubicBezTo>
                  <a:cubicBezTo>
                    <a:pt x="238" y="161"/>
                    <a:pt x="237" y="160"/>
                    <a:pt x="236" y="160"/>
                  </a:cubicBezTo>
                  <a:cubicBezTo>
                    <a:pt x="235" y="159"/>
                    <a:pt x="230" y="157"/>
                    <a:pt x="225" y="154"/>
                  </a:cubicBezTo>
                  <a:cubicBezTo>
                    <a:pt x="226" y="152"/>
                    <a:pt x="226" y="149"/>
                    <a:pt x="227" y="147"/>
                  </a:cubicBezTo>
                  <a:cubicBezTo>
                    <a:pt x="232" y="147"/>
                    <a:pt x="238" y="148"/>
                    <a:pt x="239" y="148"/>
                  </a:cubicBezTo>
                  <a:cubicBezTo>
                    <a:pt x="241" y="148"/>
                    <a:pt x="242" y="147"/>
                    <a:pt x="242" y="147"/>
                  </a:cubicBezTo>
                  <a:cubicBezTo>
                    <a:pt x="243" y="146"/>
                    <a:pt x="244" y="145"/>
                    <a:pt x="244" y="144"/>
                  </a:cubicBezTo>
                  <a:cubicBezTo>
                    <a:pt x="244" y="143"/>
                    <a:pt x="244" y="142"/>
                    <a:pt x="243" y="141"/>
                  </a:cubicBezTo>
                  <a:cubicBezTo>
                    <a:pt x="243" y="140"/>
                    <a:pt x="242" y="140"/>
                    <a:pt x="241" y="139"/>
                  </a:cubicBezTo>
                  <a:cubicBezTo>
                    <a:pt x="240" y="139"/>
                    <a:pt x="234" y="138"/>
                    <a:pt x="229" y="136"/>
                  </a:cubicBezTo>
                  <a:cubicBezTo>
                    <a:pt x="229" y="134"/>
                    <a:pt x="229" y="131"/>
                    <a:pt x="230" y="128"/>
                  </a:cubicBezTo>
                  <a:cubicBezTo>
                    <a:pt x="235" y="128"/>
                    <a:pt x="241" y="127"/>
                    <a:pt x="242" y="127"/>
                  </a:cubicBezTo>
                  <a:close/>
                  <a:moveTo>
                    <a:pt x="123" y="209"/>
                  </a:moveTo>
                  <a:cubicBezTo>
                    <a:pt x="75" y="209"/>
                    <a:pt x="36" y="171"/>
                    <a:pt x="36" y="123"/>
                  </a:cubicBezTo>
                  <a:cubicBezTo>
                    <a:pt x="36" y="75"/>
                    <a:pt x="75" y="36"/>
                    <a:pt x="123" y="36"/>
                  </a:cubicBezTo>
                  <a:cubicBezTo>
                    <a:pt x="171" y="36"/>
                    <a:pt x="209" y="75"/>
                    <a:pt x="209" y="123"/>
                  </a:cubicBezTo>
                  <a:cubicBezTo>
                    <a:pt x="209" y="171"/>
                    <a:pt x="171" y="209"/>
                    <a:pt x="123" y="209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-44449" y="-16933"/>
              <a:ext cx="1051984" cy="1056217"/>
            </a:xfrm>
            <a:custGeom>
              <a:avLst/>
              <a:gdLst>
                <a:gd name="T0" fmla="*/ 165 w 223"/>
                <a:gd name="T1" fmla="*/ 209 h 224"/>
                <a:gd name="T2" fmla="*/ 175 w 223"/>
                <a:gd name="T3" fmla="*/ 200 h 224"/>
                <a:gd name="T4" fmla="*/ 181 w 223"/>
                <a:gd name="T5" fmla="*/ 196 h 224"/>
                <a:gd name="T6" fmla="*/ 191 w 223"/>
                <a:gd name="T7" fmla="*/ 189 h 224"/>
                <a:gd name="T8" fmla="*/ 186 w 223"/>
                <a:gd name="T9" fmla="*/ 174 h 224"/>
                <a:gd name="T10" fmla="*/ 206 w 223"/>
                <a:gd name="T11" fmla="*/ 172 h 224"/>
                <a:gd name="T12" fmla="*/ 199 w 223"/>
                <a:gd name="T13" fmla="*/ 154 h 224"/>
                <a:gd name="T14" fmla="*/ 215 w 223"/>
                <a:gd name="T15" fmla="*/ 152 h 224"/>
                <a:gd name="T16" fmla="*/ 216 w 223"/>
                <a:gd name="T17" fmla="*/ 139 h 224"/>
                <a:gd name="T18" fmla="*/ 218 w 223"/>
                <a:gd name="T19" fmla="*/ 132 h 224"/>
                <a:gd name="T20" fmla="*/ 222 w 223"/>
                <a:gd name="T21" fmla="*/ 119 h 224"/>
                <a:gd name="T22" fmla="*/ 209 w 223"/>
                <a:gd name="T23" fmla="*/ 111 h 224"/>
                <a:gd name="T24" fmla="*/ 222 w 223"/>
                <a:gd name="T25" fmla="*/ 98 h 224"/>
                <a:gd name="T26" fmla="*/ 205 w 223"/>
                <a:gd name="T27" fmla="*/ 88 h 224"/>
                <a:gd name="T28" fmla="*/ 216 w 223"/>
                <a:gd name="T29" fmla="*/ 76 h 224"/>
                <a:gd name="T30" fmla="*/ 209 w 223"/>
                <a:gd name="T31" fmla="*/ 66 h 224"/>
                <a:gd name="T32" fmla="*/ 206 w 223"/>
                <a:gd name="T33" fmla="*/ 59 h 224"/>
                <a:gd name="T34" fmla="*/ 201 w 223"/>
                <a:gd name="T35" fmla="*/ 47 h 224"/>
                <a:gd name="T36" fmla="*/ 185 w 223"/>
                <a:gd name="T37" fmla="*/ 49 h 224"/>
                <a:gd name="T38" fmla="*/ 187 w 223"/>
                <a:gd name="T39" fmla="*/ 30 h 224"/>
                <a:gd name="T40" fmla="*/ 168 w 223"/>
                <a:gd name="T41" fmla="*/ 33 h 224"/>
                <a:gd name="T42" fmla="*/ 169 w 223"/>
                <a:gd name="T43" fmla="*/ 17 h 224"/>
                <a:gd name="T44" fmla="*/ 157 w 223"/>
                <a:gd name="T45" fmla="*/ 14 h 224"/>
                <a:gd name="T46" fmla="*/ 149 w 223"/>
                <a:gd name="T47" fmla="*/ 11 h 224"/>
                <a:gd name="T48" fmla="*/ 138 w 223"/>
                <a:gd name="T49" fmla="*/ 4 h 224"/>
                <a:gd name="T50" fmla="*/ 128 w 223"/>
                <a:gd name="T51" fmla="*/ 16 h 224"/>
                <a:gd name="T52" fmla="*/ 116 w 223"/>
                <a:gd name="T53" fmla="*/ 0 h 224"/>
                <a:gd name="T54" fmla="*/ 104 w 223"/>
                <a:gd name="T55" fmla="*/ 15 h 224"/>
                <a:gd name="T56" fmla="*/ 95 w 223"/>
                <a:gd name="T57" fmla="*/ 3 h 224"/>
                <a:gd name="T58" fmla="*/ 83 w 223"/>
                <a:gd name="T59" fmla="*/ 8 h 224"/>
                <a:gd name="T60" fmla="*/ 75 w 223"/>
                <a:gd name="T61" fmla="*/ 10 h 224"/>
                <a:gd name="T62" fmla="*/ 63 w 223"/>
                <a:gd name="T63" fmla="*/ 13 h 224"/>
                <a:gd name="T64" fmla="*/ 62 w 223"/>
                <a:gd name="T65" fmla="*/ 28 h 224"/>
                <a:gd name="T66" fmla="*/ 44 w 223"/>
                <a:gd name="T67" fmla="*/ 24 h 224"/>
                <a:gd name="T68" fmla="*/ 44 w 223"/>
                <a:gd name="T69" fmla="*/ 43 h 224"/>
                <a:gd name="T70" fmla="*/ 28 w 223"/>
                <a:gd name="T71" fmla="*/ 39 h 224"/>
                <a:gd name="T72" fmla="*/ 22 w 223"/>
                <a:gd name="T73" fmla="*/ 51 h 224"/>
                <a:gd name="T74" fmla="*/ 18 w 223"/>
                <a:gd name="T75" fmla="*/ 57 h 224"/>
                <a:gd name="T76" fmla="*/ 10 w 223"/>
                <a:gd name="T77" fmla="*/ 67 h 224"/>
                <a:gd name="T78" fmla="*/ 20 w 223"/>
                <a:gd name="T79" fmla="*/ 80 h 224"/>
                <a:gd name="T80" fmla="*/ 3 w 223"/>
                <a:gd name="T81" fmla="*/ 88 h 224"/>
                <a:gd name="T82" fmla="*/ 15 w 223"/>
                <a:gd name="T83" fmla="*/ 103 h 224"/>
                <a:gd name="T84" fmla="*/ 1 w 223"/>
                <a:gd name="T85" fmla="*/ 110 h 224"/>
                <a:gd name="T86" fmla="*/ 4 w 223"/>
                <a:gd name="T87" fmla="*/ 123 h 224"/>
                <a:gd name="T88" fmla="*/ 5 w 223"/>
                <a:gd name="T89" fmla="*/ 130 h 224"/>
                <a:gd name="T90" fmla="*/ 5 w 223"/>
                <a:gd name="T91" fmla="*/ 143 h 224"/>
                <a:gd name="T92" fmla="*/ 21 w 223"/>
                <a:gd name="T93" fmla="*/ 146 h 224"/>
                <a:gd name="T94" fmla="*/ 13 w 223"/>
                <a:gd name="T95" fmla="*/ 164 h 224"/>
                <a:gd name="T96" fmla="*/ 32 w 223"/>
                <a:gd name="T97" fmla="*/ 167 h 224"/>
                <a:gd name="T98" fmla="*/ 25 w 223"/>
                <a:gd name="T99" fmla="*/ 182 h 224"/>
                <a:gd name="T100" fmla="*/ 36 w 223"/>
                <a:gd name="T101" fmla="*/ 189 h 224"/>
                <a:gd name="T102" fmla="*/ 41 w 223"/>
                <a:gd name="T103" fmla="*/ 195 h 224"/>
                <a:gd name="T104" fmla="*/ 50 w 223"/>
                <a:gd name="T105" fmla="*/ 204 h 224"/>
                <a:gd name="T106" fmla="*/ 64 w 223"/>
                <a:gd name="T107" fmla="*/ 197 h 224"/>
                <a:gd name="T108" fmla="*/ 69 w 223"/>
                <a:gd name="T109" fmla="*/ 215 h 224"/>
                <a:gd name="T110" fmla="*/ 86 w 223"/>
                <a:gd name="T111" fmla="*/ 206 h 224"/>
                <a:gd name="T112" fmla="*/ 90 w 223"/>
                <a:gd name="T113" fmla="*/ 221 h 224"/>
                <a:gd name="T114" fmla="*/ 103 w 223"/>
                <a:gd name="T115" fmla="*/ 220 h 224"/>
                <a:gd name="T116" fmla="*/ 111 w 223"/>
                <a:gd name="T117" fmla="*/ 221 h 224"/>
                <a:gd name="T118" fmla="*/ 124 w 223"/>
                <a:gd name="T119" fmla="*/ 222 h 224"/>
                <a:gd name="T120" fmla="*/ 129 w 223"/>
                <a:gd name="T121" fmla="*/ 208 h 224"/>
                <a:gd name="T122" fmla="*/ 145 w 223"/>
                <a:gd name="T123" fmla="*/ 219 h 224"/>
                <a:gd name="T124" fmla="*/ 152 w 223"/>
                <a:gd name="T125" fmla="*/ 20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3" h="224">
                  <a:moveTo>
                    <a:pt x="158" y="210"/>
                  </a:moveTo>
                  <a:cubicBezTo>
                    <a:pt x="159" y="211"/>
                    <a:pt x="160" y="211"/>
                    <a:pt x="160" y="212"/>
                  </a:cubicBezTo>
                  <a:cubicBezTo>
                    <a:pt x="161" y="212"/>
                    <a:pt x="162" y="212"/>
                    <a:pt x="163" y="211"/>
                  </a:cubicBezTo>
                  <a:cubicBezTo>
                    <a:pt x="164" y="211"/>
                    <a:pt x="165" y="210"/>
                    <a:pt x="165" y="209"/>
                  </a:cubicBezTo>
                  <a:cubicBezTo>
                    <a:pt x="165" y="208"/>
                    <a:pt x="165" y="207"/>
                    <a:pt x="165" y="206"/>
                  </a:cubicBezTo>
                  <a:cubicBezTo>
                    <a:pt x="165" y="205"/>
                    <a:pt x="163" y="200"/>
                    <a:pt x="161" y="196"/>
                  </a:cubicBezTo>
                  <a:cubicBezTo>
                    <a:pt x="163" y="195"/>
                    <a:pt x="165" y="193"/>
                    <a:pt x="167" y="192"/>
                  </a:cubicBezTo>
                  <a:cubicBezTo>
                    <a:pt x="170" y="196"/>
                    <a:pt x="174" y="200"/>
                    <a:pt x="175" y="200"/>
                  </a:cubicBezTo>
                  <a:cubicBezTo>
                    <a:pt x="175" y="201"/>
                    <a:pt x="176" y="202"/>
                    <a:pt x="177" y="202"/>
                  </a:cubicBezTo>
                  <a:cubicBezTo>
                    <a:pt x="178" y="202"/>
                    <a:pt x="179" y="201"/>
                    <a:pt x="180" y="201"/>
                  </a:cubicBezTo>
                  <a:cubicBezTo>
                    <a:pt x="180" y="200"/>
                    <a:pt x="181" y="199"/>
                    <a:pt x="181" y="198"/>
                  </a:cubicBezTo>
                  <a:cubicBezTo>
                    <a:pt x="181" y="198"/>
                    <a:pt x="181" y="197"/>
                    <a:pt x="181" y="196"/>
                  </a:cubicBezTo>
                  <a:cubicBezTo>
                    <a:pt x="180" y="195"/>
                    <a:pt x="177" y="190"/>
                    <a:pt x="175" y="186"/>
                  </a:cubicBezTo>
                  <a:cubicBezTo>
                    <a:pt x="176" y="185"/>
                    <a:pt x="178" y="183"/>
                    <a:pt x="180" y="181"/>
                  </a:cubicBezTo>
                  <a:cubicBezTo>
                    <a:pt x="184" y="184"/>
                    <a:pt x="188" y="188"/>
                    <a:pt x="189" y="188"/>
                  </a:cubicBezTo>
                  <a:cubicBezTo>
                    <a:pt x="190" y="189"/>
                    <a:pt x="191" y="189"/>
                    <a:pt x="191" y="189"/>
                  </a:cubicBezTo>
                  <a:cubicBezTo>
                    <a:pt x="192" y="189"/>
                    <a:pt x="193" y="188"/>
                    <a:pt x="194" y="188"/>
                  </a:cubicBezTo>
                  <a:cubicBezTo>
                    <a:pt x="195" y="187"/>
                    <a:pt x="195" y="186"/>
                    <a:pt x="195" y="185"/>
                  </a:cubicBezTo>
                  <a:cubicBezTo>
                    <a:pt x="195" y="184"/>
                    <a:pt x="195" y="183"/>
                    <a:pt x="194" y="182"/>
                  </a:cubicBezTo>
                  <a:cubicBezTo>
                    <a:pt x="193" y="182"/>
                    <a:pt x="190" y="178"/>
                    <a:pt x="186" y="174"/>
                  </a:cubicBezTo>
                  <a:cubicBezTo>
                    <a:pt x="188" y="172"/>
                    <a:pt x="189" y="170"/>
                    <a:pt x="191" y="168"/>
                  </a:cubicBezTo>
                  <a:cubicBezTo>
                    <a:pt x="195" y="171"/>
                    <a:pt x="200" y="173"/>
                    <a:pt x="201" y="174"/>
                  </a:cubicBezTo>
                  <a:cubicBezTo>
                    <a:pt x="202" y="174"/>
                    <a:pt x="203" y="174"/>
                    <a:pt x="204" y="174"/>
                  </a:cubicBezTo>
                  <a:cubicBezTo>
                    <a:pt x="204" y="174"/>
                    <a:pt x="205" y="173"/>
                    <a:pt x="206" y="172"/>
                  </a:cubicBezTo>
                  <a:cubicBezTo>
                    <a:pt x="206" y="171"/>
                    <a:pt x="206" y="170"/>
                    <a:pt x="206" y="169"/>
                  </a:cubicBezTo>
                  <a:cubicBezTo>
                    <a:pt x="206" y="169"/>
                    <a:pt x="206" y="168"/>
                    <a:pt x="205" y="167"/>
                  </a:cubicBezTo>
                  <a:cubicBezTo>
                    <a:pt x="204" y="166"/>
                    <a:pt x="200" y="163"/>
                    <a:pt x="196" y="160"/>
                  </a:cubicBezTo>
                  <a:cubicBezTo>
                    <a:pt x="197" y="158"/>
                    <a:pt x="198" y="156"/>
                    <a:pt x="199" y="154"/>
                  </a:cubicBezTo>
                  <a:cubicBezTo>
                    <a:pt x="204" y="155"/>
                    <a:pt x="209" y="157"/>
                    <a:pt x="210" y="157"/>
                  </a:cubicBezTo>
                  <a:cubicBezTo>
                    <a:pt x="211" y="157"/>
                    <a:pt x="212" y="157"/>
                    <a:pt x="213" y="157"/>
                  </a:cubicBezTo>
                  <a:cubicBezTo>
                    <a:pt x="214" y="157"/>
                    <a:pt x="214" y="156"/>
                    <a:pt x="215" y="155"/>
                  </a:cubicBezTo>
                  <a:cubicBezTo>
                    <a:pt x="215" y="154"/>
                    <a:pt x="215" y="153"/>
                    <a:pt x="215" y="152"/>
                  </a:cubicBezTo>
                  <a:cubicBezTo>
                    <a:pt x="215" y="151"/>
                    <a:pt x="214" y="150"/>
                    <a:pt x="213" y="150"/>
                  </a:cubicBezTo>
                  <a:cubicBezTo>
                    <a:pt x="212" y="150"/>
                    <a:pt x="207" y="147"/>
                    <a:pt x="203" y="145"/>
                  </a:cubicBezTo>
                  <a:cubicBezTo>
                    <a:pt x="204" y="142"/>
                    <a:pt x="204" y="140"/>
                    <a:pt x="205" y="138"/>
                  </a:cubicBezTo>
                  <a:cubicBezTo>
                    <a:pt x="210" y="139"/>
                    <a:pt x="215" y="139"/>
                    <a:pt x="216" y="139"/>
                  </a:cubicBezTo>
                  <a:cubicBezTo>
                    <a:pt x="217" y="139"/>
                    <a:pt x="218" y="139"/>
                    <a:pt x="219" y="139"/>
                  </a:cubicBezTo>
                  <a:cubicBezTo>
                    <a:pt x="220" y="138"/>
                    <a:pt x="220" y="137"/>
                    <a:pt x="221" y="136"/>
                  </a:cubicBezTo>
                  <a:cubicBezTo>
                    <a:pt x="221" y="135"/>
                    <a:pt x="221" y="134"/>
                    <a:pt x="220" y="134"/>
                  </a:cubicBezTo>
                  <a:cubicBezTo>
                    <a:pt x="220" y="133"/>
                    <a:pt x="219" y="132"/>
                    <a:pt x="218" y="132"/>
                  </a:cubicBezTo>
                  <a:cubicBezTo>
                    <a:pt x="217" y="131"/>
                    <a:pt x="212" y="130"/>
                    <a:pt x="207" y="128"/>
                  </a:cubicBezTo>
                  <a:cubicBezTo>
                    <a:pt x="208" y="126"/>
                    <a:pt x="208" y="124"/>
                    <a:pt x="208" y="121"/>
                  </a:cubicBezTo>
                  <a:cubicBezTo>
                    <a:pt x="213" y="121"/>
                    <a:pt x="219" y="121"/>
                    <a:pt x="220" y="121"/>
                  </a:cubicBezTo>
                  <a:cubicBezTo>
                    <a:pt x="221" y="121"/>
                    <a:pt x="221" y="120"/>
                    <a:pt x="222" y="119"/>
                  </a:cubicBezTo>
                  <a:cubicBezTo>
                    <a:pt x="223" y="119"/>
                    <a:pt x="223" y="118"/>
                    <a:pt x="223" y="117"/>
                  </a:cubicBezTo>
                  <a:cubicBezTo>
                    <a:pt x="223" y="116"/>
                    <a:pt x="223" y="115"/>
                    <a:pt x="222" y="114"/>
                  </a:cubicBezTo>
                  <a:cubicBezTo>
                    <a:pt x="222" y="114"/>
                    <a:pt x="221" y="113"/>
                    <a:pt x="220" y="113"/>
                  </a:cubicBezTo>
                  <a:cubicBezTo>
                    <a:pt x="219" y="113"/>
                    <a:pt x="213" y="112"/>
                    <a:pt x="209" y="111"/>
                  </a:cubicBezTo>
                  <a:cubicBezTo>
                    <a:pt x="209" y="109"/>
                    <a:pt x="209" y="107"/>
                    <a:pt x="208" y="104"/>
                  </a:cubicBezTo>
                  <a:cubicBezTo>
                    <a:pt x="213" y="103"/>
                    <a:pt x="218" y="102"/>
                    <a:pt x="219" y="102"/>
                  </a:cubicBezTo>
                  <a:cubicBezTo>
                    <a:pt x="220" y="102"/>
                    <a:pt x="221" y="101"/>
                    <a:pt x="222" y="100"/>
                  </a:cubicBezTo>
                  <a:cubicBezTo>
                    <a:pt x="222" y="99"/>
                    <a:pt x="222" y="98"/>
                    <a:pt x="222" y="98"/>
                  </a:cubicBezTo>
                  <a:cubicBezTo>
                    <a:pt x="222" y="97"/>
                    <a:pt x="222" y="96"/>
                    <a:pt x="221" y="95"/>
                  </a:cubicBezTo>
                  <a:cubicBezTo>
                    <a:pt x="220" y="94"/>
                    <a:pt x="219" y="94"/>
                    <a:pt x="218" y="94"/>
                  </a:cubicBezTo>
                  <a:cubicBezTo>
                    <a:pt x="217" y="94"/>
                    <a:pt x="212" y="94"/>
                    <a:pt x="207" y="95"/>
                  </a:cubicBezTo>
                  <a:cubicBezTo>
                    <a:pt x="207" y="92"/>
                    <a:pt x="206" y="90"/>
                    <a:pt x="205" y="88"/>
                  </a:cubicBezTo>
                  <a:cubicBezTo>
                    <a:pt x="210" y="86"/>
                    <a:pt x="215" y="84"/>
                    <a:pt x="216" y="83"/>
                  </a:cubicBezTo>
                  <a:cubicBezTo>
                    <a:pt x="217" y="83"/>
                    <a:pt x="217" y="82"/>
                    <a:pt x="218" y="81"/>
                  </a:cubicBezTo>
                  <a:cubicBezTo>
                    <a:pt x="218" y="80"/>
                    <a:pt x="218" y="79"/>
                    <a:pt x="218" y="79"/>
                  </a:cubicBezTo>
                  <a:cubicBezTo>
                    <a:pt x="218" y="78"/>
                    <a:pt x="217" y="77"/>
                    <a:pt x="216" y="76"/>
                  </a:cubicBezTo>
                  <a:cubicBezTo>
                    <a:pt x="216" y="76"/>
                    <a:pt x="215" y="76"/>
                    <a:pt x="214" y="76"/>
                  </a:cubicBezTo>
                  <a:cubicBezTo>
                    <a:pt x="213" y="76"/>
                    <a:pt x="207" y="77"/>
                    <a:pt x="203" y="78"/>
                  </a:cubicBezTo>
                  <a:cubicBezTo>
                    <a:pt x="202" y="76"/>
                    <a:pt x="201" y="74"/>
                    <a:pt x="200" y="72"/>
                  </a:cubicBezTo>
                  <a:cubicBezTo>
                    <a:pt x="204" y="69"/>
                    <a:pt x="208" y="66"/>
                    <a:pt x="209" y="66"/>
                  </a:cubicBezTo>
                  <a:cubicBezTo>
                    <a:pt x="210" y="65"/>
                    <a:pt x="211" y="64"/>
                    <a:pt x="211" y="63"/>
                  </a:cubicBezTo>
                  <a:cubicBezTo>
                    <a:pt x="211" y="62"/>
                    <a:pt x="211" y="61"/>
                    <a:pt x="211" y="61"/>
                  </a:cubicBezTo>
                  <a:cubicBezTo>
                    <a:pt x="210" y="60"/>
                    <a:pt x="209" y="59"/>
                    <a:pt x="209" y="59"/>
                  </a:cubicBezTo>
                  <a:cubicBezTo>
                    <a:pt x="208" y="58"/>
                    <a:pt x="207" y="58"/>
                    <a:pt x="206" y="59"/>
                  </a:cubicBezTo>
                  <a:cubicBezTo>
                    <a:pt x="205" y="59"/>
                    <a:pt x="200" y="61"/>
                    <a:pt x="195" y="63"/>
                  </a:cubicBezTo>
                  <a:cubicBezTo>
                    <a:pt x="194" y="61"/>
                    <a:pt x="193" y="59"/>
                    <a:pt x="191" y="57"/>
                  </a:cubicBezTo>
                  <a:cubicBezTo>
                    <a:pt x="195" y="54"/>
                    <a:pt x="199" y="50"/>
                    <a:pt x="200" y="49"/>
                  </a:cubicBezTo>
                  <a:cubicBezTo>
                    <a:pt x="200" y="49"/>
                    <a:pt x="201" y="48"/>
                    <a:pt x="201" y="47"/>
                  </a:cubicBezTo>
                  <a:cubicBezTo>
                    <a:pt x="201" y="46"/>
                    <a:pt x="201" y="45"/>
                    <a:pt x="200" y="44"/>
                  </a:cubicBezTo>
                  <a:cubicBezTo>
                    <a:pt x="200" y="43"/>
                    <a:pt x="199" y="43"/>
                    <a:pt x="198" y="43"/>
                  </a:cubicBezTo>
                  <a:cubicBezTo>
                    <a:pt x="197" y="42"/>
                    <a:pt x="196" y="43"/>
                    <a:pt x="195" y="43"/>
                  </a:cubicBezTo>
                  <a:cubicBezTo>
                    <a:pt x="194" y="44"/>
                    <a:pt x="190" y="47"/>
                    <a:pt x="185" y="49"/>
                  </a:cubicBezTo>
                  <a:cubicBezTo>
                    <a:pt x="184" y="47"/>
                    <a:pt x="182" y="46"/>
                    <a:pt x="181" y="44"/>
                  </a:cubicBezTo>
                  <a:cubicBezTo>
                    <a:pt x="184" y="40"/>
                    <a:pt x="187" y="36"/>
                    <a:pt x="188" y="35"/>
                  </a:cubicBezTo>
                  <a:cubicBezTo>
                    <a:pt x="188" y="34"/>
                    <a:pt x="188" y="33"/>
                    <a:pt x="188" y="32"/>
                  </a:cubicBezTo>
                  <a:cubicBezTo>
                    <a:pt x="188" y="31"/>
                    <a:pt x="188" y="30"/>
                    <a:pt x="187" y="30"/>
                  </a:cubicBezTo>
                  <a:cubicBezTo>
                    <a:pt x="186" y="29"/>
                    <a:pt x="185" y="29"/>
                    <a:pt x="184" y="29"/>
                  </a:cubicBezTo>
                  <a:cubicBezTo>
                    <a:pt x="184" y="29"/>
                    <a:pt x="183" y="29"/>
                    <a:pt x="182" y="30"/>
                  </a:cubicBezTo>
                  <a:cubicBezTo>
                    <a:pt x="181" y="30"/>
                    <a:pt x="177" y="34"/>
                    <a:pt x="173" y="37"/>
                  </a:cubicBezTo>
                  <a:cubicBezTo>
                    <a:pt x="172" y="36"/>
                    <a:pt x="170" y="34"/>
                    <a:pt x="168" y="33"/>
                  </a:cubicBezTo>
                  <a:cubicBezTo>
                    <a:pt x="170" y="29"/>
                    <a:pt x="172" y="24"/>
                    <a:pt x="173" y="23"/>
                  </a:cubicBezTo>
                  <a:cubicBezTo>
                    <a:pt x="173" y="22"/>
                    <a:pt x="173" y="21"/>
                    <a:pt x="173" y="20"/>
                  </a:cubicBezTo>
                  <a:cubicBezTo>
                    <a:pt x="173" y="19"/>
                    <a:pt x="172" y="18"/>
                    <a:pt x="172" y="18"/>
                  </a:cubicBezTo>
                  <a:cubicBezTo>
                    <a:pt x="171" y="17"/>
                    <a:pt x="170" y="17"/>
                    <a:pt x="169" y="17"/>
                  </a:cubicBezTo>
                  <a:cubicBezTo>
                    <a:pt x="168" y="17"/>
                    <a:pt x="167" y="18"/>
                    <a:pt x="167" y="19"/>
                  </a:cubicBezTo>
                  <a:cubicBezTo>
                    <a:pt x="166" y="19"/>
                    <a:pt x="163" y="24"/>
                    <a:pt x="160" y="28"/>
                  </a:cubicBezTo>
                  <a:cubicBezTo>
                    <a:pt x="157" y="26"/>
                    <a:pt x="155" y="25"/>
                    <a:pt x="153" y="24"/>
                  </a:cubicBezTo>
                  <a:cubicBezTo>
                    <a:pt x="155" y="20"/>
                    <a:pt x="156" y="15"/>
                    <a:pt x="157" y="14"/>
                  </a:cubicBezTo>
                  <a:cubicBezTo>
                    <a:pt x="157" y="13"/>
                    <a:pt x="157" y="12"/>
                    <a:pt x="156" y="11"/>
                  </a:cubicBezTo>
                  <a:cubicBezTo>
                    <a:pt x="156" y="10"/>
                    <a:pt x="155" y="9"/>
                    <a:pt x="154" y="9"/>
                  </a:cubicBezTo>
                  <a:cubicBezTo>
                    <a:pt x="153" y="8"/>
                    <a:pt x="152" y="8"/>
                    <a:pt x="152" y="9"/>
                  </a:cubicBezTo>
                  <a:cubicBezTo>
                    <a:pt x="151" y="9"/>
                    <a:pt x="150" y="10"/>
                    <a:pt x="149" y="11"/>
                  </a:cubicBezTo>
                  <a:cubicBezTo>
                    <a:pt x="149" y="11"/>
                    <a:pt x="146" y="16"/>
                    <a:pt x="144" y="21"/>
                  </a:cubicBezTo>
                  <a:cubicBezTo>
                    <a:pt x="142" y="20"/>
                    <a:pt x="140" y="19"/>
                    <a:pt x="137" y="19"/>
                  </a:cubicBezTo>
                  <a:cubicBezTo>
                    <a:pt x="138" y="14"/>
                    <a:pt x="139" y="8"/>
                    <a:pt x="139" y="7"/>
                  </a:cubicBezTo>
                  <a:cubicBezTo>
                    <a:pt x="139" y="6"/>
                    <a:pt x="139" y="5"/>
                    <a:pt x="138" y="4"/>
                  </a:cubicBezTo>
                  <a:cubicBezTo>
                    <a:pt x="137" y="4"/>
                    <a:pt x="137" y="3"/>
                    <a:pt x="136" y="3"/>
                  </a:cubicBezTo>
                  <a:cubicBezTo>
                    <a:pt x="135" y="3"/>
                    <a:pt x="134" y="3"/>
                    <a:pt x="133" y="3"/>
                  </a:cubicBezTo>
                  <a:cubicBezTo>
                    <a:pt x="132" y="4"/>
                    <a:pt x="132" y="5"/>
                    <a:pt x="131" y="6"/>
                  </a:cubicBezTo>
                  <a:cubicBezTo>
                    <a:pt x="131" y="7"/>
                    <a:pt x="129" y="12"/>
                    <a:pt x="128" y="16"/>
                  </a:cubicBezTo>
                  <a:cubicBezTo>
                    <a:pt x="125" y="16"/>
                    <a:pt x="123" y="16"/>
                    <a:pt x="121" y="15"/>
                  </a:cubicBezTo>
                  <a:cubicBezTo>
                    <a:pt x="120" y="11"/>
                    <a:pt x="120" y="5"/>
                    <a:pt x="120" y="4"/>
                  </a:cubicBezTo>
                  <a:cubicBezTo>
                    <a:pt x="120" y="3"/>
                    <a:pt x="120" y="2"/>
                    <a:pt x="119" y="2"/>
                  </a:cubicBezTo>
                  <a:cubicBezTo>
                    <a:pt x="118" y="1"/>
                    <a:pt x="117" y="1"/>
                    <a:pt x="116" y="0"/>
                  </a:cubicBezTo>
                  <a:cubicBezTo>
                    <a:pt x="116" y="0"/>
                    <a:pt x="115" y="1"/>
                    <a:pt x="114" y="1"/>
                  </a:cubicBezTo>
                  <a:cubicBezTo>
                    <a:pt x="113" y="2"/>
                    <a:pt x="113" y="3"/>
                    <a:pt x="112" y="4"/>
                  </a:cubicBezTo>
                  <a:cubicBezTo>
                    <a:pt x="112" y="5"/>
                    <a:pt x="112" y="10"/>
                    <a:pt x="111" y="15"/>
                  </a:cubicBezTo>
                  <a:cubicBezTo>
                    <a:pt x="109" y="15"/>
                    <a:pt x="106" y="15"/>
                    <a:pt x="104" y="15"/>
                  </a:cubicBezTo>
                  <a:cubicBezTo>
                    <a:pt x="103" y="11"/>
                    <a:pt x="102" y="5"/>
                    <a:pt x="101" y="4"/>
                  </a:cubicBezTo>
                  <a:cubicBezTo>
                    <a:pt x="101" y="3"/>
                    <a:pt x="100" y="3"/>
                    <a:pt x="100" y="2"/>
                  </a:cubicBezTo>
                  <a:cubicBezTo>
                    <a:pt x="99" y="2"/>
                    <a:pt x="98" y="1"/>
                    <a:pt x="97" y="1"/>
                  </a:cubicBezTo>
                  <a:cubicBezTo>
                    <a:pt x="96" y="2"/>
                    <a:pt x="95" y="2"/>
                    <a:pt x="95" y="3"/>
                  </a:cubicBezTo>
                  <a:cubicBezTo>
                    <a:pt x="94" y="3"/>
                    <a:pt x="94" y="4"/>
                    <a:pt x="94" y="5"/>
                  </a:cubicBezTo>
                  <a:cubicBezTo>
                    <a:pt x="94" y="6"/>
                    <a:pt x="94" y="12"/>
                    <a:pt x="94" y="17"/>
                  </a:cubicBezTo>
                  <a:cubicBezTo>
                    <a:pt x="92" y="17"/>
                    <a:pt x="89" y="18"/>
                    <a:pt x="87" y="18"/>
                  </a:cubicBezTo>
                  <a:cubicBezTo>
                    <a:pt x="85" y="14"/>
                    <a:pt x="83" y="9"/>
                    <a:pt x="83" y="8"/>
                  </a:cubicBezTo>
                  <a:cubicBezTo>
                    <a:pt x="82" y="7"/>
                    <a:pt x="82" y="6"/>
                    <a:pt x="81" y="6"/>
                  </a:cubicBezTo>
                  <a:cubicBezTo>
                    <a:pt x="80" y="5"/>
                    <a:pt x="79" y="5"/>
                    <a:pt x="78" y="6"/>
                  </a:cubicBezTo>
                  <a:cubicBezTo>
                    <a:pt x="77" y="6"/>
                    <a:pt x="76" y="7"/>
                    <a:pt x="76" y="7"/>
                  </a:cubicBezTo>
                  <a:cubicBezTo>
                    <a:pt x="75" y="8"/>
                    <a:pt x="75" y="9"/>
                    <a:pt x="75" y="10"/>
                  </a:cubicBezTo>
                  <a:cubicBezTo>
                    <a:pt x="76" y="11"/>
                    <a:pt x="77" y="16"/>
                    <a:pt x="78" y="21"/>
                  </a:cubicBezTo>
                  <a:cubicBezTo>
                    <a:pt x="76" y="22"/>
                    <a:pt x="73" y="23"/>
                    <a:pt x="71" y="24"/>
                  </a:cubicBezTo>
                  <a:cubicBezTo>
                    <a:pt x="69" y="20"/>
                    <a:pt x="66" y="15"/>
                    <a:pt x="65" y="14"/>
                  </a:cubicBezTo>
                  <a:cubicBezTo>
                    <a:pt x="65" y="13"/>
                    <a:pt x="64" y="13"/>
                    <a:pt x="63" y="13"/>
                  </a:cubicBezTo>
                  <a:cubicBezTo>
                    <a:pt x="62" y="12"/>
                    <a:pt x="61" y="13"/>
                    <a:pt x="60" y="13"/>
                  </a:cubicBezTo>
                  <a:cubicBezTo>
                    <a:pt x="59" y="14"/>
                    <a:pt x="59" y="14"/>
                    <a:pt x="58" y="15"/>
                  </a:cubicBezTo>
                  <a:cubicBezTo>
                    <a:pt x="58" y="16"/>
                    <a:pt x="58" y="17"/>
                    <a:pt x="58" y="18"/>
                  </a:cubicBezTo>
                  <a:cubicBezTo>
                    <a:pt x="59" y="19"/>
                    <a:pt x="61" y="24"/>
                    <a:pt x="62" y="28"/>
                  </a:cubicBezTo>
                  <a:cubicBezTo>
                    <a:pt x="60" y="30"/>
                    <a:pt x="58" y="31"/>
                    <a:pt x="57" y="32"/>
                  </a:cubicBezTo>
                  <a:cubicBezTo>
                    <a:pt x="53" y="29"/>
                    <a:pt x="50" y="25"/>
                    <a:pt x="49" y="24"/>
                  </a:cubicBezTo>
                  <a:cubicBezTo>
                    <a:pt x="48" y="23"/>
                    <a:pt x="47" y="23"/>
                    <a:pt x="46" y="23"/>
                  </a:cubicBezTo>
                  <a:cubicBezTo>
                    <a:pt x="45" y="23"/>
                    <a:pt x="44" y="23"/>
                    <a:pt x="44" y="24"/>
                  </a:cubicBezTo>
                  <a:cubicBezTo>
                    <a:pt x="43" y="24"/>
                    <a:pt x="42" y="25"/>
                    <a:pt x="42" y="26"/>
                  </a:cubicBezTo>
                  <a:cubicBezTo>
                    <a:pt x="42" y="27"/>
                    <a:pt x="42" y="28"/>
                    <a:pt x="43" y="29"/>
                  </a:cubicBezTo>
                  <a:cubicBezTo>
                    <a:pt x="43" y="30"/>
                    <a:pt x="46" y="34"/>
                    <a:pt x="49" y="38"/>
                  </a:cubicBezTo>
                  <a:cubicBezTo>
                    <a:pt x="47" y="40"/>
                    <a:pt x="45" y="41"/>
                    <a:pt x="44" y="43"/>
                  </a:cubicBezTo>
                  <a:cubicBezTo>
                    <a:pt x="40" y="40"/>
                    <a:pt x="35" y="37"/>
                    <a:pt x="34" y="36"/>
                  </a:cubicBezTo>
                  <a:cubicBezTo>
                    <a:pt x="34" y="36"/>
                    <a:pt x="33" y="35"/>
                    <a:pt x="32" y="35"/>
                  </a:cubicBezTo>
                  <a:cubicBezTo>
                    <a:pt x="31" y="36"/>
                    <a:pt x="30" y="36"/>
                    <a:pt x="29" y="37"/>
                  </a:cubicBezTo>
                  <a:cubicBezTo>
                    <a:pt x="29" y="37"/>
                    <a:pt x="28" y="38"/>
                    <a:pt x="28" y="39"/>
                  </a:cubicBezTo>
                  <a:cubicBezTo>
                    <a:pt x="28" y="40"/>
                    <a:pt x="29" y="41"/>
                    <a:pt x="29" y="42"/>
                  </a:cubicBezTo>
                  <a:cubicBezTo>
                    <a:pt x="30" y="43"/>
                    <a:pt x="34" y="47"/>
                    <a:pt x="37" y="50"/>
                  </a:cubicBezTo>
                  <a:cubicBezTo>
                    <a:pt x="35" y="52"/>
                    <a:pt x="34" y="54"/>
                    <a:pt x="33" y="56"/>
                  </a:cubicBezTo>
                  <a:cubicBezTo>
                    <a:pt x="28" y="54"/>
                    <a:pt x="23" y="51"/>
                    <a:pt x="22" y="51"/>
                  </a:cubicBezTo>
                  <a:cubicBezTo>
                    <a:pt x="22" y="50"/>
                    <a:pt x="21" y="50"/>
                    <a:pt x="20" y="51"/>
                  </a:cubicBezTo>
                  <a:cubicBezTo>
                    <a:pt x="19" y="51"/>
                    <a:pt x="18" y="51"/>
                    <a:pt x="18" y="52"/>
                  </a:cubicBezTo>
                  <a:cubicBezTo>
                    <a:pt x="17" y="53"/>
                    <a:pt x="17" y="54"/>
                    <a:pt x="17" y="55"/>
                  </a:cubicBezTo>
                  <a:cubicBezTo>
                    <a:pt x="17" y="56"/>
                    <a:pt x="18" y="57"/>
                    <a:pt x="18" y="57"/>
                  </a:cubicBezTo>
                  <a:cubicBezTo>
                    <a:pt x="19" y="58"/>
                    <a:pt x="23" y="61"/>
                    <a:pt x="27" y="64"/>
                  </a:cubicBezTo>
                  <a:cubicBezTo>
                    <a:pt x="26" y="66"/>
                    <a:pt x="25" y="68"/>
                    <a:pt x="24" y="70"/>
                  </a:cubicBezTo>
                  <a:cubicBezTo>
                    <a:pt x="19" y="69"/>
                    <a:pt x="14" y="67"/>
                    <a:pt x="13" y="67"/>
                  </a:cubicBezTo>
                  <a:cubicBezTo>
                    <a:pt x="12" y="67"/>
                    <a:pt x="11" y="67"/>
                    <a:pt x="10" y="67"/>
                  </a:cubicBezTo>
                  <a:cubicBezTo>
                    <a:pt x="10" y="68"/>
                    <a:pt x="9" y="69"/>
                    <a:pt x="9" y="69"/>
                  </a:cubicBezTo>
                  <a:cubicBezTo>
                    <a:pt x="8" y="70"/>
                    <a:pt x="8" y="71"/>
                    <a:pt x="8" y="72"/>
                  </a:cubicBezTo>
                  <a:cubicBezTo>
                    <a:pt x="9" y="73"/>
                    <a:pt x="9" y="74"/>
                    <a:pt x="10" y="74"/>
                  </a:cubicBezTo>
                  <a:cubicBezTo>
                    <a:pt x="11" y="75"/>
                    <a:pt x="16" y="77"/>
                    <a:pt x="20" y="80"/>
                  </a:cubicBezTo>
                  <a:cubicBezTo>
                    <a:pt x="20" y="82"/>
                    <a:pt x="19" y="84"/>
                    <a:pt x="18" y="86"/>
                  </a:cubicBezTo>
                  <a:cubicBezTo>
                    <a:pt x="13" y="86"/>
                    <a:pt x="8" y="85"/>
                    <a:pt x="7" y="85"/>
                  </a:cubicBezTo>
                  <a:cubicBezTo>
                    <a:pt x="6" y="85"/>
                    <a:pt x="5" y="85"/>
                    <a:pt x="4" y="86"/>
                  </a:cubicBezTo>
                  <a:cubicBezTo>
                    <a:pt x="4" y="86"/>
                    <a:pt x="3" y="87"/>
                    <a:pt x="3" y="88"/>
                  </a:cubicBezTo>
                  <a:cubicBezTo>
                    <a:pt x="2" y="89"/>
                    <a:pt x="3" y="90"/>
                    <a:pt x="3" y="91"/>
                  </a:cubicBezTo>
                  <a:cubicBezTo>
                    <a:pt x="4" y="92"/>
                    <a:pt x="4" y="92"/>
                    <a:pt x="5" y="93"/>
                  </a:cubicBezTo>
                  <a:cubicBezTo>
                    <a:pt x="6" y="93"/>
                    <a:pt x="11" y="95"/>
                    <a:pt x="16" y="96"/>
                  </a:cubicBezTo>
                  <a:cubicBezTo>
                    <a:pt x="16" y="98"/>
                    <a:pt x="15" y="101"/>
                    <a:pt x="15" y="103"/>
                  </a:cubicBezTo>
                  <a:cubicBezTo>
                    <a:pt x="10" y="103"/>
                    <a:pt x="5" y="104"/>
                    <a:pt x="4" y="104"/>
                  </a:cubicBezTo>
                  <a:cubicBezTo>
                    <a:pt x="3" y="104"/>
                    <a:pt x="2" y="104"/>
                    <a:pt x="1" y="105"/>
                  </a:cubicBezTo>
                  <a:cubicBezTo>
                    <a:pt x="1" y="105"/>
                    <a:pt x="0" y="106"/>
                    <a:pt x="0" y="107"/>
                  </a:cubicBezTo>
                  <a:cubicBezTo>
                    <a:pt x="0" y="108"/>
                    <a:pt x="1" y="109"/>
                    <a:pt x="1" y="110"/>
                  </a:cubicBezTo>
                  <a:cubicBezTo>
                    <a:pt x="2" y="111"/>
                    <a:pt x="2" y="111"/>
                    <a:pt x="3" y="111"/>
                  </a:cubicBezTo>
                  <a:cubicBezTo>
                    <a:pt x="4" y="111"/>
                    <a:pt x="10" y="112"/>
                    <a:pt x="15" y="113"/>
                  </a:cubicBezTo>
                  <a:cubicBezTo>
                    <a:pt x="15" y="115"/>
                    <a:pt x="15" y="118"/>
                    <a:pt x="15" y="120"/>
                  </a:cubicBezTo>
                  <a:cubicBezTo>
                    <a:pt x="10" y="121"/>
                    <a:pt x="5" y="122"/>
                    <a:pt x="4" y="123"/>
                  </a:cubicBezTo>
                  <a:cubicBezTo>
                    <a:pt x="3" y="123"/>
                    <a:pt x="2" y="123"/>
                    <a:pt x="2" y="124"/>
                  </a:cubicBezTo>
                  <a:cubicBezTo>
                    <a:pt x="1" y="125"/>
                    <a:pt x="1" y="126"/>
                    <a:pt x="1" y="127"/>
                  </a:cubicBezTo>
                  <a:cubicBezTo>
                    <a:pt x="1" y="128"/>
                    <a:pt x="2" y="129"/>
                    <a:pt x="2" y="129"/>
                  </a:cubicBezTo>
                  <a:cubicBezTo>
                    <a:pt x="3" y="130"/>
                    <a:pt x="4" y="130"/>
                    <a:pt x="5" y="130"/>
                  </a:cubicBezTo>
                  <a:cubicBezTo>
                    <a:pt x="6" y="130"/>
                    <a:pt x="11" y="130"/>
                    <a:pt x="16" y="130"/>
                  </a:cubicBezTo>
                  <a:cubicBezTo>
                    <a:pt x="17" y="132"/>
                    <a:pt x="17" y="134"/>
                    <a:pt x="18" y="137"/>
                  </a:cubicBezTo>
                  <a:cubicBezTo>
                    <a:pt x="13" y="139"/>
                    <a:pt x="8" y="141"/>
                    <a:pt x="7" y="141"/>
                  </a:cubicBezTo>
                  <a:cubicBezTo>
                    <a:pt x="6" y="141"/>
                    <a:pt x="6" y="142"/>
                    <a:pt x="5" y="143"/>
                  </a:cubicBezTo>
                  <a:cubicBezTo>
                    <a:pt x="5" y="144"/>
                    <a:pt x="5" y="145"/>
                    <a:pt x="5" y="146"/>
                  </a:cubicBezTo>
                  <a:cubicBezTo>
                    <a:pt x="6" y="147"/>
                    <a:pt x="6" y="148"/>
                    <a:pt x="7" y="148"/>
                  </a:cubicBezTo>
                  <a:cubicBezTo>
                    <a:pt x="8" y="148"/>
                    <a:pt x="9" y="149"/>
                    <a:pt x="10" y="149"/>
                  </a:cubicBezTo>
                  <a:cubicBezTo>
                    <a:pt x="11" y="148"/>
                    <a:pt x="16" y="147"/>
                    <a:pt x="21" y="146"/>
                  </a:cubicBezTo>
                  <a:cubicBezTo>
                    <a:pt x="22" y="148"/>
                    <a:pt x="22" y="150"/>
                    <a:pt x="24" y="153"/>
                  </a:cubicBezTo>
                  <a:cubicBezTo>
                    <a:pt x="19" y="155"/>
                    <a:pt x="15" y="158"/>
                    <a:pt x="14" y="159"/>
                  </a:cubicBezTo>
                  <a:cubicBezTo>
                    <a:pt x="13" y="159"/>
                    <a:pt x="13" y="160"/>
                    <a:pt x="12" y="161"/>
                  </a:cubicBezTo>
                  <a:cubicBezTo>
                    <a:pt x="12" y="162"/>
                    <a:pt x="12" y="163"/>
                    <a:pt x="13" y="164"/>
                  </a:cubicBezTo>
                  <a:cubicBezTo>
                    <a:pt x="13" y="165"/>
                    <a:pt x="14" y="165"/>
                    <a:pt x="15" y="166"/>
                  </a:cubicBezTo>
                  <a:cubicBezTo>
                    <a:pt x="16" y="166"/>
                    <a:pt x="17" y="166"/>
                    <a:pt x="17" y="166"/>
                  </a:cubicBezTo>
                  <a:cubicBezTo>
                    <a:pt x="18" y="165"/>
                    <a:pt x="24" y="163"/>
                    <a:pt x="28" y="161"/>
                  </a:cubicBezTo>
                  <a:cubicBezTo>
                    <a:pt x="29" y="163"/>
                    <a:pt x="30" y="165"/>
                    <a:pt x="32" y="167"/>
                  </a:cubicBezTo>
                  <a:cubicBezTo>
                    <a:pt x="28" y="171"/>
                    <a:pt x="24" y="174"/>
                    <a:pt x="24" y="175"/>
                  </a:cubicBezTo>
                  <a:cubicBezTo>
                    <a:pt x="23" y="176"/>
                    <a:pt x="22" y="177"/>
                    <a:pt x="22" y="178"/>
                  </a:cubicBezTo>
                  <a:cubicBezTo>
                    <a:pt x="22" y="178"/>
                    <a:pt x="23" y="179"/>
                    <a:pt x="23" y="180"/>
                  </a:cubicBezTo>
                  <a:cubicBezTo>
                    <a:pt x="24" y="181"/>
                    <a:pt x="25" y="181"/>
                    <a:pt x="25" y="182"/>
                  </a:cubicBezTo>
                  <a:cubicBezTo>
                    <a:pt x="26" y="182"/>
                    <a:pt x="27" y="182"/>
                    <a:pt x="28" y="181"/>
                  </a:cubicBezTo>
                  <a:cubicBezTo>
                    <a:pt x="29" y="181"/>
                    <a:pt x="34" y="178"/>
                    <a:pt x="38" y="175"/>
                  </a:cubicBezTo>
                  <a:cubicBezTo>
                    <a:pt x="39" y="177"/>
                    <a:pt x="41" y="179"/>
                    <a:pt x="43" y="180"/>
                  </a:cubicBezTo>
                  <a:cubicBezTo>
                    <a:pt x="40" y="184"/>
                    <a:pt x="36" y="189"/>
                    <a:pt x="36" y="189"/>
                  </a:cubicBezTo>
                  <a:cubicBezTo>
                    <a:pt x="35" y="190"/>
                    <a:pt x="35" y="191"/>
                    <a:pt x="35" y="192"/>
                  </a:cubicBezTo>
                  <a:cubicBezTo>
                    <a:pt x="35" y="193"/>
                    <a:pt x="36" y="194"/>
                    <a:pt x="36" y="195"/>
                  </a:cubicBezTo>
                  <a:cubicBezTo>
                    <a:pt x="37" y="195"/>
                    <a:pt x="38" y="196"/>
                    <a:pt x="39" y="196"/>
                  </a:cubicBezTo>
                  <a:cubicBezTo>
                    <a:pt x="40" y="196"/>
                    <a:pt x="41" y="195"/>
                    <a:pt x="41" y="195"/>
                  </a:cubicBezTo>
                  <a:cubicBezTo>
                    <a:pt x="42" y="194"/>
                    <a:pt x="46" y="190"/>
                    <a:pt x="50" y="187"/>
                  </a:cubicBezTo>
                  <a:cubicBezTo>
                    <a:pt x="52" y="189"/>
                    <a:pt x="54" y="190"/>
                    <a:pt x="56" y="191"/>
                  </a:cubicBezTo>
                  <a:cubicBezTo>
                    <a:pt x="53" y="196"/>
                    <a:pt x="51" y="201"/>
                    <a:pt x="50" y="202"/>
                  </a:cubicBezTo>
                  <a:cubicBezTo>
                    <a:pt x="50" y="202"/>
                    <a:pt x="50" y="203"/>
                    <a:pt x="50" y="204"/>
                  </a:cubicBezTo>
                  <a:cubicBezTo>
                    <a:pt x="50" y="205"/>
                    <a:pt x="51" y="206"/>
                    <a:pt x="52" y="206"/>
                  </a:cubicBezTo>
                  <a:cubicBezTo>
                    <a:pt x="53" y="207"/>
                    <a:pt x="53" y="207"/>
                    <a:pt x="54" y="207"/>
                  </a:cubicBezTo>
                  <a:cubicBezTo>
                    <a:pt x="55" y="207"/>
                    <a:pt x="56" y="206"/>
                    <a:pt x="57" y="206"/>
                  </a:cubicBezTo>
                  <a:cubicBezTo>
                    <a:pt x="57" y="205"/>
                    <a:pt x="61" y="201"/>
                    <a:pt x="64" y="197"/>
                  </a:cubicBezTo>
                  <a:cubicBezTo>
                    <a:pt x="66" y="198"/>
                    <a:pt x="68" y="199"/>
                    <a:pt x="70" y="200"/>
                  </a:cubicBezTo>
                  <a:cubicBezTo>
                    <a:pt x="69" y="205"/>
                    <a:pt x="67" y="210"/>
                    <a:pt x="67" y="211"/>
                  </a:cubicBezTo>
                  <a:cubicBezTo>
                    <a:pt x="66" y="212"/>
                    <a:pt x="67" y="213"/>
                    <a:pt x="67" y="214"/>
                  </a:cubicBezTo>
                  <a:cubicBezTo>
                    <a:pt x="67" y="214"/>
                    <a:pt x="68" y="215"/>
                    <a:pt x="69" y="215"/>
                  </a:cubicBezTo>
                  <a:cubicBezTo>
                    <a:pt x="70" y="216"/>
                    <a:pt x="71" y="216"/>
                    <a:pt x="72" y="216"/>
                  </a:cubicBezTo>
                  <a:cubicBezTo>
                    <a:pt x="73" y="215"/>
                    <a:pt x="73" y="215"/>
                    <a:pt x="74" y="214"/>
                  </a:cubicBezTo>
                  <a:cubicBezTo>
                    <a:pt x="74" y="213"/>
                    <a:pt x="77" y="208"/>
                    <a:pt x="79" y="204"/>
                  </a:cubicBezTo>
                  <a:cubicBezTo>
                    <a:pt x="81" y="205"/>
                    <a:pt x="84" y="205"/>
                    <a:pt x="86" y="206"/>
                  </a:cubicBezTo>
                  <a:cubicBezTo>
                    <a:pt x="85" y="211"/>
                    <a:pt x="85" y="216"/>
                    <a:pt x="85" y="217"/>
                  </a:cubicBezTo>
                  <a:cubicBezTo>
                    <a:pt x="84" y="218"/>
                    <a:pt x="85" y="219"/>
                    <a:pt x="85" y="220"/>
                  </a:cubicBezTo>
                  <a:cubicBezTo>
                    <a:pt x="86" y="221"/>
                    <a:pt x="87" y="221"/>
                    <a:pt x="88" y="221"/>
                  </a:cubicBezTo>
                  <a:cubicBezTo>
                    <a:pt x="88" y="221"/>
                    <a:pt x="89" y="221"/>
                    <a:pt x="90" y="221"/>
                  </a:cubicBezTo>
                  <a:cubicBezTo>
                    <a:pt x="91" y="220"/>
                    <a:pt x="92" y="220"/>
                    <a:pt x="92" y="219"/>
                  </a:cubicBezTo>
                  <a:cubicBezTo>
                    <a:pt x="92" y="218"/>
                    <a:pt x="94" y="213"/>
                    <a:pt x="96" y="208"/>
                  </a:cubicBezTo>
                  <a:cubicBezTo>
                    <a:pt x="98" y="208"/>
                    <a:pt x="100" y="209"/>
                    <a:pt x="102" y="209"/>
                  </a:cubicBezTo>
                  <a:cubicBezTo>
                    <a:pt x="103" y="214"/>
                    <a:pt x="103" y="219"/>
                    <a:pt x="103" y="220"/>
                  </a:cubicBezTo>
                  <a:cubicBezTo>
                    <a:pt x="103" y="221"/>
                    <a:pt x="104" y="222"/>
                    <a:pt x="104" y="223"/>
                  </a:cubicBezTo>
                  <a:cubicBezTo>
                    <a:pt x="105" y="223"/>
                    <a:pt x="106" y="224"/>
                    <a:pt x="107" y="224"/>
                  </a:cubicBezTo>
                  <a:cubicBezTo>
                    <a:pt x="108" y="224"/>
                    <a:pt x="109" y="224"/>
                    <a:pt x="109" y="223"/>
                  </a:cubicBezTo>
                  <a:cubicBezTo>
                    <a:pt x="110" y="222"/>
                    <a:pt x="111" y="222"/>
                    <a:pt x="111" y="221"/>
                  </a:cubicBezTo>
                  <a:cubicBezTo>
                    <a:pt x="111" y="220"/>
                    <a:pt x="112" y="214"/>
                    <a:pt x="112" y="209"/>
                  </a:cubicBezTo>
                  <a:cubicBezTo>
                    <a:pt x="115" y="209"/>
                    <a:pt x="117" y="209"/>
                    <a:pt x="119" y="209"/>
                  </a:cubicBezTo>
                  <a:cubicBezTo>
                    <a:pt x="121" y="214"/>
                    <a:pt x="122" y="219"/>
                    <a:pt x="122" y="220"/>
                  </a:cubicBezTo>
                  <a:cubicBezTo>
                    <a:pt x="122" y="221"/>
                    <a:pt x="123" y="222"/>
                    <a:pt x="124" y="222"/>
                  </a:cubicBezTo>
                  <a:cubicBezTo>
                    <a:pt x="124" y="223"/>
                    <a:pt x="125" y="223"/>
                    <a:pt x="126" y="223"/>
                  </a:cubicBezTo>
                  <a:cubicBezTo>
                    <a:pt x="127" y="223"/>
                    <a:pt x="128" y="222"/>
                    <a:pt x="129" y="222"/>
                  </a:cubicBezTo>
                  <a:cubicBezTo>
                    <a:pt x="129" y="221"/>
                    <a:pt x="130" y="220"/>
                    <a:pt x="130" y="219"/>
                  </a:cubicBezTo>
                  <a:cubicBezTo>
                    <a:pt x="130" y="218"/>
                    <a:pt x="129" y="213"/>
                    <a:pt x="129" y="208"/>
                  </a:cubicBezTo>
                  <a:cubicBezTo>
                    <a:pt x="132" y="207"/>
                    <a:pt x="134" y="207"/>
                    <a:pt x="136" y="206"/>
                  </a:cubicBezTo>
                  <a:cubicBezTo>
                    <a:pt x="138" y="211"/>
                    <a:pt x="140" y="216"/>
                    <a:pt x="141" y="217"/>
                  </a:cubicBezTo>
                  <a:cubicBezTo>
                    <a:pt x="141" y="218"/>
                    <a:pt x="142" y="218"/>
                    <a:pt x="143" y="219"/>
                  </a:cubicBezTo>
                  <a:cubicBezTo>
                    <a:pt x="143" y="219"/>
                    <a:pt x="144" y="219"/>
                    <a:pt x="145" y="219"/>
                  </a:cubicBezTo>
                  <a:cubicBezTo>
                    <a:pt x="146" y="218"/>
                    <a:pt x="147" y="218"/>
                    <a:pt x="147" y="217"/>
                  </a:cubicBezTo>
                  <a:cubicBezTo>
                    <a:pt x="148" y="216"/>
                    <a:pt x="148" y="215"/>
                    <a:pt x="148" y="214"/>
                  </a:cubicBezTo>
                  <a:cubicBezTo>
                    <a:pt x="148" y="213"/>
                    <a:pt x="147" y="208"/>
                    <a:pt x="145" y="203"/>
                  </a:cubicBezTo>
                  <a:cubicBezTo>
                    <a:pt x="148" y="202"/>
                    <a:pt x="150" y="201"/>
                    <a:pt x="152" y="201"/>
                  </a:cubicBezTo>
                  <a:cubicBezTo>
                    <a:pt x="155" y="205"/>
                    <a:pt x="158" y="209"/>
                    <a:pt x="158" y="210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9634" y="1242485"/>
              <a:ext cx="647700" cy="641351"/>
            </a:xfrm>
            <a:custGeom>
              <a:avLst/>
              <a:gdLst>
                <a:gd name="T0" fmla="*/ 101 w 137"/>
                <a:gd name="T1" fmla="*/ 127 h 136"/>
                <a:gd name="T2" fmla="*/ 107 w 137"/>
                <a:gd name="T3" fmla="*/ 122 h 136"/>
                <a:gd name="T4" fmla="*/ 110 w 137"/>
                <a:gd name="T5" fmla="*/ 119 h 136"/>
                <a:gd name="T6" fmla="*/ 117 w 137"/>
                <a:gd name="T7" fmla="*/ 115 h 136"/>
                <a:gd name="T8" fmla="*/ 114 w 137"/>
                <a:gd name="T9" fmla="*/ 106 h 136"/>
                <a:gd name="T10" fmla="*/ 126 w 137"/>
                <a:gd name="T11" fmla="*/ 105 h 136"/>
                <a:gd name="T12" fmla="*/ 122 w 137"/>
                <a:gd name="T13" fmla="*/ 93 h 136"/>
                <a:gd name="T14" fmla="*/ 131 w 137"/>
                <a:gd name="T15" fmla="*/ 92 h 136"/>
                <a:gd name="T16" fmla="*/ 132 w 137"/>
                <a:gd name="T17" fmla="*/ 85 h 136"/>
                <a:gd name="T18" fmla="*/ 133 w 137"/>
                <a:gd name="T19" fmla="*/ 80 h 136"/>
                <a:gd name="T20" fmla="*/ 136 w 137"/>
                <a:gd name="T21" fmla="*/ 72 h 136"/>
                <a:gd name="T22" fmla="*/ 128 w 137"/>
                <a:gd name="T23" fmla="*/ 68 h 136"/>
                <a:gd name="T24" fmla="*/ 136 w 137"/>
                <a:gd name="T25" fmla="*/ 59 h 136"/>
                <a:gd name="T26" fmla="*/ 126 w 137"/>
                <a:gd name="T27" fmla="*/ 53 h 136"/>
                <a:gd name="T28" fmla="*/ 132 w 137"/>
                <a:gd name="T29" fmla="*/ 46 h 136"/>
                <a:gd name="T30" fmla="*/ 128 w 137"/>
                <a:gd name="T31" fmla="*/ 39 h 136"/>
                <a:gd name="T32" fmla="*/ 126 w 137"/>
                <a:gd name="T33" fmla="*/ 35 h 136"/>
                <a:gd name="T34" fmla="*/ 123 w 137"/>
                <a:gd name="T35" fmla="*/ 28 h 136"/>
                <a:gd name="T36" fmla="*/ 113 w 137"/>
                <a:gd name="T37" fmla="*/ 29 h 136"/>
                <a:gd name="T38" fmla="*/ 114 w 137"/>
                <a:gd name="T39" fmla="*/ 18 h 136"/>
                <a:gd name="T40" fmla="*/ 103 w 137"/>
                <a:gd name="T41" fmla="*/ 20 h 136"/>
                <a:gd name="T42" fmla="*/ 103 w 137"/>
                <a:gd name="T43" fmla="*/ 10 h 136"/>
                <a:gd name="T44" fmla="*/ 96 w 137"/>
                <a:gd name="T45" fmla="*/ 8 h 136"/>
                <a:gd name="T46" fmla="*/ 92 w 137"/>
                <a:gd name="T47" fmla="*/ 6 h 136"/>
                <a:gd name="T48" fmla="*/ 85 w 137"/>
                <a:gd name="T49" fmla="*/ 2 h 136"/>
                <a:gd name="T50" fmla="*/ 78 w 137"/>
                <a:gd name="T51" fmla="*/ 9 h 136"/>
                <a:gd name="T52" fmla="*/ 71 w 137"/>
                <a:gd name="T53" fmla="*/ 0 h 136"/>
                <a:gd name="T54" fmla="*/ 64 w 137"/>
                <a:gd name="T55" fmla="*/ 9 h 136"/>
                <a:gd name="T56" fmla="*/ 58 w 137"/>
                <a:gd name="T57" fmla="*/ 1 h 136"/>
                <a:gd name="T58" fmla="*/ 51 w 137"/>
                <a:gd name="T59" fmla="*/ 4 h 136"/>
                <a:gd name="T60" fmla="*/ 46 w 137"/>
                <a:gd name="T61" fmla="*/ 5 h 136"/>
                <a:gd name="T62" fmla="*/ 38 w 137"/>
                <a:gd name="T63" fmla="*/ 7 h 136"/>
                <a:gd name="T64" fmla="*/ 38 w 137"/>
                <a:gd name="T65" fmla="*/ 17 h 136"/>
                <a:gd name="T66" fmla="*/ 27 w 137"/>
                <a:gd name="T67" fmla="*/ 14 h 136"/>
                <a:gd name="T68" fmla="*/ 27 w 137"/>
                <a:gd name="T69" fmla="*/ 26 h 136"/>
                <a:gd name="T70" fmla="*/ 17 w 137"/>
                <a:gd name="T71" fmla="*/ 23 h 136"/>
                <a:gd name="T72" fmla="*/ 14 w 137"/>
                <a:gd name="T73" fmla="*/ 30 h 136"/>
                <a:gd name="T74" fmla="*/ 11 w 137"/>
                <a:gd name="T75" fmla="*/ 34 h 136"/>
                <a:gd name="T76" fmla="*/ 6 w 137"/>
                <a:gd name="T77" fmla="*/ 41 h 136"/>
                <a:gd name="T78" fmla="*/ 12 w 137"/>
                <a:gd name="T79" fmla="*/ 48 h 136"/>
                <a:gd name="T80" fmla="*/ 2 w 137"/>
                <a:gd name="T81" fmla="*/ 53 h 136"/>
                <a:gd name="T82" fmla="*/ 9 w 137"/>
                <a:gd name="T83" fmla="*/ 62 h 136"/>
                <a:gd name="T84" fmla="*/ 1 w 137"/>
                <a:gd name="T85" fmla="*/ 67 h 136"/>
                <a:gd name="T86" fmla="*/ 2 w 137"/>
                <a:gd name="T87" fmla="*/ 74 h 136"/>
                <a:gd name="T88" fmla="*/ 3 w 137"/>
                <a:gd name="T89" fmla="*/ 79 h 136"/>
                <a:gd name="T90" fmla="*/ 3 w 137"/>
                <a:gd name="T91" fmla="*/ 87 h 136"/>
                <a:gd name="T92" fmla="*/ 13 w 137"/>
                <a:gd name="T93" fmla="*/ 89 h 136"/>
                <a:gd name="T94" fmla="*/ 8 w 137"/>
                <a:gd name="T95" fmla="*/ 100 h 136"/>
                <a:gd name="T96" fmla="*/ 20 w 137"/>
                <a:gd name="T97" fmla="*/ 102 h 136"/>
                <a:gd name="T98" fmla="*/ 16 w 137"/>
                <a:gd name="T99" fmla="*/ 111 h 136"/>
                <a:gd name="T100" fmla="*/ 22 w 137"/>
                <a:gd name="T101" fmla="*/ 115 h 136"/>
                <a:gd name="T102" fmla="*/ 25 w 137"/>
                <a:gd name="T103" fmla="*/ 119 h 136"/>
                <a:gd name="T104" fmla="*/ 31 w 137"/>
                <a:gd name="T105" fmla="*/ 124 h 136"/>
                <a:gd name="T106" fmla="*/ 39 w 137"/>
                <a:gd name="T107" fmla="*/ 120 h 136"/>
                <a:gd name="T108" fmla="*/ 42 w 137"/>
                <a:gd name="T109" fmla="*/ 131 h 136"/>
                <a:gd name="T110" fmla="*/ 53 w 137"/>
                <a:gd name="T111" fmla="*/ 125 h 136"/>
                <a:gd name="T112" fmla="*/ 55 w 137"/>
                <a:gd name="T113" fmla="*/ 135 h 136"/>
                <a:gd name="T114" fmla="*/ 63 w 137"/>
                <a:gd name="T115" fmla="*/ 134 h 136"/>
                <a:gd name="T116" fmla="*/ 68 w 137"/>
                <a:gd name="T117" fmla="*/ 134 h 136"/>
                <a:gd name="T118" fmla="*/ 76 w 137"/>
                <a:gd name="T119" fmla="*/ 135 h 136"/>
                <a:gd name="T120" fmla="*/ 79 w 137"/>
                <a:gd name="T121" fmla="*/ 126 h 136"/>
                <a:gd name="T122" fmla="*/ 89 w 137"/>
                <a:gd name="T123" fmla="*/ 133 h 136"/>
                <a:gd name="T124" fmla="*/ 93 w 137"/>
                <a:gd name="T125" fmla="*/ 1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" h="136">
                  <a:moveTo>
                    <a:pt x="97" y="128"/>
                  </a:moveTo>
                  <a:cubicBezTo>
                    <a:pt x="97" y="128"/>
                    <a:pt x="98" y="129"/>
                    <a:pt x="98" y="129"/>
                  </a:cubicBezTo>
                  <a:cubicBezTo>
                    <a:pt x="99" y="129"/>
                    <a:pt x="99" y="129"/>
                    <a:pt x="100" y="129"/>
                  </a:cubicBezTo>
                  <a:cubicBezTo>
                    <a:pt x="100" y="128"/>
                    <a:pt x="101" y="128"/>
                    <a:pt x="101" y="127"/>
                  </a:cubicBezTo>
                  <a:cubicBezTo>
                    <a:pt x="101" y="127"/>
                    <a:pt x="101" y="126"/>
                    <a:pt x="101" y="126"/>
                  </a:cubicBezTo>
                  <a:cubicBezTo>
                    <a:pt x="101" y="125"/>
                    <a:pt x="100" y="122"/>
                    <a:pt x="98" y="119"/>
                  </a:cubicBezTo>
                  <a:cubicBezTo>
                    <a:pt x="100" y="119"/>
                    <a:pt x="101" y="118"/>
                    <a:pt x="102" y="117"/>
                  </a:cubicBezTo>
                  <a:cubicBezTo>
                    <a:pt x="104" y="119"/>
                    <a:pt x="106" y="121"/>
                    <a:pt x="107" y="122"/>
                  </a:cubicBezTo>
                  <a:cubicBezTo>
                    <a:pt x="107" y="122"/>
                    <a:pt x="108" y="123"/>
                    <a:pt x="108" y="123"/>
                  </a:cubicBezTo>
                  <a:cubicBezTo>
                    <a:pt x="109" y="123"/>
                    <a:pt x="109" y="123"/>
                    <a:pt x="110" y="122"/>
                  </a:cubicBezTo>
                  <a:cubicBezTo>
                    <a:pt x="110" y="122"/>
                    <a:pt x="111" y="121"/>
                    <a:pt x="111" y="121"/>
                  </a:cubicBezTo>
                  <a:cubicBezTo>
                    <a:pt x="111" y="120"/>
                    <a:pt x="111" y="120"/>
                    <a:pt x="110" y="119"/>
                  </a:cubicBezTo>
                  <a:cubicBezTo>
                    <a:pt x="110" y="119"/>
                    <a:pt x="108" y="116"/>
                    <a:pt x="107" y="113"/>
                  </a:cubicBezTo>
                  <a:cubicBezTo>
                    <a:pt x="108" y="112"/>
                    <a:pt x="109" y="111"/>
                    <a:pt x="110" y="110"/>
                  </a:cubicBezTo>
                  <a:cubicBezTo>
                    <a:pt x="112" y="112"/>
                    <a:pt x="115" y="114"/>
                    <a:pt x="116" y="115"/>
                  </a:cubicBezTo>
                  <a:cubicBezTo>
                    <a:pt x="116" y="115"/>
                    <a:pt x="117" y="115"/>
                    <a:pt x="117" y="115"/>
                  </a:cubicBezTo>
                  <a:cubicBezTo>
                    <a:pt x="118" y="115"/>
                    <a:pt x="118" y="115"/>
                    <a:pt x="119" y="114"/>
                  </a:cubicBezTo>
                  <a:cubicBezTo>
                    <a:pt x="119" y="114"/>
                    <a:pt x="119" y="113"/>
                    <a:pt x="119" y="113"/>
                  </a:cubicBezTo>
                  <a:cubicBezTo>
                    <a:pt x="119" y="112"/>
                    <a:pt x="119" y="111"/>
                    <a:pt x="119" y="111"/>
                  </a:cubicBezTo>
                  <a:cubicBezTo>
                    <a:pt x="118" y="111"/>
                    <a:pt x="116" y="108"/>
                    <a:pt x="114" y="106"/>
                  </a:cubicBezTo>
                  <a:cubicBezTo>
                    <a:pt x="115" y="105"/>
                    <a:pt x="116" y="104"/>
                    <a:pt x="117" y="102"/>
                  </a:cubicBezTo>
                  <a:cubicBezTo>
                    <a:pt x="119" y="104"/>
                    <a:pt x="122" y="105"/>
                    <a:pt x="123" y="106"/>
                  </a:cubicBezTo>
                  <a:cubicBezTo>
                    <a:pt x="123" y="106"/>
                    <a:pt x="124" y="106"/>
                    <a:pt x="125" y="106"/>
                  </a:cubicBezTo>
                  <a:cubicBezTo>
                    <a:pt x="125" y="105"/>
                    <a:pt x="126" y="105"/>
                    <a:pt x="126" y="105"/>
                  </a:cubicBezTo>
                  <a:cubicBezTo>
                    <a:pt x="126" y="104"/>
                    <a:pt x="126" y="104"/>
                    <a:pt x="126" y="103"/>
                  </a:cubicBezTo>
                  <a:cubicBezTo>
                    <a:pt x="126" y="102"/>
                    <a:pt x="126" y="102"/>
                    <a:pt x="125" y="102"/>
                  </a:cubicBezTo>
                  <a:cubicBezTo>
                    <a:pt x="125" y="101"/>
                    <a:pt x="122" y="99"/>
                    <a:pt x="120" y="97"/>
                  </a:cubicBezTo>
                  <a:cubicBezTo>
                    <a:pt x="121" y="96"/>
                    <a:pt x="121" y="95"/>
                    <a:pt x="122" y="93"/>
                  </a:cubicBezTo>
                  <a:cubicBezTo>
                    <a:pt x="125" y="94"/>
                    <a:pt x="128" y="95"/>
                    <a:pt x="129" y="96"/>
                  </a:cubicBezTo>
                  <a:cubicBezTo>
                    <a:pt x="129" y="96"/>
                    <a:pt x="130" y="96"/>
                    <a:pt x="130" y="95"/>
                  </a:cubicBezTo>
                  <a:cubicBezTo>
                    <a:pt x="131" y="95"/>
                    <a:pt x="131" y="95"/>
                    <a:pt x="131" y="94"/>
                  </a:cubicBezTo>
                  <a:cubicBezTo>
                    <a:pt x="132" y="94"/>
                    <a:pt x="132" y="93"/>
                    <a:pt x="131" y="92"/>
                  </a:cubicBezTo>
                  <a:cubicBezTo>
                    <a:pt x="131" y="92"/>
                    <a:pt x="131" y="91"/>
                    <a:pt x="130" y="91"/>
                  </a:cubicBezTo>
                  <a:cubicBezTo>
                    <a:pt x="130" y="91"/>
                    <a:pt x="127" y="89"/>
                    <a:pt x="124" y="88"/>
                  </a:cubicBezTo>
                  <a:cubicBezTo>
                    <a:pt x="125" y="86"/>
                    <a:pt x="125" y="85"/>
                    <a:pt x="126" y="84"/>
                  </a:cubicBezTo>
                  <a:cubicBezTo>
                    <a:pt x="129" y="84"/>
                    <a:pt x="132" y="85"/>
                    <a:pt x="132" y="85"/>
                  </a:cubicBezTo>
                  <a:cubicBezTo>
                    <a:pt x="133" y="85"/>
                    <a:pt x="134" y="84"/>
                    <a:pt x="134" y="84"/>
                  </a:cubicBezTo>
                  <a:cubicBezTo>
                    <a:pt x="135" y="84"/>
                    <a:pt x="135" y="83"/>
                    <a:pt x="135" y="83"/>
                  </a:cubicBezTo>
                  <a:cubicBezTo>
                    <a:pt x="135" y="82"/>
                    <a:pt x="135" y="82"/>
                    <a:pt x="135" y="81"/>
                  </a:cubicBezTo>
                  <a:cubicBezTo>
                    <a:pt x="135" y="81"/>
                    <a:pt x="134" y="80"/>
                    <a:pt x="133" y="80"/>
                  </a:cubicBezTo>
                  <a:cubicBezTo>
                    <a:pt x="133" y="80"/>
                    <a:pt x="130" y="79"/>
                    <a:pt x="127" y="78"/>
                  </a:cubicBezTo>
                  <a:cubicBezTo>
                    <a:pt x="127" y="76"/>
                    <a:pt x="127" y="75"/>
                    <a:pt x="127" y="74"/>
                  </a:cubicBezTo>
                  <a:cubicBezTo>
                    <a:pt x="130" y="73"/>
                    <a:pt x="134" y="73"/>
                    <a:pt x="134" y="73"/>
                  </a:cubicBezTo>
                  <a:cubicBezTo>
                    <a:pt x="135" y="73"/>
                    <a:pt x="136" y="73"/>
                    <a:pt x="136" y="72"/>
                  </a:cubicBezTo>
                  <a:cubicBezTo>
                    <a:pt x="136" y="72"/>
                    <a:pt x="136" y="72"/>
                    <a:pt x="137" y="71"/>
                  </a:cubicBezTo>
                  <a:cubicBezTo>
                    <a:pt x="137" y="70"/>
                    <a:pt x="136" y="70"/>
                    <a:pt x="136" y="69"/>
                  </a:cubicBezTo>
                  <a:cubicBezTo>
                    <a:pt x="136" y="69"/>
                    <a:pt x="135" y="69"/>
                    <a:pt x="135" y="68"/>
                  </a:cubicBezTo>
                  <a:cubicBezTo>
                    <a:pt x="134" y="68"/>
                    <a:pt x="131" y="68"/>
                    <a:pt x="128" y="68"/>
                  </a:cubicBezTo>
                  <a:cubicBezTo>
                    <a:pt x="128" y="66"/>
                    <a:pt x="128" y="65"/>
                    <a:pt x="128" y="63"/>
                  </a:cubicBezTo>
                  <a:cubicBezTo>
                    <a:pt x="130" y="62"/>
                    <a:pt x="134" y="62"/>
                    <a:pt x="134" y="62"/>
                  </a:cubicBezTo>
                  <a:cubicBezTo>
                    <a:pt x="135" y="61"/>
                    <a:pt x="135" y="61"/>
                    <a:pt x="136" y="61"/>
                  </a:cubicBezTo>
                  <a:cubicBezTo>
                    <a:pt x="136" y="60"/>
                    <a:pt x="136" y="60"/>
                    <a:pt x="136" y="59"/>
                  </a:cubicBezTo>
                  <a:cubicBezTo>
                    <a:pt x="136" y="58"/>
                    <a:pt x="136" y="58"/>
                    <a:pt x="135" y="58"/>
                  </a:cubicBezTo>
                  <a:cubicBezTo>
                    <a:pt x="135" y="57"/>
                    <a:pt x="134" y="57"/>
                    <a:pt x="134" y="57"/>
                  </a:cubicBezTo>
                  <a:cubicBezTo>
                    <a:pt x="133" y="57"/>
                    <a:pt x="130" y="57"/>
                    <a:pt x="127" y="57"/>
                  </a:cubicBezTo>
                  <a:cubicBezTo>
                    <a:pt x="127" y="56"/>
                    <a:pt x="126" y="54"/>
                    <a:pt x="126" y="53"/>
                  </a:cubicBezTo>
                  <a:cubicBezTo>
                    <a:pt x="129" y="52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49"/>
                  </a:cubicBezTo>
                  <a:cubicBezTo>
                    <a:pt x="134" y="49"/>
                    <a:pt x="134" y="48"/>
                    <a:pt x="133" y="47"/>
                  </a:cubicBezTo>
                  <a:cubicBezTo>
                    <a:pt x="133" y="47"/>
                    <a:pt x="133" y="46"/>
                    <a:pt x="132" y="46"/>
                  </a:cubicBezTo>
                  <a:cubicBezTo>
                    <a:pt x="132" y="46"/>
                    <a:pt x="131" y="46"/>
                    <a:pt x="131" y="46"/>
                  </a:cubicBezTo>
                  <a:cubicBezTo>
                    <a:pt x="130" y="46"/>
                    <a:pt x="127" y="47"/>
                    <a:pt x="124" y="47"/>
                  </a:cubicBezTo>
                  <a:cubicBezTo>
                    <a:pt x="123" y="46"/>
                    <a:pt x="123" y="45"/>
                    <a:pt x="122" y="43"/>
                  </a:cubicBezTo>
                  <a:cubicBezTo>
                    <a:pt x="125" y="42"/>
                    <a:pt x="128" y="40"/>
                    <a:pt x="128" y="39"/>
                  </a:cubicBezTo>
                  <a:cubicBezTo>
                    <a:pt x="129" y="39"/>
                    <a:pt x="129" y="39"/>
                    <a:pt x="129" y="38"/>
                  </a:cubicBezTo>
                  <a:cubicBezTo>
                    <a:pt x="129" y="37"/>
                    <a:pt x="129" y="37"/>
                    <a:pt x="129" y="36"/>
                  </a:cubicBezTo>
                  <a:cubicBezTo>
                    <a:pt x="129" y="36"/>
                    <a:pt x="128" y="36"/>
                    <a:pt x="128" y="35"/>
                  </a:cubicBezTo>
                  <a:cubicBezTo>
                    <a:pt x="127" y="35"/>
                    <a:pt x="127" y="35"/>
                    <a:pt x="126" y="35"/>
                  </a:cubicBezTo>
                  <a:cubicBezTo>
                    <a:pt x="125" y="36"/>
                    <a:pt x="122" y="37"/>
                    <a:pt x="120" y="38"/>
                  </a:cubicBezTo>
                  <a:cubicBezTo>
                    <a:pt x="119" y="37"/>
                    <a:pt x="118" y="35"/>
                    <a:pt x="117" y="34"/>
                  </a:cubicBezTo>
                  <a:cubicBezTo>
                    <a:pt x="119" y="32"/>
                    <a:pt x="122" y="30"/>
                    <a:pt x="122" y="29"/>
                  </a:cubicBezTo>
                  <a:cubicBezTo>
                    <a:pt x="123" y="29"/>
                    <a:pt x="123" y="29"/>
                    <a:pt x="123" y="28"/>
                  </a:cubicBezTo>
                  <a:cubicBezTo>
                    <a:pt x="123" y="27"/>
                    <a:pt x="123" y="27"/>
                    <a:pt x="123" y="26"/>
                  </a:cubicBezTo>
                  <a:cubicBezTo>
                    <a:pt x="122" y="26"/>
                    <a:pt x="122" y="26"/>
                    <a:pt x="121" y="25"/>
                  </a:cubicBezTo>
                  <a:cubicBezTo>
                    <a:pt x="121" y="25"/>
                    <a:pt x="120" y="25"/>
                    <a:pt x="119" y="26"/>
                  </a:cubicBezTo>
                  <a:cubicBezTo>
                    <a:pt x="119" y="26"/>
                    <a:pt x="116" y="28"/>
                    <a:pt x="113" y="29"/>
                  </a:cubicBezTo>
                  <a:cubicBezTo>
                    <a:pt x="113" y="28"/>
                    <a:pt x="112" y="27"/>
                    <a:pt x="111" y="26"/>
                  </a:cubicBezTo>
                  <a:cubicBezTo>
                    <a:pt x="112" y="24"/>
                    <a:pt x="114" y="21"/>
                    <a:pt x="115" y="21"/>
                  </a:cubicBezTo>
                  <a:cubicBezTo>
                    <a:pt x="115" y="20"/>
                    <a:pt x="115" y="20"/>
                    <a:pt x="115" y="19"/>
                  </a:cubicBezTo>
                  <a:cubicBezTo>
                    <a:pt x="115" y="18"/>
                    <a:pt x="115" y="18"/>
                    <a:pt x="114" y="18"/>
                  </a:cubicBezTo>
                  <a:cubicBezTo>
                    <a:pt x="114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1" y="17"/>
                  </a:cubicBezTo>
                  <a:cubicBezTo>
                    <a:pt x="111" y="18"/>
                    <a:pt x="108" y="20"/>
                    <a:pt x="106" y="22"/>
                  </a:cubicBezTo>
                  <a:cubicBezTo>
                    <a:pt x="105" y="21"/>
                    <a:pt x="104" y="20"/>
                    <a:pt x="103" y="20"/>
                  </a:cubicBezTo>
                  <a:cubicBezTo>
                    <a:pt x="104" y="17"/>
                    <a:pt x="106" y="14"/>
                    <a:pt x="106" y="13"/>
                  </a:cubicBezTo>
                  <a:cubicBezTo>
                    <a:pt x="106" y="13"/>
                    <a:pt x="106" y="12"/>
                    <a:pt x="106" y="12"/>
                  </a:cubicBezTo>
                  <a:cubicBezTo>
                    <a:pt x="106" y="11"/>
                    <a:pt x="105" y="11"/>
                    <a:pt x="105" y="10"/>
                  </a:cubicBezTo>
                  <a:cubicBezTo>
                    <a:pt x="104" y="10"/>
                    <a:pt x="104" y="10"/>
                    <a:pt x="103" y="10"/>
                  </a:cubicBezTo>
                  <a:cubicBezTo>
                    <a:pt x="103" y="10"/>
                    <a:pt x="102" y="10"/>
                    <a:pt x="102" y="11"/>
                  </a:cubicBezTo>
                  <a:cubicBezTo>
                    <a:pt x="101" y="11"/>
                    <a:pt x="99" y="14"/>
                    <a:pt x="98" y="16"/>
                  </a:cubicBezTo>
                  <a:cubicBezTo>
                    <a:pt x="96" y="16"/>
                    <a:pt x="95" y="15"/>
                    <a:pt x="94" y="14"/>
                  </a:cubicBezTo>
                  <a:cubicBezTo>
                    <a:pt x="95" y="11"/>
                    <a:pt x="96" y="8"/>
                    <a:pt x="96" y="8"/>
                  </a:cubicBezTo>
                  <a:cubicBezTo>
                    <a:pt x="96" y="7"/>
                    <a:pt x="96" y="6"/>
                    <a:pt x="96" y="6"/>
                  </a:cubicBezTo>
                  <a:cubicBezTo>
                    <a:pt x="95" y="5"/>
                    <a:pt x="95" y="5"/>
                    <a:pt x="94" y="5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92" y="5"/>
                    <a:pt x="92" y="5"/>
                    <a:pt x="92" y="6"/>
                  </a:cubicBezTo>
                  <a:cubicBezTo>
                    <a:pt x="91" y="6"/>
                    <a:pt x="90" y="9"/>
                    <a:pt x="88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4" y="8"/>
                    <a:pt x="85" y="4"/>
                    <a:pt x="85" y="4"/>
                  </a:cubicBezTo>
                  <a:cubicBezTo>
                    <a:pt x="85" y="3"/>
                    <a:pt x="85" y="3"/>
                    <a:pt x="85" y="2"/>
                  </a:cubicBezTo>
                  <a:cubicBezTo>
                    <a:pt x="84" y="2"/>
                    <a:pt x="84" y="1"/>
                    <a:pt x="83" y="1"/>
                  </a:cubicBezTo>
                  <a:cubicBezTo>
                    <a:pt x="82" y="1"/>
                    <a:pt x="82" y="1"/>
                    <a:pt x="81" y="1"/>
                  </a:cubicBezTo>
                  <a:cubicBezTo>
                    <a:pt x="81" y="2"/>
                    <a:pt x="81" y="2"/>
                    <a:pt x="80" y="3"/>
                  </a:cubicBezTo>
                  <a:cubicBezTo>
                    <a:pt x="80" y="3"/>
                    <a:pt x="79" y="7"/>
                    <a:pt x="78" y="9"/>
                  </a:cubicBezTo>
                  <a:cubicBezTo>
                    <a:pt x="77" y="9"/>
                    <a:pt x="75" y="9"/>
                    <a:pt x="74" y="9"/>
                  </a:cubicBezTo>
                  <a:cubicBezTo>
                    <a:pt x="74" y="6"/>
                    <a:pt x="74" y="2"/>
                    <a:pt x="74" y="2"/>
                  </a:cubicBezTo>
                  <a:cubicBezTo>
                    <a:pt x="74" y="1"/>
                    <a:pt x="73" y="1"/>
                    <a:pt x="73" y="0"/>
                  </a:cubicBezTo>
                  <a:cubicBezTo>
                    <a:pt x="72" y="0"/>
                    <a:pt x="72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  <a:cubicBezTo>
                    <a:pt x="69" y="1"/>
                    <a:pt x="69" y="1"/>
                    <a:pt x="69" y="2"/>
                  </a:cubicBezTo>
                  <a:cubicBezTo>
                    <a:pt x="69" y="2"/>
                    <a:pt x="68" y="6"/>
                    <a:pt x="68" y="9"/>
                  </a:cubicBezTo>
                  <a:cubicBezTo>
                    <a:pt x="66" y="9"/>
                    <a:pt x="65" y="9"/>
                    <a:pt x="64" y="9"/>
                  </a:cubicBezTo>
                  <a:cubicBezTo>
                    <a:pt x="63" y="6"/>
                    <a:pt x="62" y="3"/>
                    <a:pt x="62" y="2"/>
                  </a:cubicBezTo>
                  <a:cubicBezTo>
                    <a:pt x="62" y="1"/>
                    <a:pt x="62" y="1"/>
                    <a:pt x="61" y="1"/>
                  </a:cubicBezTo>
                  <a:cubicBezTo>
                    <a:pt x="61" y="0"/>
                    <a:pt x="60" y="0"/>
                    <a:pt x="59" y="0"/>
                  </a:cubicBezTo>
                  <a:cubicBezTo>
                    <a:pt x="59" y="0"/>
                    <a:pt x="58" y="1"/>
                    <a:pt x="58" y="1"/>
                  </a:cubicBezTo>
                  <a:cubicBezTo>
                    <a:pt x="58" y="1"/>
                    <a:pt x="57" y="2"/>
                    <a:pt x="57" y="3"/>
                  </a:cubicBezTo>
                  <a:cubicBezTo>
                    <a:pt x="57" y="3"/>
                    <a:pt x="57" y="7"/>
                    <a:pt x="58" y="10"/>
                  </a:cubicBezTo>
                  <a:cubicBezTo>
                    <a:pt x="56" y="10"/>
                    <a:pt x="55" y="10"/>
                    <a:pt x="53" y="10"/>
                  </a:cubicBezTo>
                  <a:cubicBezTo>
                    <a:pt x="52" y="8"/>
                    <a:pt x="51" y="5"/>
                    <a:pt x="51" y="4"/>
                  </a:cubicBezTo>
                  <a:cubicBezTo>
                    <a:pt x="50" y="4"/>
                    <a:pt x="50" y="3"/>
                    <a:pt x="49" y="3"/>
                  </a:cubicBezTo>
                  <a:cubicBezTo>
                    <a:pt x="49" y="3"/>
                    <a:pt x="48" y="3"/>
                    <a:pt x="48" y="3"/>
                  </a:cubicBezTo>
                  <a:cubicBezTo>
                    <a:pt x="47" y="3"/>
                    <a:pt x="47" y="3"/>
                    <a:pt x="46" y="4"/>
                  </a:cubicBezTo>
                  <a:cubicBezTo>
                    <a:pt x="46" y="4"/>
                    <a:pt x="46" y="5"/>
                    <a:pt x="46" y="5"/>
                  </a:cubicBezTo>
                  <a:cubicBezTo>
                    <a:pt x="46" y="6"/>
                    <a:pt x="47" y="9"/>
                    <a:pt x="48" y="12"/>
                  </a:cubicBezTo>
                  <a:cubicBezTo>
                    <a:pt x="46" y="13"/>
                    <a:pt x="45" y="13"/>
                    <a:pt x="44" y="14"/>
                  </a:cubicBezTo>
                  <a:cubicBezTo>
                    <a:pt x="42" y="11"/>
                    <a:pt x="40" y="9"/>
                    <a:pt x="40" y="8"/>
                  </a:cubicBezTo>
                  <a:cubicBezTo>
                    <a:pt x="40" y="8"/>
                    <a:pt x="39" y="7"/>
                    <a:pt x="38" y="7"/>
                  </a:cubicBezTo>
                  <a:cubicBezTo>
                    <a:pt x="38" y="7"/>
                    <a:pt x="37" y="7"/>
                    <a:pt x="37" y="7"/>
                  </a:cubicBezTo>
                  <a:cubicBezTo>
                    <a:pt x="36" y="8"/>
                    <a:pt x="36" y="8"/>
                    <a:pt x="36" y="9"/>
                  </a:cubicBezTo>
                  <a:cubicBezTo>
                    <a:pt x="36" y="9"/>
                    <a:pt x="36" y="10"/>
                    <a:pt x="36" y="10"/>
                  </a:cubicBezTo>
                  <a:cubicBezTo>
                    <a:pt x="36" y="11"/>
                    <a:pt x="37" y="14"/>
                    <a:pt x="38" y="17"/>
                  </a:cubicBezTo>
                  <a:cubicBezTo>
                    <a:pt x="37" y="17"/>
                    <a:pt x="36" y="18"/>
                    <a:pt x="35" y="19"/>
                  </a:cubicBezTo>
                  <a:cubicBezTo>
                    <a:pt x="33" y="17"/>
                    <a:pt x="30" y="14"/>
                    <a:pt x="30" y="14"/>
                  </a:cubicBezTo>
                  <a:cubicBezTo>
                    <a:pt x="30" y="14"/>
                    <a:pt x="29" y="13"/>
                    <a:pt x="28" y="13"/>
                  </a:cubicBezTo>
                  <a:cubicBezTo>
                    <a:pt x="28" y="13"/>
                    <a:pt x="27" y="13"/>
                    <a:pt x="27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6"/>
                    <a:pt x="26" y="17"/>
                  </a:cubicBezTo>
                  <a:cubicBezTo>
                    <a:pt x="27" y="17"/>
                    <a:pt x="28" y="20"/>
                    <a:pt x="30" y="23"/>
                  </a:cubicBezTo>
                  <a:cubicBezTo>
                    <a:pt x="29" y="24"/>
                    <a:pt x="28" y="25"/>
                    <a:pt x="27" y="26"/>
                  </a:cubicBezTo>
                  <a:cubicBezTo>
                    <a:pt x="24" y="24"/>
                    <a:pt x="22" y="22"/>
                    <a:pt x="21" y="21"/>
                  </a:cubicBezTo>
                  <a:cubicBezTo>
                    <a:pt x="21" y="21"/>
                    <a:pt x="20" y="21"/>
                    <a:pt x="20" y="21"/>
                  </a:cubicBezTo>
                  <a:cubicBezTo>
                    <a:pt x="19" y="21"/>
                    <a:pt x="18" y="21"/>
                    <a:pt x="18" y="22"/>
                  </a:cubicBezTo>
                  <a:cubicBezTo>
                    <a:pt x="18" y="22"/>
                    <a:pt x="17" y="23"/>
                    <a:pt x="17" y="23"/>
                  </a:cubicBezTo>
                  <a:cubicBezTo>
                    <a:pt x="17" y="24"/>
                    <a:pt x="18" y="25"/>
                    <a:pt x="18" y="25"/>
                  </a:cubicBezTo>
                  <a:cubicBezTo>
                    <a:pt x="18" y="25"/>
                    <a:pt x="21" y="28"/>
                    <a:pt x="23" y="30"/>
                  </a:cubicBezTo>
                  <a:cubicBezTo>
                    <a:pt x="22" y="31"/>
                    <a:pt x="21" y="32"/>
                    <a:pt x="20" y="34"/>
                  </a:cubicBezTo>
                  <a:cubicBezTo>
                    <a:pt x="17" y="32"/>
                    <a:pt x="14" y="31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2" y="30"/>
                    <a:pt x="11" y="31"/>
                    <a:pt x="11" y="31"/>
                  </a:cubicBezTo>
                  <a:cubicBezTo>
                    <a:pt x="10" y="32"/>
                    <a:pt x="10" y="32"/>
                    <a:pt x="10" y="33"/>
                  </a:cubicBezTo>
                  <a:cubicBezTo>
                    <a:pt x="11" y="33"/>
                    <a:pt x="11" y="34"/>
                    <a:pt x="11" y="34"/>
                  </a:cubicBezTo>
                  <a:cubicBezTo>
                    <a:pt x="12" y="35"/>
                    <a:pt x="14" y="37"/>
                    <a:pt x="17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12" y="42"/>
                    <a:pt x="9" y="41"/>
                    <a:pt x="8" y="40"/>
                  </a:cubicBezTo>
                  <a:cubicBezTo>
                    <a:pt x="8" y="40"/>
                    <a:pt x="7" y="40"/>
                    <a:pt x="6" y="41"/>
                  </a:cubicBezTo>
                  <a:cubicBezTo>
                    <a:pt x="6" y="41"/>
                    <a:pt x="6" y="41"/>
                    <a:pt x="5" y="42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5" y="44"/>
                    <a:pt x="6" y="45"/>
                    <a:pt x="6" y="45"/>
                  </a:cubicBezTo>
                  <a:cubicBezTo>
                    <a:pt x="7" y="45"/>
                    <a:pt x="10" y="47"/>
                    <a:pt x="12" y="48"/>
                  </a:cubicBezTo>
                  <a:cubicBezTo>
                    <a:pt x="12" y="49"/>
                    <a:pt x="12" y="51"/>
                    <a:pt x="11" y="52"/>
                  </a:cubicBezTo>
                  <a:cubicBezTo>
                    <a:pt x="8" y="52"/>
                    <a:pt x="5" y="51"/>
                    <a:pt x="4" y="51"/>
                  </a:cubicBezTo>
                  <a:cubicBezTo>
                    <a:pt x="4" y="51"/>
                    <a:pt x="3" y="52"/>
                    <a:pt x="3" y="52"/>
                  </a:cubicBezTo>
                  <a:cubicBezTo>
                    <a:pt x="2" y="52"/>
                    <a:pt x="2" y="53"/>
                    <a:pt x="2" y="53"/>
                  </a:cubicBezTo>
                  <a:cubicBezTo>
                    <a:pt x="2" y="54"/>
                    <a:pt x="2" y="54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4" y="56"/>
                    <a:pt x="7" y="57"/>
                    <a:pt x="10" y="58"/>
                  </a:cubicBezTo>
                  <a:cubicBezTo>
                    <a:pt x="10" y="60"/>
                    <a:pt x="9" y="61"/>
                    <a:pt x="9" y="62"/>
                  </a:cubicBezTo>
                  <a:cubicBezTo>
                    <a:pt x="6" y="63"/>
                    <a:pt x="3" y="63"/>
                    <a:pt x="2" y="63"/>
                  </a:cubicBezTo>
                  <a:cubicBezTo>
                    <a:pt x="2" y="63"/>
                    <a:pt x="1" y="63"/>
                    <a:pt x="1" y="64"/>
                  </a:cubicBezTo>
                  <a:cubicBezTo>
                    <a:pt x="1" y="64"/>
                    <a:pt x="0" y="64"/>
                    <a:pt x="0" y="65"/>
                  </a:cubicBezTo>
                  <a:cubicBezTo>
                    <a:pt x="0" y="66"/>
                    <a:pt x="0" y="66"/>
                    <a:pt x="1" y="67"/>
                  </a:cubicBezTo>
                  <a:cubicBezTo>
                    <a:pt x="1" y="67"/>
                    <a:pt x="2" y="67"/>
                    <a:pt x="2" y="68"/>
                  </a:cubicBezTo>
                  <a:cubicBezTo>
                    <a:pt x="3" y="68"/>
                    <a:pt x="6" y="68"/>
                    <a:pt x="9" y="68"/>
                  </a:cubicBezTo>
                  <a:cubicBezTo>
                    <a:pt x="9" y="70"/>
                    <a:pt x="9" y="71"/>
                    <a:pt x="9" y="73"/>
                  </a:cubicBezTo>
                  <a:cubicBezTo>
                    <a:pt x="6" y="73"/>
                    <a:pt x="3" y="74"/>
                    <a:pt x="2" y="74"/>
                  </a:cubicBezTo>
                  <a:cubicBezTo>
                    <a:pt x="2" y="74"/>
                    <a:pt x="1" y="75"/>
                    <a:pt x="1" y="75"/>
                  </a:cubicBezTo>
                  <a:cubicBezTo>
                    <a:pt x="1" y="76"/>
                    <a:pt x="1" y="76"/>
                    <a:pt x="1" y="77"/>
                  </a:cubicBezTo>
                  <a:cubicBezTo>
                    <a:pt x="1" y="77"/>
                    <a:pt x="1" y="78"/>
                    <a:pt x="2" y="78"/>
                  </a:cubicBezTo>
                  <a:cubicBezTo>
                    <a:pt x="2" y="79"/>
                    <a:pt x="2" y="79"/>
                    <a:pt x="3" y="79"/>
                  </a:cubicBezTo>
                  <a:cubicBezTo>
                    <a:pt x="4" y="79"/>
                    <a:pt x="7" y="79"/>
                    <a:pt x="10" y="79"/>
                  </a:cubicBezTo>
                  <a:cubicBezTo>
                    <a:pt x="10" y="80"/>
                    <a:pt x="11" y="82"/>
                    <a:pt x="11" y="83"/>
                  </a:cubicBezTo>
                  <a:cubicBezTo>
                    <a:pt x="8" y="84"/>
                    <a:pt x="5" y="85"/>
                    <a:pt x="5" y="86"/>
                  </a:cubicBezTo>
                  <a:cubicBezTo>
                    <a:pt x="4" y="86"/>
                    <a:pt x="4" y="86"/>
                    <a:pt x="3" y="87"/>
                  </a:cubicBezTo>
                  <a:cubicBezTo>
                    <a:pt x="3" y="87"/>
                    <a:pt x="3" y="88"/>
                    <a:pt x="3" y="89"/>
                  </a:cubicBezTo>
                  <a:cubicBezTo>
                    <a:pt x="4" y="89"/>
                    <a:pt x="4" y="90"/>
                    <a:pt x="4" y="90"/>
                  </a:cubicBezTo>
                  <a:cubicBezTo>
                    <a:pt x="5" y="90"/>
                    <a:pt x="5" y="90"/>
                    <a:pt x="6" y="90"/>
                  </a:cubicBezTo>
                  <a:cubicBezTo>
                    <a:pt x="7" y="90"/>
                    <a:pt x="10" y="89"/>
                    <a:pt x="13" y="89"/>
                  </a:cubicBezTo>
                  <a:cubicBezTo>
                    <a:pt x="13" y="90"/>
                    <a:pt x="14" y="91"/>
                    <a:pt x="14" y="93"/>
                  </a:cubicBezTo>
                  <a:cubicBezTo>
                    <a:pt x="12" y="94"/>
                    <a:pt x="9" y="96"/>
                    <a:pt x="9" y="97"/>
                  </a:cubicBezTo>
                  <a:cubicBezTo>
                    <a:pt x="8" y="97"/>
                    <a:pt x="8" y="97"/>
                    <a:pt x="8" y="98"/>
                  </a:cubicBezTo>
                  <a:cubicBezTo>
                    <a:pt x="8" y="98"/>
                    <a:pt x="8" y="99"/>
                    <a:pt x="8" y="100"/>
                  </a:cubicBezTo>
                  <a:cubicBezTo>
                    <a:pt x="8" y="100"/>
                    <a:pt x="9" y="100"/>
                    <a:pt x="9" y="101"/>
                  </a:cubicBezTo>
                  <a:cubicBezTo>
                    <a:pt x="10" y="101"/>
                    <a:pt x="10" y="101"/>
                    <a:pt x="11" y="101"/>
                  </a:cubicBezTo>
                  <a:cubicBezTo>
                    <a:pt x="11" y="100"/>
                    <a:pt x="14" y="99"/>
                    <a:pt x="17" y="98"/>
                  </a:cubicBezTo>
                  <a:cubicBezTo>
                    <a:pt x="18" y="99"/>
                    <a:pt x="19" y="101"/>
                    <a:pt x="20" y="102"/>
                  </a:cubicBezTo>
                  <a:cubicBezTo>
                    <a:pt x="17" y="104"/>
                    <a:pt x="15" y="106"/>
                    <a:pt x="14" y="107"/>
                  </a:cubicBezTo>
                  <a:cubicBezTo>
                    <a:pt x="14" y="107"/>
                    <a:pt x="14" y="107"/>
                    <a:pt x="14" y="108"/>
                  </a:cubicBezTo>
                  <a:cubicBezTo>
                    <a:pt x="14" y="109"/>
                    <a:pt x="14" y="109"/>
                    <a:pt x="14" y="110"/>
                  </a:cubicBezTo>
                  <a:cubicBezTo>
                    <a:pt x="15" y="110"/>
                    <a:pt x="15" y="110"/>
                    <a:pt x="16" y="111"/>
                  </a:cubicBezTo>
                  <a:cubicBezTo>
                    <a:pt x="16" y="111"/>
                    <a:pt x="17" y="111"/>
                    <a:pt x="17" y="110"/>
                  </a:cubicBezTo>
                  <a:cubicBezTo>
                    <a:pt x="18" y="110"/>
                    <a:pt x="21" y="108"/>
                    <a:pt x="23" y="107"/>
                  </a:cubicBezTo>
                  <a:cubicBezTo>
                    <a:pt x="24" y="108"/>
                    <a:pt x="25" y="109"/>
                    <a:pt x="26" y="110"/>
                  </a:cubicBezTo>
                  <a:cubicBezTo>
                    <a:pt x="24" y="112"/>
                    <a:pt x="22" y="115"/>
                    <a:pt x="22" y="115"/>
                  </a:cubicBezTo>
                  <a:cubicBezTo>
                    <a:pt x="22" y="116"/>
                    <a:pt x="21" y="116"/>
                    <a:pt x="22" y="117"/>
                  </a:cubicBezTo>
                  <a:cubicBezTo>
                    <a:pt x="22" y="117"/>
                    <a:pt x="22" y="118"/>
                    <a:pt x="22" y="118"/>
                  </a:cubicBezTo>
                  <a:cubicBezTo>
                    <a:pt x="23" y="119"/>
                    <a:pt x="23" y="119"/>
                    <a:pt x="24" y="119"/>
                  </a:cubicBezTo>
                  <a:cubicBezTo>
                    <a:pt x="24" y="119"/>
                    <a:pt x="25" y="119"/>
                    <a:pt x="25" y="119"/>
                  </a:cubicBezTo>
                  <a:cubicBezTo>
                    <a:pt x="26" y="118"/>
                    <a:pt x="28" y="116"/>
                    <a:pt x="31" y="114"/>
                  </a:cubicBezTo>
                  <a:cubicBezTo>
                    <a:pt x="32" y="115"/>
                    <a:pt x="33" y="116"/>
                    <a:pt x="34" y="116"/>
                  </a:cubicBezTo>
                  <a:cubicBezTo>
                    <a:pt x="33" y="119"/>
                    <a:pt x="31" y="122"/>
                    <a:pt x="31" y="123"/>
                  </a:cubicBezTo>
                  <a:cubicBezTo>
                    <a:pt x="31" y="123"/>
                    <a:pt x="31" y="124"/>
                    <a:pt x="31" y="124"/>
                  </a:cubicBezTo>
                  <a:cubicBezTo>
                    <a:pt x="31" y="125"/>
                    <a:pt x="31" y="125"/>
                    <a:pt x="32" y="126"/>
                  </a:cubicBezTo>
                  <a:cubicBezTo>
                    <a:pt x="32" y="126"/>
                    <a:pt x="33" y="126"/>
                    <a:pt x="33" y="126"/>
                  </a:cubicBezTo>
                  <a:cubicBezTo>
                    <a:pt x="34" y="126"/>
                    <a:pt x="34" y="126"/>
                    <a:pt x="35" y="125"/>
                  </a:cubicBezTo>
                  <a:cubicBezTo>
                    <a:pt x="35" y="125"/>
                    <a:pt x="37" y="122"/>
                    <a:pt x="39" y="120"/>
                  </a:cubicBezTo>
                  <a:cubicBezTo>
                    <a:pt x="40" y="120"/>
                    <a:pt x="42" y="121"/>
                    <a:pt x="43" y="122"/>
                  </a:cubicBezTo>
                  <a:cubicBezTo>
                    <a:pt x="42" y="125"/>
                    <a:pt x="41" y="128"/>
                    <a:pt x="41" y="128"/>
                  </a:cubicBezTo>
                  <a:cubicBezTo>
                    <a:pt x="41" y="129"/>
                    <a:pt x="41" y="129"/>
                    <a:pt x="41" y="130"/>
                  </a:cubicBezTo>
                  <a:cubicBezTo>
                    <a:pt x="41" y="131"/>
                    <a:pt x="42" y="131"/>
                    <a:pt x="42" y="131"/>
                  </a:cubicBezTo>
                  <a:cubicBezTo>
                    <a:pt x="43" y="131"/>
                    <a:pt x="43" y="131"/>
                    <a:pt x="44" y="131"/>
                  </a:cubicBezTo>
                  <a:cubicBezTo>
                    <a:pt x="45" y="131"/>
                    <a:pt x="45" y="131"/>
                    <a:pt x="45" y="130"/>
                  </a:cubicBezTo>
                  <a:cubicBezTo>
                    <a:pt x="46" y="130"/>
                    <a:pt x="47" y="127"/>
                    <a:pt x="49" y="124"/>
                  </a:cubicBezTo>
                  <a:cubicBezTo>
                    <a:pt x="50" y="124"/>
                    <a:pt x="51" y="125"/>
                    <a:pt x="53" y="125"/>
                  </a:cubicBezTo>
                  <a:cubicBezTo>
                    <a:pt x="52" y="128"/>
                    <a:pt x="52" y="132"/>
                    <a:pt x="52" y="132"/>
                  </a:cubicBezTo>
                  <a:cubicBezTo>
                    <a:pt x="52" y="133"/>
                    <a:pt x="52" y="133"/>
                    <a:pt x="52" y="134"/>
                  </a:cubicBezTo>
                  <a:cubicBezTo>
                    <a:pt x="53" y="134"/>
                    <a:pt x="53" y="135"/>
                    <a:pt x="54" y="135"/>
                  </a:cubicBezTo>
                  <a:cubicBezTo>
                    <a:pt x="54" y="135"/>
                    <a:pt x="55" y="135"/>
                    <a:pt x="55" y="135"/>
                  </a:cubicBezTo>
                  <a:cubicBezTo>
                    <a:pt x="56" y="134"/>
                    <a:pt x="56" y="134"/>
                    <a:pt x="56" y="133"/>
                  </a:cubicBezTo>
                  <a:cubicBezTo>
                    <a:pt x="57" y="133"/>
                    <a:pt x="58" y="129"/>
                    <a:pt x="58" y="127"/>
                  </a:cubicBezTo>
                  <a:cubicBezTo>
                    <a:pt x="60" y="127"/>
                    <a:pt x="61" y="127"/>
                    <a:pt x="63" y="127"/>
                  </a:cubicBezTo>
                  <a:cubicBezTo>
                    <a:pt x="63" y="130"/>
                    <a:pt x="63" y="133"/>
                    <a:pt x="63" y="134"/>
                  </a:cubicBezTo>
                  <a:cubicBezTo>
                    <a:pt x="63" y="135"/>
                    <a:pt x="64" y="135"/>
                    <a:pt x="64" y="136"/>
                  </a:cubicBezTo>
                  <a:cubicBezTo>
                    <a:pt x="64" y="136"/>
                    <a:pt x="65" y="136"/>
                    <a:pt x="65" y="136"/>
                  </a:cubicBezTo>
                  <a:cubicBezTo>
                    <a:pt x="66" y="136"/>
                    <a:pt x="67" y="136"/>
                    <a:pt x="67" y="136"/>
                  </a:cubicBezTo>
                  <a:cubicBezTo>
                    <a:pt x="67" y="135"/>
                    <a:pt x="68" y="135"/>
                    <a:pt x="68" y="134"/>
                  </a:cubicBezTo>
                  <a:cubicBezTo>
                    <a:pt x="68" y="134"/>
                    <a:pt x="68" y="130"/>
                    <a:pt x="69" y="127"/>
                  </a:cubicBezTo>
                  <a:cubicBezTo>
                    <a:pt x="70" y="127"/>
                    <a:pt x="72" y="127"/>
                    <a:pt x="73" y="127"/>
                  </a:cubicBezTo>
                  <a:cubicBezTo>
                    <a:pt x="74" y="130"/>
                    <a:pt x="74" y="133"/>
                    <a:pt x="75" y="134"/>
                  </a:cubicBezTo>
                  <a:cubicBezTo>
                    <a:pt x="75" y="135"/>
                    <a:pt x="75" y="135"/>
                    <a:pt x="76" y="135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8" y="136"/>
                    <a:pt x="78" y="135"/>
                    <a:pt x="79" y="135"/>
                  </a:cubicBezTo>
                  <a:cubicBezTo>
                    <a:pt x="79" y="135"/>
                    <a:pt x="79" y="134"/>
                    <a:pt x="79" y="133"/>
                  </a:cubicBezTo>
                  <a:cubicBezTo>
                    <a:pt x="79" y="133"/>
                    <a:pt x="79" y="129"/>
                    <a:pt x="79" y="126"/>
                  </a:cubicBezTo>
                  <a:cubicBezTo>
                    <a:pt x="81" y="126"/>
                    <a:pt x="82" y="126"/>
                    <a:pt x="83" y="125"/>
                  </a:cubicBezTo>
                  <a:cubicBezTo>
                    <a:pt x="84" y="128"/>
                    <a:pt x="86" y="131"/>
                    <a:pt x="86" y="132"/>
                  </a:cubicBezTo>
                  <a:cubicBezTo>
                    <a:pt x="86" y="132"/>
                    <a:pt x="87" y="133"/>
                    <a:pt x="87" y="133"/>
                  </a:cubicBezTo>
                  <a:cubicBezTo>
                    <a:pt x="88" y="133"/>
                    <a:pt x="88" y="133"/>
                    <a:pt x="89" y="133"/>
                  </a:cubicBezTo>
                  <a:cubicBezTo>
                    <a:pt x="89" y="133"/>
                    <a:pt x="90" y="133"/>
                    <a:pt x="90" y="132"/>
                  </a:cubicBezTo>
                  <a:cubicBezTo>
                    <a:pt x="90" y="132"/>
                    <a:pt x="91" y="131"/>
                    <a:pt x="90" y="131"/>
                  </a:cubicBezTo>
                  <a:cubicBezTo>
                    <a:pt x="90" y="130"/>
                    <a:pt x="90" y="127"/>
                    <a:pt x="89" y="124"/>
                  </a:cubicBezTo>
                  <a:cubicBezTo>
                    <a:pt x="90" y="123"/>
                    <a:pt x="92" y="123"/>
                    <a:pt x="93" y="122"/>
                  </a:cubicBezTo>
                  <a:cubicBezTo>
                    <a:pt x="95" y="125"/>
                    <a:pt x="96" y="127"/>
                    <a:pt x="97" y="128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205317" y="1788585"/>
              <a:ext cx="1331384" cy="1333500"/>
            </a:xfrm>
            <a:custGeom>
              <a:avLst/>
              <a:gdLst>
                <a:gd name="T0" fmla="*/ 222 w 282"/>
                <a:gd name="T1" fmla="*/ 257 h 283"/>
                <a:gd name="T2" fmla="*/ 221 w 282"/>
                <a:gd name="T3" fmla="*/ 245 h 283"/>
                <a:gd name="T4" fmla="*/ 205 w 282"/>
                <a:gd name="T5" fmla="*/ 209 h 283"/>
                <a:gd name="T6" fmla="*/ 224 w 282"/>
                <a:gd name="T7" fmla="*/ 184 h 283"/>
                <a:gd name="T8" fmla="*/ 262 w 282"/>
                <a:gd name="T9" fmla="*/ 190 h 283"/>
                <a:gd name="T10" fmla="*/ 274 w 282"/>
                <a:gd name="T11" fmla="*/ 187 h 283"/>
                <a:gd name="T12" fmla="*/ 281 w 282"/>
                <a:gd name="T13" fmla="*/ 177 h 283"/>
                <a:gd name="T14" fmla="*/ 280 w 282"/>
                <a:gd name="T15" fmla="*/ 165 h 283"/>
                <a:gd name="T16" fmla="*/ 271 w 282"/>
                <a:gd name="T17" fmla="*/ 157 h 283"/>
                <a:gd name="T18" fmla="*/ 234 w 282"/>
                <a:gd name="T19" fmla="*/ 144 h 283"/>
                <a:gd name="T20" fmla="*/ 230 w 282"/>
                <a:gd name="T21" fmla="*/ 113 h 283"/>
                <a:gd name="T22" fmla="*/ 261 w 282"/>
                <a:gd name="T23" fmla="*/ 90 h 283"/>
                <a:gd name="T24" fmla="*/ 267 w 282"/>
                <a:gd name="T25" fmla="*/ 79 h 283"/>
                <a:gd name="T26" fmla="*/ 265 w 282"/>
                <a:gd name="T27" fmla="*/ 68 h 283"/>
                <a:gd name="T28" fmla="*/ 256 w 282"/>
                <a:gd name="T29" fmla="*/ 60 h 283"/>
                <a:gd name="T30" fmla="*/ 244 w 282"/>
                <a:gd name="T31" fmla="*/ 60 h 283"/>
                <a:gd name="T32" fmla="*/ 209 w 282"/>
                <a:gd name="T33" fmla="*/ 77 h 283"/>
                <a:gd name="T34" fmla="*/ 183 w 282"/>
                <a:gd name="T35" fmla="*/ 58 h 283"/>
                <a:gd name="T36" fmla="*/ 190 w 282"/>
                <a:gd name="T37" fmla="*/ 19 h 283"/>
                <a:gd name="T38" fmla="*/ 187 w 282"/>
                <a:gd name="T39" fmla="*/ 8 h 283"/>
                <a:gd name="T40" fmla="*/ 177 w 282"/>
                <a:gd name="T41" fmla="*/ 1 h 283"/>
                <a:gd name="T42" fmla="*/ 165 w 282"/>
                <a:gd name="T43" fmla="*/ 2 h 283"/>
                <a:gd name="T44" fmla="*/ 157 w 282"/>
                <a:gd name="T45" fmla="*/ 11 h 283"/>
                <a:gd name="T46" fmla="*/ 143 w 282"/>
                <a:gd name="T47" fmla="*/ 48 h 283"/>
                <a:gd name="T48" fmla="*/ 112 w 282"/>
                <a:gd name="T49" fmla="*/ 52 h 283"/>
                <a:gd name="T50" fmla="*/ 89 w 282"/>
                <a:gd name="T51" fmla="*/ 20 h 283"/>
                <a:gd name="T52" fmla="*/ 79 w 282"/>
                <a:gd name="T53" fmla="*/ 14 h 283"/>
                <a:gd name="T54" fmla="*/ 67 w 282"/>
                <a:gd name="T55" fmla="*/ 16 h 283"/>
                <a:gd name="T56" fmla="*/ 60 w 282"/>
                <a:gd name="T57" fmla="*/ 26 h 283"/>
                <a:gd name="T58" fmla="*/ 60 w 282"/>
                <a:gd name="T59" fmla="*/ 38 h 283"/>
                <a:gd name="T60" fmla="*/ 77 w 282"/>
                <a:gd name="T61" fmla="*/ 73 h 283"/>
                <a:gd name="T62" fmla="*/ 58 w 282"/>
                <a:gd name="T63" fmla="*/ 98 h 283"/>
                <a:gd name="T64" fmla="*/ 19 w 282"/>
                <a:gd name="T65" fmla="*/ 92 h 283"/>
                <a:gd name="T66" fmla="*/ 8 w 282"/>
                <a:gd name="T67" fmla="*/ 95 h 283"/>
                <a:gd name="T68" fmla="*/ 1 w 282"/>
                <a:gd name="T69" fmla="*/ 105 h 283"/>
                <a:gd name="T70" fmla="*/ 2 w 282"/>
                <a:gd name="T71" fmla="*/ 117 h 283"/>
                <a:gd name="T72" fmla="*/ 11 w 282"/>
                <a:gd name="T73" fmla="*/ 125 h 283"/>
                <a:gd name="T74" fmla="*/ 48 w 282"/>
                <a:gd name="T75" fmla="*/ 139 h 283"/>
                <a:gd name="T76" fmla="*/ 52 w 282"/>
                <a:gd name="T77" fmla="*/ 170 h 283"/>
                <a:gd name="T78" fmla="*/ 20 w 282"/>
                <a:gd name="T79" fmla="*/ 193 h 283"/>
                <a:gd name="T80" fmla="*/ 14 w 282"/>
                <a:gd name="T81" fmla="*/ 203 h 283"/>
                <a:gd name="T82" fmla="*/ 16 w 282"/>
                <a:gd name="T83" fmla="*/ 215 h 283"/>
                <a:gd name="T84" fmla="*/ 26 w 282"/>
                <a:gd name="T85" fmla="*/ 222 h 283"/>
                <a:gd name="T86" fmla="*/ 37 w 282"/>
                <a:gd name="T87" fmla="*/ 222 h 283"/>
                <a:gd name="T88" fmla="*/ 73 w 282"/>
                <a:gd name="T89" fmla="*/ 205 h 283"/>
                <a:gd name="T90" fmla="*/ 98 w 282"/>
                <a:gd name="T91" fmla="*/ 224 h 283"/>
                <a:gd name="T92" fmla="*/ 92 w 282"/>
                <a:gd name="T93" fmla="*/ 263 h 283"/>
                <a:gd name="T94" fmla="*/ 95 w 282"/>
                <a:gd name="T95" fmla="*/ 275 h 283"/>
                <a:gd name="T96" fmla="*/ 105 w 282"/>
                <a:gd name="T97" fmla="*/ 281 h 283"/>
                <a:gd name="T98" fmla="*/ 117 w 282"/>
                <a:gd name="T99" fmla="*/ 280 h 283"/>
                <a:gd name="T100" fmla="*/ 125 w 282"/>
                <a:gd name="T101" fmla="*/ 271 h 283"/>
                <a:gd name="T102" fmla="*/ 138 w 282"/>
                <a:gd name="T103" fmla="*/ 234 h 283"/>
                <a:gd name="T104" fmla="*/ 169 w 282"/>
                <a:gd name="T105" fmla="*/ 230 h 283"/>
                <a:gd name="T106" fmla="*/ 192 w 282"/>
                <a:gd name="T107" fmla="*/ 262 h 283"/>
                <a:gd name="T108" fmla="*/ 203 w 282"/>
                <a:gd name="T109" fmla="*/ 268 h 283"/>
                <a:gd name="T110" fmla="*/ 214 w 282"/>
                <a:gd name="T111" fmla="*/ 266 h 283"/>
                <a:gd name="T112" fmla="*/ 222 w 282"/>
                <a:gd name="T113" fmla="*/ 257 h 283"/>
                <a:gd name="T114" fmla="*/ 169 w 282"/>
                <a:gd name="T115" fmla="*/ 189 h 283"/>
                <a:gd name="T116" fmla="*/ 93 w 282"/>
                <a:gd name="T117" fmla="*/ 170 h 283"/>
                <a:gd name="T118" fmla="*/ 112 w 282"/>
                <a:gd name="T119" fmla="*/ 93 h 283"/>
                <a:gd name="T120" fmla="*/ 189 w 282"/>
                <a:gd name="T121" fmla="*/ 113 h 283"/>
                <a:gd name="T122" fmla="*/ 169 w 282"/>
                <a:gd name="T123" fmla="*/ 18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83">
                  <a:moveTo>
                    <a:pt x="222" y="257"/>
                  </a:moveTo>
                  <a:cubicBezTo>
                    <a:pt x="223" y="253"/>
                    <a:pt x="223" y="249"/>
                    <a:pt x="221" y="245"/>
                  </a:cubicBezTo>
                  <a:cubicBezTo>
                    <a:pt x="220" y="241"/>
                    <a:pt x="212" y="225"/>
                    <a:pt x="205" y="209"/>
                  </a:cubicBezTo>
                  <a:cubicBezTo>
                    <a:pt x="213" y="202"/>
                    <a:pt x="219" y="193"/>
                    <a:pt x="224" y="184"/>
                  </a:cubicBezTo>
                  <a:cubicBezTo>
                    <a:pt x="241" y="187"/>
                    <a:pt x="258" y="189"/>
                    <a:pt x="262" y="190"/>
                  </a:cubicBezTo>
                  <a:cubicBezTo>
                    <a:pt x="267" y="191"/>
                    <a:pt x="271" y="190"/>
                    <a:pt x="274" y="187"/>
                  </a:cubicBezTo>
                  <a:cubicBezTo>
                    <a:pt x="277" y="185"/>
                    <a:pt x="280" y="181"/>
                    <a:pt x="281" y="177"/>
                  </a:cubicBezTo>
                  <a:cubicBezTo>
                    <a:pt x="282" y="173"/>
                    <a:pt x="281" y="169"/>
                    <a:pt x="280" y="165"/>
                  </a:cubicBezTo>
                  <a:cubicBezTo>
                    <a:pt x="278" y="162"/>
                    <a:pt x="275" y="159"/>
                    <a:pt x="271" y="157"/>
                  </a:cubicBezTo>
                  <a:cubicBezTo>
                    <a:pt x="267" y="156"/>
                    <a:pt x="251" y="150"/>
                    <a:pt x="234" y="144"/>
                  </a:cubicBezTo>
                  <a:cubicBezTo>
                    <a:pt x="234" y="133"/>
                    <a:pt x="233" y="123"/>
                    <a:pt x="230" y="113"/>
                  </a:cubicBezTo>
                  <a:cubicBezTo>
                    <a:pt x="244" y="102"/>
                    <a:pt x="258" y="92"/>
                    <a:pt x="261" y="90"/>
                  </a:cubicBezTo>
                  <a:cubicBezTo>
                    <a:pt x="265" y="87"/>
                    <a:pt x="267" y="83"/>
                    <a:pt x="267" y="79"/>
                  </a:cubicBezTo>
                  <a:cubicBezTo>
                    <a:pt x="268" y="75"/>
                    <a:pt x="267" y="71"/>
                    <a:pt x="265" y="68"/>
                  </a:cubicBezTo>
                  <a:cubicBezTo>
                    <a:pt x="263" y="64"/>
                    <a:pt x="260" y="61"/>
                    <a:pt x="256" y="60"/>
                  </a:cubicBezTo>
                  <a:cubicBezTo>
                    <a:pt x="252" y="59"/>
                    <a:pt x="248" y="59"/>
                    <a:pt x="244" y="60"/>
                  </a:cubicBezTo>
                  <a:cubicBezTo>
                    <a:pt x="240" y="62"/>
                    <a:pt x="225" y="69"/>
                    <a:pt x="209" y="77"/>
                  </a:cubicBezTo>
                  <a:cubicBezTo>
                    <a:pt x="201" y="69"/>
                    <a:pt x="193" y="63"/>
                    <a:pt x="183" y="58"/>
                  </a:cubicBezTo>
                  <a:cubicBezTo>
                    <a:pt x="186" y="40"/>
                    <a:pt x="189" y="23"/>
                    <a:pt x="190" y="19"/>
                  </a:cubicBezTo>
                  <a:cubicBezTo>
                    <a:pt x="190" y="15"/>
                    <a:pt x="189" y="11"/>
                    <a:pt x="187" y="8"/>
                  </a:cubicBezTo>
                  <a:cubicBezTo>
                    <a:pt x="184" y="4"/>
                    <a:pt x="181" y="2"/>
                    <a:pt x="177" y="1"/>
                  </a:cubicBezTo>
                  <a:cubicBezTo>
                    <a:pt x="173" y="0"/>
                    <a:pt x="169" y="0"/>
                    <a:pt x="165" y="2"/>
                  </a:cubicBezTo>
                  <a:cubicBezTo>
                    <a:pt x="161" y="4"/>
                    <a:pt x="158" y="7"/>
                    <a:pt x="157" y="11"/>
                  </a:cubicBezTo>
                  <a:cubicBezTo>
                    <a:pt x="155" y="15"/>
                    <a:pt x="150" y="31"/>
                    <a:pt x="143" y="48"/>
                  </a:cubicBezTo>
                  <a:cubicBezTo>
                    <a:pt x="133" y="48"/>
                    <a:pt x="123" y="49"/>
                    <a:pt x="112" y="52"/>
                  </a:cubicBezTo>
                  <a:cubicBezTo>
                    <a:pt x="102" y="38"/>
                    <a:pt x="92" y="24"/>
                    <a:pt x="89" y="20"/>
                  </a:cubicBezTo>
                  <a:cubicBezTo>
                    <a:pt x="87" y="17"/>
                    <a:pt x="83" y="15"/>
                    <a:pt x="79" y="14"/>
                  </a:cubicBezTo>
                  <a:cubicBezTo>
                    <a:pt x="75" y="14"/>
                    <a:pt x="71" y="14"/>
                    <a:pt x="67" y="16"/>
                  </a:cubicBezTo>
                  <a:cubicBezTo>
                    <a:pt x="64" y="19"/>
                    <a:pt x="61" y="22"/>
                    <a:pt x="60" y="26"/>
                  </a:cubicBezTo>
                  <a:cubicBezTo>
                    <a:pt x="58" y="30"/>
                    <a:pt x="58" y="34"/>
                    <a:pt x="60" y="38"/>
                  </a:cubicBezTo>
                  <a:cubicBezTo>
                    <a:pt x="62" y="41"/>
                    <a:pt x="69" y="57"/>
                    <a:pt x="77" y="73"/>
                  </a:cubicBezTo>
                  <a:cubicBezTo>
                    <a:pt x="69" y="81"/>
                    <a:pt x="63" y="89"/>
                    <a:pt x="58" y="98"/>
                  </a:cubicBezTo>
                  <a:cubicBezTo>
                    <a:pt x="40" y="96"/>
                    <a:pt x="23" y="93"/>
                    <a:pt x="19" y="92"/>
                  </a:cubicBezTo>
                  <a:cubicBezTo>
                    <a:pt x="15" y="92"/>
                    <a:pt x="11" y="93"/>
                    <a:pt x="8" y="95"/>
                  </a:cubicBezTo>
                  <a:cubicBezTo>
                    <a:pt x="4" y="97"/>
                    <a:pt x="2" y="101"/>
                    <a:pt x="1" y="105"/>
                  </a:cubicBezTo>
                  <a:cubicBezTo>
                    <a:pt x="0" y="109"/>
                    <a:pt x="0" y="113"/>
                    <a:pt x="2" y="117"/>
                  </a:cubicBezTo>
                  <a:cubicBezTo>
                    <a:pt x="4" y="121"/>
                    <a:pt x="7" y="124"/>
                    <a:pt x="11" y="125"/>
                  </a:cubicBezTo>
                  <a:cubicBezTo>
                    <a:pt x="15" y="127"/>
                    <a:pt x="31" y="132"/>
                    <a:pt x="48" y="139"/>
                  </a:cubicBezTo>
                  <a:cubicBezTo>
                    <a:pt x="47" y="149"/>
                    <a:pt x="49" y="159"/>
                    <a:pt x="52" y="170"/>
                  </a:cubicBezTo>
                  <a:cubicBezTo>
                    <a:pt x="37" y="180"/>
                    <a:pt x="24" y="190"/>
                    <a:pt x="20" y="193"/>
                  </a:cubicBezTo>
                  <a:cubicBezTo>
                    <a:pt x="17" y="195"/>
                    <a:pt x="15" y="199"/>
                    <a:pt x="14" y="203"/>
                  </a:cubicBezTo>
                  <a:cubicBezTo>
                    <a:pt x="13" y="207"/>
                    <a:pt x="14" y="211"/>
                    <a:pt x="16" y="215"/>
                  </a:cubicBezTo>
                  <a:cubicBezTo>
                    <a:pt x="18" y="219"/>
                    <a:pt x="22" y="221"/>
                    <a:pt x="26" y="222"/>
                  </a:cubicBezTo>
                  <a:cubicBezTo>
                    <a:pt x="29" y="224"/>
                    <a:pt x="34" y="224"/>
                    <a:pt x="37" y="222"/>
                  </a:cubicBezTo>
                  <a:cubicBezTo>
                    <a:pt x="41" y="220"/>
                    <a:pt x="57" y="213"/>
                    <a:pt x="73" y="205"/>
                  </a:cubicBezTo>
                  <a:cubicBezTo>
                    <a:pt x="80" y="213"/>
                    <a:pt x="89" y="219"/>
                    <a:pt x="98" y="224"/>
                  </a:cubicBezTo>
                  <a:cubicBezTo>
                    <a:pt x="95" y="242"/>
                    <a:pt x="93" y="259"/>
                    <a:pt x="92" y="263"/>
                  </a:cubicBezTo>
                  <a:cubicBezTo>
                    <a:pt x="91" y="267"/>
                    <a:pt x="93" y="271"/>
                    <a:pt x="95" y="275"/>
                  </a:cubicBezTo>
                  <a:cubicBezTo>
                    <a:pt x="97" y="278"/>
                    <a:pt x="101" y="280"/>
                    <a:pt x="105" y="281"/>
                  </a:cubicBezTo>
                  <a:cubicBezTo>
                    <a:pt x="109" y="283"/>
                    <a:pt x="113" y="282"/>
                    <a:pt x="117" y="280"/>
                  </a:cubicBezTo>
                  <a:cubicBezTo>
                    <a:pt x="120" y="278"/>
                    <a:pt x="123" y="275"/>
                    <a:pt x="125" y="271"/>
                  </a:cubicBezTo>
                  <a:cubicBezTo>
                    <a:pt x="126" y="268"/>
                    <a:pt x="132" y="251"/>
                    <a:pt x="138" y="234"/>
                  </a:cubicBezTo>
                  <a:cubicBezTo>
                    <a:pt x="148" y="235"/>
                    <a:pt x="159" y="233"/>
                    <a:pt x="169" y="230"/>
                  </a:cubicBezTo>
                  <a:cubicBezTo>
                    <a:pt x="180" y="245"/>
                    <a:pt x="190" y="259"/>
                    <a:pt x="192" y="262"/>
                  </a:cubicBezTo>
                  <a:cubicBezTo>
                    <a:pt x="195" y="265"/>
                    <a:pt x="199" y="267"/>
                    <a:pt x="203" y="268"/>
                  </a:cubicBezTo>
                  <a:cubicBezTo>
                    <a:pt x="206" y="269"/>
                    <a:pt x="211" y="268"/>
                    <a:pt x="214" y="266"/>
                  </a:cubicBezTo>
                  <a:cubicBezTo>
                    <a:pt x="218" y="264"/>
                    <a:pt x="221" y="260"/>
                    <a:pt x="222" y="257"/>
                  </a:cubicBezTo>
                  <a:close/>
                  <a:moveTo>
                    <a:pt x="169" y="189"/>
                  </a:moveTo>
                  <a:cubicBezTo>
                    <a:pt x="143" y="205"/>
                    <a:pt x="108" y="196"/>
                    <a:pt x="93" y="170"/>
                  </a:cubicBezTo>
                  <a:cubicBezTo>
                    <a:pt x="77" y="143"/>
                    <a:pt x="86" y="109"/>
                    <a:pt x="112" y="93"/>
                  </a:cubicBezTo>
                  <a:cubicBezTo>
                    <a:pt x="139" y="78"/>
                    <a:pt x="173" y="86"/>
                    <a:pt x="189" y="113"/>
                  </a:cubicBezTo>
                  <a:cubicBezTo>
                    <a:pt x="204" y="139"/>
                    <a:pt x="195" y="174"/>
                    <a:pt x="169" y="189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102785" y="1289051"/>
              <a:ext cx="503767" cy="503767"/>
            </a:xfrm>
            <a:custGeom>
              <a:avLst/>
              <a:gdLst>
                <a:gd name="T0" fmla="*/ 105 w 107"/>
                <a:gd name="T1" fmla="*/ 52 h 107"/>
                <a:gd name="T2" fmla="*/ 106 w 107"/>
                <a:gd name="T3" fmla="*/ 44 h 107"/>
                <a:gd name="T4" fmla="*/ 103 w 107"/>
                <a:gd name="T5" fmla="*/ 37 h 107"/>
                <a:gd name="T6" fmla="*/ 96 w 107"/>
                <a:gd name="T7" fmla="*/ 35 h 107"/>
                <a:gd name="T8" fmla="*/ 99 w 107"/>
                <a:gd name="T9" fmla="*/ 26 h 107"/>
                <a:gd name="T10" fmla="*/ 95 w 107"/>
                <a:gd name="T11" fmla="*/ 20 h 107"/>
                <a:gd name="T12" fmla="*/ 85 w 107"/>
                <a:gd name="T13" fmla="*/ 19 h 107"/>
                <a:gd name="T14" fmla="*/ 86 w 107"/>
                <a:gd name="T15" fmla="*/ 12 h 107"/>
                <a:gd name="T16" fmla="*/ 80 w 107"/>
                <a:gd name="T17" fmla="*/ 7 h 107"/>
                <a:gd name="T18" fmla="*/ 73 w 107"/>
                <a:gd name="T19" fmla="*/ 5 h 107"/>
                <a:gd name="T20" fmla="*/ 67 w 107"/>
                <a:gd name="T21" fmla="*/ 9 h 107"/>
                <a:gd name="T22" fmla="*/ 62 w 107"/>
                <a:gd name="T23" fmla="*/ 1 h 107"/>
                <a:gd name="T24" fmla="*/ 55 w 107"/>
                <a:gd name="T25" fmla="*/ 0 h 107"/>
                <a:gd name="T26" fmla="*/ 48 w 107"/>
                <a:gd name="T27" fmla="*/ 7 h 107"/>
                <a:gd name="T28" fmla="*/ 43 w 107"/>
                <a:gd name="T29" fmla="*/ 3 h 107"/>
                <a:gd name="T30" fmla="*/ 35 w 107"/>
                <a:gd name="T31" fmla="*/ 3 h 107"/>
                <a:gd name="T32" fmla="*/ 29 w 107"/>
                <a:gd name="T33" fmla="*/ 7 h 107"/>
                <a:gd name="T34" fmla="*/ 28 w 107"/>
                <a:gd name="T35" fmla="*/ 14 h 107"/>
                <a:gd name="T36" fmla="*/ 19 w 107"/>
                <a:gd name="T37" fmla="*/ 14 h 107"/>
                <a:gd name="T38" fmla="*/ 14 w 107"/>
                <a:gd name="T39" fmla="*/ 18 h 107"/>
                <a:gd name="T40" fmla="*/ 15 w 107"/>
                <a:gd name="T41" fmla="*/ 28 h 107"/>
                <a:gd name="T42" fmla="*/ 8 w 107"/>
                <a:gd name="T43" fmla="*/ 29 h 107"/>
                <a:gd name="T44" fmla="*/ 3 w 107"/>
                <a:gd name="T45" fmla="*/ 35 h 107"/>
                <a:gd name="T46" fmla="*/ 3 w 107"/>
                <a:gd name="T47" fmla="*/ 43 h 107"/>
                <a:gd name="T48" fmla="*/ 7 w 107"/>
                <a:gd name="T49" fmla="*/ 48 h 107"/>
                <a:gd name="T50" fmla="*/ 1 w 107"/>
                <a:gd name="T51" fmla="*/ 55 h 107"/>
                <a:gd name="T52" fmla="*/ 1 w 107"/>
                <a:gd name="T53" fmla="*/ 61 h 107"/>
                <a:gd name="T54" fmla="*/ 9 w 107"/>
                <a:gd name="T55" fmla="*/ 67 h 107"/>
                <a:gd name="T56" fmla="*/ 5 w 107"/>
                <a:gd name="T57" fmla="*/ 73 h 107"/>
                <a:gd name="T58" fmla="*/ 7 w 107"/>
                <a:gd name="T59" fmla="*/ 80 h 107"/>
                <a:gd name="T60" fmla="*/ 13 w 107"/>
                <a:gd name="T61" fmla="*/ 85 h 107"/>
                <a:gd name="T62" fmla="*/ 20 w 107"/>
                <a:gd name="T63" fmla="*/ 85 h 107"/>
                <a:gd name="T64" fmla="*/ 20 w 107"/>
                <a:gd name="T65" fmla="*/ 95 h 107"/>
                <a:gd name="T66" fmla="*/ 26 w 107"/>
                <a:gd name="T67" fmla="*/ 99 h 107"/>
                <a:gd name="T68" fmla="*/ 36 w 107"/>
                <a:gd name="T69" fmla="*/ 96 h 107"/>
                <a:gd name="T70" fmla="*/ 38 w 107"/>
                <a:gd name="T71" fmla="*/ 103 h 107"/>
                <a:gd name="T72" fmla="*/ 44 w 107"/>
                <a:gd name="T73" fmla="*/ 106 h 107"/>
                <a:gd name="T74" fmla="*/ 52 w 107"/>
                <a:gd name="T75" fmla="*/ 105 h 107"/>
                <a:gd name="T76" fmla="*/ 56 w 107"/>
                <a:gd name="T77" fmla="*/ 100 h 107"/>
                <a:gd name="T78" fmla="*/ 64 w 107"/>
                <a:gd name="T79" fmla="*/ 106 h 107"/>
                <a:gd name="T80" fmla="*/ 71 w 107"/>
                <a:gd name="T81" fmla="*/ 104 h 107"/>
                <a:gd name="T82" fmla="*/ 75 w 107"/>
                <a:gd name="T83" fmla="*/ 95 h 107"/>
                <a:gd name="T84" fmla="*/ 81 w 107"/>
                <a:gd name="T85" fmla="*/ 97 h 107"/>
                <a:gd name="T86" fmla="*/ 88 w 107"/>
                <a:gd name="T87" fmla="*/ 94 h 107"/>
                <a:gd name="T88" fmla="*/ 92 w 107"/>
                <a:gd name="T89" fmla="*/ 88 h 107"/>
                <a:gd name="T90" fmla="*/ 91 w 107"/>
                <a:gd name="T91" fmla="*/ 82 h 107"/>
                <a:gd name="T92" fmla="*/ 100 w 107"/>
                <a:gd name="T93" fmla="*/ 79 h 107"/>
                <a:gd name="T94" fmla="*/ 103 w 107"/>
                <a:gd name="T95" fmla="*/ 73 h 107"/>
                <a:gd name="T96" fmla="*/ 99 w 107"/>
                <a:gd name="T97" fmla="*/ 64 h 107"/>
                <a:gd name="T98" fmla="*/ 105 w 107"/>
                <a:gd name="T99" fmla="*/ 61 h 107"/>
                <a:gd name="T100" fmla="*/ 53 w 107"/>
                <a:gd name="T101" fmla="*/ 96 h 107"/>
                <a:gd name="T102" fmla="*/ 39 w 107"/>
                <a:gd name="T103" fmla="*/ 93 h 107"/>
                <a:gd name="T104" fmla="*/ 27 w 107"/>
                <a:gd name="T105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" h="107">
                  <a:moveTo>
                    <a:pt x="105" y="55"/>
                  </a:moveTo>
                  <a:cubicBezTo>
                    <a:pt x="106" y="55"/>
                    <a:pt x="106" y="55"/>
                    <a:pt x="107" y="55"/>
                  </a:cubicBezTo>
                  <a:cubicBezTo>
                    <a:pt x="107" y="54"/>
                    <a:pt x="107" y="54"/>
                    <a:pt x="107" y="53"/>
                  </a:cubicBezTo>
                  <a:cubicBezTo>
                    <a:pt x="107" y="53"/>
                    <a:pt x="107" y="52"/>
                    <a:pt x="107" y="52"/>
                  </a:cubicBezTo>
                  <a:cubicBezTo>
                    <a:pt x="106" y="52"/>
                    <a:pt x="106" y="52"/>
                    <a:pt x="105" y="52"/>
                  </a:cubicBezTo>
                  <a:cubicBezTo>
                    <a:pt x="105" y="51"/>
                    <a:pt x="102" y="51"/>
                    <a:pt x="100" y="51"/>
                  </a:cubicBezTo>
                  <a:cubicBezTo>
                    <a:pt x="100" y="50"/>
                    <a:pt x="100" y="49"/>
                    <a:pt x="100" y="48"/>
                  </a:cubicBezTo>
                  <a:cubicBezTo>
                    <a:pt x="102" y="47"/>
                    <a:pt x="105" y="46"/>
                    <a:pt x="105" y="46"/>
                  </a:cubicBezTo>
                  <a:cubicBezTo>
                    <a:pt x="105" y="46"/>
                    <a:pt x="106" y="46"/>
                    <a:pt x="106" y="45"/>
                  </a:cubicBezTo>
                  <a:cubicBezTo>
                    <a:pt x="106" y="45"/>
                    <a:pt x="106" y="44"/>
                    <a:pt x="106" y="44"/>
                  </a:cubicBezTo>
                  <a:cubicBezTo>
                    <a:pt x="106" y="44"/>
                    <a:pt x="106" y="43"/>
                    <a:pt x="106" y="43"/>
                  </a:cubicBezTo>
                  <a:cubicBezTo>
                    <a:pt x="105" y="43"/>
                    <a:pt x="105" y="42"/>
                    <a:pt x="104" y="43"/>
                  </a:cubicBezTo>
                  <a:cubicBezTo>
                    <a:pt x="104" y="43"/>
                    <a:pt x="101" y="43"/>
                    <a:pt x="99" y="43"/>
                  </a:cubicBezTo>
                  <a:cubicBezTo>
                    <a:pt x="99" y="42"/>
                    <a:pt x="98" y="41"/>
                    <a:pt x="98" y="40"/>
                  </a:cubicBezTo>
                  <a:cubicBezTo>
                    <a:pt x="100" y="39"/>
                    <a:pt x="103" y="38"/>
                    <a:pt x="103" y="37"/>
                  </a:cubicBezTo>
                  <a:cubicBezTo>
                    <a:pt x="103" y="37"/>
                    <a:pt x="104" y="37"/>
                    <a:pt x="104" y="36"/>
                  </a:cubicBezTo>
                  <a:cubicBezTo>
                    <a:pt x="104" y="36"/>
                    <a:pt x="104" y="35"/>
                    <a:pt x="104" y="35"/>
                  </a:cubicBezTo>
                  <a:cubicBezTo>
                    <a:pt x="104" y="35"/>
                    <a:pt x="103" y="34"/>
                    <a:pt x="103" y="34"/>
                  </a:cubicBezTo>
                  <a:cubicBezTo>
                    <a:pt x="103" y="34"/>
                    <a:pt x="102" y="34"/>
                    <a:pt x="102" y="34"/>
                  </a:cubicBezTo>
                  <a:cubicBezTo>
                    <a:pt x="101" y="34"/>
                    <a:pt x="99" y="35"/>
                    <a:pt x="96" y="35"/>
                  </a:cubicBezTo>
                  <a:cubicBezTo>
                    <a:pt x="96" y="34"/>
                    <a:pt x="96" y="33"/>
                    <a:pt x="95" y="32"/>
                  </a:cubicBezTo>
                  <a:cubicBezTo>
                    <a:pt x="97" y="31"/>
                    <a:pt x="99" y="29"/>
                    <a:pt x="99" y="29"/>
                  </a:cubicBezTo>
                  <a:cubicBezTo>
                    <a:pt x="100" y="29"/>
                    <a:pt x="100" y="28"/>
                    <a:pt x="100" y="28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9" y="26"/>
                    <a:pt x="98" y="26"/>
                    <a:pt x="98" y="26"/>
                  </a:cubicBezTo>
                  <a:cubicBezTo>
                    <a:pt x="97" y="26"/>
                    <a:pt x="95" y="27"/>
                    <a:pt x="93" y="28"/>
                  </a:cubicBezTo>
                  <a:cubicBezTo>
                    <a:pt x="92" y="27"/>
                    <a:pt x="91" y="26"/>
                    <a:pt x="91" y="25"/>
                  </a:cubicBezTo>
                  <a:cubicBezTo>
                    <a:pt x="92" y="24"/>
                    <a:pt x="94" y="22"/>
                    <a:pt x="95" y="21"/>
                  </a:cubicBezTo>
                  <a:cubicBezTo>
                    <a:pt x="95" y="21"/>
                    <a:pt x="95" y="21"/>
                    <a:pt x="95" y="20"/>
                  </a:cubicBezTo>
                  <a:cubicBezTo>
                    <a:pt x="95" y="20"/>
                    <a:pt x="95" y="19"/>
                    <a:pt x="95" y="19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8"/>
                    <a:pt x="93" y="18"/>
                    <a:pt x="92" y="19"/>
                  </a:cubicBezTo>
                  <a:cubicBezTo>
                    <a:pt x="92" y="19"/>
                    <a:pt x="90" y="20"/>
                    <a:pt x="88" y="22"/>
                  </a:cubicBezTo>
                  <a:cubicBezTo>
                    <a:pt x="87" y="21"/>
                    <a:pt x="86" y="20"/>
                    <a:pt x="85" y="19"/>
                  </a:cubicBezTo>
                  <a:cubicBezTo>
                    <a:pt x="87" y="17"/>
                    <a:pt x="88" y="15"/>
                    <a:pt x="88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8" y="13"/>
                    <a:pt x="88" y="12"/>
                  </a:cubicBezTo>
                  <a:cubicBezTo>
                    <a:pt x="88" y="12"/>
                    <a:pt x="87" y="12"/>
                    <a:pt x="87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5" y="13"/>
                    <a:pt x="83" y="15"/>
                    <a:pt x="82" y="16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80" y="12"/>
                    <a:pt x="81" y="10"/>
                    <a:pt x="81" y="9"/>
                  </a:cubicBezTo>
                  <a:cubicBezTo>
                    <a:pt x="81" y="9"/>
                    <a:pt x="81" y="8"/>
                    <a:pt x="81" y="8"/>
                  </a:cubicBezTo>
                  <a:cubicBezTo>
                    <a:pt x="81" y="8"/>
                    <a:pt x="81" y="7"/>
                    <a:pt x="80" y="7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9" y="7"/>
                    <a:pt x="78" y="7"/>
                    <a:pt x="78" y="7"/>
                  </a:cubicBezTo>
                  <a:cubicBezTo>
                    <a:pt x="78" y="8"/>
                    <a:pt x="76" y="10"/>
                    <a:pt x="75" y="12"/>
                  </a:cubicBezTo>
                  <a:cubicBezTo>
                    <a:pt x="74" y="11"/>
                    <a:pt x="73" y="11"/>
                    <a:pt x="72" y="10"/>
                  </a:cubicBezTo>
                  <a:cubicBezTo>
                    <a:pt x="72" y="8"/>
                    <a:pt x="73" y="6"/>
                    <a:pt x="73" y="5"/>
                  </a:cubicBezTo>
                  <a:cubicBezTo>
                    <a:pt x="73" y="5"/>
                    <a:pt x="73" y="4"/>
                    <a:pt x="73" y="4"/>
                  </a:cubicBezTo>
                  <a:cubicBezTo>
                    <a:pt x="73" y="3"/>
                    <a:pt x="72" y="3"/>
                    <a:pt x="72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70" y="3"/>
                    <a:pt x="70" y="4"/>
                  </a:cubicBezTo>
                  <a:cubicBezTo>
                    <a:pt x="69" y="4"/>
                    <a:pt x="68" y="7"/>
                    <a:pt x="67" y="9"/>
                  </a:cubicBezTo>
                  <a:cubicBezTo>
                    <a:pt x="66" y="8"/>
                    <a:pt x="65" y="8"/>
                    <a:pt x="64" y="8"/>
                  </a:cubicBezTo>
                  <a:cubicBezTo>
                    <a:pt x="64" y="6"/>
                    <a:pt x="64" y="3"/>
                    <a:pt x="64" y="3"/>
                  </a:cubicBezTo>
                  <a:cubicBezTo>
                    <a:pt x="64" y="2"/>
                    <a:pt x="64" y="2"/>
                    <a:pt x="64" y="1"/>
                  </a:cubicBezTo>
                  <a:cubicBezTo>
                    <a:pt x="64" y="1"/>
                    <a:pt x="63" y="1"/>
                    <a:pt x="63" y="1"/>
                  </a:cubicBezTo>
                  <a:cubicBezTo>
                    <a:pt x="62" y="0"/>
                    <a:pt x="62" y="1"/>
                    <a:pt x="62" y="1"/>
                  </a:cubicBezTo>
                  <a:cubicBezTo>
                    <a:pt x="61" y="1"/>
                    <a:pt x="61" y="1"/>
                    <a:pt x="61" y="2"/>
                  </a:cubicBezTo>
                  <a:cubicBezTo>
                    <a:pt x="61" y="2"/>
                    <a:pt x="60" y="5"/>
                    <a:pt x="59" y="7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4"/>
                    <a:pt x="56" y="2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  <a:cubicBezTo>
                    <a:pt x="55" y="0"/>
                    <a:pt x="54" y="0"/>
                    <a:pt x="54" y="0"/>
                  </a:cubicBezTo>
                  <a:cubicBezTo>
                    <a:pt x="53" y="0"/>
                    <a:pt x="53" y="0"/>
                    <a:pt x="52" y="0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2"/>
                    <a:pt x="51" y="4"/>
                    <a:pt x="51" y="7"/>
                  </a:cubicBezTo>
                  <a:cubicBezTo>
                    <a:pt x="50" y="7"/>
                    <a:pt x="49" y="7"/>
                    <a:pt x="48" y="7"/>
                  </a:cubicBezTo>
                  <a:cubicBezTo>
                    <a:pt x="47" y="5"/>
                    <a:pt x="47" y="2"/>
                    <a:pt x="46" y="2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1"/>
                    <a:pt x="45" y="0"/>
                    <a:pt x="44" y="1"/>
                  </a:cubicBezTo>
                  <a:cubicBezTo>
                    <a:pt x="44" y="1"/>
                    <a:pt x="43" y="1"/>
                    <a:pt x="43" y="1"/>
                  </a:cubicBezTo>
                  <a:cubicBezTo>
                    <a:pt x="43" y="2"/>
                    <a:pt x="43" y="2"/>
                    <a:pt x="43" y="3"/>
                  </a:cubicBezTo>
                  <a:cubicBezTo>
                    <a:pt x="43" y="3"/>
                    <a:pt x="43" y="6"/>
                    <a:pt x="43" y="8"/>
                  </a:cubicBezTo>
                  <a:cubicBezTo>
                    <a:pt x="42" y="8"/>
                    <a:pt x="41" y="8"/>
                    <a:pt x="40" y="9"/>
                  </a:cubicBezTo>
                  <a:cubicBezTo>
                    <a:pt x="39" y="7"/>
                    <a:pt x="38" y="4"/>
                    <a:pt x="38" y="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4" y="4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6"/>
                    <a:pt x="35" y="8"/>
                    <a:pt x="36" y="10"/>
                  </a:cubicBezTo>
                  <a:cubicBezTo>
                    <a:pt x="35" y="11"/>
                    <a:pt x="33" y="11"/>
                    <a:pt x="32" y="12"/>
                  </a:cubicBezTo>
                  <a:cubicBezTo>
                    <a:pt x="31" y="10"/>
                    <a:pt x="30" y="8"/>
                    <a:pt x="29" y="7"/>
                  </a:cubicBezTo>
                  <a:cubicBezTo>
                    <a:pt x="29" y="7"/>
                    <a:pt x="29" y="7"/>
                    <a:pt x="28" y="7"/>
                  </a:cubicBezTo>
                  <a:cubicBezTo>
                    <a:pt x="28" y="7"/>
                    <a:pt x="27" y="7"/>
                    <a:pt x="27" y="7"/>
                  </a:cubicBezTo>
                  <a:cubicBezTo>
                    <a:pt x="27" y="7"/>
                    <a:pt x="26" y="8"/>
                    <a:pt x="26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7" y="12"/>
                    <a:pt x="28" y="14"/>
                  </a:cubicBezTo>
                  <a:cubicBezTo>
                    <a:pt x="27" y="15"/>
                    <a:pt x="27" y="16"/>
                    <a:pt x="26" y="16"/>
                  </a:cubicBezTo>
                  <a:cubicBezTo>
                    <a:pt x="24" y="15"/>
                    <a:pt x="22" y="13"/>
                    <a:pt x="22" y="12"/>
                  </a:cubicBezTo>
                  <a:cubicBezTo>
                    <a:pt x="21" y="12"/>
                    <a:pt x="21" y="12"/>
                    <a:pt x="20" y="12"/>
                  </a:cubicBezTo>
                  <a:cubicBezTo>
                    <a:pt x="20" y="12"/>
                    <a:pt x="20" y="12"/>
                    <a:pt x="19" y="12"/>
                  </a:cubicBezTo>
                  <a:cubicBezTo>
                    <a:pt x="19" y="13"/>
                    <a:pt x="19" y="13"/>
                    <a:pt x="19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19" y="15"/>
                    <a:pt x="21" y="17"/>
                    <a:pt x="22" y="19"/>
                  </a:cubicBezTo>
                  <a:cubicBezTo>
                    <a:pt x="21" y="20"/>
                    <a:pt x="20" y="21"/>
                    <a:pt x="20" y="22"/>
                  </a:cubicBezTo>
                  <a:cubicBezTo>
                    <a:pt x="18" y="20"/>
                    <a:pt x="16" y="19"/>
                    <a:pt x="15" y="19"/>
                  </a:cubicBezTo>
                  <a:cubicBezTo>
                    <a:pt x="15" y="18"/>
                    <a:pt x="14" y="18"/>
                    <a:pt x="14" y="18"/>
                  </a:cubicBezTo>
                  <a:cubicBezTo>
                    <a:pt x="13" y="18"/>
                    <a:pt x="13" y="19"/>
                    <a:pt x="13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2" y="21"/>
                    <a:pt x="12" y="21"/>
                    <a:pt x="13" y="21"/>
                  </a:cubicBezTo>
                  <a:cubicBezTo>
                    <a:pt x="13" y="22"/>
                    <a:pt x="15" y="24"/>
                    <a:pt x="17" y="25"/>
                  </a:cubicBezTo>
                  <a:cubicBezTo>
                    <a:pt x="16" y="26"/>
                    <a:pt x="15" y="27"/>
                    <a:pt x="15" y="28"/>
                  </a:cubicBezTo>
                  <a:cubicBezTo>
                    <a:pt x="12" y="27"/>
                    <a:pt x="10" y="26"/>
                    <a:pt x="10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8" y="26"/>
                    <a:pt x="8" y="26"/>
                    <a:pt x="7" y="27"/>
                  </a:cubicBezTo>
                  <a:cubicBezTo>
                    <a:pt x="7" y="27"/>
                    <a:pt x="7" y="27"/>
                    <a:pt x="7" y="28"/>
                  </a:cubicBezTo>
                  <a:cubicBezTo>
                    <a:pt x="7" y="28"/>
                    <a:pt x="7" y="29"/>
                    <a:pt x="8" y="29"/>
                  </a:cubicBezTo>
                  <a:cubicBezTo>
                    <a:pt x="8" y="29"/>
                    <a:pt x="10" y="31"/>
                    <a:pt x="12" y="32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9" y="35"/>
                    <a:pt x="6" y="34"/>
                    <a:pt x="5" y="34"/>
                  </a:cubicBezTo>
                  <a:cubicBezTo>
                    <a:pt x="5" y="34"/>
                    <a:pt x="5" y="34"/>
                    <a:pt x="4" y="34"/>
                  </a:cubicBezTo>
                  <a:cubicBezTo>
                    <a:pt x="4" y="34"/>
                    <a:pt x="4" y="35"/>
                    <a:pt x="3" y="35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38"/>
                    <a:pt x="7" y="39"/>
                    <a:pt x="9" y="40"/>
                  </a:cubicBezTo>
                  <a:cubicBezTo>
                    <a:pt x="9" y="41"/>
                    <a:pt x="9" y="42"/>
                    <a:pt x="8" y="43"/>
                  </a:cubicBezTo>
                  <a:cubicBezTo>
                    <a:pt x="6" y="43"/>
                    <a:pt x="3" y="43"/>
                    <a:pt x="3" y="43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1" y="43"/>
                    <a:pt x="1" y="44"/>
                    <a:pt x="1" y="44"/>
                  </a:cubicBezTo>
                  <a:cubicBezTo>
                    <a:pt x="1" y="44"/>
                    <a:pt x="1" y="45"/>
                    <a:pt x="1" y="45"/>
                  </a:cubicBezTo>
                  <a:cubicBezTo>
                    <a:pt x="1" y="46"/>
                    <a:pt x="2" y="46"/>
                    <a:pt x="2" y="46"/>
                  </a:cubicBezTo>
                  <a:cubicBezTo>
                    <a:pt x="3" y="46"/>
                    <a:pt x="5" y="47"/>
                    <a:pt x="7" y="48"/>
                  </a:cubicBezTo>
                  <a:cubicBezTo>
                    <a:pt x="7" y="49"/>
                    <a:pt x="7" y="50"/>
                    <a:pt x="7" y="51"/>
                  </a:cubicBezTo>
                  <a:cubicBezTo>
                    <a:pt x="5" y="51"/>
                    <a:pt x="2" y="51"/>
                    <a:pt x="2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4"/>
                    <a:pt x="0" y="54"/>
                    <a:pt x="1" y="55"/>
                  </a:cubicBezTo>
                  <a:cubicBezTo>
                    <a:pt x="1" y="55"/>
                    <a:pt x="1" y="55"/>
                    <a:pt x="2" y="55"/>
                  </a:cubicBezTo>
                  <a:cubicBezTo>
                    <a:pt x="2" y="55"/>
                    <a:pt x="5" y="55"/>
                    <a:pt x="7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5" y="60"/>
                    <a:pt x="3" y="60"/>
                    <a:pt x="2" y="61"/>
                  </a:cubicBezTo>
                  <a:cubicBezTo>
                    <a:pt x="2" y="61"/>
                    <a:pt x="1" y="61"/>
                    <a:pt x="1" y="61"/>
                  </a:cubicBezTo>
                  <a:cubicBezTo>
                    <a:pt x="1" y="62"/>
                    <a:pt x="1" y="62"/>
                    <a:pt x="1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2" y="64"/>
                    <a:pt x="3" y="64"/>
                  </a:cubicBezTo>
                  <a:cubicBezTo>
                    <a:pt x="3" y="64"/>
                    <a:pt x="6" y="64"/>
                    <a:pt x="8" y="64"/>
                  </a:cubicBezTo>
                  <a:cubicBezTo>
                    <a:pt x="9" y="65"/>
                    <a:pt x="9" y="66"/>
                    <a:pt x="9" y="67"/>
                  </a:cubicBezTo>
                  <a:cubicBezTo>
                    <a:pt x="7" y="68"/>
                    <a:pt x="5" y="69"/>
                    <a:pt x="4" y="69"/>
                  </a:cubicBezTo>
                  <a:cubicBezTo>
                    <a:pt x="4" y="70"/>
                    <a:pt x="4" y="70"/>
                    <a:pt x="3" y="70"/>
                  </a:cubicBezTo>
                  <a:cubicBezTo>
                    <a:pt x="3" y="71"/>
                    <a:pt x="3" y="71"/>
                    <a:pt x="3" y="72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6" y="73"/>
                    <a:pt x="9" y="72"/>
                    <a:pt x="11" y="71"/>
                  </a:cubicBezTo>
                  <a:cubicBezTo>
                    <a:pt x="11" y="73"/>
                    <a:pt x="12" y="74"/>
                    <a:pt x="12" y="75"/>
                  </a:cubicBezTo>
                  <a:cubicBezTo>
                    <a:pt x="10" y="76"/>
                    <a:pt x="8" y="77"/>
                    <a:pt x="8" y="78"/>
                  </a:cubicBezTo>
                  <a:cubicBezTo>
                    <a:pt x="7" y="78"/>
                    <a:pt x="7" y="78"/>
                    <a:pt x="7" y="79"/>
                  </a:cubicBezTo>
                  <a:cubicBezTo>
                    <a:pt x="7" y="79"/>
                    <a:pt x="7" y="80"/>
                    <a:pt x="7" y="80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9" y="81"/>
                    <a:pt x="9" y="81"/>
                    <a:pt x="10" y="81"/>
                  </a:cubicBezTo>
                  <a:cubicBezTo>
                    <a:pt x="10" y="81"/>
                    <a:pt x="12" y="80"/>
                    <a:pt x="15" y="79"/>
                  </a:cubicBezTo>
                  <a:cubicBezTo>
                    <a:pt x="15" y="80"/>
                    <a:pt x="16" y="81"/>
                    <a:pt x="17" y="82"/>
                  </a:cubicBezTo>
                  <a:cubicBezTo>
                    <a:pt x="15" y="83"/>
                    <a:pt x="13" y="85"/>
                    <a:pt x="13" y="85"/>
                  </a:cubicBezTo>
                  <a:cubicBezTo>
                    <a:pt x="12" y="86"/>
                    <a:pt x="12" y="86"/>
                    <a:pt x="12" y="87"/>
                  </a:cubicBezTo>
                  <a:cubicBezTo>
                    <a:pt x="12" y="87"/>
                    <a:pt x="12" y="87"/>
                    <a:pt x="13" y="88"/>
                  </a:cubicBezTo>
                  <a:cubicBezTo>
                    <a:pt x="13" y="88"/>
                    <a:pt x="13" y="88"/>
                    <a:pt x="14" y="88"/>
                  </a:cubicBezTo>
                  <a:cubicBezTo>
                    <a:pt x="14" y="88"/>
                    <a:pt x="15" y="88"/>
                    <a:pt x="15" y="88"/>
                  </a:cubicBezTo>
                  <a:cubicBezTo>
                    <a:pt x="16" y="88"/>
                    <a:pt x="18" y="86"/>
                    <a:pt x="20" y="85"/>
                  </a:cubicBezTo>
                  <a:cubicBezTo>
                    <a:pt x="20" y="86"/>
                    <a:pt x="21" y="87"/>
                    <a:pt x="22" y="87"/>
                  </a:cubicBezTo>
                  <a:cubicBezTo>
                    <a:pt x="21" y="89"/>
                    <a:pt x="19" y="92"/>
                    <a:pt x="19" y="92"/>
                  </a:cubicBezTo>
                  <a:cubicBezTo>
                    <a:pt x="19" y="92"/>
                    <a:pt x="19" y="93"/>
                    <a:pt x="19" y="93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1" y="95"/>
                    <a:pt x="21" y="95"/>
                    <a:pt x="22" y="94"/>
                  </a:cubicBezTo>
                  <a:cubicBezTo>
                    <a:pt x="22" y="94"/>
                    <a:pt x="24" y="92"/>
                    <a:pt x="26" y="91"/>
                  </a:cubicBezTo>
                  <a:cubicBezTo>
                    <a:pt x="27" y="91"/>
                    <a:pt x="27" y="92"/>
                    <a:pt x="28" y="92"/>
                  </a:cubicBezTo>
                  <a:cubicBezTo>
                    <a:pt x="27" y="95"/>
                    <a:pt x="26" y="97"/>
                    <a:pt x="26" y="97"/>
                  </a:cubicBezTo>
                  <a:cubicBezTo>
                    <a:pt x="26" y="98"/>
                    <a:pt x="26" y="98"/>
                    <a:pt x="26" y="99"/>
                  </a:cubicBezTo>
                  <a:cubicBezTo>
                    <a:pt x="26" y="99"/>
                    <a:pt x="27" y="100"/>
                    <a:pt x="27" y="100"/>
                  </a:cubicBezTo>
                  <a:cubicBezTo>
                    <a:pt x="27" y="100"/>
                    <a:pt x="28" y="100"/>
                    <a:pt x="28" y="100"/>
                  </a:cubicBezTo>
                  <a:cubicBezTo>
                    <a:pt x="29" y="100"/>
                    <a:pt x="29" y="100"/>
                    <a:pt x="29" y="99"/>
                  </a:cubicBezTo>
                  <a:cubicBezTo>
                    <a:pt x="30" y="99"/>
                    <a:pt x="31" y="97"/>
                    <a:pt x="32" y="95"/>
                  </a:cubicBezTo>
                  <a:cubicBezTo>
                    <a:pt x="33" y="95"/>
                    <a:pt x="35" y="96"/>
                    <a:pt x="36" y="96"/>
                  </a:cubicBezTo>
                  <a:cubicBezTo>
                    <a:pt x="35" y="99"/>
                    <a:pt x="34" y="101"/>
                    <a:pt x="34" y="102"/>
                  </a:cubicBezTo>
                  <a:cubicBezTo>
                    <a:pt x="34" y="102"/>
                    <a:pt x="34" y="102"/>
                    <a:pt x="34" y="103"/>
                  </a:cubicBezTo>
                  <a:cubicBezTo>
                    <a:pt x="35" y="103"/>
                    <a:pt x="35" y="104"/>
                    <a:pt x="35" y="104"/>
                  </a:cubicBezTo>
                  <a:cubicBezTo>
                    <a:pt x="36" y="104"/>
                    <a:pt x="36" y="104"/>
                    <a:pt x="37" y="104"/>
                  </a:cubicBezTo>
                  <a:cubicBezTo>
                    <a:pt x="37" y="104"/>
                    <a:pt x="37" y="103"/>
                    <a:pt x="38" y="103"/>
                  </a:cubicBezTo>
                  <a:cubicBezTo>
                    <a:pt x="38" y="102"/>
                    <a:pt x="39" y="100"/>
                    <a:pt x="40" y="98"/>
                  </a:cubicBezTo>
                  <a:cubicBezTo>
                    <a:pt x="41" y="98"/>
                    <a:pt x="42" y="99"/>
                    <a:pt x="43" y="99"/>
                  </a:cubicBezTo>
                  <a:cubicBezTo>
                    <a:pt x="43" y="101"/>
                    <a:pt x="43" y="104"/>
                    <a:pt x="43" y="104"/>
                  </a:cubicBezTo>
                  <a:cubicBezTo>
                    <a:pt x="43" y="105"/>
                    <a:pt x="43" y="105"/>
                    <a:pt x="43" y="106"/>
                  </a:cubicBezTo>
                  <a:cubicBezTo>
                    <a:pt x="43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6" y="106"/>
                  </a:cubicBezTo>
                  <a:cubicBezTo>
                    <a:pt x="46" y="106"/>
                    <a:pt x="46" y="105"/>
                    <a:pt x="46" y="105"/>
                  </a:cubicBezTo>
                  <a:cubicBezTo>
                    <a:pt x="47" y="104"/>
                    <a:pt x="47" y="102"/>
                    <a:pt x="48" y="100"/>
                  </a:cubicBezTo>
                  <a:cubicBezTo>
                    <a:pt x="49" y="100"/>
                    <a:pt x="50" y="100"/>
                    <a:pt x="51" y="100"/>
                  </a:cubicBezTo>
                  <a:cubicBezTo>
                    <a:pt x="51" y="102"/>
                    <a:pt x="52" y="105"/>
                    <a:pt x="52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3" y="107"/>
                    <a:pt x="53" y="107"/>
                    <a:pt x="54" y="107"/>
                  </a:cubicBezTo>
                  <a:cubicBezTo>
                    <a:pt x="54" y="107"/>
                    <a:pt x="55" y="107"/>
                    <a:pt x="55" y="106"/>
                  </a:cubicBezTo>
                  <a:cubicBezTo>
                    <a:pt x="55" y="106"/>
                    <a:pt x="55" y="106"/>
                    <a:pt x="55" y="105"/>
                  </a:cubicBezTo>
                  <a:cubicBezTo>
                    <a:pt x="56" y="105"/>
                    <a:pt x="56" y="102"/>
                    <a:pt x="56" y="100"/>
                  </a:cubicBezTo>
                  <a:cubicBezTo>
                    <a:pt x="57" y="100"/>
                    <a:pt x="58" y="100"/>
                    <a:pt x="59" y="100"/>
                  </a:cubicBezTo>
                  <a:cubicBezTo>
                    <a:pt x="60" y="102"/>
                    <a:pt x="61" y="104"/>
                    <a:pt x="61" y="105"/>
                  </a:cubicBezTo>
                  <a:cubicBezTo>
                    <a:pt x="61" y="105"/>
                    <a:pt x="61" y="106"/>
                    <a:pt x="62" y="106"/>
                  </a:cubicBezTo>
                  <a:cubicBezTo>
                    <a:pt x="62" y="106"/>
                    <a:pt x="62" y="106"/>
                    <a:pt x="63" y="106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5"/>
                    <a:pt x="64" y="105"/>
                    <a:pt x="64" y="104"/>
                  </a:cubicBezTo>
                  <a:cubicBezTo>
                    <a:pt x="64" y="104"/>
                    <a:pt x="64" y="101"/>
                    <a:pt x="64" y="99"/>
                  </a:cubicBezTo>
                  <a:cubicBezTo>
                    <a:pt x="65" y="99"/>
                    <a:pt x="66" y="98"/>
                    <a:pt x="67" y="98"/>
                  </a:cubicBezTo>
                  <a:cubicBezTo>
                    <a:pt x="68" y="100"/>
                    <a:pt x="69" y="102"/>
                    <a:pt x="70" y="103"/>
                  </a:cubicBezTo>
                  <a:cubicBezTo>
                    <a:pt x="70" y="103"/>
                    <a:pt x="70" y="104"/>
                    <a:pt x="71" y="104"/>
                  </a:cubicBezTo>
                  <a:cubicBezTo>
                    <a:pt x="71" y="104"/>
                    <a:pt x="71" y="104"/>
                    <a:pt x="72" y="104"/>
                  </a:cubicBezTo>
                  <a:cubicBezTo>
                    <a:pt x="72" y="104"/>
                    <a:pt x="73" y="103"/>
                    <a:pt x="73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1"/>
                    <a:pt x="72" y="99"/>
                    <a:pt x="72" y="96"/>
                  </a:cubicBezTo>
                  <a:cubicBezTo>
                    <a:pt x="73" y="96"/>
                    <a:pt x="74" y="95"/>
                    <a:pt x="75" y="95"/>
                  </a:cubicBezTo>
                  <a:cubicBezTo>
                    <a:pt x="76" y="97"/>
                    <a:pt x="78" y="99"/>
                    <a:pt x="78" y="99"/>
                  </a:cubicBezTo>
                  <a:cubicBezTo>
                    <a:pt x="78" y="100"/>
                    <a:pt x="79" y="100"/>
                    <a:pt x="79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1" y="100"/>
                    <a:pt x="81" y="99"/>
                    <a:pt x="81" y="99"/>
                  </a:cubicBezTo>
                  <a:cubicBezTo>
                    <a:pt x="81" y="98"/>
                    <a:pt x="81" y="98"/>
                    <a:pt x="81" y="97"/>
                  </a:cubicBezTo>
                  <a:cubicBezTo>
                    <a:pt x="81" y="97"/>
                    <a:pt x="80" y="95"/>
                    <a:pt x="79" y="92"/>
                  </a:cubicBezTo>
                  <a:cubicBezTo>
                    <a:pt x="80" y="92"/>
                    <a:pt x="81" y="91"/>
                    <a:pt x="82" y="91"/>
                  </a:cubicBezTo>
                  <a:cubicBezTo>
                    <a:pt x="83" y="92"/>
                    <a:pt x="85" y="94"/>
                    <a:pt x="86" y="94"/>
                  </a:cubicBezTo>
                  <a:cubicBezTo>
                    <a:pt x="86" y="95"/>
                    <a:pt x="86" y="95"/>
                    <a:pt x="87" y="95"/>
                  </a:cubicBezTo>
                  <a:cubicBezTo>
                    <a:pt x="87" y="95"/>
                    <a:pt x="88" y="95"/>
                    <a:pt x="88" y="94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2"/>
                    <a:pt x="88" y="92"/>
                  </a:cubicBezTo>
                  <a:cubicBezTo>
                    <a:pt x="88" y="92"/>
                    <a:pt x="87" y="89"/>
                    <a:pt x="85" y="87"/>
                  </a:cubicBezTo>
                  <a:cubicBezTo>
                    <a:pt x="86" y="87"/>
                    <a:pt x="87" y="86"/>
                    <a:pt x="88" y="85"/>
                  </a:cubicBezTo>
                  <a:cubicBezTo>
                    <a:pt x="90" y="86"/>
                    <a:pt x="92" y="88"/>
                    <a:pt x="92" y="88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4" y="88"/>
                    <a:pt x="94" y="88"/>
                    <a:pt x="95" y="88"/>
                  </a:cubicBezTo>
                  <a:cubicBezTo>
                    <a:pt x="95" y="87"/>
                    <a:pt x="95" y="87"/>
                    <a:pt x="95" y="87"/>
                  </a:cubicBezTo>
                  <a:cubicBezTo>
                    <a:pt x="95" y="86"/>
                    <a:pt x="95" y="86"/>
                    <a:pt x="95" y="85"/>
                  </a:cubicBezTo>
                  <a:cubicBezTo>
                    <a:pt x="94" y="85"/>
                    <a:pt x="92" y="83"/>
                    <a:pt x="91" y="82"/>
                  </a:cubicBezTo>
                  <a:cubicBezTo>
                    <a:pt x="91" y="81"/>
                    <a:pt x="92" y="80"/>
                    <a:pt x="93" y="79"/>
                  </a:cubicBezTo>
                  <a:cubicBezTo>
                    <a:pt x="95" y="80"/>
                    <a:pt x="97" y="81"/>
                    <a:pt x="98" y="81"/>
                  </a:cubicBezTo>
                  <a:cubicBezTo>
                    <a:pt x="98" y="81"/>
                    <a:pt x="99" y="81"/>
                    <a:pt x="99" y="81"/>
                  </a:cubicBezTo>
                  <a:cubicBezTo>
                    <a:pt x="99" y="81"/>
                    <a:pt x="100" y="81"/>
                    <a:pt x="100" y="80"/>
                  </a:cubicBezTo>
                  <a:cubicBezTo>
                    <a:pt x="100" y="80"/>
                    <a:pt x="100" y="79"/>
                    <a:pt x="100" y="79"/>
                  </a:cubicBezTo>
                  <a:cubicBezTo>
                    <a:pt x="100" y="78"/>
                    <a:pt x="100" y="78"/>
                    <a:pt x="99" y="78"/>
                  </a:cubicBezTo>
                  <a:cubicBezTo>
                    <a:pt x="99" y="77"/>
                    <a:pt x="97" y="76"/>
                    <a:pt x="95" y="75"/>
                  </a:cubicBezTo>
                  <a:cubicBezTo>
                    <a:pt x="96" y="74"/>
                    <a:pt x="96" y="73"/>
                    <a:pt x="96" y="71"/>
                  </a:cubicBezTo>
                  <a:cubicBezTo>
                    <a:pt x="99" y="72"/>
                    <a:pt x="101" y="73"/>
                    <a:pt x="102" y="73"/>
                  </a:cubicBezTo>
                  <a:cubicBezTo>
                    <a:pt x="102" y="73"/>
                    <a:pt x="103" y="73"/>
                    <a:pt x="103" y="73"/>
                  </a:cubicBezTo>
                  <a:cubicBezTo>
                    <a:pt x="103" y="72"/>
                    <a:pt x="104" y="72"/>
                    <a:pt x="104" y="72"/>
                  </a:cubicBezTo>
                  <a:cubicBezTo>
                    <a:pt x="104" y="71"/>
                    <a:pt x="104" y="71"/>
                    <a:pt x="104" y="70"/>
                  </a:cubicBezTo>
                  <a:cubicBezTo>
                    <a:pt x="104" y="70"/>
                    <a:pt x="103" y="70"/>
                    <a:pt x="103" y="69"/>
                  </a:cubicBezTo>
                  <a:cubicBezTo>
                    <a:pt x="103" y="69"/>
                    <a:pt x="100" y="68"/>
                    <a:pt x="98" y="67"/>
                  </a:cubicBezTo>
                  <a:cubicBezTo>
                    <a:pt x="98" y="66"/>
                    <a:pt x="99" y="65"/>
                    <a:pt x="99" y="64"/>
                  </a:cubicBezTo>
                  <a:cubicBezTo>
                    <a:pt x="101" y="64"/>
                    <a:pt x="104" y="64"/>
                    <a:pt x="104" y="64"/>
                  </a:cubicBezTo>
                  <a:cubicBezTo>
                    <a:pt x="105" y="64"/>
                    <a:pt x="105" y="64"/>
                    <a:pt x="106" y="64"/>
                  </a:cubicBezTo>
                  <a:cubicBezTo>
                    <a:pt x="106" y="64"/>
                    <a:pt x="106" y="63"/>
                    <a:pt x="106" y="63"/>
                  </a:cubicBezTo>
                  <a:cubicBezTo>
                    <a:pt x="106" y="62"/>
                    <a:pt x="106" y="62"/>
                    <a:pt x="106" y="61"/>
                  </a:cubicBezTo>
                  <a:cubicBezTo>
                    <a:pt x="106" y="61"/>
                    <a:pt x="105" y="61"/>
                    <a:pt x="105" y="61"/>
                  </a:cubicBezTo>
                  <a:cubicBezTo>
                    <a:pt x="105" y="60"/>
                    <a:pt x="102" y="60"/>
                    <a:pt x="100" y="59"/>
                  </a:cubicBezTo>
                  <a:cubicBezTo>
                    <a:pt x="100" y="58"/>
                    <a:pt x="100" y="57"/>
                    <a:pt x="100" y="56"/>
                  </a:cubicBezTo>
                  <a:cubicBezTo>
                    <a:pt x="102" y="56"/>
                    <a:pt x="105" y="55"/>
                    <a:pt x="105" y="55"/>
                  </a:cubicBezTo>
                  <a:close/>
                  <a:moveTo>
                    <a:pt x="54" y="96"/>
                  </a:moveTo>
                  <a:cubicBezTo>
                    <a:pt x="53" y="96"/>
                    <a:pt x="53" y="96"/>
                    <a:pt x="53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lose/>
                  <a:moveTo>
                    <a:pt x="40" y="93"/>
                  </a:moveTo>
                  <a:cubicBezTo>
                    <a:pt x="39" y="93"/>
                    <a:pt x="39" y="93"/>
                    <a:pt x="39" y="93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lose/>
                  <a:moveTo>
                    <a:pt x="27" y="86"/>
                  </a:moveTo>
                  <a:cubicBezTo>
                    <a:pt x="27" y="86"/>
                    <a:pt x="26" y="86"/>
                    <a:pt x="26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7" y="86"/>
                    <a:pt x="27" y="86"/>
                    <a:pt x="27" y="86"/>
                  </a:cubicBezTo>
                  <a:close/>
                  <a:moveTo>
                    <a:pt x="17" y="75"/>
                  </a:moveTo>
                  <a:cubicBezTo>
                    <a:pt x="17" y="75"/>
                    <a:pt x="17" y="74"/>
                    <a:pt x="17" y="74"/>
                  </a:cubicBezTo>
                  <a:cubicBezTo>
                    <a:pt x="17" y="74"/>
                    <a:pt x="17" y="74"/>
                    <a:pt x="17" y="75"/>
                  </a:cubicBezTo>
                  <a:cubicBezTo>
                    <a:pt x="17" y="75"/>
                    <a:pt x="17" y="75"/>
                    <a:pt x="17" y="75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1418167" y="328085"/>
              <a:ext cx="1051984" cy="1056217"/>
            </a:xfrm>
            <a:custGeom>
              <a:avLst/>
              <a:gdLst>
                <a:gd name="T0" fmla="*/ 214 w 223"/>
                <a:gd name="T1" fmla="*/ 105 h 224"/>
                <a:gd name="T2" fmla="*/ 213 w 223"/>
                <a:gd name="T3" fmla="*/ 94 h 224"/>
                <a:gd name="T4" fmla="*/ 210 w 223"/>
                <a:gd name="T5" fmla="*/ 83 h 224"/>
                <a:gd name="T6" fmla="*/ 207 w 223"/>
                <a:gd name="T7" fmla="*/ 73 h 224"/>
                <a:gd name="T8" fmla="*/ 202 w 223"/>
                <a:gd name="T9" fmla="*/ 64 h 224"/>
                <a:gd name="T10" fmla="*/ 197 w 223"/>
                <a:gd name="T11" fmla="*/ 54 h 224"/>
                <a:gd name="T12" fmla="*/ 190 w 223"/>
                <a:gd name="T13" fmla="*/ 46 h 224"/>
                <a:gd name="T14" fmla="*/ 183 w 223"/>
                <a:gd name="T15" fmla="*/ 38 h 224"/>
                <a:gd name="T16" fmla="*/ 175 w 223"/>
                <a:gd name="T17" fmla="*/ 31 h 224"/>
                <a:gd name="T18" fmla="*/ 166 w 223"/>
                <a:gd name="T19" fmla="*/ 25 h 224"/>
                <a:gd name="T20" fmla="*/ 156 w 223"/>
                <a:gd name="T21" fmla="*/ 20 h 224"/>
                <a:gd name="T22" fmla="*/ 146 w 223"/>
                <a:gd name="T23" fmla="*/ 15 h 224"/>
                <a:gd name="T24" fmla="*/ 136 w 223"/>
                <a:gd name="T25" fmla="*/ 12 h 224"/>
                <a:gd name="T26" fmla="*/ 125 w 223"/>
                <a:gd name="T27" fmla="*/ 10 h 224"/>
                <a:gd name="T28" fmla="*/ 115 w 223"/>
                <a:gd name="T29" fmla="*/ 9 h 224"/>
                <a:gd name="T30" fmla="*/ 104 w 223"/>
                <a:gd name="T31" fmla="*/ 10 h 224"/>
                <a:gd name="T32" fmla="*/ 93 w 223"/>
                <a:gd name="T33" fmla="*/ 11 h 224"/>
                <a:gd name="T34" fmla="*/ 83 w 223"/>
                <a:gd name="T35" fmla="*/ 14 h 224"/>
                <a:gd name="T36" fmla="*/ 73 w 223"/>
                <a:gd name="T37" fmla="*/ 17 h 224"/>
                <a:gd name="T38" fmla="*/ 63 w 223"/>
                <a:gd name="T39" fmla="*/ 22 h 224"/>
                <a:gd name="T40" fmla="*/ 54 w 223"/>
                <a:gd name="T41" fmla="*/ 27 h 224"/>
                <a:gd name="T42" fmla="*/ 45 w 223"/>
                <a:gd name="T43" fmla="*/ 34 h 224"/>
                <a:gd name="T44" fmla="*/ 38 w 223"/>
                <a:gd name="T45" fmla="*/ 41 h 224"/>
                <a:gd name="T46" fmla="*/ 30 w 223"/>
                <a:gd name="T47" fmla="*/ 49 h 224"/>
                <a:gd name="T48" fmla="*/ 24 w 223"/>
                <a:gd name="T49" fmla="*/ 58 h 224"/>
                <a:gd name="T50" fmla="*/ 19 w 223"/>
                <a:gd name="T51" fmla="*/ 68 h 224"/>
                <a:gd name="T52" fmla="*/ 15 w 223"/>
                <a:gd name="T53" fmla="*/ 78 h 224"/>
                <a:gd name="T54" fmla="*/ 12 w 223"/>
                <a:gd name="T55" fmla="*/ 88 h 224"/>
                <a:gd name="T56" fmla="*/ 10 w 223"/>
                <a:gd name="T57" fmla="*/ 98 h 224"/>
                <a:gd name="T58" fmla="*/ 9 w 223"/>
                <a:gd name="T59" fmla="*/ 109 h 224"/>
                <a:gd name="T60" fmla="*/ 9 w 223"/>
                <a:gd name="T61" fmla="*/ 120 h 224"/>
                <a:gd name="T62" fmla="*/ 11 w 223"/>
                <a:gd name="T63" fmla="*/ 131 h 224"/>
                <a:gd name="T64" fmla="*/ 13 w 223"/>
                <a:gd name="T65" fmla="*/ 141 h 224"/>
                <a:gd name="T66" fmla="*/ 17 w 223"/>
                <a:gd name="T67" fmla="*/ 151 h 224"/>
                <a:gd name="T68" fmla="*/ 21 w 223"/>
                <a:gd name="T69" fmla="*/ 161 h 224"/>
                <a:gd name="T70" fmla="*/ 27 w 223"/>
                <a:gd name="T71" fmla="*/ 170 h 224"/>
                <a:gd name="T72" fmla="*/ 33 w 223"/>
                <a:gd name="T73" fmla="*/ 179 h 224"/>
                <a:gd name="T74" fmla="*/ 41 w 223"/>
                <a:gd name="T75" fmla="*/ 187 h 224"/>
                <a:gd name="T76" fmla="*/ 49 w 223"/>
                <a:gd name="T77" fmla="*/ 194 h 224"/>
                <a:gd name="T78" fmla="*/ 58 w 223"/>
                <a:gd name="T79" fmla="*/ 200 h 224"/>
                <a:gd name="T80" fmla="*/ 67 w 223"/>
                <a:gd name="T81" fmla="*/ 205 h 224"/>
                <a:gd name="T82" fmla="*/ 77 w 223"/>
                <a:gd name="T83" fmla="*/ 209 h 224"/>
                <a:gd name="T84" fmla="*/ 87 w 223"/>
                <a:gd name="T85" fmla="*/ 212 h 224"/>
                <a:gd name="T86" fmla="*/ 98 w 223"/>
                <a:gd name="T87" fmla="*/ 214 h 224"/>
                <a:gd name="T88" fmla="*/ 109 w 223"/>
                <a:gd name="T89" fmla="*/ 215 h 224"/>
                <a:gd name="T90" fmla="*/ 119 w 223"/>
                <a:gd name="T91" fmla="*/ 215 h 224"/>
                <a:gd name="T92" fmla="*/ 130 w 223"/>
                <a:gd name="T93" fmla="*/ 213 h 224"/>
                <a:gd name="T94" fmla="*/ 141 w 223"/>
                <a:gd name="T95" fmla="*/ 211 h 224"/>
                <a:gd name="T96" fmla="*/ 151 w 223"/>
                <a:gd name="T97" fmla="*/ 207 h 224"/>
                <a:gd name="T98" fmla="*/ 160 w 223"/>
                <a:gd name="T99" fmla="*/ 203 h 224"/>
                <a:gd name="T100" fmla="*/ 170 w 223"/>
                <a:gd name="T101" fmla="*/ 197 h 224"/>
                <a:gd name="T102" fmla="*/ 178 w 223"/>
                <a:gd name="T103" fmla="*/ 191 h 224"/>
                <a:gd name="T104" fmla="*/ 186 w 223"/>
                <a:gd name="T105" fmla="*/ 183 h 224"/>
                <a:gd name="T106" fmla="*/ 193 w 223"/>
                <a:gd name="T107" fmla="*/ 175 h 224"/>
                <a:gd name="T108" fmla="*/ 199 w 223"/>
                <a:gd name="T109" fmla="*/ 166 h 224"/>
                <a:gd name="T110" fmla="*/ 204 w 223"/>
                <a:gd name="T111" fmla="*/ 157 h 224"/>
                <a:gd name="T112" fmla="*/ 208 w 223"/>
                <a:gd name="T113" fmla="*/ 147 h 224"/>
                <a:gd name="T114" fmla="*/ 211 w 223"/>
                <a:gd name="T115" fmla="*/ 137 h 224"/>
                <a:gd name="T116" fmla="*/ 214 w 223"/>
                <a:gd name="T117" fmla="*/ 126 h 224"/>
                <a:gd name="T118" fmla="*/ 214 w 223"/>
                <a:gd name="T119" fmla="*/ 11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" h="224">
                  <a:moveTo>
                    <a:pt x="221" y="115"/>
                  </a:moveTo>
                  <a:cubicBezTo>
                    <a:pt x="222" y="115"/>
                    <a:pt x="222" y="114"/>
                    <a:pt x="223" y="114"/>
                  </a:cubicBezTo>
                  <a:cubicBezTo>
                    <a:pt x="223" y="113"/>
                    <a:pt x="223" y="113"/>
                    <a:pt x="223" y="112"/>
                  </a:cubicBezTo>
                  <a:cubicBezTo>
                    <a:pt x="223" y="112"/>
                    <a:pt x="223" y="111"/>
                    <a:pt x="223" y="111"/>
                  </a:cubicBezTo>
                  <a:cubicBezTo>
                    <a:pt x="222" y="110"/>
                    <a:pt x="222" y="110"/>
                    <a:pt x="221" y="110"/>
                  </a:cubicBezTo>
                  <a:cubicBezTo>
                    <a:pt x="221" y="110"/>
                    <a:pt x="217" y="109"/>
                    <a:pt x="214" y="109"/>
                  </a:cubicBezTo>
                  <a:cubicBezTo>
                    <a:pt x="214" y="108"/>
                    <a:pt x="214" y="106"/>
                    <a:pt x="214" y="105"/>
                  </a:cubicBezTo>
                  <a:cubicBezTo>
                    <a:pt x="217" y="104"/>
                    <a:pt x="220" y="103"/>
                    <a:pt x="221" y="103"/>
                  </a:cubicBezTo>
                  <a:cubicBezTo>
                    <a:pt x="222" y="103"/>
                    <a:pt x="222" y="103"/>
                    <a:pt x="222" y="102"/>
                  </a:cubicBezTo>
                  <a:cubicBezTo>
                    <a:pt x="223" y="102"/>
                    <a:pt x="223" y="101"/>
                    <a:pt x="223" y="101"/>
                  </a:cubicBezTo>
                  <a:cubicBezTo>
                    <a:pt x="223" y="100"/>
                    <a:pt x="222" y="99"/>
                    <a:pt x="222" y="99"/>
                  </a:cubicBezTo>
                  <a:cubicBezTo>
                    <a:pt x="222" y="99"/>
                    <a:pt x="221" y="98"/>
                    <a:pt x="220" y="98"/>
                  </a:cubicBezTo>
                  <a:cubicBezTo>
                    <a:pt x="220" y="98"/>
                    <a:pt x="216" y="98"/>
                    <a:pt x="214" y="98"/>
                  </a:cubicBezTo>
                  <a:cubicBezTo>
                    <a:pt x="213" y="97"/>
                    <a:pt x="213" y="95"/>
                    <a:pt x="213" y="94"/>
                  </a:cubicBezTo>
                  <a:cubicBezTo>
                    <a:pt x="216" y="93"/>
                    <a:pt x="219" y="92"/>
                    <a:pt x="219" y="92"/>
                  </a:cubicBezTo>
                  <a:cubicBezTo>
                    <a:pt x="220" y="92"/>
                    <a:pt x="220" y="91"/>
                    <a:pt x="221" y="91"/>
                  </a:cubicBezTo>
                  <a:cubicBezTo>
                    <a:pt x="221" y="90"/>
                    <a:pt x="221" y="90"/>
                    <a:pt x="221" y="89"/>
                  </a:cubicBezTo>
                  <a:cubicBezTo>
                    <a:pt x="221" y="88"/>
                    <a:pt x="220" y="88"/>
                    <a:pt x="220" y="88"/>
                  </a:cubicBezTo>
                  <a:cubicBezTo>
                    <a:pt x="220" y="87"/>
                    <a:pt x="219" y="87"/>
                    <a:pt x="218" y="87"/>
                  </a:cubicBezTo>
                  <a:cubicBezTo>
                    <a:pt x="218" y="87"/>
                    <a:pt x="214" y="88"/>
                    <a:pt x="211" y="88"/>
                  </a:cubicBezTo>
                  <a:cubicBezTo>
                    <a:pt x="211" y="86"/>
                    <a:pt x="211" y="85"/>
                    <a:pt x="210" y="83"/>
                  </a:cubicBezTo>
                  <a:cubicBezTo>
                    <a:pt x="213" y="82"/>
                    <a:pt x="216" y="81"/>
                    <a:pt x="217" y="81"/>
                  </a:cubicBezTo>
                  <a:cubicBezTo>
                    <a:pt x="217" y="80"/>
                    <a:pt x="218" y="80"/>
                    <a:pt x="218" y="79"/>
                  </a:cubicBezTo>
                  <a:cubicBezTo>
                    <a:pt x="218" y="79"/>
                    <a:pt x="218" y="78"/>
                    <a:pt x="218" y="78"/>
                  </a:cubicBezTo>
                  <a:cubicBezTo>
                    <a:pt x="218" y="77"/>
                    <a:pt x="217" y="77"/>
                    <a:pt x="217" y="76"/>
                  </a:cubicBezTo>
                  <a:cubicBezTo>
                    <a:pt x="216" y="76"/>
                    <a:pt x="216" y="76"/>
                    <a:pt x="215" y="76"/>
                  </a:cubicBezTo>
                  <a:cubicBezTo>
                    <a:pt x="214" y="76"/>
                    <a:pt x="211" y="77"/>
                    <a:pt x="208" y="78"/>
                  </a:cubicBezTo>
                  <a:cubicBezTo>
                    <a:pt x="208" y="76"/>
                    <a:pt x="207" y="75"/>
                    <a:pt x="207" y="73"/>
                  </a:cubicBezTo>
                  <a:cubicBezTo>
                    <a:pt x="209" y="72"/>
                    <a:pt x="212" y="70"/>
                    <a:pt x="213" y="70"/>
                  </a:cubicBezTo>
                  <a:cubicBezTo>
                    <a:pt x="213" y="69"/>
                    <a:pt x="214" y="69"/>
                    <a:pt x="214" y="68"/>
                  </a:cubicBezTo>
                  <a:cubicBezTo>
                    <a:pt x="214" y="68"/>
                    <a:pt x="214" y="67"/>
                    <a:pt x="214" y="67"/>
                  </a:cubicBezTo>
                  <a:cubicBezTo>
                    <a:pt x="213" y="66"/>
                    <a:pt x="213" y="66"/>
                    <a:pt x="212" y="66"/>
                  </a:cubicBezTo>
                  <a:cubicBezTo>
                    <a:pt x="212" y="65"/>
                    <a:pt x="211" y="65"/>
                    <a:pt x="211" y="65"/>
                  </a:cubicBezTo>
                  <a:cubicBezTo>
                    <a:pt x="210" y="66"/>
                    <a:pt x="207" y="67"/>
                    <a:pt x="204" y="68"/>
                  </a:cubicBezTo>
                  <a:cubicBezTo>
                    <a:pt x="204" y="66"/>
                    <a:pt x="203" y="65"/>
                    <a:pt x="202" y="64"/>
                  </a:cubicBezTo>
                  <a:cubicBezTo>
                    <a:pt x="205" y="62"/>
                    <a:pt x="207" y="60"/>
                    <a:pt x="208" y="60"/>
                  </a:cubicBezTo>
                  <a:cubicBezTo>
                    <a:pt x="208" y="59"/>
                    <a:pt x="209" y="59"/>
                    <a:pt x="209" y="58"/>
                  </a:cubicBezTo>
                  <a:cubicBezTo>
                    <a:pt x="209" y="57"/>
                    <a:pt x="209" y="57"/>
                    <a:pt x="208" y="56"/>
                  </a:cubicBezTo>
                  <a:cubicBezTo>
                    <a:pt x="208" y="56"/>
                    <a:pt x="208" y="55"/>
                    <a:pt x="207" y="55"/>
                  </a:cubicBezTo>
                  <a:cubicBezTo>
                    <a:pt x="207" y="55"/>
                    <a:pt x="206" y="55"/>
                    <a:pt x="205" y="55"/>
                  </a:cubicBezTo>
                  <a:cubicBezTo>
                    <a:pt x="205" y="56"/>
                    <a:pt x="202" y="57"/>
                    <a:pt x="199" y="58"/>
                  </a:cubicBezTo>
                  <a:cubicBezTo>
                    <a:pt x="198" y="57"/>
                    <a:pt x="197" y="56"/>
                    <a:pt x="197" y="54"/>
                  </a:cubicBezTo>
                  <a:cubicBezTo>
                    <a:pt x="199" y="52"/>
                    <a:pt x="201" y="50"/>
                    <a:pt x="202" y="50"/>
                  </a:cubicBezTo>
                  <a:cubicBezTo>
                    <a:pt x="202" y="49"/>
                    <a:pt x="202" y="49"/>
                    <a:pt x="202" y="48"/>
                  </a:cubicBezTo>
                  <a:cubicBezTo>
                    <a:pt x="203" y="48"/>
                    <a:pt x="202" y="47"/>
                    <a:pt x="202" y="46"/>
                  </a:cubicBezTo>
                  <a:cubicBezTo>
                    <a:pt x="202" y="46"/>
                    <a:pt x="201" y="46"/>
                    <a:pt x="201" y="46"/>
                  </a:cubicBezTo>
                  <a:cubicBezTo>
                    <a:pt x="200" y="45"/>
                    <a:pt x="199" y="45"/>
                    <a:pt x="199" y="46"/>
                  </a:cubicBezTo>
                  <a:cubicBezTo>
                    <a:pt x="198" y="46"/>
                    <a:pt x="196" y="48"/>
                    <a:pt x="193" y="49"/>
                  </a:cubicBezTo>
                  <a:cubicBezTo>
                    <a:pt x="192" y="48"/>
                    <a:pt x="191" y="47"/>
                    <a:pt x="190" y="46"/>
                  </a:cubicBezTo>
                  <a:cubicBezTo>
                    <a:pt x="192" y="44"/>
                    <a:pt x="194" y="41"/>
                    <a:pt x="195" y="41"/>
                  </a:cubicBezTo>
                  <a:cubicBezTo>
                    <a:pt x="195" y="40"/>
                    <a:pt x="195" y="40"/>
                    <a:pt x="195" y="39"/>
                  </a:cubicBezTo>
                  <a:cubicBezTo>
                    <a:pt x="195" y="38"/>
                    <a:pt x="195" y="38"/>
                    <a:pt x="195" y="37"/>
                  </a:cubicBezTo>
                  <a:cubicBezTo>
                    <a:pt x="194" y="37"/>
                    <a:pt x="194" y="37"/>
                    <a:pt x="193" y="37"/>
                  </a:cubicBezTo>
                  <a:cubicBezTo>
                    <a:pt x="193" y="37"/>
                    <a:pt x="192" y="37"/>
                    <a:pt x="191" y="37"/>
                  </a:cubicBezTo>
                  <a:cubicBezTo>
                    <a:pt x="191" y="37"/>
                    <a:pt x="188" y="39"/>
                    <a:pt x="186" y="41"/>
                  </a:cubicBezTo>
                  <a:cubicBezTo>
                    <a:pt x="185" y="40"/>
                    <a:pt x="184" y="39"/>
                    <a:pt x="183" y="38"/>
                  </a:cubicBezTo>
                  <a:cubicBezTo>
                    <a:pt x="184" y="36"/>
                    <a:pt x="186" y="33"/>
                    <a:pt x="187" y="32"/>
                  </a:cubicBezTo>
                  <a:cubicBezTo>
                    <a:pt x="187" y="32"/>
                    <a:pt x="187" y="31"/>
                    <a:pt x="187" y="31"/>
                  </a:cubicBezTo>
                  <a:cubicBezTo>
                    <a:pt x="187" y="30"/>
                    <a:pt x="187" y="30"/>
                    <a:pt x="186" y="29"/>
                  </a:cubicBezTo>
                  <a:cubicBezTo>
                    <a:pt x="186" y="29"/>
                    <a:pt x="185" y="29"/>
                    <a:pt x="185" y="29"/>
                  </a:cubicBezTo>
                  <a:cubicBezTo>
                    <a:pt x="184" y="29"/>
                    <a:pt x="184" y="29"/>
                    <a:pt x="183" y="29"/>
                  </a:cubicBezTo>
                  <a:cubicBezTo>
                    <a:pt x="183" y="30"/>
                    <a:pt x="180" y="32"/>
                    <a:pt x="178" y="34"/>
                  </a:cubicBezTo>
                  <a:cubicBezTo>
                    <a:pt x="177" y="33"/>
                    <a:pt x="176" y="32"/>
                    <a:pt x="175" y="31"/>
                  </a:cubicBezTo>
                  <a:cubicBezTo>
                    <a:pt x="176" y="28"/>
                    <a:pt x="178" y="25"/>
                    <a:pt x="178" y="25"/>
                  </a:cubicBezTo>
                  <a:cubicBezTo>
                    <a:pt x="178" y="24"/>
                    <a:pt x="178" y="24"/>
                    <a:pt x="178" y="23"/>
                  </a:cubicBezTo>
                  <a:cubicBezTo>
                    <a:pt x="178" y="23"/>
                    <a:pt x="178" y="22"/>
                    <a:pt x="177" y="22"/>
                  </a:cubicBezTo>
                  <a:cubicBezTo>
                    <a:pt x="177" y="21"/>
                    <a:pt x="176" y="21"/>
                    <a:pt x="176" y="21"/>
                  </a:cubicBezTo>
                  <a:cubicBezTo>
                    <a:pt x="175" y="21"/>
                    <a:pt x="175" y="22"/>
                    <a:pt x="174" y="22"/>
                  </a:cubicBezTo>
                  <a:cubicBezTo>
                    <a:pt x="174" y="23"/>
                    <a:pt x="172" y="25"/>
                    <a:pt x="170" y="27"/>
                  </a:cubicBezTo>
                  <a:cubicBezTo>
                    <a:pt x="168" y="26"/>
                    <a:pt x="167" y="26"/>
                    <a:pt x="166" y="25"/>
                  </a:cubicBezTo>
                  <a:cubicBezTo>
                    <a:pt x="167" y="22"/>
                    <a:pt x="168" y="19"/>
                    <a:pt x="169" y="18"/>
                  </a:cubicBezTo>
                  <a:cubicBezTo>
                    <a:pt x="169" y="18"/>
                    <a:pt x="169" y="17"/>
                    <a:pt x="169" y="17"/>
                  </a:cubicBezTo>
                  <a:cubicBezTo>
                    <a:pt x="168" y="16"/>
                    <a:pt x="168" y="16"/>
                    <a:pt x="168" y="15"/>
                  </a:cubicBezTo>
                  <a:cubicBezTo>
                    <a:pt x="167" y="15"/>
                    <a:pt x="166" y="15"/>
                    <a:pt x="166" y="15"/>
                  </a:cubicBezTo>
                  <a:cubicBezTo>
                    <a:pt x="165" y="15"/>
                    <a:pt x="165" y="16"/>
                    <a:pt x="164" y="16"/>
                  </a:cubicBezTo>
                  <a:cubicBezTo>
                    <a:pt x="164" y="17"/>
                    <a:pt x="162" y="19"/>
                    <a:pt x="160" y="22"/>
                  </a:cubicBezTo>
                  <a:cubicBezTo>
                    <a:pt x="159" y="21"/>
                    <a:pt x="158" y="20"/>
                    <a:pt x="156" y="20"/>
                  </a:cubicBezTo>
                  <a:cubicBezTo>
                    <a:pt x="157" y="17"/>
                    <a:pt x="158" y="14"/>
                    <a:pt x="159" y="13"/>
                  </a:cubicBezTo>
                  <a:cubicBezTo>
                    <a:pt x="159" y="12"/>
                    <a:pt x="159" y="12"/>
                    <a:pt x="158" y="11"/>
                  </a:cubicBezTo>
                  <a:cubicBezTo>
                    <a:pt x="158" y="11"/>
                    <a:pt x="158" y="10"/>
                    <a:pt x="157" y="10"/>
                  </a:cubicBezTo>
                  <a:cubicBezTo>
                    <a:pt x="157" y="10"/>
                    <a:pt x="156" y="10"/>
                    <a:pt x="155" y="10"/>
                  </a:cubicBezTo>
                  <a:cubicBezTo>
                    <a:pt x="155" y="10"/>
                    <a:pt x="154" y="10"/>
                    <a:pt x="154" y="11"/>
                  </a:cubicBezTo>
                  <a:cubicBezTo>
                    <a:pt x="154" y="12"/>
                    <a:pt x="152" y="14"/>
                    <a:pt x="151" y="17"/>
                  </a:cubicBezTo>
                  <a:cubicBezTo>
                    <a:pt x="149" y="17"/>
                    <a:pt x="148" y="16"/>
                    <a:pt x="146" y="15"/>
                  </a:cubicBezTo>
                  <a:cubicBezTo>
                    <a:pt x="147" y="13"/>
                    <a:pt x="148" y="9"/>
                    <a:pt x="148" y="9"/>
                  </a:cubicBezTo>
                  <a:cubicBezTo>
                    <a:pt x="148" y="8"/>
                    <a:pt x="148" y="8"/>
                    <a:pt x="148" y="7"/>
                  </a:cubicBezTo>
                  <a:cubicBezTo>
                    <a:pt x="147" y="6"/>
                    <a:pt x="147" y="6"/>
                    <a:pt x="146" y="6"/>
                  </a:cubicBezTo>
                  <a:cubicBezTo>
                    <a:pt x="146" y="6"/>
                    <a:pt x="145" y="6"/>
                    <a:pt x="144" y="6"/>
                  </a:cubicBezTo>
                  <a:cubicBezTo>
                    <a:pt x="144" y="6"/>
                    <a:pt x="144" y="7"/>
                    <a:pt x="143" y="7"/>
                  </a:cubicBezTo>
                  <a:cubicBezTo>
                    <a:pt x="143" y="8"/>
                    <a:pt x="142" y="11"/>
                    <a:pt x="141" y="14"/>
                  </a:cubicBezTo>
                  <a:cubicBezTo>
                    <a:pt x="139" y="13"/>
                    <a:pt x="138" y="13"/>
                    <a:pt x="136" y="12"/>
                  </a:cubicBezTo>
                  <a:cubicBezTo>
                    <a:pt x="136" y="9"/>
                    <a:pt x="137" y="6"/>
                    <a:pt x="137" y="5"/>
                  </a:cubicBezTo>
                  <a:cubicBezTo>
                    <a:pt x="137" y="5"/>
                    <a:pt x="137" y="4"/>
                    <a:pt x="136" y="4"/>
                  </a:cubicBezTo>
                  <a:cubicBezTo>
                    <a:pt x="136" y="3"/>
                    <a:pt x="136" y="3"/>
                    <a:pt x="135" y="3"/>
                  </a:cubicBezTo>
                  <a:cubicBezTo>
                    <a:pt x="134" y="3"/>
                    <a:pt x="134" y="3"/>
                    <a:pt x="133" y="3"/>
                  </a:cubicBezTo>
                  <a:cubicBezTo>
                    <a:pt x="133" y="3"/>
                    <a:pt x="132" y="4"/>
                    <a:pt x="132" y="4"/>
                  </a:cubicBezTo>
                  <a:cubicBezTo>
                    <a:pt x="132" y="5"/>
                    <a:pt x="131" y="8"/>
                    <a:pt x="130" y="11"/>
                  </a:cubicBezTo>
                  <a:cubicBezTo>
                    <a:pt x="129" y="11"/>
                    <a:pt x="127" y="10"/>
                    <a:pt x="125" y="10"/>
                  </a:cubicBezTo>
                  <a:cubicBezTo>
                    <a:pt x="125" y="7"/>
                    <a:pt x="126" y="4"/>
                    <a:pt x="126" y="3"/>
                  </a:cubicBezTo>
                  <a:cubicBezTo>
                    <a:pt x="126" y="3"/>
                    <a:pt x="125" y="2"/>
                    <a:pt x="125" y="2"/>
                  </a:cubicBezTo>
                  <a:cubicBezTo>
                    <a:pt x="125" y="1"/>
                    <a:pt x="124" y="1"/>
                    <a:pt x="123" y="1"/>
                  </a:cubicBezTo>
                  <a:cubicBezTo>
                    <a:pt x="123" y="1"/>
                    <a:pt x="122" y="1"/>
                    <a:pt x="122" y="1"/>
                  </a:cubicBezTo>
                  <a:cubicBezTo>
                    <a:pt x="121" y="2"/>
                    <a:pt x="121" y="2"/>
                    <a:pt x="121" y="3"/>
                  </a:cubicBezTo>
                  <a:cubicBezTo>
                    <a:pt x="121" y="4"/>
                    <a:pt x="120" y="7"/>
                    <a:pt x="119" y="10"/>
                  </a:cubicBezTo>
                  <a:cubicBezTo>
                    <a:pt x="118" y="10"/>
                    <a:pt x="116" y="9"/>
                    <a:pt x="115" y="9"/>
                  </a:cubicBezTo>
                  <a:cubicBezTo>
                    <a:pt x="115" y="6"/>
                    <a:pt x="114" y="3"/>
                    <a:pt x="114" y="3"/>
                  </a:cubicBezTo>
                  <a:cubicBezTo>
                    <a:pt x="114" y="2"/>
                    <a:pt x="114" y="1"/>
                    <a:pt x="113" y="1"/>
                  </a:cubicBezTo>
                  <a:cubicBezTo>
                    <a:pt x="113" y="1"/>
                    <a:pt x="112" y="0"/>
                    <a:pt x="112" y="0"/>
                  </a:cubicBezTo>
                  <a:cubicBezTo>
                    <a:pt x="111" y="0"/>
                    <a:pt x="111" y="1"/>
                    <a:pt x="110" y="1"/>
                  </a:cubicBezTo>
                  <a:cubicBezTo>
                    <a:pt x="110" y="1"/>
                    <a:pt x="109" y="2"/>
                    <a:pt x="109" y="3"/>
                  </a:cubicBezTo>
                  <a:cubicBezTo>
                    <a:pt x="109" y="3"/>
                    <a:pt x="109" y="6"/>
                    <a:pt x="109" y="9"/>
                  </a:cubicBezTo>
                  <a:cubicBezTo>
                    <a:pt x="107" y="9"/>
                    <a:pt x="106" y="10"/>
                    <a:pt x="104" y="10"/>
                  </a:cubicBezTo>
                  <a:cubicBezTo>
                    <a:pt x="103" y="7"/>
                    <a:pt x="103" y="4"/>
                    <a:pt x="103" y="3"/>
                  </a:cubicBezTo>
                  <a:cubicBezTo>
                    <a:pt x="103" y="2"/>
                    <a:pt x="102" y="2"/>
                    <a:pt x="102" y="1"/>
                  </a:cubicBezTo>
                  <a:cubicBezTo>
                    <a:pt x="101" y="1"/>
                    <a:pt x="101" y="1"/>
                    <a:pt x="100" y="1"/>
                  </a:cubicBezTo>
                  <a:cubicBezTo>
                    <a:pt x="99" y="1"/>
                    <a:pt x="99" y="1"/>
                    <a:pt x="99" y="2"/>
                  </a:cubicBezTo>
                  <a:cubicBezTo>
                    <a:pt x="98" y="2"/>
                    <a:pt x="98" y="3"/>
                    <a:pt x="98" y="3"/>
                  </a:cubicBezTo>
                  <a:cubicBezTo>
                    <a:pt x="98" y="4"/>
                    <a:pt x="98" y="7"/>
                    <a:pt x="98" y="10"/>
                  </a:cubicBezTo>
                  <a:cubicBezTo>
                    <a:pt x="96" y="10"/>
                    <a:pt x="95" y="11"/>
                    <a:pt x="93" y="11"/>
                  </a:cubicBezTo>
                  <a:cubicBezTo>
                    <a:pt x="92" y="8"/>
                    <a:pt x="92" y="5"/>
                    <a:pt x="91" y="4"/>
                  </a:cubicBezTo>
                  <a:cubicBezTo>
                    <a:pt x="91" y="4"/>
                    <a:pt x="91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8" y="3"/>
                    <a:pt x="87" y="3"/>
                    <a:pt x="87" y="4"/>
                  </a:cubicBezTo>
                  <a:cubicBezTo>
                    <a:pt x="87" y="4"/>
                    <a:pt x="87" y="5"/>
                    <a:pt x="87" y="5"/>
                  </a:cubicBezTo>
                  <a:cubicBezTo>
                    <a:pt x="87" y="6"/>
                    <a:pt x="87" y="9"/>
                    <a:pt x="87" y="12"/>
                  </a:cubicBezTo>
                  <a:cubicBezTo>
                    <a:pt x="86" y="13"/>
                    <a:pt x="84" y="13"/>
                    <a:pt x="83" y="14"/>
                  </a:cubicBezTo>
                  <a:cubicBezTo>
                    <a:pt x="82" y="11"/>
                    <a:pt x="80" y="8"/>
                    <a:pt x="80" y="7"/>
                  </a:cubicBezTo>
                  <a:cubicBezTo>
                    <a:pt x="80" y="7"/>
                    <a:pt x="80" y="6"/>
                    <a:pt x="79" y="6"/>
                  </a:cubicBezTo>
                  <a:cubicBezTo>
                    <a:pt x="78" y="6"/>
                    <a:pt x="78" y="6"/>
                    <a:pt x="77" y="6"/>
                  </a:cubicBezTo>
                  <a:cubicBezTo>
                    <a:pt x="77" y="6"/>
                    <a:pt x="76" y="6"/>
                    <a:pt x="76" y="7"/>
                  </a:cubicBezTo>
                  <a:cubicBezTo>
                    <a:pt x="76" y="8"/>
                    <a:pt x="76" y="8"/>
                    <a:pt x="76" y="9"/>
                  </a:cubicBezTo>
                  <a:cubicBezTo>
                    <a:pt x="76" y="9"/>
                    <a:pt x="76" y="13"/>
                    <a:pt x="77" y="15"/>
                  </a:cubicBezTo>
                  <a:cubicBezTo>
                    <a:pt x="76" y="16"/>
                    <a:pt x="74" y="17"/>
                    <a:pt x="73" y="17"/>
                  </a:cubicBezTo>
                  <a:cubicBezTo>
                    <a:pt x="71" y="14"/>
                    <a:pt x="70" y="12"/>
                    <a:pt x="69" y="11"/>
                  </a:cubicBezTo>
                  <a:cubicBezTo>
                    <a:pt x="69" y="10"/>
                    <a:pt x="69" y="10"/>
                    <a:pt x="68" y="10"/>
                  </a:cubicBezTo>
                  <a:cubicBezTo>
                    <a:pt x="68" y="10"/>
                    <a:pt x="67" y="10"/>
                    <a:pt x="66" y="10"/>
                  </a:cubicBezTo>
                  <a:cubicBezTo>
                    <a:pt x="66" y="10"/>
                    <a:pt x="65" y="11"/>
                    <a:pt x="65" y="11"/>
                  </a:cubicBezTo>
                  <a:cubicBezTo>
                    <a:pt x="65" y="12"/>
                    <a:pt x="65" y="12"/>
                    <a:pt x="65" y="13"/>
                  </a:cubicBezTo>
                  <a:cubicBezTo>
                    <a:pt x="65" y="14"/>
                    <a:pt x="66" y="17"/>
                    <a:pt x="67" y="20"/>
                  </a:cubicBezTo>
                  <a:cubicBezTo>
                    <a:pt x="66" y="20"/>
                    <a:pt x="64" y="21"/>
                    <a:pt x="63" y="22"/>
                  </a:cubicBezTo>
                  <a:cubicBezTo>
                    <a:pt x="61" y="19"/>
                    <a:pt x="59" y="17"/>
                    <a:pt x="59" y="16"/>
                  </a:cubicBezTo>
                  <a:cubicBezTo>
                    <a:pt x="59" y="16"/>
                    <a:pt x="58" y="15"/>
                    <a:pt x="58" y="15"/>
                  </a:cubicBezTo>
                  <a:cubicBezTo>
                    <a:pt x="57" y="15"/>
                    <a:pt x="56" y="15"/>
                    <a:pt x="56" y="15"/>
                  </a:cubicBezTo>
                  <a:cubicBezTo>
                    <a:pt x="55" y="16"/>
                    <a:pt x="55" y="16"/>
                    <a:pt x="55" y="17"/>
                  </a:cubicBezTo>
                  <a:cubicBezTo>
                    <a:pt x="55" y="17"/>
                    <a:pt x="55" y="18"/>
                    <a:pt x="55" y="18"/>
                  </a:cubicBezTo>
                  <a:cubicBezTo>
                    <a:pt x="55" y="19"/>
                    <a:pt x="57" y="22"/>
                    <a:pt x="58" y="25"/>
                  </a:cubicBezTo>
                  <a:cubicBezTo>
                    <a:pt x="56" y="26"/>
                    <a:pt x="55" y="26"/>
                    <a:pt x="54" y="27"/>
                  </a:cubicBezTo>
                  <a:cubicBezTo>
                    <a:pt x="52" y="25"/>
                    <a:pt x="50" y="23"/>
                    <a:pt x="49" y="22"/>
                  </a:cubicBezTo>
                  <a:cubicBezTo>
                    <a:pt x="49" y="22"/>
                    <a:pt x="48" y="21"/>
                    <a:pt x="48" y="21"/>
                  </a:cubicBezTo>
                  <a:cubicBezTo>
                    <a:pt x="47" y="21"/>
                    <a:pt x="47" y="21"/>
                    <a:pt x="46" y="22"/>
                  </a:cubicBezTo>
                  <a:cubicBezTo>
                    <a:pt x="46" y="22"/>
                    <a:pt x="45" y="23"/>
                    <a:pt x="45" y="23"/>
                  </a:cubicBezTo>
                  <a:cubicBezTo>
                    <a:pt x="45" y="24"/>
                    <a:pt x="45" y="24"/>
                    <a:pt x="45" y="25"/>
                  </a:cubicBezTo>
                  <a:cubicBezTo>
                    <a:pt x="46" y="25"/>
                    <a:pt x="47" y="28"/>
                    <a:pt x="49" y="31"/>
                  </a:cubicBezTo>
                  <a:cubicBezTo>
                    <a:pt x="48" y="32"/>
                    <a:pt x="46" y="33"/>
                    <a:pt x="45" y="34"/>
                  </a:cubicBezTo>
                  <a:cubicBezTo>
                    <a:pt x="43" y="32"/>
                    <a:pt x="41" y="30"/>
                    <a:pt x="40" y="29"/>
                  </a:cubicBezTo>
                  <a:cubicBezTo>
                    <a:pt x="40" y="29"/>
                    <a:pt x="39" y="29"/>
                    <a:pt x="39" y="29"/>
                  </a:cubicBezTo>
                  <a:cubicBezTo>
                    <a:pt x="38" y="29"/>
                    <a:pt x="38" y="29"/>
                    <a:pt x="37" y="29"/>
                  </a:cubicBezTo>
                  <a:cubicBezTo>
                    <a:pt x="37" y="30"/>
                    <a:pt x="36" y="30"/>
                    <a:pt x="36" y="31"/>
                  </a:cubicBezTo>
                  <a:cubicBezTo>
                    <a:pt x="36" y="31"/>
                    <a:pt x="36" y="32"/>
                    <a:pt x="37" y="32"/>
                  </a:cubicBezTo>
                  <a:cubicBezTo>
                    <a:pt x="37" y="33"/>
                    <a:pt x="39" y="36"/>
                    <a:pt x="41" y="38"/>
                  </a:cubicBezTo>
                  <a:cubicBezTo>
                    <a:pt x="40" y="39"/>
                    <a:pt x="39" y="40"/>
                    <a:pt x="38" y="41"/>
                  </a:cubicBezTo>
                  <a:cubicBezTo>
                    <a:pt x="35" y="39"/>
                    <a:pt x="33" y="37"/>
                    <a:pt x="32" y="37"/>
                  </a:cubicBezTo>
                  <a:cubicBezTo>
                    <a:pt x="32" y="37"/>
                    <a:pt x="31" y="37"/>
                    <a:pt x="30" y="37"/>
                  </a:cubicBezTo>
                  <a:cubicBezTo>
                    <a:pt x="30" y="37"/>
                    <a:pt x="29" y="37"/>
                    <a:pt x="29" y="37"/>
                  </a:cubicBezTo>
                  <a:cubicBezTo>
                    <a:pt x="28" y="38"/>
                    <a:pt x="28" y="38"/>
                    <a:pt x="28" y="39"/>
                  </a:cubicBezTo>
                  <a:cubicBezTo>
                    <a:pt x="28" y="40"/>
                    <a:pt x="28" y="40"/>
                    <a:pt x="29" y="41"/>
                  </a:cubicBezTo>
                  <a:cubicBezTo>
                    <a:pt x="29" y="41"/>
                    <a:pt x="31" y="44"/>
                    <a:pt x="33" y="46"/>
                  </a:cubicBezTo>
                  <a:cubicBezTo>
                    <a:pt x="32" y="47"/>
                    <a:pt x="32" y="48"/>
                    <a:pt x="30" y="49"/>
                  </a:cubicBezTo>
                  <a:cubicBezTo>
                    <a:pt x="28" y="48"/>
                    <a:pt x="25" y="46"/>
                    <a:pt x="25" y="46"/>
                  </a:cubicBezTo>
                  <a:cubicBezTo>
                    <a:pt x="24" y="45"/>
                    <a:pt x="23" y="45"/>
                    <a:pt x="23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7"/>
                    <a:pt x="21" y="48"/>
                    <a:pt x="21" y="48"/>
                  </a:cubicBezTo>
                  <a:cubicBezTo>
                    <a:pt x="21" y="49"/>
                    <a:pt x="21" y="49"/>
                    <a:pt x="22" y="50"/>
                  </a:cubicBezTo>
                  <a:cubicBezTo>
                    <a:pt x="22" y="50"/>
                    <a:pt x="25" y="52"/>
                    <a:pt x="27" y="54"/>
                  </a:cubicBezTo>
                  <a:cubicBezTo>
                    <a:pt x="26" y="56"/>
                    <a:pt x="25" y="57"/>
                    <a:pt x="24" y="58"/>
                  </a:cubicBezTo>
                  <a:cubicBezTo>
                    <a:pt x="22" y="57"/>
                    <a:pt x="19" y="56"/>
                    <a:pt x="18" y="55"/>
                  </a:cubicBezTo>
                  <a:cubicBezTo>
                    <a:pt x="18" y="55"/>
                    <a:pt x="17" y="55"/>
                    <a:pt x="16" y="55"/>
                  </a:cubicBezTo>
                  <a:cubicBezTo>
                    <a:pt x="16" y="55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5" y="59"/>
                    <a:pt x="15" y="59"/>
                    <a:pt x="16" y="60"/>
                  </a:cubicBezTo>
                  <a:cubicBezTo>
                    <a:pt x="16" y="60"/>
                    <a:pt x="19" y="62"/>
                    <a:pt x="21" y="64"/>
                  </a:cubicBezTo>
                  <a:cubicBezTo>
                    <a:pt x="21" y="65"/>
                    <a:pt x="20" y="66"/>
                    <a:pt x="19" y="68"/>
                  </a:cubicBezTo>
                  <a:cubicBezTo>
                    <a:pt x="16" y="67"/>
                    <a:pt x="13" y="66"/>
                    <a:pt x="13" y="65"/>
                  </a:cubicBezTo>
                  <a:cubicBezTo>
                    <a:pt x="12" y="65"/>
                    <a:pt x="12" y="65"/>
                    <a:pt x="11" y="66"/>
                  </a:cubicBezTo>
                  <a:cubicBezTo>
                    <a:pt x="10" y="66"/>
                    <a:pt x="10" y="66"/>
                    <a:pt x="10" y="67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10" y="69"/>
                    <a:pt x="10" y="69"/>
                    <a:pt x="11" y="70"/>
                  </a:cubicBezTo>
                  <a:cubicBezTo>
                    <a:pt x="11" y="70"/>
                    <a:pt x="14" y="72"/>
                    <a:pt x="17" y="73"/>
                  </a:cubicBezTo>
                  <a:cubicBezTo>
                    <a:pt x="16" y="75"/>
                    <a:pt x="16" y="76"/>
                    <a:pt x="15" y="78"/>
                  </a:cubicBezTo>
                  <a:cubicBezTo>
                    <a:pt x="12" y="77"/>
                    <a:pt x="9" y="76"/>
                    <a:pt x="8" y="76"/>
                  </a:cubicBezTo>
                  <a:cubicBezTo>
                    <a:pt x="8" y="76"/>
                    <a:pt x="7" y="76"/>
                    <a:pt x="7" y="76"/>
                  </a:cubicBezTo>
                  <a:cubicBezTo>
                    <a:pt x="6" y="77"/>
                    <a:pt x="6" y="77"/>
                    <a:pt x="6" y="78"/>
                  </a:cubicBezTo>
                  <a:cubicBezTo>
                    <a:pt x="5" y="78"/>
                    <a:pt x="5" y="79"/>
                    <a:pt x="6" y="79"/>
                  </a:cubicBezTo>
                  <a:cubicBezTo>
                    <a:pt x="6" y="80"/>
                    <a:pt x="6" y="80"/>
                    <a:pt x="7" y="81"/>
                  </a:cubicBezTo>
                  <a:cubicBezTo>
                    <a:pt x="8" y="81"/>
                    <a:pt x="10" y="82"/>
                    <a:pt x="13" y="83"/>
                  </a:cubicBezTo>
                  <a:cubicBezTo>
                    <a:pt x="13" y="85"/>
                    <a:pt x="12" y="86"/>
                    <a:pt x="12" y="88"/>
                  </a:cubicBezTo>
                  <a:cubicBezTo>
                    <a:pt x="9" y="88"/>
                    <a:pt x="6" y="87"/>
                    <a:pt x="5" y="87"/>
                  </a:cubicBezTo>
                  <a:cubicBezTo>
                    <a:pt x="5" y="87"/>
                    <a:pt x="4" y="87"/>
                    <a:pt x="4" y="88"/>
                  </a:cubicBezTo>
                  <a:cubicBezTo>
                    <a:pt x="3" y="88"/>
                    <a:pt x="3" y="88"/>
                    <a:pt x="3" y="89"/>
                  </a:cubicBezTo>
                  <a:cubicBezTo>
                    <a:pt x="2" y="90"/>
                    <a:pt x="3" y="90"/>
                    <a:pt x="3" y="91"/>
                  </a:cubicBezTo>
                  <a:cubicBezTo>
                    <a:pt x="3" y="91"/>
                    <a:pt x="4" y="92"/>
                    <a:pt x="4" y="92"/>
                  </a:cubicBezTo>
                  <a:cubicBezTo>
                    <a:pt x="5" y="92"/>
                    <a:pt x="8" y="93"/>
                    <a:pt x="11" y="94"/>
                  </a:cubicBezTo>
                  <a:cubicBezTo>
                    <a:pt x="10" y="95"/>
                    <a:pt x="10" y="97"/>
                    <a:pt x="10" y="98"/>
                  </a:cubicBezTo>
                  <a:cubicBezTo>
                    <a:pt x="7" y="98"/>
                    <a:pt x="4" y="98"/>
                    <a:pt x="3" y="98"/>
                  </a:cubicBezTo>
                  <a:cubicBezTo>
                    <a:pt x="2" y="98"/>
                    <a:pt x="2" y="99"/>
                    <a:pt x="2" y="99"/>
                  </a:cubicBezTo>
                  <a:cubicBezTo>
                    <a:pt x="1" y="99"/>
                    <a:pt x="1" y="100"/>
                    <a:pt x="1" y="101"/>
                  </a:cubicBezTo>
                  <a:cubicBezTo>
                    <a:pt x="1" y="101"/>
                    <a:pt x="1" y="102"/>
                    <a:pt x="1" y="102"/>
                  </a:cubicBezTo>
                  <a:cubicBezTo>
                    <a:pt x="1" y="103"/>
                    <a:pt x="2" y="103"/>
                    <a:pt x="3" y="103"/>
                  </a:cubicBezTo>
                  <a:cubicBezTo>
                    <a:pt x="3" y="103"/>
                    <a:pt x="6" y="104"/>
                    <a:pt x="9" y="105"/>
                  </a:cubicBezTo>
                  <a:cubicBezTo>
                    <a:pt x="9" y="106"/>
                    <a:pt x="9" y="108"/>
                    <a:pt x="9" y="109"/>
                  </a:cubicBezTo>
                  <a:cubicBezTo>
                    <a:pt x="6" y="109"/>
                    <a:pt x="3" y="110"/>
                    <a:pt x="2" y="110"/>
                  </a:cubicBezTo>
                  <a:cubicBezTo>
                    <a:pt x="2" y="110"/>
                    <a:pt x="1" y="110"/>
                    <a:pt x="1" y="111"/>
                  </a:cubicBezTo>
                  <a:cubicBezTo>
                    <a:pt x="0" y="111"/>
                    <a:pt x="0" y="112"/>
                    <a:pt x="0" y="112"/>
                  </a:cubicBezTo>
                  <a:cubicBezTo>
                    <a:pt x="0" y="113"/>
                    <a:pt x="0" y="113"/>
                    <a:pt x="1" y="114"/>
                  </a:cubicBezTo>
                  <a:cubicBezTo>
                    <a:pt x="1" y="114"/>
                    <a:pt x="2" y="115"/>
                    <a:pt x="2" y="115"/>
                  </a:cubicBezTo>
                  <a:cubicBezTo>
                    <a:pt x="3" y="115"/>
                    <a:pt x="6" y="115"/>
                    <a:pt x="9" y="115"/>
                  </a:cubicBezTo>
                  <a:cubicBezTo>
                    <a:pt x="9" y="117"/>
                    <a:pt x="9" y="118"/>
                    <a:pt x="9" y="120"/>
                  </a:cubicBezTo>
                  <a:cubicBezTo>
                    <a:pt x="6" y="121"/>
                    <a:pt x="3" y="121"/>
                    <a:pt x="3" y="121"/>
                  </a:cubicBezTo>
                  <a:cubicBezTo>
                    <a:pt x="2" y="121"/>
                    <a:pt x="1" y="122"/>
                    <a:pt x="1" y="122"/>
                  </a:cubicBezTo>
                  <a:cubicBezTo>
                    <a:pt x="1" y="123"/>
                    <a:pt x="1" y="123"/>
                    <a:pt x="1" y="124"/>
                  </a:cubicBezTo>
                  <a:cubicBezTo>
                    <a:pt x="1" y="125"/>
                    <a:pt x="1" y="125"/>
                    <a:pt x="2" y="125"/>
                  </a:cubicBezTo>
                  <a:cubicBezTo>
                    <a:pt x="2" y="126"/>
                    <a:pt x="2" y="126"/>
                    <a:pt x="3" y="126"/>
                  </a:cubicBezTo>
                  <a:cubicBezTo>
                    <a:pt x="4" y="126"/>
                    <a:pt x="7" y="126"/>
                    <a:pt x="10" y="126"/>
                  </a:cubicBezTo>
                  <a:cubicBezTo>
                    <a:pt x="10" y="128"/>
                    <a:pt x="10" y="129"/>
                    <a:pt x="11" y="131"/>
                  </a:cubicBezTo>
                  <a:cubicBezTo>
                    <a:pt x="8" y="132"/>
                    <a:pt x="5" y="132"/>
                    <a:pt x="4" y="133"/>
                  </a:cubicBezTo>
                  <a:cubicBezTo>
                    <a:pt x="4" y="133"/>
                    <a:pt x="3" y="133"/>
                    <a:pt x="3" y="134"/>
                  </a:cubicBezTo>
                  <a:cubicBezTo>
                    <a:pt x="3" y="134"/>
                    <a:pt x="2" y="135"/>
                    <a:pt x="3" y="135"/>
                  </a:cubicBezTo>
                  <a:cubicBezTo>
                    <a:pt x="3" y="136"/>
                    <a:pt x="3" y="137"/>
                    <a:pt x="4" y="137"/>
                  </a:cubicBezTo>
                  <a:cubicBezTo>
                    <a:pt x="4" y="137"/>
                    <a:pt x="5" y="137"/>
                    <a:pt x="5" y="137"/>
                  </a:cubicBezTo>
                  <a:cubicBezTo>
                    <a:pt x="6" y="137"/>
                    <a:pt x="9" y="137"/>
                    <a:pt x="12" y="137"/>
                  </a:cubicBezTo>
                  <a:cubicBezTo>
                    <a:pt x="12" y="138"/>
                    <a:pt x="13" y="140"/>
                    <a:pt x="13" y="141"/>
                  </a:cubicBezTo>
                  <a:cubicBezTo>
                    <a:pt x="10" y="142"/>
                    <a:pt x="8" y="144"/>
                    <a:pt x="7" y="144"/>
                  </a:cubicBezTo>
                  <a:cubicBezTo>
                    <a:pt x="6" y="144"/>
                    <a:pt x="6" y="145"/>
                    <a:pt x="6" y="145"/>
                  </a:cubicBezTo>
                  <a:cubicBezTo>
                    <a:pt x="5" y="146"/>
                    <a:pt x="5" y="146"/>
                    <a:pt x="6" y="147"/>
                  </a:cubicBezTo>
                  <a:cubicBezTo>
                    <a:pt x="6" y="147"/>
                    <a:pt x="6" y="148"/>
                    <a:pt x="7" y="148"/>
                  </a:cubicBezTo>
                  <a:cubicBezTo>
                    <a:pt x="7" y="148"/>
                    <a:pt x="8" y="149"/>
                    <a:pt x="8" y="148"/>
                  </a:cubicBezTo>
                  <a:cubicBezTo>
                    <a:pt x="9" y="148"/>
                    <a:pt x="12" y="148"/>
                    <a:pt x="15" y="147"/>
                  </a:cubicBezTo>
                  <a:cubicBezTo>
                    <a:pt x="16" y="148"/>
                    <a:pt x="16" y="150"/>
                    <a:pt x="17" y="151"/>
                  </a:cubicBezTo>
                  <a:cubicBezTo>
                    <a:pt x="14" y="153"/>
                    <a:pt x="11" y="154"/>
                    <a:pt x="11" y="155"/>
                  </a:cubicBezTo>
                  <a:cubicBezTo>
                    <a:pt x="10" y="155"/>
                    <a:pt x="10" y="155"/>
                    <a:pt x="10" y="156"/>
                  </a:cubicBezTo>
                  <a:cubicBezTo>
                    <a:pt x="10" y="157"/>
                    <a:pt x="10" y="157"/>
                    <a:pt x="10" y="158"/>
                  </a:cubicBezTo>
                  <a:cubicBezTo>
                    <a:pt x="10" y="158"/>
                    <a:pt x="10" y="159"/>
                    <a:pt x="11" y="159"/>
                  </a:cubicBezTo>
                  <a:cubicBezTo>
                    <a:pt x="12" y="159"/>
                    <a:pt x="12" y="159"/>
                    <a:pt x="13" y="159"/>
                  </a:cubicBezTo>
                  <a:cubicBezTo>
                    <a:pt x="13" y="159"/>
                    <a:pt x="16" y="158"/>
                    <a:pt x="19" y="157"/>
                  </a:cubicBezTo>
                  <a:cubicBezTo>
                    <a:pt x="20" y="158"/>
                    <a:pt x="21" y="160"/>
                    <a:pt x="21" y="161"/>
                  </a:cubicBezTo>
                  <a:cubicBezTo>
                    <a:pt x="19" y="163"/>
                    <a:pt x="16" y="165"/>
                    <a:pt x="16" y="165"/>
                  </a:cubicBezTo>
                  <a:cubicBezTo>
                    <a:pt x="15" y="165"/>
                    <a:pt x="15" y="166"/>
                    <a:pt x="15" y="166"/>
                  </a:cubicBezTo>
                  <a:cubicBezTo>
                    <a:pt x="15" y="167"/>
                    <a:pt x="15" y="168"/>
                    <a:pt x="15" y="168"/>
                  </a:cubicBezTo>
                  <a:cubicBezTo>
                    <a:pt x="15" y="169"/>
                    <a:pt x="16" y="169"/>
                    <a:pt x="16" y="169"/>
                  </a:cubicBezTo>
                  <a:cubicBezTo>
                    <a:pt x="17" y="169"/>
                    <a:pt x="18" y="169"/>
                    <a:pt x="18" y="169"/>
                  </a:cubicBezTo>
                  <a:cubicBezTo>
                    <a:pt x="19" y="169"/>
                    <a:pt x="22" y="168"/>
                    <a:pt x="24" y="166"/>
                  </a:cubicBezTo>
                  <a:cubicBezTo>
                    <a:pt x="25" y="168"/>
                    <a:pt x="26" y="169"/>
                    <a:pt x="27" y="170"/>
                  </a:cubicBezTo>
                  <a:cubicBezTo>
                    <a:pt x="25" y="172"/>
                    <a:pt x="22" y="174"/>
                    <a:pt x="22" y="175"/>
                  </a:cubicBezTo>
                  <a:cubicBezTo>
                    <a:pt x="21" y="175"/>
                    <a:pt x="21" y="176"/>
                    <a:pt x="21" y="176"/>
                  </a:cubicBezTo>
                  <a:cubicBezTo>
                    <a:pt x="21" y="177"/>
                    <a:pt x="21" y="177"/>
                    <a:pt x="21" y="178"/>
                  </a:cubicBezTo>
                  <a:cubicBezTo>
                    <a:pt x="22" y="178"/>
                    <a:pt x="22" y="179"/>
                    <a:pt x="23" y="179"/>
                  </a:cubicBezTo>
                  <a:cubicBezTo>
                    <a:pt x="23" y="179"/>
                    <a:pt x="24" y="179"/>
                    <a:pt x="25" y="179"/>
                  </a:cubicBezTo>
                  <a:cubicBezTo>
                    <a:pt x="25" y="178"/>
                    <a:pt x="28" y="177"/>
                    <a:pt x="30" y="175"/>
                  </a:cubicBezTo>
                  <a:cubicBezTo>
                    <a:pt x="32" y="176"/>
                    <a:pt x="32" y="177"/>
                    <a:pt x="33" y="179"/>
                  </a:cubicBezTo>
                  <a:cubicBezTo>
                    <a:pt x="31" y="181"/>
                    <a:pt x="29" y="183"/>
                    <a:pt x="29" y="184"/>
                  </a:cubicBezTo>
                  <a:cubicBezTo>
                    <a:pt x="28" y="184"/>
                    <a:pt x="28" y="185"/>
                    <a:pt x="28" y="185"/>
                  </a:cubicBezTo>
                  <a:cubicBezTo>
                    <a:pt x="28" y="186"/>
                    <a:pt x="28" y="187"/>
                    <a:pt x="29" y="187"/>
                  </a:cubicBezTo>
                  <a:cubicBezTo>
                    <a:pt x="29" y="187"/>
                    <a:pt x="30" y="188"/>
                    <a:pt x="30" y="188"/>
                  </a:cubicBezTo>
                  <a:cubicBezTo>
                    <a:pt x="31" y="188"/>
                    <a:pt x="32" y="188"/>
                    <a:pt x="32" y="187"/>
                  </a:cubicBezTo>
                  <a:cubicBezTo>
                    <a:pt x="33" y="187"/>
                    <a:pt x="35" y="185"/>
                    <a:pt x="38" y="183"/>
                  </a:cubicBezTo>
                  <a:cubicBezTo>
                    <a:pt x="39" y="184"/>
                    <a:pt x="40" y="186"/>
                    <a:pt x="41" y="187"/>
                  </a:cubicBezTo>
                  <a:cubicBezTo>
                    <a:pt x="39" y="189"/>
                    <a:pt x="37" y="192"/>
                    <a:pt x="37" y="192"/>
                  </a:cubicBezTo>
                  <a:cubicBezTo>
                    <a:pt x="36" y="193"/>
                    <a:pt x="36" y="193"/>
                    <a:pt x="36" y="194"/>
                  </a:cubicBezTo>
                  <a:cubicBezTo>
                    <a:pt x="36" y="194"/>
                    <a:pt x="37" y="195"/>
                    <a:pt x="37" y="195"/>
                  </a:cubicBezTo>
                  <a:cubicBezTo>
                    <a:pt x="38" y="196"/>
                    <a:pt x="38" y="196"/>
                    <a:pt x="39" y="196"/>
                  </a:cubicBezTo>
                  <a:cubicBezTo>
                    <a:pt x="39" y="196"/>
                    <a:pt x="40" y="196"/>
                    <a:pt x="40" y="195"/>
                  </a:cubicBezTo>
                  <a:cubicBezTo>
                    <a:pt x="41" y="195"/>
                    <a:pt x="43" y="193"/>
                    <a:pt x="45" y="191"/>
                  </a:cubicBezTo>
                  <a:cubicBezTo>
                    <a:pt x="46" y="192"/>
                    <a:pt x="48" y="193"/>
                    <a:pt x="49" y="194"/>
                  </a:cubicBezTo>
                  <a:cubicBezTo>
                    <a:pt x="47" y="196"/>
                    <a:pt x="46" y="199"/>
                    <a:pt x="45" y="200"/>
                  </a:cubicBezTo>
                  <a:cubicBezTo>
                    <a:pt x="45" y="200"/>
                    <a:pt x="45" y="201"/>
                    <a:pt x="45" y="201"/>
                  </a:cubicBezTo>
                  <a:cubicBezTo>
                    <a:pt x="45" y="202"/>
                    <a:pt x="46" y="202"/>
                    <a:pt x="46" y="203"/>
                  </a:cubicBezTo>
                  <a:cubicBezTo>
                    <a:pt x="47" y="203"/>
                    <a:pt x="47" y="203"/>
                    <a:pt x="48" y="203"/>
                  </a:cubicBezTo>
                  <a:cubicBezTo>
                    <a:pt x="48" y="203"/>
                    <a:pt x="49" y="203"/>
                    <a:pt x="49" y="202"/>
                  </a:cubicBezTo>
                  <a:cubicBezTo>
                    <a:pt x="50" y="202"/>
                    <a:pt x="52" y="199"/>
                    <a:pt x="54" y="197"/>
                  </a:cubicBezTo>
                  <a:cubicBezTo>
                    <a:pt x="55" y="198"/>
                    <a:pt x="56" y="199"/>
                    <a:pt x="58" y="200"/>
                  </a:cubicBezTo>
                  <a:cubicBezTo>
                    <a:pt x="57" y="202"/>
                    <a:pt x="55" y="205"/>
                    <a:pt x="55" y="206"/>
                  </a:cubicBezTo>
                  <a:cubicBezTo>
                    <a:pt x="55" y="207"/>
                    <a:pt x="55" y="207"/>
                    <a:pt x="55" y="208"/>
                  </a:cubicBezTo>
                  <a:cubicBezTo>
                    <a:pt x="55" y="208"/>
                    <a:pt x="55" y="209"/>
                    <a:pt x="56" y="209"/>
                  </a:cubicBezTo>
                  <a:cubicBezTo>
                    <a:pt x="56" y="209"/>
                    <a:pt x="57" y="209"/>
                    <a:pt x="58" y="209"/>
                  </a:cubicBezTo>
                  <a:cubicBezTo>
                    <a:pt x="58" y="209"/>
                    <a:pt x="59" y="209"/>
                    <a:pt x="59" y="208"/>
                  </a:cubicBezTo>
                  <a:cubicBezTo>
                    <a:pt x="59" y="208"/>
                    <a:pt x="61" y="205"/>
                    <a:pt x="63" y="203"/>
                  </a:cubicBezTo>
                  <a:cubicBezTo>
                    <a:pt x="64" y="204"/>
                    <a:pt x="66" y="204"/>
                    <a:pt x="67" y="205"/>
                  </a:cubicBezTo>
                  <a:cubicBezTo>
                    <a:pt x="66" y="208"/>
                    <a:pt x="65" y="211"/>
                    <a:pt x="65" y="211"/>
                  </a:cubicBezTo>
                  <a:cubicBezTo>
                    <a:pt x="65" y="212"/>
                    <a:pt x="65" y="213"/>
                    <a:pt x="65" y="213"/>
                  </a:cubicBezTo>
                  <a:cubicBezTo>
                    <a:pt x="65" y="214"/>
                    <a:pt x="66" y="214"/>
                    <a:pt x="66" y="214"/>
                  </a:cubicBezTo>
                  <a:cubicBezTo>
                    <a:pt x="67" y="215"/>
                    <a:pt x="68" y="215"/>
                    <a:pt x="68" y="214"/>
                  </a:cubicBezTo>
                  <a:cubicBezTo>
                    <a:pt x="69" y="214"/>
                    <a:pt x="69" y="214"/>
                    <a:pt x="69" y="213"/>
                  </a:cubicBezTo>
                  <a:cubicBezTo>
                    <a:pt x="70" y="213"/>
                    <a:pt x="71" y="210"/>
                    <a:pt x="73" y="207"/>
                  </a:cubicBezTo>
                  <a:cubicBezTo>
                    <a:pt x="74" y="208"/>
                    <a:pt x="76" y="208"/>
                    <a:pt x="77" y="209"/>
                  </a:cubicBezTo>
                  <a:cubicBezTo>
                    <a:pt x="76" y="212"/>
                    <a:pt x="76" y="215"/>
                    <a:pt x="76" y="216"/>
                  </a:cubicBezTo>
                  <a:cubicBezTo>
                    <a:pt x="76" y="216"/>
                    <a:pt x="76" y="217"/>
                    <a:pt x="76" y="218"/>
                  </a:cubicBezTo>
                  <a:cubicBezTo>
                    <a:pt x="76" y="218"/>
                    <a:pt x="77" y="218"/>
                    <a:pt x="77" y="219"/>
                  </a:cubicBezTo>
                  <a:cubicBezTo>
                    <a:pt x="78" y="219"/>
                    <a:pt x="78" y="219"/>
                    <a:pt x="79" y="218"/>
                  </a:cubicBezTo>
                  <a:cubicBezTo>
                    <a:pt x="80" y="218"/>
                    <a:pt x="80" y="218"/>
                    <a:pt x="80" y="217"/>
                  </a:cubicBezTo>
                  <a:cubicBezTo>
                    <a:pt x="80" y="217"/>
                    <a:pt x="82" y="214"/>
                    <a:pt x="83" y="211"/>
                  </a:cubicBezTo>
                  <a:cubicBezTo>
                    <a:pt x="84" y="211"/>
                    <a:pt x="86" y="212"/>
                    <a:pt x="87" y="212"/>
                  </a:cubicBezTo>
                  <a:cubicBezTo>
                    <a:pt x="87" y="215"/>
                    <a:pt x="87" y="218"/>
                    <a:pt x="87" y="219"/>
                  </a:cubicBezTo>
                  <a:cubicBezTo>
                    <a:pt x="87" y="220"/>
                    <a:pt x="87" y="220"/>
                    <a:pt x="87" y="221"/>
                  </a:cubicBezTo>
                  <a:cubicBezTo>
                    <a:pt x="87" y="221"/>
                    <a:pt x="88" y="221"/>
                    <a:pt x="89" y="222"/>
                  </a:cubicBezTo>
                  <a:cubicBezTo>
                    <a:pt x="89" y="222"/>
                    <a:pt x="90" y="222"/>
                    <a:pt x="90" y="221"/>
                  </a:cubicBezTo>
                  <a:cubicBezTo>
                    <a:pt x="91" y="221"/>
                    <a:pt x="91" y="221"/>
                    <a:pt x="91" y="220"/>
                  </a:cubicBezTo>
                  <a:cubicBezTo>
                    <a:pt x="92" y="219"/>
                    <a:pt x="92" y="216"/>
                    <a:pt x="93" y="213"/>
                  </a:cubicBezTo>
                  <a:cubicBezTo>
                    <a:pt x="95" y="214"/>
                    <a:pt x="96" y="214"/>
                    <a:pt x="98" y="214"/>
                  </a:cubicBezTo>
                  <a:cubicBezTo>
                    <a:pt x="98" y="217"/>
                    <a:pt x="98" y="220"/>
                    <a:pt x="98" y="221"/>
                  </a:cubicBezTo>
                  <a:cubicBezTo>
                    <a:pt x="98" y="222"/>
                    <a:pt x="98" y="222"/>
                    <a:pt x="99" y="223"/>
                  </a:cubicBezTo>
                  <a:cubicBezTo>
                    <a:pt x="99" y="223"/>
                    <a:pt x="99" y="223"/>
                    <a:pt x="100" y="223"/>
                  </a:cubicBezTo>
                  <a:cubicBezTo>
                    <a:pt x="101" y="223"/>
                    <a:pt x="101" y="223"/>
                    <a:pt x="102" y="223"/>
                  </a:cubicBezTo>
                  <a:cubicBezTo>
                    <a:pt x="102" y="223"/>
                    <a:pt x="103" y="222"/>
                    <a:pt x="103" y="222"/>
                  </a:cubicBezTo>
                  <a:cubicBezTo>
                    <a:pt x="103" y="221"/>
                    <a:pt x="103" y="218"/>
                    <a:pt x="104" y="215"/>
                  </a:cubicBezTo>
                  <a:cubicBezTo>
                    <a:pt x="106" y="215"/>
                    <a:pt x="107" y="215"/>
                    <a:pt x="109" y="215"/>
                  </a:cubicBezTo>
                  <a:cubicBezTo>
                    <a:pt x="109" y="218"/>
                    <a:pt x="109" y="221"/>
                    <a:pt x="109" y="222"/>
                  </a:cubicBezTo>
                  <a:cubicBezTo>
                    <a:pt x="109" y="223"/>
                    <a:pt x="110" y="223"/>
                    <a:pt x="110" y="223"/>
                  </a:cubicBezTo>
                  <a:cubicBezTo>
                    <a:pt x="111" y="224"/>
                    <a:pt x="111" y="224"/>
                    <a:pt x="112" y="224"/>
                  </a:cubicBezTo>
                  <a:cubicBezTo>
                    <a:pt x="112" y="224"/>
                    <a:pt x="113" y="224"/>
                    <a:pt x="113" y="223"/>
                  </a:cubicBezTo>
                  <a:cubicBezTo>
                    <a:pt x="114" y="223"/>
                    <a:pt x="114" y="223"/>
                    <a:pt x="114" y="222"/>
                  </a:cubicBezTo>
                  <a:cubicBezTo>
                    <a:pt x="114" y="221"/>
                    <a:pt x="115" y="218"/>
                    <a:pt x="115" y="215"/>
                  </a:cubicBezTo>
                  <a:cubicBezTo>
                    <a:pt x="116" y="215"/>
                    <a:pt x="118" y="215"/>
                    <a:pt x="119" y="215"/>
                  </a:cubicBezTo>
                  <a:cubicBezTo>
                    <a:pt x="120" y="218"/>
                    <a:pt x="121" y="221"/>
                    <a:pt x="121" y="222"/>
                  </a:cubicBezTo>
                  <a:cubicBezTo>
                    <a:pt x="121" y="222"/>
                    <a:pt x="121" y="223"/>
                    <a:pt x="122" y="223"/>
                  </a:cubicBezTo>
                  <a:cubicBezTo>
                    <a:pt x="122" y="223"/>
                    <a:pt x="123" y="223"/>
                    <a:pt x="123" y="223"/>
                  </a:cubicBezTo>
                  <a:cubicBezTo>
                    <a:pt x="124" y="223"/>
                    <a:pt x="125" y="223"/>
                    <a:pt x="125" y="223"/>
                  </a:cubicBezTo>
                  <a:cubicBezTo>
                    <a:pt x="125" y="222"/>
                    <a:pt x="126" y="222"/>
                    <a:pt x="126" y="221"/>
                  </a:cubicBezTo>
                  <a:cubicBezTo>
                    <a:pt x="126" y="220"/>
                    <a:pt x="125" y="217"/>
                    <a:pt x="125" y="214"/>
                  </a:cubicBezTo>
                  <a:cubicBezTo>
                    <a:pt x="127" y="214"/>
                    <a:pt x="129" y="214"/>
                    <a:pt x="130" y="213"/>
                  </a:cubicBezTo>
                  <a:cubicBezTo>
                    <a:pt x="131" y="216"/>
                    <a:pt x="132" y="219"/>
                    <a:pt x="132" y="220"/>
                  </a:cubicBezTo>
                  <a:cubicBezTo>
                    <a:pt x="132" y="221"/>
                    <a:pt x="133" y="221"/>
                    <a:pt x="133" y="221"/>
                  </a:cubicBezTo>
                  <a:cubicBezTo>
                    <a:pt x="134" y="222"/>
                    <a:pt x="134" y="222"/>
                    <a:pt x="135" y="222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137" y="220"/>
                    <a:pt x="137" y="220"/>
                    <a:pt x="137" y="219"/>
                  </a:cubicBezTo>
                  <a:cubicBezTo>
                    <a:pt x="137" y="218"/>
                    <a:pt x="136" y="215"/>
                    <a:pt x="136" y="212"/>
                  </a:cubicBezTo>
                  <a:cubicBezTo>
                    <a:pt x="138" y="212"/>
                    <a:pt x="139" y="211"/>
                    <a:pt x="141" y="211"/>
                  </a:cubicBezTo>
                  <a:cubicBezTo>
                    <a:pt x="142" y="214"/>
                    <a:pt x="143" y="217"/>
                    <a:pt x="143" y="217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5" y="219"/>
                    <a:pt x="146" y="219"/>
                    <a:pt x="146" y="219"/>
                  </a:cubicBezTo>
                  <a:cubicBezTo>
                    <a:pt x="147" y="218"/>
                    <a:pt x="147" y="218"/>
                    <a:pt x="148" y="218"/>
                  </a:cubicBezTo>
                  <a:cubicBezTo>
                    <a:pt x="148" y="217"/>
                    <a:pt x="148" y="216"/>
                    <a:pt x="148" y="216"/>
                  </a:cubicBezTo>
                  <a:cubicBezTo>
                    <a:pt x="148" y="215"/>
                    <a:pt x="147" y="212"/>
                    <a:pt x="146" y="209"/>
                  </a:cubicBezTo>
                  <a:cubicBezTo>
                    <a:pt x="148" y="208"/>
                    <a:pt x="149" y="208"/>
                    <a:pt x="151" y="207"/>
                  </a:cubicBezTo>
                  <a:cubicBezTo>
                    <a:pt x="152" y="210"/>
                    <a:pt x="154" y="213"/>
                    <a:pt x="154" y="213"/>
                  </a:cubicBezTo>
                  <a:cubicBezTo>
                    <a:pt x="154" y="214"/>
                    <a:pt x="155" y="214"/>
                    <a:pt x="155" y="214"/>
                  </a:cubicBezTo>
                  <a:cubicBezTo>
                    <a:pt x="156" y="215"/>
                    <a:pt x="157" y="215"/>
                    <a:pt x="157" y="214"/>
                  </a:cubicBezTo>
                  <a:cubicBezTo>
                    <a:pt x="158" y="214"/>
                    <a:pt x="158" y="214"/>
                    <a:pt x="158" y="213"/>
                  </a:cubicBezTo>
                  <a:cubicBezTo>
                    <a:pt x="159" y="213"/>
                    <a:pt x="159" y="212"/>
                    <a:pt x="159" y="211"/>
                  </a:cubicBezTo>
                  <a:cubicBezTo>
                    <a:pt x="158" y="211"/>
                    <a:pt x="157" y="208"/>
                    <a:pt x="156" y="205"/>
                  </a:cubicBezTo>
                  <a:cubicBezTo>
                    <a:pt x="158" y="204"/>
                    <a:pt x="159" y="204"/>
                    <a:pt x="160" y="203"/>
                  </a:cubicBezTo>
                  <a:cubicBezTo>
                    <a:pt x="162" y="205"/>
                    <a:pt x="164" y="208"/>
                    <a:pt x="164" y="208"/>
                  </a:cubicBezTo>
                  <a:cubicBezTo>
                    <a:pt x="165" y="209"/>
                    <a:pt x="165" y="209"/>
                    <a:pt x="166" y="209"/>
                  </a:cubicBezTo>
                  <a:cubicBezTo>
                    <a:pt x="166" y="209"/>
                    <a:pt x="167" y="209"/>
                    <a:pt x="168" y="209"/>
                  </a:cubicBezTo>
                  <a:cubicBezTo>
                    <a:pt x="168" y="209"/>
                    <a:pt x="168" y="208"/>
                    <a:pt x="169" y="208"/>
                  </a:cubicBezTo>
                  <a:cubicBezTo>
                    <a:pt x="169" y="207"/>
                    <a:pt x="169" y="207"/>
                    <a:pt x="169" y="206"/>
                  </a:cubicBezTo>
                  <a:cubicBezTo>
                    <a:pt x="168" y="205"/>
                    <a:pt x="167" y="202"/>
                    <a:pt x="166" y="200"/>
                  </a:cubicBezTo>
                  <a:cubicBezTo>
                    <a:pt x="167" y="199"/>
                    <a:pt x="168" y="198"/>
                    <a:pt x="170" y="197"/>
                  </a:cubicBezTo>
                  <a:cubicBezTo>
                    <a:pt x="172" y="199"/>
                    <a:pt x="174" y="202"/>
                    <a:pt x="174" y="202"/>
                  </a:cubicBezTo>
                  <a:cubicBezTo>
                    <a:pt x="175" y="203"/>
                    <a:pt x="175" y="203"/>
                    <a:pt x="176" y="203"/>
                  </a:cubicBezTo>
                  <a:cubicBezTo>
                    <a:pt x="176" y="203"/>
                    <a:pt x="177" y="203"/>
                    <a:pt x="177" y="203"/>
                  </a:cubicBezTo>
                  <a:cubicBezTo>
                    <a:pt x="178" y="202"/>
                    <a:pt x="178" y="202"/>
                    <a:pt x="178" y="201"/>
                  </a:cubicBezTo>
                  <a:cubicBezTo>
                    <a:pt x="178" y="201"/>
                    <a:pt x="178" y="200"/>
                    <a:pt x="178" y="200"/>
                  </a:cubicBezTo>
                  <a:cubicBezTo>
                    <a:pt x="178" y="199"/>
                    <a:pt x="176" y="196"/>
                    <a:pt x="175" y="194"/>
                  </a:cubicBezTo>
                  <a:cubicBezTo>
                    <a:pt x="176" y="193"/>
                    <a:pt x="177" y="192"/>
                    <a:pt x="178" y="191"/>
                  </a:cubicBezTo>
                  <a:cubicBezTo>
                    <a:pt x="180" y="193"/>
                    <a:pt x="183" y="195"/>
                    <a:pt x="183" y="195"/>
                  </a:cubicBezTo>
                  <a:cubicBezTo>
                    <a:pt x="184" y="196"/>
                    <a:pt x="184" y="196"/>
                    <a:pt x="185" y="196"/>
                  </a:cubicBezTo>
                  <a:cubicBezTo>
                    <a:pt x="185" y="196"/>
                    <a:pt x="186" y="196"/>
                    <a:pt x="186" y="195"/>
                  </a:cubicBezTo>
                  <a:cubicBezTo>
                    <a:pt x="187" y="195"/>
                    <a:pt x="187" y="194"/>
                    <a:pt x="187" y="194"/>
                  </a:cubicBezTo>
                  <a:cubicBezTo>
                    <a:pt x="187" y="193"/>
                    <a:pt x="187" y="193"/>
                    <a:pt x="187" y="192"/>
                  </a:cubicBezTo>
                  <a:cubicBezTo>
                    <a:pt x="186" y="192"/>
                    <a:pt x="184" y="189"/>
                    <a:pt x="183" y="187"/>
                  </a:cubicBezTo>
                  <a:cubicBezTo>
                    <a:pt x="184" y="186"/>
                    <a:pt x="185" y="184"/>
                    <a:pt x="186" y="183"/>
                  </a:cubicBezTo>
                  <a:cubicBezTo>
                    <a:pt x="188" y="185"/>
                    <a:pt x="191" y="187"/>
                    <a:pt x="191" y="187"/>
                  </a:cubicBezTo>
                  <a:cubicBezTo>
                    <a:pt x="192" y="188"/>
                    <a:pt x="193" y="188"/>
                    <a:pt x="193" y="188"/>
                  </a:cubicBezTo>
                  <a:cubicBezTo>
                    <a:pt x="194" y="188"/>
                    <a:pt x="194" y="187"/>
                    <a:pt x="195" y="187"/>
                  </a:cubicBezTo>
                  <a:cubicBezTo>
                    <a:pt x="195" y="187"/>
                    <a:pt x="195" y="186"/>
                    <a:pt x="195" y="185"/>
                  </a:cubicBezTo>
                  <a:cubicBezTo>
                    <a:pt x="195" y="185"/>
                    <a:pt x="195" y="184"/>
                    <a:pt x="195" y="184"/>
                  </a:cubicBezTo>
                  <a:cubicBezTo>
                    <a:pt x="194" y="183"/>
                    <a:pt x="192" y="181"/>
                    <a:pt x="190" y="179"/>
                  </a:cubicBezTo>
                  <a:cubicBezTo>
                    <a:pt x="191" y="177"/>
                    <a:pt x="192" y="176"/>
                    <a:pt x="193" y="175"/>
                  </a:cubicBezTo>
                  <a:cubicBezTo>
                    <a:pt x="196" y="177"/>
                    <a:pt x="198" y="178"/>
                    <a:pt x="199" y="179"/>
                  </a:cubicBezTo>
                  <a:cubicBezTo>
                    <a:pt x="199" y="179"/>
                    <a:pt x="200" y="179"/>
                    <a:pt x="201" y="179"/>
                  </a:cubicBezTo>
                  <a:cubicBezTo>
                    <a:pt x="201" y="179"/>
                    <a:pt x="202" y="178"/>
                    <a:pt x="202" y="178"/>
                  </a:cubicBezTo>
                  <a:cubicBezTo>
                    <a:pt x="202" y="177"/>
                    <a:pt x="203" y="177"/>
                    <a:pt x="202" y="176"/>
                  </a:cubicBezTo>
                  <a:cubicBezTo>
                    <a:pt x="202" y="176"/>
                    <a:pt x="202" y="175"/>
                    <a:pt x="202" y="175"/>
                  </a:cubicBezTo>
                  <a:cubicBezTo>
                    <a:pt x="201" y="174"/>
                    <a:pt x="199" y="172"/>
                    <a:pt x="197" y="170"/>
                  </a:cubicBezTo>
                  <a:cubicBezTo>
                    <a:pt x="197" y="169"/>
                    <a:pt x="198" y="168"/>
                    <a:pt x="199" y="166"/>
                  </a:cubicBezTo>
                  <a:cubicBezTo>
                    <a:pt x="202" y="168"/>
                    <a:pt x="205" y="169"/>
                    <a:pt x="205" y="169"/>
                  </a:cubicBezTo>
                  <a:cubicBezTo>
                    <a:pt x="206" y="169"/>
                    <a:pt x="207" y="169"/>
                    <a:pt x="207" y="169"/>
                  </a:cubicBezTo>
                  <a:cubicBezTo>
                    <a:pt x="208" y="169"/>
                    <a:pt x="208" y="169"/>
                    <a:pt x="208" y="168"/>
                  </a:cubicBezTo>
                  <a:cubicBezTo>
                    <a:pt x="209" y="168"/>
                    <a:pt x="209" y="167"/>
                    <a:pt x="209" y="166"/>
                  </a:cubicBezTo>
                  <a:cubicBezTo>
                    <a:pt x="209" y="166"/>
                    <a:pt x="208" y="165"/>
                    <a:pt x="208" y="165"/>
                  </a:cubicBezTo>
                  <a:cubicBezTo>
                    <a:pt x="207" y="165"/>
                    <a:pt x="205" y="163"/>
                    <a:pt x="202" y="161"/>
                  </a:cubicBezTo>
                  <a:cubicBezTo>
                    <a:pt x="203" y="160"/>
                    <a:pt x="204" y="158"/>
                    <a:pt x="204" y="157"/>
                  </a:cubicBezTo>
                  <a:cubicBezTo>
                    <a:pt x="207" y="158"/>
                    <a:pt x="210" y="159"/>
                    <a:pt x="211" y="159"/>
                  </a:cubicBezTo>
                  <a:cubicBezTo>
                    <a:pt x="211" y="159"/>
                    <a:pt x="212" y="159"/>
                    <a:pt x="212" y="159"/>
                  </a:cubicBezTo>
                  <a:cubicBezTo>
                    <a:pt x="213" y="159"/>
                    <a:pt x="213" y="158"/>
                    <a:pt x="214" y="158"/>
                  </a:cubicBezTo>
                  <a:cubicBezTo>
                    <a:pt x="214" y="157"/>
                    <a:pt x="214" y="157"/>
                    <a:pt x="214" y="156"/>
                  </a:cubicBezTo>
                  <a:cubicBezTo>
                    <a:pt x="214" y="155"/>
                    <a:pt x="213" y="155"/>
                    <a:pt x="213" y="155"/>
                  </a:cubicBezTo>
                  <a:cubicBezTo>
                    <a:pt x="212" y="154"/>
                    <a:pt x="209" y="153"/>
                    <a:pt x="207" y="151"/>
                  </a:cubicBezTo>
                  <a:cubicBezTo>
                    <a:pt x="207" y="150"/>
                    <a:pt x="208" y="148"/>
                    <a:pt x="208" y="147"/>
                  </a:cubicBezTo>
                  <a:cubicBezTo>
                    <a:pt x="211" y="148"/>
                    <a:pt x="215" y="148"/>
                    <a:pt x="215" y="148"/>
                  </a:cubicBezTo>
                  <a:cubicBezTo>
                    <a:pt x="216" y="149"/>
                    <a:pt x="216" y="148"/>
                    <a:pt x="217" y="148"/>
                  </a:cubicBezTo>
                  <a:cubicBezTo>
                    <a:pt x="217" y="148"/>
                    <a:pt x="218" y="147"/>
                    <a:pt x="218" y="147"/>
                  </a:cubicBezTo>
                  <a:cubicBezTo>
                    <a:pt x="218" y="146"/>
                    <a:pt x="218" y="146"/>
                    <a:pt x="218" y="145"/>
                  </a:cubicBezTo>
                  <a:cubicBezTo>
                    <a:pt x="218" y="145"/>
                    <a:pt x="217" y="144"/>
                    <a:pt x="217" y="144"/>
                  </a:cubicBezTo>
                  <a:cubicBezTo>
                    <a:pt x="216" y="144"/>
                    <a:pt x="213" y="142"/>
                    <a:pt x="210" y="141"/>
                  </a:cubicBezTo>
                  <a:cubicBezTo>
                    <a:pt x="211" y="140"/>
                    <a:pt x="211" y="138"/>
                    <a:pt x="211" y="137"/>
                  </a:cubicBezTo>
                  <a:cubicBezTo>
                    <a:pt x="214" y="137"/>
                    <a:pt x="218" y="137"/>
                    <a:pt x="218" y="137"/>
                  </a:cubicBezTo>
                  <a:cubicBezTo>
                    <a:pt x="219" y="137"/>
                    <a:pt x="220" y="137"/>
                    <a:pt x="220" y="137"/>
                  </a:cubicBezTo>
                  <a:cubicBezTo>
                    <a:pt x="220" y="137"/>
                    <a:pt x="221" y="136"/>
                    <a:pt x="221" y="135"/>
                  </a:cubicBezTo>
                  <a:cubicBezTo>
                    <a:pt x="221" y="135"/>
                    <a:pt x="221" y="134"/>
                    <a:pt x="221" y="134"/>
                  </a:cubicBezTo>
                  <a:cubicBezTo>
                    <a:pt x="220" y="133"/>
                    <a:pt x="220" y="133"/>
                    <a:pt x="219" y="133"/>
                  </a:cubicBezTo>
                  <a:cubicBezTo>
                    <a:pt x="219" y="132"/>
                    <a:pt x="216" y="132"/>
                    <a:pt x="213" y="131"/>
                  </a:cubicBezTo>
                  <a:cubicBezTo>
                    <a:pt x="213" y="129"/>
                    <a:pt x="213" y="128"/>
                    <a:pt x="214" y="126"/>
                  </a:cubicBezTo>
                  <a:cubicBezTo>
                    <a:pt x="216" y="126"/>
                    <a:pt x="220" y="126"/>
                    <a:pt x="220" y="126"/>
                  </a:cubicBezTo>
                  <a:cubicBezTo>
                    <a:pt x="221" y="126"/>
                    <a:pt x="222" y="126"/>
                    <a:pt x="222" y="125"/>
                  </a:cubicBezTo>
                  <a:cubicBezTo>
                    <a:pt x="222" y="125"/>
                    <a:pt x="223" y="125"/>
                    <a:pt x="223" y="124"/>
                  </a:cubicBezTo>
                  <a:cubicBezTo>
                    <a:pt x="223" y="123"/>
                    <a:pt x="223" y="123"/>
                    <a:pt x="222" y="122"/>
                  </a:cubicBezTo>
                  <a:cubicBezTo>
                    <a:pt x="222" y="122"/>
                    <a:pt x="222" y="121"/>
                    <a:pt x="221" y="121"/>
                  </a:cubicBezTo>
                  <a:cubicBezTo>
                    <a:pt x="220" y="121"/>
                    <a:pt x="217" y="121"/>
                    <a:pt x="214" y="120"/>
                  </a:cubicBezTo>
                  <a:cubicBezTo>
                    <a:pt x="214" y="118"/>
                    <a:pt x="214" y="117"/>
                    <a:pt x="214" y="115"/>
                  </a:cubicBezTo>
                  <a:cubicBezTo>
                    <a:pt x="217" y="115"/>
                    <a:pt x="221" y="115"/>
                    <a:pt x="221" y="115"/>
                  </a:cubicBezTo>
                  <a:close/>
                  <a:moveTo>
                    <a:pt x="112" y="201"/>
                  </a:moveTo>
                  <a:cubicBezTo>
                    <a:pt x="63" y="201"/>
                    <a:pt x="23" y="161"/>
                    <a:pt x="23" y="112"/>
                  </a:cubicBezTo>
                  <a:cubicBezTo>
                    <a:pt x="23" y="63"/>
                    <a:pt x="63" y="23"/>
                    <a:pt x="112" y="23"/>
                  </a:cubicBezTo>
                  <a:cubicBezTo>
                    <a:pt x="161" y="23"/>
                    <a:pt x="201" y="63"/>
                    <a:pt x="201" y="112"/>
                  </a:cubicBezTo>
                  <a:cubicBezTo>
                    <a:pt x="201" y="161"/>
                    <a:pt x="161" y="201"/>
                    <a:pt x="112" y="201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1026585" y="-25400"/>
              <a:ext cx="579967" cy="584200"/>
            </a:xfrm>
            <a:custGeom>
              <a:avLst/>
              <a:gdLst>
                <a:gd name="T0" fmla="*/ 121 w 123"/>
                <a:gd name="T1" fmla="*/ 60 h 124"/>
                <a:gd name="T2" fmla="*/ 122 w 123"/>
                <a:gd name="T3" fmla="*/ 51 h 124"/>
                <a:gd name="T4" fmla="*/ 118 w 123"/>
                <a:gd name="T5" fmla="*/ 44 h 124"/>
                <a:gd name="T6" fmla="*/ 111 w 123"/>
                <a:gd name="T7" fmla="*/ 41 h 124"/>
                <a:gd name="T8" fmla="*/ 114 w 123"/>
                <a:gd name="T9" fmla="*/ 30 h 124"/>
                <a:gd name="T10" fmla="*/ 109 w 123"/>
                <a:gd name="T11" fmla="*/ 24 h 124"/>
                <a:gd name="T12" fmla="*/ 98 w 123"/>
                <a:gd name="T13" fmla="*/ 23 h 124"/>
                <a:gd name="T14" fmla="*/ 98 w 123"/>
                <a:gd name="T15" fmla="*/ 15 h 124"/>
                <a:gd name="T16" fmla="*/ 92 w 123"/>
                <a:gd name="T17" fmla="*/ 9 h 124"/>
                <a:gd name="T18" fmla="*/ 84 w 123"/>
                <a:gd name="T19" fmla="*/ 6 h 124"/>
                <a:gd name="T20" fmla="*/ 77 w 123"/>
                <a:gd name="T21" fmla="*/ 11 h 124"/>
                <a:gd name="T22" fmla="*/ 71 w 123"/>
                <a:gd name="T23" fmla="*/ 1 h 124"/>
                <a:gd name="T24" fmla="*/ 63 w 123"/>
                <a:gd name="T25" fmla="*/ 1 h 124"/>
                <a:gd name="T26" fmla="*/ 55 w 123"/>
                <a:gd name="T27" fmla="*/ 9 h 124"/>
                <a:gd name="T28" fmla="*/ 49 w 123"/>
                <a:gd name="T29" fmla="*/ 3 h 124"/>
                <a:gd name="T30" fmla="*/ 40 w 123"/>
                <a:gd name="T31" fmla="*/ 4 h 124"/>
                <a:gd name="T32" fmla="*/ 33 w 123"/>
                <a:gd name="T33" fmla="*/ 9 h 124"/>
                <a:gd name="T34" fmla="*/ 32 w 123"/>
                <a:gd name="T35" fmla="*/ 17 h 124"/>
                <a:gd name="T36" fmla="*/ 21 w 123"/>
                <a:gd name="T37" fmla="*/ 16 h 124"/>
                <a:gd name="T38" fmla="*/ 15 w 123"/>
                <a:gd name="T39" fmla="*/ 22 h 124"/>
                <a:gd name="T40" fmla="*/ 16 w 123"/>
                <a:gd name="T41" fmla="*/ 33 h 124"/>
                <a:gd name="T42" fmla="*/ 9 w 123"/>
                <a:gd name="T43" fmla="*/ 34 h 124"/>
                <a:gd name="T44" fmla="*/ 3 w 123"/>
                <a:gd name="T45" fmla="*/ 41 h 124"/>
                <a:gd name="T46" fmla="*/ 3 w 123"/>
                <a:gd name="T47" fmla="*/ 49 h 124"/>
                <a:gd name="T48" fmla="*/ 8 w 123"/>
                <a:gd name="T49" fmla="*/ 55 h 124"/>
                <a:gd name="T50" fmla="*/ 0 w 123"/>
                <a:gd name="T51" fmla="*/ 63 h 124"/>
                <a:gd name="T52" fmla="*/ 1 w 123"/>
                <a:gd name="T53" fmla="*/ 71 h 124"/>
                <a:gd name="T54" fmla="*/ 10 w 123"/>
                <a:gd name="T55" fmla="*/ 78 h 124"/>
                <a:gd name="T56" fmla="*/ 6 w 123"/>
                <a:gd name="T57" fmla="*/ 85 h 124"/>
                <a:gd name="T58" fmla="*/ 8 w 123"/>
                <a:gd name="T59" fmla="*/ 93 h 124"/>
                <a:gd name="T60" fmla="*/ 14 w 123"/>
                <a:gd name="T61" fmla="*/ 99 h 124"/>
                <a:gd name="T62" fmla="*/ 22 w 123"/>
                <a:gd name="T63" fmla="*/ 99 h 124"/>
                <a:gd name="T64" fmla="*/ 23 w 123"/>
                <a:gd name="T65" fmla="*/ 110 h 124"/>
                <a:gd name="T66" fmla="*/ 30 w 123"/>
                <a:gd name="T67" fmla="*/ 114 h 124"/>
                <a:gd name="T68" fmla="*/ 41 w 123"/>
                <a:gd name="T69" fmla="*/ 112 h 124"/>
                <a:gd name="T70" fmla="*/ 43 w 123"/>
                <a:gd name="T71" fmla="*/ 119 h 124"/>
                <a:gd name="T72" fmla="*/ 51 w 123"/>
                <a:gd name="T73" fmla="*/ 123 h 124"/>
                <a:gd name="T74" fmla="*/ 59 w 123"/>
                <a:gd name="T75" fmla="*/ 122 h 124"/>
                <a:gd name="T76" fmla="*/ 64 w 123"/>
                <a:gd name="T77" fmla="*/ 116 h 124"/>
                <a:gd name="T78" fmla="*/ 73 w 123"/>
                <a:gd name="T79" fmla="*/ 122 h 124"/>
                <a:gd name="T80" fmla="*/ 81 w 123"/>
                <a:gd name="T81" fmla="*/ 120 h 124"/>
                <a:gd name="T82" fmla="*/ 86 w 123"/>
                <a:gd name="T83" fmla="*/ 110 h 124"/>
                <a:gd name="T84" fmla="*/ 93 w 123"/>
                <a:gd name="T85" fmla="*/ 113 h 124"/>
                <a:gd name="T86" fmla="*/ 101 w 123"/>
                <a:gd name="T87" fmla="*/ 109 h 124"/>
                <a:gd name="T88" fmla="*/ 106 w 123"/>
                <a:gd name="T89" fmla="*/ 102 h 124"/>
                <a:gd name="T90" fmla="*/ 104 w 123"/>
                <a:gd name="T91" fmla="*/ 94 h 124"/>
                <a:gd name="T92" fmla="*/ 115 w 123"/>
                <a:gd name="T93" fmla="*/ 91 h 124"/>
                <a:gd name="T94" fmla="*/ 118 w 123"/>
                <a:gd name="T95" fmla="*/ 84 h 124"/>
                <a:gd name="T96" fmla="*/ 114 w 123"/>
                <a:gd name="T97" fmla="*/ 74 h 124"/>
                <a:gd name="T98" fmla="*/ 121 w 123"/>
                <a:gd name="T99" fmla="*/ 70 h 124"/>
                <a:gd name="T100" fmla="*/ 61 w 123"/>
                <a:gd name="T101" fmla="*/ 111 h 124"/>
                <a:gd name="T102" fmla="*/ 45 w 123"/>
                <a:gd name="T103" fmla="*/ 108 h 124"/>
                <a:gd name="T104" fmla="*/ 31 w 123"/>
                <a:gd name="T105" fmla="*/ 10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4">
                  <a:moveTo>
                    <a:pt x="121" y="64"/>
                  </a:moveTo>
                  <a:cubicBezTo>
                    <a:pt x="122" y="64"/>
                    <a:pt x="122" y="64"/>
                    <a:pt x="123" y="63"/>
                  </a:cubicBezTo>
                  <a:cubicBezTo>
                    <a:pt x="123" y="63"/>
                    <a:pt x="123" y="63"/>
                    <a:pt x="123" y="62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60"/>
                    <a:pt x="118" y="60"/>
                    <a:pt x="115" y="59"/>
                  </a:cubicBezTo>
                  <a:cubicBezTo>
                    <a:pt x="115" y="58"/>
                    <a:pt x="115" y="57"/>
                    <a:pt x="115" y="55"/>
                  </a:cubicBezTo>
                  <a:cubicBezTo>
                    <a:pt x="117" y="55"/>
                    <a:pt x="120" y="54"/>
                    <a:pt x="121" y="54"/>
                  </a:cubicBezTo>
                  <a:cubicBezTo>
                    <a:pt x="121" y="54"/>
                    <a:pt x="122" y="53"/>
                    <a:pt x="122" y="53"/>
                  </a:cubicBezTo>
                  <a:cubicBezTo>
                    <a:pt x="122" y="52"/>
                    <a:pt x="122" y="52"/>
                    <a:pt x="122" y="51"/>
                  </a:cubicBezTo>
                  <a:cubicBezTo>
                    <a:pt x="122" y="51"/>
                    <a:pt x="122" y="50"/>
                    <a:pt x="121" y="50"/>
                  </a:cubicBezTo>
                  <a:cubicBezTo>
                    <a:pt x="121" y="50"/>
                    <a:pt x="120" y="49"/>
                    <a:pt x="120" y="49"/>
                  </a:cubicBezTo>
                  <a:cubicBezTo>
                    <a:pt x="119" y="50"/>
                    <a:pt x="116" y="50"/>
                    <a:pt x="114" y="50"/>
                  </a:cubicBezTo>
                  <a:cubicBezTo>
                    <a:pt x="113" y="49"/>
                    <a:pt x="113" y="47"/>
                    <a:pt x="113" y="46"/>
                  </a:cubicBezTo>
                  <a:cubicBezTo>
                    <a:pt x="115" y="45"/>
                    <a:pt x="118" y="44"/>
                    <a:pt x="118" y="44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40"/>
                  </a:cubicBezTo>
                  <a:cubicBezTo>
                    <a:pt x="118" y="40"/>
                    <a:pt x="117" y="39"/>
                    <a:pt x="117" y="40"/>
                  </a:cubicBezTo>
                  <a:cubicBezTo>
                    <a:pt x="116" y="40"/>
                    <a:pt x="113" y="40"/>
                    <a:pt x="111" y="41"/>
                  </a:cubicBezTo>
                  <a:cubicBezTo>
                    <a:pt x="110" y="40"/>
                    <a:pt x="110" y="39"/>
                    <a:pt x="109" y="38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4"/>
                    <a:pt x="115" y="33"/>
                    <a:pt x="115" y="33"/>
                  </a:cubicBezTo>
                  <a:cubicBezTo>
                    <a:pt x="115" y="32"/>
                    <a:pt x="115" y="32"/>
                    <a:pt x="115" y="31"/>
                  </a:cubicBezTo>
                  <a:cubicBezTo>
                    <a:pt x="115" y="31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1"/>
                    <a:pt x="109" y="32"/>
                    <a:pt x="106" y="33"/>
                  </a:cubicBezTo>
                  <a:cubicBezTo>
                    <a:pt x="106" y="32"/>
                    <a:pt x="105" y="31"/>
                    <a:pt x="104" y="30"/>
                  </a:cubicBezTo>
                  <a:cubicBezTo>
                    <a:pt x="106" y="28"/>
                    <a:pt x="108" y="26"/>
                    <a:pt x="109" y="25"/>
                  </a:cubicBezTo>
                  <a:cubicBezTo>
                    <a:pt x="109" y="25"/>
                    <a:pt x="109" y="24"/>
                    <a:pt x="109" y="24"/>
                  </a:cubicBezTo>
                  <a:cubicBezTo>
                    <a:pt x="109" y="23"/>
                    <a:pt x="109" y="23"/>
                    <a:pt x="109" y="22"/>
                  </a:cubicBezTo>
                  <a:cubicBezTo>
                    <a:pt x="108" y="22"/>
                    <a:pt x="108" y="22"/>
                    <a:pt x="107" y="22"/>
                  </a:cubicBezTo>
                  <a:cubicBezTo>
                    <a:pt x="107" y="21"/>
                    <a:pt x="106" y="22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4"/>
                    <a:pt x="98" y="23"/>
                  </a:cubicBezTo>
                  <a:cubicBezTo>
                    <a:pt x="99" y="20"/>
                    <a:pt x="101" y="18"/>
                    <a:pt x="101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6"/>
                    <a:pt x="101" y="15"/>
                    <a:pt x="101" y="15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5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8"/>
                    <a:pt x="91" y="17"/>
                  </a:cubicBezTo>
                  <a:cubicBezTo>
                    <a:pt x="92" y="14"/>
                    <a:pt x="93" y="12"/>
                    <a:pt x="93" y="11"/>
                  </a:cubicBezTo>
                  <a:cubicBezTo>
                    <a:pt x="93" y="11"/>
                    <a:pt x="93" y="10"/>
                    <a:pt x="93" y="10"/>
                  </a:cubicBezTo>
                  <a:cubicBezTo>
                    <a:pt x="93" y="9"/>
                    <a:pt x="93" y="9"/>
                    <a:pt x="92" y="9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9"/>
                    <a:pt x="89" y="9"/>
                  </a:cubicBezTo>
                  <a:cubicBezTo>
                    <a:pt x="89" y="10"/>
                    <a:pt x="87" y="12"/>
                    <a:pt x="86" y="14"/>
                  </a:cubicBezTo>
                  <a:cubicBezTo>
                    <a:pt x="85" y="14"/>
                    <a:pt x="84" y="13"/>
                    <a:pt x="82" y="13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4"/>
                    <a:pt x="81" y="4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1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2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70" y="2"/>
                    <a:pt x="70" y="3"/>
                  </a:cubicBezTo>
                  <a:cubicBezTo>
                    <a:pt x="70" y="3"/>
                    <a:pt x="69" y="6"/>
                    <a:pt x="68" y="9"/>
                  </a:cubicBezTo>
                  <a:cubicBezTo>
                    <a:pt x="67" y="9"/>
                    <a:pt x="65" y="8"/>
                    <a:pt x="64" y="8"/>
                  </a:cubicBezTo>
                  <a:cubicBezTo>
                    <a:pt x="64" y="6"/>
                    <a:pt x="64" y="3"/>
                    <a:pt x="64" y="2"/>
                  </a:cubicBezTo>
                  <a:cubicBezTo>
                    <a:pt x="64" y="2"/>
                    <a:pt x="63" y="1"/>
                    <a:pt x="63" y="1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1"/>
                  </a:cubicBezTo>
                  <a:cubicBezTo>
                    <a:pt x="60" y="1"/>
                    <a:pt x="59" y="2"/>
                    <a:pt x="59" y="2"/>
                  </a:cubicBezTo>
                  <a:cubicBezTo>
                    <a:pt x="59" y="3"/>
                    <a:pt x="59" y="6"/>
                    <a:pt x="59" y="8"/>
                  </a:cubicBezTo>
                  <a:cubicBezTo>
                    <a:pt x="57" y="8"/>
                    <a:pt x="56" y="9"/>
                    <a:pt x="55" y="9"/>
                  </a:cubicBezTo>
                  <a:cubicBezTo>
                    <a:pt x="54" y="6"/>
                    <a:pt x="53" y="3"/>
                    <a:pt x="53" y="3"/>
                  </a:cubicBezTo>
                  <a:cubicBezTo>
                    <a:pt x="53" y="2"/>
                    <a:pt x="53" y="2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2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10"/>
                  </a:cubicBezTo>
                  <a:cubicBezTo>
                    <a:pt x="48" y="10"/>
                    <a:pt x="47" y="10"/>
                    <a:pt x="46" y="11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1" y="13"/>
                  </a:cubicBezTo>
                  <a:cubicBezTo>
                    <a:pt x="39" y="13"/>
                    <a:pt x="38" y="14"/>
                    <a:pt x="37" y="14"/>
                  </a:cubicBezTo>
                  <a:cubicBezTo>
                    <a:pt x="35" y="12"/>
                    <a:pt x="34" y="10"/>
                    <a:pt x="33" y="9"/>
                  </a:cubicBezTo>
                  <a:cubicBezTo>
                    <a:pt x="33" y="9"/>
                    <a:pt x="33" y="8"/>
                    <a:pt x="32" y="8"/>
                  </a:cubicBezTo>
                  <a:cubicBezTo>
                    <a:pt x="32" y="8"/>
                    <a:pt x="31" y="8"/>
                    <a:pt x="31" y="9"/>
                  </a:cubicBezTo>
                  <a:cubicBezTo>
                    <a:pt x="30" y="9"/>
                    <a:pt x="30" y="9"/>
                    <a:pt x="30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2"/>
                    <a:pt x="31" y="14"/>
                    <a:pt x="32" y="17"/>
                  </a:cubicBezTo>
                  <a:cubicBezTo>
                    <a:pt x="31" y="18"/>
                    <a:pt x="30" y="18"/>
                    <a:pt x="29" y="19"/>
                  </a:cubicBezTo>
                  <a:cubicBezTo>
                    <a:pt x="27" y="17"/>
                    <a:pt x="25" y="15"/>
                    <a:pt x="25" y="15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5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3"/>
                  </a:cubicBezTo>
                  <a:cubicBezTo>
                    <a:pt x="24" y="24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2"/>
                    <a:pt x="16" y="21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5"/>
                    <a:pt x="14" y="25"/>
                  </a:cubicBezTo>
                  <a:cubicBezTo>
                    <a:pt x="15" y="26"/>
                    <a:pt x="17" y="28"/>
                    <a:pt x="19" y="30"/>
                  </a:cubicBezTo>
                  <a:cubicBezTo>
                    <a:pt x="18" y="31"/>
                    <a:pt x="17" y="32"/>
                    <a:pt x="16" y="33"/>
                  </a:cubicBezTo>
                  <a:cubicBezTo>
                    <a:pt x="14" y="32"/>
                    <a:pt x="11" y="31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1"/>
                    <a:pt x="8" y="31"/>
                  </a:cubicBezTo>
                  <a:cubicBezTo>
                    <a:pt x="8" y="32"/>
                    <a:pt x="8" y="32"/>
                    <a:pt x="8" y="33"/>
                  </a:cubicBezTo>
                  <a:cubicBezTo>
                    <a:pt x="8" y="33"/>
                    <a:pt x="8" y="34"/>
                    <a:pt x="9" y="34"/>
                  </a:cubicBezTo>
                  <a:cubicBezTo>
                    <a:pt x="9" y="34"/>
                    <a:pt x="11" y="36"/>
                    <a:pt x="14" y="38"/>
                  </a:cubicBezTo>
                  <a:cubicBezTo>
                    <a:pt x="13" y="39"/>
                    <a:pt x="12" y="40"/>
                    <a:pt x="12" y="41"/>
                  </a:cubicBezTo>
                  <a:cubicBezTo>
                    <a:pt x="9" y="40"/>
                    <a:pt x="6" y="40"/>
                    <a:pt x="6" y="40"/>
                  </a:cubicBezTo>
                  <a:cubicBezTo>
                    <a:pt x="5" y="39"/>
                    <a:pt x="5" y="40"/>
                    <a:pt x="4" y="40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4"/>
                  </a:cubicBezTo>
                  <a:cubicBezTo>
                    <a:pt x="5" y="44"/>
                    <a:pt x="8" y="45"/>
                    <a:pt x="10" y="46"/>
                  </a:cubicBezTo>
                  <a:cubicBezTo>
                    <a:pt x="10" y="47"/>
                    <a:pt x="9" y="49"/>
                    <a:pt x="9" y="50"/>
                  </a:cubicBezTo>
                  <a:cubicBezTo>
                    <a:pt x="6" y="50"/>
                    <a:pt x="3" y="50"/>
                    <a:pt x="3" y="49"/>
                  </a:cubicBezTo>
                  <a:cubicBezTo>
                    <a:pt x="2" y="49"/>
                    <a:pt x="2" y="50"/>
                    <a:pt x="1" y="50"/>
                  </a:cubicBezTo>
                  <a:cubicBezTo>
                    <a:pt x="1" y="50"/>
                    <a:pt x="1" y="51"/>
                    <a:pt x="1" y="51"/>
                  </a:cubicBezTo>
                  <a:cubicBezTo>
                    <a:pt x="1" y="52"/>
                    <a:pt x="1" y="52"/>
                    <a:pt x="1" y="53"/>
                  </a:cubicBezTo>
                  <a:cubicBezTo>
                    <a:pt x="1" y="53"/>
                    <a:pt x="2" y="54"/>
                    <a:pt x="2" y="54"/>
                  </a:cubicBezTo>
                  <a:cubicBezTo>
                    <a:pt x="3" y="54"/>
                    <a:pt x="6" y="55"/>
                    <a:pt x="8" y="55"/>
                  </a:cubicBezTo>
                  <a:cubicBezTo>
                    <a:pt x="8" y="57"/>
                    <a:pt x="8" y="58"/>
                    <a:pt x="8" y="59"/>
                  </a:cubicBezTo>
                  <a:cubicBezTo>
                    <a:pt x="5" y="60"/>
                    <a:pt x="2" y="60"/>
                    <a:pt x="2" y="60"/>
                  </a:cubicBezTo>
                  <a:cubicBezTo>
                    <a:pt x="1" y="60"/>
                    <a:pt x="1" y="60"/>
                    <a:pt x="0" y="61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4"/>
                    <a:pt x="1" y="64"/>
                    <a:pt x="2" y="64"/>
                  </a:cubicBezTo>
                  <a:cubicBezTo>
                    <a:pt x="2" y="64"/>
                    <a:pt x="5" y="64"/>
                    <a:pt x="8" y="65"/>
                  </a:cubicBezTo>
                  <a:cubicBezTo>
                    <a:pt x="8" y="66"/>
                    <a:pt x="8" y="67"/>
                    <a:pt x="8" y="69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1"/>
                    <a:pt x="1" y="71"/>
                    <a:pt x="1" y="71"/>
                  </a:cubicBezTo>
                  <a:cubicBezTo>
                    <a:pt x="1" y="72"/>
                    <a:pt x="1" y="72"/>
                    <a:pt x="1" y="73"/>
                  </a:cubicBezTo>
                  <a:cubicBezTo>
                    <a:pt x="1" y="73"/>
                    <a:pt x="1" y="74"/>
                    <a:pt x="1" y="74"/>
                  </a:cubicBezTo>
                  <a:cubicBezTo>
                    <a:pt x="2" y="74"/>
                    <a:pt x="2" y="75"/>
                    <a:pt x="3" y="75"/>
                  </a:cubicBezTo>
                  <a:cubicBezTo>
                    <a:pt x="3" y="75"/>
                    <a:pt x="6" y="74"/>
                    <a:pt x="9" y="74"/>
                  </a:cubicBezTo>
                  <a:cubicBezTo>
                    <a:pt x="9" y="75"/>
                    <a:pt x="10" y="77"/>
                    <a:pt x="10" y="78"/>
                  </a:cubicBezTo>
                  <a:cubicBezTo>
                    <a:pt x="8" y="79"/>
                    <a:pt x="5" y="80"/>
                    <a:pt x="4" y="81"/>
                  </a:cubicBezTo>
                  <a:cubicBezTo>
                    <a:pt x="4" y="81"/>
                    <a:pt x="4" y="81"/>
                    <a:pt x="3" y="82"/>
                  </a:cubicBezTo>
                  <a:cubicBezTo>
                    <a:pt x="3" y="82"/>
                    <a:pt x="3" y="83"/>
                    <a:pt x="3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4"/>
                    <a:pt x="9" y="84"/>
                    <a:pt x="12" y="83"/>
                  </a:cubicBezTo>
                  <a:cubicBezTo>
                    <a:pt x="12" y="84"/>
                    <a:pt x="13" y="85"/>
                    <a:pt x="14" y="87"/>
                  </a:cubicBezTo>
                  <a:cubicBezTo>
                    <a:pt x="11" y="88"/>
                    <a:pt x="9" y="90"/>
                    <a:pt x="9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4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4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9"/>
                    <a:pt x="14" y="99"/>
                  </a:cubicBezTo>
                  <a:cubicBezTo>
                    <a:pt x="14" y="99"/>
                    <a:pt x="14" y="100"/>
                    <a:pt x="14" y="100"/>
                  </a:cubicBezTo>
                  <a:cubicBezTo>
                    <a:pt x="14" y="101"/>
                    <a:pt x="14" y="101"/>
                    <a:pt x="14" y="102"/>
                  </a:cubicBezTo>
                  <a:cubicBezTo>
                    <a:pt x="14" y="102"/>
                    <a:pt x="15" y="102"/>
                    <a:pt x="15" y="103"/>
                  </a:cubicBezTo>
                  <a:cubicBezTo>
                    <a:pt x="16" y="103"/>
                    <a:pt x="16" y="103"/>
                    <a:pt x="17" y="102"/>
                  </a:cubicBezTo>
                  <a:cubicBezTo>
                    <a:pt x="17" y="102"/>
                    <a:pt x="20" y="100"/>
                    <a:pt x="22" y="99"/>
                  </a:cubicBezTo>
                  <a:cubicBezTo>
                    <a:pt x="23" y="100"/>
                    <a:pt x="24" y="100"/>
                    <a:pt x="25" y="101"/>
                  </a:cubicBezTo>
                  <a:cubicBezTo>
                    <a:pt x="23" y="104"/>
                    <a:pt x="22" y="106"/>
                    <a:pt x="21" y="107"/>
                  </a:cubicBezTo>
                  <a:cubicBezTo>
                    <a:pt x="21" y="107"/>
                    <a:pt x="21" y="108"/>
                    <a:pt x="21" y="108"/>
                  </a:cubicBezTo>
                  <a:cubicBezTo>
                    <a:pt x="21" y="109"/>
                    <a:pt x="21" y="109"/>
                    <a:pt x="22" y="109"/>
                  </a:cubicBezTo>
                  <a:cubicBezTo>
                    <a:pt x="22" y="110"/>
                    <a:pt x="23" y="110"/>
                    <a:pt x="23" y="110"/>
                  </a:cubicBezTo>
                  <a:cubicBezTo>
                    <a:pt x="24" y="110"/>
                    <a:pt x="24" y="110"/>
                    <a:pt x="25" y="109"/>
                  </a:cubicBezTo>
                  <a:cubicBezTo>
                    <a:pt x="25" y="109"/>
                    <a:pt x="27" y="107"/>
                    <a:pt x="29" y="105"/>
                  </a:cubicBezTo>
                  <a:cubicBezTo>
                    <a:pt x="30" y="106"/>
                    <a:pt x="31" y="106"/>
                    <a:pt x="32" y="107"/>
                  </a:cubicBezTo>
                  <a:cubicBezTo>
                    <a:pt x="31" y="110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6"/>
                  </a:cubicBezTo>
                  <a:cubicBezTo>
                    <a:pt x="31" y="116"/>
                    <a:pt x="32" y="116"/>
                    <a:pt x="32" y="116"/>
                  </a:cubicBezTo>
                  <a:cubicBezTo>
                    <a:pt x="33" y="116"/>
                    <a:pt x="33" y="115"/>
                    <a:pt x="33" y="115"/>
                  </a:cubicBezTo>
                  <a:cubicBezTo>
                    <a:pt x="34" y="115"/>
                    <a:pt x="35" y="112"/>
                    <a:pt x="37" y="110"/>
                  </a:cubicBezTo>
                  <a:cubicBezTo>
                    <a:pt x="38" y="111"/>
                    <a:pt x="39" y="111"/>
                    <a:pt x="41" y="112"/>
                  </a:cubicBezTo>
                  <a:cubicBezTo>
                    <a:pt x="40" y="114"/>
                    <a:pt x="39" y="117"/>
                    <a:pt x="39" y="118"/>
                  </a:cubicBezTo>
                  <a:cubicBezTo>
                    <a:pt x="39" y="118"/>
                    <a:pt x="39" y="119"/>
                    <a:pt x="39" y="119"/>
                  </a:cubicBezTo>
                  <a:cubicBezTo>
                    <a:pt x="39" y="120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20"/>
                    <a:pt x="43" y="119"/>
                  </a:cubicBezTo>
                  <a:cubicBezTo>
                    <a:pt x="43" y="119"/>
                    <a:pt x="44" y="116"/>
                    <a:pt x="46" y="113"/>
                  </a:cubicBezTo>
                  <a:cubicBezTo>
                    <a:pt x="47" y="114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1"/>
                  </a:cubicBezTo>
                  <a:cubicBezTo>
                    <a:pt x="49" y="121"/>
                    <a:pt x="49" y="122"/>
                    <a:pt x="49" y="122"/>
                  </a:cubicBezTo>
                  <a:cubicBezTo>
                    <a:pt x="50" y="123"/>
                    <a:pt x="50" y="123"/>
                    <a:pt x="51" y="123"/>
                  </a:cubicBezTo>
                  <a:cubicBezTo>
                    <a:pt x="51" y="123"/>
                    <a:pt x="52" y="123"/>
                    <a:pt x="52" y="123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6"/>
                    <a:pt x="57" y="116"/>
                    <a:pt x="59" y="116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3"/>
                    <a:pt x="60" y="123"/>
                    <a:pt x="60" y="123"/>
                  </a:cubicBezTo>
                  <a:cubicBezTo>
                    <a:pt x="60" y="124"/>
                    <a:pt x="61" y="124"/>
                    <a:pt x="61" y="124"/>
                  </a:cubicBezTo>
                  <a:cubicBezTo>
                    <a:pt x="62" y="124"/>
                    <a:pt x="62" y="124"/>
                    <a:pt x="63" y="123"/>
                  </a:cubicBezTo>
                  <a:cubicBezTo>
                    <a:pt x="63" y="123"/>
                    <a:pt x="64" y="123"/>
                    <a:pt x="64" y="122"/>
                  </a:cubicBezTo>
                  <a:cubicBezTo>
                    <a:pt x="64" y="121"/>
                    <a:pt x="64" y="118"/>
                    <a:pt x="64" y="116"/>
                  </a:cubicBezTo>
                  <a:cubicBezTo>
                    <a:pt x="65" y="116"/>
                    <a:pt x="67" y="116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3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3"/>
                    <a:pt x="73" y="123"/>
                    <a:pt x="73" y="122"/>
                  </a:cubicBezTo>
                  <a:cubicBezTo>
                    <a:pt x="74" y="122"/>
                    <a:pt x="74" y="121"/>
                    <a:pt x="74" y="121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4"/>
                    <a:pt x="77" y="113"/>
                  </a:cubicBezTo>
                  <a:cubicBezTo>
                    <a:pt x="78" y="116"/>
                    <a:pt x="80" y="119"/>
                    <a:pt x="80" y="119"/>
                  </a:cubicBezTo>
                  <a:cubicBezTo>
                    <a:pt x="80" y="120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20"/>
                    <a:pt x="84" y="119"/>
                  </a:cubicBezTo>
                  <a:cubicBezTo>
                    <a:pt x="84" y="119"/>
                    <a:pt x="84" y="118"/>
                    <a:pt x="84" y="118"/>
                  </a:cubicBezTo>
                  <a:cubicBezTo>
                    <a:pt x="84" y="117"/>
                    <a:pt x="83" y="114"/>
                    <a:pt x="82" y="112"/>
                  </a:cubicBezTo>
                  <a:cubicBezTo>
                    <a:pt x="84" y="111"/>
                    <a:pt x="85" y="111"/>
                    <a:pt x="86" y="110"/>
                  </a:cubicBezTo>
                  <a:cubicBezTo>
                    <a:pt x="87" y="112"/>
                    <a:pt x="89" y="115"/>
                    <a:pt x="89" y="115"/>
                  </a:cubicBezTo>
                  <a:cubicBezTo>
                    <a:pt x="90" y="115"/>
                    <a:pt x="90" y="116"/>
                    <a:pt x="91" y="116"/>
                  </a:cubicBezTo>
                  <a:cubicBezTo>
                    <a:pt x="91" y="116"/>
                    <a:pt x="92" y="116"/>
                    <a:pt x="92" y="116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10"/>
                    <a:pt x="91" y="107"/>
                  </a:cubicBezTo>
                  <a:cubicBezTo>
                    <a:pt x="92" y="106"/>
                    <a:pt x="93" y="106"/>
                    <a:pt x="94" y="105"/>
                  </a:cubicBezTo>
                  <a:cubicBezTo>
                    <a:pt x="96" y="107"/>
                    <a:pt x="98" y="109"/>
                    <a:pt x="98" y="109"/>
                  </a:cubicBezTo>
                  <a:cubicBezTo>
                    <a:pt x="99" y="110"/>
                    <a:pt x="99" y="110"/>
                    <a:pt x="100" y="110"/>
                  </a:cubicBezTo>
                  <a:cubicBezTo>
                    <a:pt x="100" y="110"/>
                    <a:pt x="101" y="110"/>
                    <a:pt x="101" y="109"/>
                  </a:cubicBezTo>
                  <a:cubicBezTo>
                    <a:pt x="101" y="109"/>
                    <a:pt x="102" y="109"/>
                    <a:pt x="102" y="108"/>
                  </a:cubicBezTo>
                  <a:cubicBezTo>
                    <a:pt x="102" y="108"/>
                    <a:pt x="102" y="107"/>
                    <a:pt x="101" y="107"/>
                  </a:cubicBezTo>
                  <a:cubicBezTo>
                    <a:pt x="101" y="106"/>
                    <a:pt x="99" y="104"/>
                    <a:pt x="98" y="101"/>
                  </a:cubicBezTo>
                  <a:cubicBezTo>
                    <a:pt x="99" y="100"/>
                    <a:pt x="100" y="100"/>
                    <a:pt x="101" y="99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3"/>
                    <a:pt x="107" y="103"/>
                    <a:pt x="107" y="103"/>
                  </a:cubicBezTo>
                  <a:cubicBezTo>
                    <a:pt x="108" y="102"/>
                    <a:pt x="108" y="102"/>
                    <a:pt x="109" y="102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100"/>
                    <a:pt x="109" y="99"/>
                    <a:pt x="109" y="99"/>
                  </a:cubicBezTo>
                  <a:cubicBezTo>
                    <a:pt x="108" y="99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4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4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1"/>
                    <a:pt x="114" y="90"/>
                  </a:cubicBezTo>
                  <a:cubicBezTo>
                    <a:pt x="114" y="90"/>
                    <a:pt x="111" y="88"/>
                    <a:pt x="109" y="87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4"/>
                    <a:pt x="116" y="84"/>
                    <a:pt x="117" y="85"/>
                  </a:cubicBezTo>
                  <a:cubicBezTo>
                    <a:pt x="117" y="85"/>
                    <a:pt x="118" y="85"/>
                    <a:pt x="118" y="84"/>
                  </a:cubicBezTo>
                  <a:cubicBezTo>
                    <a:pt x="119" y="84"/>
                    <a:pt x="119" y="84"/>
                    <a:pt x="119" y="83"/>
                  </a:cubicBezTo>
                  <a:cubicBezTo>
                    <a:pt x="120" y="83"/>
                    <a:pt x="120" y="82"/>
                    <a:pt x="119" y="82"/>
                  </a:cubicBezTo>
                  <a:cubicBezTo>
                    <a:pt x="119" y="81"/>
                    <a:pt x="119" y="81"/>
                    <a:pt x="118" y="81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7"/>
                    <a:pt x="113" y="75"/>
                    <a:pt x="114" y="74"/>
                  </a:cubicBezTo>
                  <a:cubicBezTo>
                    <a:pt x="116" y="74"/>
                    <a:pt x="119" y="75"/>
                    <a:pt x="120" y="75"/>
                  </a:cubicBezTo>
                  <a:cubicBezTo>
                    <a:pt x="120" y="75"/>
                    <a:pt x="121" y="74"/>
                    <a:pt x="121" y="74"/>
                  </a:cubicBezTo>
                  <a:cubicBezTo>
                    <a:pt x="122" y="74"/>
                    <a:pt x="122" y="73"/>
                    <a:pt x="122" y="73"/>
                  </a:cubicBezTo>
                  <a:cubicBezTo>
                    <a:pt x="122" y="72"/>
                    <a:pt x="122" y="72"/>
                    <a:pt x="122" y="71"/>
                  </a:cubicBezTo>
                  <a:cubicBezTo>
                    <a:pt x="122" y="71"/>
                    <a:pt x="121" y="71"/>
                    <a:pt x="121" y="70"/>
                  </a:cubicBezTo>
                  <a:cubicBezTo>
                    <a:pt x="120" y="70"/>
                    <a:pt x="117" y="69"/>
                    <a:pt x="115" y="69"/>
                  </a:cubicBezTo>
                  <a:cubicBezTo>
                    <a:pt x="115" y="67"/>
                    <a:pt x="115" y="66"/>
                    <a:pt x="115" y="65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1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5" y="108"/>
                    <a:pt x="44" y="108"/>
                  </a:cubicBezTo>
                  <a:cubicBezTo>
                    <a:pt x="44" y="108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100"/>
                    <a:pt x="30" y="99"/>
                    <a:pt x="29" y="99"/>
                  </a:cubicBezTo>
                  <a:cubicBezTo>
                    <a:pt x="30" y="99"/>
                    <a:pt x="30" y="99"/>
                    <a:pt x="30" y="100"/>
                  </a:cubicBezTo>
                  <a:cubicBezTo>
                    <a:pt x="30" y="100"/>
                    <a:pt x="30" y="100"/>
                    <a:pt x="31" y="100"/>
                  </a:cubicBezTo>
                  <a:close/>
                  <a:moveTo>
                    <a:pt x="20" y="87"/>
                  </a:moveTo>
                  <a:cubicBezTo>
                    <a:pt x="19" y="87"/>
                    <a:pt x="19" y="86"/>
                    <a:pt x="19" y="86"/>
                  </a:cubicBezTo>
                  <a:cubicBezTo>
                    <a:pt x="19" y="86"/>
                    <a:pt x="19" y="86"/>
                    <a:pt x="19" y="87"/>
                  </a:cubicBezTo>
                  <a:cubicBezTo>
                    <a:pt x="19" y="87"/>
                    <a:pt x="19" y="87"/>
                    <a:pt x="20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757767" y="927100"/>
              <a:ext cx="425451" cy="423333"/>
            </a:xfrm>
            <a:custGeom>
              <a:avLst/>
              <a:gdLst>
                <a:gd name="T0" fmla="*/ 86 w 90"/>
                <a:gd name="T1" fmla="*/ 42 h 90"/>
                <a:gd name="T2" fmla="*/ 86 w 90"/>
                <a:gd name="T3" fmla="*/ 38 h 90"/>
                <a:gd name="T4" fmla="*/ 85 w 90"/>
                <a:gd name="T5" fmla="*/ 34 h 90"/>
                <a:gd name="T6" fmla="*/ 83 w 90"/>
                <a:gd name="T7" fmla="*/ 30 h 90"/>
                <a:gd name="T8" fmla="*/ 81 w 90"/>
                <a:gd name="T9" fmla="*/ 26 h 90"/>
                <a:gd name="T10" fmla="*/ 79 w 90"/>
                <a:gd name="T11" fmla="*/ 22 h 90"/>
                <a:gd name="T12" fmla="*/ 77 w 90"/>
                <a:gd name="T13" fmla="*/ 19 h 90"/>
                <a:gd name="T14" fmla="*/ 74 w 90"/>
                <a:gd name="T15" fmla="*/ 16 h 90"/>
                <a:gd name="T16" fmla="*/ 70 w 90"/>
                <a:gd name="T17" fmla="*/ 13 h 90"/>
                <a:gd name="T18" fmla="*/ 67 w 90"/>
                <a:gd name="T19" fmla="*/ 10 h 90"/>
                <a:gd name="T20" fmla="*/ 63 w 90"/>
                <a:gd name="T21" fmla="*/ 8 h 90"/>
                <a:gd name="T22" fmla="*/ 59 w 90"/>
                <a:gd name="T23" fmla="*/ 6 h 90"/>
                <a:gd name="T24" fmla="*/ 55 w 90"/>
                <a:gd name="T25" fmla="*/ 5 h 90"/>
                <a:gd name="T26" fmla="*/ 51 w 90"/>
                <a:gd name="T27" fmla="*/ 4 h 90"/>
                <a:gd name="T28" fmla="*/ 46 w 90"/>
                <a:gd name="T29" fmla="*/ 4 h 90"/>
                <a:gd name="T30" fmla="*/ 42 w 90"/>
                <a:gd name="T31" fmla="*/ 4 h 90"/>
                <a:gd name="T32" fmla="*/ 38 w 90"/>
                <a:gd name="T33" fmla="*/ 5 h 90"/>
                <a:gd name="T34" fmla="*/ 34 w 90"/>
                <a:gd name="T35" fmla="*/ 6 h 90"/>
                <a:gd name="T36" fmla="*/ 30 w 90"/>
                <a:gd name="T37" fmla="*/ 7 h 90"/>
                <a:gd name="T38" fmla="*/ 26 w 90"/>
                <a:gd name="T39" fmla="*/ 9 h 90"/>
                <a:gd name="T40" fmla="*/ 22 w 90"/>
                <a:gd name="T41" fmla="*/ 11 h 90"/>
                <a:gd name="T42" fmla="*/ 19 w 90"/>
                <a:gd name="T43" fmla="*/ 14 h 90"/>
                <a:gd name="T44" fmla="*/ 15 w 90"/>
                <a:gd name="T45" fmla="*/ 17 h 90"/>
                <a:gd name="T46" fmla="*/ 13 w 90"/>
                <a:gd name="T47" fmla="*/ 20 h 90"/>
                <a:gd name="T48" fmla="*/ 10 w 90"/>
                <a:gd name="T49" fmla="*/ 24 h 90"/>
                <a:gd name="T50" fmla="*/ 8 w 90"/>
                <a:gd name="T51" fmla="*/ 27 h 90"/>
                <a:gd name="T52" fmla="*/ 6 w 90"/>
                <a:gd name="T53" fmla="*/ 31 h 90"/>
                <a:gd name="T54" fmla="*/ 5 w 90"/>
                <a:gd name="T55" fmla="*/ 36 h 90"/>
                <a:gd name="T56" fmla="*/ 4 w 90"/>
                <a:gd name="T57" fmla="*/ 40 h 90"/>
                <a:gd name="T58" fmla="*/ 4 w 90"/>
                <a:gd name="T59" fmla="*/ 44 h 90"/>
                <a:gd name="T60" fmla="*/ 4 w 90"/>
                <a:gd name="T61" fmla="*/ 48 h 90"/>
                <a:gd name="T62" fmla="*/ 5 w 90"/>
                <a:gd name="T63" fmla="*/ 53 h 90"/>
                <a:gd name="T64" fmla="*/ 6 w 90"/>
                <a:gd name="T65" fmla="*/ 57 h 90"/>
                <a:gd name="T66" fmla="*/ 7 w 90"/>
                <a:gd name="T67" fmla="*/ 61 h 90"/>
                <a:gd name="T68" fmla="*/ 9 w 90"/>
                <a:gd name="T69" fmla="*/ 65 h 90"/>
                <a:gd name="T70" fmla="*/ 11 w 90"/>
                <a:gd name="T71" fmla="*/ 69 h 90"/>
                <a:gd name="T72" fmla="*/ 14 w 90"/>
                <a:gd name="T73" fmla="*/ 72 h 90"/>
                <a:gd name="T74" fmla="*/ 17 w 90"/>
                <a:gd name="T75" fmla="*/ 75 h 90"/>
                <a:gd name="T76" fmla="*/ 20 w 90"/>
                <a:gd name="T77" fmla="*/ 78 h 90"/>
                <a:gd name="T78" fmla="*/ 24 w 90"/>
                <a:gd name="T79" fmla="*/ 80 h 90"/>
                <a:gd name="T80" fmla="*/ 27 w 90"/>
                <a:gd name="T81" fmla="*/ 83 h 90"/>
                <a:gd name="T82" fmla="*/ 31 w 90"/>
                <a:gd name="T83" fmla="*/ 84 h 90"/>
                <a:gd name="T84" fmla="*/ 35 w 90"/>
                <a:gd name="T85" fmla="*/ 85 h 90"/>
                <a:gd name="T86" fmla="*/ 40 w 90"/>
                <a:gd name="T87" fmla="*/ 86 h 90"/>
                <a:gd name="T88" fmla="*/ 44 w 90"/>
                <a:gd name="T89" fmla="*/ 87 h 90"/>
                <a:gd name="T90" fmla="*/ 48 w 90"/>
                <a:gd name="T91" fmla="*/ 87 h 90"/>
                <a:gd name="T92" fmla="*/ 53 w 90"/>
                <a:gd name="T93" fmla="*/ 86 h 90"/>
                <a:gd name="T94" fmla="*/ 57 w 90"/>
                <a:gd name="T95" fmla="*/ 85 h 90"/>
                <a:gd name="T96" fmla="*/ 61 w 90"/>
                <a:gd name="T97" fmla="*/ 84 h 90"/>
                <a:gd name="T98" fmla="*/ 65 w 90"/>
                <a:gd name="T99" fmla="*/ 82 h 90"/>
                <a:gd name="T100" fmla="*/ 68 w 90"/>
                <a:gd name="T101" fmla="*/ 79 h 90"/>
                <a:gd name="T102" fmla="*/ 72 w 90"/>
                <a:gd name="T103" fmla="*/ 77 h 90"/>
                <a:gd name="T104" fmla="*/ 75 w 90"/>
                <a:gd name="T105" fmla="*/ 74 h 90"/>
                <a:gd name="T106" fmla="*/ 78 w 90"/>
                <a:gd name="T107" fmla="*/ 71 h 90"/>
                <a:gd name="T108" fmla="*/ 80 w 90"/>
                <a:gd name="T109" fmla="*/ 67 h 90"/>
                <a:gd name="T110" fmla="*/ 82 w 90"/>
                <a:gd name="T111" fmla="*/ 63 h 90"/>
                <a:gd name="T112" fmla="*/ 84 w 90"/>
                <a:gd name="T113" fmla="*/ 59 h 90"/>
                <a:gd name="T114" fmla="*/ 85 w 90"/>
                <a:gd name="T115" fmla="*/ 55 h 90"/>
                <a:gd name="T116" fmla="*/ 86 w 90"/>
                <a:gd name="T117" fmla="*/ 51 h 90"/>
                <a:gd name="T118" fmla="*/ 86 w 90"/>
                <a:gd name="T119" fmla="*/ 4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0" h="90">
                  <a:moveTo>
                    <a:pt x="89" y="46"/>
                  </a:moveTo>
                  <a:cubicBezTo>
                    <a:pt x="89" y="46"/>
                    <a:pt x="90" y="46"/>
                    <a:pt x="90" y="46"/>
                  </a:cubicBezTo>
                  <a:cubicBezTo>
                    <a:pt x="90" y="46"/>
                    <a:pt x="90" y="46"/>
                    <a:pt x="90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5"/>
                    <a:pt x="89" y="44"/>
                    <a:pt x="89" y="44"/>
                  </a:cubicBezTo>
                  <a:cubicBezTo>
                    <a:pt x="89" y="44"/>
                    <a:pt x="88" y="44"/>
                    <a:pt x="86" y="44"/>
                  </a:cubicBezTo>
                  <a:cubicBezTo>
                    <a:pt x="86" y="44"/>
                    <a:pt x="86" y="43"/>
                    <a:pt x="86" y="42"/>
                  </a:cubicBezTo>
                  <a:cubicBezTo>
                    <a:pt x="87" y="42"/>
                    <a:pt x="89" y="42"/>
                    <a:pt x="89" y="42"/>
                  </a:cubicBezTo>
                  <a:cubicBezTo>
                    <a:pt x="89" y="42"/>
                    <a:pt x="89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0"/>
                    <a:pt x="90" y="40"/>
                    <a:pt x="89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40"/>
                    <a:pt x="87" y="40"/>
                    <a:pt x="86" y="40"/>
                  </a:cubicBezTo>
                  <a:cubicBezTo>
                    <a:pt x="86" y="39"/>
                    <a:pt x="86" y="39"/>
                    <a:pt x="86" y="38"/>
                  </a:cubicBezTo>
                  <a:cubicBezTo>
                    <a:pt x="87" y="38"/>
                    <a:pt x="88" y="37"/>
                    <a:pt x="88" y="37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36"/>
                    <a:pt x="89" y="36"/>
                    <a:pt x="89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6" y="35"/>
                    <a:pt x="85" y="36"/>
                  </a:cubicBezTo>
                  <a:cubicBezTo>
                    <a:pt x="85" y="35"/>
                    <a:pt x="85" y="34"/>
                    <a:pt x="85" y="34"/>
                  </a:cubicBezTo>
                  <a:cubicBezTo>
                    <a:pt x="86" y="33"/>
                    <a:pt x="87" y="33"/>
                    <a:pt x="87" y="33"/>
                  </a:cubicBezTo>
                  <a:cubicBezTo>
                    <a:pt x="87" y="33"/>
                    <a:pt x="88" y="32"/>
                    <a:pt x="88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6" y="31"/>
                    <a:pt x="85" y="31"/>
                    <a:pt x="84" y="31"/>
                  </a:cubicBezTo>
                  <a:cubicBezTo>
                    <a:pt x="84" y="31"/>
                    <a:pt x="83" y="30"/>
                    <a:pt x="83" y="30"/>
                  </a:cubicBezTo>
                  <a:cubicBezTo>
                    <a:pt x="84" y="29"/>
                    <a:pt x="85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7"/>
                    <a:pt x="83" y="27"/>
                    <a:pt x="82" y="27"/>
                  </a:cubicBezTo>
                  <a:cubicBezTo>
                    <a:pt x="82" y="27"/>
                    <a:pt x="82" y="26"/>
                    <a:pt x="81" y="26"/>
                  </a:cubicBezTo>
                  <a:cubicBezTo>
                    <a:pt x="82" y="25"/>
                    <a:pt x="83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23"/>
                    <a:pt x="84" y="22"/>
                    <a:pt x="83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23"/>
                    <a:pt x="81" y="23"/>
                    <a:pt x="80" y="24"/>
                  </a:cubicBezTo>
                  <a:cubicBezTo>
                    <a:pt x="80" y="23"/>
                    <a:pt x="80" y="23"/>
                    <a:pt x="79" y="22"/>
                  </a:cubicBezTo>
                  <a:cubicBezTo>
                    <a:pt x="80" y="21"/>
                    <a:pt x="81" y="20"/>
                    <a:pt x="81" y="20"/>
                  </a:cubicBezTo>
                  <a:cubicBezTo>
                    <a:pt x="81" y="20"/>
                    <a:pt x="82" y="20"/>
                    <a:pt x="82" y="20"/>
                  </a:cubicBezTo>
                  <a:cubicBezTo>
                    <a:pt x="82" y="19"/>
                    <a:pt x="82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80" y="19"/>
                    <a:pt x="79" y="20"/>
                    <a:pt x="78" y="20"/>
                  </a:cubicBezTo>
                  <a:cubicBezTo>
                    <a:pt x="77" y="20"/>
                    <a:pt x="77" y="19"/>
                    <a:pt x="77" y="19"/>
                  </a:cubicBezTo>
                  <a:cubicBezTo>
                    <a:pt x="77" y="18"/>
                    <a:pt x="78" y="17"/>
                    <a:pt x="78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ubicBezTo>
                    <a:pt x="77" y="15"/>
                    <a:pt x="76" y="16"/>
                    <a:pt x="75" y="17"/>
                  </a:cubicBezTo>
                  <a:cubicBezTo>
                    <a:pt x="75" y="16"/>
                    <a:pt x="74" y="16"/>
                    <a:pt x="74" y="16"/>
                  </a:cubicBezTo>
                  <a:cubicBezTo>
                    <a:pt x="74" y="14"/>
                    <a:pt x="75" y="13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2"/>
                    <a:pt x="73" y="13"/>
                    <a:pt x="72" y="14"/>
                  </a:cubicBezTo>
                  <a:cubicBezTo>
                    <a:pt x="71" y="13"/>
                    <a:pt x="71" y="13"/>
                    <a:pt x="70" y="13"/>
                  </a:cubicBezTo>
                  <a:cubicBezTo>
                    <a:pt x="71" y="12"/>
                    <a:pt x="72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9"/>
                    <a:pt x="72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0" y="9"/>
                    <a:pt x="70" y="9"/>
                  </a:cubicBezTo>
                  <a:cubicBezTo>
                    <a:pt x="70" y="9"/>
                    <a:pt x="69" y="10"/>
                    <a:pt x="68" y="11"/>
                  </a:cubicBezTo>
                  <a:cubicBezTo>
                    <a:pt x="68" y="11"/>
                    <a:pt x="67" y="11"/>
                    <a:pt x="67" y="10"/>
                  </a:cubicBezTo>
                  <a:cubicBezTo>
                    <a:pt x="67" y="9"/>
                    <a:pt x="68" y="8"/>
                    <a:pt x="68" y="8"/>
                  </a:cubicBezTo>
                  <a:cubicBezTo>
                    <a:pt x="68" y="8"/>
                    <a:pt x="68" y="7"/>
                    <a:pt x="68" y="7"/>
                  </a:cubicBezTo>
                  <a:cubicBezTo>
                    <a:pt x="68" y="7"/>
                    <a:pt x="68" y="7"/>
                    <a:pt x="68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6"/>
                    <a:pt x="66" y="6"/>
                    <a:pt x="66" y="7"/>
                  </a:cubicBezTo>
                  <a:cubicBezTo>
                    <a:pt x="66" y="7"/>
                    <a:pt x="65" y="8"/>
                    <a:pt x="65" y="9"/>
                  </a:cubicBezTo>
                  <a:cubicBezTo>
                    <a:pt x="64" y="9"/>
                    <a:pt x="64" y="8"/>
                    <a:pt x="63" y="8"/>
                  </a:cubicBezTo>
                  <a:cubicBezTo>
                    <a:pt x="63" y="7"/>
                    <a:pt x="64" y="6"/>
                    <a:pt x="64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62" y="5"/>
                    <a:pt x="61" y="6"/>
                    <a:pt x="61" y="7"/>
                  </a:cubicBezTo>
                  <a:cubicBezTo>
                    <a:pt x="60" y="7"/>
                    <a:pt x="60" y="7"/>
                    <a:pt x="59" y="6"/>
                  </a:cubicBezTo>
                  <a:cubicBezTo>
                    <a:pt x="59" y="5"/>
                    <a:pt x="60" y="4"/>
                    <a:pt x="60" y="4"/>
                  </a:cubicBezTo>
                  <a:cubicBezTo>
                    <a:pt x="60" y="4"/>
                    <a:pt x="60" y="3"/>
                    <a:pt x="60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7" y="5"/>
                    <a:pt x="57" y="6"/>
                  </a:cubicBezTo>
                  <a:cubicBezTo>
                    <a:pt x="56" y="6"/>
                    <a:pt x="56" y="5"/>
                    <a:pt x="55" y="5"/>
                  </a:cubicBezTo>
                  <a:cubicBezTo>
                    <a:pt x="55" y="4"/>
                    <a:pt x="55" y="3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1"/>
                    <a:pt x="54" y="1"/>
                  </a:cubicBezTo>
                  <a:cubicBezTo>
                    <a:pt x="54" y="1"/>
                    <a:pt x="54" y="1"/>
                    <a:pt x="54" y="2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3" y="2"/>
                    <a:pt x="53" y="4"/>
                    <a:pt x="53" y="5"/>
                  </a:cubicBezTo>
                  <a:cubicBezTo>
                    <a:pt x="52" y="5"/>
                    <a:pt x="51" y="5"/>
                    <a:pt x="51" y="4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1"/>
                    <a:pt x="51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2"/>
                    <a:pt x="49" y="3"/>
                    <a:pt x="48" y="4"/>
                  </a:cubicBezTo>
                  <a:cubicBezTo>
                    <a:pt x="48" y="4"/>
                    <a:pt x="47" y="4"/>
                    <a:pt x="46" y="4"/>
                  </a:cubicBezTo>
                  <a:cubicBezTo>
                    <a:pt x="46" y="3"/>
                    <a:pt x="46" y="2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5" y="0"/>
                    <a:pt x="45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2"/>
                    <a:pt x="44" y="3"/>
                    <a:pt x="44" y="4"/>
                  </a:cubicBezTo>
                  <a:cubicBezTo>
                    <a:pt x="43" y="4"/>
                    <a:pt x="43" y="4"/>
                    <a:pt x="42" y="4"/>
                  </a:cubicBezTo>
                  <a:cubicBezTo>
                    <a:pt x="42" y="3"/>
                    <a:pt x="42" y="2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2"/>
                  </a:cubicBezTo>
                  <a:cubicBezTo>
                    <a:pt x="40" y="2"/>
                    <a:pt x="40" y="3"/>
                    <a:pt x="40" y="4"/>
                  </a:cubicBezTo>
                  <a:cubicBezTo>
                    <a:pt x="39" y="5"/>
                    <a:pt x="38" y="5"/>
                    <a:pt x="38" y="5"/>
                  </a:cubicBezTo>
                  <a:cubicBezTo>
                    <a:pt x="37" y="4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3"/>
                    <a:pt x="35" y="4"/>
                    <a:pt x="35" y="5"/>
                  </a:cubicBezTo>
                  <a:cubicBezTo>
                    <a:pt x="35" y="5"/>
                    <a:pt x="34" y="6"/>
                    <a:pt x="34" y="6"/>
                  </a:cubicBezTo>
                  <a:cubicBezTo>
                    <a:pt x="33" y="5"/>
                    <a:pt x="33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4"/>
                    <a:pt x="31" y="5"/>
                    <a:pt x="31" y="6"/>
                  </a:cubicBezTo>
                  <a:cubicBezTo>
                    <a:pt x="31" y="7"/>
                    <a:pt x="30" y="7"/>
                    <a:pt x="30" y="7"/>
                  </a:cubicBezTo>
                  <a:cubicBezTo>
                    <a:pt x="29" y="6"/>
                    <a:pt x="28" y="5"/>
                    <a:pt x="28" y="5"/>
                  </a:cubicBezTo>
                  <a:cubicBezTo>
                    <a:pt x="28" y="5"/>
                    <a:pt x="28" y="4"/>
                    <a:pt x="28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5"/>
                    <a:pt x="26" y="5"/>
                  </a:cubicBezTo>
                  <a:cubicBezTo>
                    <a:pt x="26" y="5"/>
                    <a:pt x="26" y="5"/>
                    <a:pt x="26" y="6"/>
                  </a:cubicBezTo>
                  <a:cubicBezTo>
                    <a:pt x="27" y="6"/>
                    <a:pt x="27" y="7"/>
                    <a:pt x="27" y="8"/>
                  </a:cubicBezTo>
                  <a:cubicBezTo>
                    <a:pt x="27" y="8"/>
                    <a:pt x="26" y="9"/>
                    <a:pt x="26" y="9"/>
                  </a:cubicBezTo>
                  <a:cubicBezTo>
                    <a:pt x="25" y="8"/>
                    <a:pt x="24" y="7"/>
                    <a:pt x="24" y="7"/>
                  </a:cubicBezTo>
                  <a:cubicBezTo>
                    <a:pt x="24" y="6"/>
                    <a:pt x="24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7"/>
                    <a:pt x="22" y="8"/>
                    <a:pt x="22" y="8"/>
                  </a:cubicBezTo>
                  <a:cubicBezTo>
                    <a:pt x="22" y="8"/>
                    <a:pt x="23" y="9"/>
                    <a:pt x="24" y="10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8" y="10"/>
                  </a:cubicBezTo>
                  <a:cubicBezTo>
                    <a:pt x="18" y="10"/>
                    <a:pt x="18" y="10"/>
                    <a:pt x="19" y="10"/>
                  </a:cubicBezTo>
                  <a:cubicBezTo>
                    <a:pt x="19" y="10"/>
                    <a:pt x="19" y="12"/>
                    <a:pt x="20" y="13"/>
                  </a:cubicBezTo>
                  <a:cubicBezTo>
                    <a:pt x="19" y="13"/>
                    <a:pt x="19" y="13"/>
                    <a:pt x="19" y="14"/>
                  </a:cubicBezTo>
                  <a:cubicBezTo>
                    <a:pt x="18" y="13"/>
                    <a:pt x="17" y="12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4"/>
                    <a:pt x="17" y="16"/>
                  </a:cubicBezTo>
                  <a:cubicBezTo>
                    <a:pt x="16" y="16"/>
                    <a:pt x="16" y="16"/>
                    <a:pt x="15" y="17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2" y="17"/>
                    <a:pt x="13" y="18"/>
                    <a:pt x="14" y="19"/>
                  </a:cubicBezTo>
                  <a:cubicBezTo>
                    <a:pt x="13" y="19"/>
                    <a:pt x="13" y="20"/>
                    <a:pt x="13" y="20"/>
                  </a:cubicBezTo>
                  <a:cubicBezTo>
                    <a:pt x="12" y="20"/>
                    <a:pt x="10" y="19"/>
                    <a:pt x="10" y="19"/>
                  </a:cubicBezTo>
                  <a:cubicBezTo>
                    <a:pt x="10" y="19"/>
                    <a:pt x="10" y="18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21"/>
                    <a:pt x="11" y="22"/>
                  </a:cubicBezTo>
                  <a:cubicBezTo>
                    <a:pt x="11" y="23"/>
                    <a:pt x="10" y="23"/>
                    <a:pt x="10" y="24"/>
                  </a:cubicBezTo>
                  <a:cubicBezTo>
                    <a:pt x="9" y="23"/>
                    <a:pt x="8" y="23"/>
                    <a:pt x="8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6" y="24"/>
                    <a:pt x="6" y="24"/>
                    <a:pt x="7" y="24"/>
                  </a:cubicBezTo>
                  <a:cubicBezTo>
                    <a:pt x="7" y="24"/>
                    <a:pt x="8" y="25"/>
                    <a:pt x="9" y="26"/>
                  </a:cubicBezTo>
                  <a:cubicBezTo>
                    <a:pt x="9" y="26"/>
                    <a:pt x="8" y="27"/>
                    <a:pt x="8" y="27"/>
                  </a:cubicBezTo>
                  <a:cubicBezTo>
                    <a:pt x="7" y="27"/>
                    <a:pt x="6" y="27"/>
                    <a:pt x="5" y="26"/>
                  </a:cubicBezTo>
                  <a:cubicBezTo>
                    <a:pt x="5" y="26"/>
                    <a:pt x="5" y="26"/>
                    <a:pt x="5" y="27"/>
                  </a:cubicBezTo>
                  <a:cubicBezTo>
                    <a:pt x="5" y="27"/>
                    <a:pt x="4" y="27"/>
                    <a:pt x="4" y="27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4" y="28"/>
                    <a:pt x="5" y="28"/>
                    <a:pt x="5" y="28"/>
                  </a:cubicBezTo>
                  <a:cubicBezTo>
                    <a:pt x="5" y="28"/>
                    <a:pt x="6" y="29"/>
                    <a:pt x="7" y="30"/>
                  </a:cubicBezTo>
                  <a:cubicBezTo>
                    <a:pt x="7" y="30"/>
                    <a:pt x="7" y="31"/>
                    <a:pt x="6" y="31"/>
                  </a:cubicBezTo>
                  <a:cubicBezTo>
                    <a:pt x="5" y="31"/>
                    <a:pt x="4" y="31"/>
                    <a:pt x="4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3"/>
                    <a:pt x="3" y="33"/>
                  </a:cubicBezTo>
                  <a:cubicBezTo>
                    <a:pt x="3" y="33"/>
                    <a:pt x="5" y="33"/>
                    <a:pt x="6" y="34"/>
                  </a:cubicBezTo>
                  <a:cubicBezTo>
                    <a:pt x="6" y="34"/>
                    <a:pt x="5" y="35"/>
                    <a:pt x="5" y="36"/>
                  </a:cubicBezTo>
                  <a:cubicBezTo>
                    <a:pt x="4" y="35"/>
                    <a:pt x="3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6"/>
                    <a:pt x="1" y="36"/>
                    <a:pt x="1" y="36"/>
                  </a:cubicBezTo>
                  <a:cubicBezTo>
                    <a:pt x="1" y="36"/>
                    <a:pt x="1" y="36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3" y="38"/>
                    <a:pt x="5" y="38"/>
                  </a:cubicBezTo>
                  <a:cubicBezTo>
                    <a:pt x="5" y="39"/>
                    <a:pt x="5" y="39"/>
                    <a:pt x="4" y="40"/>
                  </a:cubicBezTo>
                  <a:cubicBezTo>
                    <a:pt x="3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2" y="42"/>
                    <a:pt x="3" y="42"/>
                    <a:pt x="4" y="42"/>
                  </a:cubicBezTo>
                  <a:cubicBezTo>
                    <a:pt x="4" y="43"/>
                    <a:pt x="4" y="44"/>
                    <a:pt x="4" y="44"/>
                  </a:cubicBezTo>
                  <a:cubicBezTo>
                    <a:pt x="3" y="44"/>
                    <a:pt x="2" y="44"/>
                    <a:pt x="1" y="44"/>
                  </a:cubicBezTo>
                  <a:cubicBezTo>
                    <a:pt x="1" y="44"/>
                    <a:pt x="1" y="45"/>
                    <a:pt x="1" y="45"/>
                  </a:cubicBezTo>
                  <a:cubicBezTo>
                    <a:pt x="1" y="45"/>
                    <a:pt x="0" y="45"/>
                    <a:pt x="0" y="45"/>
                  </a:cubicBezTo>
                  <a:cubicBezTo>
                    <a:pt x="0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6"/>
                    <a:pt x="3" y="46"/>
                    <a:pt x="4" y="47"/>
                  </a:cubicBezTo>
                  <a:cubicBezTo>
                    <a:pt x="4" y="47"/>
                    <a:pt x="4" y="48"/>
                    <a:pt x="4" y="48"/>
                  </a:cubicBezTo>
                  <a:cubicBezTo>
                    <a:pt x="3" y="49"/>
                    <a:pt x="2" y="49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1"/>
                    <a:pt x="2" y="51"/>
                  </a:cubicBezTo>
                  <a:cubicBezTo>
                    <a:pt x="2" y="51"/>
                    <a:pt x="3" y="51"/>
                    <a:pt x="4" y="51"/>
                  </a:cubicBezTo>
                  <a:cubicBezTo>
                    <a:pt x="5" y="52"/>
                    <a:pt x="5" y="52"/>
                    <a:pt x="5" y="53"/>
                  </a:cubicBezTo>
                  <a:cubicBezTo>
                    <a:pt x="3" y="53"/>
                    <a:pt x="2" y="53"/>
                    <a:pt x="2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4"/>
                    <a:pt x="1" y="54"/>
                    <a:pt x="1" y="55"/>
                  </a:cubicBezTo>
                  <a:cubicBezTo>
                    <a:pt x="1" y="55"/>
                    <a:pt x="2" y="55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3" y="55"/>
                    <a:pt x="4" y="55"/>
                    <a:pt x="5" y="55"/>
                  </a:cubicBezTo>
                  <a:cubicBezTo>
                    <a:pt x="5" y="56"/>
                    <a:pt x="6" y="56"/>
                    <a:pt x="6" y="57"/>
                  </a:cubicBezTo>
                  <a:cubicBezTo>
                    <a:pt x="5" y="57"/>
                    <a:pt x="3" y="58"/>
                    <a:pt x="3" y="58"/>
                  </a:cubicBezTo>
                  <a:cubicBezTo>
                    <a:pt x="3" y="58"/>
                    <a:pt x="3" y="58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60"/>
                    <a:pt x="3" y="60"/>
                  </a:cubicBezTo>
                  <a:cubicBezTo>
                    <a:pt x="3" y="60"/>
                    <a:pt x="3" y="60"/>
                    <a:pt x="4" y="60"/>
                  </a:cubicBezTo>
                  <a:cubicBezTo>
                    <a:pt x="4" y="60"/>
                    <a:pt x="5" y="60"/>
                    <a:pt x="6" y="59"/>
                  </a:cubicBezTo>
                  <a:cubicBezTo>
                    <a:pt x="7" y="60"/>
                    <a:pt x="7" y="60"/>
                    <a:pt x="7" y="61"/>
                  </a:cubicBezTo>
                  <a:cubicBezTo>
                    <a:pt x="6" y="62"/>
                    <a:pt x="5" y="62"/>
                    <a:pt x="5" y="62"/>
                  </a:cubicBezTo>
                  <a:cubicBezTo>
                    <a:pt x="5" y="63"/>
                    <a:pt x="4" y="63"/>
                    <a:pt x="4" y="63"/>
                  </a:cubicBezTo>
                  <a:cubicBezTo>
                    <a:pt x="4" y="63"/>
                    <a:pt x="4" y="63"/>
                    <a:pt x="4" y="64"/>
                  </a:cubicBezTo>
                  <a:cubicBezTo>
                    <a:pt x="4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6" y="64"/>
                    <a:pt x="7" y="64"/>
                    <a:pt x="8" y="63"/>
                  </a:cubicBezTo>
                  <a:cubicBezTo>
                    <a:pt x="8" y="64"/>
                    <a:pt x="9" y="64"/>
                    <a:pt x="9" y="65"/>
                  </a:cubicBezTo>
                  <a:cubicBezTo>
                    <a:pt x="8" y="66"/>
                    <a:pt x="7" y="66"/>
                    <a:pt x="7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8"/>
                    <a:pt x="6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8"/>
                    <a:pt x="7" y="68"/>
                    <a:pt x="8" y="68"/>
                  </a:cubicBezTo>
                  <a:cubicBezTo>
                    <a:pt x="8" y="68"/>
                    <a:pt x="9" y="68"/>
                    <a:pt x="10" y="67"/>
                  </a:cubicBezTo>
                  <a:cubicBezTo>
                    <a:pt x="10" y="68"/>
                    <a:pt x="11" y="68"/>
                    <a:pt x="11" y="69"/>
                  </a:cubicBezTo>
                  <a:cubicBezTo>
                    <a:pt x="10" y="69"/>
                    <a:pt x="9" y="70"/>
                    <a:pt x="9" y="70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1"/>
                    <a:pt x="9" y="72"/>
                    <a:pt x="9" y="72"/>
                  </a:cubicBezTo>
                  <a:cubicBezTo>
                    <a:pt x="9" y="72"/>
                    <a:pt x="9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2" y="71"/>
                    <a:pt x="13" y="71"/>
                  </a:cubicBezTo>
                  <a:cubicBezTo>
                    <a:pt x="13" y="71"/>
                    <a:pt x="13" y="72"/>
                    <a:pt x="14" y="72"/>
                  </a:cubicBezTo>
                  <a:cubicBezTo>
                    <a:pt x="13" y="73"/>
                    <a:pt x="12" y="74"/>
                    <a:pt x="12" y="74"/>
                  </a:cubicBezTo>
                  <a:cubicBezTo>
                    <a:pt x="12" y="74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6"/>
                    <a:pt x="12" y="76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75"/>
                    <a:pt x="14" y="75"/>
                    <a:pt x="15" y="74"/>
                  </a:cubicBezTo>
                  <a:cubicBezTo>
                    <a:pt x="16" y="74"/>
                    <a:pt x="16" y="75"/>
                    <a:pt x="17" y="75"/>
                  </a:cubicBezTo>
                  <a:cubicBezTo>
                    <a:pt x="16" y="76"/>
                    <a:pt x="15" y="77"/>
                    <a:pt x="15" y="77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5" y="78"/>
                    <a:pt x="15" y="79"/>
                    <a:pt x="15" y="79"/>
                  </a:cubicBezTo>
                  <a:cubicBezTo>
                    <a:pt x="15" y="79"/>
                    <a:pt x="16" y="79"/>
                    <a:pt x="16" y="79"/>
                  </a:cubicBezTo>
                  <a:cubicBezTo>
                    <a:pt x="16" y="79"/>
                    <a:pt x="16" y="79"/>
                    <a:pt x="17" y="79"/>
                  </a:cubicBezTo>
                  <a:cubicBezTo>
                    <a:pt x="17" y="79"/>
                    <a:pt x="18" y="78"/>
                    <a:pt x="19" y="77"/>
                  </a:cubicBezTo>
                  <a:cubicBezTo>
                    <a:pt x="19" y="77"/>
                    <a:pt x="19" y="78"/>
                    <a:pt x="20" y="78"/>
                  </a:cubicBezTo>
                  <a:cubicBezTo>
                    <a:pt x="19" y="79"/>
                    <a:pt x="19" y="80"/>
                    <a:pt x="19" y="80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9" y="81"/>
                    <a:pt x="19" y="81"/>
                    <a:pt x="19" y="82"/>
                  </a:cubicBezTo>
                  <a:cubicBezTo>
                    <a:pt x="19" y="82"/>
                    <a:pt x="19" y="82"/>
                    <a:pt x="20" y="82"/>
                  </a:cubicBezTo>
                  <a:cubicBezTo>
                    <a:pt x="20" y="82"/>
                    <a:pt x="20" y="82"/>
                    <a:pt x="20" y="81"/>
                  </a:cubicBezTo>
                  <a:cubicBezTo>
                    <a:pt x="20" y="81"/>
                    <a:pt x="21" y="80"/>
                    <a:pt x="22" y="79"/>
                  </a:cubicBezTo>
                  <a:cubicBezTo>
                    <a:pt x="22" y="80"/>
                    <a:pt x="23" y="80"/>
                    <a:pt x="24" y="80"/>
                  </a:cubicBezTo>
                  <a:cubicBezTo>
                    <a:pt x="23" y="81"/>
                    <a:pt x="22" y="83"/>
                    <a:pt x="22" y="83"/>
                  </a:cubicBezTo>
                  <a:cubicBezTo>
                    <a:pt x="22" y="83"/>
                    <a:pt x="22" y="83"/>
                    <a:pt x="22" y="84"/>
                  </a:cubicBezTo>
                  <a:cubicBezTo>
                    <a:pt x="22" y="84"/>
                    <a:pt x="23" y="84"/>
                    <a:pt x="23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5" y="83"/>
                    <a:pt x="26" y="82"/>
                  </a:cubicBezTo>
                  <a:cubicBezTo>
                    <a:pt x="26" y="82"/>
                    <a:pt x="27" y="82"/>
                    <a:pt x="27" y="83"/>
                  </a:cubicBezTo>
                  <a:cubicBezTo>
                    <a:pt x="27" y="84"/>
                    <a:pt x="27" y="85"/>
                    <a:pt x="26" y="85"/>
                  </a:cubicBezTo>
                  <a:cubicBezTo>
                    <a:pt x="26" y="85"/>
                    <a:pt x="26" y="86"/>
                    <a:pt x="26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7" y="86"/>
                    <a:pt x="27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9" y="85"/>
                    <a:pt x="30" y="84"/>
                  </a:cubicBezTo>
                  <a:cubicBezTo>
                    <a:pt x="30" y="84"/>
                    <a:pt x="31" y="84"/>
                    <a:pt x="31" y="84"/>
                  </a:cubicBezTo>
                  <a:cubicBezTo>
                    <a:pt x="31" y="85"/>
                    <a:pt x="31" y="87"/>
                    <a:pt x="31" y="87"/>
                  </a:cubicBezTo>
                  <a:cubicBezTo>
                    <a:pt x="31" y="87"/>
                    <a:pt x="31" y="87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32" y="88"/>
                    <a:pt x="33" y="88"/>
                  </a:cubicBezTo>
                  <a:cubicBezTo>
                    <a:pt x="33" y="87"/>
                    <a:pt x="33" y="86"/>
                    <a:pt x="34" y="85"/>
                  </a:cubicBezTo>
                  <a:cubicBezTo>
                    <a:pt x="34" y="85"/>
                    <a:pt x="35" y="85"/>
                    <a:pt x="35" y="85"/>
                  </a:cubicBezTo>
                  <a:cubicBezTo>
                    <a:pt x="35" y="87"/>
                    <a:pt x="35" y="88"/>
                    <a:pt x="35" y="88"/>
                  </a:cubicBezTo>
                  <a:cubicBezTo>
                    <a:pt x="35" y="88"/>
                    <a:pt x="35" y="89"/>
                    <a:pt x="35" y="89"/>
                  </a:cubicBezTo>
                  <a:cubicBezTo>
                    <a:pt x="35" y="89"/>
                    <a:pt x="36" y="89"/>
                    <a:pt x="36" y="89"/>
                  </a:cubicBezTo>
                  <a:cubicBezTo>
                    <a:pt x="36" y="89"/>
                    <a:pt x="36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8"/>
                    <a:pt x="37" y="87"/>
                    <a:pt x="38" y="86"/>
                  </a:cubicBezTo>
                  <a:cubicBezTo>
                    <a:pt x="38" y="86"/>
                    <a:pt x="39" y="86"/>
                    <a:pt x="40" y="86"/>
                  </a:cubicBezTo>
                  <a:cubicBezTo>
                    <a:pt x="40" y="87"/>
                    <a:pt x="40" y="89"/>
                    <a:pt x="40" y="89"/>
                  </a:cubicBezTo>
                  <a:cubicBezTo>
                    <a:pt x="40" y="89"/>
                    <a:pt x="40" y="89"/>
                    <a:pt x="40" y="90"/>
                  </a:cubicBezTo>
                  <a:cubicBezTo>
                    <a:pt x="40" y="90"/>
                    <a:pt x="40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2" y="89"/>
                    <a:pt x="42" y="89"/>
                  </a:cubicBezTo>
                  <a:cubicBezTo>
                    <a:pt x="42" y="89"/>
                    <a:pt x="42" y="88"/>
                    <a:pt x="42" y="87"/>
                  </a:cubicBezTo>
                  <a:cubicBezTo>
                    <a:pt x="43" y="87"/>
                    <a:pt x="43" y="87"/>
                    <a:pt x="44" y="87"/>
                  </a:cubicBezTo>
                  <a:cubicBezTo>
                    <a:pt x="44" y="88"/>
                    <a:pt x="44" y="89"/>
                    <a:pt x="44" y="89"/>
                  </a:cubicBezTo>
                  <a:cubicBezTo>
                    <a:pt x="44" y="90"/>
                    <a:pt x="44" y="90"/>
                    <a:pt x="45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0"/>
                    <a:pt x="46" y="90"/>
                    <a:pt x="46" y="90"/>
                  </a:cubicBezTo>
                  <a:cubicBezTo>
                    <a:pt x="46" y="90"/>
                    <a:pt x="46" y="90"/>
                    <a:pt x="46" y="89"/>
                  </a:cubicBezTo>
                  <a:cubicBezTo>
                    <a:pt x="46" y="89"/>
                    <a:pt x="46" y="88"/>
                    <a:pt x="46" y="87"/>
                  </a:cubicBezTo>
                  <a:cubicBezTo>
                    <a:pt x="47" y="87"/>
                    <a:pt x="48" y="87"/>
                    <a:pt x="48" y="87"/>
                  </a:cubicBezTo>
                  <a:cubicBezTo>
                    <a:pt x="49" y="88"/>
                    <a:pt x="49" y="89"/>
                    <a:pt x="49" y="89"/>
                  </a:cubicBezTo>
                  <a:cubicBezTo>
                    <a:pt x="49" y="89"/>
                    <a:pt x="49" y="90"/>
                    <a:pt x="49" y="90"/>
                  </a:cubicBezTo>
                  <a:cubicBezTo>
                    <a:pt x="49" y="90"/>
                    <a:pt x="50" y="90"/>
                    <a:pt x="50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1" y="89"/>
                    <a:pt x="51" y="87"/>
                    <a:pt x="51" y="86"/>
                  </a:cubicBezTo>
                  <a:cubicBezTo>
                    <a:pt x="51" y="86"/>
                    <a:pt x="52" y="86"/>
                    <a:pt x="53" y="86"/>
                  </a:cubicBezTo>
                  <a:cubicBezTo>
                    <a:pt x="53" y="87"/>
                    <a:pt x="53" y="88"/>
                    <a:pt x="53" y="89"/>
                  </a:cubicBezTo>
                  <a:cubicBezTo>
                    <a:pt x="53" y="89"/>
                    <a:pt x="54" y="89"/>
                    <a:pt x="5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8"/>
                    <a:pt x="55" y="88"/>
                  </a:cubicBezTo>
                  <a:cubicBezTo>
                    <a:pt x="55" y="88"/>
                    <a:pt x="55" y="87"/>
                    <a:pt x="55" y="85"/>
                  </a:cubicBezTo>
                  <a:cubicBezTo>
                    <a:pt x="56" y="85"/>
                    <a:pt x="56" y="85"/>
                    <a:pt x="57" y="85"/>
                  </a:cubicBezTo>
                  <a:cubicBezTo>
                    <a:pt x="57" y="86"/>
                    <a:pt x="58" y="87"/>
                    <a:pt x="58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8"/>
                    <a:pt x="59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87"/>
                    <a:pt x="59" y="85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1" y="85"/>
                    <a:pt x="62" y="86"/>
                    <a:pt x="62" y="86"/>
                  </a:cubicBezTo>
                  <a:cubicBezTo>
                    <a:pt x="62" y="86"/>
                    <a:pt x="62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4" y="86"/>
                    <a:pt x="64" y="85"/>
                    <a:pt x="64" y="85"/>
                  </a:cubicBezTo>
                  <a:cubicBezTo>
                    <a:pt x="64" y="85"/>
                    <a:pt x="63" y="84"/>
                    <a:pt x="63" y="83"/>
                  </a:cubicBezTo>
                  <a:cubicBezTo>
                    <a:pt x="64" y="82"/>
                    <a:pt x="64" y="82"/>
                    <a:pt x="65" y="82"/>
                  </a:cubicBezTo>
                  <a:cubicBezTo>
                    <a:pt x="65" y="83"/>
                    <a:pt x="66" y="84"/>
                    <a:pt x="66" y="84"/>
                  </a:cubicBezTo>
                  <a:cubicBezTo>
                    <a:pt x="66" y="84"/>
                    <a:pt x="67" y="84"/>
                    <a:pt x="67" y="84"/>
                  </a:cubicBezTo>
                  <a:cubicBezTo>
                    <a:pt x="67" y="84"/>
                    <a:pt x="67" y="84"/>
                    <a:pt x="68" y="84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7" y="81"/>
                    <a:pt x="67" y="80"/>
                  </a:cubicBezTo>
                  <a:cubicBezTo>
                    <a:pt x="67" y="80"/>
                    <a:pt x="68" y="80"/>
                    <a:pt x="68" y="79"/>
                  </a:cubicBezTo>
                  <a:cubicBezTo>
                    <a:pt x="69" y="80"/>
                    <a:pt x="70" y="81"/>
                    <a:pt x="70" y="81"/>
                  </a:cubicBezTo>
                  <a:cubicBezTo>
                    <a:pt x="70" y="82"/>
                    <a:pt x="71" y="82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0"/>
                  </a:cubicBezTo>
                  <a:cubicBezTo>
                    <a:pt x="72" y="80"/>
                    <a:pt x="71" y="79"/>
                    <a:pt x="70" y="78"/>
                  </a:cubicBezTo>
                  <a:cubicBezTo>
                    <a:pt x="71" y="78"/>
                    <a:pt x="71" y="77"/>
                    <a:pt x="72" y="77"/>
                  </a:cubicBezTo>
                  <a:cubicBezTo>
                    <a:pt x="73" y="78"/>
                    <a:pt x="74" y="79"/>
                    <a:pt x="74" y="79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5" y="78"/>
                    <a:pt x="75" y="78"/>
                  </a:cubicBezTo>
                  <a:cubicBezTo>
                    <a:pt x="75" y="78"/>
                    <a:pt x="75" y="78"/>
                    <a:pt x="75" y="77"/>
                  </a:cubicBezTo>
                  <a:cubicBezTo>
                    <a:pt x="75" y="77"/>
                    <a:pt x="74" y="76"/>
                    <a:pt x="74" y="75"/>
                  </a:cubicBezTo>
                  <a:cubicBezTo>
                    <a:pt x="74" y="75"/>
                    <a:pt x="75" y="74"/>
                    <a:pt x="75" y="74"/>
                  </a:cubicBezTo>
                  <a:cubicBezTo>
                    <a:pt x="76" y="75"/>
                    <a:pt x="77" y="75"/>
                    <a:pt x="77" y="76"/>
                  </a:cubicBezTo>
                  <a:cubicBezTo>
                    <a:pt x="77" y="76"/>
                    <a:pt x="78" y="76"/>
                    <a:pt x="78" y="76"/>
                  </a:cubicBezTo>
                  <a:cubicBezTo>
                    <a:pt x="78" y="76"/>
                    <a:pt x="78" y="76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79" y="74"/>
                    <a:pt x="78" y="74"/>
                  </a:cubicBezTo>
                  <a:cubicBezTo>
                    <a:pt x="78" y="74"/>
                    <a:pt x="77" y="73"/>
                    <a:pt x="77" y="72"/>
                  </a:cubicBezTo>
                  <a:cubicBezTo>
                    <a:pt x="77" y="72"/>
                    <a:pt x="77" y="71"/>
                    <a:pt x="78" y="71"/>
                  </a:cubicBezTo>
                  <a:cubicBezTo>
                    <a:pt x="79" y="71"/>
                    <a:pt x="80" y="72"/>
                    <a:pt x="80" y="72"/>
                  </a:cubicBezTo>
                  <a:cubicBezTo>
                    <a:pt x="80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2" y="72"/>
                    <a:pt x="82" y="71"/>
                    <a:pt x="82" y="71"/>
                  </a:cubicBezTo>
                  <a:cubicBezTo>
                    <a:pt x="82" y="71"/>
                    <a:pt x="81" y="71"/>
                    <a:pt x="81" y="70"/>
                  </a:cubicBezTo>
                  <a:cubicBezTo>
                    <a:pt x="81" y="70"/>
                    <a:pt x="80" y="69"/>
                    <a:pt x="79" y="69"/>
                  </a:cubicBezTo>
                  <a:cubicBezTo>
                    <a:pt x="80" y="68"/>
                    <a:pt x="80" y="68"/>
                    <a:pt x="80" y="67"/>
                  </a:cubicBezTo>
                  <a:cubicBezTo>
                    <a:pt x="81" y="68"/>
                    <a:pt x="82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8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3" y="66"/>
                    <a:pt x="82" y="66"/>
                    <a:pt x="81" y="65"/>
                  </a:cubicBezTo>
                  <a:cubicBezTo>
                    <a:pt x="82" y="64"/>
                    <a:pt x="82" y="64"/>
                    <a:pt x="82" y="63"/>
                  </a:cubicBezTo>
                  <a:cubicBezTo>
                    <a:pt x="83" y="64"/>
                    <a:pt x="85" y="64"/>
                    <a:pt x="85" y="64"/>
                  </a:cubicBezTo>
                  <a:cubicBezTo>
                    <a:pt x="85" y="64"/>
                    <a:pt x="85" y="64"/>
                    <a:pt x="86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2"/>
                  </a:cubicBezTo>
                  <a:cubicBezTo>
                    <a:pt x="85" y="62"/>
                    <a:pt x="84" y="62"/>
                    <a:pt x="83" y="61"/>
                  </a:cubicBezTo>
                  <a:cubicBezTo>
                    <a:pt x="83" y="60"/>
                    <a:pt x="84" y="60"/>
                    <a:pt x="84" y="59"/>
                  </a:cubicBezTo>
                  <a:cubicBezTo>
                    <a:pt x="85" y="60"/>
                    <a:pt x="86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8" y="59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7" y="58"/>
                    <a:pt x="87" y="58"/>
                  </a:cubicBezTo>
                  <a:cubicBezTo>
                    <a:pt x="87" y="58"/>
                    <a:pt x="86" y="57"/>
                    <a:pt x="85" y="57"/>
                  </a:cubicBezTo>
                  <a:cubicBezTo>
                    <a:pt x="85" y="56"/>
                    <a:pt x="85" y="56"/>
                    <a:pt x="85" y="55"/>
                  </a:cubicBezTo>
                  <a:cubicBezTo>
                    <a:pt x="86" y="55"/>
                    <a:pt x="88" y="55"/>
                    <a:pt x="88" y="55"/>
                  </a:cubicBezTo>
                  <a:cubicBezTo>
                    <a:pt x="88" y="55"/>
                    <a:pt x="88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9" y="54"/>
                    <a:pt x="89" y="54"/>
                    <a:pt x="88" y="54"/>
                  </a:cubicBezTo>
                  <a:cubicBezTo>
                    <a:pt x="88" y="53"/>
                    <a:pt x="87" y="53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7" y="51"/>
                    <a:pt x="89" y="51"/>
                    <a:pt x="89" y="51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90" y="50"/>
                    <a:pt x="90" y="4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9" y="49"/>
                    <a:pt x="87" y="49"/>
                    <a:pt x="86" y="48"/>
                  </a:cubicBezTo>
                  <a:cubicBezTo>
                    <a:pt x="86" y="48"/>
                    <a:pt x="86" y="47"/>
                    <a:pt x="86" y="47"/>
                  </a:cubicBezTo>
                  <a:cubicBezTo>
                    <a:pt x="88" y="46"/>
                    <a:pt x="89" y="46"/>
                    <a:pt x="89" y="46"/>
                  </a:cubicBezTo>
                  <a:close/>
                  <a:moveTo>
                    <a:pt x="45" y="81"/>
                  </a:moveTo>
                  <a:cubicBezTo>
                    <a:pt x="26" y="81"/>
                    <a:pt x="10" y="65"/>
                    <a:pt x="10" y="45"/>
                  </a:cubicBezTo>
                  <a:cubicBezTo>
                    <a:pt x="10" y="26"/>
                    <a:pt x="26" y="10"/>
                    <a:pt x="45" y="10"/>
                  </a:cubicBezTo>
                  <a:cubicBezTo>
                    <a:pt x="65" y="10"/>
                    <a:pt x="81" y="26"/>
                    <a:pt x="81" y="45"/>
                  </a:cubicBezTo>
                  <a:cubicBezTo>
                    <a:pt x="81" y="65"/>
                    <a:pt x="65" y="81"/>
                    <a:pt x="45" y="81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2273301" y="4074584"/>
              <a:ext cx="675217" cy="679451"/>
            </a:xfrm>
            <a:custGeom>
              <a:avLst/>
              <a:gdLst>
                <a:gd name="T0" fmla="*/ 137 w 143"/>
                <a:gd name="T1" fmla="*/ 67 h 144"/>
                <a:gd name="T2" fmla="*/ 137 w 143"/>
                <a:gd name="T3" fmla="*/ 60 h 144"/>
                <a:gd name="T4" fmla="*/ 135 w 143"/>
                <a:gd name="T5" fmla="*/ 53 h 144"/>
                <a:gd name="T6" fmla="*/ 133 w 143"/>
                <a:gd name="T7" fmla="*/ 47 h 144"/>
                <a:gd name="T8" fmla="*/ 130 w 143"/>
                <a:gd name="T9" fmla="*/ 40 h 144"/>
                <a:gd name="T10" fmla="*/ 126 w 143"/>
                <a:gd name="T11" fmla="*/ 35 h 144"/>
                <a:gd name="T12" fmla="*/ 122 w 143"/>
                <a:gd name="T13" fmla="*/ 29 h 144"/>
                <a:gd name="T14" fmla="*/ 117 w 143"/>
                <a:gd name="T15" fmla="*/ 24 h 144"/>
                <a:gd name="T16" fmla="*/ 112 w 143"/>
                <a:gd name="T17" fmla="*/ 20 h 144"/>
                <a:gd name="T18" fmla="*/ 106 w 143"/>
                <a:gd name="T19" fmla="*/ 16 h 144"/>
                <a:gd name="T20" fmla="*/ 100 w 143"/>
                <a:gd name="T21" fmla="*/ 12 h 144"/>
                <a:gd name="T22" fmla="*/ 94 w 143"/>
                <a:gd name="T23" fmla="*/ 10 h 144"/>
                <a:gd name="T24" fmla="*/ 87 w 143"/>
                <a:gd name="T25" fmla="*/ 8 h 144"/>
                <a:gd name="T26" fmla="*/ 80 w 143"/>
                <a:gd name="T27" fmla="*/ 6 h 144"/>
                <a:gd name="T28" fmla="*/ 74 w 143"/>
                <a:gd name="T29" fmla="*/ 6 h 144"/>
                <a:gd name="T30" fmla="*/ 67 w 143"/>
                <a:gd name="T31" fmla="*/ 6 h 144"/>
                <a:gd name="T32" fmla="*/ 60 w 143"/>
                <a:gd name="T33" fmla="*/ 7 h 144"/>
                <a:gd name="T34" fmla="*/ 53 w 143"/>
                <a:gd name="T35" fmla="*/ 8 h 144"/>
                <a:gd name="T36" fmla="*/ 47 w 143"/>
                <a:gd name="T37" fmla="*/ 11 h 144"/>
                <a:gd name="T38" fmla="*/ 40 w 143"/>
                <a:gd name="T39" fmla="*/ 14 h 144"/>
                <a:gd name="T40" fmla="*/ 34 w 143"/>
                <a:gd name="T41" fmla="*/ 17 h 144"/>
                <a:gd name="T42" fmla="*/ 29 w 143"/>
                <a:gd name="T43" fmla="*/ 21 h 144"/>
                <a:gd name="T44" fmla="*/ 24 w 143"/>
                <a:gd name="T45" fmla="*/ 26 h 144"/>
                <a:gd name="T46" fmla="*/ 19 w 143"/>
                <a:gd name="T47" fmla="*/ 31 h 144"/>
                <a:gd name="T48" fmla="*/ 15 w 143"/>
                <a:gd name="T49" fmla="*/ 37 h 144"/>
                <a:gd name="T50" fmla="*/ 12 w 143"/>
                <a:gd name="T51" fmla="*/ 43 h 144"/>
                <a:gd name="T52" fmla="*/ 9 w 143"/>
                <a:gd name="T53" fmla="*/ 50 h 144"/>
                <a:gd name="T54" fmla="*/ 7 w 143"/>
                <a:gd name="T55" fmla="*/ 56 h 144"/>
                <a:gd name="T56" fmla="*/ 6 w 143"/>
                <a:gd name="T57" fmla="*/ 63 h 144"/>
                <a:gd name="T58" fmla="*/ 6 w 143"/>
                <a:gd name="T59" fmla="*/ 70 h 144"/>
                <a:gd name="T60" fmla="*/ 6 w 143"/>
                <a:gd name="T61" fmla="*/ 77 h 144"/>
                <a:gd name="T62" fmla="*/ 7 w 143"/>
                <a:gd name="T63" fmla="*/ 84 h 144"/>
                <a:gd name="T64" fmla="*/ 8 w 143"/>
                <a:gd name="T65" fmla="*/ 90 h 144"/>
                <a:gd name="T66" fmla="*/ 10 w 143"/>
                <a:gd name="T67" fmla="*/ 97 h 144"/>
                <a:gd name="T68" fmla="*/ 13 w 143"/>
                <a:gd name="T69" fmla="*/ 103 h 144"/>
                <a:gd name="T70" fmla="*/ 17 w 143"/>
                <a:gd name="T71" fmla="*/ 109 h 144"/>
                <a:gd name="T72" fmla="*/ 21 w 143"/>
                <a:gd name="T73" fmla="*/ 115 h 144"/>
                <a:gd name="T74" fmla="*/ 26 w 143"/>
                <a:gd name="T75" fmla="*/ 120 h 144"/>
                <a:gd name="T76" fmla="*/ 31 w 143"/>
                <a:gd name="T77" fmla="*/ 124 h 144"/>
                <a:gd name="T78" fmla="*/ 37 w 143"/>
                <a:gd name="T79" fmla="*/ 128 h 144"/>
                <a:gd name="T80" fmla="*/ 43 w 143"/>
                <a:gd name="T81" fmla="*/ 131 h 144"/>
                <a:gd name="T82" fmla="*/ 49 w 143"/>
                <a:gd name="T83" fmla="*/ 134 h 144"/>
                <a:gd name="T84" fmla="*/ 56 w 143"/>
                <a:gd name="T85" fmla="*/ 136 h 144"/>
                <a:gd name="T86" fmla="*/ 63 w 143"/>
                <a:gd name="T87" fmla="*/ 137 h 144"/>
                <a:gd name="T88" fmla="*/ 70 w 143"/>
                <a:gd name="T89" fmla="*/ 138 h 144"/>
                <a:gd name="T90" fmla="*/ 77 w 143"/>
                <a:gd name="T91" fmla="*/ 138 h 144"/>
                <a:gd name="T92" fmla="*/ 83 w 143"/>
                <a:gd name="T93" fmla="*/ 137 h 144"/>
                <a:gd name="T94" fmla="*/ 90 w 143"/>
                <a:gd name="T95" fmla="*/ 135 h 144"/>
                <a:gd name="T96" fmla="*/ 97 w 143"/>
                <a:gd name="T97" fmla="*/ 133 h 144"/>
                <a:gd name="T98" fmla="*/ 103 w 143"/>
                <a:gd name="T99" fmla="*/ 130 h 144"/>
                <a:gd name="T100" fmla="*/ 109 w 143"/>
                <a:gd name="T101" fmla="*/ 127 h 144"/>
                <a:gd name="T102" fmla="*/ 114 w 143"/>
                <a:gd name="T103" fmla="*/ 122 h 144"/>
                <a:gd name="T104" fmla="*/ 119 w 143"/>
                <a:gd name="T105" fmla="*/ 118 h 144"/>
                <a:gd name="T106" fmla="*/ 124 w 143"/>
                <a:gd name="T107" fmla="*/ 112 h 144"/>
                <a:gd name="T108" fmla="*/ 128 w 143"/>
                <a:gd name="T109" fmla="*/ 107 h 144"/>
                <a:gd name="T110" fmla="*/ 131 w 143"/>
                <a:gd name="T111" fmla="*/ 101 h 144"/>
                <a:gd name="T112" fmla="*/ 134 w 143"/>
                <a:gd name="T113" fmla="*/ 94 h 144"/>
                <a:gd name="T114" fmla="*/ 136 w 143"/>
                <a:gd name="T115" fmla="*/ 88 h 144"/>
                <a:gd name="T116" fmla="*/ 137 w 143"/>
                <a:gd name="T117" fmla="*/ 81 h 144"/>
                <a:gd name="T118" fmla="*/ 138 w 143"/>
                <a:gd name="T11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3" h="144">
                  <a:moveTo>
                    <a:pt x="142" y="73"/>
                  </a:moveTo>
                  <a:cubicBezTo>
                    <a:pt x="142" y="73"/>
                    <a:pt x="143" y="73"/>
                    <a:pt x="143" y="73"/>
                  </a:cubicBezTo>
                  <a:cubicBezTo>
                    <a:pt x="143" y="73"/>
                    <a:pt x="143" y="72"/>
                    <a:pt x="143" y="72"/>
                  </a:cubicBezTo>
                  <a:cubicBezTo>
                    <a:pt x="143" y="71"/>
                    <a:pt x="143" y="71"/>
                    <a:pt x="143" y="71"/>
                  </a:cubicBezTo>
                  <a:cubicBezTo>
                    <a:pt x="143" y="71"/>
                    <a:pt x="142" y="70"/>
                    <a:pt x="142" y="70"/>
                  </a:cubicBezTo>
                  <a:cubicBezTo>
                    <a:pt x="142" y="70"/>
                    <a:pt x="139" y="70"/>
                    <a:pt x="138" y="70"/>
                  </a:cubicBezTo>
                  <a:cubicBezTo>
                    <a:pt x="138" y="69"/>
                    <a:pt x="138" y="68"/>
                    <a:pt x="137" y="67"/>
                  </a:cubicBezTo>
                  <a:cubicBezTo>
                    <a:pt x="139" y="67"/>
                    <a:pt x="141" y="66"/>
                    <a:pt x="142" y="66"/>
                  </a:cubicBezTo>
                  <a:cubicBezTo>
                    <a:pt x="142" y="66"/>
                    <a:pt x="142" y="66"/>
                    <a:pt x="143" y="65"/>
                  </a:cubicBezTo>
                  <a:cubicBezTo>
                    <a:pt x="143" y="65"/>
                    <a:pt x="143" y="65"/>
                    <a:pt x="143" y="64"/>
                  </a:cubicBezTo>
                  <a:cubicBezTo>
                    <a:pt x="143" y="64"/>
                    <a:pt x="143" y="64"/>
                    <a:pt x="142" y="63"/>
                  </a:cubicBezTo>
                  <a:cubicBezTo>
                    <a:pt x="142" y="63"/>
                    <a:pt x="142" y="63"/>
                    <a:pt x="141" y="63"/>
                  </a:cubicBezTo>
                  <a:cubicBezTo>
                    <a:pt x="141" y="63"/>
                    <a:pt x="139" y="63"/>
                    <a:pt x="137" y="63"/>
                  </a:cubicBezTo>
                  <a:cubicBezTo>
                    <a:pt x="137" y="62"/>
                    <a:pt x="137" y="61"/>
                    <a:pt x="137" y="60"/>
                  </a:cubicBezTo>
                  <a:cubicBezTo>
                    <a:pt x="138" y="59"/>
                    <a:pt x="140" y="59"/>
                    <a:pt x="141" y="59"/>
                  </a:cubicBezTo>
                  <a:cubicBezTo>
                    <a:pt x="141" y="59"/>
                    <a:pt x="141" y="58"/>
                    <a:pt x="142" y="58"/>
                  </a:cubicBezTo>
                  <a:cubicBezTo>
                    <a:pt x="142" y="58"/>
                    <a:pt x="142" y="57"/>
                    <a:pt x="142" y="57"/>
                  </a:cubicBezTo>
                  <a:cubicBezTo>
                    <a:pt x="142" y="57"/>
                    <a:pt x="142" y="56"/>
                    <a:pt x="141" y="56"/>
                  </a:cubicBezTo>
                  <a:cubicBezTo>
                    <a:pt x="141" y="56"/>
                    <a:pt x="141" y="56"/>
                    <a:pt x="140" y="56"/>
                  </a:cubicBezTo>
                  <a:cubicBezTo>
                    <a:pt x="140" y="56"/>
                    <a:pt x="138" y="56"/>
                    <a:pt x="136" y="56"/>
                  </a:cubicBezTo>
                  <a:cubicBezTo>
                    <a:pt x="135" y="55"/>
                    <a:pt x="135" y="54"/>
                    <a:pt x="135" y="53"/>
                  </a:cubicBezTo>
                  <a:cubicBezTo>
                    <a:pt x="137" y="53"/>
                    <a:pt x="139" y="52"/>
                    <a:pt x="139" y="52"/>
                  </a:cubicBezTo>
                  <a:cubicBezTo>
                    <a:pt x="139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39" y="49"/>
                    <a:pt x="139" y="49"/>
                  </a:cubicBezTo>
                  <a:cubicBezTo>
                    <a:pt x="139" y="49"/>
                    <a:pt x="138" y="48"/>
                    <a:pt x="138" y="49"/>
                  </a:cubicBezTo>
                  <a:cubicBezTo>
                    <a:pt x="138" y="49"/>
                    <a:pt x="136" y="49"/>
                    <a:pt x="134" y="50"/>
                  </a:cubicBezTo>
                  <a:cubicBezTo>
                    <a:pt x="133" y="49"/>
                    <a:pt x="133" y="48"/>
                    <a:pt x="133" y="47"/>
                  </a:cubicBezTo>
                  <a:cubicBezTo>
                    <a:pt x="134" y="46"/>
                    <a:pt x="136" y="45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7" y="42"/>
                    <a:pt x="136" y="42"/>
                  </a:cubicBezTo>
                  <a:cubicBezTo>
                    <a:pt x="136" y="42"/>
                    <a:pt x="136" y="42"/>
                    <a:pt x="135" y="42"/>
                  </a:cubicBezTo>
                  <a:cubicBezTo>
                    <a:pt x="135" y="42"/>
                    <a:pt x="133" y="43"/>
                    <a:pt x="131" y="43"/>
                  </a:cubicBezTo>
                  <a:cubicBezTo>
                    <a:pt x="131" y="42"/>
                    <a:pt x="130" y="41"/>
                    <a:pt x="130" y="40"/>
                  </a:cubicBezTo>
                  <a:cubicBezTo>
                    <a:pt x="131" y="39"/>
                    <a:pt x="133" y="38"/>
                    <a:pt x="133" y="38"/>
                  </a:cubicBezTo>
                  <a:cubicBezTo>
                    <a:pt x="134" y="38"/>
                    <a:pt x="134" y="37"/>
                    <a:pt x="134" y="37"/>
                  </a:cubicBezTo>
                  <a:cubicBezTo>
                    <a:pt x="134" y="37"/>
                    <a:pt x="134" y="36"/>
                    <a:pt x="134" y="36"/>
                  </a:cubicBezTo>
                  <a:cubicBezTo>
                    <a:pt x="134" y="36"/>
                    <a:pt x="133" y="35"/>
                    <a:pt x="133" y="35"/>
                  </a:cubicBezTo>
                  <a:cubicBezTo>
                    <a:pt x="133" y="35"/>
                    <a:pt x="132" y="35"/>
                    <a:pt x="132" y="35"/>
                  </a:cubicBezTo>
                  <a:cubicBezTo>
                    <a:pt x="131" y="35"/>
                    <a:pt x="130" y="36"/>
                    <a:pt x="128" y="37"/>
                  </a:cubicBezTo>
                  <a:cubicBezTo>
                    <a:pt x="127" y="36"/>
                    <a:pt x="127" y="35"/>
                    <a:pt x="126" y="35"/>
                  </a:cubicBezTo>
                  <a:cubicBezTo>
                    <a:pt x="128" y="33"/>
                    <a:pt x="129" y="32"/>
                    <a:pt x="129" y="32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7" y="29"/>
                    <a:pt x="125" y="30"/>
                    <a:pt x="124" y="31"/>
                  </a:cubicBezTo>
                  <a:cubicBezTo>
                    <a:pt x="123" y="31"/>
                    <a:pt x="123" y="30"/>
                    <a:pt x="122" y="29"/>
                  </a:cubicBezTo>
                  <a:cubicBezTo>
                    <a:pt x="123" y="28"/>
                    <a:pt x="125" y="26"/>
                    <a:pt x="125" y="26"/>
                  </a:cubicBezTo>
                  <a:cubicBezTo>
                    <a:pt x="125" y="26"/>
                    <a:pt x="125" y="25"/>
                    <a:pt x="125" y="25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5" y="23"/>
                    <a:pt x="124" y="23"/>
                    <a:pt x="124" y="23"/>
                  </a:cubicBezTo>
                  <a:cubicBezTo>
                    <a:pt x="124" y="23"/>
                    <a:pt x="123" y="23"/>
                    <a:pt x="123" y="24"/>
                  </a:cubicBezTo>
                  <a:cubicBezTo>
                    <a:pt x="123" y="24"/>
                    <a:pt x="121" y="25"/>
                    <a:pt x="119" y="26"/>
                  </a:cubicBezTo>
                  <a:cubicBezTo>
                    <a:pt x="119" y="26"/>
                    <a:pt x="118" y="25"/>
                    <a:pt x="117" y="24"/>
                  </a:cubicBezTo>
                  <a:cubicBezTo>
                    <a:pt x="118" y="23"/>
                    <a:pt x="120" y="21"/>
                    <a:pt x="120" y="20"/>
                  </a:cubicBezTo>
                  <a:cubicBezTo>
                    <a:pt x="120" y="20"/>
                    <a:pt x="120" y="20"/>
                    <a:pt x="120" y="19"/>
                  </a:cubicBezTo>
                  <a:cubicBezTo>
                    <a:pt x="120" y="19"/>
                    <a:pt x="120" y="19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7" y="19"/>
                    <a:pt x="116" y="20"/>
                    <a:pt x="114" y="21"/>
                  </a:cubicBezTo>
                  <a:cubicBezTo>
                    <a:pt x="114" y="21"/>
                    <a:pt x="113" y="20"/>
                    <a:pt x="112" y="20"/>
                  </a:cubicBezTo>
                  <a:cubicBezTo>
                    <a:pt x="113" y="18"/>
                    <a:pt x="114" y="16"/>
                    <a:pt x="114" y="16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3" y="14"/>
                    <a:pt x="113" y="13"/>
                    <a:pt x="113" y="13"/>
                  </a:cubicBezTo>
                  <a:cubicBezTo>
                    <a:pt x="112" y="13"/>
                    <a:pt x="112" y="14"/>
                    <a:pt x="112" y="14"/>
                  </a:cubicBezTo>
                  <a:cubicBezTo>
                    <a:pt x="111" y="14"/>
                    <a:pt x="110" y="16"/>
                    <a:pt x="109" y="17"/>
                  </a:cubicBezTo>
                  <a:cubicBezTo>
                    <a:pt x="108" y="17"/>
                    <a:pt x="107" y="16"/>
                    <a:pt x="106" y="16"/>
                  </a:cubicBezTo>
                  <a:cubicBezTo>
                    <a:pt x="107" y="14"/>
                    <a:pt x="108" y="12"/>
                    <a:pt x="108" y="12"/>
                  </a:cubicBezTo>
                  <a:cubicBezTo>
                    <a:pt x="108" y="11"/>
                    <a:pt x="108" y="11"/>
                    <a:pt x="108" y="10"/>
                  </a:cubicBezTo>
                  <a:cubicBezTo>
                    <a:pt x="108" y="10"/>
                    <a:pt x="108" y="10"/>
                    <a:pt x="107" y="10"/>
                  </a:cubicBezTo>
                  <a:cubicBezTo>
                    <a:pt x="107" y="9"/>
                    <a:pt x="107" y="9"/>
                    <a:pt x="106" y="9"/>
                  </a:cubicBezTo>
                  <a:cubicBezTo>
                    <a:pt x="106" y="10"/>
                    <a:pt x="106" y="10"/>
                    <a:pt x="105" y="10"/>
                  </a:cubicBezTo>
                  <a:cubicBezTo>
                    <a:pt x="105" y="10"/>
                    <a:pt x="104" y="12"/>
                    <a:pt x="103" y="14"/>
                  </a:cubicBezTo>
                  <a:cubicBezTo>
                    <a:pt x="102" y="13"/>
                    <a:pt x="101" y="13"/>
                    <a:pt x="100" y="12"/>
                  </a:cubicBezTo>
                  <a:cubicBezTo>
                    <a:pt x="101" y="10"/>
                    <a:pt x="102" y="8"/>
                    <a:pt x="102" y="8"/>
                  </a:cubicBezTo>
                  <a:cubicBezTo>
                    <a:pt x="102" y="8"/>
                    <a:pt x="102" y="7"/>
                    <a:pt x="102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9" y="6"/>
                    <a:pt x="99" y="6"/>
                    <a:pt x="99" y="7"/>
                  </a:cubicBezTo>
                  <a:cubicBezTo>
                    <a:pt x="99" y="7"/>
                    <a:pt x="98" y="9"/>
                    <a:pt x="97" y="11"/>
                  </a:cubicBezTo>
                  <a:cubicBezTo>
                    <a:pt x="96" y="10"/>
                    <a:pt x="95" y="10"/>
                    <a:pt x="94" y="10"/>
                  </a:cubicBezTo>
                  <a:cubicBezTo>
                    <a:pt x="94" y="8"/>
                    <a:pt x="95" y="6"/>
                    <a:pt x="95" y="5"/>
                  </a:cubicBezTo>
                  <a:cubicBezTo>
                    <a:pt x="95" y="5"/>
                    <a:pt x="95" y="4"/>
                    <a:pt x="95" y="4"/>
                  </a:cubicBezTo>
                  <a:cubicBezTo>
                    <a:pt x="94" y="4"/>
                    <a:pt x="94" y="4"/>
                    <a:pt x="94" y="3"/>
                  </a:cubicBezTo>
                  <a:cubicBezTo>
                    <a:pt x="93" y="3"/>
                    <a:pt x="93" y="3"/>
                    <a:pt x="93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5"/>
                    <a:pt x="91" y="7"/>
                    <a:pt x="90" y="8"/>
                  </a:cubicBezTo>
                  <a:cubicBezTo>
                    <a:pt x="89" y="8"/>
                    <a:pt x="88" y="8"/>
                    <a:pt x="87" y="8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3"/>
                    <a:pt x="88" y="2"/>
                    <a:pt x="87" y="2"/>
                  </a:cubicBezTo>
                  <a:cubicBezTo>
                    <a:pt x="87" y="2"/>
                    <a:pt x="87" y="2"/>
                    <a:pt x="86" y="2"/>
                  </a:cubicBezTo>
                  <a:cubicBezTo>
                    <a:pt x="86" y="2"/>
                    <a:pt x="86" y="2"/>
                    <a:pt x="85" y="2"/>
                  </a:cubicBezTo>
                  <a:cubicBezTo>
                    <a:pt x="85" y="2"/>
                    <a:pt x="85" y="2"/>
                    <a:pt x="85" y="3"/>
                  </a:cubicBezTo>
                  <a:cubicBezTo>
                    <a:pt x="85" y="3"/>
                    <a:pt x="84" y="5"/>
                    <a:pt x="83" y="7"/>
                  </a:cubicBezTo>
                  <a:cubicBezTo>
                    <a:pt x="82" y="7"/>
                    <a:pt x="81" y="6"/>
                    <a:pt x="80" y="6"/>
                  </a:cubicBezTo>
                  <a:cubicBezTo>
                    <a:pt x="81" y="4"/>
                    <a:pt x="81" y="2"/>
                    <a:pt x="81" y="2"/>
                  </a:cubicBezTo>
                  <a:cubicBezTo>
                    <a:pt x="81" y="2"/>
                    <a:pt x="80" y="1"/>
                    <a:pt x="80" y="1"/>
                  </a:cubicBezTo>
                  <a:cubicBezTo>
                    <a:pt x="80" y="1"/>
                    <a:pt x="79" y="0"/>
                    <a:pt x="79" y="0"/>
                  </a:cubicBezTo>
                  <a:cubicBezTo>
                    <a:pt x="79" y="0"/>
                    <a:pt x="78" y="0"/>
                    <a:pt x="78" y="1"/>
                  </a:cubicBezTo>
                  <a:cubicBezTo>
                    <a:pt x="78" y="1"/>
                    <a:pt x="77" y="1"/>
                    <a:pt x="77" y="2"/>
                  </a:cubicBezTo>
                  <a:cubicBezTo>
                    <a:pt x="77" y="2"/>
                    <a:pt x="77" y="4"/>
                    <a:pt x="77" y="6"/>
                  </a:cubicBezTo>
                  <a:cubicBezTo>
                    <a:pt x="75" y="6"/>
                    <a:pt x="75" y="6"/>
                    <a:pt x="74" y="6"/>
                  </a:cubicBezTo>
                  <a:cubicBezTo>
                    <a:pt x="73" y="4"/>
                    <a:pt x="73" y="2"/>
                    <a:pt x="73" y="1"/>
                  </a:cubicBezTo>
                  <a:cubicBezTo>
                    <a:pt x="73" y="1"/>
                    <a:pt x="73" y="1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2"/>
                    <a:pt x="70" y="4"/>
                    <a:pt x="70" y="6"/>
                  </a:cubicBezTo>
                  <a:cubicBezTo>
                    <a:pt x="69" y="6"/>
                    <a:pt x="68" y="6"/>
                    <a:pt x="67" y="6"/>
                  </a:cubicBezTo>
                  <a:cubicBezTo>
                    <a:pt x="66" y="4"/>
                    <a:pt x="66" y="2"/>
                    <a:pt x="66" y="2"/>
                  </a:cubicBezTo>
                  <a:cubicBezTo>
                    <a:pt x="66" y="1"/>
                    <a:pt x="65" y="1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4" y="0"/>
                    <a:pt x="63" y="1"/>
                    <a:pt x="63" y="1"/>
                  </a:cubicBezTo>
                  <a:cubicBezTo>
                    <a:pt x="63" y="1"/>
                    <a:pt x="63" y="2"/>
                    <a:pt x="63" y="2"/>
                  </a:cubicBezTo>
                  <a:cubicBezTo>
                    <a:pt x="63" y="2"/>
                    <a:pt x="63" y="4"/>
                    <a:pt x="63" y="6"/>
                  </a:cubicBezTo>
                  <a:cubicBezTo>
                    <a:pt x="62" y="6"/>
                    <a:pt x="61" y="7"/>
                    <a:pt x="60" y="7"/>
                  </a:cubicBezTo>
                  <a:cubicBezTo>
                    <a:pt x="59" y="5"/>
                    <a:pt x="59" y="3"/>
                    <a:pt x="58" y="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2"/>
                    <a:pt x="55" y="3"/>
                    <a:pt x="55" y="3"/>
                  </a:cubicBezTo>
                  <a:cubicBezTo>
                    <a:pt x="55" y="4"/>
                    <a:pt x="56" y="6"/>
                    <a:pt x="56" y="8"/>
                  </a:cubicBezTo>
                  <a:cubicBezTo>
                    <a:pt x="55" y="8"/>
                    <a:pt x="54" y="8"/>
                    <a:pt x="53" y="8"/>
                  </a:cubicBezTo>
                  <a:cubicBezTo>
                    <a:pt x="52" y="7"/>
                    <a:pt x="51" y="5"/>
                    <a:pt x="51" y="4"/>
                  </a:cubicBezTo>
                  <a:cubicBezTo>
                    <a:pt x="51" y="4"/>
                    <a:pt x="51" y="4"/>
                    <a:pt x="50" y="4"/>
                  </a:cubicBezTo>
                  <a:cubicBezTo>
                    <a:pt x="50" y="3"/>
                    <a:pt x="50" y="3"/>
                    <a:pt x="49" y="3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4"/>
                    <a:pt x="48" y="5"/>
                    <a:pt x="48" y="5"/>
                  </a:cubicBezTo>
                  <a:cubicBezTo>
                    <a:pt x="48" y="6"/>
                    <a:pt x="49" y="8"/>
                    <a:pt x="49" y="10"/>
                  </a:cubicBezTo>
                  <a:cubicBezTo>
                    <a:pt x="48" y="10"/>
                    <a:pt x="47" y="10"/>
                    <a:pt x="47" y="11"/>
                  </a:cubicBezTo>
                  <a:cubicBezTo>
                    <a:pt x="46" y="9"/>
                    <a:pt x="45" y="7"/>
                    <a:pt x="44" y="7"/>
                  </a:cubicBezTo>
                  <a:cubicBezTo>
                    <a:pt x="44" y="6"/>
                    <a:pt x="44" y="6"/>
                    <a:pt x="43" y="6"/>
                  </a:cubicBezTo>
                  <a:cubicBezTo>
                    <a:pt x="43" y="6"/>
                    <a:pt x="43" y="6"/>
                    <a:pt x="42" y="6"/>
                  </a:cubicBezTo>
                  <a:cubicBezTo>
                    <a:pt x="42" y="6"/>
                    <a:pt x="42" y="7"/>
                    <a:pt x="42" y="7"/>
                  </a:cubicBezTo>
                  <a:cubicBezTo>
                    <a:pt x="41" y="7"/>
                    <a:pt x="41" y="8"/>
                    <a:pt x="42" y="8"/>
                  </a:cubicBezTo>
                  <a:cubicBezTo>
                    <a:pt x="42" y="8"/>
                    <a:pt x="42" y="10"/>
                    <a:pt x="43" y="12"/>
                  </a:cubicBezTo>
                  <a:cubicBezTo>
                    <a:pt x="42" y="13"/>
                    <a:pt x="41" y="13"/>
                    <a:pt x="40" y="14"/>
                  </a:cubicBezTo>
                  <a:cubicBezTo>
                    <a:pt x="39" y="12"/>
                    <a:pt x="38" y="10"/>
                    <a:pt x="38" y="10"/>
                  </a:cubicBezTo>
                  <a:cubicBezTo>
                    <a:pt x="37" y="10"/>
                    <a:pt x="37" y="10"/>
                    <a:pt x="37" y="9"/>
                  </a:cubicBezTo>
                  <a:cubicBezTo>
                    <a:pt x="36" y="9"/>
                    <a:pt x="36" y="9"/>
                    <a:pt x="3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1"/>
                    <a:pt x="35" y="11"/>
                    <a:pt x="35" y="12"/>
                  </a:cubicBezTo>
                  <a:cubicBezTo>
                    <a:pt x="35" y="12"/>
                    <a:pt x="36" y="14"/>
                    <a:pt x="37" y="16"/>
                  </a:cubicBezTo>
                  <a:cubicBezTo>
                    <a:pt x="36" y="16"/>
                    <a:pt x="35" y="17"/>
                    <a:pt x="34" y="17"/>
                  </a:cubicBezTo>
                  <a:cubicBezTo>
                    <a:pt x="33" y="16"/>
                    <a:pt x="32" y="14"/>
                    <a:pt x="31" y="14"/>
                  </a:cubicBezTo>
                  <a:cubicBezTo>
                    <a:pt x="31" y="14"/>
                    <a:pt x="31" y="13"/>
                    <a:pt x="30" y="13"/>
                  </a:cubicBezTo>
                  <a:cubicBezTo>
                    <a:pt x="30" y="13"/>
                    <a:pt x="30" y="14"/>
                    <a:pt x="29" y="14"/>
                  </a:cubicBezTo>
                  <a:cubicBezTo>
                    <a:pt x="29" y="14"/>
                    <a:pt x="29" y="14"/>
                    <a:pt x="29" y="15"/>
                  </a:cubicBezTo>
                  <a:cubicBezTo>
                    <a:pt x="29" y="15"/>
                    <a:pt x="29" y="15"/>
                    <a:pt x="29" y="16"/>
                  </a:cubicBezTo>
                  <a:cubicBezTo>
                    <a:pt x="29" y="16"/>
                    <a:pt x="30" y="18"/>
                    <a:pt x="31" y="20"/>
                  </a:cubicBezTo>
                  <a:cubicBezTo>
                    <a:pt x="30" y="20"/>
                    <a:pt x="30" y="21"/>
                    <a:pt x="29" y="21"/>
                  </a:cubicBezTo>
                  <a:cubicBezTo>
                    <a:pt x="27" y="20"/>
                    <a:pt x="26" y="19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1"/>
                    <a:pt x="25" y="23"/>
                    <a:pt x="26" y="24"/>
                  </a:cubicBezTo>
                  <a:cubicBezTo>
                    <a:pt x="25" y="25"/>
                    <a:pt x="24" y="26"/>
                    <a:pt x="24" y="26"/>
                  </a:cubicBezTo>
                  <a:cubicBezTo>
                    <a:pt x="22" y="25"/>
                    <a:pt x="21" y="24"/>
                    <a:pt x="20" y="24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9" y="23"/>
                    <a:pt x="18" y="23"/>
                    <a:pt x="18" y="24"/>
                  </a:cubicBezTo>
                  <a:cubicBezTo>
                    <a:pt x="18" y="24"/>
                    <a:pt x="18" y="24"/>
                    <a:pt x="18" y="25"/>
                  </a:cubicBezTo>
                  <a:cubicBezTo>
                    <a:pt x="18" y="25"/>
                    <a:pt x="18" y="26"/>
                    <a:pt x="18" y="26"/>
                  </a:cubicBezTo>
                  <a:cubicBezTo>
                    <a:pt x="18" y="26"/>
                    <a:pt x="20" y="28"/>
                    <a:pt x="21" y="29"/>
                  </a:cubicBezTo>
                  <a:cubicBezTo>
                    <a:pt x="21" y="30"/>
                    <a:pt x="20" y="31"/>
                    <a:pt x="19" y="31"/>
                  </a:cubicBezTo>
                  <a:cubicBezTo>
                    <a:pt x="18" y="30"/>
                    <a:pt x="16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4" y="29"/>
                    <a:pt x="14" y="29"/>
                    <a:pt x="14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3" y="31"/>
                    <a:pt x="14" y="32"/>
                  </a:cubicBezTo>
                  <a:cubicBezTo>
                    <a:pt x="14" y="32"/>
                    <a:pt x="16" y="33"/>
                    <a:pt x="17" y="35"/>
                  </a:cubicBezTo>
                  <a:cubicBezTo>
                    <a:pt x="16" y="35"/>
                    <a:pt x="16" y="36"/>
                    <a:pt x="15" y="37"/>
                  </a:cubicBezTo>
                  <a:cubicBezTo>
                    <a:pt x="14" y="36"/>
                    <a:pt x="12" y="35"/>
                    <a:pt x="11" y="35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10" y="36"/>
                    <a:pt x="9" y="36"/>
                  </a:cubicBezTo>
                  <a:cubicBezTo>
                    <a:pt x="9" y="36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10" y="38"/>
                    <a:pt x="12" y="39"/>
                    <a:pt x="13" y="40"/>
                  </a:cubicBezTo>
                  <a:cubicBezTo>
                    <a:pt x="13" y="41"/>
                    <a:pt x="12" y="42"/>
                    <a:pt x="12" y="43"/>
                  </a:cubicBezTo>
                  <a:cubicBezTo>
                    <a:pt x="10" y="43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3"/>
                  </a:cubicBezTo>
                  <a:cubicBezTo>
                    <a:pt x="6" y="43"/>
                    <a:pt x="6" y="43"/>
                    <a:pt x="6" y="44"/>
                  </a:cubicBezTo>
                  <a:cubicBezTo>
                    <a:pt x="6" y="44"/>
                    <a:pt x="6" y="44"/>
                    <a:pt x="7" y="45"/>
                  </a:cubicBezTo>
                  <a:cubicBezTo>
                    <a:pt x="7" y="45"/>
                    <a:pt x="9" y="46"/>
                    <a:pt x="10" y="47"/>
                  </a:cubicBezTo>
                  <a:cubicBezTo>
                    <a:pt x="10" y="48"/>
                    <a:pt x="10" y="49"/>
                    <a:pt x="9" y="50"/>
                  </a:cubicBezTo>
                  <a:cubicBezTo>
                    <a:pt x="7" y="49"/>
                    <a:pt x="6" y="49"/>
                    <a:pt x="5" y="49"/>
                  </a:cubicBezTo>
                  <a:cubicBezTo>
                    <a:pt x="5" y="48"/>
                    <a:pt x="4" y="49"/>
                    <a:pt x="4" y="49"/>
                  </a:cubicBezTo>
                  <a:cubicBezTo>
                    <a:pt x="4" y="49"/>
                    <a:pt x="3" y="49"/>
                    <a:pt x="3" y="50"/>
                  </a:cubicBezTo>
                  <a:cubicBezTo>
                    <a:pt x="3" y="50"/>
                    <a:pt x="3" y="50"/>
                    <a:pt x="3" y="51"/>
                  </a:cubicBezTo>
                  <a:cubicBezTo>
                    <a:pt x="3" y="51"/>
                    <a:pt x="4" y="51"/>
                    <a:pt x="4" y="52"/>
                  </a:cubicBezTo>
                  <a:cubicBezTo>
                    <a:pt x="4" y="52"/>
                    <a:pt x="6" y="53"/>
                    <a:pt x="8" y="53"/>
                  </a:cubicBezTo>
                  <a:cubicBezTo>
                    <a:pt x="8" y="54"/>
                    <a:pt x="8" y="55"/>
                    <a:pt x="7" y="56"/>
                  </a:cubicBezTo>
                  <a:cubicBezTo>
                    <a:pt x="6" y="56"/>
                    <a:pt x="3" y="56"/>
                    <a:pt x="3" y="56"/>
                  </a:cubicBezTo>
                  <a:cubicBezTo>
                    <a:pt x="3" y="56"/>
                    <a:pt x="2" y="56"/>
                    <a:pt x="2" y="56"/>
                  </a:cubicBezTo>
                  <a:cubicBezTo>
                    <a:pt x="2" y="56"/>
                    <a:pt x="1" y="57"/>
                    <a:pt x="1" y="57"/>
                  </a:cubicBezTo>
                  <a:cubicBezTo>
                    <a:pt x="1" y="57"/>
                    <a:pt x="1" y="58"/>
                    <a:pt x="2" y="58"/>
                  </a:cubicBezTo>
                  <a:cubicBezTo>
                    <a:pt x="2" y="58"/>
                    <a:pt x="2" y="59"/>
                    <a:pt x="2" y="59"/>
                  </a:cubicBezTo>
                  <a:cubicBezTo>
                    <a:pt x="3" y="59"/>
                    <a:pt x="5" y="59"/>
                    <a:pt x="7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4" y="63"/>
                    <a:pt x="2" y="63"/>
                    <a:pt x="2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2" y="66"/>
                    <a:pt x="4" y="67"/>
                    <a:pt x="6" y="67"/>
                  </a:cubicBezTo>
                  <a:cubicBezTo>
                    <a:pt x="6" y="68"/>
                    <a:pt x="6" y="69"/>
                    <a:pt x="6" y="70"/>
                  </a:cubicBezTo>
                  <a:cubicBezTo>
                    <a:pt x="4" y="70"/>
                    <a:pt x="2" y="70"/>
                    <a:pt x="1" y="70"/>
                  </a:cubicBezTo>
                  <a:cubicBezTo>
                    <a:pt x="1" y="70"/>
                    <a:pt x="0" y="71"/>
                    <a:pt x="0" y="71"/>
                  </a:cubicBezTo>
                  <a:cubicBezTo>
                    <a:pt x="0" y="71"/>
                    <a:pt x="0" y="71"/>
                    <a:pt x="0" y="72"/>
                  </a:cubicBezTo>
                  <a:cubicBezTo>
                    <a:pt x="0" y="72"/>
                    <a:pt x="0" y="73"/>
                    <a:pt x="0" y="73"/>
                  </a:cubicBezTo>
                  <a:cubicBezTo>
                    <a:pt x="0" y="73"/>
                    <a:pt x="1" y="73"/>
                    <a:pt x="1" y="73"/>
                  </a:cubicBezTo>
                  <a:cubicBezTo>
                    <a:pt x="2" y="74"/>
                    <a:pt x="4" y="74"/>
                    <a:pt x="6" y="74"/>
                  </a:cubicBezTo>
                  <a:cubicBezTo>
                    <a:pt x="6" y="75"/>
                    <a:pt x="6" y="76"/>
                    <a:pt x="6" y="77"/>
                  </a:cubicBezTo>
                  <a:cubicBezTo>
                    <a:pt x="4" y="77"/>
                    <a:pt x="2" y="78"/>
                    <a:pt x="1" y="78"/>
                  </a:cubicBezTo>
                  <a:cubicBezTo>
                    <a:pt x="1" y="78"/>
                    <a:pt x="1" y="78"/>
                    <a:pt x="0" y="7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0" y="80"/>
                    <a:pt x="1" y="80"/>
                  </a:cubicBezTo>
                  <a:cubicBezTo>
                    <a:pt x="1" y="81"/>
                    <a:pt x="1" y="81"/>
                    <a:pt x="2" y="81"/>
                  </a:cubicBezTo>
                  <a:cubicBezTo>
                    <a:pt x="2" y="81"/>
                    <a:pt x="4" y="81"/>
                    <a:pt x="6" y="81"/>
                  </a:cubicBezTo>
                  <a:cubicBezTo>
                    <a:pt x="6" y="82"/>
                    <a:pt x="6" y="83"/>
                    <a:pt x="7" y="84"/>
                  </a:cubicBezTo>
                  <a:cubicBezTo>
                    <a:pt x="5" y="84"/>
                    <a:pt x="3" y="85"/>
                    <a:pt x="2" y="85"/>
                  </a:cubicBezTo>
                  <a:cubicBezTo>
                    <a:pt x="2" y="85"/>
                    <a:pt x="2" y="85"/>
                    <a:pt x="2" y="86"/>
                  </a:cubicBezTo>
                  <a:cubicBezTo>
                    <a:pt x="1" y="86"/>
                    <a:pt x="1" y="86"/>
                    <a:pt x="1" y="87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2" y="88"/>
                    <a:pt x="3" y="88"/>
                    <a:pt x="3" y="88"/>
                  </a:cubicBezTo>
                  <a:cubicBezTo>
                    <a:pt x="3" y="88"/>
                    <a:pt x="6" y="88"/>
                    <a:pt x="7" y="88"/>
                  </a:cubicBezTo>
                  <a:cubicBezTo>
                    <a:pt x="8" y="89"/>
                    <a:pt x="8" y="90"/>
                    <a:pt x="8" y="90"/>
                  </a:cubicBezTo>
                  <a:cubicBezTo>
                    <a:pt x="6" y="91"/>
                    <a:pt x="4" y="92"/>
                    <a:pt x="4" y="92"/>
                  </a:cubicBezTo>
                  <a:cubicBezTo>
                    <a:pt x="4" y="92"/>
                    <a:pt x="3" y="93"/>
                    <a:pt x="3" y="93"/>
                  </a:cubicBezTo>
                  <a:cubicBezTo>
                    <a:pt x="3" y="93"/>
                    <a:pt x="3" y="94"/>
                    <a:pt x="3" y="94"/>
                  </a:cubicBezTo>
                  <a:cubicBezTo>
                    <a:pt x="3" y="95"/>
                    <a:pt x="4" y="95"/>
                    <a:pt x="4" y="95"/>
                  </a:cubicBezTo>
                  <a:cubicBezTo>
                    <a:pt x="4" y="95"/>
                    <a:pt x="5" y="95"/>
                    <a:pt x="5" y="95"/>
                  </a:cubicBezTo>
                  <a:cubicBezTo>
                    <a:pt x="6" y="95"/>
                    <a:pt x="7" y="95"/>
                    <a:pt x="9" y="94"/>
                  </a:cubicBezTo>
                  <a:cubicBezTo>
                    <a:pt x="10" y="95"/>
                    <a:pt x="10" y="96"/>
                    <a:pt x="10" y="97"/>
                  </a:cubicBezTo>
                  <a:cubicBezTo>
                    <a:pt x="9" y="98"/>
                    <a:pt x="7" y="99"/>
                    <a:pt x="7" y="99"/>
                  </a:cubicBezTo>
                  <a:cubicBezTo>
                    <a:pt x="6" y="99"/>
                    <a:pt x="6" y="100"/>
                    <a:pt x="6" y="100"/>
                  </a:cubicBezTo>
                  <a:cubicBezTo>
                    <a:pt x="6" y="100"/>
                    <a:pt x="6" y="101"/>
                    <a:pt x="6" y="101"/>
                  </a:cubicBezTo>
                  <a:cubicBezTo>
                    <a:pt x="6" y="102"/>
                    <a:pt x="6" y="102"/>
                    <a:pt x="7" y="102"/>
                  </a:cubicBezTo>
                  <a:cubicBezTo>
                    <a:pt x="7" y="102"/>
                    <a:pt x="7" y="102"/>
                    <a:pt x="8" y="102"/>
                  </a:cubicBezTo>
                  <a:cubicBezTo>
                    <a:pt x="8" y="102"/>
                    <a:pt x="10" y="101"/>
                    <a:pt x="12" y="101"/>
                  </a:cubicBezTo>
                  <a:cubicBezTo>
                    <a:pt x="12" y="102"/>
                    <a:pt x="13" y="102"/>
                    <a:pt x="13" y="103"/>
                  </a:cubicBezTo>
                  <a:cubicBezTo>
                    <a:pt x="12" y="104"/>
                    <a:pt x="10" y="106"/>
                    <a:pt x="10" y="106"/>
                  </a:cubicBezTo>
                  <a:cubicBezTo>
                    <a:pt x="10" y="106"/>
                    <a:pt x="9" y="106"/>
                    <a:pt x="9" y="107"/>
                  </a:cubicBezTo>
                  <a:cubicBezTo>
                    <a:pt x="9" y="107"/>
                    <a:pt x="9" y="107"/>
                    <a:pt x="9" y="108"/>
                  </a:cubicBezTo>
                  <a:cubicBezTo>
                    <a:pt x="10" y="108"/>
                    <a:pt x="10" y="109"/>
                    <a:pt x="10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2" y="108"/>
                    <a:pt x="14" y="107"/>
                    <a:pt x="15" y="107"/>
                  </a:cubicBezTo>
                  <a:cubicBezTo>
                    <a:pt x="16" y="107"/>
                    <a:pt x="16" y="108"/>
                    <a:pt x="17" y="109"/>
                  </a:cubicBezTo>
                  <a:cubicBezTo>
                    <a:pt x="16" y="110"/>
                    <a:pt x="14" y="112"/>
                    <a:pt x="14" y="112"/>
                  </a:cubicBezTo>
                  <a:cubicBezTo>
                    <a:pt x="13" y="112"/>
                    <a:pt x="13" y="113"/>
                    <a:pt x="13" y="113"/>
                  </a:cubicBezTo>
                  <a:cubicBezTo>
                    <a:pt x="13" y="114"/>
                    <a:pt x="13" y="114"/>
                    <a:pt x="14" y="114"/>
                  </a:cubicBezTo>
                  <a:cubicBezTo>
                    <a:pt x="14" y="114"/>
                    <a:pt x="14" y="115"/>
                    <a:pt x="14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6" y="114"/>
                    <a:pt x="18" y="113"/>
                    <a:pt x="19" y="112"/>
                  </a:cubicBezTo>
                  <a:cubicBezTo>
                    <a:pt x="20" y="113"/>
                    <a:pt x="21" y="114"/>
                    <a:pt x="21" y="115"/>
                  </a:cubicBezTo>
                  <a:cubicBezTo>
                    <a:pt x="20" y="116"/>
                    <a:pt x="18" y="118"/>
                    <a:pt x="18" y="118"/>
                  </a:cubicBezTo>
                  <a:cubicBezTo>
                    <a:pt x="18" y="118"/>
                    <a:pt x="18" y="119"/>
                    <a:pt x="18" y="119"/>
                  </a:cubicBezTo>
                  <a:cubicBezTo>
                    <a:pt x="18" y="119"/>
                    <a:pt x="18" y="120"/>
                    <a:pt x="18" y="120"/>
                  </a:cubicBezTo>
                  <a:cubicBezTo>
                    <a:pt x="18" y="120"/>
                    <a:pt x="19" y="121"/>
                    <a:pt x="19" y="121"/>
                  </a:cubicBezTo>
                  <a:cubicBezTo>
                    <a:pt x="20" y="121"/>
                    <a:pt x="20" y="121"/>
                    <a:pt x="20" y="120"/>
                  </a:cubicBezTo>
                  <a:cubicBezTo>
                    <a:pt x="21" y="120"/>
                    <a:pt x="22" y="119"/>
                    <a:pt x="24" y="118"/>
                  </a:cubicBezTo>
                  <a:cubicBezTo>
                    <a:pt x="24" y="118"/>
                    <a:pt x="25" y="119"/>
                    <a:pt x="26" y="120"/>
                  </a:cubicBezTo>
                  <a:cubicBezTo>
                    <a:pt x="25" y="121"/>
                    <a:pt x="24" y="123"/>
                    <a:pt x="23" y="123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3" y="125"/>
                    <a:pt x="23" y="125"/>
                    <a:pt x="24" y="125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5" y="126"/>
                    <a:pt x="25" y="126"/>
                    <a:pt x="26" y="125"/>
                  </a:cubicBezTo>
                  <a:cubicBezTo>
                    <a:pt x="26" y="125"/>
                    <a:pt x="27" y="124"/>
                    <a:pt x="29" y="122"/>
                  </a:cubicBezTo>
                  <a:cubicBezTo>
                    <a:pt x="30" y="123"/>
                    <a:pt x="30" y="124"/>
                    <a:pt x="31" y="124"/>
                  </a:cubicBezTo>
                  <a:cubicBezTo>
                    <a:pt x="30" y="126"/>
                    <a:pt x="29" y="128"/>
                    <a:pt x="29" y="128"/>
                  </a:cubicBezTo>
                  <a:cubicBezTo>
                    <a:pt x="29" y="128"/>
                    <a:pt x="29" y="129"/>
                    <a:pt x="29" y="129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1" y="130"/>
                    <a:pt x="31" y="130"/>
                    <a:pt x="31" y="130"/>
                  </a:cubicBezTo>
                  <a:cubicBezTo>
                    <a:pt x="32" y="130"/>
                    <a:pt x="33" y="128"/>
                    <a:pt x="34" y="127"/>
                  </a:cubicBezTo>
                  <a:cubicBezTo>
                    <a:pt x="35" y="127"/>
                    <a:pt x="36" y="128"/>
                    <a:pt x="37" y="128"/>
                  </a:cubicBezTo>
                  <a:cubicBezTo>
                    <a:pt x="36" y="130"/>
                    <a:pt x="35" y="132"/>
                    <a:pt x="35" y="132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5" y="134"/>
                    <a:pt x="35" y="134"/>
                    <a:pt x="36" y="134"/>
                  </a:cubicBezTo>
                  <a:cubicBezTo>
                    <a:pt x="36" y="134"/>
                    <a:pt x="36" y="134"/>
                    <a:pt x="37" y="134"/>
                  </a:cubicBezTo>
                  <a:cubicBezTo>
                    <a:pt x="37" y="134"/>
                    <a:pt x="37" y="134"/>
                    <a:pt x="38" y="134"/>
                  </a:cubicBezTo>
                  <a:cubicBezTo>
                    <a:pt x="38" y="133"/>
                    <a:pt x="39" y="132"/>
                    <a:pt x="40" y="130"/>
                  </a:cubicBezTo>
                  <a:cubicBezTo>
                    <a:pt x="41" y="131"/>
                    <a:pt x="42" y="131"/>
                    <a:pt x="43" y="131"/>
                  </a:cubicBezTo>
                  <a:cubicBezTo>
                    <a:pt x="42" y="133"/>
                    <a:pt x="42" y="135"/>
                    <a:pt x="42" y="136"/>
                  </a:cubicBezTo>
                  <a:cubicBezTo>
                    <a:pt x="41" y="136"/>
                    <a:pt x="41" y="137"/>
                    <a:pt x="42" y="137"/>
                  </a:cubicBezTo>
                  <a:cubicBezTo>
                    <a:pt x="42" y="137"/>
                    <a:pt x="42" y="137"/>
                    <a:pt x="42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4" y="138"/>
                    <a:pt x="44" y="137"/>
                    <a:pt x="44" y="137"/>
                  </a:cubicBezTo>
                  <a:cubicBezTo>
                    <a:pt x="45" y="137"/>
                    <a:pt x="46" y="135"/>
                    <a:pt x="47" y="133"/>
                  </a:cubicBezTo>
                  <a:cubicBezTo>
                    <a:pt x="47" y="134"/>
                    <a:pt x="48" y="134"/>
                    <a:pt x="49" y="134"/>
                  </a:cubicBezTo>
                  <a:cubicBezTo>
                    <a:pt x="49" y="136"/>
                    <a:pt x="48" y="138"/>
                    <a:pt x="48" y="139"/>
                  </a:cubicBezTo>
                  <a:cubicBezTo>
                    <a:pt x="48" y="139"/>
                    <a:pt x="48" y="139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51" y="140"/>
                    <a:pt x="51" y="140"/>
                    <a:pt x="51" y="139"/>
                  </a:cubicBezTo>
                  <a:cubicBezTo>
                    <a:pt x="51" y="139"/>
                    <a:pt x="52" y="137"/>
                    <a:pt x="53" y="135"/>
                  </a:cubicBezTo>
                  <a:cubicBezTo>
                    <a:pt x="54" y="136"/>
                    <a:pt x="55" y="136"/>
                    <a:pt x="56" y="136"/>
                  </a:cubicBezTo>
                  <a:cubicBezTo>
                    <a:pt x="56" y="138"/>
                    <a:pt x="55" y="140"/>
                    <a:pt x="55" y="141"/>
                  </a:cubicBezTo>
                  <a:cubicBezTo>
                    <a:pt x="55" y="141"/>
                    <a:pt x="55" y="141"/>
                    <a:pt x="56" y="142"/>
                  </a:cubicBezTo>
                  <a:cubicBezTo>
                    <a:pt x="56" y="142"/>
                    <a:pt x="56" y="142"/>
                    <a:pt x="57" y="142"/>
                  </a:cubicBezTo>
                  <a:cubicBezTo>
                    <a:pt x="57" y="142"/>
                    <a:pt x="57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9" y="141"/>
                    <a:pt x="59" y="139"/>
                    <a:pt x="60" y="137"/>
                  </a:cubicBezTo>
                  <a:cubicBezTo>
                    <a:pt x="61" y="137"/>
                    <a:pt x="62" y="137"/>
                    <a:pt x="63" y="137"/>
                  </a:cubicBezTo>
                  <a:cubicBezTo>
                    <a:pt x="63" y="139"/>
                    <a:pt x="63" y="142"/>
                    <a:pt x="63" y="142"/>
                  </a:cubicBezTo>
                  <a:cubicBezTo>
                    <a:pt x="63" y="142"/>
                    <a:pt x="63" y="143"/>
                    <a:pt x="63" y="143"/>
                  </a:cubicBezTo>
                  <a:cubicBezTo>
                    <a:pt x="63" y="143"/>
                    <a:pt x="64" y="143"/>
                    <a:pt x="64" y="14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43"/>
                    <a:pt x="66" y="143"/>
                    <a:pt x="66" y="142"/>
                  </a:cubicBezTo>
                  <a:cubicBezTo>
                    <a:pt x="66" y="142"/>
                    <a:pt x="66" y="140"/>
                    <a:pt x="67" y="138"/>
                  </a:cubicBezTo>
                  <a:cubicBezTo>
                    <a:pt x="68" y="138"/>
                    <a:pt x="69" y="138"/>
                    <a:pt x="70" y="138"/>
                  </a:cubicBezTo>
                  <a:cubicBezTo>
                    <a:pt x="70" y="140"/>
                    <a:pt x="70" y="142"/>
                    <a:pt x="70" y="142"/>
                  </a:cubicBezTo>
                  <a:cubicBezTo>
                    <a:pt x="70" y="143"/>
                    <a:pt x="70" y="143"/>
                    <a:pt x="71" y="143"/>
                  </a:cubicBezTo>
                  <a:cubicBezTo>
                    <a:pt x="71" y="144"/>
                    <a:pt x="71" y="144"/>
                    <a:pt x="72" y="144"/>
                  </a:cubicBezTo>
                  <a:cubicBezTo>
                    <a:pt x="72" y="144"/>
                    <a:pt x="72" y="144"/>
                    <a:pt x="73" y="143"/>
                  </a:cubicBezTo>
                  <a:cubicBezTo>
                    <a:pt x="73" y="143"/>
                    <a:pt x="73" y="143"/>
                    <a:pt x="73" y="142"/>
                  </a:cubicBezTo>
                  <a:cubicBezTo>
                    <a:pt x="73" y="142"/>
                    <a:pt x="73" y="140"/>
                    <a:pt x="74" y="138"/>
                  </a:cubicBezTo>
                  <a:cubicBezTo>
                    <a:pt x="75" y="138"/>
                    <a:pt x="75" y="138"/>
                    <a:pt x="77" y="138"/>
                  </a:cubicBezTo>
                  <a:cubicBezTo>
                    <a:pt x="77" y="140"/>
                    <a:pt x="77" y="142"/>
                    <a:pt x="77" y="142"/>
                  </a:cubicBezTo>
                  <a:cubicBezTo>
                    <a:pt x="77" y="143"/>
                    <a:pt x="78" y="143"/>
                    <a:pt x="78" y="143"/>
                  </a:cubicBezTo>
                  <a:cubicBezTo>
                    <a:pt x="78" y="143"/>
                    <a:pt x="79" y="143"/>
                    <a:pt x="79" y="143"/>
                  </a:cubicBezTo>
                  <a:cubicBezTo>
                    <a:pt x="79" y="143"/>
                    <a:pt x="80" y="143"/>
                    <a:pt x="80" y="143"/>
                  </a:cubicBezTo>
                  <a:cubicBezTo>
                    <a:pt x="80" y="143"/>
                    <a:pt x="81" y="142"/>
                    <a:pt x="81" y="142"/>
                  </a:cubicBezTo>
                  <a:cubicBezTo>
                    <a:pt x="81" y="142"/>
                    <a:pt x="81" y="139"/>
                    <a:pt x="80" y="137"/>
                  </a:cubicBezTo>
                  <a:cubicBezTo>
                    <a:pt x="81" y="137"/>
                    <a:pt x="82" y="137"/>
                    <a:pt x="83" y="137"/>
                  </a:cubicBezTo>
                  <a:cubicBezTo>
                    <a:pt x="84" y="139"/>
                    <a:pt x="85" y="141"/>
                    <a:pt x="85" y="141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0"/>
                    <a:pt x="87" y="138"/>
                    <a:pt x="87" y="136"/>
                  </a:cubicBezTo>
                  <a:cubicBezTo>
                    <a:pt x="88" y="136"/>
                    <a:pt x="89" y="136"/>
                    <a:pt x="90" y="135"/>
                  </a:cubicBezTo>
                  <a:cubicBezTo>
                    <a:pt x="91" y="137"/>
                    <a:pt x="92" y="139"/>
                    <a:pt x="92" y="139"/>
                  </a:cubicBezTo>
                  <a:cubicBezTo>
                    <a:pt x="92" y="140"/>
                    <a:pt x="92" y="140"/>
                    <a:pt x="93" y="140"/>
                  </a:cubicBezTo>
                  <a:cubicBezTo>
                    <a:pt x="93" y="140"/>
                    <a:pt x="93" y="140"/>
                    <a:pt x="94" y="140"/>
                  </a:cubicBezTo>
                  <a:cubicBezTo>
                    <a:pt x="94" y="140"/>
                    <a:pt x="94" y="140"/>
                    <a:pt x="95" y="140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8"/>
                    <a:pt x="94" y="136"/>
                    <a:pt x="94" y="134"/>
                  </a:cubicBezTo>
                  <a:cubicBezTo>
                    <a:pt x="95" y="134"/>
                    <a:pt x="96" y="134"/>
                    <a:pt x="97" y="133"/>
                  </a:cubicBezTo>
                  <a:cubicBezTo>
                    <a:pt x="98" y="135"/>
                    <a:pt x="99" y="137"/>
                    <a:pt x="99" y="137"/>
                  </a:cubicBezTo>
                  <a:cubicBezTo>
                    <a:pt x="99" y="137"/>
                    <a:pt x="99" y="138"/>
                    <a:pt x="100" y="138"/>
                  </a:cubicBezTo>
                  <a:cubicBezTo>
                    <a:pt x="100" y="138"/>
                    <a:pt x="100" y="138"/>
                    <a:pt x="101" y="138"/>
                  </a:cubicBezTo>
                  <a:cubicBezTo>
                    <a:pt x="101" y="137"/>
                    <a:pt x="101" y="137"/>
                    <a:pt x="102" y="137"/>
                  </a:cubicBezTo>
                  <a:cubicBezTo>
                    <a:pt x="102" y="137"/>
                    <a:pt x="102" y="136"/>
                    <a:pt x="102" y="136"/>
                  </a:cubicBezTo>
                  <a:cubicBezTo>
                    <a:pt x="102" y="135"/>
                    <a:pt x="101" y="133"/>
                    <a:pt x="100" y="131"/>
                  </a:cubicBezTo>
                  <a:cubicBezTo>
                    <a:pt x="101" y="131"/>
                    <a:pt x="102" y="131"/>
                    <a:pt x="103" y="130"/>
                  </a:cubicBezTo>
                  <a:cubicBezTo>
                    <a:pt x="104" y="132"/>
                    <a:pt x="105" y="133"/>
                    <a:pt x="105" y="134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4"/>
                    <a:pt x="107" y="134"/>
                    <a:pt x="107" y="134"/>
                  </a:cubicBezTo>
                  <a:cubicBezTo>
                    <a:pt x="108" y="134"/>
                    <a:pt x="108" y="134"/>
                    <a:pt x="108" y="133"/>
                  </a:cubicBezTo>
                  <a:cubicBezTo>
                    <a:pt x="108" y="133"/>
                    <a:pt x="108" y="133"/>
                    <a:pt x="108" y="132"/>
                  </a:cubicBezTo>
                  <a:cubicBezTo>
                    <a:pt x="108" y="132"/>
                    <a:pt x="107" y="130"/>
                    <a:pt x="106" y="128"/>
                  </a:cubicBezTo>
                  <a:cubicBezTo>
                    <a:pt x="107" y="128"/>
                    <a:pt x="108" y="127"/>
                    <a:pt x="109" y="127"/>
                  </a:cubicBezTo>
                  <a:cubicBezTo>
                    <a:pt x="110" y="128"/>
                    <a:pt x="111" y="130"/>
                    <a:pt x="112" y="130"/>
                  </a:cubicBezTo>
                  <a:cubicBezTo>
                    <a:pt x="112" y="130"/>
                    <a:pt x="112" y="130"/>
                    <a:pt x="113" y="130"/>
                  </a:cubicBezTo>
                  <a:cubicBezTo>
                    <a:pt x="113" y="130"/>
                    <a:pt x="113" y="130"/>
                    <a:pt x="114" y="130"/>
                  </a:cubicBezTo>
                  <a:cubicBezTo>
                    <a:pt x="114" y="130"/>
                    <a:pt x="114" y="130"/>
                    <a:pt x="114" y="129"/>
                  </a:cubicBezTo>
                  <a:cubicBezTo>
                    <a:pt x="114" y="129"/>
                    <a:pt x="114" y="128"/>
                    <a:pt x="114" y="128"/>
                  </a:cubicBezTo>
                  <a:cubicBezTo>
                    <a:pt x="114" y="128"/>
                    <a:pt x="113" y="126"/>
                    <a:pt x="112" y="124"/>
                  </a:cubicBezTo>
                  <a:cubicBezTo>
                    <a:pt x="113" y="124"/>
                    <a:pt x="114" y="123"/>
                    <a:pt x="114" y="122"/>
                  </a:cubicBezTo>
                  <a:cubicBezTo>
                    <a:pt x="116" y="124"/>
                    <a:pt x="117" y="125"/>
                    <a:pt x="118" y="125"/>
                  </a:cubicBezTo>
                  <a:cubicBezTo>
                    <a:pt x="118" y="126"/>
                    <a:pt x="118" y="126"/>
                    <a:pt x="119" y="126"/>
                  </a:cubicBezTo>
                  <a:cubicBezTo>
                    <a:pt x="119" y="126"/>
                    <a:pt x="119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24"/>
                    <a:pt x="120" y="124"/>
                    <a:pt x="120" y="123"/>
                  </a:cubicBezTo>
                  <a:cubicBezTo>
                    <a:pt x="120" y="123"/>
                    <a:pt x="118" y="121"/>
                    <a:pt x="117" y="120"/>
                  </a:cubicBezTo>
                  <a:cubicBezTo>
                    <a:pt x="118" y="119"/>
                    <a:pt x="119" y="118"/>
                    <a:pt x="119" y="118"/>
                  </a:cubicBezTo>
                  <a:cubicBezTo>
                    <a:pt x="121" y="119"/>
                    <a:pt x="123" y="120"/>
                    <a:pt x="123" y="120"/>
                  </a:cubicBezTo>
                  <a:cubicBezTo>
                    <a:pt x="123" y="121"/>
                    <a:pt x="124" y="121"/>
                    <a:pt x="124" y="121"/>
                  </a:cubicBezTo>
                  <a:cubicBezTo>
                    <a:pt x="124" y="121"/>
                    <a:pt x="125" y="120"/>
                    <a:pt x="125" y="120"/>
                  </a:cubicBezTo>
                  <a:cubicBezTo>
                    <a:pt x="125" y="120"/>
                    <a:pt x="125" y="119"/>
                    <a:pt x="125" y="119"/>
                  </a:cubicBezTo>
                  <a:cubicBezTo>
                    <a:pt x="125" y="119"/>
                    <a:pt x="125" y="118"/>
                    <a:pt x="125" y="118"/>
                  </a:cubicBezTo>
                  <a:cubicBezTo>
                    <a:pt x="125" y="118"/>
                    <a:pt x="123" y="116"/>
                    <a:pt x="122" y="115"/>
                  </a:cubicBezTo>
                  <a:cubicBezTo>
                    <a:pt x="123" y="114"/>
                    <a:pt x="123" y="113"/>
                    <a:pt x="124" y="112"/>
                  </a:cubicBezTo>
                  <a:cubicBezTo>
                    <a:pt x="125" y="113"/>
                    <a:pt x="127" y="114"/>
                    <a:pt x="128" y="115"/>
                  </a:cubicBezTo>
                  <a:cubicBezTo>
                    <a:pt x="128" y="115"/>
                    <a:pt x="128" y="115"/>
                    <a:pt x="129" y="115"/>
                  </a:cubicBezTo>
                  <a:cubicBezTo>
                    <a:pt x="129" y="115"/>
                    <a:pt x="129" y="114"/>
                    <a:pt x="130" y="114"/>
                  </a:cubicBezTo>
                  <a:cubicBezTo>
                    <a:pt x="130" y="114"/>
                    <a:pt x="130" y="114"/>
                    <a:pt x="130" y="113"/>
                  </a:cubicBezTo>
                  <a:cubicBezTo>
                    <a:pt x="130" y="113"/>
                    <a:pt x="130" y="112"/>
                    <a:pt x="129" y="112"/>
                  </a:cubicBezTo>
                  <a:cubicBezTo>
                    <a:pt x="129" y="112"/>
                    <a:pt x="128" y="110"/>
                    <a:pt x="126" y="109"/>
                  </a:cubicBezTo>
                  <a:cubicBezTo>
                    <a:pt x="127" y="108"/>
                    <a:pt x="127" y="107"/>
                    <a:pt x="128" y="107"/>
                  </a:cubicBezTo>
                  <a:cubicBezTo>
                    <a:pt x="130" y="107"/>
                    <a:pt x="131" y="108"/>
                    <a:pt x="132" y="109"/>
                  </a:cubicBezTo>
                  <a:cubicBezTo>
                    <a:pt x="132" y="109"/>
                    <a:pt x="133" y="109"/>
                    <a:pt x="133" y="109"/>
                  </a:cubicBezTo>
                  <a:cubicBezTo>
                    <a:pt x="133" y="109"/>
                    <a:pt x="134" y="108"/>
                    <a:pt x="134" y="108"/>
                  </a:cubicBezTo>
                  <a:cubicBezTo>
                    <a:pt x="134" y="107"/>
                    <a:pt x="134" y="107"/>
                    <a:pt x="134" y="107"/>
                  </a:cubicBezTo>
                  <a:cubicBezTo>
                    <a:pt x="134" y="106"/>
                    <a:pt x="134" y="106"/>
                    <a:pt x="133" y="106"/>
                  </a:cubicBezTo>
                  <a:cubicBezTo>
                    <a:pt x="133" y="106"/>
                    <a:pt x="131" y="104"/>
                    <a:pt x="130" y="103"/>
                  </a:cubicBezTo>
                  <a:cubicBezTo>
                    <a:pt x="130" y="102"/>
                    <a:pt x="131" y="102"/>
                    <a:pt x="131" y="101"/>
                  </a:cubicBezTo>
                  <a:cubicBezTo>
                    <a:pt x="133" y="101"/>
                    <a:pt x="135" y="102"/>
                    <a:pt x="135" y="102"/>
                  </a:cubicBezTo>
                  <a:cubicBezTo>
                    <a:pt x="136" y="102"/>
                    <a:pt x="136" y="102"/>
                    <a:pt x="136" y="102"/>
                  </a:cubicBezTo>
                  <a:cubicBezTo>
                    <a:pt x="137" y="102"/>
                    <a:pt x="137" y="102"/>
                    <a:pt x="137" y="101"/>
                  </a:cubicBezTo>
                  <a:cubicBezTo>
                    <a:pt x="137" y="101"/>
                    <a:pt x="137" y="100"/>
                    <a:pt x="137" y="100"/>
                  </a:cubicBezTo>
                  <a:cubicBezTo>
                    <a:pt x="137" y="100"/>
                    <a:pt x="137" y="99"/>
                    <a:pt x="137" y="99"/>
                  </a:cubicBezTo>
                  <a:cubicBezTo>
                    <a:pt x="136" y="99"/>
                    <a:pt x="134" y="98"/>
                    <a:pt x="133" y="97"/>
                  </a:cubicBezTo>
                  <a:cubicBezTo>
                    <a:pt x="133" y="96"/>
                    <a:pt x="133" y="95"/>
                    <a:pt x="134" y="94"/>
                  </a:cubicBezTo>
                  <a:cubicBezTo>
                    <a:pt x="136" y="95"/>
                    <a:pt x="138" y="95"/>
                    <a:pt x="138" y="95"/>
                  </a:cubicBezTo>
                  <a:cubicBezTo>
                    <a:pt x="138" y="95"/>
                    <a:pt x="139" y="95"/>
                    <a:pt x="139" y="95"/>
                  </a:cubicBezTo>
                  <a:cubicBezTo>
                    <a:pt x="139" y="95"/>
                    <a:pt x="140" y="95"/>
                    <a:pt x="140" y="94"/>
                  </a:cubicBezTo>
                  <a:cubicBezTo>
                    <a:pt x="140" y="94"/>
                    <a:pt x="140" y="93"/>
                    <a:pt x="140" y="93"/>
                  </a:cubicBezTo>
                  <a:cubicBezTo>
                    <a:pt x="140" y="93"/>
                    <a:pt x="139" y="92"/>
                    <a:pt x="139" y="92"/>
                  </a:cubicBezTo>
                  <a:cubicBezTo>
                    <a:pt x="139" y="92"/>
                    <a:pt x="137" y="91"/>
                    <a:pt x="135" y="90"/>
                  </a:cubicBezTo>
                  <a:cubicBezTo>
                    <a:pt x="135" y="90"/>
                    <a:pt x="135" y="89"/>
                    <a:pt x="136" y="88"/>
                  </a:cubicBezTo>
                  <a:cubicBezTo>
                    <a:pt x="138" y="88"/>
                    <a:pt x="140" y="88"/>
                    <a:pt x="140" y="88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42" y="88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0" y="85"/>
                    <a:pt x="138" y="84"/>
                    <a:pt x="137" y="84"/>
                  </a:cubicBezTo>
                  <a:cubicBezTo>
                    <a:pt x="137" y="83"/>
                    <a:pt x="137" y="82"/>
                    <a:pt x="137" y="81"/>
                  </a:cubicBezTo>
                  <a:cubicBezTo>
                    <a:pt x="139" y="81"/>
                    <a:pt x="141" y="81"/>
                    <a:pt x="141" y="81"/>
                  </a:cubicBezTo>
                  <a:cubicBezTo>
                    <a:pt x="142" y="81"/>
                    <a:pt x="142" y="81"/>
                    <a:pt x="142" y="80"/>
                  </a:cubicBezTo>
                  <a:cubicBezTo>
                    <a:pt x="143" y="80"/>
                    <a:pt x="143" y="80"/>
                    <a:pt x="143" y="79"/>
                  </a:cubicBezTo>
                  <a:cubicBezTo>
                    <a:pt x="143" y="79"/>
                    <a:pt x="143" y="79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1" y="78"/>
                    <a:pt x="139" y="77"/>
                    <a:pt x="137" y="77"/>
                  </a:cubicBezTo>
                  <a:cubicBezTo>
                    <a:pt x="138" y="76"/>
                    <a:pt x="138" y="75"/>
                    <a:pt x="138" y="74"/>
                  </a:cubicBezTo>
                  <a:cubicBezTo>
                    <a:pt x="139" y="74"/>
                    <a:pt x="142" y="74"/>
                    <a:pt x="142" y="73"/>
                  </a:cubicBezTo>
                  <a:close/>
                  <a:moveTo>
                    <a:pt x="72" y="129"/>
                  </a:moveTo>
                  <a:cubicBezTo>
                    <a:pt x="40" y="129"/>
                    <a:pt x="14" y="104"/>
                    <a:pt x="14" y="72"/>
                  </a:cubicBezTo>
                  <a:cubicBezTo>
                    <a:pt x="14" y="40"/>
                    <a:pt x="40" y="15"/>
                    <a:pt x="72" y="15"/>
                  </a:cubicBezTo>
                  <a:cubicBezTo>
                    <a:pt x="103" y="15"/>
                    <a:pt x="129" y="40"/>
                    <a:pt x="129" y="72"/>
                  </a:cubicBezTo>
                  <a:cubicBezTo>
                    <a:pt x="129" y="104"/>
                    <a:pt x="103" y="129"/>
                    <a:pt x="72" y="129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984500" y="3778251"/>
              <a:ext cx="821267" cy="819151"/>
            </a:xfrm>
            <a:custGeom>
              <a:avLst/>
              <a:gdLst>
                <a:gd name="T0" fmla="*/ 128 w 174"/>
                <a:gd name="T1" fmla="*/ 162 h 174"/>
                <a:gd name="T2" fmla="*/ 136 w 174"/>
                <a:gd name="T3" fmla="*/ 155 h 174"/>
                <a:gd name="T4" fmla="*/ 141 w 174"/>
                <a:gd name="T5" fmla="*/ 152 h 174"/>
                <a:gd name="T6" fmla="*/ 149 w 174"/>
                <a:gd name="T7" fmla="*/ 146 h 174"/>
                <a:gd name="T8" fmla="*/ 145 w 174"/>
                <a:gd name="T9" fmla="*/ 135 h 174"/>
                <a:gd name="T10" fmla="*/ 160 w 174"/>
                <a:gd name="T11" fmla="*/ 133 h 174"/>
                <a:gd name="T12" fmla="*/ 155 w 174"/>
                <a:gd name="T13" fmla="*/ 119 h 174"/>
                <a:gd name="T14" fmla="*/ 167 w 174"/>
                <a:gd name="T15" fmla="*/ 118 h 174"/>
                <a:gd name="T16" fmla="*/ 168 w 174"/>
                <a:gd name="T17" fmla="*/ 108 h 174"/>
                <a:gd name="T18" fmla="*/ 170 w 174"/>
                <a:gd name="T19" fmla="*/ 102 h 174"/>
                <a:gd name="T20" fmla="*/ 173 w 174"/>
                <a:gd name="T21" fmla="*/ 93 h 174"/>
                <a:gd name="T22" fmla="*/ 162 w 174"/>
                <a:gd name="T23" fmla="*/ 86 h 174"/>
                <a:gd name="T24" fmla="*/ 173 w 174"/>
                <a:gd name="T25" fmla="*/ 75 h 174"/>
                <a:gd name="T26" fmla="*/ 160 w 174"/>
                <a:gd name="T27" fmla="*/ 68 h 174"/>
                <a:gd name="T28" fmla="*/ 168 w 174"/>
                <a:gd name="T29" fmla="*/ 59 h 174"/>
                <a:gd name="T30" fmla="*/ 163 w 174"/>
                <a:gd name="T31" fmla="*/ 51 h 174"/>
                <a:gd name="T32" fmla="*/ 160 w 174"/>
                <a:gd name="T33" fmla="*/ 45 h 174"/>
                <a:gd name="T34" fmla="*/ 156 w 174"/>
                <a:gd name="T35" fmla="*/ 36 h 174"/>
                <a:gd name="T36" fmla="*/ 144 w 174"/>
                <a:gd name="T37" fmla="*/ 38 h 174"/>
                <a:gd name="T38" fmla="*/ 145 w 174"/>
                <a:gd name="T39" fmla="*/ 23 h 174"/>
                <a:gd name="T40" fmla="*/ 131 w 174"/>
                <a:gd name="T41" fmla="*/ 25 h 174"/>
                <a:gd name="T42" fmla="*/ 131 w 174"/>
                <a:gd name="T43" fmla="*/ 13 h 174"/>
                <a:gd name="T44" fmla="*/ 122 w 174"/>
                <a:gd name="T45" fmla="*/ 10 h 174"/>
                <a:gd name="T46" fmla="*/ 116 w 174"/>
                <a:gd name="T47" fmla="*/ 8 h 174"/>
                <a:gd name="T48" fmla="*/ 107 w 174"/>
                <a:gd name="T49" fmla="*/ 3 h 174"/>
                <a:gd name="T50" fmla="*/ 99 w 174"/>
                <a:gd name="T51" fmla="*/ 12 h 174"/>
                <a:gd name="T52" fmla="*/ 91 w 174"/>
                <a:gd name="T53" fmla="*/ 0 h 174"/>
                <a:gd name="T54" fmla="*/ 81 w 174"/>
                <a:gd name="T55" fmla="*/ 12 h 174"/>
                <a:gd name="T56" fmla="*/ 74 w 174"/>
                <a:gd name="T57" fmla="*/ 2 h 174"/>
                <a:gd name="T58" fmla="*/ 65 w 174"/>
                <a:gd name="T59" fmla="*/ 6 h 174"/>
                <a:gd name="T60" fmla="*/ 59 w 174"/>
                <a:gd name="T61" fmla="*/ 7 h 174"/>
                <a:gd name="T62" fmla="*/ 49 w 174"/>
                <a:gd name="T63" fmla="*/ 10 h 174"/>
                <a:gd name="T64" fmla="*/ 49 w 174"/>
                <a:gd name="T65" fmla="*/ 22 h 174"/>
                <a:gd name="T66" fmla="*/ 34 w 174"/>
                <a:gd name="T67" fmla="*/ 18 h 174"/>
                <a:gd name="T68" fmla="*/ 34 w 174"/>
                <a:gd name="T69" fmla="*/ 33 h 174"/>
                <a:gd name="T70" fmla="*/ 22 w 174"/>
                <a:gd name="T71" fmla="*/ 30 h 174"/>
                <a:gd name="T72" fmla="*/ 18 w 174"/>
                <a:gd name="T73" fmla="*/ 39 h 174"/>
                <a:gd name="T74" fmla="*/ 14 w 174"/>
                <a:gd name="T75" fmla="*/ 44 h 174"/>
                <a:gd name="T76" fmla="*/ 8 w 174"/>
                <a:gd name="T77" fmla="*/ 52 h 174"/>
                <a:gd name="T78" fmla="*/ 16 w 174"/>
                <a:gd name="T79" fmla="*/ 62 h 174"/>
                <a:gd name="T80" fmla="*/ 2 w 174"/>
                <a:gd name="T81" fmla="*/ 68 h 174"/>
                <a:gd name="T82" fmla="*/ 12 w 174"/>
                <a:gd name="T83" fmla="*/ 80 h 174"/>
                <a:gd name="T84" fmla="*/ 1 w 174"/>
                <a:gd name="T85" fmla="*/ 85 h 174"/>
                <a:gd name="T86" fmla="*/ 3 w 174"/>
                <a:gd name="T87" fmla="*/ 95 h 174"/>
                <a:gd name="T88" fmla="*/ 4 w 174"/>
                <a:gd name="T89" fmla="*/ 101 h 174"/>
                <a:gd name="T90" fmla="*/ 4 w 174"/>
                <a:gd name="T91" fmla="*/ 111 h 174"/>
                <a:gd name="T92" fmla="*/ 16 w 174"/>
                <a:gd name="T93" fmla="*/ 113 h 174"/>
                <a:gd name="T94" fmla="*/ 10 w 174"/>
                <a:gd name="T95" fmla="*/ 127 h 174"/>
                <a:gd name="T96" fmla="*/ 25 w 174"/>
                <a:gd name="T97" fmla="*/ 130 h 174"/>
                <a:gd name="T98" fmla="*/ 20 w 174"/>
                <a:gd name="T99" fmla="*/ 141 h 174"/>
                <a:gd name="T100" fmla="*/ 28 w 174"/>
                <a:gd name="T101" fmla="*/ 147 h 174"/>
                <a:gd name="T102" fmla="*/ 32 w 174"/>
                <a:gd name="T103" fmla="*/ 151 h 174"/>
                <a:gd name="T104" fmla="*/ 39 w 174"/>
                <a:gd name="T105" fmla="*/ 158 h 174"/>
                <a:gd name="T106" fmla="*/ 50 w 174"/>
                <a:gd name="T107" fmla="*/ 152 h 174"/>
                <a:gd name="T108" fmla="*/ 54 w 174"/>
                <a:gd name="T109" fmla="*/ 167 h 174"/>
                <a:gd name="T110" fmla="*/ 67 w 174"/>
                <a:gd name="T111" fmla="*/ 160 h 174"/>
                <a:gd name="T112" fmla="*/ 70 w 174"/>
                <a:gd name="T113" fmla="*/ 171 h 174"/>
                <a:gd name="T114" fmla="*/ 80 w 174"/>
                <a:gd name="T115" fmla="*/ 171 h 174"/>
                <a:gd name="T116" fmla="*/ 86 w 174"/>
                <a:gd name="T117" fmla="*/ 171 h 174"/>
                <a:gd name="T118" fmla="*/ 96 w 174"/>
                <a:gd name="T119" fmla="*/ 172 h 174"/>
                <a:gd name="T120" fmla="*/ 101 w 174"/>
                <a:gd name="T121" fmla="*/ 161 h 174"/>
                <a:gd name="T122" fmla="*/ 113 w 174"/>
                <a:gd name="T123" fmla="*/ 170 h 174"/>
                <a:gd name="T124" fmla="*/ 118 w 174"/>
                <a:gd name="T125" fmla="*/ 15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4" h="174">
                  <a:moveTo>
                    <a:pt x="123" y="163"/>
                  </a:moveTo>
                  <a:cubicBezTo>
                    <a:pt x="124" y="164"/>
                    <a:pt x="124" y="164"/>
                    <a:pt x="125" y="164"/>
                  </a:cubicBezTo>
                  <a:cubicBezTo>
                    <a:pt x="126" y="164"/>
                    <a:pt x="126" y="164"/>
                    <a:pt x="127" y="164"/>
                  </a:cubicBezTo>
                  <a:cubicBezTo>
                    <a:pt x="128" y="163"/>
                    <a:pt x="128" y="163"/>
                    <a:pt x="128" y="162"/>
                  </a:cubicBezTo>
                  <a:cubicBezTo>
                    <a:pt x="129" y="161"/>
                    <a:pt x="129" y="161"/>
                    <a:pt x="128" y="160"/>
                  </a:cubicBezTo>
                  <a:cubicBezTo>
                    <a:pt x="128" y="159"/>
                    <a:pt x="127" y="155"/>
                    <a:pt x="125" y="152"/>
                  </a:cubicBezTo>
                  <a:cubicBezTo>
                    <a:pt x="127" y="151"/>
                    <a:pt x="128" y="150"/>
                    <a:pt x="130" y="149"/>
                  </a:cubicBezTo>
                  <a:cubicBezTo>
                    <a:pt x="132" y="152"/>
                    <a:pt x="135" y="155"/>
                    <a:pt x="136" y="155"/>
                  </a:cubicBezTo>
                  <a:cubicBezTo>
                    <a:pt x="136" y="156"/>
                    <a:pt x="137" y="156"/>
                    <a:pt x="138" y="156"/>
                  </a:cubicBezTo>
                  <a:cubicBezTo>
                    <a:pt x="138" y="156"/>
                    <a:pt x="139" y="156"/>
                    <a:pt x="140" y="156"/>
                  </a:cubicBezTo>
                  <a:cubicBezTo>
                    <a:pt x="140" y="155"/>
                    <a:pt x="141" y="154"/>
                    <a:pt x="141" y="154"/>
                  </a:cubicBezTo>
                  <a:cubicBezTo>
                    <a:pt x="141" y="153"/>
                    <a:pt x="141" y="152"/>
                    <a:pt x="141" y="152"/>
                  </a:cubicBezTo>
                  <a:cubicBezTo>
                    <a:pt x="140" y="151"/>
                    <a:pt x="138" y="147"/>
                    <a:pt x="136" y="144"/>
                  </a:cubicBezTo>
                  <a:cubicBezTo>
                    <a:pt x="137" y="143"/>
                    <a:pt x="139" y="142"/>
                    <a:pt x="140" y="141"/>
                  </a:cubicBezTo>
                  <a:cubicBezTo>
                    <a:pt x="143" y="143"/>
                    <a:pt x="146" y="145"/>
                    <a:pt x="147" y="146"/>
                  </a:cubicBezTo>
                  <a:cubicBezTo>
                    <a:pt x="148" y="146"/>
                    <a:pt x="148" y="146"/>
                    <a:pt x="149" y="146"/>
                  </a:cubicBezTo>
                  <a:cubicBezTo>
                    <a:pt x="150" y="146"/>
                    <a:pt x="150" y="146"/>
                    <a:pt x="151" y="145"/>
                  </a:cubicBezTo>
                  <a:cubicBezTo>
                    <a:pt x="151" y="145"/>
                    <a:pt x="152" y="144"/>
                    <a:pt x="152" y="143"/>
                  </a:cubicBezTo>
                  <a:cubicBezTo>
                    <a:pt x="152" y="143"/>
                    <a:pt x="152" y="142"/>
                    <a:pt x="151" y="141"/>
                  </a:cubicBezTo>
                  <a:cubicBezTo>
                    <a:pt x="150" y="141"/>
                    <a:pt x="148" y="138"/>
                    <a:pt x="145" y="135"/>
                  </a:cubicBezTo>
                  <a:cubicBezTo>
                    <a:pt x="146" y="133"/>
                    <a:pt x="147" y="132"/>
                    <a:pt x="148" y="130"/>
                  </a:cubicBezTo>
                  <a:cubicBezTo>
                    <a:pt x="152" y="132"/>
                    <a:pt x="156" y="134"/>
                    <a:pt x="156" y="134"/>
                  </a:cubicBezTo>
                  <a:cubicBezTo>
                    <a:pt x="157" y="135"/>
                    <a:pt x="158" y="135"/>
                    <a:pt x="158" y="135"/>
                  </a:cubicBezTo>
                  <a:cubicBezTo>
                    <a:pt x="159" y="134"/>
                    <a:pt x="160" y="134"/>
                    <a:pt x="160" y="133"/>
                  </a:cubicBezTo>
                  <a:cubicBezTo>
                    <a:pt x="160" y="133"/>
                    <a:pt x="161" y="132"/>
                    <a:pt x="161" y="131"/>
                  </a:cubicBezTo>
                  <a:cubicBezTo>
                    <a:pt x="160" y="131"/>
                    <a:pt x="160" y="130"/>
                    <a:pt x="160" y="129"/>
                  </a:cubicBezTo>
                  <a:cubicBezTo>
                    <a:pt x="159" y="129"/>
                    <a:pt x="156" y="126"/>
                    <a:pt x="153" y="124"/>
                  </a:cubicBezTo>
                  <a:cubicBezTo>
                    <a:pt x="153" y="122"/>
                    <a:pt x="154" y="121"/>
                    <a:pt x="155" y="119"/>
                  </a:cubicBezTo>
                  <a:cubicBezTo>
                    <a:pt x="159" y="120"/>
                    <a:pt x="163" y="121"/>
                    <a:pt x="164" y="122"/>
                  </a:cubicBezTo>
                  <a:cubicBezTo>
                    <a:pt x="164" y="122"/>
                    <a:pt x="165" y="122"/>
                    <a:pt x="166" y="122"/>
                  </a:cubicBezTo>
                  <a:cubicBezTo>
                    <a:pt x="166" y="121"/>
                    <a:pt x="167" y="121"/>
                    <a:pt x="167" y="120"/>
                  </a:cubicBezTo>
                  <a:cubicBezTo>
                    <a:pt x="167" y="119"/>
                    <a:pt x="167" y="118"/>
                    <a:pt x="167" y="118"/>
                  </a:cubicBezTo>
                  <a:cubicBezTo>
                    <a:pt x="167" y="117"/>
                    <a:pt x="166" y="117"/>
                    <a:pt x="166" y="116"/>
                  </a:cubicBezTo>
                  <a:cubicBezTo>
                    <a:pt x="165" y="116"/>
                    <a:pt x="161" y="114"/>
                    <a:pt x="158" y="112"/>
                  </a:cubicBezTo>
                  <a:cubicBezTo>
                    <a:pt x="159" y="110"/>
                    <a:pt x="159" y="109"/>
                    <a:pt x="160" y="107"/>
                  </a:cubicBezTo>
                  <a:cubicBezTo>
                    <a:pt x="163" y="107"/>
                    <a:pt x="168" y="108"/>
                    <a:pt x="168" y="108"/>
                  </a:cubicBezTo>
                  <a:cubicBezTo>
                    <a:pt x="169" y="108"/>
                    <a:pt x="170" y="108"/>
                    <a:pt x="170" y="107"/>
                  </a:cubicBezTo>
                  <a:cubicBezTo>
                    <a:pt x="171" y="107"/>
                    <a:pt x="171" y="106"/>
                    <a:pt x="172" y="106"/>
                  </a:cubicBezTo>
                  <a:cubicBezTo>
                    <a:pt x="172" y="105"/>
                    <a:pt x="172" y="104"/>
                    <a:pt x="171" y="103"/>
                  </a:cubicBezTo>
                  <a:cubicBezTo>
                    <a:pt x="171" y="103"/>
                    <a:pt x="170" y="102"/>
                    <a:pt x="170" y="102"/>
                  </a:cubicBezTo>
                  <a:cubicBezTo>
                    <a:pt x="169" y="102"/>
                    <a:pt x="165" y="101"/>
                    <a:pt x="161" y="99"/>
                  </a:cubicBezTo>
                  <a:cubicBezTo>
                    <a:pt x="162" y="98"/>
                    <a:pt x="162" y="96"/>
                    <a:pt x="162" y="94"/>
                  </a:cubicBezTo>
                  <a:cubicBezTo>
                    <a:pt x="166" y="94"/>
                    <a:pt x="170" y="93"/>
                    <a:pt x="171" y="93"/>
                  </a:cubicBezTo>
                  <a:cubicBezTo>
                    <a:pt x="172" y="93"/>
                    <a:pt x="172" y="93"/>
                    <a:pt x="173" y="93"/>
                  </a:cubicBezTo>
                  <a:cubicBezTo>
                    <a:pt x="173" y="92"/>
                    <a:pt x="173" y="91"/>
                    <a:pt x="174" y="91"/>
                  </a:cubicBezTo>
                  <a:cubicBezTo>
                    <a:pt x="174" y="90"/>
                    <a:pt x="173" y="89"/>
                    <a:pt x="173" y="89"/>
                  </a:cubicBezTo>
                  <a:cubicBezTo>
                    <a:pt x="172" y="88"/>
                    <a:pt x="172" y="87"/>
                    <a:pt x="171" y="87"/>
                  </a:cubicBezTo>
                  <a:cubicBezTo>
                    <a:pt x="170" y="87"/>
                    <a:pt x="166" y="87"/>
                    <a:pt x="162" y="86"/>
                  </a:cubicBezTo>
                  <a:cubicBezTo>
                    <a:pt x="162" y="84"/>
                    <a:pt x="162" y="83"/>
                    <a:pt x="162" y="81"/>
                  </a:cubicBezTo>
                  <a:cubicBezTo>
                    <a:pt x="166" y="80"/>
                    <a:pt x="170" y="79"/>
                    <a:pt x="171" y="79"/>
                  </a:cubicBezTo>
                  <a:cubicBezTo>
                    <a:pt x="171" y="79"/>
                    <a:pt x="172" y="78"/>
                    <a:pt x="172" y="78"/>
                  </a:cubicBezTo>
                  <a:cubicBezTo>
                    <a:pt x="173" y="77"/>
                    <a:pt x="173" y="76"/>
                    <a:pt x="173" y="75"/>
                  </a:cubicBezTo>
                  <a:cubicBezTo>
                    <a:pt x="173" y="75"/>
                    <a:pt x="172" y="74"/>
                    <a:pt x="172" y="74"/>
                  </a:cubicBezTo>
                  <a:cubicBezTo>
                    <a:pt x="171" y="73"/>
                    <a:pt x="171" y="73"/>
                    <a:pt x="170" y="73"/>
                  </a:cubicBezTo>
                  <a:cubicBezTo>
                    <a:pt x="169" y="73"/>
                    <a:pt x="165" y="73"/>
                    <a:pt x="161" y="73"/>
                  </a:cubicBezTo>
                  <a:cubicBezTo>
                    <a:pt x="161" y="71"/>
                    <a:pt x="160" y="70"/>
                    <a:pt x="160" y="68"/>
                  </a:cubicBezTo>
                  <a:cubicBezTo>
                    <a:pt x="163" y="66"/>
                    <a:pt x="167" y="65"/>
                    <a:pt x="168" y="64"/>
                  </a:cubicBezTo>
                  <a:cubicBezTo>
                    <a:pt x="169" y="64"/>
                    <a:pt x="169" y="63"/>
                    <a:pt x="169" y="63"/>
                  </a:cubicBezTo>
                  <a:cubicBezTo>
                    <a:pt x="170" y="62"/>
                    <a:pt x="170" y="61"/>
                    <a:pt x="170" y="61"/>
                  </a:cubicBezTo>
                  <a:cubicBezTo>
                    <a:pt x="169" y="60"/>
                    <a:pt x="169" y="59"/>
                    <a:pt x="168" y="59"/>
                  </a:cubicBezTo>
                  <a:cubicBezTo>
                    <a:pt x="168" y="59"/>
                    <a:pt x="167" y="58"/>
                    <a:pt x="166" y="59"/>
                  </a:cubicBezTo>
                  <a:cubicBezTo>
                    <a:pt x="165" y="59"/>
                    <a:pt x="161" y="60"/>
                    <a:pt x="158" y="60"/>
                  </a:cubicBezTo>
                  <a:cubicBezTo>
                    <a:pt x="157" y="59"/>
                    <a:pt x="156" y="57"/>
                    <a:pt x="156" y="55"/>
                  </a:cubicBezTo>
                  <a:cubicBezTo>
                    <a:pt x="159" y="53"/>
                    <a:pt x="162" y="51"/>
                    <a:pt x="163" y="51"/>
                  </a:cubicBezTo>
                  <a:cubicBezTo>
                    <a:pt x="164" y="50"/>
                    <a:pt x="164" y="49"/>
                    <a:pt x="164" y="49"/>
                  </a:cubicBezTo>
                  <a:cubicBezTo>
                    <a:pt x="164" y="48"/>
                    <a:pt x="164" y="47"/>
                    <a:pt x="164" y="47"/>
                  </a:cubicBezTo>
                  <a:cubicBezTo>
                    <a:pt x="163" y="46"/>
                    <a:pt x="163" y="46"/>
                    <a:pt x="162" y="45"/>
                  </a:cubicBezTo>
                  <a:cubicBezTo>
                    <a:pt x="162" y="45"/>
                    <a:pt x="161" y="45"/>
                    <a:pt x="160" y="45"/>
                  </a:cubicBezTo>
                  <a:cubicBezTo>
                    <a:pt x="159" y="46"/>
                    <a:pt x="155" y="47"/>
                    <a:pt x="152" y="49"/>
                  </a:cubicBezTo>
                  <a:cubicBezTo>
                    <a:pt x="151" y="47"/>
                    <a:pt x="150" y="45"/>
                    <a:pt x="149" y="44"/>
                  </a:cubicBezTo>
                  <a:cubicBezTo>
                    <a:pt x="152" y="41"/>
                    <a:pt x="155" y="38"/>
                    <a:pt x="155" y="38"/>
                  </a:cubicBezTo>
                  <a:cubicBezTo>
                    <a:pt x="156" y="37"/>
                    <a:pt x="156" y="37"/>
                    <a:pt x="156" y="36"/>
                  </a:cubicBezTo>
                  <a:cubicBezTo>
                    <a:pt x="156" y="35"/>
                    <a:pt x="156" y="35"/>
                    <a:pt x="156" y="34"/>
                  </a:cubicBezTo>
                  <a:cubicBezTo>
                    <a:pt x="155" y="33"/>
                    <a:pt x="155" y="33"/>
                    <a:pt x="154" y="33"/>
                  </a:cubicBezTo>
                  <a:cubicBezTo>
                    <a:pt x="153" y="33"/>
                    <a:pt x="152" y="33"/>
                    <a:pt x="152" y="33"/>
                  </a:cubicBezTo>
                  <a:cubicBezTo>
                    <a:pt x="151" y="34"/>
                    <a:pt x="148" y="36"/>
                    <a:pt x="144" y="38"/>
                  </a:cubicBezTo>
                  <a:cubicBezTo>
                    <a:pt x="143" y="36"/>
                    <a:pt x="142" y="35"/>
                    <a:pt x="141" y="34"/>
                  </a:cubicBezTo>
                  <a:cubicBezTo>
                    <a:pt x="143" y="31"/>
                    <a:pt x="145" y="27"/>
                    <a:pt x="146" y="27"/>
                  </a:cubicBezTo>
                  <a:cubicBezTo>
                    <a:pt x="146" y="26"/>
                    <a:pt x="146" y="25"/>
                    <a:pt x="146" y="25"/>
                  </a:cubicBezTo>
                  <a:cubicBezTo>
                    <a:pt x="146" y="24"/>
                    <a:pt x="146" y="23"/>
                    <a:pt x="145" y="23"/>
                  </a:cubicBezTo>
                  <a:cubicBezTo>
                    <a:pt x="145" y="22"/>
                    <a:pt x="144" y="22"/>
                    <a:pt x="144" y="22"/>
                  </a:cubicBezTo>
                  <a:cubicBezTo>
                    <a:pt x="143" y="22"/>
                    <a:pt x="142" y="22"/>
                    <a:pt x="142" y="23"/>
                  </a:cubicBezTo>
                  <a:cubicBezTo>
                    <a:pt x="141" y="23"/>
                    <a:pt x="138" y="26"/>
                    <a:pt x="135" y="29"/>
                  </a:cubicBezTo>
                  <a:cubicBezTo>
                    <a:pt x="134" y="27"/>
                    <a:pt x="132" y="26"/>
                    <a:pt x="131" y="25"/>
                  </a:cubicBezTo>
                  <a:cubicBezTo>
                    <a:pt x="132" y="22"/>
                    <a:pt x="134" y="18"/>
                    <a:pt x="135" y="17"/>
                  </a:cubicBezTo>
                  <a:cubicBezTo>
                    <a:pt x="135" y="17"/>
                    <a:pt x="135" y="16"/>
                    <a:pt x="135" y="15"/>
                  </a:cubicBezTo>
                  <a:cubicBezTo>
                    <a:pt x="135" y="15"/>
                    <a:pt x="134" y="14"/>
                    <a:pt x="133" y="14"/>
                  </a:cubicBezTo>
                  <a:cubicBezTo>
                    <a:pt x="133" y="13"/>
                    <a:pt x="132" y="13"/>
                    <a:pt x="131" y="13"/>
                  </a:cubicBezTo>
                  <a:cubicBezTo>
                    <a:pt x="131" y="13"/>
                    <a:pt x="130" y="14"/>
                    <a:pt x="130" y="14"/>
                  </a:cubicBezTo>
                  <a:cubicBezTo>
                    <a:pt x="129" y="15"/>
                    <a:pt x="126" y="18"/>
                    <a:pt x="124" y="21"/>
                  </a:cubicBezTo>
                  <a:cubicBezTo>
                    <a:pt x="123" y="20"/>
                    <a:pt x="121" y="19"/>
                    <a:pt x="119" y="19"/>
                  </a:cubicBezTo>
                  <a:cubicBezTo>
                    <a:pt x="120" y="15"/>
                    <a:pt x="122" y="11"/>
                    <a:pt x="122" y="10"/>
                  </a:cubicBezTo>
                  <a:cubicBezTo>
                    <a:pt x="122" y="9"/>
                    <a:pt x="122" y="9"/>
                    <a:pt x="122" y="8"/>
                  </a:cubicBezTo>
                  <a:cubicBezTo>
                    <a:pt x="121" y="7"/>
                    <a:pt x="121" y="7"/>
                    <a:pt x="120" y="7"/>
                  </a:cubicBezTo>
                  <a:cubicBezTo>
                    <a:pt x="119" y="6"/>
                    <a:pt x="119" y="6"/>
                    <a:pt x="118" y="7"/>
                  </a:cubicBezTo>
                  <a:cubicBezTo>
                    <a:pt x="117" y="7"/>
                    <a:pt x="117" y="7"/>
                    <a:pt x="116" y="8"/>
                  </a:cubicBezTo>
                  <a:cubicBezTo>
                    <a:pt x="116" y="9"/>
                    <a:pt x="114" y="12"/>
                    <a:pt x="112" y="16"/>
                  </a:cubicBezTo>
                  <a:cubicBezTo>
                    <a:pt x="110" y="15"/>
                    <a:pt x="109" y="15"/>
                    <a:pt x="107" y="14"/>
                  </a:cubicBezTo>
                  <a:cubicBezTo>
                    <a:pt x="107" y="10"/>
                    <a:pt x="108" y="6"/>
                    <a:pt x="108" y="5"/>
                  </a:cubicBezTo>
                  <a:cubicBezTo>
                    <a:pt x="108" y="4"/>
                    <a:pt x="108" y="4"/>
                    <a:pt x="107" y="3"/>
                  </a:cubicBezTo>
                  <a:cubicBezTo>
                    <a:pt x="107" y="3"/>
                    <a:pt x="106" y="2"/>
                    <a:pt x="106" y="2"/>
                  </a:cubicBezTo>
                  <a:cubicBezTo>
                    <a:pt x="105" y="2"/>
                    <a:pt x="104" y="2"/>
                    <a:pt x="104" y="2"/>
                  </a:cubicBezTo>
                  <a:cubicBezTo>
                    <a:pt x="103" y="3"/>
                    <a:pt x="102" y="3"/>
                    <a:pt x="102" y="4"/>
                  </a:cubicBezTo>
                  <a:cubicBezTo>
                    <a:pt x="102" y="5"/>
                    <a:pt x="101" y="9"/>
                    <a:pt x="99" y="12"/>
                  </a:cubicBezTo>
                  <a:cubicBezTo>
                    <a:pt x="98" y="12"/>
                    <a:pt x="96" y="12"/>
                    <a:pt x="94" y="12"/>
                  </a:cubicBezTo>
                  <a:cubicBezTo>
                    <a:pt x="94" y="8"/>
                    <a:pt x="94" y="4"/>
                    <a:pt x="94" y="3"/>
                  </a:cubicBezTo>
                  <a:cubicBezTo>
                    <a:pt x="94" y="2"/>
                    <a:pt x="93" y="1"/>
                    <a:pt x="93" y="1"/>
                  </a:cubicBezTo>
                  <a:cubicBezTo>
                    <a:pt x="92" y="0"/>
                    <a:pt x="91" y="0"/>
                    <a:pt x="91" y="0"/>
                  </a:cubicBezTo>
                  <a:cubicBezTo>
                    <a:pt x="90" y="0"/>
                    <a:pt x="89" y="0"/>
                    <a:pt x="89" y="1"/>
                  </a:cubicBezTo>
                  <a:cubicBezTo>
                    <a:pt x="88" y="1"/>
                    <a:pt x="88" y="2"/>
                    <a:pt x="88" y="3"/>
                  </a:cubicBezTo>
                  <a:cubicBezTo>
                    <a:pt x="87" y="3"/>
                    <a:pt x="87" y="8"/>
                    <a:pt x="86" y="11"/>
                  </a:cubicBezTo>
                  <a:cubicBezTo>
                    <a:pt x="85" y="11"/>
                    <a:pt x="83" y="11"/>
                    <a:pt x="81" y="12"/>
                  </a:cubicBezTo>
                  <a:cubicBezTo>
                    <a:pt x="80" y="8"/>
                    <a:pt x="79" y="4"/>
                    <a:pt x="79" y="3"/>
                  </a:cubicBezTo>
                  <a:cubicBezTo>
                    <a:pt x="79" y="2"/>
                    <a:pt x="78" y="2"/>
                    <a:pt x="78" y="1"/>
                  </a:cubicBezTo>
                  <a:cubicBezTo>
                    <a:pt x="77" y="1"/>
                    <a:pt x="76" y="1"/>
                    <a:pt x="76" y="1"/>
                  </a:cubicBezTo>
                  <a:cubicBezTo>
                    <a:pt x="75" y="1"/>
                    <a:pt x="74" y="1"/>
                    <a:pt x="74" y="2"/>
                  </a:cubicBezTo>
                  <a:cubicBezTo>
                    <a:pt x="73" y="2"/>
                    <a:pt x="73" y="3"/>
                    <a:pt x="73" y="4"/>
                  </a:cubicBezTo>
                  <a:cubicBezTo>
                    <a:pt x="73" y="5"/>
                    <a:pt x="73" y="9"/>
                    <a:pt x="73" y="12"/>
                  </a:cubicBezTo>
                  <a:cubicBezTo>
                    <a:pt x="71" y="13"/>
                    <a:pt x="70" y="13"/>
                    <a:pt x="68" y="14"/>
                  </a:cubicBezTo>
                  <a:cubicBezTo>
                    <a:pt x="66" y="10"/>
                    <a:pt x="65" y="6"/>
                    <a:pt x="65" y="6"/>
                  </a:cubicBezTo>
                  <a:cubicBezTo>
                    <a:pt x="64" y="5"/>
                    <a:pt x="64" y="4"/>
                    <a:pt x="63" y="4"/>
                  </a:cubicBezTo>
                  <a:cubicBezTo>
                    <a:pt x="62" y="4"/>
                    <a:pt x="62" y="4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6"/>
                    <a:pt x="59" y="7"/>
                    <a:pt x="59" y="7"/>
                  </a:cubicBezTo>
                  <a:cubicBezTo>
                    <a:pt x="59" y="8"/>
                    <a:pt x="60" y="12"/>
                    <a:pt x="61" y="16"/>
                  </a:cubicBezTo>
                  <a:cubicBezTo>
                    <a:pt x="59" y="17"/>
                    <a:pt x="57" y="17"/>
                    <a:pt x="56" y="18"/>
                  </a:cubicBezTo>
                  <a:cubicBezTo>
                    <a:pt x="54" y="15"/>
                    <a:pt x="51" y="11"/>
                    <a:pt x="51" y="11"/>
                  </a:cubicBezTo>
                  <a:cubicBezTo>
                    <a:pt x="50" y="10"/>
                    <a:pt x="50" y="10"/>
                    <a:pt x="49" y="10"/>
                  </a:cubicBezTo>
                  <a:cubicBezTo>
                    <a:pt x="48" y="9"/>
                    <a:pt x="48" y="9"/>
                    <a:pt x="47" y="10"/>
                  </a:cubicBezTo>
                  <a:cubicBezTo>
                    <a:pt x="46" y="10"/>
                    <a:pt x="46" y="11"/>
                    <a:pt x="46" y="11"/>
                  </a:cubicBezTo>
                  <a:cubicBezTo>
                    <a:pt x="45" y="12"/>
                    <a:pt x="45" y="13"/>
                    <a:pt x="46" y="14"/>
                  </a:cubicBezTo>
                  <a:cubicBezTo>
                    <a:pt x="46" y="14"/>
                    <a:pt x="47" y="18"/>
                    <a:pt x="49" y="22"/>
                  </a:cubicBezTo>
                  <a:cubicBezTo>
                    <a:pt x="47" y="23"/>
                    <a:pt x="46" y="24"/>
                    <a:pt x="44" y="25"/>
                  </a:cubicBezTo>
                  <a:cubicBezTo>
                    <a:pt x="42" y="22"/>
                    <a:pt x="39" y="19"/>
                    <a:pt x="38" y="18"/>
                  </a:cubicBezTo>
                  <a:cubicBezTo>
                    <a:pt x="38" y="18"/>
                    <a:pt x="37" y="17"/>
                    <a:pt x="36" y="17"/>
                  </a:cubicBezTo>
                  <a:cubicBezTo>
                    <a:pt x="35" y="17"/>
                    <a:pt x="35" y="18"/>
                    <a:pt x="34" y="18"/>
                  </a:cubicBezTo>
                  <a:cubicBezTo>
                    <a:pt x="34" y="18"/>
                    <a:pt x="33" y="19"/>
                    <a:pt x="33" y="20"/>
                  </a:cubicBezTo>
                  <a:cubicBezTo>
                    <a:pt x="33" y="20"/>
                    <a:pt x="33" y="21"/>
                    <a:pt x="33" y="22"/>
                  </a:cubicBezTo>
                  <a:cubicBezTo>
                    <a:pt x="34" y="23"/>
                    <a:pt x="36" y="26"/>
                    <a:pt x="38" y="29"/>
                  </a:cubicBezTo>
                  <a:cubicBezTo>
                    <a:pt x="37" y="31"/>
                    <a:pt x="35" y="32"/>
                    <a:pt x="34" y="33"/>
                  </a:cubicBezTo>
                  <a:cubicBezTo>
                    <a:pt x="31" y="31"/>
                    <a:pt x="28" y="28"/>
                    <a:pt x="27" y="28"/>
                  </a:cubicBezTo>
                  <a:cubicBezTo>
                    <a:pt x="26" y="27"/>
                    <a:pt x="26" y="27"/>
                    <a:pt x="25" y="27"/>
                  </a:cubicBezTo>
                  <a:cubicBezTo>
                    <a:pt x="24" y="27"/>
                    <a:pt x="24" y="28"/>
                    <a:pt x="23" y="28"/>
                  </a:cubicBezTo>
                  <a:cubicBezTo>
                    <a:pt x="23" y="29"/>
                    <a:pt x="22" y="29"/>
                    <a:pt x="22" y="30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3"/>
                    <a:pt x="26" y="36"/>
                    <a:pt x="29" y="39"/>
                  </a:cubicBezTo>
                  <a:cubicBezTo>
                    <a:pt x="28" y="40"/>
                    <a:pt x="27" y="42"/>
                    <a:pt x="26" y="43"/>
                  </a:cubicBezTo>
                  <a:cubicBezTo>
                    <a:pt x="22" y="41"/>
                    <a:pt x="18" y="39"/>
                    <a:pt x="18" y="39"/>
                  </a:cubicBezTo>
                  <a:cubicBezTo>
                    <a:pt x="17" y="39"/>
                    <a:pt x="16" y="39"/>
                    <a:pt x="16" y="39"/>
                  </a:cubicBezTo>
                  <a:cubicBezTo>
                    <a:pt x="15" y="39"/>
                    <a:pt x="14" y="40"/>
                    <a:pt x="14" y="40"/>
                  </a:cubicBezTo>
                  <a:cubicBezTo>
                    <a:pt x="14" y="41"/>
                    <a:pt x="13" y="42"/>
                    <a:pt x="13" y="42"/>
                  </a:cubicBezTo>
                  <a:cubicBezTo>
                    <a:pt x="14" y="43"/>
                    <a:pt x="14" y="44"/>
                    <a:pt x="14" y="44"/>
                  </a:cubicBezTo>
                  <a:cubicBezTo>
                    <a:pt x="15" y="45"/>
                    <a:pt x="18" y="47"/>
                    <a:pt x="21" y="50"/>
                  </a:cubicBezTo>
                  <a:cubicBezTo>
                    <a:pt x="21" y="51"/>
                    <a:pt x="20" y="53"/>
                    <a:pt x="19" y="54"/>
                  </a:cubicBezTo>
                  <a:cubicBezTo>
                    <a:pt x="15" y="53"/>
                    <a:pt x="11" y="52"/>
                    <a:pt x="10" y="52"/>
                  </a:cubicBezTo>
                  <a:cubicBezTo>
                    <a:pt x="10" y="52"/>
                    <a:pt x="9" y="52"/>
                    <a:pt x="8" y="52"/>
                  </a:cubicBezTo>
                  <a:cubicBezTo>
                    <a:pt x="8" y="52"/>
                    <a:pt x="7" y="53"/>
                    <a:pt x="7" y="54"/>
                  </a:cubicBezTo>
                  <a:cubicBezTo>
                    <a:pt x="7" y="54"/>
                    <a:pt x="7" y="55"/>
                    <a:pt x="7" y="56"/>
                  </a:cubicBezTo>
                  <a:cubicBezTo>
                    <a:pt x="7" y="56"/>
                    <a:pt x="7" y="57"/>
                    <a:pt x="8" y="57"/>
                  </a:cubicBezTo>
                  <a:cubicBezTo>
                    <a:pt x="9" y="58"/>
                    <a:pt x="13" y="60"/>
                    <a:pt x="16" y="62"/>
                  </a:cubicBezTo>
                  <a:cubicBezTo>
                    <a:pt x="15" y="63"/>
                    <a:pt x="15" y="65"/>
                    <a:pt x="14" y="67"/>
                  </a:cubicBezTo>
                  <a:cubicBezTo>
                    <a:pt x="11" y="66"/>
                    <a:pt x="6" y="66"/>
                    <a:pt x="6" y="66"/>
                  </a:cubicBezTo>
                  <a:cubicBezTo>
                    <a:pt x="5" y="66"/>
                    <a:pt x="4" y="66"/>
                    <a:pt x="4" y="66"/>
                  </a:cubicBezTo>
                  <a:cubicBezTo>
                    <a:pt x="3" y="67"/>
                    <a:pt x="3" y="67"/>
                    <a:pt x="2" y="68"/>
                  </a:cubicBezTo>
                  <a:cubicBezTo>
                    <a:pt x="2" y="69"/>
                    <a:pt x="2" y="70"/>
                    <a:pt x="3" y="70"/>
                  </a:cubicBezTo>
                  <a:cubicBezTo>
                    <a:pt x="3" y="71"/>
                    <a:pt x="4" y="71"/>
                    <a:pt x="4" y="71"/>
                  </a:cubicBezTo>
                  <a:cubicBezTo>
                    <a:pt x="5" y="72"/>
                    <a:pt x="9" y="73"/>
                    <a:pt x="13" y="74"/>
                  </a:cubicBezTo>
                  <a:cubicBezTo>
                    <a:pt x="12" y="76"/>
                    <a:pt x="12" y="78"/>
                    <a:pt x="12" y="80"/>
                  </a:cubicBezTo>
                  <a:cubicBezTo>
                    <a:pt x="8" y="80"/>
                    <a:pt x="4" y="80"/>
                    <a:pt x="3" y="80"/>
                  </a:cubicBezTo>
                  <a:cubicBezTo>
                    <a:pt x="2" y="80"/>
                    <a:pt x="2" y="81"/>
                    <a:pt x="1" y="81"/>
                  </a:cubicBezTo>
                  <a:cubicBezTo>
                    <a:pt x="1" y="82"/>
                    <a:pt x="0" y="82"/>
                    <a:pt x="0" y="83"/>
                  </a:cubicBezTo>
                  <a:cubicBezTo>
                    <a:pt x="0" y="84"/>
                    <a:pt x="1" y="85"/>
                    <a:pt x="1" y="85"/>
                  </a:cubicBezTo>
                  <a:cubicBezTo>
                    <a:pt x="2" y="86"/>
                    <a:pt x="2" y="86"/>
                    <a:pt x="3" y="86"/>
                  </a:cubicBezTo>
                  <a:cubicBezTo>
                    <a:pt x="4" y="86"/>
                    <a:pt x="8" y="87"/>
                    <a:pt x="12" y="87"/>
                  </a:cubicBezTo>
                  <a:cubicBezTo>
                    <a:pt x="12" y="89"/>
                    <a:pt x="12" y="91"/>
                    <a:pt x="12" y="93"/>
                  </a:cubicBezTo>
                  <a:cubicBezTo>
                    <a:pt x="8" y="94"/>
                    <a:pt x="4" y="95"/>
                    <a:pt x="3" y="95"/>
                  </a:cubicBezTo>
                  <a:cubicBezTo>
                    <a:pt x="3" y="95"/>
                    <a:pt x="2" y="95"/>
                    <a:pt x="2" y="96"/>
                  </a:cubicBezTo>
                  <a:cubicBezTo>
                    <a:pt x="1" y="97"/>
                    <a:pt x="1" y="97"/>
                    <a:pt x="1" y="98"/>
                  </a:cubicBezTo>
                  <a:cubicBezTo>
                    <a:pt x="1" y="99"/>
                    <a:pt x="2" y="99"/>
                    <a:pt x="2" y="100"/>
                  </a:cubicBezTo>
                  <a:cubicBezTo>
                    <a:pt x="3" y="101"/>
                    <a:pt x="3" y="101"/>
                    <a:pt x="4" y="101"/>
                  </a:cubicBezTo>
                  <a:cubicBezTo>
                    <a:pt x="5" y="101"/>
                    <a:pt x="9" y="101"/>
                    <a:pt x="13" y="100"/>
                  </a:cubicBezTo>
                  <a:cubicBezTo>
                    <a:pt x="13" y="102"/>
                    <a:pt x="14" y="104"/>
                    <a:pt x="14" y="106"/>
                  </a:cubicBezTo>
                  <a:cubicBezTo>
                    <a:pt x="11" y="107"/>
                    <a:pt x="7" y="109"/>
                    <a:pt x="6" y="109"/>
                  </a:cubicBezTo>
                  <a:cubicBezTo>
                    <a:pt x="5" y="110"/>
                    <a:pt x="5" y="110"/>
                    <a:pt x="4" y="111"/>
                  </a:cubicBezTo>
                  <a:cubicBezTo>
                    <a:pt x="4" y="111"/>
                    <a:pt x="4" y="112"/>
                    <a:pt x="4" y="113"/>
                  </a:cubicBezTo>
                  <a:cubicBezTo>
                    <a:pt x="5" y="114"/>
                    <a:pt x="5" y="114"/>
                    <a:pt x="6" y="115"/>
                  </a:cubicBezTo>
                  <a:cubicBezTo>
                    <a:pt x="6" y="115"/>
                    <a:pt x="7" y="115"/>
                    <a:pt x="8" y="115"/>
                  </a:cubicBezTo>
                  <a:cubicBezTo>
                    <a:pt x="9" y="115"/>
                    <a:pt x="13" y="114"/>
                    <a:pt x="16" y="113"/>
                  </a:cubicBezTo>
                  <a:cubicBezTo>
                    <a:pt x="17" y="115"/>
                    <a:pt x="18" y="117"/>
                    <a:pt x="18" y="118"/>
                  </a:cubicBezTo>
                  <a:cubicBezTo>
                    <a:pt x="15" y="120"/>
                    <a:pt x="12" y="123"/>
                    <a:pt x="11" y="123"/>
                  </a:cubicBezTo>
                  <a:cubicBezTo>
                    <a:pt x="10" y="123"/>
                    <a:pt x="10" y="124"/>
                    <a:pt x="10" y="125"/>
                  </a:cubicBezTo>
                  <a:cubicBezTo>
                    <a:pt x="10" y="125"/>
                    <a:pt x="10" y="126"/>
                    <a:pt x="10" y="127"/>
                  </a:cubicBezTo>
                  <a:cubicBezTo>
                    <a:pt x="10" y="127"/>
                    <a:pt x="11" y="128"/>
                    <a:pt x="12" y="128"/>
                  </a:cubicBezTo>
                  <a:cubicBezTo>
                    <a:pt x="12" y="129"/>
                    <a:pt x="13" y="129"/>
                    <a:pt x="14" y="128"/>
                  </a:cubicBezTo>
                  <a:cubicBezTo>
                    <a:pt x="15" y="128"/>
                    <a:pt x="19" y="126"/>
                    <a:pt x="22" y="125"/>
                  </a:cubicBezTo>
                  <a:cubicBezTo>
                    <a:pt x="23" y="127"/>
                    <a:pt x="24" y="128"/>
                    <a:pt x="25" y="130"/>
                  </a:cubicBezTo>
                  <a:cubicBezTo>
                    <a:pt x="22" y="132"/>
                    <a:pt x="19" y="135"/>
                    <a:pt x="19" y="136"/>
                  </a:cubicBezTo>
                  <a:cubicBezTo>
                    <a:pt x="18" y="136"/>
                    <a:pt x="18" y="137"/>
                    <a:pt x="18" y="138"/>
                  </a:cubicBezTo>
                  <a:cubicBezTo>
                    <a:pt x="18" y="138"/>
                    <a:pt x="18" y="139"/>
                    <a:pt x="18" y="140"/>
                  </a:cubicBezTo>
                  <a:cubicBezTo>
                    <a:pt x="19" y="140"/>
                    <a:pt x="19" y="141"/>
                    <a:pt x="20" y="141"/>
                  </a:cubicBezTo>
                  <a:cubicBezTo>
                    <a:pt x="21" y="141"/>
                    <a:pt x="22" y="141"/>
                    <a:pt x="22" y="140"/>
                  </a:cubicBezTo>
                  <a:cubicBezTo>
                    <a:pt x="23" y="140"/>
                    <a:pt x="26" y="138"/>
                    <a:pt x="30" y="136"/>
                  </a:cubicBezTo>
                  <a:cubicBezTo>
                    <a:pt x="31" y="137"/>
                    <a:pt x="32" y="138"/>
                    <a:pt x="33" y="140"/>
                  </a:cubicBezTo>
                  <a:cubicBezTo>
                    <a:pt x="31" y="143"/>
                    <a:pt x="29" y="146"/>
                    <a:pt x="28" y="147"/>
                  </a:cubicBezTo>
                  <a:cubicBezTo>
                    <a:pt x="28" y="147"/>
                    <a:pt x="27" y="148"/>
                    <a:pt x="27" y="149"/>
                  </a:cubicBezTo>
                  <a:cubicBezTo>
                    <a:pt x="28" y="150"/>
                    <a:pt x="28" y="150"/>
                    <a:pt x="29" y="151"/>
                  </a:cubicBezTo>
                  <a:cubicBezTo>
                    <a:pt x="29" y="151"/>
                    <a:pt x="30" y="152"/>
                    <a:pt x="30" y="152"/>
                  </a:cubicBezTo>
                  <a:cubicBezTo>
                    <a:pt x="31" y="152"/>
                    <a:pt x="32" y="151"/>
                    <a:pt x="32" y="151"/>
                  </a:cubicBezTo>
                  <a:cubicBezTo>
                    <a:pt x="33" y="150"/>
                    <a:pt x="36" y="148"/>
                    <a:pt x="39" y="145"/>
                  </a:cubicBezTo>
                  <a:cubicBezTo>
                    <a:pt x="40" y="146"/>
                    <a:pt x="42" y="147"/>
                    <a:pt x="43" y="148"/>
                  </a:cubicBezTo>
                  <a:cubicBezTo>
                    <a:pt x="42" y="152"/>
                    <a:pt x="40" y="155"/>
                    <a:pt x="39" y="156"/>
                  </a:cubicBezTo>
                  <a:cubicBezTo>
                    <a:pt x="39" y="157"/>
                    <a:pt x="39" y="158"/>
                    <a:pt x="39" y="158"/>
                  </a:cubicBezTo>
                  <a:cubicBezTo>
                    <a:pt x="39" y="159"/>
                    <a:pt x="40" y="160"/>
                    <a:pt x="41" y="160"/>
                  </a:cubicBezTo>
                  <a:cubicBezTo>
                    <a:pt x="41" y="160"/>
                    <a:pt x="42" y="161"/>
                    <a:pt x="43" y="160"/>
                  </a:cubicBezTo>
                  <a:cubicBezTo>
                    <a:pt x="43" y="160"/>
                    <a:pt x="44" y="160"/>
                    <a:pt x="44" y="159"/>
                  </a:cubicBezTo>
                  <a:cubicBezTo>
                    <a:pt x="45" y="159"/>
                    <a:pt x="47" y="155"/>
                    <a:pt x="50" y="152"/>
                  </a:cubicBezTo>
                  <a:cubicBezTo>
                    <a:pt x="51" y="153"/>
                    <a:pt x="53" y="154"/>
                    <a:pt x="55" y="155"/>
                  </a:cubicBezTo>
                  <a:cubicBezTo>
                    <a:pt x="54" y="159"/>
                    <a:pt x="52" y="163"/>
                    <a:pt x="52" y="163"/>
                  </a:cubicBezTo>
                  <a:cubicBezTo>
                    <a:pt x="52" y="164"/>
                    <a:pt x="52" y="165"/>
                    <a:pt x="52" y="166"/>
                  </a:cubicBezTo>
                  <a:cubicBezTo>
                    <a:pt x="53" y="166"/>
                    <a:pt x="53" y="167"/>
                    <a:pt x="54" y="167"/>
                  </a:cubicBezTo>
                  <a:cubicBezTo>
                    <a:pt x="55" y="167"/>
                    <a:pt x="55" y="167"/>
                    <a:pt x="56" y="167"/>
                  </a:cubicBezTo>
                  <a:cubicBezTo>
                    <a:pt x="57" y="167"/>
                    <a:pt x="57" y="166"/>
                    <a:pt x="58" y="166"/>
                  </a:cubicBezTo>
                  <a:cubicBezTo>
                    <a:pt x="58" y="165"/>
                    <a:pt x="60" y="161"/>
                    <a:pt x="62" y="158"/>
                  </a:cubicBezTo>
                  <a:cubicBezTo>
                    <a:pt x="63" y="158"/>
                    <a:pt x="65" y="159"/>
                    <a:pt x="67" y="160"/>
                  </a:cubicBezTo>
                  <a:cubicBezTo>
                    <a:pt x="67" y="163"/>
                    <a:pt x="66" y="168"/>
                    <a:pt x="66" y="168"/>
                  </a:cubicBezTo>
                  <a:cubicBezTo>
                    <a:pt x="66" y="169"/>
                    <a:pt x="66" y="170"/>
                    <a:pt x="66" y="170"/>
                  </a:cubicBezTo>
                  <a:cubicBezTo>
                    <a:pt x="67" y="171"/>
                    <a:pt x="67" y="171"/>
                    <a:pt x="68" y="172"/>
                  </a:cubicBezTo>
                  <a:cubicBezTo>
                    <a:pt x="69" y="172"/>
                    <a:pt x="70" y="172"/>
                    <a:pt x="70" y="171"/>
                  </a:cubicBezTo>
                  <a:cubicBezTo>
                    <a:pt x="71" y="171"/>
                    <a:pt x="71" y="170"/>
                    <a:pt x="72" y="170"/>
                  </a:cubicBezTo>
                  <a:cubicBezTo>
                    <a:pt x="72" y="169"/>
                    <a:pt x="73" y="165"/>
                    <a:pt x="74" y="161"/>
                  </a:cubicBezTo>
                  <a:cubicBezTo>
                    <a:pt x="76" y="161"/>
                    <a:pt x="78" y="162"/>
                    <a:pt x="80" y="162"/>
                  </a:cubicBezTo>
                  <a:cubicBezTo>
                    <a:pt x="80" y="166"/>
                    <a:pt x="80" y="170"/>
                    <a:pt x="80" y="171"/>
                  </a:cubicBezTo>
                  <a:cubicBezTo>
                    <a:pt x="80" y="172"/>
                    <a:pt x="81" y="172"/>
                    <a:pt x="81" y="173"/>
                  </a:cubicBezTo>
                  <a:cubicBezTo>
                    <a:pt x="82" y="173"/>
                    <a:pt x="82" y="173"/>
                    <a:pt x="83" y="173"/>
                  </a:cubicBezTo>
                  <a:cubicBezTo>
                    <a:pt x="84" y="174"/>
                    <a:pt x="85" y="173"/>
                    <a:pt x="85" y="173"/>
                  </a:cubicBezTo>
                  <a:cubicBezTo>
                    <a:pt x="86" y="172"/>
                    <a:pt x="86" y="172"/>
                    <a:pt x="86" y="171"/>
                  </a:cubicBezTo>
                  <a:cubicBezTo>
                    <a:pt x="86" y="170"/>
                    <a:pt x="87" y="166"/>
                    <a:pt x="87" y="162"/>
                  </a:cubicBezTo>
                  <a:cubicBezTo>
                    <a:pt x="89" y="162"/>
                    <a:pt x="91" y="162"/>
                    <a:pt x="93" y="162"/>
                  </a:cubicBezTo>
                  <a:cubicBezTo>
                    <a:pt x="94" y="166"/>
                    <a:pt x="95" y="170"/>
                    <a:pt x="95" y="171"/>
                  </a:cubicBezTo>
                  <a:cubicBezTo>
                    <a:pt x="95" y="171"/>
                    <a:pt x="96" y="172"/>
                    <a:pt x="96" y="172"/>
                  </a:cubicBezTo>
                  <a:cubicBezTo>
                    <a:pt x="97" y="173"/>
                    <a:pt x="98" y="173"/>
                    <a:pt x="98" y="173"/>
                  </a:cubicBezTo>
                  <a:cubicBezTo>
                    <a:pt x="99" y="173"/>
                    <a:pt x="100" y="172"/>
                    <a:pt x="100" y="172"/>
                  </a:cubicBezTo>
                  <a:cubicBezTo>
                    <a:pt x="101" y="171"/>
                    <a:pt x="101" y="171"/>
                    <a:pt x="101" y="170"/>
                  </a:cubicBezTo>
                  <a:cubicBezTo>
                    <a:pt x="101" y="169"/>
                    <a:pt x="101" y="165"/>
                    <a:pt x="101" y="161"/>
                  </a:cubicBezTo>
                  <a:cubicBezTo>
                    <a:pt x="102" y="161"/>
                    <a:pt x="104" y="160"/>
                    <a:pt x="106" y="160"/>
                  </a:cubicBezTo>
                  <a:cubicBezTo>
                    <a:pt x="107" y="163"/>
                    <a:pt x="109" y="167"/>
                    <a:pt x="109" y="168"/>
                  </a:cubicBezTo>
                  <a:cubicBezTo>
                    <a:pt x="110" y="169"/>
                    <a:pt x="110" y="169"/>
                    <a:pt x="111" y="169"/>
                  </a:cubicBezTo>
                  <a:cubicBezTo>
                    <a:pt x="112" y="170"/>
                    <a:pt x="112" y="170"/>
                    <a:pt x="113" y="170"/>
                  </a:cubicBezTo>
                  <a:cubicBezTo>
                    <a:pt x="114" y="169"/>
                    <a:pt x="114" y="169"/>
                    <a:pt x="115" y="168"/>
                  </a:cubicBezTo>
                  <a:cubicBezTo>
                    <a:pt x="115" y="168"/>
                    <a:pt x="115" y="167"/>
                    <a:pt x="115" y="166"/>
                  </a:cubicBezTo>
                  <a:cubicBezTo>
                    <a:pt x="115" y="165"/>
                    <a:pt x="114" y="161"/>
                    <a:pt x="113" y="157"/>
                  </a:cubicBezTo>
                  <a:cubicBezTo>
                    <a:pt x="115" y="157"/>
                    <a:pt x="117" y="156"/>
                    <a:pt x="118" y="155"/>
                  </a:cubicBezTo>
                  <a:cubicBezTo>
                    <a:pt x="120" y="159"/>
                    <a:pt x="123" y="162"/>
                    <a:pt x="123" y="163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3401484" y="3103033"/>
              <a:ext cx="745067" cy="745067"/>
            </a:xfrm>
            <a:custGeom>
              <a:avLst/>
              <a:gdLst>
                <a:gd name="T0" fmla="*/ 152 w 158"/>
                <a:gd name="T1" fmla="*/ 73 h 158"/>
                <a:gd name="T2" fmla="*/ 151 w 158"/>
                <a:gd name="T3" fmla="*/ 66 h 158"/>
                <a:gd name="T4" fmla="*/ 149 w 158"/>
                <a:gd name="T5" fmla="*/ 58 h 158"/>
                <a:gd name="T6" fmla="*/ 146 w 158"/>
                <a:gd name="T7" fmla="*/ 51 h 158"/>
                <a:gd name="T8" fmla="*/ 143 w 158"/>
                <a:gd name="T9" fmla="*/ 44 h 158"/>
                <a:gd name="T10" fmla="*/ 139 w 158"/>
                <a:gd name="T11" fmla="*/ 38 h 158"/>
                <a:gd name="T12" fmla="*/ 135 w 158"/>
                <a:gd name="T13" fmla="*/ 32 h 158"/>
                <a:gd name="T14" fmla="*/ 129 w 158"/>
                <a:gd name="T15" fmla="*/ 26 h 158"/>
                <a:gd name="T16" fmla="*/ 124 w 158"/>
                <a:gd name="T17" fmla="*/ 21 h 158"/>
                <a:gd name="T18" fmla="*/ 117 w 158"/>
                <a:gd name="T19" fmla="*/ 17 h 158"/>
                <a:gd name="T20" fmla="*/ 111 w 158"/>
                <a:gd name="T21" fmla="*/ 13 h 158"/>
                <a:gd name="T22" fmla="*/ 104 w 158"/>
                <a:gd name="T23" fmla="*/ 10 h 158"/>
                <a:gd name="T24" fmla="*/ 96 w 158"/>
                <a:gd name="T25" fmla="*/ 8 h 158"/>
                <a:gd name="T26" fmla="*/ 89 w 158"/>
                <a:gd name="T27" fmla="*/ 7 h 158"/>
                <a:gd name="T28" fmla="*/ 81 w 158"/>
                <a:gd name="T29" fmla="*/ 6 h 158"/>
                <a:gd name="T30" fmla="*/ 74 w 158"/>
                <a:gd name="T31" fmla="*/ 6 h 158"/>
                <a:gd name="T32" fmla="*/ 66 w 158"/>
                <a:gd name="T33" fmla="*/ 7 h 158"/>
                <a:gd name="T34" fmla="*/ 59 w 158"/>
                <a:gd name="T35" fmla="*/ 9 h 158"/>
                <a:gd name="T36" fmla="*/ 52 w 158"/>
                <a:gd name="T37" fmla="*/ 11 h 158"/>
                <a:gd name="T38" fmla="*/ 45 w 158"/>
                <a:gd name="T39" fmla="*/ 15 h 158"/>
                <a:gd name="T40" fmla="*/ 38 w 158"/>
                <a:gd name="T41" fmla="*/ 19 h 158"/>
                <a:gd name="T42" fmla="*/ 32 w 158"/>
                <a:gd name="T43" fmla="*/ 23 h 158"/>
                <a:gd name="T44" fmla="*/ 27 w 158"/>
                <a:gd name="T45" fmla="*/ 28 h 158"/>
                <a:gd name="T46" fmla="*/ 22 w 158"/>
                <a:gd name="T47" fmla="*/ 34 h 158"/>
                <a:gd name="T48" fmla="*/ 17 w 158"/>
                <a:gd name="T49" fmla="*/ 40 h 158"/>
                <a:gd name="T50" fmla="*/ 14 w 158"/>
                <a:gd name="T51" fmla="*/ 47 h 158"/>
                <a:gd name="T52" fmla="*/ 11 w 158"/>
                <a:gd name="T53" fmla="*/ 54 h 158"/>
                <a:gd name="T54" fmla="*/ 9 w 158"/>
                <a:gd name="T55" fmla="*/ 61 h 158"/>
                <a:gd name="T56" fmla="*/ 7 w 158"/>
                <a:gd name="T57" fmla="*/ 69 h 158"/>
                <a:gd name="T58" fmla="*/ 7 w 158"/>
                <a:gd name="T59" fmla="*/ 76 h 158"/>
                <a:gd name="T60" fmla="*/ 7 w 158"/>
                <a:gd name="T61" fmla="*/ 84 h 158"/>
                <a:gd name="T62" fmla="*/ 8 w 158"/>
                <a:gd name="T63" fmla="*/ 92 h 158"/>
                <a:gd name="T64" fmla="*/ 10 w 158"/>
                <a:gd name="T65" fmla="*/ 99 h 158"/>
                <a:gd name="T66" fmla="*/ 12 w 158"/>
                <a:gd name="T67" fmla="*/ 106 h 158"/>
                <a:gd name="T68" fmla="*/ 15 w 158"/>
                <a:gd name="T69" fmla="*/ 113 h 158"/>
                <a:gd name="T70" fmla="*/ 19 w 158"/>
                <a:gd name="T71" fmla="*/ 120 h 158"/>
                <a:gd name="T72" fmla="*/ 24 w 158"/>
                <a:gd name="T73" fmla="*/ 126 h 158"/>
                <a:gd name="T74" fmla="*/ 29 w 158"/>
                <a:gd name="T75" fmla="*/ 131 h 158"/>
                <a:gd name="T76" fmla="*/ 35 w 158"/>
                <a:gd name="T77" fmla="*/ 136 h 158"/>
                <a:gd name="T78" fmla="*/ 41 w 158"/>
                <a:gd name="T79" fmla="*/ 140 h 158"/>
                <a:gd name="T80" fmla="*/ 48 w 158"/>
                <a:gd name="T81" fmla="*/ 144 h 158"/>
                <a:gd name="T82" fmla="*/ 55 w 158"/>
                <a:gd name="T83" fmla="*/ 147 h 158"/>
                <a:gd name="T84" fmla="*/ 62 w 158"/>
                <a:gd name="T85" fmla="*/ 149 h 158"/>
                <a:gd name="T86" fmla="*/ 69 w 158"/>
                <a:gd name="T87" fmla="*/ 151 h 158"/>
                <a:gd name="T88" fmla="*/ 77 w 158"/>
                <a:gd name="T89" fmla="*/ 151 h 158"/>
                <a:gd name="T90" fmla="*/ 85 w 158"/>
                <a:gd name="T91" fmla="*/ 151 h 158"/>
                <a:gd name="T92" fmla="*/ 92 w 158"/>
                <a:gd name="T93" fmla="*/ 150 h 158"/>
                <a:gd name="T94" fmla="*/ 100 w 158"/>
                <a:gd name="T95" fmla="*/ 148 h 158"/>
                <a:gd name="T96" fmla="*/ 107 w 158"/>
                <a:gd name="T97" fmla="*/ 146 h 158"/>
                <a:gd name="T98" fmla="*/ 114 w 158"/>
                <a:gd name="T99" fmla="*/ 143 h 158"/>
                <a:gd name="T100" fmla="*/ 120 w 158"/>
                <a:gd name="T101" fmla="*/ 139 h 158"/>
                <a:gd name="T102" fmla="*/ 126 w 158"/>
                <a:gd name="T103" fmla="*/ 134 h 158"/>
                <a:gd name="T104" fmla="*/ 132 w 158"/>
                <a:gd name="T105" fmla="*/ 129 h 158"/>
                <a:gd name="T106" fmla="*/ 137 w 158"/>
                <a:gd name="T107" fmla="*/ 123 h 158"/>
                <a:gd name="T108" fmla="*/ 141 w 158"/>
                <a:gd name="T109" fmla="*/ 117 h 158"/>
                <a:gd name="T110" fmla="*/ 145 w 158"/>
                <a:gd name="T111" fmla="*/ 110 h 158"/>
                <a:gd name="T112" fmla="*/ 148 w 158"/>
                <a:gd name="T113" fmla="*/ 103 h 158"/>
                <a:gd name="T114" fmla="*/ 150 w 158"/>
                <a:gd name="T115" fmla="*/ 96 h 158"/>
                <a:gd name="T116" fmla="*/ 151 w 158"/>
                <a:gd name="T117" fmla="*/ 88 h 158"/>
                <a:gd name="T118" fmla="*/ 152 w 158"/>
                <a:gd name="T119" fmla="*/ 8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8" h="158">
                  <a:moveTo>
                    <a:pt x="157" y="80"/>
                  </a:moveTo>
                  <a:cubicBezTo>
                    <a:pt x="157" y="80"/>
                    <a:pt x="157" y="80"/>
                    <a:pt x="158" y="80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78"/>
                    <a:pt x="158" y="78"/>
                    <a:pt x="158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6" y="77"/>
                    <a:pt x="154" y="77"/>
                    <a:pt x="152" y="76"/>
                  </a:cubicBezTo>
                  <a:cubicBezTo>
                    <a:pt x="152" y="75"/>
                    <a:pt x="152" y="74"/>
                    <a:pt x="152" y="73"/>
                  </a:cubicBezTo>
                  <a:cubicBezTo>
                    <a:pt x="154" y="73"/>
                    <a:pt x="156" y="72"/>
                    <a:pt x="156" y="72"/>
                  </a:cubicBezTo>
                  <a:cubicBezTo>
                    <a:pt x="157" y="72"/>
                    <a:pt x="157" y="72"/>
                    <a:pt x="157" y="71"/>
                  </a:cubicBezTo>
                  <a:cubicBezTo>
                    <a:pt x="158" y="71"/>
                    <a:pt x="158" y="71"/>
                    <a:pt x="158" y="70"/>
                  </a:cubicBezTo>
                  <a:cubicBezTo>
                    <a:pt x="158" y="70"/>
                    <a:pt x="157" y="70"/>
                    <a:pt x="157" y="69"/>
                  </a:cubicBezTo>
                  <a:cubicBezTo>
                    <a:pt x="157" y="69"/>
                    <a:pt x="156" y="69"/>
                    <a:pt x="156" y="69"/>
                  </a:cubicBezTo>
                  <a:cubicBezTo>
                    <a:pt x="156" y="69"/>
                    <a:pt x="153" y="69"/>
                    <a:pt x="151" y="69"/>
                  </a:cubicBezTo>
                  <a:cubicBezTo>
                    <a:pt x="151" y="68"/>
                    <a:pt x="151" y="67"/>
                    <a:pt x="151" y="66"/>
                  </a:cubicBezTo>
                  <a:cubicBezTo>
                    <a:pt x="153" y="65"/>
                    <a:pt x="155" y="64"/>
                    <a:pt x="155" y="64"/>
                  </a:cubicBezTo>
                  <a:cubicBezTo>
                    <a:pt x="156" y="64"/>
                    <a:pt x="156" y="64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6" y="62"/>
                    <a:pt x="156" y="61"/>
                    <a:pt x="156" y="61"/>
                  </a:cubicBezTo>
                  <a:cubicBezTo>
                    <a:pt x="155" y="61"/>
                    <a:pt x="155" y="61"/>
                    <a:pt x="155" y="61"/>
                  </a:cubicBezTo>
                  <a:cubicBezTo>
                    <a:pt x="154" y="61"/>
                    <a:pt x="152" y="61"/>
                    <a:pt x="150" y="61"/>
                  </a:cubicBezTo>
                  <a:cubicBezTo>
                    <a:pt x="149" y="60"/>
                    <a:pt x="149" y="59"/>
                    <a:pt x="149" y="58"/>
                  </a:cubicBezTo>
                  <a:cubicBezTo>
                    <a:pt x="151" y="57"/>
                    <a:pt x="153" y="56"/>
                    <a:pt x="153" y="56"/>
                  </a:cubicBezTo>
                  <a:cubicBezTo>
                    <a:pt x="154" y="56"/>
                    <a:pt x="154" y="56"/>
                    <a:pt x="154" y="55"/>
                  </a:cubicBezTo>
                  <a:cubicBezTo>
                    <a:pt x="154" y="55"/>
                    <a:pt x="154" y="55"/>
                    <a:pt x="154" y="54"/>
                  </a:cubicBezTo>
                  <a:cubicBezTo>
                    <a:pt x="154" y="54"/>
                    <a:pt x="154" y="53"/>
                    <a:pt x="153" y="53"/>
                  </a:cubicBezTo>
                  <a:cubicBezTo>
                    <a:pt x="153" y="53"/>
                    <a:pt x="153" y="53"/>
                    <a:pt x="152" y="53"/>
                  </a:cubicBezTo>
                  <a:cubicBezTo>
                    <a:pt x="152" y="53"/>
                    <a:pt x="150" y="54"/>
                    <a:pt x="148" y="54"/>
                  </a:cubicBezTo>
                  <a:cubicBezTo>
                    <a:pt x="147" y="53"/>
                    <a:pt x="147" y="52"/>
                    <a:pt x="146" y="51"/>
                  </a:cubicBezTo>
                  <a:cubicBezTo>
                    <a:pt x="148" y="50"/>
                    <a:pt x="150" y="49"/>
                    <a:pt x="151" y="49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2" y="47"/>
                    <a:pt x="151" y="47"/>
                    <a:pt x="151" y="46"/>
                  </a:cubicBezTo>
                  <a:cubicBezTo>
                    <a:pt x="151" y="46"/>
                    <a:pt x="151" y="46"/>
                    <a:pt x="150" y="46"/>
                  </a:cubicBezTo>
                  <a:cubicBezTo>
                    <a:pt x="150" y="45"/>
                    <a:pt x="150" y="45"/>
                    <a:pt x="149" y="46"/>
                  </a:cubicBezTo>
                  <a:cubicBezTo>
                    <a:pt x="149" y="46"/>
                    <a:pt x="147" y="46"/>
                    <a:pt x="145" y="47"/>
                  </a:cubicBezTo>
                  <a:cubicBezTo>
                    <a:pt x="144" y="46"/>
                    <a:pt x="144" y="45"/>
                    <a:pt x="143" y="44"/>
                  </a:cubicBezTo>
                  <a:cubicBezTo>
                    <a:pt x="145" y="43"/>
                    <a:pt x="147" y="42"/>
                    <a:pt x="147" y="41"/>
                  </a:cubicBezTo>
                  <a:cubicBezTo>
                    <a:pt x="147" y="41"/>
                    <a:pt x="148" y="41"/>
                    <a:pt x="148" y="40"/>
                  </a:cubicBezTo>
                  <a:cubicBezTo>
                    <a:pt x="148" y="40"/>
                    <a:pt x="148" y="39"/>
                    <a:pt x="148" y="39"/>
                  </a:cubicBezTo>
                  <a:cubicBezTo>
                    <a:pt x="147" y="39"/>
                    <a:pt x="147" y="38"/>
                    <a:pt x="147" y="38"/>
                  </a:cubicBezTo>
                  <a:cubicBezTo>
                    <a:pt x="146" y="38"/>
                    <a:pt x="146" y="38"/>
                    <a:pt x="145" y="38"/>
                  </a:cubicBezTo>
                  <a:cubicBezTo>
                    <a:pt x="145" y="39"/>
                    <a:pt x="143" y="39"/>
                    <a:pt x="141" y="40"/>
                  </a:cubicBezTo>
                  <a:cubicBezTo>
                    <a:pt x="140" y="39"/>
                    <a:pt x="140" y="39"/>
                    <a:pt x="139" y="38"/>
                  </a:cubicBezTo>
                  <a:cubicBezTo>
                    <a:pt x="141" y="36"/>
                    <a:pt x="142" y="35"/>
                    <a:pt x="143" y="34"/>
                  </a:cubicBezTo>
                  <a:cubicBezTo>
                    <a:pt x="143" y="34"/>
                    <a:pt x="143" y="34"/>
                    <a:pt x="143" y="33"/>
                  </a:cubicBezTo>
                  <a:cubicBezTo>
                    <a:pt x="143" y="33"/>
                    <a:pt x="143" y="32"/>
                    <a:pt x="143" y="32"/>
                  </a:cubicBezTo>
                  <a:cubicBezTo>
                    <a:pt x="143" y="32"/>
                    <a:pt x="142" y="32"/>
                    <a:pt x="142" y="31"/>
                  </a:cubicBezTo>
                  <a:cubicBezTo>
                    <a:pt x="142" y="31"/>
                    <a:pt x="141" y="31"/>
                    <a:pt x="141" y="32"/>
                  </a:cubicBezTo>
                  <a:cubicBezTo>
                    <a:pt x="140" y="32"/>
                    <a:pt x="138" y="33"/>
                    <a:pt x="137" y="34"/>
                  </a:cubicBezTo>
                  <a:cubicBezTo>
                    <a:pt x="136" y="33"/>
                    <a:pt x="135" y="32"/>
                    <a:pt x="135" y="32"/>
                  </a:cubicBezTo>
                  <a:cubicBezTo>
                    <a:pt x="136" y="30"/>
                    <a:pt x="138" y="28"/>
                    <a:pt x="138" y="28"/>
                  </a:cubicBezTo>
                  <a:cubicBezTo>
                    <a:pt x="138" y="28"/>
                    <a:pt x="138" y="27"/>
                    <a:pt x="138" y="27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25"/>
                    <a:pt x="137" y="25"/>
                    <a:pt x="137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135" y="26"/>
                    <a:pt x="133" y="27"/>
                    <a:pt x="132" y="28"/>
                  </a:cubicBezTo>
                  <a:cubicBezTo>
                    <a:pt x="131" y="28"/>
                    <a:pt x="130" y="27"/>
                    <a:pt x="129" y="26"/>
                  </a:cubicBezTo>
                  <a:cubicBezTo>
                    <a:pt x="131" y="24"/>
                    <a:pt x="132" y="22"/>
                    <a:pt x="132" y="22"/>
                  </a:cubicBezTo>
                  <a:cubicBezTo>
                    <a:pt x="133" y="22"/>
                    <a:pt x="133" y="21"/>
                    <a:pt x="133" y="21"/>
                  </a:cubicBezTo>
                  <a:cubicBezTo>
                    <a:pt x="133" y="20"/>
                    <a:pt x="132" y="20"/>
                    <a:pt x="132" y="20"/>
                  </a:cubicBezTo>
                  <a:cubicBezTo>
                    <a:pt x="132" y="20"/>
                    <a:pt x="131" y="19"/>
                    <a:pt x="131" y="19"/>
                  </a:cubicBezTo>
                  <a:cubicBezTo>
                    <a:pt x="130" y="19"/>
                    <a:pt x="130" y="19"/>
                    <a:pt x="130" y="20"/>
                  </a:cubicBezTo>
                  <a:cubicBezTo>
                    <a:pt x="129" y="20"/>
                    <a:pt x="128" y="22"/>
                    <a:pt x="126" y="23"/>
                  </a:cubicBezTo>
                  <a:cubicBezTo>
                    <a:pt x="125" y="22"/>
                    <a:pt x="124" y="22"/>
                    <a:pt x="124" y="21"/>
                  </a:cubicBezTo>
                  <a:cubicBezTo>
                    <a:pt x="125" y="19"/>
                    <a:pt x="126" y="17"/>
                    <a:pt x="126" y="17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4"/>
                    <a:pt x="125" y="14"/>
                    <a:pt x="124" y="14"/>
                  </a:cubicBezTo>
                  <a:cubicBezTo>
                    <a:pt x="124" y="14"/>
                    <a:pt x="124" y="15"/>
                    <a:pt x="123" y="15"/>
                  </a:cubicBezTo>
                  <a:cubicBezTo>
                    <a:pt x="123" y="15"/>
                    <a:pt x="121" y="17"/>
                    <a:pt x="120" y="19"/>
                  </a:cubicBezTo>
                  <a:cubicBezTo>
                    <a:pt x="119" y="18"/>
                    <a:pt x="118" y="17"/>
                    <a:pt x="117" y="17"/>
                  </a:cubicBezTo>
                  <a:cubicBezTo>
                    <a:pt x="118" y="15"/>
                    <a:pt x="119" y="13"/>
                    <a:pt x="119" y="12"/>
                  </a:cubicBezTo>
                  <a:cubicBezTo>
                    <a:pt x="120" y="12"/>
                    <a:pt x="120" y="11"/>
                    <a:pt x="119" y="11"/>
                  </a:cubicBezTo>
                  <a:cubicBezTo>
                    <a:pt x="119" y="11"/>
                    <a:pt x="119" y="10"/>
                    <a:pt x="119" y="10"/>
                  </a:cubicBezTo>
                  <a:cubicBezTo>
                    <a:pt x="118" y="10"/>
                    <a:pt x="118" y="10"/>
                    <a:pt x="117" y="10"/>
                  </a:cubicBezTo>
                  <a:cubicBezTo>
                    <a:pt x="117" y="10"/>
                    <a:pt x="117" y="10"/>
                    <a:pt x="116" y="11"/>
                  </a:cubicBezTo>
                  <a:cubicBezTo>
                    <a:pt x="116" y="11"/>
                    <a:pt x="115" y="13"/>
                    <a:pt x="114" y="15"/>
                  </a:cubicBezTo>
                  <a:cubicBezTo>
                    <a:pt x="113" y="14"/>
                    <a:pt x="112" y="14"/>
                    <a:pt x="111" y="13"/>
                  </a:cubicBezTo>
                  <a:cubicBezTo>
                    <a:pt x="111" y="11"/>
                    <a:pt x="112" y="9"/>
                    <a:pt x="112" y="8"/>
                  </a:cubicBezTo>
                  <a:cubicBezTo>
                    <a:pt x="112" y="8"/>
                    <a:pt x="112" y="8"/>
                    <a:pt x="112" y="7"/>
                  </a:cubicBezTo>
                  <a:cubicBezTo>
                    <a:pt x="112" y="7"/>
                    <a:pt x="112" y="7"/>
                    <a:pt x="111" y="6"/>
                  </a:cubicBezTo>
                  <a:cubicBezTo>
                    <a:pt x="111" y="6"/>
                    <a:pt x="110" y="6"/>
                    <a:pt x="110" y="6"/>
                  </a:cubicBezTo>
                  <a:cubicBezTo>
                    <a:pt x="110" y="6"/>
                    <a:pt x="109" y="7"/>
                    <a:pt x="109" y="7"/>
                  </a:cubicBezTo>
                  <a:cubicBezTo>
                    <a:pt x="109" y="7"/>
                    <a:pt x="108" y="9"/>
                    <a:pt x="107" y="11"/>
                  </a:cubicBezTo>
                  <a:cubicBezTo>
                    <a:pt x="106" y="11"/>
                    <a:pt x="105" y="10"/>
                    <a:pt x="104" y="10"/>
                  </a:cubicBezTo>
                  <a:cubicBezTo>
                    <a:pt x="104" y="8"/>
                    <a:pt x="105" y="6"/>
                    <a:pt x="105" y="5"/>
                  </a:cubicBezTo>
                  <a:cubicBezTo>
                    <a:pt x="105" y="5"/>
                    <a:pt x="105" y="4"/>
                    <a:pt x="105" y="4"/>
                  </a:cubicBezTo>
                  <a:cubicBezTo>
                    <a:pt x="104" y="4"/>
                    <a:pt x="104" y="4"/>
                    <a:pt x="104" y="3"/>
                  </a:cubicBezTo>
                  <a:cubicBezTo>
                    <a:pt x="103" y="3"/>
                    <a:pt x="103" y="3"/>
                    <a:pt x="102" y="3"/>
                  </a:cubicBezTo>
                  <a:cubicBezTo>
                    <a:pt x="102" y="4"/>
                    <a:pt x="102" y="4"/>
                    <a:pt x="101" y="4"/>
                  </a:cubicBezTo>
                  <a:cubicBezTo>
                    <a:pt x="101" y="5"/>
                    <a:pt x="100" y="7"/>
                    <a:pt x="100" y="9"/>
                  </a:cubicBezTo>
                  <a:cubicBezTo>
                    <a:pt x="98" y="8"/>
                    <a:pt x="97" y="8"/>
                    <a:pt x="96" y="8"/>
                  </a:cubicBezTo>
                  <a:cubicBezTo>
                    <a:pt x="97" y="6"/>
                    <a:pt x="97" y="4"/>
                    <a:pt x="97" y="3"/>
                  </a:cubicBezTo>
                  <a:cubicBezTo>
                    <a:pt x="97" y="3"/>
                    <a:pt x="97" y="2"/>
                    <a:pt x="97" y="2"/>
                  </a:cubicBezTo>
                  <a:cubicBezTo>
                    <a:pt x="96" y="2"/>
                    <a:pt x="96" y="1"/>
                    <a:pt x="96" y="1"/>
                  </a:cubicBezTo>
                  <a:cubicBezTo>
                    <a:pt x="95" y="1"/>
                    <a:pt x="95" y="1"/>
                    <a:pt x="94" y="1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3" y="3"/>
                    <a:pt x="93" y="5"/>
                    <a:pt x="92" y="7"/>
                  </a:cubicBezTo>
                  <a:cubicBezTo>
                    <a:pt x="91" y="7"/>
                    <a:pt x="90" y="7"/>
                    <a:pt x="89" y="7"/>
                  </a:cubicBezTo>
                  <a:cubicBezTo>
                    <a:pt x="89" y="4"/>
                    <a:pt x="89" y="2"/>
                    <a:pt x="89" y="2"/>
                  </a:cubicBezTo>
                  <a:cubicBezTo>
                    <a:pt x="89" y="1"/>
                    <a:pt x="89" y="1"/>
                    <a:pt x="89" y="0"/>
                  </a:cubicBezTo>
                  <a:cubicBezTo>
                    <a:pt x="88" y="0"/>
                    <a:pt x="88" y="0"/>
                    <a:pt x="87" y="0"/>
                  </a:cubicBezTo>
                  <a:cubicBezTo>
                    <a:pt x="87" y="0"/>
                    <a:pt x="87" y="0"/>
                    <a:pt x="86" y="0"/>
                  </a:cubicBezTo>
                  <a:cubicBezTo>
                    <a:pt x="86" y="0"/>
                    <a:pt x="86" y="1"/>
                    <a:pt x="86" y="1"/>
                  </a:cubicBezTo>
                  <a:cubicBezTo>
                    <a:pt x="85" y="2"/>
                    <a:pt x="85" y="4"/>
                    <a:pt x="85" y="6"/>
                  </a:cubicBezTo>
                  <a:cubicBezTo>
                    <a:pt x="84" y="6"/>
                    <a:pt x="82" y="6"/>
                    <a:pt x="81" y="6"/>
                  </a:cubicBezTo>
                  <a:cubicBezTo>
                    <a:pt x="81" y="4"/>
                    <a:pt x="81" y="2"/>
                    <a:pt x="81" y="1"/>
                  </a:cubicBezTo>
                  <a:cubicBezTo>
                    <a:pt x="81" y="1"/>
                    <a:pt x="81" y="0"/>
                    <a:pt x="80" y="0"/>
                  </a:cubicBez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8" y="0"/>
                    <a:pt x="78" y="1"/>
                    <a:pt x="77" y="1"/>
                  </a:cubicBezTo>
                  <a:cubicBezTo>
                    <a:pt x="77" y="2"/>
                    <a:pt x="77" y="4"/>
                    <a:pt x="77" y="6"/>
                  </a:cubicBezTo>
                  <a:cubicBezTo>
                    <a:pt x="76" y="6"/>
                    <a:pt x="75" y="6"/>
                    <a:pt x="74" y="6"/>
                  </a:cubicBezTo>
                  <a:cubicBezTo>
                    <a:pt x="73" y="4"/>
                    <a:pt x="73" y="2"/>
                    <a:pt x="73" y="1"/>
                  </a:cubicBezTo>
                  <a:cubicBezTo>
                    <a:pt x="73" y="1"/>
                    <a:pt x="72" y="0"/>
                    <a:pt x="72" y="0"/>
                  </a:cubicBezTo>
                  <a:cubicBezTo>
                    <a:pt x="72" y="0"/>
                    <a:pt x="71" y="0"/>
                    <a:pt x="71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1"/>
                    <a:pt x="69" y="1"/>
                    <a:pt x="69" y="2"/>
                  </a:cubicBezTo>
                  <a:cubicBezTo>
                    <a:pt x="69" y="2"/>
                    <a:pt x="69" y="4"/>
                    <a:pt x="69" y="7"/>
                  </a:cubicBezTo>
                  <a:cubicBezTo>
                    <a:pt x="68" y="7"/>
                    <a:pt x="67" y="7"/>
                    <a:pt x="66" y="7"/>
                  </a:cubicBezTo>
                  <a:cubicBezTo>
                    <a:pt x="66" y="5"/>
                    <a:pt x="65" y="3"/>
                    <a:pt x="65" y="2"/>
                  </a:cubicBezTo>
                  <a:cubicBezTo>
                    <a:pt x="65" y="2"/>
                    <a:pt x="64" y="2"/>
                    <a:pt x="64" y="1"/>
                  </a:cubicBezTo>
                  <a:cubicBezTo>
                    <a:pt x="64" y="1"/>
                    <a:pt x="63" y="1"/>
                    <a:pt x="63" y="1"/>
                  </a:cubicBezTo>
                  <a:cubicBezTo>
                    <a:pt x="62" y="1"/>
                    <a:pt x="62" y="2"/>
                    <a:pt x="62" y="2"/>
                  </a:cubicBezTo>
                  <a:cubicBezTo>
                    <a:pt x="62" y="2"/>
                    <a:pt x="61" y="3"/>
                    <a:pt x="61" y="3"/>
                  </a:cubicBezTo>
                  <a:cubicBezTo>
                    <a:pt x="61" y="4"/>
                    <a:pt x="62" y="6"/>
                    <a:pt x="62" y="8"/>
                  </a:cubicBezTo>
                  <a:cubicBezTo>
                    <a:pt x="61" y="8"/>
                    <a:pt x="60" y="8"/>
                    <a:pt x="59" y="9"/>
                  </a:cubicBezTo>
                  <a:cubicBezTo>
                    <a:pt x="58" y="7"/>
                    <a:pt x="57" y="5"/>
                    <a:pt x="57" y="4"/>
                  </a:cubicBezTo>
                  <a:cubicBezTo>
                    <a:pt x="57" y="4"/>
                    <a:pt x="56" y="4"/>
                    <a:pt x="56" y="3"/>
                  </a:cubicBezTo>
                  <a:cubicBezTo>
                    <a:pt x="56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5"/>
                    <a:pt x="54" y="5"/>
                  </a:cubicBezTo>
                  <a:cubicBezTo>
                    <a:pt x="54" y="6"/>
                    <a:pt x="54" y="8"/>
                    <a:pt x="55" y="10"/>
                  </a:cubicBezTo>
                  <a:cubicBezTo>
                    <a:pt x="54" y="10"/>
                    <a:pt x="53" y="11"/>
                    <a:pt x="52" y="11"/>
                  </a:cubicBezTo>
                  <a:cubicBezTo>
                    <a:pt x="51" y="9"/>
                    <a:pt x="49" y="7"/>
                    <a:pt x="49" y="7"/>
                  </a:cubicBezTo>
                  <a:cubicBezTo>
                    <a:pt x="49" y="7"/>
                    <a:pt x="49" y="6"/>
                    <a:pt x="48" y="6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7"/>
                    <a:pt x="46" y="7"/>
                    <a:pt x="46" y="7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9"/>
                    <a:pt x="47" y="11"/>
                    <a:pt x="48" y="13"/>
                  </a:cubicBezTo>
                  <a:cubicBezTo>
                    <a:pt x="47" y="14"/>
                    <a:pt x="46" y="14"/>
                    <a:pt x="45" y="15"/>
                  </a:cubicBezTo>
                  <a:cubicBezTo>
                    <a:pt x="44" y="13"/>
                    <a:pt x="42" y="11"/>
                    <a:pt x="42" y="11"/>
                  </a:cubicBezTo>
                  <a:cubicBezTo>
                    <a:pt x="42" y="10"/>
                    <a:pt x="41" y="10"/>
                    <a:pt x="41" y="10"/>
                  </a:cubicBezTo>
                  <a:cubicBezTo>
                    <a:pt x="41" y="10"/>
                    <a:pt x="40" y="10"/>
                    <a:pt x="40" y="10"/>
                  </a:cubicBezTo>
                  <a:cubicBezTo>
                    <a:pt x="39" y="10"/>
                    <a:pt x="39" y="11"/>
                    <a:pt x="39" y="11"/>
                  </a:cubicBezTo>
                  <a:cubicBezTo>
                    <a:pt x="39" y="11"/>
                    <a:pt x="39" y="12"/>
                    <a:pt x="39" y="12"/>
                  </a:cubicBezTo>
                  <a:cubicBezTo>
                    <a:pt x="39" y="13"/>
                    <a:pt x="40" y="15"/>
                    <a:pt x="41" y="17"/>
                  </a:cubicBezTo>
                  <a:cubicBezTo>
                    <a:pt x="40" y="17"/>
                    <a:pt x="39" y="18"/>
                    <a:pt x="38" y="19"/>
                  </a:cubicBezTo>
                  <a:cubicBezTo>
                    <a:pt x="37" y="17"/>
                    <a:pt x="35" y="15"/>
                    <a:pt x="35" y="15"/>
                  </a:cubicBezTo>
                  <a:cubicBezTo>
                    <a:pt x="35" y="15"/>
                    <a:pt x="34" y="14"/>
                    <a:pt x="34" y="14"/>
                  </a:cubicBezTo>
                  <a:cubicBezTo>
                    <a:pt x="34" y="14"/>
                    <a:pt x="33" y="14"/>
                    <a:pt x="33" y="15"/>
                  </a:cubicBezTo>
                  <a:cubicBezTo>
                    <a:pt x="32" y="15"/>
                    <a:pt x="32" y="15"/>
                    <a:pt x="32" y="16"/>
                  </a:cubicBezTo>
                  <a:cubicBezTo>
                    <a:pt x="32" y="16"/>
                    <a:pt x="32" y="16"/>
                    <a:pt x="32" y="17"/>
                  </a:cubicBezTo>
                  <a:cubicBezTo>
                    <a:pt x="33" y="17"/>
                    <a:pt x="34" y="19"/>
                    <a:pt x="35" y="21"/>
                  </a:cubicBezTo>
                  <a:cubicBezTo>
                    <a:pt x="34" y="22"/>
                    <a:pt x="33" y="22"/>
                    <a:pt x="32" y="23"/>
                  </a:cubicBezTo>
                  <a:cubicBezTo>
                    <a:pt x="31" y="22"/>
                    <a:pt x="29" y="20"/>
                    <a:pt x="29" y="20"/>
                  </a:cubicBezTo>
                  <a:cubicBezTo>
                    <a:pt x="28" y="19"/>
                    <a:pt x="28" y="19"/>
                    <a:pt x="27" y="19"/>
                  </a:cubicBezTo>
                  <a:cubicBezTo>
                    <a:pt x="27" y="19"/>
                    <a:pt x="27" y="20"/>
                    <a:pt x="26" y="20"/>
                  </a:cubicBezTo>
                  <a:cubicBezTo>
                    <a:pt x="26" y="20"/>
                    <a:pt x="26" y="20"/>
                    <a:pt x="26" y="21"/>
                  </a:cubicBezTo>
                  <a:cubicBezTo>
                    <a:pt x="26" y="21"/>
                    <a:pt x="26" y="22"/>
                    <a:pt x="26" y="22"/>
                  </a:cubicBezTo>
                  <a:cubicBezTo>
                    <a:pt x="26" y="22"/>
                    <a:pt x="28" y="24"/>
                    <a:pt x="29" y="26"/>
                  </a:cubicBezTo>
                  <a:cubicBezTo>
                    <a:pt x="28" y="27"/>
                    <a:pt x="27" y="28"/>
                    <a:pt x="27" y="28"/>
                  </a:cubicBezTo>
                  <a:cubicBezTo>
                    <a:pt x="25" y="27"/>
                    <a:pt x="23" y="26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5"/>
                    <a:pt x="21" y="25"/>
                    <a:pt x="21" y="26"/>
                  </a:cubicBezTo>
                  <a:cubicBezTo>
                    <a:pt x="20" y="26"/>
                    <a:pt x="20" y="26"/>
                    <a:pt x="20" y="27"/>
                  </a:cubicBezTo>
                  <a:cubicBezTo>
                    <a:pt x="20" y="27"/>
                    <a:pt x="20" y="28"/>
                    <a:pt x="21" y="28"/>
                  </a:cubicBezTo>
                  <a:cubicBezTo>
                    <a:pt x="21" y="28"/>
                    <a:pt x="22" y="30"/>
                    <a:pt x="24" y="32"/>
                  </a:cubicBezTo>
                  <a:cubicBezTo>
                    <a:pt x="23" y="32"/>
                    <a:pt x="22" y="33"/>
                    <a:pt x="22" y="34"/>
                  </a:cubicBezTo>
                  <a:cubicBezTo>
                    <a:pt x="20" y="33"/>
                    <a:pt x="18" y="32"/>
                    <a:pt x="18" y="32"/>
                  </a:cubicBezTo>
                  <a:cubicBezTo>
                    <a:pt x="17" y="31"/>
                    <a:pt x="17" y="31"/>
                    <a:pt x="16" y="31"/>
                  </a:cubicBezTo>
                  <a:cubicBezTo>
                    <a:pt x="16" y="32"/>
                    <a:pt x="16" y="32"/>
                    <a:pt x="15" y="32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5" y="34"/>
                    <a:pt x="15" y="34"/>
                    <a:pt x="16" y="34"/>
                  </a:cubicBezTo>
                  <a:cubicBezTo>
                    <a:pt x="16" y="35"/>
                    <a:pt x="18" y="36"/>
                    <a:pt x="19" y="38"/>
                  </a:cubicBezTo>
                  <a:cubicBezTo>
                    <a:pt x="19" y="39"/>
                    <a:pt x="18" y="39"/>
                    <a:pt x="17" y="40"/>
                  </a:cubicBezTo>
                  <a:cubicBezTo>
                    <a:pt x="15" y="39"/>
                    <a:pt x="13" y="39"/>
                    <a:pt x="13" y="38"/>
                  </a:cubicBezTo>
                  <a:cubicBezTo>
                    <a:pt x="13" y="38"/>
                    <a:pt x="12" y="38"/>
                    <a:pt x="12" y="38"/>
                  </a:cubicBezTo>
                  <a:cubicBezTo>
                    <a:pt x="11" y="38"/>
                    <a:pt x="11" y="39"/>
                    <a:pt x="11" y="39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2"/>
                    <a:pt x="14" y="43"/>
                    <a:pt x="15" y="44"/>
                  </a:cubicBezTo>
                  <a:cubicBezTo>
                    <a:pt x="15" y="45"/>
                    <a:pt x="14" y="46"/>
                    <a:pt x="14" y="47"/>
                  </a:cubicBezTo>
                  <a:cubicBezTo>
                    <a:pt x="12" y="46"/>
                    <a:pt x="10" y="46"/>
                    <a:pt x="9" y="46"/>
                  </a:cubicBezTo>
                  <a:cubicBezTo>
                    <a:pt x="9" y="45"/>
                    <a:pt x="8" y="45"/>
                    <a:pt x="8" y="46"/>
                  </a:cubicBezTo>
                  <a:cubicBezTo>
                    <a:pt x="8" y="46"/>
                    <a:pt x="7" y="46"/>
                    <a:pt x="7" y="46"/>
                  </a:cubicBezTo>
                  <a:cubicBezTo>
                    <a:pt x="7" y="47"/>
                    <a:pt x="7" y="47"/>
                    <a:pt x="7" y="48"/>
                  </a:cubicBezTo>
                  <a:cubicBezTo>
                    <a:pt x="7" y="48"/>
                    <a:pt x="7" y="48"/>
                    <a:pt x="8" y="49"/>
                  </a:cubicBezTo>
                  <a:cubicBezTo>
                    <a:pt x="8" y="49"/>
                    <a:pt x="10" y="50"/>
                    <a:pt x="12" y="51"/>
                  </a:cubicBezTo>
                  <a:cubicBezTo>
                    <a:pt x="12" y="52"/>
                    <a:pt x="11" y="53"/>
                    <a:pt x="11" y="54"/>
                  </a:cubicBezTo>
                  <a:cubicBezTo>
                    <a:pt x="9" y="54"/>
                    <a:pt x="7" y="53"/>
                    <a:pt x="6" y="53"/>
                  </a:cubicBezTo>
                  <a:cubicBezTo>
                    <a:pt x="6" y="53"/>
                    <a:pt x="5" y="53"/>
                    <a:pt x="5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6"/>
                    <a:pt x="5" y="56"/>
                    <a:pt x="5" y="56"/>
                  </a:cubicBezTo>
                  <a:cubicBezTo>
                    <a:pt x="5" y="56"/>
                    <a:pt x="8" y="57"/>
                    <a:pt x="10" y="58"/>
                  </a:cubicBezTo>
                  <a:cubicBezTo>
                    <a:pt x="9" y="59"/>
                    <a:pt x="9" y="60"/>
                    <a:pt x="9" y="61"/>
                  </a:cubicBezTo>
                  <a:cubicBezTo>
                    <a:pt x="7" y="61"/>
                    <a:pt x="4" y="61"/>
                    <a:pt x="4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2" y="61"/>
                    <a:pt x="2" y="62"/>
                    <a:pt x="2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4"/>
                    <a:pt x="3" y="64"/>
                    <a:pt x="3" y="64"/>
                  </a:cubicBezTo>
                  <a:cubicBezTo>
                    <a:pt x="4" y="64"/>
                    <a:pt x="6" y="65"/>
                    <a:pt x="8" y="66"/>
                  </a:cubicBezTo>
                  <a:cubicBezTo>
                    <a:pt x="8" y="67"/>
                    <a:pt x="7" y="68"/>
                    <a:pt x="7" y="69"/>
                  </a:cubicBezTo>
                  <a:cubicBezTo>
                    <a:pt x="5" y="69"/>
                    <a:pt x="3" y="69"/>
                    <a:pt x="2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2"/>
                    <a:pt x="2" y="72"/>
                    <a:pt x="2" y="72"/>
                  </a:cubicBezTo>
                  <a:cubicBezTo>
                    <a:pt x="2" y="72"/>
                    <a:pt x="5" y="73"/>
                    <a:pt x="7" y="73"/>
                  </a:cubicBezTo>
                  <a:cubicBezTo>
                    <a:pt x="7" y="74"/>
                    <a:pt x="7" y="75"/>
                    <a:pt x="7" y="76"/>
                  </a:cubicBezTo>
                  <a:cubicBezTo>
                    <a:pt x="5" y="77"/>
                    <a:pt x="2" y="77"/>
                    <a:pt x="2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8"/>
                    <a:pt x="0" y="78"/>
                    <a:pt x="0" y="79"/>
                  </a:cubicBezTo>
                  <a:cubicBezTo>
                    <a:pt x="0" y="79"/>
                    <a:pt x="0" y="79"/>
                    <a:pt x="1" y="80"/>
                  </a:cubicBezTo>
                  <a:cubicBezTo>
                    <a:pt x="1" y="80"/>
                    <a:pt x="1" y="80"/>
                    <a:pt x="2" y="80"/>
                  </a:cubicBezTo>
                  <a:cubicBezTo>
                    <a:pt x="2" y="80"/>
                    <a:pt x="5" y="81"/>
                    <a:pt x="7" y="81"/>
                  </a:cubicBezTo>
                  <a:cubicBezTo>
                    <a:pt x="7" y="82"/>
                    <a:pt x="7" y="83"/>
                    <a:pt x="7" y="84"/>
                  </a:cubicBezTo>
                  <a:cubicBezTo>
                    <a:pt x="5" y="84"/>
                    <a:pt x="2" y="85"/>
                    <a:pt x="2" y="85"/>
                  </a:cubicBezTo>
                  <a:cubicBezTo>
                    <a:pt x="2" y="85"/>
                    <a:pt x="1" y="85"/>
                    <a:pt x="1" y="86"/>
                  </a:cubicBezTo>
                  <a:cubicBezTo>
                    <a:pt x="1" y="86"/>
                    <a:pt x="1" y="86"/>
                    <a:pt x="1" y="87"/>
                  </a:cubicBezTo>
                  <a:cubicBezTo>
                    <a:pt x="1" y="87"/>
                    <a:pt x="1" y="88"/>
                    <a:pt x="1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88"/>
                    <a:pt x="5" y="88"/>
                    <a:pt x="7" y="88"/>
                  </a:cubicBezTo>
                  <a:cubicBezTo>
                    <a:pt x="7" y="89"/>
                    <a:pt x="8" y="90"/>
                    <a:pt x="8" y="92"/>
                  </a:cubicBezTo>
                  <a:cubicBezTo>
                    <a:pt x="6" y="92"/>
                    <a:pt x="4" y="93"/>
                    <a:pt x="3" y="93"/>
                  </a:cubicBezTo>
                  <a:cubicBezTo>
                    <a:pt x="3" y="93"/>
                    <a:pt x="2" y="93"/>
                    <a:pt x="2" y="94"/>
                  </a:cubicBezTo>
                  <a:cubicBezTo>
                    <a:pt x="2" y="94"/>
                    <a:pt x="2" y="95"/>
                    <a:pt x="2" y="95"/>
                  </a:cubicBezTo>
                  <a:cubicBezTo>
                    <a:pt x="2" y="95"/>
                    <a:pt x="2" y="96"/>
                    <a:pt x="3" y="96"/>
                  </a:cubicBezTo>
                  <a:cubicBezTo>
                    <a:pt x="3" y="96"/>
                    <a:pt x="3" y="96"/>
                    <a:pt x="4" y="96"/>
                  </a:cubicBezTo>
                  <a:cubicBezTo>
                    <a:pt x="4" y="96"/>
                    <a:pt x="7" y="96"/>
                    <a:pt x="9" y="96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8" y="100"/>
                    <a:pt x="5" y="101"/>
                    <a:pt x="5" y="101"/>
                  </a:cubicBezTo>
                  <a:cubicBezTo>
                    <a:pt x="5" y="101"/>
                    <a:pt x="4" y="101"/>
                    <a:pt x="4" y="102"/>
                  </a:cubicBezTo>
                  <a:cubicBezTo>
                    <a:pt x="4" y="102"/>
                    <a:pt x="4" y="103"/>
                    <a:pt x="4" y="103"/>
                  </a:cubicBezTo>
                  <a:cubicBezTo>
                    <a:pt x="4" y="103"/>
                    <a:pt x="5" y="104"/>
                    <a:pt x="5" y="104"/>
                  </a:cubicBezTo>
                  <a:cubicBezTo>
                    <a:pt x="5" y="104"/>
                    <a:pt x="6" y="104"/>
                    <a:pt x="6" y="104"/>
                  </a:cubicBezTo>
                  <a:cubicBezTo>
                    <a:pt x="7" y="104"/>
                    <a:pt x="9" y="104"/>
                    <a:pt x="11" y="103"/>
                  </a:cubicBezTo>
                  <a:cubicBezTo>
                    <a:pt x="11" y="104"/>
                    <a:pt x="12" y="105"/>
                    <a:pt x="12" y="106"/>
                  </a:cubicBezTo>
                  <a:cubicBezTo>
                    <a:pt x="10" y="107"/>
                    <a:pt x="8" y="108"/>
                    <a:pt x="8" y="109"/>
                  </a:cubicBezTo>
                  <a:cubicBezTo>
                    <a:pt x="7" y="109"/>
                    <a:pt x="7" y="109"/>
                    <a:pt x="7" y="110"/>
                  </a:cubicBezTo>
                  <a:cubicBezTo>
                    <a:pt x="7" y="110"/>
                    <a:pt x="7" y="110"/>
                    <a:pt x="7" y="111"/>
                  </a:cubicBezTo>
                  <a:cubicBezTo>
                    <a:pt x="7" y="111"/>
                    <a:pt x="8" y="111"/>
                    <a:pt x="8" y="112"/>
                  </a:cubicBezTo>
                  <a:cubicBezTo>
                    <a:pt x="8" y="112"/>
                    <a:pt x="9" y="112"/>
                    <a:pt x="9" y="112"/>
                  </a:cubicBezTo>
                  <a:cubicBezTo>
                    <a:pt x="10" y="111"/>
                    <a:pt x="12" y="111"/>
                    <a:pt x="14" y="110"/>
                  </a:cubicBezTo>
                  <a:cubicBezTo>
                    <a:pt x="14" y="111"/>
                    <a:pt x="15" y="112"/>
                    <a:pt x="15" y="113"/>
                  </a:cubicBezTo>
                  <a:cubicBezTo>
                    <a:pt x="14" y="114"/>
                    <a:pt x="12" y="116"/>
                    <a:pt x="11" y="116"/>
                  </a:cubicBezTo>
                  <a:cubicBezTo>
                    <a:pt x="11" y="116"/>
                    <a:pt x="11" y="117"/>
                    <a:pt x="11" y="117"/>
                  </a:cubicBezTo>
                  <a:cubicBezTo>
                    <a:pt x="11" y="117"/>
                    <a:pt x="11" y="118"/>
                    <a:pt x="11" y="118"/>
                  </a:cubicBezTo>
                  <a:cubicBezTo>
                    <a:pt x="11" y="118"/>
                    <a:pt x="11" y="119"/>
                    <a:pt x="12" y="119"/>
                  </a:cubicBezTo>
                  <a:cubicBezTo>
                    <a:pt x="12" y="119"/>
                    <a:pt x="13" y="119"/>
                    <a:pt x="13" y="119"/>
                  </a:cubicBezTo>
                  <a:cubicBezTo>
                    <a:pt x="13" y="119"/>
                    <a:pt x="15" y="118"/>
                    <a:pt x="17" y="117"/>
                  </a:cubicBezTo>
                  <a:cubicBezTo>
                    <a:pt x="18" y="118"/>
                    <a:pt x="19" y="119"/>
                    <a:pt x="19" y="120"/>
                  </a:cubicBezTo>
                  <a:cubicBezTo>
                    <a:pt x="18" y="121"/>
                    <a:pt x="16" y="122"/>
                    <a:pt x="16" y="123"/>
                  </a:cubicBezTo>
                  <a:cubicBezTo>
                    <a:pt x="15" y="123"/>
                    <a:pt x="15" y="123"/>
                    <a:pt x="15" y="124"/>
                  </a:cubicBezTo>
                  <a:cubicBezTo>
                    <a:pt x="15" y="124"/>
                    <a:pt x="15" y="125"/>
                    <a:pt x="15" y="125"/>
                  </a:cubicBezTo>
                  <a:cubicBezTo>
                    <a:pt x="16" y="125"/>
                    <a:pt x="16" y="126"/>
                    <a:pt x="16" y="126"/>
                  </a:cubicBezTo>
                  <a:cubicBezTo>
                    <a:pt x="17" y="126"/>
                    <a:pt x="17" y="126"/>
                    <a:pt x="18" y="126"/>
                  </a:cubicBezTo>
                  <a:cubicBezTo>
                    <a:pt x="18" y="125"/>
                    <a:pt x="20" y="124"/>
                    <a:pt x="22" y="123"/>
                  </a:cubicBezTo>
                  <a:cubicBezTo>
                    <a:pt x="22" y="124"/>
                    <a:pt x="23" y="125"/>
                    <a:pt x="24" y="126"/>
                  </a:cubicBezTo>
                  <a:cubicBezTo>
                    <a:pt x="22" y="127"/>
                    <a:pt x="21" y="129"/>
                    <a:pt x="21" y="129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1"/>
                    <a:pt x="20" y="131"/>
                    <a:pt x="21" y="131"/>
                  </a:cubicBezTo>
                  <a:cubicBezTo>
                    <a:pt x="21" y="132"/>
                    <a:pt x="21" y="132"/>
                    <a:pt x="22" y="132"/>
                  </a:cubicBezTo>
                  <a:cubicBezTo>
                    <a:pt x="22" y="132"/>
                    <a:pt x="22" y="132"/>
                    <a:pt x="23" y="132"/>
                  </a:cubicBezTo>
                  <a:cubicBezTo>
                    <a:pt x="23" y="131"/>
                    <a:pt x="25" y="130"/>
                    <a:pt x="27" y="129"/>
                  </a:cubicBezTo>
                  <a:cubicBezTo>
                    <a:pt x="27" y="130"/>
                    <a:pt x="28" y="130"/>
                    <a:pt x="29" y="131"/>
                  </a:cubicBezTo>
                  <a:cubicBezTo>
                    <a:pt x="28" y="133"/>
                    <a:pt x="26" y="135"/>
                    <a:pt x="26" y="135"/>
                  </a:cubicBezTo>
                  <a:cubicBezTo>
                    <a:pt x="26" y="135"/>
                    <a:pt x="26" y="136"/>
                    <a:pt x="26" y="136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28" y="138"/>
                    <a:pt x="28" y="138"/>
                    <a:pt x="29" y="137"/>
                  </a:cubicBezTo>
                  <a:cubicBezTo>
                    <a:pt x="29" y="137"/>
                    <a:pt x="31" y="135"/>
                    <a:pt x="32" y="134"/>
                  </a:cubicBezTo>
                  <a:cubicBezTo>
                    <a:pt x="33" y="135"/>
                    <a:pt x="34" y="135"/>
                    <a:pt x="35" y="136"/>
                  </a:cubicBezTo>
                  <a:cubicBezTo>
                    <a:pt x="34" y="138"/>
                    <a:pt x="33" y="140"/>
                    <a:pt x="32" y="140"/>
                  </a:cubicBezTo>
                  <a:cubicBezTo>
                    <a:pt x="32" y="141"/>
                    <a:pt x="32" y="141"/>
                    <a:pt x="32" y="142"/>
                  </a:cubicBezTo>
                  <a:cubicBezTo>
                    <a:pt x="32" y="142"/>
                    <a:pt x="32" y="142"/>
                    <a:pt x="33" y="143"/>
                  </a:cubicBezTo>
                  <a:cubicBezTo>
                    <a:pt x="33" y="143"/>
                    <a:pt x="34" y="143"/>
                    <a:pt x="34" y="143"/>
                  </a:cubicBezTo>
                  <a:cubicBezTo>
                    <a:pt x="34" y="143"/>
                    <a:pt x="35" y="143"/>
                    <a:pt x="35" y="142"/>
                  </a:cubicBezTo>
                  <a:cubicBezTo>
                    <a:pt x="35" y="142"/>
                    <a:pt x="37" y="140"/>
                    <a:pt x="38" y="139"/>
                  </a:cubicBezTo>
                  <a:cubicBezTo>
                    <a:pt x="39" y="139"/>
                    <a:pt x="40" y="140"/>
                    <a:pt x="41" y="140"/>
                  </a:cubicBezTo>
                  <a:cubicBezTo>
                    <a:pt x="40" y="142"/>
                    <a:pt x="39" y="145"/>
                    <a:pt x="39" y="145"/>
                  </a:cubicBezTo>
                  <a:cubicBezTo>
                    <a:pt x="39" y="145"/>
                    <a:pt x="39" y="146"/>
                    <a:pt x="39" y="146"/>
                  </a:cubicBezTo>
                  <a:cubicBezTo>
                    <a:pt x="39" y="146"/>
                    <a:pt x="39" y="147"/>
                    <a:pt x="40" y="147"/>
                  </a:cubicBezTo>
                  <a:cubicBezTo>
                    <a:pt x="40" y="147"/>
                    <a:pt x="41" y="147"/>
                    <a:pt x="41" y="147"/>
                  </a:cubicBezTo>
                  <a:cubicBezTo>
                    <a:pt x="41" y="147"/>
                    <a:pt x="42" y="147"/>
                    <a:pt x="42" y="147"/>
                  </a:cubicBezTo>
                  <a:cubicBezTo>
                    <a:pt x="42" y="146"/>
                    <a:pt x="44" y="144"/>
                    <a:pt x="45" y="143"/>
                  </a:cubicBezTo>
                  <a:cubicBezTo>
                    <a:pt x="46" y="143"/>
                    <a:pt x="47" y="144"/>
                    <a:pt x="48" y="144"/>
                  </a:cubicBezTo>
                  <a:cubicBezTo>
                    <a:pt x="47" y="146"/>
                    <a:pt x="46" y="148"/>
                    <a:pt x="46" y="149"/>
                  </a:cubicBezTo>
                  <a:cubicBezTo>
                    <a:pt x="46" y="149"/>
                    <a:pt x="46" y="150"/>
                    <a:pt x="46" y="150"/>
                  </a:cubicBezTo>
                  <a:cubicBezTo>
                    <a:pt x="46" y="150"/>
                    <a:pt x="47" y="151"/>
                    <a:pt x="47" y="151"/>
                  </a:cubicBezTo>
                  <a:cubicBezTo>
                    <a:pt x="47" y="151"/>
                    <a:pt x="48" y="151"/>
                    <a:pt x="48" y="151"/>
                  </a:cubicBezTo>
                  <a:cubicBezTo>
                    <a:pt x="49" y="151"/>
                    <a:pt x="49" y="150"/>
                    <a:pt x="49" y="150"/>
                  </a:cubicBezTo>
                  <a:cubicBezTo>
                    <a:pt x="49" y="150"/>
                    <a:pt x="51" y="148"/>
                    <a:pt x="52" y="146"/>
                  </a:cubicBezTo>
                  <a:cubicBezTo>
                    <a:pt x="53" y="146"/>
                    <a:pt x="54" y="147"/>
                    <a:pt x="55" y="147"/>
                  </a:cubicBezTo>
                  <a:cubicBezTo>
                    <a:pt x="54" y="149"/>
                    <a:pt x="54" y="151"/>
                    <a:pt x="54" y="152"/>
                  </a:cubicBezTo>
                  <a:cubicBezTo>
                    <a:pt x="54" y="152"/>
                    <a:pt x="54" y="153"/>
                    <a:pt x="54" y="153"/>
                  </a:cubicBezTo>
                  <a:cubicBezTo>
                    <a:pt x="54" y="153"/>
                    <a:pt x="54" y="154"/>
                    <a:pt x="55" y="154"/>
                  </a:cubicBezTo>
                  <a:cubicBezTo>
                    <a:pt x="55" y="154"/>
                    <a:pt x="56" y="154"/>
                    <a:pt x="56" y="154"/>
                  </a:cubicBezTo>
                  <a:cubicBezTo>
                    <a:pt x="56" y="154"/>
                    <a:pt x="57" y="153"/>
                    <a:pt x="57" y="153"/>
                  </a:cubicBezTo>
                  <a:cubicBezTo>
                    <a:pt x="57" y="152"/>
                    <a:pt x="58" y="150"/>
                    <a:pt x="59" y="148"/>
                  </a:cubicBezTo>
                  <a:cubicBezTo>
                    <a:pt x="60" y="149"/>
                    <a:pt x="61" y="149"/>
                    <a:pt x="62" y="149"/>
                  </a:cubicBezTo>
                  <a:cubicBezTo>
                    <a:pt x="62" y="151"/>
                    <a:pt x="61" y="154"/>
                    <a:pt x="61" y="154"/>
                  </a:cubicBezTo>
                  <a:cubicBezTo>
                    <a:pt x="61" y="155"/>
                    <a:pt x="62" y="155"/>
                    <a:pt x="62" y="155"/>
                  </a:cubicBezTo>
                  <a:cubicBezTo>
                    <a:pt x="62" y="156"/>
                    <a:pt x="62" y="156"/>
                    <a:pt x="63" y="156"/>
                  </a:cubicBezTo>
                  <a:cubicBezTo>
                    <a:pt x="63" y="156"/>
                    <a:pt x="64" y="156"/>
                    <a:pt x="64" y="156"/>
                  </a:cubicBezTo>
                  <a:cubicBezTo>
                    <a:pt x="64" y="155"/>
                    <a:pt x="65" y="155"/>
                    <a:pt x="65" y="155"/>
                  </a:cubicBezTo>
                  <a:cubicBezTo>
                    <a:pt x="65" y="154"/>
                    <a:pt x="66" y="152"/>
                    <a:pt x="66" y="150"/>
                  </a:cubicBezTo>
                  <a:cubicBezTo>
                    <a:pt x="67" y="150"/>
                    <a:pt x="68" y="150"/>
                    <a:pt x="69" y="151"/>
                  </a:cubicBezTo>
                  <a:cubicBezTo>
                    <a:pt x="69" y="153"/>
                    <a:pt x="69" y="155"/>
                    <a:pt x="69" y="155"/>
                  </a:cubicBezTo>
                  <a:cubicBezTo>
                    <a:pt x="69" y="156"/>
                    <a:pt x="70" y="156"/>
                    <a:pt x="70" y="157"/>
                  </a:cubicBezTo>
                  <a:cubicBezTo>
                    <a:pt x="70" y="157"/>
                    <a:pt x="70" y="157"/>
                    <a:pt x="71" y="157"/>
                  </a:cubicBezTo>
                  <a:cubicBezTo>
                    <a:pt x="71" y="157"/>
                    <a:pt x="72" y="157"/>
                    <a:pt x="72" y="157"/>
                  </a:cubicBezTo>
                  <a:cubicBezTo>
                    <a:pt x="72" y="157"/>
                    <a:pt x="73" y="156"/>
                    <a:pt x="73" y="156"/>
                  </a:cubicBezTo>
                  <a:cubicBezTo>
                    <a:pt x="73" y="155"/>
                    <a:pt x="73" y="153"/>
                    <a:pt x="74" y="151"/>
                  </a:cubicBezTo>
                  <a:cubicBezTo>
                    <a:pt x="75" y="151"/>
                    <a:pt x="76" y="151"/>
                    <a:pt x="77" y="151"/>
                  </a:cubicBezTo>
                  <a:cubicBezTo>
                    <a:pt x="77" y="153"/>
                    <a:pt x="77" y="156"/>
                    <a:pt x="77" y="156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78" y="157"/>
                    <a:pt x="79" y="158"/>
                    <a:pt x="79" y="158"/>
                  </a:cubicBezTo>
                  <a:cubicBezTo>
                    <a:pt x="80" y="158"/>
                    <a:pt x="80" y="157"/>
                    <a:pt x="80" y="157"/>
                  </a:cubicBezTo>
                  <a:cubicBezTo>
                    <a:pt x="81" y="157"/>
                    <a:pt x="81" y="157"/>
                    <a:pt x="81" y="156"/>
                  </a:cubicBezTo>
                  <a:cubicBezTo>
                    <a:pt x="81" y="156"/>
                    <a:pt x="81" y="153"/>
                    <a:pt x="81" y="151"/>
                  </a:cubicBezTo>
                  <a:cubicBezTo>
                    <a:pt x="82" y="151"/>
                    <a:pt x="84" y="151"/>
                    <a:pt x="85" y="151"/>
                  </a:cubicBezTo>
                  <a:cubicBezTo>
                    <a:pt x="85" y="153"/>
                    <a:pt x="85" y="155"/>
                    <a:pt x="86" y="156"/>
                  </a:cubicBezTo>
                  <a:cubicBezTo>
                    <a:pt x="86" y="156"/>
                    <a:pt x="86" y="157"/>
                    <a:pt x="86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8" y="157"/>
                    <a:pt x="88" y="157"/>
                    <a:pt x="89" y="157"/>
                  </a:cubicBezTo>
                  <a:cubicBezTo>
                    <a:pt x="89" y="156"/>
                    <a:pt x="89" y="156"/>
                    <a:pt x="89" y="155"/>
                  </a:cubicBezTo>
                  <a:cubicBezTo>
                    <a:pt x="89" y="155"/>
                    <a:pt x="89" y="153"/>
                    <a:pt x="89" y="151"/>
                  </a:cubicBezTo>
                  <a:cubicBezTo>
                    <a:pt x="90" y="150"/>
                    <a:pt x="91" y="150"/>
                    <a:pt x="92" y="150"/>
                  </a:cubicBezTo>
                  <a:cubicBezTo>
                    <a:pt x="93" y="152"/>
                    <a:pt x="93" y="154"/>
                    <a:pt x="94" y="155"/>
                  </a:cubicBezTo>
                  <a:cubicBezTo>
                    <a:pt x="94" y="155"/>
                    <a:pt x="94" y="155"/>
                    <a:pt x="94" y="156"/>
                  </a:cubicBezTo>
                  <a:cubicBezTo>
                    <a:pt x="95" y="156"/>
                    <a:pt x="95" y="156"/>
                    <a:pt x="96" y="156"/>
                  </a:cubicBezTo>
                  <a:cubicBezTo>
                    <a:pt x="96" y="156"/>
                    <a:pt x="96" y="156"/>
                    <a:pt x="97" y="155"/>
                  </a:cubicBezTo>
                  <a:cubicBezTo>
                    <a:pt x="97" y="155"/>
                    <a:pt x="97" y="155"/>
                    <a:pt x="97" y="154"/>
                  </a:cubicBezTo>
                  <a:cubicBezTo>
                    <a:pt x="97" y="154"/>
                    <a:pt x="97" y="151"/>
                    <a:pt x="96" y="149"/>
                  </a:cubicBezTo>
                  <a:cubicBezTo>
                    <a:pt x="97" y="149"/>
                    <a:pt x="98" y="149"/>
                    <a:pt x="100" y="148"/>
                  </a:cubicBezTo>
                  <a:cubicBezTo>
                    <a:pt x="100" y="150"/>
                    <a:pt x="101" y="152"/>
                    <a:pt x="101" y="153"/>
                  </a:cubicBezTo>
                  <a:cubicBezTo>
                    <a:pt x="102" y="153"/>
                    <a:pt x="102" y="154"/>
                    <a:pt x="102" y="154"/>
                  </a:cubicBezTo>
                  <a:cubicBezTo>
                    <a:pt x="103" y="154"/>
                    <a:pt x="103" y="154"/>
                    <a:pt x="104" y="154"/>
                  </a:cubicBezTo>
                  <a:cubicBezTo>
                    <a:pt x="104" y="154"/>
                    <a:pt x="104" y="153"/>
                    <a:pt x="105" y="153"/>
                  </a:cubicBezTo>
                  <a:cubicBezTo>
                    <a:pt x="105" y="153"/>
                    <a:pt x="105" y="152"/>
                    <a:pt x="105" y="152"/>
                  </a:cubicBezTo>
                  <a:cubicBezTo>
                    <a:pt x="105" y="151"/>
                    <a:pt x="104" y="149"/>
                    <a:pt x="104" y="147"/>
                  </a:cubicBezTo>
                  <a:cubicBezTo>
                    <a:pt x="105" y="147"/>
                    <a:pt x="106" y="146"/>
                    <a:pt x="107" y="146"/>
                  </a:cubicBezTo>
                  <a:cubicBezTo>
                    <a:pt x="108" y="148"/>
                    <a:pt x="109" y="150"/>
                    <a:pt x="109" y="150"/>
                  </a:cubicBezTo>
                  <a:cubicBezTo>
                    <a:pt x="109" y="150"/>
                    <a:pt x="110" y="151"/>
                    <a:pt x="110" y="151"/>
                  </a:cubicBezTo>
                  <a:cubicBezTo>
                    <a:pt x="110" y="151"/>
                    <a:pt x="111" y="151"/>
                    <a:pt x="111" y="151"/>
                  </a:cubicBezTo>
                  <a:cubicBezTo>
                    <a:pt x="112" y="151"/>
                    <a:pt x="112" y="150"/>
                    <a:pt x="112" y="150"/>
                  </a:cubicBezTo>
                  <a:cubicBezTo>
                    <a:pt x="112" y="150"/>
                    <a:pt x="112" y="149"/>
                    <a:pt x="112" y="149"/>
                  </a:cubicBezTo>
                  <a:cubicBezTo>
                    <a:pt x="112" y="148"/>
                    <a:pt x="111" y="146"/>
                    <a:pt x="111" y="144"/>
                  </a:cubicBezTo>
                  <a:cubicBezTo>
                    <a:pt x="112" y="144"/>
                    <a:pt x="113" y="143"/>
                    <a:pt x="114" y="143"/>
                  </a:cubicBezTo>
                  <a:cubicBezTo>
                    <a:pt x="115" y="144"/>
                    <a:pt x="116" y="146"/>
                    <a:pt x="116" y="147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18" y="147"/>
                    <a:pt x="118" y="147"/>
                    <a:pt x="119" y="147"/>
                  </a:cubicBezTo>
                  <a:cubicBezTo>
                    <a:pt x="119" y="147"/>
                    <a:pt x="119" y="146"/>
                    <a:pt x="119" y="146"/>
                  </a:cubicBezTo>
                  <a:cubicBezTo>
                    <a:pt x="120" y="146"/>
                    <a:pt x="120" y="145"/>
                    <a:pt x="119" y="145"/>
                  </a:cubicBezTo>
                  <a:cubicBezTo>
                    <a:pt x="119" y="145"/>
                    <a:pt x="118" y="142"/>
                    <a:pt x="117" y="140"/>
                  </a:cubicBezTo>
                  <a:cubicBezTo>
                    <a:pt x="118" y="140"/>
                    <a:pt x="119" y="139"/>
                    <a:pt x="120" y="139"/>
                  </a:cubicBezTo>
                  <a:cubicBezTo>
                    <a:pt x="121" y="140"/>
                    <a:pt x="123" y="142"/>
                    <a:pt x="123" y="142"/>
                  </a:cubicBezTo>
                  <a:cubicBezTo>
                    <a:pt x="124" y="143"/>
                    <a:pt x="124" y="143"/>
                    <a:pt x="124" y="143"/>
                  </a:cubicBezTo>
                  <a:cubicBezTo>
                    <a:pt x="125" y="143"/>
                    <a:pt x="125" y="143"/>
                    <a:pt x="126" y="143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6" y="141"/>
                    <a:pt x="126" y="141"/>
                    <a:pt x="126" y="140"/>
                  </a:cubicBezTo>
                  <a:cubicBezTo>
                    <a:pt x="126" y="140"/>
                    <a:pt x="125" y="138"/>
                    <a:pt x="124" y="136"/>
                  </a:cubicBezTo>
                  <a:cubicBezTo>
                    <a:pt x="124" y="135"/>
                    <a:pt x="125" y="135"/>
                    <a:pt x="126" y="134"/>
                  </a:cubicBezTo>
                  <a:cubicBezTo>
                    <a:pt x="128" y="135"/>
                    <a:pt x="129" y="137"/>
                    <a:pt x="130" y="137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1" y="138"/>
                    <a:pt x="132" y="138"/>
                    <a:pt x="132" y="137"/>
                  </a:cubicBezTo>
                  <a:cubicBezTo>
                    <a:pt x="132" y="137"/>
                    <a:pt x="133" y="137"/>
                    <a:pt x="133" y="136"/>
                  </a:cubicBezTo>
                  <a:cubicBezTo>
                    <a:pt x="133" y="136"/>
                    <a:pt x="133" y="135"/>
                    <a:pt x="132" y="135"/>
                  </a:cubicBezTo>
                  <a:cubicBezTo>
                    <a:pt x="132" y="135"/>
                    <a:pt x="131" y="133"/>
                    <a:pt x="129" y="131"/>
                  </a:cubicBezTo>
                  <a:cubicBezTo>
                    <a:pt x="130" y="130"/>
                    <a:pt x="131" y="130"/>
                    <a:pt x="132" y="129"/>
                  </a:cubicBezTo>
                  <a:cubicBezTo>
                    <a:pt x="133" y="130"/>
                    <a:pt x="135" y="131"/>
                    <a:pt x="136" y="132"/>
                  </a:cubicBezTo>
                  <a:cubicBezTo>
                    <a:pt x="136" y="132"/>
                    <a:pt x="136" y="132"/>
                    <a:pt x="137" y="132"/>
                  </a:cubicBezTo>
                  <a:cubicBezTo>
                    <a:pt x="137" y="132"/>
                    <a:pt x="138" y="132"/>
                    <a:pt x="138" y="131"/>
                  </a:cubicBezTo>
                  <a:cubicBezTo>
                    <a:pt x="138" y="131"/>
                    <a:pt x="138" y="131"/>
                    <a:pt x="138" y="130"/>
                  </a:cubicBezTo>
                  <a:cubicBezTo>
                    <a:pt x="138" y="130"/>
                    <a:pt x="138" y="130"/>
                    <a:pt x="138" y="129"/>
                  </a:cubicBezTo>
                  <a:cubicBezTo>
                    <a:pt x="138" y="129"/>
                    <a:pt x="136" y="127"/>
                    <a:pt x="135" y="126"/>
                  </a:cubicBezTo>
                  <a:cubicBezTo>
                    <a:pt x="135" y="125"/>
                    <a:pt x="136" y="124"/>
                    <a:pt x="137" y="123"/>
                  </a:cubicBezTo>
                  <a:cubicBezTo>
                    <a:pt x="138" y="124"/>
                    <a:pt x="140" y="125"/>
                    <a:pt x="141" y="126"/>
                  </a:cubicBezTo>
                  <a:cubicBezTo>
                    <a:pt x="141" y="126"/>
                    <a:pt x="142" y="126"/>
                    <a:pt x="142" y="126"/>
                  </a:cubicBezTo>
                  <a:cubicBezTo>
                    <a:pt x="142" y="126"/>
                    <a:pt x="143" y="125"/>
                    <a:pt x="143" y="125"/>
                  </a:cubicBezTo>
                  <a:cubicBezTo>
                    <a:pt x="143" y="125"/>
                    <a:pt x="143" y="124"/>
                    <a:pt x="143" y="124"/>
                  </a:cubicBezTo>
                  <a:cubicBezTo>
                    <a:pt x="143" y="123"/>
                    <a:pt x="143" y="123"/>
                    <a:pt x="143" y="123"/>
                  </a:cubicBezTo>
                  <a:cubicBezTo>
                    <a:pt x="142" y="122"/>
                    <a:pt x="141" y="121"/>
                    <a:pt x="139" y="120"/>
                  </a:cubicBezTo>
                  <a:cubicBezTo>
                    <a:pt x="140" y="119"/>
                    <a:pt x="140" y="118"/>
                    <a:pt x="141" y="117"/>
                  </a:cubicBezTo>
                  <a:cubicBezTo>
                    <a:pt x="143" y="118"/>
                    <a:pt x="145" y="119"/>
                    <a:pt x="145" y="119"/>
                  </a:cubicBezTo>
                  <a:cubicBezTo>
                    <a:pt x="146" y="119"/>
                    <a:pt x="146" y="119"/>
                    <a:pt x="147" y="119"/>
                  </a:cubicBezTo>
                  <a:cubicBezTo>
                    <a:pt x="147" y="119"/>
                    <a:pt x="147" y="118"/>
                    <a:pt x="148" y="118"/>
                  </a:cubicBezTo>
                  <a:cubicBezTo>
                    <a:pt x="148" y="118"/>
                    <a:pt x="148" y="117"/>
                    <a:pt x="148" y="117"/>
                  </a:cubicBezTo>
                  <a:cubicBezTo>
                    <a:pt x="148" y="117"/>
                    <a:pt x="147" y="116"/>
                    <a:pt x="147" y="116"/>
                  </a:cubicBezTo>
                  <a:cubicBezTo>
                    <a:pt x="147" y="116"/>
                    <a:pt x="145" y="114"/>
                    <a:pt x="143" y="113"/>
                  </a:cubicBezTo>
                  <a:cubicBezTo>
                    <a:pt x="144" y="112"/>
                    <a:pt x="144" y="111"/>
                    <a:pt x="145" y="110"/>
                  </a:cubicBezTo>
                  <a:cubicBezTo>
                    <a:pt x="147" y="111"/>
                    <a:pt x="149" y="111"/>
                    <a:pt x="149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0"/>
                    <a:pt x="152" y="110"/>
                    <a:pt x="151" y="11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0" y="108"/>
                    <a:pt x="148" y="107"/>
                    <a:pt x="146" y="106"/>
                  </a:cubicBezTo>
                  <a:cubicBezTo>
                    <a:pt x="147" y="105"/>
                    <a:pt x="147" y="104"/>
                    <a:pt x="148" y="103"/>
                  </a:cubicBezTo>
                  <a:cubicBezTo>
                    <a:pt x="150" y="104"/>
                    <a:pt x="152" y="104"/>
                    <a:pt x="152" y="104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4" y="104"/>
                    <a:pt x="154" y="103"/>
                    <a:pt x="154" y="103"/>
                  </a:cubicBezTo>
                  <a:cubicBezTo>
                    <a:pt x="154" y="103"/>
                    <a:pt x="154" y="102"/>
                    <a:pt x="154" y="102"/>
                  </a:cubicBezTo>
                  <a:cubicBezTo>
                    <a:pt x="154" y="101"/>
                    <a:pt x="154" y="101"/>
                    <a:pt x="153" y="101"/>
                  </a:cubicBezTo>
                  <a:cubicBezTo>
                    <a:pt x="153" y="101"/>
                    <a:pt x="151" y="100"/>
                    <a:pt x="149" y="99"/>
                  </a:cubicBezTo>
                  <a:cubicBezTo>
                    <a:pt x="149" y="98"/>
                    <a:pt x="149" y="97"/>
                    <a:pt x="150" y="96"/>
                  </a:cubicBezTo>
                  <a:cubicBezTo>
                    <a:pt x="152" y="96"/>
                    <a:pt x="154" y="96"/>
                    <a:pt x="155" y="96"/>
                  </a:cubicBezTo>
                  <a:cubicBezTo>
                    <a:pt x="155" y="96"/>
                    <a:pt x="155" y="96"/>
                    <a:pt x="156" y="96"/>
                  </a:cubicBezTo>
                  <a:cubicBezTo>
                    <a:pt x="156" y="96"/>
                    <a:pt x="156" y="95"/>
                    <a:pt x="156" y="95"/>
                  </a:cubicBezTo>
                  <a:cubicBezTo>
                    <a:pt x="156" y="95"/>
                    <a:pt x="156" y="94"/>
                    <a:pt x="156" y="94"/>
                  </a:cubicBezTo>
                  <a:cubicBezTo>
                    <a:pt x="156" y="93"/>
                    <a:pt x="156" y="93"/>
                    <a:pt x="155" y="93"/>
                  </a:cubicBezTo>
                  <a:cubicBezTo>
                    <a:pt x="155" y="93"/>
                    <a:pt x="153" y="92"/>
                    <a:pt x="151" y="92"/>
                  </a:cubicBezTo>
                  <a:cubicBezTo>
                    <a:pt x="151" y="90"/>
                    <a:pt x="151" y="89"/>
                    <a:pt x="151" y="88"/>
                  </a:cubicBezTo>
                  <a:cubicBezTo>
                    <a:pt x="153" y="88"/>
                    <a:pt x="156" y="88"/>
                    <a:pt x="156" y="88"/>
                  </a:cubicBezTo>
                  <a:cubicBezTo>
                    <a:pt x="156" y="88"/>
                    <a:pt x="157" y="88"/>
                    <a:pt x="157" y="88"/>
                  </a:cubicBezTo>
                  <a:cubicBezTo>
                    <a:pt x="157" y="88"/>
                    <a:pt x="158" y="87"/>
                    <a:pt x="158" y="87"/>
                  </a:cubicBezTo>
                  <a:cubicBezTo>
                    <a:pt x="158" y="86"/>
                    <a:pt x="158" y="86"/>
                    <a:pt x="157" y="86"/>
                  </a:cubicBezTo>
                  <a:cubicBezTo>
                    <a:pt x="157" y="85"/>
                    <a:pt x="157" y="85"/>
                    <a:pt x="156" y="85"/>
                  </a:cubicBezTo>
                  <a:cubicBezTo>
                    <a:pt x="156" y="85"/>
                    <a:pt x="154" y="84"/>
                    <a:pt x="152" y="84"/>
                  </a:cubicBezTo>
                  <a:cubicBezTo>
                    <a:pt x="152" y="83"/>
                    <a:pt x="152" y="82"/>
                    <a:pt x="152" y="81"/>
                  </a:cubicBezTo>
                  <a:cubicBezTo>
                    <a:pt x="154" y="81"/>
                    <a:pt x="156" y="80"/>
                    <a:pt x="157" y="80"/>
                  </a:cubicBezTo>
                  <a:close/>
                  <a:moveTo>
                    <a:pt x="79" y="142"/>
                  </a:moveTo>
                  <a:cubicBezTo>
                    <a:pt x="44" y="142"/>
                    <a:pt x="16" y="113"/>
                    <a:pt x="16" y="79"/>
                  </a:cubicBezTo>
                  <a:cubicBezTo>
                    <a:pt x="16" y="44"/>
                    <a:pt x="44" y="16"/>
                    <a:pt x="79" y="16"/>
                  </a:cubicBezTo>
                  <a:cubicBezTo>
                    <a:pt x="114" y="16"/>
                    <a:pt x="142" y="44"/>
                    <a:pt x="142" y="79"/>
                  </a:cubicBezTo>
                  <a:cubicBezTo>
                    <a:pt x="142" y="113"/>
                    <a:pt x="114" y="142"/>
                    <a:pt x="79" y="142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1375833" y="5323417"/>
              <a:ext cx="679451" cy="679451"/>
            </a:xfrm>
            <a:custGeom>
              <a:avLst/>
              <a:gdLst>
                <a:gd name="T0" fmla="*/ 138 w 144"/>
                <a:gd name="T1" fmla="*/ 67 h 144"/>
                <a:gd name="T2" fmla="*/ 137 w 144"/>
                <a:gd name="T3" fmla="*/ 60 h 144"/>
                <a:gd name="T4" fmla="*/ 135 w 144"/>
                <a:gd name="T5" fmla="*/ 53 h 144"/>
                <a:gd name="T6" fmla="*/ 133 w 144"/>
                <a:gd name="T7" fmla="*/ 47 h 144"/>
                <a:gd name="T8" fmla="*/ 130 w 144"/>
                <a:gd name="T9" fmla="*/ 40 h 144"/>
                <a:gd name="T10" fmla="*/ 126 w 144"/>
                <a:gd name="T11" fmla="*/ 34 h 144"/>
                <a:gd name="T12" fmla="*/ 122 w 144"/>
                <a:gd name="T13" fmla="*/ 29 h 144"/>
                <a:gd name="T14" fmla="*/ 117 w 144"/>
                <a:gd name="T15" fmla="*/ 24 h 144"/>
                <a:gd name="T16" fmla="*/ 112 w 144"/>
                <a:gd name="T17" fmla="*/ 19 h 144"/>
                <a:gd name="T18" fmla="*/ 106 w 144"/>
                <a:gd name="T19" fmla="*/ 15 h 144"/>
                <a:gd name="T20" fmla="*/ 100 w 144"/>
                <a:gd name="T21" fmla="*/ 12 h 144"/>
                <a:gd name="T22" fmla="*/ 94 w 144"/>
                <a:gd name="T23" fmla="*/ 9 h 144"/>
                <a:gd name="T24" fmla="*/ 87 w 144"/>
                <a:gd name="T25" fmla="*/ 7 h 144"/>
                <a:gd name="T26" fmla="*/ 81 w 144"/>
                <a:gd name="T27" fmla="*/ 6 h 144"/>
                <a:gd name="T28" fmla="*/ 74 w 144"/>
                <a:gd name="T29" fmla="*/ 6 h 144"/>
                <a:gd name="T30" fmla="*/ 67 w 144"/>
                <a:gd name="T31" fmla="*/ 6 h 144"/>
                <a:gd name="T32" fmla="*/ 60 w 144"/>
                <a:gd name="T33" fmla="*/ 7 h 144"/>
                <a:gd name="T34" fmla="*/ 53 w 144"/>
                <a:gd name="T35" fmla="*/ 8 h 144"/>
                <a:gd name="T36" fmla="*/ 47 w 144"/>
                <a:gd name="T37" fmla="*/ 11 h 144"/>
                <a:gd name="T38" fmla="*/ 40 w 144"/>
                <a:gd name="T39" fmla="*/ 13 h 144"/>
                <a:gd name="T40" fmla="*/ 35 w 144"/>
                <a:gd name="T41" fmla="*/ 17 h 144"/>
                <a:gd name="T42" fmla="*/ 29 w 144"/>
                <a:gd name="T43" fmla="*/ 21 h 144"/>
                <a:gd name="T44" fmla="*/ 24 w 144"/>
                <a:gd name="T45" fmla="*/ 26 h 144"/>
                <a:gd name="T46" fmla="*/ 19 w 144"/>
                <a:gd name="T47" fmla="*/ 31 h 144"/>
                <a:gd name="T48" fmla="*/ 16 w 144"/>
                <a:gd name="T49" fmla="*/ 37 h 144"/>
                <a:gd name="T50" fmla="*/ 12 w 144"/>
                <a:gd name="T51" fmla="*/ 43 h 144"/>
                <a:gd name="T52" fmla="*/ 10 w 144"/>
                <a:gd name="T53" fmla="*/ 49 h 144"/>
                <a:gd name="T54" fmla="*/ 8 w 144"/>
                <a:gd name="T55" fmla="*/ 56 h 144"/>
                <a:gd name="T56" fmla="*/ 6 w 144"/>
                <a:gd name="T57" fmla="*/ 63 h 144"/>
                <a:gd name="T58" fmla="*/ 6 w 144"/>
                <a:gd name="T59" fmla="*/ 70 h 144"/>
                <a:gd name="T60" fmla="*/ 6 w 144"/>
                <a:gd name="T61" fmla="*/ 77 h 144"/>
                <a:gd name="T62" fmla="*/ 7 w 144"/>
                <a:gd name="T63" fmla="*/ 84 h 144"/>
                <a:gd name="T64" fmla="*/ 8 w 144"/>
                <a:gd name="T65" fmla="*/ 90 h 144"/>
                <a:gd name="T66" fmla="*/ 11 w 144"/>
                <a:gd name="T67" fmla="*/ 97 h 144"/>
                <a:gd name="T68" fmla="*/ 14 w 144"/>
                <a:gd name="T69" fmla="*/ 103 h 144"/>
                <a:gd name="T70" fmla="*/ 17 w 144"/>
                <a:gd name="T71" fmla="*/ 109 h 144"/>
                <a:gd name="T72" fmla="*/ 21 w 144"/>
                <a:gd name="T73" fmla="*/ 115 h 144"/>
                <a:gd name="T74" fmla="*/ 26 w 144"/>
                <a:gd name="T75" fmla="*/ 120 h 144"/>
                <a:gd name="T76" fmla="*/ 31 w 144"/>
                <a:gd name="T77" fmla="*/ 124 h 144"/>
                <a:gd name="T78" fmla="*/ 37 w 144"/>
                <a:gd name="T79" fmla="*/ 128 h 144"/>
                <a:gd name="T80" fmla="*/ 43 w 144"/>
                <a:gd name="T81" fmla="*/ 131 h 144"/>
                <a:gd name="T82" fmla="*/ 49 w 144"/>
                <a:gd name="T83" fmla="*/ 134 h 144"/>
                <a:gd name="T84" fmla="*/ 56 w 144"/>
                <a:gd name="T85" fmla="*/ 136 h 144"/>
                <a:gd name="T86" fmla="*/ 63 w 144"/>
                <a:gd name="T87" fmla="*/ 137 h 144"/>
                <a:gd name="T88" fmla="*/ 70 w 144"/>
                <a:gd name="T89" fmla="*/ 138 h 144"/>
                <a:gd name="T90" fmla="*/ 77 w 144"/>
                <a:gd name="T91" fmla="*/ 138 h 144"/>
                <a:gd name="T92" fmla="*/ 83 w 144"/>
                <a:gd name="T93" fmla="*/ 137 h 144"/>
                <a:gd name="T94" fmla="*/ 90 w 144"/>
                <a:gd name="T95" fmla="*/ 135 h 144"/>
                <a:gd name="T96" fmla="*/ 97 w 144"/>
                <a:gd name="T97" fmla="*/ 133 h 144"/>
                <a:gd name="T98" fmla="*/ 103 w 144"/>
                <a:gd name="T99" fmla="*/ 130 h 144"/>
                <a:gd name="T100" fmla="*/ 109 w 144"/>
                <a:gd name="T101" fmla="*/ 126 h 144"/>
                <a:gd name="T102" fmla="*/ 114 w 144"/>
                <a:gd name="T103" fmla="*/ 122 h 144"/>
                <a:gd name="T104" fmla="*/ 120 w 144"/>
                <a:gd name="T105" fmla="*/ 117 h 144"/>
                <a:gd name="T106" fmla="*/ 124 w 144"/>
                <a:gd name="T107" fmla="*/ 112 h 144"/>
                <a:gd name="T108" fmla="*/ 128 w 144"/>
                <a:gd name="T109" fmla="*/ 107 h 144"/>
                <a:gd name="T110" fmla="*/ 131 w 144"/>
                <a:gd name="T111" fmla="*/ 100 h 144"/>
                <a:gd name="T112" fmla="*/ 134 w 144"/>
                <a:gd name="T113" fmla="*/ 94 h 144"/>
                <a:gd name="T114" fmla="*/ 136 w 144"/>
                <a:gd name="T115" fmla="*/ 87 h 144"/>
                <a:gd name="T116" fmla="*/ 137 w 144"/>
                <a:gd name="T117" fmla="*/ 81 h 144"/>
                <a:gd name="T118" fmla="*/ 138 w 144"/>
                <a:gd name="T119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4">
                  <a:moveTo>
                    <a:pt x="142" y="73"/>
                  </a:moveTo>
                  <a:cubicBezTo>
                    <a:pt x="143" y="73"/>
                    <a:pt x="143" y="73"/>
                    <a:pt x="143" y="73"/>
                  </a:cubicBezTo>
                  <a:cubicBezTo>
                    <a:pt x="143" y="72"/>
                    <a:pt x="144" y="72"/>
                    <a:pt x="144" y="72"/>
                  </a:cubicBezTo>
                  <a:cubicBezTo>
                    <a:pt x="144" y="71"/>
                    <a:pt x="143" y="71"/>
                    <a:pt x="143" y="71"/>
                  </a:cubicBezTo>
                  <a:cubicBezTo>
                    <a:pt x="143" y="70"/>
                    <a:pt x="143" y="70"/>
                    <a:pt x="142" y="70"/>
                  </a:cubicBezTo>
                  <a:cubicBezTo>
                    <a:pt x="142" y="70"/>
                    <a:pt x="140" y="70"/>
                    <a:pt x="138" y="70"/>
                  </a:cubicBezTo>
                  <a:cubicBezTo>
                    <a:pt x="138" y="69"/>
                    <a:pt x="138" y="68"/>
                    <a:pt x="138" y="67"/>
                  </a:cubicBezTo>
                  <a:cubicBezTo>
                    <a:pt x="140" y="66"/>
                    <a:pt x="142" y="66"/>
                    <a:pt x="142" y="66"/>
                  </a:cubicBezTo>
                  <a:cubicBezTo>
                    <a:pt x="142" y="66"/>
                    <a:pt x="143" y="66"/>
                    <a:pt x="143" y="65"/>
                  </a:cubicBezTo>
                  <a:cubicBezTo>
                    <a:pt x="143" y="65"/>
                    <a:pt x="143" y="65"/>
                    <a:pt x="143" y="64"/>
                  </a:cubicBezTo>
                  <a:cubicBezTo>
                    <a:pt x="143" y="64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1" y="63"/>
                    <a:pt x="139" y="63"/>
                    <a:pt x="137" y="63"/>
                  </a:cubicBezTo>
                  <a:cubicBezTo>
                    <a:pt x="137" y="62"/>
                    <a:pt x="137" y="61"/>
                    <a:pt x="137" y="60"/>
                  </a:cubicBezTo>
                  <a:cubicBezTo>
                    <a:pt x="139" y="59"/>
                    <a:pt x="141" y="59"/>
                    <a:pt x="141" y="59"/>
                  </a:cubicBezTo>
                  <a:cubicBezTo>
                    <a:pt x="141" y="58"/>
                    <a:pt x="142" y="58"/>
                    <a:pt x="142" y="58"/>
                  </a:cubicBezTo>
                  <a:cubicBezTo>
                    <a:pt x="142" y="58"/>
                    <a:pt x="142" y="57"/>
                    <a:pt x="142" y="57"/>
                  </a:cubicBezTo>
                  <a:cubicBezTo>
                    <a:pt x="142" y="56"/>
                    <a:pt x="142" y="56"/>
                    <a:pt x="141" y="56"/>
                  </a:cubicBezTo>
                  <a:cubicBezTo>
                    <a:pt x="141" y="56"/>
                    <a:pt x="141" y="55"/>
                    <a:pt x="140" y="56"/>
                  </a:cubicBezTo>
                  <a:cubicBezTo>
                    <a:pt x="140" y="56"/>
                    <a:pt x="138" y="56"/>
                    <a:pt x="136" y="56"/>
                  </a:cubicBezTo>
                  <a:cubicBezTo>
                    <a:pt x="136" y="55"/>
                    <a:pt x="135" y="54"/>
                    <a:pt x="135" y="53"/>
                  </a:cubicBezTo>
                  <a:cubicBezTo>
                    <a:pt x="137" y="52"/>
                    <a:pt x="139" y="52"/>
                    <a:pt x="139" y="51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39" y="49"/>
                  </a:cubicBezTo>
                  <a:cubicBezTo>
                    <a:pt x="139" y="48"/>
                    <a:pt x="139" y="48"/>
                    <a:pt x="138" y="48"/>
                  </a:cubicBezTo>
                  <a:cubicBezTo>
                    <a:pt x="138" y="49"/>
                    <a:pt x="136" y="49"/>
                    <a:pt x="134" y="49"/>
                  </a:cubicBezTo>
                  <a:cubicBezTo>
                    <a:pt x="134" y="48"/>
                    <a:pt x="133" y="48"/>
                    <a:pt x="133" y="47"/>
                  </a:cubicBezTo>
                  <a:cubicBezTo>
                    <a:pt x="134" y="46"/>
                    <a:pt x="136" y="45"/>
                    <a:pt x="137" y="44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6" y="41"/>
                    <a:pt x="136" y="41"/>
                    <a:pt x="136" y="42"/>
                  </a:cubicBezTo>
                  <a:cubicBezTo>
                    <a:pt x="135" y="42"/>
                    <a:pt x="133" y="42"/>
                    <a:pt x="131" y="43"/>
                  </a:cubicBezTo>
                  <a:cubicBezTo>
                    <a:pt x="131" y="42"/>
                    <a:pt x="130" y="41"/>
                    <a:pt x="130" y="40"/>
                  </a:cubicBezTo>
                  <a:cubicBezTo>
                    <a:pt x="132" y="39"/>
                    <a:pt x="133" y="38"/>
                    <a:pt x="134" y="38"/>
                  </a:cubicBezTo>
                  <a:cubicBezTo>
                    <a:pt x="134" y="38"/>
                    <a:pt x="134" y="37"/>
                    <a:pt x="134" y="37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5"/>
                    <a:pt x="133" y="35"/>
                    <a:pt x="133" y="35"/>
                  </a:cubicBezTo>
                  <a:cubicBezTo>
                    <a:pt x="133" y="35"/>
                    <a:pt x="132" y="35"/>
                    <a:pt x="132" y="35"/>
                  </a:cubicBezTo>
                  <a:cubicBezTo>
                    <a:pt x="132" y="35"/>
                    <a:pt x="130" y="36"/>
                    <a:pt x="128" y="37"/>
                  </a:cubicBezTo>
                  <a:cubicBezTo>
                    <a:pt x="127" y="36"/>
                    <a:pt x="127" y="35"/>
                    <a:pt x="126" y="34"/>
                  </a:cubicBezTo>
                  <a:cubicBezTo>
                    <a:pt x="128" y="33"/>
                    <a:pt x="129" y="32"/>
                    <a:pt x="130" y="32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0"/>
                    <a:pt x="130" y="30"/>
                    <a:pt x="130" y="29"/>
                  </a:cubicBezTo>
                  <a:cubicBezTo>
                    <a:pt x="130" y="29"/>
                    <a:pt x="129" y="29"/>
                    <a:pt x="129" y="29"/>
                  </a:cubicBezTo>
                  <a:cubicBezTo>
                    <a:pt x="129" y="29"/>
                    <a:pt x="128" y="29"/>
                    <a:pt x="128" y="29"/>
                  </a:cubicBezTo>
                  <a:cubicBezTo>
                    <a:pt x="128" y="29"/>
                    <a:pt x="126" y="30"/>
                    <a:pt x="124" y="31"/>
                  </a:cubicBezTo>
                  <a:cubicBezTo>
                    <a:pt x="123" y="31"/>
                    <a:pt x="123" y="30"/>
                    <a:pt x="122" y="29"/>
                  </a:cubicBezTo>
                  <a:cubicBezTo>
                    <a:pt x="123" y="28"/>
                    <a:pt x="125" y="26"/>
                    <a:pt x="125" y="26"/>
                  </a:cubicBezTo>
                  <a:cubicBezTo>
                    <a:pt x="125" y="25"/>
                    <a:pt x="126" y="25"/>
                    <a:pt x="125" y="25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5" y="23"/>
                    <a:pt x="125" y="23"/>
                    <a:pt x="124" y="23"/>
                  </a:cubicBezTo>
                  <a:cubicBezTo>
                    <a:pt x="124" y="23"/>
                    <a:pt x="123" y="23"/>
                    <a:pt x="123" y="23"/>
                  </a:cubicBezTo>
                  <a:cubicBezTo>
                    <a:pt x="123" y="24"/>
                    <a:pt x="121" y="25"/>
                    <a:pt x="120" y="26"/>
                  </a:cubicBezTo>
                  <a:cubicBezTo>
                    <a:pt x="119" y="25"/>
                    <a:pt x="118" y="25"/>
                    <a:pt x="117" y="24"/>
                  </a:cubicBezTo>
                  <a:cubicBezTo>
                    <a:pt x="118" y="22"/>
                    <a:pt x="120" y="21"/>
                    <a:pt x="120" y="20"/>
                  </a:cubicBezTo>
                  <a:cubicBezTo>
                    <a:pt x="120" y="20"/>
                    <a:pt x="120" y="20"/>
                    <a:pt x="120" y="19"/>
                  </a:cubicBezTo>
                  <a:cubicBezTo>
                    <a:pt x="120" y="19"/>
                    <a:pt x="120" y="19"/>
                    <a:pt x="120" y="18"/>
                  </a:cubicBezTo>
                  <a:cubicBezTo>
                    <a:pt x="120" y="18"/>
                    <a:pt x="119" y="18"/>
                    <a:pt x="119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7" y="19"/>
                    <a:pt x="116" y="20"/>
                    <a:pt x="114" y="21"/>
                  </a:cubicBezTo>
                  <a:cubicBezTo>
                    <a:pt x="114" y="21"/>
                    <a:pt x="113" y="20"/>
                    <a:pt x="112" y="19"/>
                  </a:cubicBezTo>
                  <a:cubicBezTo>
                    <a:pt x="113" y="18"/>
                    <a:pt x="114" y="16"/>
                    <a:pt x="114" y="16"/>
                  </a:cubicBezTo>
                  <a:cubicBezTo>
                    <a:pt x="115" y="15"/>
                    <a:pt x="115" y="15"/>
                    <a:pt x="115" y="14"/>
                  </a:cubicBezTo>
                  <a:cubicBezTo>
                    <a:pt x="114" y="14"/>
                    <a:pt x="114" y="14"/>
                    <a:pt x="114" y="13"/>
                  </a:cubicBezTo>
                  <a:cubicBezTo>
                    <a:pt x="114" y="13"/>
                    <a:pt x="113" y="13"/>
                    <a:pt x="113" y="13"/>
                  </a:cubicBezTo>
                  <a:cubicBezTo>
                    <a:pt x="113" y="13"/>
                    <a:pt x="112" y="13"/>
                    <a:pt x="112" y="14"/>
                  </a:cubicBezTo>
                  <a:cubicBezTo>
                    <a:pt x="112" y="14"/>
                    <a:pt x="110" y="16"/>
                    <a:pt x="109" y="17"/>
                  </a:cubicBezTo>
                  <a:cubicBezTo>
                    <a:pt x="108" y="16"/>
                    <a:pt x="107" y="16"/>
                    <a:pt x="106" y="15"/>
                  </a:cubicBezTo>
                  <a:cubicBezTo>
                    <a:pt x="107" y="14"/>
                    <a:pt x="108" y="12"/>
                    <a:pt x="108" y="11"/>
                  </a:cubicBezTo>
                  <a:cubicBezTo>
                    <a:pt x="108" y="11"/>
                    <a:pt x="108" y="11"/>
                    <a:pt x="108" y="10"/>
                  </a:cubicBezTo>
                  <a:cubicBezTo>
                    <a:pt x="108" y="10"/>
                    <a:pt x="108" y="10"/>
                    <a:pt x="108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6" y="9"/>
                    <a:pt x="106" y="9"/>
                    <a:pt x="106" y="10"/>
                  </a:cubicBezTo>
                  <a:cubicBezTo>
                    <a:pt x="105" y="10"/>
                    <a:pt x="104" y="12"/>
                    <a:pt x="103" y="13"/>
                  </a:cubicBezTo>
                  <a:cubicBezTo>
                    <a:pt x="102" y="13"/>
                    <a:pt x="101" y="13"/>
                    <a:pt x="100" y="12"/>
                  </a:cubicBezTo>
                  <a:cubicBezTo>
                    <a:pt x="101" y="10"/>
                    <a:pt x="102" y="8"/>
                    <a:pt x="102" y="8"/>
                  </a:cubicBezTo>
                  <a:cubicBezTo>
                    <a:pt x="102" y="8"/>
                    <a:pt x="102" y="7"/>
                    <a:pt x="102" y="7"/>
                  </a:cubicBezTo>
                  <a:cubicBezTo>
                    <a:pt x="102" y="6"/>
                    <a:pt x="101" y="6"/>
                    <a:pt x="101" y="6"/>
                  </a:cubicBezTo>
                  <a:cubicBezTo>
                    <a:pt x="101" y="6"/>
                    <a:pt x="100" y="6"/>
                    <a:pt x="100" y="6"/>
                  </a:cubicBezTo>
                  <a:cubicBezTo>
                    <a:pt x="100" y="6"/>
                    <a:pt x="99" y="6"/>
                    <a:pt x="99" y="7"/>
                  </a:cubicBezTo>
                  <a:cubicBezTo>
                    <a:pt x="99" y="7"/>
                    <a:pt x="98" y="9"/>
                    <a:pt x="97" y="11"/>
                  </a:cubicBezTo>
                  <a:cubicBezTo>
                    <a:pt x="96" y="10"/>
                    <a:pt x="95" y="10"/>
                    <a:pt x="94" y="9"/>
                  </a:cubicBezTo>
                  <a:cubicBezTo>
                    <a:pt x="94" y="8"/>
                    <a:pt x="95" y="5"/>
                    <a:pt x="95" y="5"/>
                  </a:cubicBezTo>
                  <a:cubicBezTo>
                    <a:pt x="95" y="5"/>
                    <a:pt x="95" y="4"/>
                    <a:pt x="95" y="4"/>
                  </a:cubicBezTo>
                  <a:cubicBezTo>
                    <a:pt x="95" y="4"/>
                    <a:pt x="94" y="3"/>
                    <a:pt x="94" y="3"/>
                  </a:cubicBezTo>
                  <a:cubicBezTo>
                    <a:pt x="94" y="3"/>
                    <a:pt x="93" y="3"/>
                    <a:pt x="93" y="3"/>
                  </a:cubicBezTo>
                  <a:cubicBezTo>
                    <a:pt x="93" y="4"/>
                    <a:pt x="92" y="4"/>
                    <a:pt x="92" y="4"/>
                  </a:cubicBezTo>
                  <a:cubicBezTo>
                    <a:pt x="92" y="5"/>
                    <a:pt x="91" y="6"/>
                    <a:pt x="90" y="8"/>
                  </a:cubicBezTo>
                  <a:cubicBezTo>
                    <a:pt x="89" y="8"/>
                    <a:pt x="88" y="8"/>
                    <a:pt x="87" y="7"/>
                  </a:cubicBezTo>
                  <a:cubicBezTo>
                    <a:pt x="88" y="5"/>
                    <a:pt x="88" y="3"/>
                    <a:pt x="88" y="3"/>
                  </a:cubicBezTo>
                  <a:cubicBezTo>
                    <a:pt x="88" y="3"/>
                    <a:pt x="88" y="2"/>
                    <a:pt x="88" y="2"/>
                  </a:cubicBezTo>
                  <a:cubicBezTo>
                    <a:pt x="87" y="2"/>
                    <a:pt x="87" y="1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5" y="3"/>
                    <a:pt x="84" y="5"/>
                    <a:pt x="83" y="7"/>
                  </a:cubicBezTo>
                  <a:cubicBezTo>
                    <a:pt x="83" y="6"/>
                    <a:pt x="82" y="6"/>
                    <a:pt x="81" y="6"/>
                  </a:cubicBezTo>
                  <a:cubicBezTo>
                    <a:pt x="81" y="4"/>
                    <a:pt x="81" y="2"/>
                    <a:pt x="81" y="2"/>
                  </a:cubicBezTo>
                  <a:cubicBezTo>
                    <a:pt x="81" y="1"/>
                    <a:pt x="81" y="1"/>
                    <a:pt x="80" y="1"/>
                  </a:cubicBezTo>
                  <a:cubicBezTo>
                    <a:pt x="80" y="0"/>
                    <a:pt x="80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7" y="2"/>
                    <a:pt x="77" y="4"/>
                    <a:pt x="77" y="6"/>
                  </a:cubicBezTo>
                  <a:cubicBezTo>
                    <a:pt x="76" y="6"/>
                    <a:pt x="75" y="6"/>
                    <a:pt x="74" y="6"/>
                  </a:cubicBezTo>
                  <a:cubicBezTo>
                    <a:pt x="74" y="4"/>
                    <a:pt x="73" y="2"/>
                    <a:pt x="73" y="1"/>
                  </a:cubicBezTo>
                  <a:cubicBezTo>
                    <a:pt x="73" y="1"/>
                    <a:pt x="73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0" y="0"/>
                    <a:pt x="70" y="1"/>
                    <a:pt x="70" y="1"/>
                  </a:cubicBezTo>
                  <a:cubicBezTo>
                    <a:pt x="70" y="2"/>
                    <a:pt x="70" y="4"/>
                    <a:pt x="70" y="6"/>
                  </a:cubicBezTo>
                  <a:cubicBezTo>
                    <a:pt x="69" y="6"/>
                    <a:pt x="68" y="6"/>
                    <a:pt x="67" y="6"/>
                  </a:cubicBezTo>
                  <a:cubicBezTo>
                    <a:pt x="66" y="4"/>
                    <a:pt x="66" y="2"/>
                    <a:pt x="66" y="1"/>
                  </a:cubicBezTo>
                  <a:cubicBezTo>
                    <a:pt x="66" y="1"/>
                    <a:pt x="66" y="1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4" y="0"/>
                    <a:pt x="63" y="0"/>
                    <a:pt x="63" y="1"/>
                  </a:cubicBezTo>
                  <a:cubicBezTo>
                    <a:pt x="63" y="1"/>
                    <a:pt x="63" y="1"/>
                    <a:pt x="63" y="2"/>
                  </a:cubicBezTo>
                  <a:cubicBezTo>
                    <a:pt x="63" y="2"/>
                    <a:pt x="63" y="4"/>
                    <a:pt x="63" y="6"/>
                  </a:cubicBezTo>
                  <a:cubicBezTo>
                    <a:pt x="62" y="6"/>
                    <a:pt x="61" y="6"/>
                    <a:pt x="60" y="7"/>
                  </a:cubicBezTo>
                  <a:cubicBezTo>
                    <a:pt x="59" y="5"/>
                    <a:pt x="59" y="3"/>
                    <a:pt x="59" y="2"/>
                  </a:cubicBezTo>
                  <a:cubicBezTo>
                    <a:pt x="58" y="2"/>
                    <a:pt x="58" y="2"/>
                    <a:pt x="58" y="1"/>
                  </a:cubicBezTo>
                  <a:cubicBezTo>
                    <a:pt x="58" y="1"/>
                    <a:pt x="57" y="1"/>
                    <a:pt x="57" y="1"/>
                  </a:cubicBezTo>
                  <a:cubicBezTo>
                    <a:pt x="56" y="1"/>
                    <a:pt x="56" y="2"/>
                    <a:pt x="56" y="2"/>
                  </a:cubicBezTo>
                  <a:cubicBezTo>
                    <a:pt x="56" y="2"/>
                    <a:pt x="55" y="3"/>
                    <a:pt x="56" y="3"/>
                  </a:cubicBezTo>
                  <a:cubicBezTo>
                    <a:pt x="56" y="3"/>
                    <a:pt x="56" y="5"/>
                    <a:pt x="56" y="7"/>
                  </a:cubicBezTo>
                  <a:cubicBezTo>
                    <a:pt x="55" y="8"/>
                    <a:pt x="54" y="8"/>
                    <a:pt x="53" y="8"/>
                  </a:cubicBezTo>
                  <a:cubicBezTo>
                    <a:pt x="52" y="6"/>
                    <a:pt x="52" y="5"/>
                    <a:pt x="51" y="4"/>
                  </a:cubicBezTo>
                  <a:cubicBezTo>
                    <a:pt x="51" y="4"/>
                    <a:pt x="51" y="4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4"/>
                    <a:pt x="49" y="4"/>
                  </a:cubicBezTo>
                  <a:cubicBezTo>
                    <a:pt x="49" y="4"/>
                    <a:pt x="48" y="5"/>
                    <a:pt x="49" y="5"/>
                  </a:cubicBezTo>
                  <a:cubicBezTo>
                    <a:pt x="49" y="5"/>
                    <a:pt x="49" y="8"/>
                    <a:pt x="49" y="9"/>
                  </a:cubicBezTo>
                  <a:cubicBezTo>
                    <a:pt x="49" y="10"/>
                    <a:pt x="48" y="10"/>
                    <a:pt x="47" y="11"/>
                  </a:cubicBezTo>
                  <a:cubicBezTo>
                    <a:pt x="46" y="9"/>
                    <a:pt x="45" y="7"/>
                    <a:pt x="45" y="7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2" y="7"/>
                  </a:cubicBezTo>
                  <a:cubicBezTo>
                    <a:pt x="42" y="7"/>
                    <a:pt x="42" y="8"/>
                    <a:pt x="42" y="8"/>
                  </a:cubicBezTo>
                  <a:cubicBezTo>
                    <a:pt x="42" y="8"/>
                    <a:pt x="42" y="10"/>
                    <a:pt x="43" y="12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39" y="12"/>
                    <a:pt x="38" y="10"/>
                    <a:pt x="38" y="10"/>
                  </a:cubicBezTo>
                  <a:cubicBezTo>
                    <a:pt x="38" y="9"/>
                    <a:pt x="37" y="9"/>
                    <a:pt x="37" y="9"/>
                  </a:cubicBezTo>
                  <a:cubicBezTo>
                    <a:pt x="37" y="9"/>
                    <a:pt x="36" y="9"/>
                    <a:pt x="36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2"/>
                    <a:pt x="36" y="14"/>
                    <a:pt x="37" y="15"/>
                  </a:cubicBezTo>
                  <a:cubicBezTo>
                    <a:pt x="36" y="16"/>
                    <a:pt x="35" y="16"/>
                    <a:pt x="35" y="17"/>
                  </a:cubicBezTo>
                  <a:cubicBezTo>
                    <a:pt x="33" y="16"/>
                    <a:pt x="32" y="14"/>
                    <a:pt x="32" y="14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6"/>
                  </a:cubicBezTo>
                  <a:cubicBezTo>
                    <a:pt x="29" y="16"/>
                    <a:pt x="30" y="18"/>
                    <a:pt x="31" y="19"/>
                  </a:cubicBezTo>
                  <a:cubicBezTo>
                    <a:pt x="31" y="20"/>
                    <a:pt x="30" y="21"/>
                    <a:pt x="29" y="21"/>
                  </a:cubicBezTo>
                  <a:cubicBezTo>
                    <a:pt x="28" y="20"/>
                    <a:pt x="26" y="19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1"/>
                    <a:pt x="25" y="22"/>
                    <a:pt x="26" y="24"/>
                  </a:cubicBezTo>
                  <a:cubicBezTo>
                    <a:pt x="25" y="25"/>
                    <a:pt x="25" y="25"/>
                    <a:pt x="24" y="26"/>
                  </a:cubicBezTo>
                  <a:cubicBezTo>
                    <a:pt x="22" y="25"/>
                    <a:pt x="21" y="24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9" y="23"/>
                    <a:pt x="19" y="23"/>
                    <a:pt x="18" y="24"/>
                  </a:cubicBezTo>
                  <a:cubicBezTo>
                    <a:pt x="18" y="24"/>
                    <a:pt x="18" y="24"/>
                    <a:pt x="18" y="25"/>
                  </a:cubicBezTo>
                  <a:cubicBezTo>
                    <a:pt x="18" y="25"/>
                    <a:pt x="18" y="25"/>
                    <a:pt x="18" y="26"/>
                  </a:cubicBezTo>
                  <a:cubicBezTo>
                    <a:pt x="19" y="26"/>
                    <a:pt x="20" y="28"/>
                    <a:pt x="21" y="29"/>
                  </a:cubicBezTo>
                  <a:cubicBezTo>
                    <a:pt x="21" y="30"/>
                    <a:pt x="20" y="31"/>
                    <a:pt x="19" y="31"/>
                  </a:cubicBezTo>
                  <a:cubicBezTo>
                    <a:pt x="18" y="30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2"/>
                  </a:cubicBezTo>
                  <a:cubicBezTo>
                    <a:pt x="14" y="32"/>
                    <a:pt x="16" y="33"/>
                    <a:pt x="17" y="34"/>
                  </a:cubicBezTo>
                  <a:cubicBezTo>
                    <a:pt x="17" y="35"/>
                    <a:pt x="16" y="36"/>
                    <a:pt x="16" y="37"/>
                  </a:cubicBezTo>
                  <a:cubicBezTo>
                    <a:pt x="14" y="36"/>
                    <a:pt x="12" y="35"/>
                    <a:pt x="11" y="35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10" y="35"/>
                    <a:pt x="10" y="36"/>
                  </a:cubicBezTo>
                  <a:cubicBezTo>
                    <a:pt x="9" y="36"/>
                    <a:pt x="9" y="36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10" y="38"/>
                    <a:pt x="12" y="39"/>
                    <a:pt x="14" y="40"/>
                  </a:cubicBezTo>
                  <a:cubicBezTo>
                    <a:pt x="13" y="41"/>
                    <a:pt x="13" y="42"/>
                    <a:pt x="12" y="43"/>
                  </a:cubicBezTo>
                  <a:cubicBezTo>
                    <a:pt x="10" y="42"/>
                    <a:pt x="8" y="42"/>
                    <a:pt x="8" y="42"/>
                  </a:cubicBezTo>
                  <a:cubicBezTo>
                    <a:pt x="8" y="41"/>
                    <a:pt x="7" y="41"/>
                    <a:pt x="7" y="42"/>
                  </a:cubicBezTo>
                  <a:cubicBezTo>
                    <a:pt x="7" y="42"/>
                    <a:pt x="6" y="42"/>
                    <a:pt x="6" y="43"/>
                  </a:cubicBezTo>
                  <a:cubicBezTo>
                    <a:pt x="6" y="43"/>
                    <a:pt x="6" y="43"/>
                    <a:pt x="6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7" y="45"/>
                    <a:pt x="9" y="46"/>
                    <a:pt x="11" y="47"/>
                  </a:cubicBezTo>
                  <a:cubicBezTo>
                    <a:pt x="10" y="48"/>
                    <a:pt x="10" y="48"/>
                    <a:pt x="10" y="49"/>
                  </a:cubicBezTo>
                  <a:cubicBezTo>
                    <a:pt x="8" y="49"/>
                    <a:pt x="6" y="49"/>
                    <a:pt x="5" y="48"/>
                  </a:cubicBezTo>
                  <a:cubicBezTo>
                    <a:pt x="5" y="48"/>
                    <a:pt x="4" y="48"/>
                    <a:pt x="4" y="49"/>
                  </a:cubicBezTo>
                  <a:cubicBezTo>
                    <a:pt x="4" y="49"/>
                    <a:pt x="4" y="49"/>
                    <a:pt x="3" y="50"/>
                  </a:cubicBezTo>
                  <a:cubicBezTo>
                    <a:pt x="3" y="50"/>
                    <a:pt x="3" y="50"/>
                    <a:pt x="3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2"/>
                    <a:pt x="7" y="52"/>
                    <a:pt x="8" y="53"/>
                  </a:cubicBezTo>
                  <a:cubicBezTo>
                    <a:pt x="8" y="54"/>
                    <a:pt x="8" y="55"/>
                    <a:pt x="8" y="56"/>
                  </a:cubicBezTo>
                  <a:cubicBezTo>
                    <a:pt x="6" y="56"/>
                    <a:pt x="4" y="56"/>
                    <a:pt x="3" y="56"/>
                  </a:cubicBezTo>
                  <a:cubicBezTo>
                    <a:pt x="3" y="55"/>
                    <a:pt x="2" y="56"/>
                    <a:pt x="2" y="56"/>
                  </a:cubicBezTo>
                  <a:cubicBezTo>
                    <a:pt x="2" y="56"/>
                    <a:pt x="2" y="56"/>
                    <a:pt x="2" y="57"/>
                  </a:cubicBezTo>
                  <a:cubicBezTo>
                    <a:pt x="1" y="57"/>
                    <a:pt x="2" y="58"/>
                    <a:pt x="2" y="58"/>
                  </a:cubicBezTo>
                  <a:cubicBezTo>
                    <a:pt x="2" y="58"/>
                    <a:pt x="2" y="58"/>
                    <a:pt x="2" y="59"/>
                  </a:cubicBezTo>
                  <a:cubicBezTo>
                    <a:pt x="3" y="59"/>
                    <a:pt x="5" y="59"/>
                    <a:pt x="7" y="60"/>
                  </a:cubicBezTo>
                  <a:cubicBezTo>
                    <a:pt x="7" y="61"/>
                    <a:pt x="6" y="62"/>
                    <a:pt x="6" y="63"/>
                  </a:cubicBezTo>
                  <a:cubicBezTo>
                    <a:pt x="4" y="63"/>
                    <a:pt x="2" y="63"/>
                    <a:pt x="2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0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ubicBezTo>
                    <a:pt x="2" y="66"/>
                    <a:pt x="4" y="66"/>
                    <a:pt x="6" y="67"/>
                  </a:cubicBezTo>
                  <a:cubicBezTo>
                    <a:pt x="6" y="68"/>
                    <a:pt x="6" y="69"/>
                    <a:pt x="6" y="70"/>
                  </a:cubicBezTo>
                  <a:cubicBezTo>
                    <a:pt x="4" y="70"/>
                    <a:pt x="2" y="70"/>
                    <a:pt x="1" y="70"/>
                  </a:cubicBezTo>
                  <a:cubicBezTo>
                    <a:pt x="1" y="70"/>
                    <a:pt x="1" y="70"/>
                    <a:pt x="0" y="71"/>
                  </a:cubicBezTo>
                  <a:cubicBezTo>
                    <a:pt x="0" y="71"/>
                    <a:pt x="0" y="71"/>
                    <a:pt x="0" y="72"/>
                  </a:cubicBezTo>
                  <a:cubicBezTo>
                    <a:pt x="0" y="72"/>
                    <a:pt x="0" y="72"/>
                    <a:pt x="0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3"/>
                    <a:pt x="4" y="74"/>
                    <a:pt x="6" y="74"/>
                  </a:cubicBezTo>
                  <a:cubicBezTo>
                    <a:pt x="6" y="75"/>
                    <a:pt x="6" y="76"/>
                    <a:pt x="6" y="77"/>
                  </a:cubicBezTo>
                  <a:cubicBezTo>
                    <a:pt x="4" y="77"/>
                    <a:pt x="2" y="78"/>
                    <a:pt x="2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0"/>
                    <a:pt x="1" y="80"/>
                  </a:cubicBezTo>
                  <a:cubicBezTo>
                    <a:pt x="1" y="80"/>
                    <a:pt x="1" y="81"/>
                    <a:pt x="2" y="81"/>
                  </a:cubicBezTo>
                  <a:cubicBezTo>
                    <a:pt x="2" y="81"/>
                    <a:pt x="4" y="81"/>
                    <a:pt x="6" y="81"/>
                  </a:cubicBezTo>
                  <a:cubicBezTo>
                    <a:pt x="6" y="82"/>
                    <a:pt x="7" y="83"/>
                    <a:pt x="7" y="84"/>
                  </a:cubicBezTo>
                  <a:cubicBezTo>
                    <a:pt x="5" y="84"/>
                    <a:pt x="3" y="85"/>
                    <a:pt x="2" y="85"/>
                  </a:cubicBezTo>
                  <a:cubicBezTo>
                    <a:pt x="2" y="85"/>
                    <a:pt x="2" y="85"/>
                    <a:pt x="2" y="86"/>
                  </a:cubicBezTo>
                  <a:cubicBezTo>
                    <a:pt x="2" y="86"/>
                    <a:pt x="1" y="86"/>
                    <a:pt x="2" y="87"/>
                  </a:cubicBezTo>
                  <a:cubicBezTo>
                    <a:pt x="2" y="87"/>
                    <a:pt x="2" y="87"/>
                    <a:pt x="2" y="88"/>
                  </a:cubicBezTo>
                  <a:cubicBezTo>
                    <a:pt x="2" y="88"/>
                    <a:pt x="3" y="88"/>
                    <a:pt x="3" y="88"/>
                  </a:cubicBezTo>
                  <a:cubicBezTo>
                    <a:pt x="4" y="88"/>
                    <a:pt x="6" y="88"/>
                    <a:pt x="8" y="87"/>
                  </a:cubicBezTo>
                  <a:cubicBezTo>
                    <a:pt x="8" y="88"/>
                    <a:pt x="8" y="89"/>
                    <a:pt x="8" y="90"/>
                  </a:cubicBezTo>
                  <a:cubicBezTo>
                    <a:pt x="7" y="91"/>
                    <a:pt x="5" y="92"/>
                    <a:pt x="4" y="92"/>
                  </a:cubicBezTo>
                  <a:cubicBezTo>
                    <a:pt x="4" y="92"/>
                    <a:pt x="4" y="92"/>
                    <a:pt x="3" y="93"/>
                  </a:cubicBezTo>
                  <a:cubicBezTo>
                    <a:pt x="3" y="93"/>
                    <a:pt x="3" y="94"/>
                    <a:pt x="3" y="94"/>
                  </a:cubicBezTo>
                  <a:cubicBezTo>
                    <a:pt x="4" y="94"/>
                    <a:pt x="4" y="95"/>
                    <a:pt x="4" y="95"/>
                  </a:cubicBezTo>
                  <a:cubicBezTo>
                    <a:pt x="4" y="95"/>
                    <a:pt x="5" y="95"/>
                    <a:pt x="5" y="95"/>
                  </a:cubicBezTo>
                  <a:cubicBezTo>
                    <a:pt x="6" y="95"/>
                    <a:pt x="8" y="94"/>
                    <a:pt x="10" y="94"/>
                  </a:cubicBezTo>
                  <a:cubicBezTo>
                    <a:pt x="10" y="95"/>
                    <a:pt x="10" y="96"/>
                    <a:pt x="11" y="97"/>
                  </a:cubicBezTo>
                  <a:cubicBezTo>
                    <a:pt x="9" y="98"/>
                    <a:pt x="7" y="99"/>
                    <a:pt x="7" y="99"/>
                  </a:cubicBezTo>
                  <a:cubicBezTo>
                    <a:pt x="6" y="99"/>
                    <a:pt x="6" y="100"/>
                    <a:pt x="6" y="100"/>
                  </a:cubicBezTo>
                  <a:cubicBezTo>
                    <a:pt x="6" y="100"/>
                    <a:pt x="6" y="101"/>
                    <a:pt x="6" y="101"/>
                  </a:cubicBezTo>
                  <a:cubicBezTo>
                    <a:pt x="6" y="101"/>
                    <a:pt x="7" y="102"/>
                    <a:pt x="7" y="102"/>
                  </a:cubicBezTo>
                  <a:cubicBezTo>
                    <a:pt x="7" y="102"/>
                    <a:pt x="8" y="102"/>
                    <a:pt x="8" y="102"/>
                  </a:cubicBezTo>
                  <a:cubicBezTo>
                    <a:pt x="8" y="102"/>
                    <a:pt x="10" y="101"/>
                    <a:pt x="12" y="100"/>
                  </a:cubicBezTo>
                  <a:cubicBezTo>
                    <a:pt x="13" y="101"/>
                    <a:pt x="13" y="102"/>
                    <a:pt x="14" y="103"/>
                  </a:cubicBezTo>
                  <a:cubicBezTo>
                    <a:pt x="12" y="104"/>
                    <a:pt x="10" y="105"/>
                    <a:pt x="10" y="106"/>
                  </a:cubicBezTo>
                  <a:cubicBezTo>
                    <a:pt x="10" y="106"/>
                    <a:pt x="9" y="106"/>
                    <a:pt x="9" y="107"/>
                  </a:cubicBezTo>
                  <a:cubicBezTo>
                    <a:pt x="9" y="107"/>
                    <a:pt x="9" y="107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2" y="108"/>
                    <a:pt x="14" y="107"/>
                    <a:pt x="16" y="107"/>
                  </a:cubicBezTo>
                  <a:cubicBezTo>
                    <a:pt x="16" y="107"/>
                    <a:pt x="17" y="108"/>
                    <a:pt x="17" y="109"/>
                  </a:cubicBezTo>
                  <a:cubicBezTo>
                    <a:pt x="16" y="110"/>
                    <a:pt x="14" y="112"/>
                    <a:pt x="14" y="112"/>
                  </a:cubicBezTo>
                  <a:cubicBezTo>
                    <a:pt x="14" y="112"/>
                    <a:pt x="13" y="113"/>
                    <a:pt x="13" y="113"/>
                  </a:cubicBezTo>
                  <a:cubicBezTo>
                    <a:pt x="13" y="113"/>
                    <a:pt x="13" y="114"/>
                    <a:pt x="14" y="114"/>
                  </a:cubicBezTo>
                  <a:cubicBezTo>
                    <a:pt x="14" y="114"/>
                    <a:pt x="14" y="115"/>
                    <a:pt x="15" y="115"/>
                  </a:cubicBezTo>
                  <a:cubicBezTo>
                    <a:pt x="15" y="115"/>
                    <a:pt x="15" y="115"/>
                    <a:pt x="16" y="114"/>
                  </a:cubicBezTo>
                  <a:cubicBezTo>
                    <a:pt x="16" y="114"/>
                    <a:pt x="18" y="113"/>
                    <a:pt x="19" y="112"/>
                  </a:cubicBezTo>
                  <a:cubicBezTo>
                    <a:pt x="20" y="113"/>
                    <a:pt x="21" y="114"/>
                    <a:pt x="21" y="115"/>
                  </a:cubicBezTo>
                  <a:cubicBezTo>
                    <a:pt x="20" y="116"/>
                    <a:pt x="19" y="118"/>
                    <a:pt x="18" y="118"/>
                  </a:cubicBezTo>
                  <a:cubicBezTo>
                    <a:pt x="18" y="118"/>
                    <a:pt x="18" y="118"/>
                    <a:pt x="18" y="119"/>
                  </a:cubicBezTo>
                  <a:cubicBezTo>
                    <a:pt x="18" y="119"/>
                    <a:pt x="18" y="120"/>
                    <a:pt x="18" y="120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1" y="120"/>
                    <a:pt x="22" y="119"/>
                    <a:pt x="24" y="117"/>
                  </a:cubicBezTo>
                  <a:cubicBezTo>
                    <a:pt x="25" y="118"/>
                    <a:pt x="25" y="119"/>
                    <a:pt x="26" y="120"/>
                  </a:cubicBezTo>
                  <a:cubicBezTo>
                    <a:pt x="25" y="121"/>
                    <a:pt x="24" y="123"/>
                    <a:pt x="23" y="123"/>
                  </a:cubicBezTo>
                  <a:cubicBezTo>
                    <a:pt x="23" y="123"/>
                    <a:pt x="23" y="124"/>
                    <a:pt x="23" y="124"/>
                  </a:cubicBezTo>
                  <a:cubicBezTo>
                    <a:pt x="23" y="125"/>
                    <a:pt x="23" y="125"/>
                    <a:pt x="24" y="125"/>
                  </a:cubicBezTo>
                  <a:cubicBezTo>
                    <a:pt x="24" y="125"/>
                    <a:pt x="24" y="126"/>
                    <a:pt x="25" y="126"/>
                  </a:cubicBezTo>
                  <a:cubicBezTo>
                    <a:pt x="25" y="126"/>
                    <a:pt x="25" y="126"/>
                    <a:pt x="26" y="125"/>
                  </a:cubicBezTo>
                  <a:cubicBezTo>
                    <a:pt x="26" y="125"/>
                    <a:pt x="28" y="123"/>
                    <a:pt x="29" y="122"/>
                  </a:cubicBezTo>
                  <a:cubicBezTo>
                    <a:pt x="30" y="123"/>
                    <a:pt x="31" y="123"/>
                    <a:pt x="31" y="124"/>
                  </a:cubicBezTo>
                  <a:cubicBezTo>
                    <a:pt x="30" y="126"/>
                    <a:pt x="29" y="128"/>
                    <a:pt x="29" y="128"/>
                  </a:cubicBezTo>
                  <a:cubicBezTo>
                    <a:pt x="29" y="128"/>
                    <a:pt x="29" y="129"/>
                    <a:pt x="29" y="129"/>
                  </a:cubicBezTo>
                  <a:cubicBezTo>
                    <a:pt x="29" y="129"/>
                    <a:pt x="29" y="130"/>
                    <a:pt x="30" y="130"/>
                  </a:cubicBezTo>
                  <a:cubicBezTo>
                    <a:pt x="30" y="130"/>
                    <a:pt x="30" y="130"/>
                    <a:pt x="31" y="130"/>
                  </a:cubicBezTo>
                  <a:cubicBezTo>
                    <a:pt x="31" y="130"/>
                    <a:pt x="31" y="130"/>
                    <a:pt x="32" y="130"/>
                  </a:cubicBezTo>
                  <a:cubicBezTo>
                    <a:pt x="32" y="129"/>
                    <a:pt x="33" y="128"/>
                    <a:pt x="35" y="126"/>
                  </a:cubicBezTo>
                  <a:cubicBezTo>
                    <a:pt x="35" y="127"/>
                    <a:pt x="36" y="127"/>
                    <a:pt x="37" y="128"/>
                  </a:cubicBezTo>
                  <a:cubicBezTo>
                    <a:pt x="36" y="130"/>
                    <a:pt x="35" y="132"/>
                    <a:pt x="35" y="132"/>
                  </a:cubicBezTo>
                  <a:cubicBezTo>
                    <a:pt x="35" y="132"/>
                    <a:pt x="35" y="133"/>
                    <a:pt x="35" y="133"/>
                  </a:cubicBezTo>
                  <a:cubicBezTo>
                    <a:pt x="35" y="134"/>
                    <a:pt x="35" y="134"/>
                    <a:pt x="36" y="134"/>
                  </a:cubicBezTo>
                  <a:cubicBezTo>
                    <a:pt x="36" y="134"/>
                    <a:pt x="37" y="134"/>
                    <a:pt x="37" y="134"/>
                  </a:cubicBezTo>
                  <a:cubicBezTo>
                    <a:pt x="37" y="134"/>
                    <a:pt x="38" y="134"/>
                    <a:pt x="38" y="134"/>
                  </a:cubicBezTo>
                  <a:cubicBezTo>
                    <a:pt x="38" y="133"/>
                    <a:pt x="39" y="132"/>
                    <a:pt x="40" y="130"/>
                  </a:cubicBezTo>
                  <a:cubicBezTo>
                    <a:pt x="41" y="130"/>
                    <a:pt x="42" y="131"/>
                    <a:pt x="43" y="131"/>
                  </a:cubicBezTo>
                  <a:cubicBezTo>
                    <a:pt x="42" y="133"/>
                    <a:pt x="42" y="135"/>
                    <a:pt x="42" y="136"/>
                  </a:cubicBezTo>
                  <a:cubicBezTo>
                    <a:pt x="42" y="136"/>
                    <a:pt x="42" y="136"/>
                    <a:pt x="42" y="137"/>
                  </a:cubicBezTo>
                  <a:cubicBezTo>
                    <a:pt x="42" y="137"/>
                    <a:pt x="42" y="137"/>
                    <a:pt x="43" y="137"/>
                  </a:cubicBezTo>
                  <a:cubicBezTo>
                    <a:pt x="43" y="138"/>
                    <a:pt x="43" y="138"/>
                    <a:pt x="44" y="138"/>
                  </a:cubicBezTo>
                  <a:cubicBezTo>
                    <a:pt x="44" y="137"/>
                    <a:pt x="44" y="137"/>
                    <a:pt x="45" y="137"/>
                  </a:cubicBezTo>
                  <a:cubicBezTo>
                    <a:pt x="45" y="136"/>
                    <a:pt x="46" y="135"/>
                    <a:pt x="47" y="133"/>
                  </a:cubicBezTo>
                  <a:cubicBezTo>
                    <a:pt x="48" y="133"/>
                    <a:pt x="49" y="134"/>
                    <a:pt x="49" y="134"/>
                  </a:cubicBezTo>
                  <a:cubicBezTo>
                    <a:pt x="49" y="136"/>
                    <a:pt x="49" y="138"/>
                    <a:pt x="49" y="138"/>
                  </a:cubicBezTo>
                  <a:cubicBezTo>
                    <a:pt x="48" y="139"/>
                    <a:pt x="49" y="139"/>
                    <a:pt x="49" y="139"/>
                  </a:cubicBezTo>
                  <a:cubicBezTo>
                    <a:pt x="49" y="140"/>
                    <a:pt x="49" y="140"/>
                    <a:pt x="50" y="140"/>
                  </a:cubicBezTo>
                  <a:cubicBezTo>
                    <a:pt x="50" y="140"/>
                    <a:pt x="50" y="140"/>
                    <a:pt x="51" y="140"/>
                  </a:cubicBezTo>
                  <a:cubicBezTo>
                    <a:pt x="51" y="140"/>
                    <a:pt x="51" y="140"/>
                    <a:pt x="51" y="139"/>
                  </a:cubicBezTo>
                  <a:cubicBezTo>
                    <a:pt x="52" y="139"/>
                    <a:pt x="52" y="137"/>
                    <a:pt x="53" y="135"/>
                  </a:cubicBezTo>
                  <a:cubicBezTo>
                    <a:pt x="54" y="136"/>
                    <a:pt x="55" y="136"/>
                    <a:pt x="56" y="136"/>
                  </a:cubicBezTo>
                  <a:cubicBezTo>
                    <a:pt x="56" y="138"/>
                    <a:pt x="56" y="140"/>
                    <a:pt x="56" y="140"/>
                  </a:cubicBezTo>
                  <a:cubicBezTo>
                    <a:pt x="55" y="141"/>
                    <a:pt x="56" y="141"/>
                    <a:pt x="56" y="142"/>
                  </a:cubicBezTo>
                  <a:cubicBezTo>
                    <a:pt x="56" y="142"/>
                    <a:pt x="56" y="142"/>
                    <a:pt x="57" y="142"/>
                  </a:cubicBezTo>
                  <a:cubicBezTo>
                    <a:pt x="57" y="142"/>
                    <a:pt x="58" y="142"/>
                    <a:pt x="58" y="142"/>
                  </a:cubicBezTo>
                  <a:cubicBezTo>
                    <a:pt x="58" y="142"/>
                    <a:pt x="58" y="141"/>
                    <a:pt x="59" y="141"/>
                  </a:cubicBezTo>
                  <a:cubicBezTo>
                    <a:pt x="59" y="141"/>
                    <a:pt x="59" y="139"/>
                    <a:pt x="60" y="137"/>
                  </a:cubicBezTo>
                  <a:cubicBezTo>
                    <a:pt x="61" y="137"/>
                    <a:pt x="62" y="137"/>
                    <a:pt x="63" y="137"/>
                  </a:cubicBezTo>
                  <a:cubicBezTo>
                    <a:pt x="63" y="139"/>
                    <a:pt x="63" y="141"/>
                    <a:pt x="63" y="142"/>
                  </a:cubicBezTo>
                  <a:cubicBezTo>
                    <a:pt x="63" y="142"/>
                    <a:pt x="63" y="143"/>
                    <a:pt x="63" y="143"/>
                  </a:cubicBezTo>
                  <a:cubicBezTo>
                    <a:pt x="63" y="143"/>
                    <a:pt x="64" y="143"/>
                    <a:pt x="64" y="14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6" y="143"/>
                    <a:pt x="66" y="142"/>
                    <a:pt x="66" y="142"/>
                  </a:cubicBezTo>
                  <a:cubicBezTo>
                    <a:pt x="66" y="142"/>
                    <a:pt x="66" y="140"/>
                    <a:pt x="67" y="138"/>
                  </a:cubicBezTo>
                  <a:cubicBezTo>
                    <a:pt x="68" y="138"/>
                    <a:pt x="69" y="138"/>
                    <a:pt x="70" y="138"/>
                  </a:cubicBezTo>
                  <a:cubicBezTo>
                    <a:pt x="70" y="140"/>
                    <a:pt x="70" y="142"/>
                    <a:pt x="70" y="142"/>
                  </a:cubicBezTo>
                  <a:cubicBezTo>
                    <a:pt x="70" y="143"/>
                    <a:pt x="70" y="143"/>
                    <a:pt x="71" y="143"/>
                  </a:cubicBezTo>
                  <a:cubicBezTo>
                    <a:pt x="71" y="143"/>
                    <a:pt x="71" y="144"/>
                    <a:pt x="72" y="144"/>
                  </a:cubicBezTo>
                  <a:cubicBezTo>
                    <a:pt x="72" y="144"/>
                    <a:pt x="73" y="143"/>
                    <a:pt x="73" y="143"/>
                  </a:cubicBezTo>
                  <a:cubicBezTo>
                    <a:pt x="73" y="143"/>
                    <a:pt x="73" y="143"/>
                    <a:pt x="73" y="142"/>
                  </a:cubicBezTo>
                  <a:cubicBezTo>
                    <a:pt x="73" y="142"/>
                    <a:pt x="74" y="140"/>
                    <a:pt x="74" y="138"/>
                  </a:cubicBezTo>
                  <a:cubicBezTo>
                    <a:pt x="75" y="138"/>
                    <a:pt x="76" y="138"/>
                    <a:pt x="77" y="138"/>
                  </a:cubicBezTo>
                  <a:cubicBezTo>
                    <a:pt x="77" y="140"/>
                    <a:pt x="77" y="142"/>
                    <a:pt x="78" y="142"/>
                  </a:cubicBezTo>
                  <a:cubicBezTo>
                    <a:pt x="78" y="142"/>
                    <a:pt x="78" y="143"/>
                    <a:pt x="78" y="143"/>
                  </a:cubicBezTo>
                  <a:cubicBezTo>
                    <a:pt x="78" y="143"/>
                    <a:pt x="79" y="143"/>
                    <a:pt x="79" y="143"/>
                  </a:cubicBezTo>
                  <a:cubicBezTo>
                    <a:pt x="80" y="143"/>
                    <a:pt x="80" y="143"/>
                    <a:pt x="80" y="143"/>
                  </a:cubicBezTo>
                  <a:cubicBezTo>
                    <a:pt x="81" y="143"/>
                    <a:pt x="81" y="142"/>
                    <a:pt x="81" y="142"/>
                  </a:cubicBezTo>
                  <a:cubicBezTo>
                    <a:pt x="81" y="141"/>
                    <a:pt x="81" y="139"/>
                    <a:pt x="81" y="137"/>
                  </a:cubicBezTo>
                  <a:cubicBezTo>
                    <a:pt x="82" y="137"/>
                    <a:pt x="83" y="137"/>
                    <a:pt x="83" y="137"/>
                  </a:cubicBezTo>
                  <a:cubicBezTo>
                    <a:pt x="84" y="139"/>
                    <a:pt x="85" y="141"/>
                    <a:pt x="85" y="141"/>
                  </a:cubicBezTo>
                  <a:cubicBezTo>
                    <a:pt x="85" y="141"/>
                    <a:pt x="85" y="142"/>
                    <a:pt x="86" y="142"/>
                  </a:cubicBezTo>
                  <a:cubicBezTo>
                    <a:pt x="86" y="142"/>
                    <a:pt x="86" y="142"/>
                    <a:pt x="87" y="142"/>
                  </a:cubicBezTo>
                  <a:cubicBezTo>
                    <a:pt x="87" y="142"/>
                    <a:pt x="87" y="142"/>
                    <a:pt x="88" y="142"/>
                  </a:cubicBezTo>
                  <a:cubicBezTo>
                    <a:pt x="88" y="141"/>
                    <a:pt x="88" y="141"/>
                    <a:pt x="88" y="140"/>
                  </a:cubicBezTo>
                  <a:cubicBezTo>
                    <a:pt x="88" y="140"/>
                    <a:pt x="88" y="138"/>
                    <a:pt x="87" y="136"/>
                  </a:cubicBezTo>
                  <a:cubicBezTo>
                    <a:pt x="88" y="136"/>
                    <a:pt x="89" y="136"/>
                    <a:pt x="90" y="135"/>
                  </a:cubicBezTo>
                  <a:cubicBezTo>
                    <a:pt x="91" y="137"/>
                    <a:pt x="92" y="139"/>
                    <a:pt x="92" y="139"/>
                  </a:cubicBezTo>
                  <a:cubicBezTo>
                    <a:pt x="92" y="140"/>
                    <a:pt x="93" y="140"/>
                    <a:pt x="93" y="140"/>
                  </a:cubicBezTo>
                  <a:cubicBezTo>
                    <a:pt x="93" y="140"/>
                    <a:pt x="94" y="140"/>
                    <a:pt x="94" y="140"/>
                  </a:cubicBezTo>
                  <a:cubicBezTo>
                    <a:pt x="94" y="140"/>
                    <a:pt x="95" y="140"/>
                    <a:pt x="95" y="139"/>
                  </a:cubicBezTo>
                  <a:cubicBezTo>
                    <a:pt x="95" y="139"/>
                    <a:pt x="95" y="139"/>
                    <a:pt x="95" y="138"/>
                  </a:cubicBezTo>
                  <a:cubicBezTo>
                    <a:pt x="95" y="138"/>
                    <a:pt x="94" y="136"/>
                    <a:pt x="94" y="134"/>
                  </a:cubicBezTo>
                  <a:cubicBezTo>
                    <a:pt x="95" y="134"/>
                    <a:pt x="96" y="133"/>
                    <a:pt x="97" y="133"/>
                  </a:cubicBezTo>
                  <a:cubicBezTo>
                    <a:pt x="98" y="135"/>
                    <a:pt x="99" y="136"/>
                    <a:pt x="99" y="137"/>
                  </a:cubicBezTo>
                  <a:cubicBezTo>
                    <a:pt x="99" y="137"/>
                    <a:pt x="100" y="137"/>
                    <a:pt x="100" y="138"/>
                  </a:cubicBezTo>
                  <a:cubicBezTo>
                    <a:pt x="100" y="138"/>
                    <a:pt x="101" y="138"/>
                    <a:pt x="101" y="137"/>
                  </a:cubicBezTo>
                  <a:cubicBezTo>
                    <a:pt x="101" y="137"/>
                    <a:pt x="102" y="137"/>
                    <a:pt x="102" y="137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2" y="135"/>
                    <a:pt x="101" y="133"/>
                    <a:pt x="100" y="131"/>
                  </a:cubicBezTo>
                  <a:cubicBezTo>
                    <a:pt x="101" y="131"/>
                    <a:pt x="102" y="130"/>
                    <a:pt x="103" y="130"/>
                  </a:cubicBezTo>
                  <a:cubicBezTo>
                    <a:pt x="104" y="132"/>
                    <a:pt x="105" y="133"/>
                    <a:pt x="106" y="134"/>
                  </a:cubicBezTo>
                  <a:cubicBezTo>
                    <a:pt x="106" y="134"/>
                    <a:pt x="106" y="134"/>
                    <a:pt x="107" y="134"/>
                  </a:cubicBezTo>
                  <a:cubicBezTo>
                    <a:pt x="107" y="134"/>
                    <a:pt x="107" y="134"/>
                    <a:pt x="108" y="134"/>
                  </a:cubicBezTo>
                  <a:cubicBezTo>
                    <a:pt x="108" y="134"/>
                    <a:pt x="108" y="134"/>
                    <a:pt x="108" y="133"/>
                  </a:cubicBezTo>
                  <a:cubicBezTo>
                    <a:pt x="108" y="133"/>
                    <a:pt x="108" y="132"/>
                    <a:pt x="108" y="132"/>
                  </a:cubicBezTo>
                  <a:cubicBezTo>
                    <a:pt x="108" y="132"/>
                    <a:pt x="107" y="130"/>
                    <a:pt x="106" y="128"/>
                  </a:cubicBezTo>
                  <a:cubicBezTo>
                    <a:pt x="107" y="127"/>
                    <a:pt x="108" y="127"/>
                    <a:pt x="109" y="126"/>
                  </a:cubicBezTo>
                  <a:cubicBezTo>
                    <a:pt x="110" y="128"/>
                    <a:pt x="112" y="129"/>
                    <a:pt x="112" y="130"/>
                  </a:cubicBezTo>
                  <a:cubicBezTo>
                    <a:pt x="112" y="130"/>
                    <a:pt x="113" y="130"/>
                    <a:pt x="113" y="130"/>
                  </a:cubicBezTo>
                  <a:cubicBezTo>
                    <a:pt x="113" y="130"/>
                    <a:pt x="114" y="130"/>
                    <a:pt x="114" y="130"/>
                  </a:cubicBezTo>
                  <a:cubicBezTo>
                    <a:pt x="114" y="130"/>
                    <a:pt x="114" y="129"/>
                    <a:pt x="115" y="129"/>
                  </a:cubicBezTo>
                  <a:cubicBezTo>
                    <a:pt x="115" y="129"/>
                    <a:pt x="115" y="128"/>
                    <a:pt x="114" y="128"/>
                  </a:cubicBezTo>
                  <a:cubicBezTo>
                    <a:pt x="114" y="128"/>
                    <a:pt x="113" y="126"/>
                    <a:pt x="112" y="124"/>
                  </a:cubicBezTo>
                  <a:cubicBezTo>
                    <a:pt x="113" y="123"/>
                    <a:pt x="114" y="123"/>
                    <a:pt x="114" y="122"/>
                  </a:cubicBezTo>
                  <a:cubicBezTo>
                    <a:pt x="116" y="123"/>
                    <a:pt x="117" y="125"/>
                    <a:pt x="118" y="125"/>
                  </a:cubicBezTo>
                  <a:cubicBezTo>
                    <a:pt x="118" y="126"/>
                    <a:pt x="118" y="126"/>
                    <a:pt x="119" y="126"/>
                  </a:cubicBezTo>
                  <a:cubicBezTo>
                    <a:pt x="119" y="126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24"/>
                    <a:pt x="120" y="123"/>
                    <a:pt x="120" y="123"/>
                  </a:cubicBezTo>
                  <a:cubicBezTo>
                    <a:pt x="120" y="123"/>
                    <a:pt x="118" y="121"/>
                    <a:pt x="117" y="120"/>
                  </a:cubicBezTo>
                  <a:cubicBezTo>
                    <a:pt x="118" y="119"/>
                    <a:pt x="119" y="118"/>
                    <a:pt x="120" y="117"/>
                  </a:cubicBezTo>
                  <a:cubicBezTo>
                    <a:pt x="121" y="119"/>
                    <a:pt x="123" y="120"/>
                    <a:pt x="123" y="120"/>
                  </a:cubicBezTo>
                  <a:cubicBezTo>
                    <a:pt x="123" y="120"/>
                    <a:pt x="124" y="120"/>
                    <a:pt x="124" y="120"/>
                  </a:cubicBezTo>
                  <a:cubicBezTo>
                    <a:pt x="125" y="120"/>
                    <a:pt x="125" y="120"/>
                    <a:pt x="125" y="120"/>
                  </a:cubicBezTo>
                  <a:cubicBezTo>
                    <a:pt x="125" y="120"/>
                    <a:pt x="125" y="119"/>
                    <a:pt x="125" y="119"/>
                  </a:cubicBezTo>
                  <a:cubicBezTo>
                    <a:pt x="126" y="118"/>
                    <a:pt x="125" y="118"/>
                    <a:pt x="125" y="118"/>
                  </a:cubicBezTo>
                  <a:cubicBezTo>
                    <a:pt x="125" y="118"/>
                    <a:pt x="123" y="116"/>
                    <a:pt x="122" y="115"/>
                  </a:cubicBezTo>
                  <a:cubicBezTo>
                    <a:pt x="123" y="114"/>
                    <a:pt x="123" y="113"/>
                    <a:pt x="124" y="112"/>
                  </a:cubicBezTo>
                  <a:cubicBezTo>
                    <a:pt x="126" y="113"/>
                    <a:pt x="128" y="114"/>
                    <a:pt x="128" y="114"/>
                  </a:cubicBezTo>
                  <a:cubicBezTo>
                    <a:pt x="128" y="115"/>
                    <a:pt x="129" y="115"/>
                    <a:pt x="129" y="115"/>
                  </a:cubicBezTo>
                  <a:cubicBezTo>
                    <a:pt x="129" y="115"/>
                    <a:pt x="130" y="114"/>
                    <a:pt x="130" y="114"/>
                  </a:cubicBezTo>
                  <a:cubicBezTo>
                    <a:pt x="130" y="114"/>
                    <a:pt x="130" y="113"/>
                    <a:pt x="130" y="113"/>
                  </a:cubicBezTo>
                  <a:cubicBezTo>
                    <a:pt x="130" y="113"/>
                    <a:pt x="130" y="112"/>
                    <a:pt x="130" y="112"/>
                  </a:cubicBezTo>
                  <a:cubicBezTo>
                    <a:pt x="129" y="112"/>
                    <a:pt x="128" y="110"/>
                    <a:pt x="126" y="109"/>
                  </a:cubicBezTo>
                  <a:cubicBezTo>
                    <a:pt x="127" y="108"/>
                    <a:pt x="127" y="107"/>
                    <a:pt x="128" y="107"/>
                  </a:cubicBezTo>
                  <a:cubicBezTo>
                    <a:pt x="130" y="107"/>
                    <a:pt x="132" y="108"/>
                    <a:pt x="132" y="108"/>
                  </a:cubicBezTo>
                  <a:cubicBezTo>
                    <a:pt x="132" y="108"/>
                    <a:pt x="133" y="108"/>
                    <a:pt x="133" y="108"/>
                  </a:cubicBezTo>
                  <a:cubicBezTo>
                    <a:pt x="133" y="108"/>
                    <a:pt x="134" y="108"/>
                    <a:pt x="134" y="108"/>
                  </a:cubicBezTo>
                  <a:cubicBezTo>
                    <a:pt x="134" y="107"/>
                    <a:pt x="134" y="107"/>
                    <a:pt x="134" y="107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3" y="105"/>
                    <a:pt x="132" y="104"/>
                    <a:pt x="130" y="103"/>
                  </a:cubicBezTo>
                  <a:cubicBezTo>
                    <a:pt x="130" y="102"/>
                    <a:pt x="131" y="101"/>
                    <a:pt x="131" y="100"/>
                  </a:cubicBezTo>
                  <a:cubicBezTo>
                    <a:pt x="133" y="101"/>
                    <a:pt x="135" y="102"/>
                    <a:pt x="136" y="102"/>
                  </a:cubicBezTo>
                  <a:cubicBezTo>
                    <a:pt x="136" y="102"/>
                    <a:pt x="136" y="102"/>
                    <a:pt x="137" y="102"/>
                  </a:cubicBezTo>
                  <a:cubicBezTo>
                    <a:pt x="137" y="102"/>
                    <a:pt x="137" y="101"/>
                    <a:pt x="137" y="101"/>
                  </a:cubicBezTo>
                  <a:cubicBezTo>
                    <a:pt x="137" y="101"/>
                    <a:pt x="137" y="100"/>
                    <a:pt x="137" y="100"/>
                  </a:cubicBezTo>
                  <a:cubicBezTo>
                    <a:pt x="137" y="100"/>
                    <a:pt x="137" y="99"/>
                    <a:pt x="137" y="99"/>
                  </a:cubicBezTo>
                  <a:cubicBezTo>
                    <a:pt x="136" y="99"/>
                    <a:pt x="134" y="98"/>
                    <a:pt x="133" y="97"/>
                  </a:cubicBezTo>
                  <a:cubicBezTo>
                    <a:pt x="133" y="96"/>
                    <a:pt x="134" y="95"/>
                    <a:pt x="134" y="94"/>
                  </a:cubicBezTo>
                  <a:cubicBezTo>
                    <a:pt x="136" y="94"/>
                    <a:pt x="138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4"/>
                    <a:pt x="140" y="94"/>
                  </a:cubicBezTo>
                  <a:cubicBezTo>
                    <a:pt x="140" y="94"/>
                    <a:pt x="140" y="93"/>
                    <a:pt x="140" y="93"/>
                  </a:cubicBezTo>
                  <a:cubicBezTo>
                    <a:pt x="140" y="92"/>
                    <a:pt x="140" y="92"/>
                    <a:pt x="139" y="92"/>
                  </a:cubicBezTo>
                  <a:cubicBezTo>
                    <a:pt x="139" y="92"/>
                    <a:pt x="137" y="91"/>
                    <a:pt x="135" y="90"/>
                  </a:cubicBezTo>
                  <a:cubicBezTo>
                    <a:pt x="135" y="89"/>
                    <a:pt x="136" y="88"/>
                    <a:pt x="136" y="87"/>
                  </a:cubicBezTo>
                  <a:cubicBezTo>
                    <a:pt x="138" y="88"/>
                    <a:pt x="140" y="88"/>
                    <a:pt x="140" y="88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6"/>
                    <a:pt x="142" y="86"/>
                    <a:pt x="142" y="86"/>
                  </a:cubicBezTo>
                  <a:cubicBezTo>
                    <a:pt x="142" y="85"/>
                    <a:pt x="141" y="85"/>
                    <a:pt x="141" y="85"/>
                  </a:cubicBezTo>
                  <a:cubicBezTo>
                    <a:pt x="141" y="85"/>
                    <a:pt x="139" y="84"/>
                    <a:pt x="137" y="84"/>
                  </a:cubicBezTo>
                  <a:cubicBezTo>
                    <a:pt x="137" y="83"/>
                    <a:pt x="137" y="82"/>
                    <a:pt x="137" y="81"/>
                  </a:cubicBezTo>
                  <a:cubicBezTo>
                    <a:pt x="139" y="81"/>
                    <a:pt x="141" y="81"/>
                    <a:pt x="142" y="81"/>
                  </a:cubicBezTo>
                  <a:cubicBezTo>
                    <a:pt x="142" y="81"/>
                    <a:pt x="142" y="80"/>
                    <a:pt x="143" y="80"/>
                  </a:cubicBezTo>
                  <a:cubicBezTo>
                    <a:pt x="143" y="80"/>
                    <a:pt x="143" y="80"/>
                    <a:pt x="143" y="79"/>
                  </a:cubicBezTo>
                  <a:cubicBezTo>
                    <a:pt x="143" y="79"/>
                    <a:pt x="143" y="79"/>
                    <a:pt x="143" y="78"/>
                  </a:cubicBezTo>
                  <a:cubicBezTo>
                    <a:pt x="143" y="78"/>
                    <a:pt x="142" y="78"/>
                    <a:pt x="142" y="78"/>
                  </a:cubicBezTo>
                  <a:cubicBezTo>
                    <a:pt x="142" y="78"/>
                    <a:pt x="140" y="77"/>
                    <a:pt x="138" y="77"/>
                  </a:cubicBezTo>
                  <a:cubicBezTo>
                    <a:pt x="138" y="76"/>
                    <a:pt x="138" y="75"/>
                    <a:pt x="138" y="74"/>
                  </a:cubicBezTo>
                  <a:cubicBezTo>
                    <a:pt x="140" y="74"/>
                    <a:pt x="142" y="73"/>
                    <a:pt x="142" y="73"/>
                  </a:cubicBezTo>
                  <a:close/>
                  <a:moveTo>
                    <a:pt x="72" y="129"/>
                  </a:moveTo>
                  <a:cubicBezTo>
                    <a:pt x="40" y="129"/>
                    <a:pt x="15" y="103"/>
                    <a:pt x="15" y="72"/>
                  </a:cubicBezTo>
                  <a:cubicBezTo>
                    <a:pt x="15" y="40"/>
                    <a:pt x="40" y="14"/>
                    <a:pt x="72" y="14"/>
                  </a:cubicBezTo>
                  <a:cubicBezTo>
                    <a:pt x="103" y="14"/>
                    <a:pt x="129" y="40"/>
                    <a:pt x="129" y="72"/>
                  </a:cubicBezTo>
                  <a:cubicBezTo>
                    <a:pt x="129" y="103"/>
                    <a:pt x="103" y="129"/>
                    <a:pt x="72" y="129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275581" y="2694517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1375834" y="2702984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737354" y="1402940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2704081" y="4754035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1074247" y="5310499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2711451" y="1653117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3805767" y="3887260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201123" y="5183717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1082203" y="647700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2321473" y="1206501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2080174" y="5663143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1485391" y="6134100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01122" y="2982384"/>
              <a:ext cx="280420" cy="279400"/>
            </a:xfrm>
            <a:custGeom>
              <a:avLst/>
              <a:gdLst>
                <a:gd name="T0" fmla="*/ 121 w 123"/>
                <a:gd name="T1" fmla="*/ 60 h 123"/>
                <a:gd name="T2" fmla="*/ 122 w 123"/>
                <a:gd name="T3" fmla="*/ 51 h 123"/>
                <a:gd name="T4" fmla="*/ 118 w 123"/>
                <a:gd name="T5" fmla="*/ 43 h 123"/>
                <a:gd name="T6" fmla="*/ 111 w 123"/>
                <a:gd name="T7" fmla="*/ 41 h 123"/>
                <a:gd name="T8" fmla="*/ 114 w 123"/>
                <a:gd name="T9" fmla="*/ 30 h 123"/>
                <a:gd name="T10" fmla="*/ 109 w 123"/>
                <a:gd name="T11" fmla="*/ 23 h 123"/>
                <a:gd name="T12" fmla="*/ 98 w 123"/>
                <a:gd name="T13" fmla="*/ 22 h 123"/>
                <a:gd name="T14" fmla="*/ 98 w 123"/>
                <a:gd name="T15" fmla="*/ 14 h 123"/>
                <a:gd name="T16" fmla="*/ 92 w 123"/>
                <a:gd name="T17" fmla="*/ 8 h 123"/>
                <a:gd name="T18" fmla="*/ 84 w 123"/>
                <a:gd name="T19" fmla="*/ 6 h 123"/>
                <a:gd name="T20" fmla="*/ 77 w 123"/>
                <a:gd name="T21" fmla="*/ 10 h 123"/>
                <a:gd name="T22" fmla="*/ 71 w 123"/>
                <a:gd name="T23" fmla="*/ 1 h 123"/>
                <a:gd name="T24" fmla="*/ 63 w 123"/>
                <a:gd name="T25" fmla="*/ 0 h 123"/>
                <a:gd name="T26" fmla="*/ 55 w 123"/>
                <a:gd name="T27" fmla="*/ 8 h 123"/>
                <a:gd name="T28" fmla="*/ 49 w 123"/>
                <a:gd name="T29" fmla="*/ 3 h 123"/>
                <a:gd name="T30" fmla="*/ 40 w 123"/>
                <a:gd name="T31" fmla="*/ 4 h 123"/>
                <a:gd name="T32" fmla="*/ 33 w 123"/>
                <a:gd name="T33" fmla="*/ 9 h 123"/>
                <a:gd name="T34" fmla="*/ 32 w 123"/>
                <a:gd name="T35" fmla="*/ 17 h 123"/>
                <a:gd name="T36" fmla="*/ 21 w 123"/>
                <a:gd name="T37" fmla="*/ 16 h 123"/>
                <a:gd name="T38" fmla="*/ 15 w 123"/>
                <a:gd name="T39" fmla="*/ 21 h 123"/>
                <a:gd name="T40" fmla="*/ 16 w 123"/>
                <a:gd name="T41" fmla="*/ 32 h 123"/>
                <a:gd name="T42" fmla="*/ 8 w 123"/>
                <a:gd name="T43" fmla="*/ 34 h 123"/>
                <a:gd name="T44" fmla="*/ 3 w 123"/>
                <a:gd name="T45" fmla="*/ 41 h 123"/>
                <a:gd name="T46" fmla="*/ 3 w 123"/>
                <a:gd name="T47" fmla="*/ 49 h 123"/>
                <a:gd name="T48" fmla="*/ 8 w 123"/>
                <a:gd name="T49" fmla="*/ 55 h 123"/>
                <a:gd name="T50" fmla="*/ 0 w 123"/>
                <a:gd name="T51" fmla="*/ 63 h 123"/>
                <a:gd name="T52" fmla="*/ 1 w 123"/>
                <a:gd name="T53" fmla="*/ 71 h 123"/>
                <a:gd name="T54" fmla="*/ 10 w 123"/>
                <a:gd name="T55" fmla="*/ 78 h 123"/>
                <a:gd name="T56" fmla="*/ 6 w 123"/>
                <a:gd name="T57" fmla="*/ 84 h 123"/>
                <a:gd name="T58" fmla="*/ 8 w 123"/>
                <a:gd name="T59" fmla="*/ 93 h 123"/>
                <a:gd name="T60" fmla="*/ 14 w 123"/>
                <a:gd name="T61" fmla="*/ 99 h 123"/>
                <a:gd name="T62" fmla="*/ 22 w 123"/>
                <a:gd name="T63" fmla="*/ 98 h 123"/>
                <a:gd name="T64" fmla="*/ 23 w 123"/>
                <a:gd name="T65" fmla="*/ 110 h 123"/>
                <a:gd name="T66" fmla="*/ 30 w 123"/>
                <a:gd name="T67" fmla="*/ 114 h 123"/>
                <a:gd name="T68" fmla="*/ 40 w 123"/>
                <a:gd name="T69" fmla="*/ 111 h 123"/>
                <a:gd name="T70" fmla="*/ 43 w 123"/>
                <a:gd name="T71" fmla="*/ 119 h 123"/>
                <a:gd name="T72" fmla="*/ 51 w 123"/>
                <a:gd name="T73" fmla="*/ 123 h 123"/>
                <a:gd name="T74" fmla="*/ 59 w 123"/>
                <a:gd name="T75" fmla="*/ 122 h 123"/>
                <a:gd name="T76" fmla="*/ 64 w 123"/>
                <a:gd name="T77" fmla="*/ 115 h 123"/>
                <a:gd name="T78" fmla="*/ 73 w 123"/>
                <a:gd name="T79" fmla="*/ 122 h 123"/>
                <a:gd name="T80" fmla="*/ 81 w 123"/>
                <a:gd name="T81" fmla="*/ 120 h 123"/>
                <a:gd name="T82" fmla="*/ 86 w 123"/>
                <a:gd name="T83" fmla="*/ 110 h 123"/>
                <a:gd name="T84" fmla="*/ 93 w 123"/>
                <a:gd name="T85" fmla="*/ 113 h 123"/>
                <a:gd name="T86" fmla="*/ 101 w 123"/>
                <a:gd name="T87" fmla="*/ 109 h 123"/>
                <a:gd name="T88" fmla="*/ 106 w 123"/>
                <a:gd name="T89" fmla="*/ 102 h 123"/>
                <a:gd name="T90" fmla="*/ 104 w 123"/>
                <a:gd name="T91" fmla="*/ 94 h 123"/>
                <a:gd name="T92" fmla="*/ 115 w 123"/>
                <a:gd name="T93" fmla="*/ 91 h 123"/>
                <a:gd name="T94" fmla="*/ 118 w 123"/>
                <a:gd name="T95" fmla="*/ 84 h 123"/>
                <a:gd name="T96" fmla="*/ 114 w 123"/>
                <a:gd name="T97" fmla="*/ 74 h 123"/>
                <a:gd name="T98" fmla="*/ 121 w 123"/>
                <a:gd name="T99" fmla="*/ 70 h 123"/>
                <a:gd name="T100" fmla="*/ 61 w 123"/>
                <a:gd name="T101" fmla="*/ 111 h 123"/>
                <a:gd name="T102" fmla="*/ 45 w 123"/>
                <a:gd name="T103" fmla="*/ 108 h 123"/>
                <a:gd name="T104" fmla="*/ 31 w 123"/>
                <a:gd name="T105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23">
                  <a:moveTo>
                    <a:pt x="121" y="64"/>
                  </a:moveTo>
                  <a:cubicBezTo>
                    <a:pt x="122" y="64"/>
                    <a:pt x="122" y="63"/>
                    <a:pt x="123" y="63"/>
                  </a:cubicBezTo>
                  <a:cubicBezTo>
                    <a:pt x="123" y="63"/>
                    <a:pt x="123" y="62"/>
                    <a:pt x="123" y="62"/>
                  </a:cubicBezTo>
                  <a:cubicBezTo>
                    <a:pt x="123" y="61"/>
                    <a:pt x="123" y="61"/>
                    <a:pt x="123" y="60"/>
                  </a:cubicBezTo>
                  <a:cubicBezTo>
                    <a:pt x="122" y="60"/>
                    <a:pt x="122" y="60"/>
                    <a:pt x="121" y="60"/>
                  </a:cubicBezTo>
                  <a:cubicBezTo>
                    <a:pt x="121" y="59"/>
                    <a:pt x="118" y="59"/>
                    <a:pt x="115" y="59"/>
                  </a:cubicBezTo>
                  <a:cubicBezTo>
                    <a:pt x="115" y="58"/>
                    <a:pt x="115" y="56"/>
                    <a:pt x="115" y="55"/>
                  </a:cubicBezTo>
                  <a:cubicBezTo>
                    <a:pt x="117" y="54"/>
                    <a:pt x="120" y="54"/>
                    <a:pt x="121" y="53"/>
                  </a:cubicBezTo>
                  <a:cubicBezTo>
                    <a:pt x="121" y="53"/>
                    <a:pt x="122" y="53"/>
                    <a:pt x="122" y="53"/>
                  </a:cubicBezTo>
                  <a:cubicBezTo>
                    <a:pt x="122" y="52"/>
                    <a:pt x="122" y="51"/>
                    <a:pt x="122" y="51"/>
                  </a:cubicBezTo>
                  <a:cubicBezTo>
                    <a:pt x="122" y="50"/>
                    <a:pt x="122" y="50"/>
                    <a:pt x="121" y="50"/>
                  </a:cubicBezTo>
                  <a:cubicBezTo>
                    <a:pt x="121" y="49"/>
                    <a:pt x="121" y="49"/>
                    <a:pt x="120" y="49"/>
                  </a:cubicBezTo>
                  <a:cubicBezTo>
                    <a:pt x="119" y="49"/>
                    <a:pt x="116" y="50"/>
                    <a:pt x="114" y="50"/>
                  </a:cubicBezTo>
                  <a:cubicBezTo>
                    <a:pt x="113" y="48"/>
                    <a:pt x="113" y="47"/>
                    <a:pt x="113" y="46"/>
                  </a:cubicBezTo>
                  <a:cubicBezTo>
                    <a:pt x="115" y="45"/>
                    <a:pt x="118" y="43"/>
                    <a:pt x="118" y="43"/>
                  </a:cubicBezTo>
                  <a:cubicBezTo>
                    <a:pt x="119" y="43"/>
                    <a:pt x="119" y="43"/>
                    <a:pt x="119" y="42"/>
                  </a:cubicBezTo>
                  <a:cubicBezTo>
                    <a:pt x="120" y="42"/>
                    <a:pt x="120" y="41"/>
                    <a:pt x="119" y="41"/>
                  </a:cubicBezTo>
                  <a:cubicBezTo>
                    <a:pt x="119" y="40"/>
                    <a:pt x="119" y="40"/>
                    <a:pt x="118" y="39"/>
                  </a:cubicBezTo>
                  <a:cubicBezTo>
                    <a:pt x="118" y="39"/>
                    <a:pt x="117" y="39"/>
                    <a:pt x="117" y="39"/>
                  </a:cubicBezTo>
                  <a:cubicBezTo>
                    <a:pt x="116" y="39"/>
                    <a:pt x="113" y="40"/>
                    <a:pt x="111" y="41"/>
                  </a:cubicBezTo>
                  <a:cubicBezTo>
                    <a:pt x="110" y="40"/>
                    <a:pt x="110" y="38"/>
                    <a:pt x="109" y="37"/>
                  </a:cubicBezTo>
                  <a:cubicBezTo>
                    <a:pt x="111" y="36"/>
                    <a:pt x="114" y="34"/>
                    <a:pt x="114" y="34"/>
                  </a:cubicBezTo>
                  <a:cubicBezTo>
                    <a:pt x="115" y="33"/>
                    <a:pt x="115" y="33"/>
                    <a:pt x="115" y="32"/>
                  </a:cubicBezTo>
                  <a:cubicBezTo>
                    <a:pt x="115" y="32"/>
                    <a:pt x="115" y="31"/>
                    <a:pt x="115" y="31"/>
                  </a:cubicBezTo>
                  <a:cubicBezTo>
                    <a:pt x="115" y="30"/>
                    <a:pt x="114" y="30"/>
                    <a:pt x="114" y="30"/>
                  </a:cubicBezTo>
                  <a:cubicBezTo>
                    <a:pt x="113" y="30"/>
                    <a:pt x="113" y="30"/>
                    <a:pt x="112" y="30"/>
                  </a:cubicBezTo>
                  <a:cubicBezTo>
                    <a:pt x="112" y="30"/>
                    <a:pt x="109" y="31"/>
                    <a:pt x="106" y="32"/>
                  </a:cubicBezTo>
                  <a:cubicBezTo>
                    <a:pt x="106" y="31"/>
                    <a:pt x="105" y="30"/>
                    <a:pt x="104" y="29"/>
                  </a:cubicBezTo>
                  <a:cubicBezTo>
                    <a:pt x="106" y="27"/>
                    <a:pt x="108" y="25"/>
                    <a:pt x="109" y="25"/>
                  </a:cubicBezTo>
                  <a:cubicBezTo>
                    <a:pt x="109" y="24"/>
                    <a:pt x="109" y="24"/>
                    <a:pt x="109" y="23"/>
                  </a:cubicBezTo>
                  <a:cubicBezTo>
                    <a:pt x="109" y="23"/>
                    <a:pt x="109" y="22"/>
                    <a:pt x="109" y="22"/>
                  </a:cubicBezTo>
                  <a:cubicBezTo>
                    <a:pt x="108" y="22"/>
                    <a:pt x="108" y="21"/>
                    <a:pt x="107" y="21"/>
                  </a:cubicBezTo>
                  <a:cubicBezTo>
                    <a:pt x="107" y="21"/>
                    <a:pt x="106" y="21"/>
                    <a:pt x="106" y="22"/>
                  </a:cubicBezTo>
                  <a:cubicBezTo>
                    <a:pt x="105" y="22"/>
                    <a:pt x="103" y="24"/>
                    <a:pt x="101" y="25"/>
                  </a:cubicBezTo>
                  <a:cubicBezTo>
                    <a:pt x="100" y="24"/>
                    <a:pt x="99" y="23"/>
                    <a:pt x="98" y="22"/>
                  </a:cubicBezTo>
                  <a:cubicBezTo>
                    <a:pt x="99" y="20"/>
                    <a:pt x="101" y="18"/>
                    <a:pt x="102" y="17"/>
                  </a:cubicBezTo>
                  <a:cubicBezTo>
                    <a:pt x="102" y="17"/>
                    <a:pt x="102" y="16"/>
                    <a:pt x="102" y="16"/>
                  </a:cubicBezTo>
                  <a:cubicBezTo>
                    <a:pt x="102" y="15"/>
                    <a:pt x="101" y="15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99" y="14"/>
                    <a:pt x="99" y="14"/>
                    <a:pt x="98" y="14"/>
                  </a:cubicBezTo>
                  <a:cubicBezTo>
                    <a:pt x="98" y="15"/>
                    <a:pt x="96" y="17"/>
                    <a:pt x="94" y="19"/>
                  </a:cubicBezTo>
                  <a:cubicBezTo>
                    <a:pt x="93" y="18"/>
                    <a:pt x="92" y="17"/>
                    <a:pt x="91" y="17"/>
                  </a:cubicBezTo>
                  <a:cubicBezTo>
                    <a:pt x="92" y="14"/>
                    <a:pt x="93" y="11"/>
                    <a:pt x="93" y="11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0" y="8"/>
                    <a:pt x="90" y="8"/>
                    <a:pt x="90" y="9"/>
                  </a:cubicBezTo>
                  <a:cubicBezTo>
                    <a:pt x="89" y="9"/>
                    <a:pt x="87" y="12"/>
                    <a:pt x="86" y="14"/>
                  </a:cubicBezTo>
                  <a:cubicBezTo>
                    <a:pt x="85" y="13"/>
                    <a:pt x="83" y="13"/>
                    <a:pt x="82" y="12"/>
                  </a:cubicBezTo>
                  <a:cubicBezTo>
                    <a:pt x="83" y="10"/>
                    <a:pt x="84" y="7"/>
                    <a:pt x="84" y="6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3"/>
                    <a:pt x="81" y="3"/>
                    <a:pt x="81" y="4"/>
                  </a:cubicBezTo>
                  <a:cubicBezTo>
                    <a:pt x="81" y="4"/>
                    <a:pt x="80" y="4"/>
                    <a:pt x="80" y="5"/>
                  </a:cubicBezTo>
                  <a:cubicBezTo>
                    <a:pt x="80" y="5"/>
                    <a:pt x="78" y="8"/>
                    <a:pt x="77" y="10"/>
                  </a:cubicBezTo>
                  <a:cubicBezTo>
                    <a:pt x="76" y="10"/>
                    <a:pt x="75" y="10"/>
                    <a:pt x="73" y="9"/>
                  </a:cubicBezTo>
                  <a:cubicBezTo>
                    <a:pt x="74" y="7"/>
                    <a:pt x="74" y="4"/>
                    <a:pt x="74" y="3"/>
                  </a:cubicBezTo>
                  <a:cubicBezTo>
                    <a:pt x="74" y="3"/>
                    <a:pt x="74" y="2"/>
                    <a:pt x="73" y="2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1"/>
                    <a:pt x="70" y="2"/>
                    <a:pt x="70" y="2"/>
                  </a:cubicBezTo>
                  <a:cubicBezTo>
                    <a:pt x="70" y="3"/>
                    <a:pt x="69" y="6"/>
                    <a:pt x="68" y="8"/>
                  </a:cubicBezTo>
                  <a:cubicBezTo>
                    <a:pt x="67" y="8"/>
                    <a:pt x="65" y="8"/>
                    <a:pt x="64" y="8"/>
                  </a:cubicBezTo>
                  <a:cubicBezTo>
                    <a:pt x="64" y="5"/>
                    <a:pt x="64" y="2"/>
                    <a:pt x="64" y="2"/>
                  </a:cubicBezTo>
                  <a:cubicBezTo>
                    <a:pt x="63" y="1"/>
                    <a:pt x="63" y="1"/>
                    <a:pt x="63" y="0"/>
                  </a:cubicBezTo>
                  <a:cubicBezTo>
                    <a:pt x="62" y="0"/>
                    <a:pt x="62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1"/>
                    <a:pt x="59" y="1"/>
                    <a:pt x="59" y="2"/>
                  </a:cubicBezTo>
                  <a:cubicBezTo>
                    <a:pt x="59" y="2"/>
                    <a:pt x="59" y="5"/>
                    <a:pt x="59" y="8"/>
                  </a:cubicBezTo>
                  <a:cubicBezTo>
                    <a:pt x="57" y="8"/>
                    <a:pt x="56" y="8"/>
                    <a:pt x="55" y="8"/>
                  </a:cubicBezTo>
                  <a:cubicBezTo>
                    <a:pt x="54" y="6"/>
                    <a:pt x="53" y="3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9" y="2"/>
                    <a:pt x="49" y="3"/>
                    <a:pt x="49" y="3"/>
                  </a:cubicBezTo>
                  <a:cubicBezTo>
                    <a:pt x="49" y="4"/>
                    <a:pt x="49" y="7"/>
                    <a:pt x="49" y="9"/>
                  </a:cubicBezTo>
                  <a:cubicBezTo>
                    <a:pt x="48" y="10"/>
                    <a:pt x="47" y="10"/>
                    <a:pt x="46" y="10"/>
                  </a:cubicBezTo>
                  <a:cubicBezTo>
                    <a:pt x="44" y="8"/>
                    <a:pt x="43" y="5"/>
                    <a:pt x="43" y="5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3"/>
                    <a:pt x="41" y="3"/>
                    <a:pt x="40" y="4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9" y="7"/>
                    <a:pt x="40" y="10"/>
                    <a:pt x="40" y="12"/>
                  </a:cubicBezTo>
                  <a:cubicBezTo>
                    <a:pt x="39" y="13"/>
                    <a:pt x="38" y="13"/>
                    <a:pt x="37" y="14"/>
                  </a:cubicBezTo>
                  <a:cubicBezTo>
                    <a:pt x="35" y="12"/>
                    <a:pt x="34" y="9"/>
                    <a:pt x="33" y="9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1" y="8"/>
                    <a:pt x="31" y="8"/>
                  </a:cubicBezTo>
                  <a:cubicBezTo>
                    <a:pt x="30" y="8"/>
                    <a:pt x="30" y="9"/>
                    <a:pt x="30" y="9"/>
                  </a:cubicBezTo>
                  <a:cubicBezTo>
                    <a:pt x="29" y="10"/>
                    <a:pt x="29" y="10"/>
                    <a:pt x="30" y="11"/>
                  </a:cubicBezTo>
                  <a:cubicBezTo>
                    <a:pt x="30" y="11"/>
                    <a:pt x="31" y="14"/>
                    <a:pt x="32" y="17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17"/>
                    <a:pt x="25" y="15"/>
                    <a:pt x="25" y="14"/>
                  </a:cubicBezTo>
                  <a:cubicBezTo>
                    <a:pt x="24" y="14"/>
                    <a:pt x="24" y="14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1" y="17"/>
                    <a:pt x="21" y="17"/>
                  </a:cubicBezTo>
                  <a:cubicBezTo>
                    <a:pt x="22" y="18"/>
                    <a:pt x="23" y="20"/>
                    <a:pt x="25" y="22"/>
                  </a:cubicBezTo>
                  <a:cubicBezTo>
                    <a:pt x="24" y="23"/>
                    <a:pt x="23" y="24"/>
                    <a:pt x="22" y="25"/>
                  </a:cubicBezTo>
                  <a:cubicBezTo>
                    <a:pt x="20" y="24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5" y="21"/>
                    <a:pt x="15" y="22"/>
                    <a:pt x="14" y="22"/>
                  </a:cubicBezTo>
                  <a:cubicBezTo>
                    <a:pt x="14" y="22"/>
                    <a:pt x="14" y="23"/>
                    <a:pt x="14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5" y="25"/>
                    <a:pt x="17" y="27"/>
                    <a:pt x="19" y="29"/>
                  </a:cubicBezTo>
                  <a:cubicBezTo>
                    <a:pt x="18" y="30"/>
                    <a:pt x="17" y="31"/>
                    <a:pt x="16" y="32"/>
                  </a:cubicBezTo>
                  <a:cubicBezTo>
                    <a:pt x="14" y="31"/>
                    <a:pt x="11" y="30"/>
                    <a:pt x="11" y="30"/>
                  </a:cubicBezTo>
                  <a:cubicBezTo>
                    <a:pt x="10" y="30"/>
                    <a:pt x="10" y="30"/>
                    <a:pt x="9" y="30"/>
                  </a:cubicBezTo>
                  <a:cubicBezTo>
                    <a:pt x="9" y="30"/>
                    <a:pt x="8" y="30"/>
                    <a:pt x="8" y="31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9" y="34"/>
                    <a:pt x="11" y="36"/>
                    <a:pt x="14" y="37"/>
                  </a:cubicBezTo>
                  <a:cubicBezTo>
                    <a:pt x="13" y="38"/>
                    <a:pt x="12" y="40"/>
                    <a:pt x="12" y="41"/>
                  </a:cubicBezTo>
                  <a:cubicBezTo>
                    <a:pt x="9" y="40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40"/>
                    <a:pt x="4" y="40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8" y="45"/>
                    <a:pt x="10" y="46"/>
                  </a:cubicBezTo>
                  <a:cubicBezTo>
                    <a:pt x="10" y="47"/>
                    <a:pt x="9" y="48"/>
                    <a:pt x="9" y="50"/>
                  </a:cubicBezTo>
                  <a:cubicBezTo>
                    <a:pt x="6" y="50"/>
                    <a:pt x="3" y="49"/>
                    <a:pt x="3" y="49"/>
                  </a:cubicBezTo>
                  <a:cubicBezTo>
                    <a:pt x="2" y="49"/>
                    <a:pt x="2" y="49"/>
                    <a:pt x="1" y="50"/>
                  </a:cubicBezTo>
                  <a:cubicBezTo>
                    <a:pt x="1" y="50"/>
                    <a:pt x="1" y="50"/>
                    <a:pt x="1" y="51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3" y="54"/>
                    <a:pt x="6" y="54"/>
                    <a:pt x="8" y="55"/>
                  </a:cubicBezTo>
                  <a:cubicBezTo>
                    <a:pt x="8" y="56"/>
                    <a:pt x="8" y="58"/>
                    <a:pt x="8" y="59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4"/>
                    <a:pt x="5" y="64"/>
                    <a:pt x="8" y="64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6" y="69"/>
                    <a:pt x="3" y="70"/>
                    <a:pt x="2" y="70"/>
                  </a:cubicBezTo>
                  <a:cubicBezTo>
                    <a:pt x="2" y="70"/>
                    <a:pt x="1" y="71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1" y="73"/>
                    <a:pt x="1" y="73"/>
                    <a:pt x="1" y="74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6" y="74"/>
                    <a:pt x="9" y="74"/>
                  </a:cubicBezTo>
                  <a:cubicBezTo>
                    <a:pt x="9" y="75"/>
                    <a:pt x="10" y="76"/>
                    <a:pt x="10" y="78"/>
                  </a:cubicBezTo>
                  <a:cubicBezTo>
                    <a:pt x="8" y="79"/>
                    <a:pt x="5" y="80"/>
                    <a:pt x="4" y="80"/>
                  </a:cubicBezTo>
                  <a:cubicBezTo>
                    <a:pt x="4" y="80"/>
                    <a:pt x="4" y="81"/>
                    <a:pt x="3" y="81"/>
                  </a:cubicBezTo>
                  <a:cubicBezTo>
                    <a:pt x="3" y="82"/>
                    <a:pt x="3" y="82"/>
                    <a:pt x="3" y="83"/>
                  </a:cubicBezTo>
                  <a:cubicBezTo>
                    <a:pt x="4" y="83"/>
                    <a:pt x="4" y="84"/>
                    <a:pt x="4" y="84"/>
                  </a:cubicBezTo>
                  <a:cubicBezTo>
                    <a:pt x="5" y="84"/>
                    <a:pt x="5" y="84"/>
                    <a:pt x="6" y="84"/>
                  </a:cubicBezTo>
                  <a:cubicBezTo>
                    <a:pt x="7" y="84"/>
                    <a:pt x="9" y="83"/>
                    <a:pt x="12" y="83"/>
                  </a:cubicBezTo>
                  <a:cubicBezTo>
                    <a:pt x="12" y="84"/>
                    <a:pt x="13" y="85"/>
                    <a:pt x="14" y="86"/>
                  </a:cubicBezTo>
                  <a:cubicBezTo>
                    <a:pt x="11" y="88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8" y="92"/>
                    <a:pt x="8" y="92"/>
                    <a:pt x="8" y="93"/>
                  </a:cubicBezTo>
                  <a:cubicBezTo>
                    <a:pt x="8" y="93"/>
                    <a:pt x="9" y="93"/>
                    <a:pt x="9" y="94"/>
                  </a:cubicBezTo>
                  <a:cubicBezTo>
                    <a:pt x="10" y="94"/>
                    <a:pt x="10" y="94"/>
                    <a:pt x="11" y="94"/>
                  </a:cubicBezTo>
                  <a:cubicBezTo>
                    <a:pt x="11" y="93"/>
                    <a:pt x="14" y="92"/>
                    <a:pt x="16" y="91"/>
                  </a:cubicBezTo>
                  <a:cubicBezTo>
                    <a:pt x="17" y="92"/>
                    <a:pt x="18" y="93"/>
                    <a:pt x="19" y="94"/>
                  </a:cubicBezTo>
                  <a:cubicBezTo>
                    <a:pt x="17" y="96"/>
                    <a:pt x="15" y="98"/>
                    <a:pt x="14" y="99"/>
                  </a:cubicBezTo>
                  <a:cubicBezTo>
                    <a:pt x="14" y="99"/>
                    <a:pt x="14" y="99"/>
                    <a:pt x="14" y="100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6" y="102"/>
                    <a:pt x="16" y="102"/>
                    <a:pt x="17" y="102"/>
                  </a:cubicBezTo>
                  <a:cubicBezTo>
                    <a:pt x="17" y="102"/>
                    <a:pt x="20" y="100"/>
                    <a:pt x="22" y="98"/>
                  </a:cubicBezTo>
                  <a:cubicBezTo>
                    <a:pt x="23" y="99"/>
                    <a:pt x="24" y="100"/>
                    <a:pt x="25" y="101"/>
                  </a:cubicBezTo>
                  <a:cubicBezTo>
                    <a:pt x="23" y="103"/>
                    <a:pt x="22" y="106"/>
                    <a:pt x="21" y="106"/>
                  </a:cubicBezTo>
                  <a:cubicBezTo>
                    <a:pt x="21" y="107"/>
                    <a:pt x="21" y="107"/>
                    <a:pt x="21" y="108"/>
                  </a:cubicBezTo>
                  <a:cubicBezTo>
                    <a:pt x="21" y="108"/>
                    <a:pt x="21" y="109"/>
                    <a:pt x="22" y="109"/>
                  </a:cubicBezTo>
                  <a:cubicBezTo>
                    <a:pt x="22" y="109"/>
                    <a:pt x="23" y="110"/>
                    <a:pt x="23" y="110"/>
                  </a:cubicBezTo>
                  <a:cubicBezTo>
                    <a:pt x="24" y="110"/>
                    <a:pt x="24" y="109"/>
                    <a:pt x="25" y="109"/>
                  </a:cubicBezTo>
                  <a:cubicBezTo>
                    <a:pt x="25" y="109"/>
                    <a:pt x="27" y="106"/>
                    <a:pt x="29" y="105"/>
                  </a:cubicBezTo>
                  <a:cubicBezTo>
                    <a:pt x="30" y="105"/>
                    <a:pt x="31" y="106"/>
                    <a:pt x="32" y="107"/>
                  </a:cubicBezTo>
                  <a:cubicBezTo>
                    <a:pt x="31" y="109"/>
                    <a:pt x="30" y="112"/>
                    <a:pt x="30" y="113"/>
                  </a:cubicBezTo>
                  <a:cubicBezTo>
                    <a:pt x="29" y="113"/>
                    <a:pt x="29" y="114"/>
                    <a:pt x="30" y="114"/>
                  </a:cubicBezTo>
                  <a:cubicBezTo>
                    <a:pt x="30" y="115"/>
                    <a:pt x="30" y="115"/>
                    <a:pt x="31" y="115"/>
                  </a:cubicBezTo>
                  <a:cubicBezTo>
                    <a:pt x="31" y="115"/>
                    <a:pt x="32" y="116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4" y="114"/>
                    <a:pt x="35" y="112"/>
                    <a:pt x="37" y="110"/>
                  </a:cubicBezTo>
                  <a:cubicBezTo>
                    <a:pt x="38" y="110"/>
                    <a:pt x="39" y="111"/>
                    <a:pt x="40" y="111"/>
                  </a:cubicBezTo>
                  <a:cubicBezTo>
                    <a:pt x="40" y="114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9"/>
                  </a:cubicBezTo>
                  <a:cubicBezTo>
                    <a:pt x="39" y="119"/>
                    <a:pt x="40" y="120"/>
                    <a:pt x="40" y="120"/>
                  </a:cubicBezTo>
                  <a:cubicBezTo>
                    <a:pt x="41" y="120"/>
                    <a:pt x="41" y="120"/>
                    <a:pt x="42" y="120"/>
                  </a:cubicBezTo>
                  <a:cubicBezTo>
                    <a:pt x="42" y="120"/>
                    <a:pt x="43" y="119"/>
                    <a:pt x="43" y="119"/>
                  </a:cubicBezTo>
                  <a:cubicBezTo>
                    <a:pt x="43" y="118"/>
                    <a:pt x="44" y="115"/>
                    <a:pt x="46" y="113"/>
                  </a:cubicBezTo>
                  <a:cubicBezTo>
                    <a:pt x="47" y="113"/>
                    <a:pt x="48" y="114"/>
                    <a:pt x="49" y="114"/>
                  </a:cubicBezTo>
                  <a:cubicBezTo>
                    <a:pt x="49" y="117"/>
                    <a:pt x="49" y="120"/>
                    <a:pt x="49" y="120"/>
                  </a:cubicBezTo>
                  <a:cubicBezTo>
                    <a:pt x="49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3"/>
                  </a:cubicBezTo>
                  <a:cubicBezTo>
                    <a:pt x="51" y="123"/>
                    <a:pt x="52" y="123"/>
                    <a:pt x="52" y="122"/>
                  </a:cubicBezTo>
                  <a:cubicBezTo>
                    <a:pt x="53" y="122"/>
                    <a:pt x="53" y="122"/>
                    <a:pt x="53" y="121"/>
                  </a:cubicBezTo>
                  <a:cubicBezTo>
                    <a:pt x="53" y="121"/>
                    <a:pt x="54" y="118"/>
                    <a:pt x="55" y="115"/>
                  </a:cubicBezTo>
                  <a:cubicBezTo>
                    <a:pt x="56" y="115"/>
                    <a:pt x="57" y="115"/>
                    <a:pt x="59" y="115"/>
                  </a:cubicBezTo>
                  <a:cubicBezTo>
                    <a:pt x="59" y="118"/>
                    <a:pt x="59" y="121"/>
                    <a:pt x="59" y="122"/>
                  </a:cubicBezTo>
                  <a:cubicBezTo>
                    <a:pt x="59" y="122"/>
                    <a:pt x="60" y="123"/>
                    <a:pt x="60" y="123"/>
                  </a:cubicBezTo>
                  <a:cubicBezTo>
                    <a:pt x="60" y="123"/>
                    <a:pt x="61" y="123"/>
                    <a:pt x="61" y="123"/>
                  </a:cubicBezTo>
                  <a:cubicBezTo>
                    <a:pt x="62" y="123"/>
                    <a:pt x="62" y="123"/>
                    <a:pt x="63" y="123"/>
                  </a:cubicBezTo>
                  <a:cubicBezTo>
                    <a:pt x="63" y="123"/>
                    <a:pt x="63" y="122"/>
                    <a:pt x="64" y="122"/>
                  </a:cubicBezTo>
                  <a:cubicBezTo>
                    <a:pt x="64" y="121"/>
                    <a:pt x="64" y="118"/>
                    <a:pt x="64" y="115"/>
                  </a:cubicBezTo>
                  <a:cubicBezTo>
                    <a:pt x="65" y="115"/>
                    <a:pt x="67" y="115"/>
                    <a:pt x="68" y="115"/>
                  </a:cubicBezTo>
                  <a:cubicBezTo>
                    <a:pt x="69" y="118"/>
                    <a:pt x="70" y="121"/>
                    <a:pt x="70" y="121"/>
                  </a:cubicBezTo>
                  <a:cubicBezTo>
                    <a:pt x="70" y="122"/>
                    <a:pt x="70" y="122"/>
                    <a:pt x="71" y="122"/>
                  </a:cubicBezTo>
                  <a:cubicBezTo>
                    <a:pt x="71" y="123"/>
                    <a:pt x="72" y="123"/>
                    <a:pt x="72" y="123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74" y="121"/>
                    <a:pt x="74" y="121"/>
                    <a:pt x="74" y="120"/>
                  </a:cubicBezTo>
                  <a:cubicBezTo>
                    <a:pt x="74" y="120"/>
                    <a:pt x="74" y="117"/>
                    <a:pt x="73" y="114"/>
                  </a:cubicBezTo>
                  <a:cubicBezTo>
                    <a:pt x="75" y="114"/>
                    <a:pt x="76" y="113"/>
                    <a:pt x="77" y="113"/>
                  </a:cubicBezTo>
                  <a:cubicBezTo>
                    <a:pt x="78" y="115"/>
                    <a:pt x="80" y="118"/>
                    <a:pt x="80" y="119"/>
                  </a:cubicBezTo>
                  <a:cubicBezTo>
                    <a:pt x="80" y="119"/>
                    <a:pt x="81" y="120"/>
                    <a:pt x="81" y="120"/>
                  </a:cubicBezTo>
                  <a:cubicBezTo>
                    <a:pt x="81" y="120"/>
                    <a:pt x="82" y="120"/>
                    <a:pt x="83" y="120"/>
                  </a:cubicBezTo>
                  <a:cubicBezTo>
                    <a:pt x="83" y="120"/>
                    <a:pt x="83" y="119"/>
                    <a:pt x="84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4" y="117"/>
                    <a:pt x="83" y="114"/>
                    <a:pt x="82" y="111"/>
                  </a:cubicBezTo>
                  <a:cubicBezTo>
                    <a:pt x="83" y="111"/>
                    <a:pt x="85" y="110"/>
                    <a:pt x="86" y="110"/>
                  </a:cubicBezTo>
                  <a:cubicBezTo>
                    <a:pt x="87" y="112"/>
                    <a:pt x="89" y="114"/>
                    <a:pt x="90" y="115"/>
                  </a:cubicBezTo>
                  <a:cubicBezTo>
                    <a:pt x="90" y="115"/>
                    <a:pt x="90" y="115"/>
                    <a:pt x="91" y="115"/>
                  </a:cubicBezTo>
                  <a:cubicBezTo>
                    <a:pt x="91" y="116"/>
                    <a:pt x="92" y="115"/>
                    <a:pt x="92" y="115"/>
                  </a:cubicBezTo>
                  <a:cubicBezTo>
                    <a:pt x="93" y="115"/>
                    <a:pt x="93" y="115"/>
                    <a:pt x="93" y="114"/>
                  </a:cubicBezTo>
                  <a:cubicBezTo>
                    <a:pt x="93" y="114"/>
                    <a:pt x="93" y="113"/>
                    <a:pt x="93" y="113"/>
                  </a:cubicBezTo>
                  <a:cubicBezTo>
                    <a:pt x="93" y="112"/>
                    <a:pt x="92" y="109"/>
                    <a:pt x="91" y="107"/>
                  </a:cubicBezTo>
                  <a:cubicBezTo>
                    <a:pt x="92" y="106"/>
                    <a:pt x="93" y="105"/>
                    <a:pt x="94" y="105"/>
                  </a:cubicBezTo>
                  <a:cubicBezTo>
                    <a:pt x="96" y="106"/>
                    <a:pt x="98" y="109"/>
                    <a:pt x="98" y="109"/>
                  </a:cubicBezTo>
                  <a:cubicBezTo>
                    <a:pt x="99" y="109"/>
                    <a:pt x="99" y="110"/>
                    <a:pt x="100" y="110"/>
                  </a:cubicBezTo>
                  <a:cubicBezTo>
                    <a:pt x="100" y="110"/>
                    <a:pt x="101" y="109"/>
                    <a:pt x="101" y="109"/>
                  </a:cubicBezTo>
                  <a:cubicBezTo>
                    <a:pt x="101" y="109"/>
                    <a:pt x="102" y="108"/>
                    <a:pt x="102" y="108"/>
                  </a:cubicBezTo>
                  <a:cubicBezTo>
                    <a:pt x="102" y="107"/>
                    <a:pt x="102" y="107"/>
                    <a:pt x="102" y="106"/>
                  </a:cubicBezTo>
                  <a:cubicBezTo>
                    <a:pt x="101" y="106"/>
                    <a:pt x="99" y="103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3" y="100"/>
                    <a:pt x="105" y="102"/>
                    <a:pt x="106" y="102"/>
                  </a:cubicBezTo>
                  <a:cubicBezTo>
                    <a:pt x="106" y="102"/>
                    <a:pt x="107" y="102"/>
                    <a:pt x="107" y="102"/>
                  </a:cubicBezTo>
                  <a:cubicBezTo>
                    <a:pt x="108" y="102"/>
                    <a:pt x="108" y="102"/>
                    <a:pt x="109" y="101"/>
                  </a:cubicBezTo>
                  <a:cubicBezTo>
                    <a:pt x="109" y="101"/>
                    <a:pt x="109" y="101"/>
                    <a:pt x="109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8"/>
                    <a:pt x="106" y="96"/>
                    <a:pt x="104" y="94"/>
                  </a:cubicBezTo>
                  <a:cubicBezTo>
                    <a:pt x="105" y="93"/>
                    <a:pt x="106" y="92"/>
                    <a:pt x="106" y="91"/>
                  </a:cubicBezTo>
                  <a:cubicBezTo>
                    <a:pt x="109" y="92"/>
                    <a:pt x="112" y="93"/>
                    <a:pt x="112" y="94"/>
                  </a:cubicBezTo>
                  <a:cubicBezTo>
                    <a:pt x="113" y="94"/>
                    <a:pt x="113" y="94"/>
                    <a:pt x="114" y="94"/>
                  </a:cubicBezTo>
                  <a:cubicBezTo>
                    <a:pt x="114" y="93"/>
                    <a:pt x="115" y="93"/>
                    <a:pt x="115" y="93"/>
                  </a:cubicBezTo>
                  <a:cubicBezTo>
                    <a:pt x="115" y="92"/>
                    <a:pt x="115" y="92"/>
                    <a:pt x="115" y="91"/>
                  </a:cubicBezTo>
                  <a:cubicBezTo>
                    <a:pt x="115" y="91"/>
                    <a:pt x="115" y="90"/>
                    <a:pt x="114" y="90"/>
                  </a:cubicBezTo>
                  <a:cubicBezTo>
                    <a:pt x="114" y="89"/>
                    <a:pt x="111" y="88"/>
                    <a:pt x="109" y="86"/>
                  </a:cubicBezTo>
                  <a:cubicBezTo>
                    <a:pt x="110" y="85"/>
                    <a:pt x="110" y="84"/>
                    <a:pt x="111" y="83"/>
                  </a:cubicBezTo>
                  <a:cubicBezTo>
                    <a:pt x="113" y="83"/>
                    <a:pt x="116" y="84"/>
                    <a:pt x="117" y="84"/>
                  </a:cubicBezTo>
                  <a:cubicBezTo>
                    <a:pt x="117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2"/>
                    <a:pt x="120" y="82"/>
                    <a:pt x="119" y="81"/>
                  </a:cubicBezTo>
                  <a:cubicBezTo>
                    <a:pt x="119" y="81"/>
                    <a:pt x="119" y="80"/>
                    <a:pt x="118" y="80"/>
                  </a:cubicBezTo>
                  <a:cubicBezTo>
                    <a:pt x="118" y="80"/>
                    <a:pt x="115" y="79"/>
                    <a:pt x="113" y="78"/>
                  </a:cubicBezTo>
                  <a:cubicBezTo>
                    <a:pt x="113" y="76"/>
                    <a:pt x="113" y="75"/>
                    <a:pt x="114" y="74"/>
                  </a:cubicBezTo>
                  <a:cubicBezTo>
                    <a:pt x="116" y="74"/>
                    <a:pt x="119" y="74"/>
                    <a:pt x="12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2" y="73"/>
                    <a:pt x="122" y="73"/>
                    <a:pt x="122" y="72"/>
                  </a:cubicBezTo>
                  <a:cubicBezTo>
                    <a:pt x="122" y="72"/>
                    <a:pt x="122" y="71"/>
                    <a:pt x="122" y="71"/>
                  </a:cubicBezTo>
                  <a:cubicBezTo>
                    <a:pt x="122" y="71"/>
                    <a:pt x="121" y="70"/>
                    <a:pt x="121" y="70"/>
                  </a:cubicBezTo>
                  <a:cubicBezTo>
                    <a:pt x="120" y="70"/>
                    <a:pt x="117" y="69"/>
                    <a:pt x="115" y="68"/>
                  </a:cubicBezTo>
                  <a:cubicBezTo>
                    <a:pt x="115" y="67"/>
                    <a:pt x="115" y="66"/>
                    <a:pt x="115" y="64"/>
                  </a:cubicBezTo>
                  <a:cubicBezTo>
                    <a:pt x="118" y="64"/>
                    <a:pt x="121" y="64"/>
                    <a:pt x="121" y="64"/>
                  </a:cubicBezTo>
                  <a:close/>
                  <a:moveTo>
                    <a:pt x="62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2" y="111"/>
                  </a:cubicBezTo>
                  <a:close/>
                  <a:moveTo>
                    <a:pt x="45" y="108"/>
                  </a:moveTo>
                  <a:cubicBezTo>
                    <a:pt x="45" y="108"/>
                    <a:pt x="44" y="107"/>
                    <a:pt x="44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lose/>
                  <a:moveTo>
                    <a:pt x="31" y="100"/>
                  </a:moveTo>
                  <a:cubicBezTo>
                    <a:pt x="30" y="99"/>
                    <a:pt x="30" y="99"/>
                    <a:pt x="29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1" y="100"/>
                  </a:cubicBezTo>
                  <a:close/>
                  <a:moveTo>
                    <a:pt x="19" y="87"/>
                  </a:move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7"/>
                    <a:pt x="19" y="8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77333" y="2267937"/>
              <a:ext cx="358184" cy="327792"/>
              <a:chOff x="6726389" y="1486674"/>
              <a:chExt cx="411805" cy="376863"/>
            </a:xfrm>
            <a:solidFill>
              <a:srgbClr val="45C1A4"/>
            </a:solidFill>
          </p:grpSpPr>
          <p:sp>
            <p:nvSpPr>
              <p:cNvPr id="36" name="Oval 52"/>
              <p:cNvSpPr>
                <a:spLocks noChangeArrowheads="1"/>
              </p:cNvSpPr>
              <p:nvPr/>
            </p:nvSpPr>
            <p:spPr bwMode="auto">
              <a:xfrm>
                <a:off x="6773808" y="1786168"/>
                <a:ext cx="44924" cy="424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Oval 53"/>
              <p:cNvSpPr>
                <a:spLocks noChangeArrowheads="1"/>
              </p:cNvSpPr>
              <p:nvPr/>
            </p:nvSpPr>
            <p:spPr bwMode="auto">
              <a:xfrm>
                <a:off x="6748851" y="1836083"/>
                <a:ext cx="24958" cy="274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Freeform 54"/>
              <p:cNvSpPr>
                <a:spLocks/>
              </p:cNvSpPr>
              <p:nvPr/>
            </p:nvSpPr>
            <p:spPr bwMode="auto">
              <a:xfrm>
                <a:off x="6726389" y="1486674"/>
                <a:ext cx="411805" cy="292007"/>
              </a:xfrm>
              <a:custGeom>
                <a:avLst/>
                <a:gdLst>
                  <a:gd name="T0" fmla="*/ 124 w 124"/>
                  <a:gd name="T1" fmla="*/ 34 h 88"/>
                  <a:gd name="T2" fmla="*/ 99 w 124"/>
                  <a:gd name="T3" fmla="*/ 9 h 88"/>
                  <a:gd name="T4" fmla="*/ 93 w 124"/>
                  <a:gd name="T5" fmla="*/ 10 h 88"/>
                  <a:gd name="T6" fmla="*/ 74 w 124"/>
                  <a:gd name="T7" fmla="*/ 0 h 88"/>
                  <a:gd name="T8" fmla="*/ 60 w 124"/>
                  <a:gd name="T9" fmla="*/ 5 h 88"/>
                  <a:gd name="T10" fmla="*/ 46 w 124"/>
                  <a:gd name="T11" fmla="*/ 0 h 88"/>
                  <a:gd name="T12" fmla="*/ 31 w 124"/>
                  <a:gd name="T13" fmla="*/ 5 h 88"/>
                  <a:gd name="T14" fmla="*/ 25 w 124"/>
                  <a:gd name="T15" fmla="*/ 5 h 88"/>
                  <a:gd name="T16" fmla="*/ 0 w 124"/>
                  <a:gd name="T17" fmla="*/ 30 h 88"/>
                  <a:gd name="T18" fmla="*/ 3 w 124"/>
                  <a:gd name="T19" fmla="*/ 43 h 88"/>
                  <a:gd name="T20" fmla="*/ 0 w 124"/>
                  <a:gd name="T21" fmla="*/ 55 h 88"/>
                  <a:gd name="T22" fmla="*/ 25 w 124"/>
                  <a:gd name="T23" fmla="*/ 80 h 88"/>
                  <a:gd name="T24" fmla="*/ 28 w 124"/>
                  <a:gd name="T25" fmla="*/ 80 h 88"/>
                  <a:gd name="T26" fmla="*/ 46 w 124"/>
                  <a:gd name="T27" fmla="*/ 88 h 88"/>
                  <a:gd name="T28" fmla="*/ 64 w 124"/>
                  <a:gd name="T29" fmla="*/ 80 h 88"/>
                  <a:gd name="T30" fmla="*/ 79 w 124"/>
                  <a:gd name="T31" fmla="*/ 85 h 88"/>
                  <a:gd name="T32" fmla="*/ 104 w 124"/>
                  <a:gd name="T33" fmla="*/ 60 h 88"/>
                  <a:gd name="T34" fmla="*/ 104 w 124"/>
                  <a:gd name="T35" fmla="*/ 59 h 88"/>
                  <a:gd name="T36" fmla="*/ 124 w 124"/>
                  <a:gd name="T37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88">
                    <a:moveTo>
                      <a:pt x="124" y="34"/>
                    </a:moveTo>
                    <a:cubicBezTo>
                      <a:pt x="124" y="21"/>
                      <a:pt x="113" y="9"/>
                      <a:pt x="99" y="9"/>
                    </a:cubicBezTo>
                    <a:cubicBezTo>
                      <a:pt x="97" y="9"/>
                      <a:pt x="95" y="10"/>
                      <a:pt x="93" y="10"/>
                    </a:cubicBezTo>
                    <a:cubicBezTo>
                      <a:pt x="89" y="4"/>
                      <a:pt x="82" y="0"/>
                      <a:pt x="74" y="0"/>
                    </a:cubicBezTo>
                    <a:cubicBezTo>
                      <a:pt x="69" y="0"/>
                      <a:pt x="64" y="2"/>
                      <a:pt x="60" y="5"/>
                    </a:cubicBezTo>
                    <a:cubicBezTo>
                      <a:pt x="56" y="2"/>
                      <a:pt x="51" y="0"/>
                      <a:pt x="46" y="0"/>
                    </a:cubicBezTo>
                    <a:cubicBezTo>
                      <a:pt x="40" y="0"/>
                      <a:pt x="35" y="2"/>
                      <a:pt x="31" y="5"/>
                    </a:cubicBezTo>
                    <a:cubicBezTo>
                      <a:pt x="29" y="5"/>
                      <a:pt x="27" y="5"/>
                      <a:pt x="25" y="5"/>
                    </a:cubicBezTo>
                    <a:cubicBezTo>
                      <a:pt x="11" y="5"/>
                      <a:pt x="0" y="16"/>
                      <a:pt x="0" y="30"/>
                    </a:cubicBezTo>
                    <a:cubicBezTo>
                      <a:pt x="0" y="35"/>
                      <a:pt x="1" y="39"/>
                      <a:pt x="3" y="43"/>
                    </a:cubicBezTo>
                    <a:cubicBezTo>
                      <a:pt x="1" y="46"/>
                      <a:pt x="0" y="51"/>
                      <a:pt x="0" y="55"/>
                    </a:cubicBezTo>
                    <a:cubicBezTo>
                      <a:pt x="0" y="69"/>
                      <a:pt x="11" y="80"/>
                      <a:pt x="25" y="80"/>
                    </a:cubicBezTo>
                    <a:cubicBezTo>
                      <a:pt x="26" y="80"/>
                      <a:pt x="27" y="80"/>
                      <a:pt x="28" y="80"/>
                    </a:cubicBezTo>
                    <a:cubicBezTo>
                      <a:pt x="32" y="85"/>
                      <a:pt x="39" y="88"/>
                      <a:pt x="46" y="88"/>
                    </a:cubicBezTo>
                    <a:cubicBezTo>
                      <a:pt x="53" y="88"/>
                      <a:pt x="59" y="85"/>
                      <a:pt x="64" y="80"/>
                    </a:cubicBezTo>
                    <a:cubicBezTo>
                      <a:pt x="68" y="83"/>
                      <a:pt x="73" y="85"/>
                      <a:pt x="79" y="85"/>
                    </a:cubicBezTo>
                    <a:cubicBezTo>
                      <a:pt x="92" y="85"/>
                      <a:pt x="104" y="74"/>
                      <a:pt x="104" y="60"/>
                    </a:cubicBezTo>
                    <a:cubicBezTo>
                      <a:pt x="104" y="60"/>
                      <a:pt x="104" y="59"/>
                      <a:pt x="104" y="59"/>
                    </a:cubicBezTo>
                    <a:cubicBezTo>
                      <a:pt x="115" y="57"/>
                      <a:pt x="124" y="47"/>
                      <a:pt x="12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39" name="Freeform 55"/>
            <p:cNvSpPr>
              <a:spLocks noEditPoints="1"/>
            </p:cNvSpPr>
            <p:nvPr/>
          </p:nvSpPr>
          <p:spPr bwMode="auto">
            <a:xfrm>
              <a:off x="1237180" y="1417983"/>
              <a:ext cx="234973" cy="245903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0" name="Freeform 61"/>
            <p:cNvSpPr>
              <a:spLocks/>
            </p:cNvSpPr>
            <p:nvPr/>
          </p:nvSpPr>
          <p:spPr bwMode="auto">
            <a:xfrm>
              <a:off x="3554943" y="3254116"/>
              <a:ext cx="426500" cy="442905"/>
            </a:xfrm>
            <a:custGeom>
              <a:avLst/>
              <a:gdLst>
                <a:gd name="T0" fmla="*/ 99 w 137"/>
                <a:gd name="T1" fmla="*/ 57 h 142"/>
                <a:gd name="T2" fmla="*/ 137 w 137"/>
                <a:gd name="T3" fmla="*/ 57 h 142"/>
                <a:gd name="T4" fmla="*/ 76 w 137"/>
                <a:gd name="T5" fmla="*/ 4 h 142"/>
                <a:gd name="T6" fmla="*/ 69 w 137"/>
                <a:gd name="T7" fmla="*/ 0 h 142"/>
                <a:gd name="T8" fmla="*/ 62 w 137"/>
                <a:gd name="T9" fmla="*/ 4 h 142"/>
                <a:gd name="T10" fmla="*/ 0 w 137"/>
                <a:gd name="T11" fmla="*/ 57 h 142"/>
                <a:gd name="T12" fmla="*/ 39 w 137"/>
                <a:gd name="T13" fmla="*/ 57 h 142"/>
                <a:gd name="T14" fmla="*/ 62 w 137"/>
                <a:gd name="T15" fmla="*/ 4 h 142"/>
                <a:gd name="T16" fmla="*/ 62 w 137"/>
                <a:gd name="T17" fmla="*/ 5 h 142"/>
                <a:gd name="T18" fmla="*/ 43 w 137"/>
                <a:gd name="T19" fmla="*/ 57 h 142"/>
                <a:gd name="T20" fmla="*/ 64 w 137"/>
                <a:gd name="T21" fmla="*/ 57 h 142"/>
                <a:gd name="T22" fmla="*/ 64 w 137"/>
                <a:gd name="T23" fmla="*/ 122 h 142"/>
                <a:gd name="T24" fmla="*/ 64 w 137"/>
                <a:gd name="T25" fmla="*/ 125 h 142"/>
                <a:gd name="T26" fmla="*/ 64 w 137"/>
                <a:gd name="T27" fmla="*/ 130 h 142"/>
                <a:gd name="T28" fmla="*/ 76 w 137"/>
                <a:gd name="T29" fmla="*/ 142 h 142"/>
                <a:gd name="T30" fmla="*/ 87 w 137"/>
                <a:gd name="T31" fmla="*/ 130 h 142"/>
                <a:gd name="T32" fmla="*/ 87 w 137"/>
                <a:gd name="T33" fmla="*/ 125 h 142"/>
                <a:gd name="T34" fmla="*/ 79 w 137"/>
                <a:gd name="T35" fmla="*/ 125 h 142"/>
                <a:gd name="T36" fmla="*/ 79 w 137"/>
                <a:gd name="T37" fmla="*/ 127 h 142"/>
                <a:gd name="T38" fmla="*/ 79 w 137"/>
                <a:gd name="T39" fmla="*/ 129 h 142"/>
                <a:gd name="T40" fmla="*/ 76 w 137"/>
                <a:gd name="T41" fmla="*/ 133 h 142"/>
                <a:gd name="T42" fmla="*/ 72 w 137"/>
                <a:gd name="T43" fmla="*/ 129 h 142"/>
                <a:gd name="T44" fmla="*/ 72 w 137"/>
                <a:gd name="T45" fmla="*/ 127 h 142"/>
                <a:gd name="T46" fmla="*/ 72 w 137"/>
                <a:gd name="T47" fmla="*/ 125 h 142"/>
                <a:gd name="T48" fmla="*/ 72 w 137"/>
                <a:gd name="T49" fmla="*/ 111 h 142"/>
                <a:gd name="T50" fmla="*/ 72 w 137"/>
                <a:gd name="T51" fmla="*/ 57 h 142"/>
                <a:gd name="T52" fmla="*/ 94 w 137"/>
                <a:gd name="T53" fmla="*/ 57 h 142"/>
                <a:gd name="T54" fmla="*/ 76 w 137"/>
                <a:gd name="T55" fmla="*/ 5 h 142"/>
                <a:gd name="T56" fmla="*/ 76 w 137"/>
                <a:gd name="T57" fmla="*/ 4 h 142"/>
                <a:gd name="T58" fmla="*/ 99 w 137"/>
                <a:gd name="T59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99" y="57"/>
                  </a:moveTo>
                  <a:cubicBezTo>
                    <a:pt x="137" y="57"/>
                    <a:pt x="137" y="57"/>
                    <a:pt x="137" y="57"/>
                  </a:cubicBezTo>
                  <a:cubicBezTo>
                    <a:pt x="130" y="28"/>
                    <a:pt x="105" y="7"/>
                    <a:pt x="76" y="4"/>
                  </a:cubicBezTo>
                  <a:cubicBezTo>
                    <a:pt x="74" y="1"/>
                    <a:pt x="72" y="0"/>
                    <a:pt x="69" y="0"/>
                  </a:cubicBezTo>
                  <a:cubicBezTo>
                    <a:pt x="66" y="0"/>
                    <a:pt x="64" y="1"/>
                    <a:pt x="62" y="4"/>
                  </a:cubicBezTo>
                  <a:cubicBezTo>
                    <a:pt x="32" y="6"/>
                    <a:pt x="7" y="28"/>
                    <a:pt x="0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24"/>
                    <a:pt x="58" y="7"/>
                    <a:pt x="62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41" y="31"/>
                    <a:pt x="43" y="57"/>
                    <a:pt x="43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6"/>
                    <a:pt x="69" y="142"/>
                    <a:pt x="76" y="142"/>
                  </a:cubicBezTo>
                  <a:cubicBezTo>
                    <a:pt x="82" y="142"/>
                    <a:pt x="87" y="136"/>
                    <a:pt x="87" y="130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9" y="131"/>
                    <a:pt x="78" y="133"/>
                    <a:pt x="76" y="133"/>
                  </a:cubicBezTo>
                  <a:cubicBezTo>
                    <a:pt x="74" y="133"/>
                    <a:pt x="72" y="131"/>
                    <a:pt x="72" y="129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7" y="31"/>
                    <a:pt x="76" y="5"/>
                  </a:cubicBezTo>
                  <a:cubicBezTo>
                    <a:pt x="76" y="5"/>
                    <a:pt x="76" y="4"/>
                    <a:pt x="76" y="4"/>
                  </a:cubicBezTo>
                  <a:cubicBezTo>
                    <a:pt x="80" y="7"/>
                    <a:pt x="99" y="24"/>
                    <a:pt x="99" y="57"/>
                  </a:cubicBez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41" name="Group 45"/>
            <p:cNvGrpSpPr/>
            <p:nvPr/>
          </p:nvGrpSpPr>
          <p:grpSpPr>
            <a:xfrm>
              <a:off x="640741" y="3848100"/>
              <a:ext cx="882924" cy="655224"/>
              <a:chOff x="5129089" y="3156352"/>
              <a:chExt cx="474198" cy="351905"/>
            </a:xfrm>
            <a:solidFill>
              <a:srgbClr val="45C1A4"/>
            </a:solidFill>
          </p:grpSpPr>
          <p:sp>
            <p:nvSpPr>
              <p:cNvPr id="42" name="Freeform 66"/>
              <p:cNvSpPr>
                <a:spLocks noEditPoints="1"/>
              </p:cNvSpPr>
              <p:nvPr/>
            </p:nvSpPr>
            <p:spPr bwMode="auto">
              <a:xfrm>
                <a:off x="5139073" y="3156352"/>
                <a:ext cx="459224" cy="279527"/>
              </a:xfrm>
              <a:custGeom>
                <a:avLst/>
                <a:gdLst>
                  <a:gd name="T0" fmla="*/ 184 w 184"/>
                  <a:gd name="T1" fmla="*/ 0 h 112"/>
                  <a:gd name="T2" fmla="*/ 0 w 184"/>
                  <a:gd name="T3" fmla="*/ 0 h 112"/>
                  <a:gd name="T4" fmla="*/ 0 w 184"/>
                  <a:gd name="T5" fmla="*/ 112 h 112"/>
                  <a:gd name="T6" fmla="*/ 184 w 184"/>
                  <a:gd name="T7" fmla="*/ 112 h 112"/>
                  <a:gd name="T8" fmla="*/ 184 w 184"/>
                  <a:gd name="T9" fmla="*/ 0 h 112"/>
                  <a:gd name="T10" fmla="*/ 176 w 184"/>
                  <a:gd name="T11" fmla="*/ 102 h 112"/>
                  <a:gd name="T12" fmla="*/ 8 w 184"/>
                  <a:gd name="T13" fmla="*/ 102 h 112"/>
                  <a:gd name="T14" fmla="*/ 8 w 184"/>
                  <a:gd name="T15" fmla="*/ 8 h 112"/>
                  <a:gd name="T16" fmla="*/ 176 w 184"/>
                  <a:gd name="T17" fmla="*/ 8 h 112"/>
                  <a:gd name="T18" fmla="*/ 176 w 184"/>
                  <a:gd name="T1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12">
                    <a:moveTo>
                      <a:pt x="184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84" y="112"/>
                    </a:lnTo>
                    <a:lnTo>
                      <a:pt x="184" y="0"/>
                    </a:lnTo>
                    <a:close/>
                    <a:moveTo>
                      <a:pt x="176" y="102"/>
                    </a:moveTo>
                    <a:lnTo>
                      <a:pt x="8" y="102"/>
                    </a:lnTo>
                    <a:lnTo>
                      <a:pt x="8" y="8"/>
                    </a:lnTo>
                    <a:lnTo>
                      <a:pt x="176" y="8"/>
                    </a:lnTo>
                    <a:lnTo>
                      <a:pt x="176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Freeform 67"/>
              <p:cNvSpPr>
                <a:spLocks/>
              </p:cNvSpPr>
              <p:nvPr/>
            </p:nvSpPr>
            <p:spPr bwMode="auto">
              <a:xfrm>
                <a:off x="5129089" y="3448358"/>
                <a:ext cx="474198" cy="59899"/>
              </a:xfrm>
              <a:custGeom>
                <a:avLst/>
                <a:gdLst>
                  <a:gd name="T0" fmla="*/ 190 w 190"/>
                  <a:gd name="T1" fmla="*/ 16 h 24"/>
                  <a:gd name="T2" fmla="*/ 188 w 190"/>
                  <a:gd name="T3" fmla="*/ 0 h 24"/>
                  <a:gd name="T4" fmla="*/ 3 w 190"/>
                  <a:gd name="T5" fmla="*/ 0 h 24"/>
                  <a:gd name="T6" fmla="*/ 0 w 190"/>
                  <a:gd name="T7" fmla="*/ 16 h 24"/>
                  <a:gd name="T8" fmla="*/ 0 w 190"/>
                  <a:gd name="T9" fmla="*/ 16 h 24"/>
                  <a:gd name="T10" fmla="*/ 0 w 190"/>
                  <a:gd name="T11" fmla="*/ 24 h 24"/>
                  <a:gd name="T12" fmla="*/ 190 w 190"/>
                  <a:gd name="T13" fmla="*/ 24 h 24"/>
                  <a:gd name="T14" fmla="*/ 190 w 190"/>
                  <a:gd name="T15" fmla="*/ 16 h 24"/>
                  <a:gd name="T16" fmla="*/ 190 w 190"/>
                  <a:gd name="T1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0" h="24">
                    <a:moveTo>
                      <a:pt x="190" y="16"/>
                    </a:moveTo>
                    <a:lnTo>
                      <a:pt x="188" y="0"/>
                    </a:lnTo>
                    <a:lnTo>
                      <a:pt x="3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190" y="24"/>
                    </a:lnTo>
                    <a:lnTo>
                      <a:pt x="190" y="16"/>
                    </a:lnTo>
                    <a:lnTo>
                      <a:pt x="19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44" name="Group 48"/>
            <p:cNvGrpSpPr/>
            <p:nvPr/>
          </p:nvGrpSpPr>
          <p:grpSpPr>
            <a:xfrm>
              <a:off x="2229354" y="5020731"/>
              <a:ext cx="292053" cy="366189"/>
              <a:chOff x="5106627" y="2260366"/>
              <a:chExt cx="324452" cy="406813"/>
            </a:xfrm>
            <a:solidFill>
              <a:schemeClr val="bg1"/>
            </a:solidFill>
          </p:grpSpPr>
          <p:sp>
            <p:nvSpPr>
              <p:cNvPr id="45" name="Freeform 80"/>
              <p:cNvSpPr>
                <a:spLocks/>
              </p:cNvSpPr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" name="Freeform 81"/>
              <p:cNvSpPr>
                <a:spLocks/>
              </p:cNvSpPr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" name="Freeform 82"/>
              <p:cNvSpPr>
                <a:spLocks/>
              </p:cNvSpPr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" name="Oval 83"/>
              <p:cNvSpPr>
                <a:spLocks noChangeArrowheads="1"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49" name="Group 53"/>
            <p:cNvGrpSpPr/>
            <p:nvPr/>
          </p:nvGrpSpPr>
          <p:grpSpPr>
            <a:xfrm>
              <a:off x="1647306" y="586975"/>
              <a:ext cx="608521" cy="535732"/>
              <a:chOff x="6040049" y="4182118"/>
              <a:chExt cx="521619" cy="459224"/>
            </a:xfrm>
            <a:solidFill>
              <a:srgbClr val="45C1A4"/>
            </a:solidFill>
          </p:grpSpPr>
          <p:sp>
            <p:nvSpPr>
              <p:cNvPr id="50" name="Freeform 84"/>
              <p:cNvSpPr>
                <a:spLocks/>
              </p:cNvSpPr>
              <p:nvPr/>
            </p:nvSpPr>
            <p:spPr bwMode="auto">
              <a:xfrm>
                <a:off x="6087469" y="4202084"/>
                <a:ext cx="194671" cy="419291"/>
              </a:xfrm>
              <a:custGeom>
                <a:avLst/>
                <a:gdLst>
                  <a:gd name="T0" fmla="*/ 52 w 59"/>
                  <a:gd name="T1" fmla="*/ 5 h 126"/>
                  <a:gd name="T2" fmla="*/ 9 w 59"/>
                  <a:gd name="T3" fmla="*/ 38 h 126"/>
                  <a:gd name="T4" fmla="*/ 0 w 59"/>
                  <a:gd name="T5" fmla="*/ 39 h 126"/>
                  <a:gd name="T6" fmla="*/ 0 w 59"/>
                  <a:gd name="T7" fmla="*/ 86 h 126"/>
                  <a:gd name="T8" fmla="*/ 9 w 59"/>
                  <a:gd name="T9" fmla="*/ 88 h 126"/>
                  <a:gd name="T10" fmla="*/ 51 w 59"/>
                  <a:gd name="T11" fmla="*/ 119 h 126"/>
                  <a:gd name="T12" fmla="*/ 59 w 59"/>
                  <a:gd name="T13" fmla="*/ 119 h 126"/>
                  <a:gd name="T14" fmla="*/ 59 w 59"/>
                  <a:gd name="T15" fmla="*/ 5 h 126"/>
                  <a:gd name="T16" fmla="*/ 52 w 59"/>
                  <a:gd name="T17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26">
                    <a:moveTo>
                      <a:pt x="52" y="5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5" y="38"/>
                      <a:pt x="0" y="3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5" y="87"/>
                      <a:pt x="9" y="88"/>
                      <a:pt x="9" y="88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19"/>
                      <a:pt x="59" y="126"/>
                      <a:pt x="59" y="119"/>
                    </a:cubicBezTo>
                    <a:cubicBezTo>
                      <a:pt x="59" y="112"/>
                      <a:pt x="59" y="11"/>
                      <a:pt x="59" y="5"/>
                    </a:cubicBezTo>
                    <a:cubicBezTo>
                      <a:pt x="59" y="0"/>
                      <a:pt x="52" y="5"/>
                      <a:pt x="5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" name="Freeform 85"/>
              <p:cNvSpPr>
                <a:spLocks/>
              </p:cNvSpPr>
              <p:nvPr/>
            </p:nvSpPr>
            <p:spPr bwMode="auto">
              <a:xfrm>
                <a:off x="6040049" y="4339353"/>
                <a:ext cx="27454" cy="147252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8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16"/>
                      <a:pt x="0" y="32"/>
                      <a:pt x="0" y="38"/>
                    </a:cubicBezTo>
                    <a:cubicBezTo>
                      <a:pt x="0" y="40"/>
                      <a:pt x="4" y="42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" name="Freeform 86"/>
              <p:cNvSpPr>
                <a:spLocks/>
              </p:cNvSpPr>
              <p:nvPr/>
            </p:nvSpPr>
            <p:spPr bwMode="auto">
              <a:xfrm>
                <a:off x="6329559" y="4296924"/>
                <a:ext cx="77370" cy="229612"/>
              </a:xfrm>
              <a:custGeom>
                <a:avLst/>
                <a:gdLst>
                  <a:gd name="T0" fmla="*/ 10 w 23"/>
                  <a:gd name="T1" fmla="*/ 2 h 69"/>
                  <a:gd name="T2" fmla="*/ 2 w 23"/>
                  <a:gd name="T3" fmla="*/ 2 h 69"/>
                  <a:gd name="T4" fmla="*/ 2 w 23"/>
                  <a:gd name="T5" fmla="*/ 10 h 69"/>
                  <a:gd name="T6" fmla="*/ 12 w 23"/>
                  <a:gd name="T7" fmla="*/ 35 h 69"/>
                  <a:gd name="T8" fmla="*/ 2 w 23"/>
                  <a:gd name="T9" fmla="*/ 60 h 69"/>
                  <a:gd name="T10" fmla="*/ 2 w 23"/>
                  <a:gd name="T11" fmla="*/ 67 h 69"/>
                  <a:gd name="T12" fmla="*/ 6 w 23"/>
                  <a:gd name="T13" fmla="*/ 69 h 69"/>
                  <a:gd name="T14" fmla="*/ 10 w 23"/>
                  <a:gd name="T15" fmla="*/ 67 h 69"/>
                  <a:gd name="T16" fmla="*/ 23 w 23"/>
                  <a:gd name="T17" fmla="*/ 35 h 69"/>
                  <a:gd name="T18" fmla="*/ 10 w 23"/>
                  <a:gd name="T1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69">
                    <a:moveTo>
                      <a:pt x="10" y="2"/>
                    </a:move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8"/>
                      <a:pt x="2" y="10"/>
                    </a:cubicBezTo>
                    <a:cubicBezTo>
                      <a:pt x="9" y="17"/>
                      <a:pt x="12" y="26"/>
                      <a:pt x="12" y="35"/>
                    </a:cubicBezTo>
                    <a:cubicBezTo>
                      <a:pt x="12" y="44"/>
                      <a:pt x="9" y="53"/>
                      <a:pt x="2" y="60"/>
                    </a:cubicBezTo>
                    <a:cubicBezTo>
                      <a:pt x="0" y="62"/>
                      <a:pt x="0" y="65"/>
                      <a:pt x="2" y="67"/>
                    </a:cubicBezTo>
                    <a:cubicBezTo>
                      <a:pt x="3" y="68"/>
                      <a:pt x="4" y="69"/>
                      <a:pt x="6" y="69"/>
                    </a:cubicBezTo>
                    <a:cubicBezTo>
                      <a:pt x="7" y="69"/>
                      <a:pt x="9" y="68"/>
                      <a:pt x="10" y="67"/>
                    </a:cubicBezTo>
                    <a:cubicBezTo>
                      <a:pt x="19" y="58"/>
                      <a:pt x="23" y="47"/>
                      <a:pt x="23" y="35"/>
                    </a:cubicBezTo>
                    <a:cubicBezTo>
                      <a:pt x="23" y="23"/>
                      <a:pt x="19" y="11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" name="Freeform 87"/>
              <p:cNvSpPr>
                <a:spLocks/>
              </p:cNvSpPr>
              <p:nvPr/>
            </p:nvSpPr>
            <p:spPr bwMode="auto">
              <a:xfrm>
                <a:off x="6376980" y="4239521"/>
                <a:ext cx="102328" cy="341923"/>
              </a:xfrm>
              <a:custGeom>
                <a:avLst/>
                <a:gdLst>
                  <a:gd name="T0" fmla="*/ 10 w 31"/>
                  <a:gd name="T1" fmla="*/ 2 h 103"/>
                  <a:gd name="T2" fmla="*/ 3 w 31"/>
                  <a:gd name="T3" fmla="*/ 2 h 103"/>
                  <a:gd name="T4" fmla="*/ 3 w 31"/>
                  <a:gd name="T5" fmla="*/ 10 h 103"/>
                  <a:gd name="T6" fmla="*/ 20 w 31"/>
                  <a:gd name="T7" fmla="*/ 52 h 103"/>
                  <a:gd name="T8" fmla="*/ 3 w 31"/>
                  <a:gd name="T9" fmla="*/ 94 h 103"/>
                  <a:gd name="T10" fmla="*/ 3 w 31"/>
                  <a:gd name="T11" fmla="*/ 102 h 103"/>
                  <a:gd name="T12" fmla="*/ 6 w 31"/>
                  <a:gd name="T13" fmla="*/ 103 h 103"/>
                  <a:gd name="T14" fmla="*/ 10 w 31"/>
                  <a:gd name="T15" fmla="*/ 102 h 103"/>
                  <a:gd name="T16" fmla="*/ 31 w 31"/>
                  <a:gd name="T17" fmla="*/ 52 h 103"/>
                  <a:gd name="T18" fmla="*/ 10 w 31"/>
                  <a:gd name="T19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03">
                    <a:moveTo>
                      <a:pt x="10" y="2"/>
                    </a:moveTo>
                    <a:cubicBezTo>
                      <a:pt x="8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14" y="21"/>
                      <a:pt x="20" y="37"/>
                      <a:pt x="20" y="52"/>
                    </a:cubicBezTo>
                    <a:cubicBezTo>
                      <a:pt x="20" y="67"/>
                      <a:pt x="14" y="82"/>
                      <a:pt x="3" y="94"/>
                    </a:cubicBezTo>
                    <a:cubicBezTo>
                      <a:pt x="0" y="96"/>
                      <a:pt x="0" y="100"/>
                      <a:pt x="3" y="102"/>
                    </a:cubicBezTo>
                    <a:cubicBezTo>
                      <a:pt x="4" y="103"/>
                      <a:pt x="5" y="103"/>
                      <a:pt x="6" y="103"/>
                    </a:cubicBezTo>
                    <a:cubicBezTo>
                      <a:pt x="8" y="103"/>
                      <a:pt x="9" y="103"/>
                      <a:pt x="10" y="102"/>
                    </a:cubicBezTo>
                    <a:cubicBezTo>
                      <a:pt x="24" y="88"/>
                      <a:pt x="31" y="70"/>
                      <a:pt x="31" y="52"/>
                    </a:cubicBezTo>
                    <a:cubicBezTo>
                      <a:pt x="31" y="34"/>
                      <a:pt x="24" y="16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" name="Freeform 88"/>
              <p:cNvSpPr>
                <a:spLocks/>
              </p:cNvSpPr>
              <p:nvPr/>
            </p:nvSpPr>
            <p:spPr bwMode="auto">
              <a:xfrm>
                <a:off x="6436879" y="4182118"/>
                <a:ext cx="124789" cy="459224"/>
              </a:xfrm>
              <a:custGeom>
                <a:avLst/>
                <a:gdLst>
                  <a:gd name="T0" fmla="*/ 10 w 38"/>
                  <a:gd name="T1" fmla="*/ 2 h 138"/>
                  <a:gd name="T2" fmla="*/ 2 w 38"/>
                  <a:gd name="T3" fmla="*/ 2 h 138"/>
                  <a:gd name="T4" fmla="*/ 2 w 38"/>
                  <a:gd name="T5" fmla="*/ 9 h 138"/>
                  <a:gd name="T6" fmla="*/ 27 w 38"/>
                  <a:gd name="T7" fmla="*/ 69 h 138"/>
                  <a:gd name="T8" fmla="*/ 2 w 38"/>
                  <a:gd name="T9" fmla="*/ 128 h 138"/>
                  <a:gd name="T10" fmla="*/ 2 w 38"/>
                  <a:gd name="T11" fmla="*/ 136 h 138"/>
                  <a:gd name="T12" fmla="*/ 6 w 38"/>
                  <a:gd name="T13" fmla="*/ 138 h 138"/>
                  <a:gd name="T14" fmla="*/ 10 w 38"/>
                  <a:gd name="T15" fmla="*/ 136 h 138"/>
                  <a:gd name="T16" fmla="*/ 38 w 38"/>
                  <a:gd name="T17" fmla="*/ 69 h 138"/>
                  <a:gd name="T18" fmla="*/ 10 w 38"/>
                  <a:gd name="T19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38">
                    <a:moveTo>
                      <a:pt x="10" y="2"/>
                    </a:moveTo>
                    <a:cubicBezTo>
                      <a:pt x="8" y="0"/>
                      <a:pt x="5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19" y="26"/>
                      <a:pt x="27" y="47"/>
                      <a:pt x="27" y="69"/>
                    </a:cubicBezTo>
                    <a:cubicBezTo>
                      <a:pt x="27" y="90"/>
                      <a:pt x="19" y="112"/>
                      <a:pt x="2" y="128"/>
                    </a:cubicBezTo>
                    <a:cubicBezTo>
                      <a:pt x="0" y="130"/>
                      <a:pt x="0" y="134"/>
                      <a:pt x="2" y="136"/>
                    </a:cubicBezTo>
                    <a:cubicBezTo>
                      <a:pt x="4" y="137"/>
                      <a:pt x="5" y="138"/>
                      <a:pt x="6" y="138"/>
                    </a:cubicBezTo>
                    <a:cubicBezTo>
                      <a:pt x="8" y="138"/>
                      <a:pt x="9" y="137"/>
                      <a:pt x="10" y="136"/>
                    </a:cubicBezTo>
                    <a:cubicBezTo>
                      <a:pt x="29" y="117"/>
                      <a:pt x="38" y="93"/>
                      <a:pt x="38" y="69"/>
                    </a:cubicBezTo>
                    <a:cubicBezTo>
                      <a:pt x="38" y="45"/>
                      <a:pt x="29" y="2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55" name="Group 59"/>
            <p:cNvGrpSpPr/>
            <p:nvPr/>
          </p:nvGrpSpPr>
          <p:grpSpPr>
            <a:xfrm>
              <a:off x="230968" y="1413187"/>
              <a:ext cx="275577" cy="298543"/>
              <a:chOff x="6941027" y="4788593"/>
              <a:chExt cx="359392" cy="389342"/>
            </a:xfrm>
            <a:solidFill>
              <a:schemeClr val="bg1"/>
            </a:solidFill>
          </p:grpSpPr>
          <p:sp>
            <p:nvSpPr>
              <p:cNvPr id="56" name="Freeform 132"/>
              <p:cNvSpPr>
                <a:spLocks/>
              </p:cNvSpPr>
              <p:nvPr/>
            </p:nvSpPr>
            <p:spPr bwMode="auto">
              <a:xfrm>
                <a:off x="7018395" y="4880936"/>
                <a:ext cx="204654" cy="207151"/>
              </a:xfrm>
              <a:custGeom>
                <a:avLst/>
                <a:gdLst>
                  <a:gd name="T0" fmla="*/ 0 w 82"/>
                  <a:gd name="T1" fmla="*/ 29 h 83"/>
                  <a:gd name="T2" fmla="*/ 58 w 82"/>
                  <a:gd name="T3" fmla="*/ 29 h 83"/>
                  <a:gd name="T4" fmla="*/ 58 w 82"/>
                  <a:gd name="T5" fmla="*/ 83 h 83"/>
                  <a:gd name="T6" fmla="*/ 82 w 82"/>
                  <a:gd name="T7" fmla="*/ 83 h 83"/>
                  <a:gd name="T8" fmla="*/ 82 w 82"/>
                  <a:gd name="T9" fmla="*/ 0 h 83"/>
                  <a:gd name="T10" fmla="*/ 0 w 82"/>
                  <a:gd name="T11" fmla="*/ 0 h 83"/>
                  <a:gd name="T12" fmla="*/ 0 w 82"/>
                  <a:gd name="T13" fmla="*/ 2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83">
                    <a:moveTo>
                      <a:pt x="0" y="29"/>
                    </a:moveTo>
                    <a:lnTo>
                      <a:pt x="58" y="29"/>
                    </a:lnTo>
                    <a:lnTo>
                      <a:pt x="58" y="83"/>
                    </a:lnTo>
                    <a:lnTo>
                      <a:pt x="82" y="83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133"/>
              <p:cNvSpPr>
                <a:spLocks/>
              </p:cNvSpPr>
              <p:nvPr/>
            </p:nvSpPr>
            <p:spPr bwMode="auto">
              <a:xfrm>
                <a:off x="7093268" y="4788593"/>
                <a:ext cx="207151" cy="204654"/>
              </a:xfrm>
              <a:custGeom>
                <a:avLst/>
                <a:gdLst>
                  <a:gd name="T0" fmla="*/ 0 w 83"/>
                  <a:gd name="T1" fmla="*/ 0 h 82"/>
                  <a:gd name="T2" fmla="*/ 0 w 83"/>
                  <a:gd name="T3" fmla="*/ 29 h 82"/>
                  <a:gd name="T4" fmla="*/ 59 w 83"/>
                  <a:gd name="T5" fmla="*/ 29 h 82"/>
                  <a:gd name="T6" fmla="*/ 59 w 83"/>
                  <a:gd name="T7" fmla="*/ 82 h 82"/>
                  <a:gd name="T8" fmla="*/ 83 w 83"/>
                  <a:gd name="T9" fmla="*/ 82 h 82"/>
                  <a:gd name="T10" fmla="*/ 83 w 83"/>
                  <a:gd name="T11" fmla="*/ 0 h 82"/>
                  <a:gd name="T12" fmla="*/ 0 w 83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2">
                    <a:moveTo>
                      <a:pt x="0" y="0"/>
                    </a:moveTo>
                    <a:lnTo>
                      <a:pt x="0" y="29"/>
                    </a:lnTo>
                    <a:lnTo>
                      <a:pt x="59" y="29"/>
                    </a:lnTo>
                    <a:lnTo>
                      <a:pt x="59" y="82"/>
                    </a:lnTo>
                    <a:lnTo>
                      <a:pt x="83" y="82"/>
                    </a:lnTo>
                    <a:lnTo>
                      <a:pt x="8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" name="Rectangle 134"/>
              <p:cNvSpPr>
                <a:spLocks noChangeArrowheads="1"/>
              </p:cNvSpPr>
              <p:nvPr/>
            </p:nvSpPr>
            <p:spPr bwMode="auto">
              <a:xfrm>
                <a:off x="6941027" y="4970784"/>
                <a:ext cx="207151" cy="2071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59" name="Group 63"/>
            <p:cNvGrpSpPr/>
            <p:nvPr/>
          </p:nvGrpSpPr>
          <p:grpSpPr>
            <a:xfrm>
              <a:off x="2502183" y="3124635"/>
              <a:ext cx="311588" cy="351444"/>
              <a:chOff x="5513440" y="1766202"/>
              <a:chExt cx="429274" cy="484183"/>
            </a:xfrm>
            <a:solidFill>
              <a:srgbClr val="45C1A4"/>
            </a:solidFill>
          </p:grpSpPr>
          <p:sp>
            <p:nvSpPr>
              <p:cNvPr id="60" name="Freeform 147"/>
              <p:cNvSpPr>
                <a:spLocks/>
              </p:cNvSpPr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" name="Freeform 149"/>
              <p:cNvSpPr>
                <a:spLocks/>
              </p:cNvSpPr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63" name="Group 67"/>
            <p:cNvGrpSpPr/>
            <p:nvPr/>
          </p:nvGrpSpPr>
          <p:grpSpPr>
            <a:xfrm>
              <a:off x="3237934" y="3985704"/>
              <a:ext cx="314399" cy="408717"/>
              <a:chOff x="6421904" y="4798576"/>
              <a:chExt cx="299494" cy="389342"/>
            </a:xfrm>
            <a:solidFill>
              <a:schemeClr val="bg1"/>
            </a:solidFill>
          </p:grpSpPr>
          <p:sp>
            <p:nvSpPr>
              <p:cNvPr id="64" name="Freeform 170"/>
              <p:cNvSpPr>
                <a:spLocks/>
              </p:cNvSpPr>
              <p:nvPr/>
            </p:nvSpPr>
            <p:spPr bwMode="auto">
              <a:xfrm>
                <a:off x="6421904" y="4910886"/>
                <a:ext cx="299494" cy="277032"/>
              </a:xfrm>
              <a:custGeom>
                <a:avLst/>
                <a:gdLst>
                  <a:gd name="T0" fmla="*/ 45 w 90"/>
                  <a:gd name="T1" fmla="*/ 83 h 83"/>
                  <a:gd name="T2" fmla="*/ 90 w 90"/>
                  <a:gd name="T3" fmla="*/ 0 h 83"/>
                  <a:gd name="T4" fmla="*/ 0 w 90"/>
                  <a:gd name="T5" fmla="*/ 0 h 83"/>
                  <a:gd name="T6" fmla="*/ 45 w 9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83">
                    <a:moveTo>
                      <a:pt x="45" y="83"/>
                    </a:moveTo>
                    <a:cubicBezTo>
                      <a:pt x="90" y="59"/>
                      <a:pt x="90" y="0"/>
                      <a:pt x="9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59"/>
                      <a:pt x="4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" name="Freeform 171"/>
              <p:cNvSpPr>
                <a:spLocks/>
              </p:cNvSpPr>
              <p:nvPr/>
            </p:nvSpPr>
            <p:spPr bwMode="auto">
              <a:xfrm>
                <a:off x="6421904" y="4798576"/>
                <a:ext cx="299494" cy="94840"/>
              </a:xfrm>
              <a:custGeom>
                <a:avLst/>
                <a:gdLst>
                  <a:gd name="T0" fmla="*/ 84 w 90"/>
                  <a:gd name="T1" fmla="*/ 0 h 29"/>
                  <a:gd name="T2" fmla="*/ 68 w 90"/>
                  <a:gd name="T3" fmla="*/ 16 h 29"/>
                  <a:gd name="T4" fmla="*/ 52 w 90"/>
                  <a:gd name="T5" fmla="*/ 0 h 29"/>
                  <a:gd name="T6" fmla="*/ 39 w 90"/>
                  <a:gd name="T7" fmla="*/ 0 h 29"/>
                  <a:gd name="T8" fmla="*/ 23 w 90"/>
                  <a:gd name="T9" fmla="*/ 16 h 29"/>
                  <a:gd name="T10" fmla="*/ 7 w 90"/>
                  <a:gd name="T11" fmla="*/ 0 h 29"/>
                  <a:gd name="T12" fmla="*/ 0 w 90"/>
                  <a:gd name="T13" fmla="*/ 0 h 29"/>
                  <a:gd name="T14" fmla="*/ 0 w 90"/>
                  <a:gd name="T15" fmla="*/ 29 h 29"/>
                  <a:gd name="T16" fmla="*/ 90 w 90"/>
                  <a:gd name="T17" fmla="*/ 29 h 29"/>
                  <a:gd name="T18" fmla="*/ 90 w 90"/>
                  <a:gd name="T19" fmla="*/ 0 h 29"/>
                  <a:gd name="T20" fmla="*/ 84 w 90"/>
                  <a:gd name="T2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9">
                    <a:moveTo>
                      <a:pt x="84" y="0"/>
                    </a:moveTo>
                    <a:cubicBezTo>
                      <a:pt x="84" y="9"/>
                      <a:pt x="77" y="16"/>
                      <a:pt x="68" y="16"/>
                    </a:cubicBezTo>
                    <a:cubicBezTo>
                      <a:pt x="59" y="16"/>
                      <a:pt x="52" y="9"/>
                      <a:pt x="5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2" y="16"/>
                      <a:pt x="23" y="16"/>
                    </a:cubicBezTo>
                    <a:cubicBezTo>
                      <a:pt x="14" y="16"/>
                      <a:pt x="7" y="9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0"/>
                      <a:pt x="90" y="0"/>
                      <a:pt x="90" y="0"/>
                    </a:cubicBez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66" name="Group 70"/>
            <p:cNvGrpSpPr/>
            <p:nvPr/>
          </p:nvGrpSpPr>
          <p:grpSpPr>
            <a:xfrm>
              <a:off x="1138237" y="92380"/>
              <a:ext cx="385427" cy="313633"/>
              <a:chOff x="1550139" y="1314466"/>
              <a:chExt cx="509139" cy="414300"/>
            </a:xfrm>
            <a:solidFill>
              <a:schemeClr val="bg1"/>
            </a:solidFill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>
                <a:off x="1550139" y="1314466"/>
                <a:ext cx="509139" cy="414300"/>
              </a:xfrm>
              <a:custGeom>
                <a:avLst/>
                <a:gdLst>
                  <a:gd name="T0" fmla="*/ 78 w 153"/>
                  <a:gd name="T1" fmla="*/ 0 h 125"/>
                  <a:gd name="T2" fmla="*/ 0 w 153"/>
                  <a:gd name="T3" fmla="*/ 69 h 125"/>
                  <a:gd name="T4" fmla="*/ 15 w 153"/>
                  <a:gd name="T5" fmla="*/ 69 h 125"/>
                  <a:gd name="T6" fmla="*/ 21 w 153"/>
                  <a:gd name="T7" fmla="*/ 64 h 125"/>
                  <a:gd name="T8" fmla="*/ 21 w 153"/>
                  <a:gd name="T9" fmla="*/ 121 h 125"/>
                  <a:gd name="T10" fmla="*/ 24 w 153"/>
                  <a:gd name="T11" fmla="*/ 125 h 125"/>
                  <a:gd name="T12" fmla="*/ 62 w 153"/>
                  <a:gd name="T13" fmla="*/ 125 h 125"/>
                  <a:gd name="T14" fmla="*/ 63 w 153"/>
                  <a:gd name="T15" fmla="*/ 93 h 125"/>
                  <a:gd name="T16" fmla="*/ 67 w 153"/>
                  <a:gd name="T17" fmla="*/ 88 h 125"/>
                  <a:gd name="T18" fmla="*/ 83 w 153"/>
                  <a:gd name="T19" fmla="*/ 88 h 125"/>
                  <a:gd name="T20" fmla="*/ 89 w 153"/>
                  <a:gd name="T21" fmla="*/ 93 h 125"/>
                  <a:gd name="T22" fmla="*/ 89 w 153"/>
                  <a:gd name="T23" fmla="*/ 125 h 125"/>
                  <a:gd name="T24" fmla="*/ 126 w 153"/>
                  <a:gd name="T25" fmla="*/ 125 h 125"/>
                  <a:gd name="T26" fmla="*/ 130 w 153"/>
                  <a:gd name="T27" fmla="*/ 120 h 125"/>
                  <a:gd name="T28" fmla="*/ 130 w 153"/>
                  <a:gd name="T29" fmla="*/ 63 h 125"/>
                  <a:gd name="T30" fmla="*/ 136 w 153"/>
                  <a:gd name="T31" fmla="*/ 69 h 125"/>
                  <a:gd name="T32" fmla="*/ 153 w 153"/>
                  <a:gd name="T33" fmla="*/ 69 h 125"/>
                  <a:gd name="T34" fmla="*/ 78 w 153"/>
                  <a:gd name="T35" fmla="*/ 0 h 125"/>
                  <a:gd name="T36" fmla="*/ 76 w 153"/>
                  <a:gd name="T37" fmla="*/ 76 h 125"/>
                  <a:gd name="T38" fmla="*/ 60 w 153"/>
                  <a:gd name="T39" fmla="*/ 60 h 125"/>
                  <a:gd name="T40" fmla="*/ 76 w 153"/>
                  <a:gd name="T41" fmla="*/ 43 h 125"/>
                  <a:gd name="T42" fmla="*/ 92 w 153"/>
                  <a:gd name="T43" fmla="*/ 60 h 125"/>
                  <a:gd name="T44" fmla="*/ 76 w 153"/>
                  <a:gd name="T45" fmla="*/ 7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5">
                    <a:moveTo>
                      <a:pt x="78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5" y="78"/>
                      <a:pt x="15" y="69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5"/>
                      <a:pt x="24" y="125"/>
                    </a:cubicBezTo>
                    <a:cubicBezTo>
                      <a:pt x="28" y="125"/>
                      <a:pt x="62" y="125"/>
                      <a:pt x="62" y="125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2" y="88"/>
                      <a:pt x="67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9" y="88"/>
                      <a:pt x="89" y="93"/>
                      <a:pt x="89" y="93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121" y="125"/>
                      <a:pt x="126" y="125"/>
                    </a:cubicBezTo>
                    <a:cubicBezTo>
                      <a:pt x="131" y="125"/>
                      <a:pt x="130" y="120"/>
                      <a:pt x="130" y="120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6" y="69"/>
                      <a:pt x="136" y="69"/>
                      <a:pt x="136" y="69"/>
                    </a:cubicBezTo>
                    <a:cubicBezTo>
                      <a:pt x="148" y="77"/>
                      <a:pt x="153" y="69"/>
                      <a:pt x="153" y="69"/>
                    </a:cubicBezTo>
                    <a:lnTo>
                      <a:pt x="78" y="0"/>
                    </a:lnTo>
                    <a:close/>
                    <a:moveTo>
                      <a:pt x="76" y="76"/>
                    </a:moveTo>
                    <a:cubicBezTo>
                      <a:pt x="67" y="76"/>
                      <a:pt x="60" y="69"/>
                      <a:pt x="60" y="60"/>
                    </a:cubicBezTo>
                    <a:cubicBezTo>
                      <a:pt x="60" y="50"/>
                      <a:pt x="67" y="43"/>
                      <a:pt x="76" y="43"/>
                    </a:cubicBezTo>
                    <a:cubicBezTo>
                      <a:pt x="85" y="43"/>
                      <a:pt x="92" y="50"/>
                      <a:pt x="92" y="60"/>
                    </a:cubicBezTo>
                    <a:cubicBezTo>
                      <a:pt x="92" y="69"/>
                      <a:pt x="85" y="76"/>
                      <a:pt x="7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>
                <a:off x="1949464" y="1366877"/>
                <a:ext cx="49916" cy="102328"/>
              </a:xfrm>
              <a:custGeom>
                <a:avLst/>
                <a:gdLst>
                  <a:gd name="T0" fmla="*/ 20 w 20"/>
                  <a:gd name="T1" fmla="*/ 41 h 41"/>
                  <a:gd name="T2" fmla="*/ 20 w 20"/>
                  <a:gd name="T3" fmla="*/ 0 h 41"/>
                  <a:gd name="T4" fmla="*/ 0 w 20"/>
                  <a:gd name="T5" fmla="*/ 0 h 41"/>
                  <a:gd name="T6" fmla="*/ 0 w 20"/>
                  <a:gd name="T7" fmla="*/ 24 h 41"/>
                  <a:gd name="T8" fmla="*/ 20 w 20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1">
                    <a:moveTo>
                      <a:pt x="20" y="41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1777255" y="1484179"/>
                <a:ext cx="52412" cy="5490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70" name="Group 74"/>
            <p:cNvGrpSpPr/>
            <p:nvPr/>
          </p:nvGrpSpPr>
          <p:grpSpPr>
            <a:xfrm>
              <a:off x="1576036" y="5468977"/>
              <a:ext cx="353693" cy="351660"/>
              <a:chOff x="2306360" y="1306978"/>
              <a:chExt cx="434268" cy="431771"/>
            </a:xfrm>
            <a:solidFill>
              <a:srgbClr val="45C1A4"/>
            </a:solidFill>
          </p:grpSpPr>
          <p:sp>
            <p:nvSpPr>
              <p:cNvPr id="71" name="Freeform 8"/>
              <p:cNvSpPr>
                <a:spLocks/>
              </p:cNvSpPr>
              <p:nvPr/>
            </p:nvSpPr>
            <p:spPr bwMode="auto">
              <a:xfrm>
                <a:off x="2306360" y="1623943"/>
                <a:ext cx="114806" cy="114806"/>
              </a:xfrm>
              <a:custGeom>
                <a:avLst/>
                <a:gdLst>
                  <a:gd name="T0" fmla="*/ 21 w 46"/>
                  <a:gd name="T1" fmla="*/ 0 h 46"/>
                  <a:gd name="T2" fmla="*/ 0 w 46"/>
                  <a:gd name="T3" fmla="*/ 46 h 46"/>
                  <a:gd name="T4" fmla="*/ 46 w 46"/>
                  <a:gd name="T5" fmla="*/ 25 h 46"/>
                  <a:gd name="T6" fmla="*/ 46 w 46"/>
                  <a:gd name="T7" fmla="*/ 26 h 46"/>
                  <a:gd name="T8" fmla="*/ 21 w 46"/>
                  <a:gd name="T9" fmla="*/ 0 h 46"/>
                  <a:gd name="T10" fmla="*/ 21 w 46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6">
                    <a:moveTo>
                      <a:pt x="21" y="0"/>
                    </a:moveTo>
                    <a:lnTo>
                      <a:pt x="0" y="46"/>
                    </a:lnTo>
                    <a:lnTo>
                      <a:pt x="46" y="25"/>
                    </a:lnTo>
                    <a:lnTo>
                      <a:pt x="46" y="26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" name="Freeform 9"/>
              <p:cNvSpPr>
                <a:spLocks/>
              </p:cNvSpPr>
              <p:nvPr/>
            </p:nvSpPr>
            <p:spPr bwMode="auto">
              <a:xfrm>
                <a:off x="2371251" y="1344415"/>
                <a:ext cx="289511" cy="292007"/>
              </a:xfrm>
              <a:custGeom>
                <a:avLst/>
                <a:gdLst>
                  <a:gd name="T0" fmla="*/ 105 w 116"/>
                  <a:gd name="T1" fmla="*/ 0 h 117"/>
                  <a:gd name="T2" fmla="*/ 0 w 116"/>
                  <a:gd name="T3" fmla="*/ 106 h 117"/>
                  <a:gd name="T4" fmla="*/ 11 w 116"/>
                  <a:gd name="T5" fmla="*/ 117 h 117"/>
                  <a:gd name="T6" fmla="*/ 116 w 116"/>
                  <a:gd name="T7" fmla="*/ 10 h 117"/>
                  <a:gd name="T8" fmla="*/ 105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5" y="0"/>
                    </a:moveTo>
                    <a:lnTo>
                      <a:pt x="0" y="106"/>
                    </a:lnTo>
                    <a:lnTo>
                      <a:pt x="11" y="117"/>
                    </a:lnTo>
                    <a:lnTo>
                      <a:pt x="116" y="1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" name="Freeform 10"/>
              <p:cNvSpPr>
                <a:spLocks/>
              </p:cNvSpPr>
              <p:nvPr/>
            </p:nvSpPr>
            <p:spPr bwMode="auto">
              <a:xfrm>
                <a:off x="2411183" y="1384348"/>
                <a:ext cx="289511" cy="292007"/>
              </a:xfrm>
              <a:custGeom>
                <a:avLst/>
                <a:gdLst>
                  <a:gd name="T0" fmla="*/ 107 w 116"/>
                  <a:gd name="T1" fmla="*/ 0 h 117"/>
                  <a:gd name="T2" fmla="*/ 0 w 116"/>
                  <a:gd name="T3" fmla="*/ 106 h 117"/>
                  <a:gd name="T4" fmla="*/ 11 w 116"/>
                  <a:gd name="T5" fmla="*/ 117 h 117"/>
                  <a:gd name="T6" fmla="*/ 116 w 116"/>
                  <a:gd name="T7" fmla="*/ 10 h 117"/>
                  <a:gd name="T8" fmla="*/ 107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7" y="0"/>
                    </a:moveTo>
                    <a:lnTo>
                      <a:pt x="0" y="106"/>
                    </a:lnTo>
                    <a:lnTo>
                      <a:pt x="11" y="117"/>
                    </a:lnTo>
                    <a:lnTo>
                      <a:pt x="116" y="1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" name="Freeform 11"/>
              <p:cNvSpPr>
                <a:spLocks/>
              </p:cNvSpPr>
              <p:nvPr/>
            </p:nvSpPr>
            <p:spPr bwMode="auto">
              <a:xfrm>
                <a:off x="2653275" y="1306978"/>
                <a:ext cx="87353" cy="87353"/>
              </a:xfrm>
              <a:custGeom>
                <a:avLst/>
                <a:gdLst>
                  <a:gd name="T0" fmla="*/ 17 w 26"/>
                  <a:gd name="T1" fmla="*/ 8 h 26"/>
                  <a:gd name="T2" fmla="*/ 0 w 26"/>
                  <a:gd name="T3" fmla="*/ 7 h 26"/>
                  <a:gd name="T4" fmla="*/ 19 w 26"/>
                  <a:gd name="T5" fmla="*/ 26 h 26"/>
                  <a:gd name="T6" fmla="*/ 17 w 26"/>
                  <a:gd name="T7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6">
                    <a:moveTo>
                      <a:pt x="17" y="8"/>
                    </a:moveTo>
                    <a:cubicBezTo>
                      <a:pt x="9" y="0"/>
                      <a:pt x="0" y="7"/>
                      <a:pt x="0" y="7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6" y="17"/>
                      <a:pt x="17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75" name="Group 79"/>
            <p:cNvGrpSpPr/>
            <p:nvPr/>
          </p:nvGrpSpPr>
          <p:grpSpPr>
            <a:xfrm>
              <a:off x="279529" y="339284"/>
              <a:ext cx="470584" cy="399641"/>
              <a:chOff x="2950272" y="1314466"/>
              <a:chExt cx="496661" cy="421788"/>
            </a:xfrm>
            <a:solidFill>
              <a:schemeClr val="bg1"/>
            </a:solidFill>
          </p:grpSpPr>
          <p:sp>
            <p:nvSpPr>
              <p:cNvPr id="76" name="Freeform 12"/>
              <p:cNvSpPr>
                <a:spLocks/>
              </p:cNvSpPr>
              <p:nvPr/>
            </p:nvSpPr>
            <p:spPr bwMode="auto">
              <a:xfrm>
                <a:off x="3107507" y="1559052"/>
                <a:ext cx="89848" cy="89848"/>
              </a:xfrm>
              <a:custGeom>
                <a:avLst/>
                <a:gdLst>
                  <a:gd name="T0" fmla="*/ 36 w 36"/>
                  <a:gd name="T1" fmla="*/ 20 h 36"/>
                  <a:gd name="T2" fmla="*/ 16 w 36"/>
                  <a:gd name="T3" fmla="*/ 0 h 36"/>
                  <a:gd name="T4" fmla="*/ 16 w 36"/>
                  <a:gd name="T5" fmla="*/ 0 h 36"/>
                  <a:gd name="T6" fmla="*/ 0 w 36"/>
                  <a:gd name="T7" fmla="*/ 36 h 36"/>
                  <a:gd name="T8" fmla="*/ 36 w 36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6" y="2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0" y="36"/>
                    </a:lnTo>
                    <a:lnTo>
                      <a:pt x="36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" name="Rectangle 13"/>
              <p:cNvSpPr>
                <a:spLocks noChangeArrowheads="1"/>
              </p:cNvSpPr>
              <p:nvPr/>
            </p:nvSpPr>
            <p:spPr bwMode="auto">
              <a:xfrm>
                <a:off x="3197355" y="1608968"/>
                <a:ext cx="2497" cy="24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" name="Freeform 14"/>
              <p:cNvSpPr>
                <a:spLocks/>
              </p:cNvSpPr>
              <p:nvPr/>
            </p:nvSpPr>
            <p:spPr bwMode="auto">
              <a:xfrm>
                <a:off x="3159917" y="1344415"/>
                <a:ext cx="227117" cy="222125"/>
              </a:xfrm>
              <a:custGeom>
                <a:avLst/>
                <a:gdLst>
                  <a:gd name="T0" fmla="*/ 81 w 91"/>
                  <a:gd name="T1" fmla="*/ 0 h 89"/>
                  <a:gd name="T2" fmla="*/ 0 w 91"/>
                  <a:gd name="T3" fmla="*/ 81 h 89"/>
                  <a:gd name="T4" fmla="*/ 8 w 91"/>
                  <a:gd name="T5" fmla="*/ 89 h 89"/>
                  <a:gd name="T6" fmla="*/ 91 w 91"/>
                  <a:gd name="T7" fmla="*/ 8 h 89"/>
                  <a:gd name="T8" fmla="*/ 81 w 91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9">
                    <a:moveTo>
                      <a:pt x="81" y="0"/>
                    </a:moveTo>
                    <a:lnTo>
                      <a:pt x="0" y="81"/>
                    </a:lnTo>
                    <a:lnTo>
                      <a:pt x="8" y="89"/>
                    </a:lnTo>
                    <a:lnTo>
                      <a:pt x="91" y="8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" name="Freeform 15"/>
              <p:cNvSpPr>
                <a:spLocks/>
              </p:cNvSpPr>
              <p:nvPr/>
            </p:nvSpPr>
            <p:spPr bwMode="auto">
              <a:xfrm>
                <a:off x="3189867" y="1374365"/>
                <a:ext cx="227117" cy="224620"/>
              </a:xfrm>
              <a:custGeom>
                <a:avLst/>
                <a:gdLst>
                  <a:gd name="T0" fmla="*/ 0 w 91"/>
                  <a:gd name="T1" fmla="*/ 82 h 90"/>
                  <a:gd name="T2" fmla="*/ 8 w 91"/>
                  <a:gd name="T3" fmla="*/ 90 h 90"/>
                  <a:gd name="T4" fmla="*/ 91 w 91"/>
                  <a:gd name="T5" fmla="*/ 8 h 90"/>
                  <a:gd name="T6" fmla="*/ 83 w 91"/>
                  <a:gd name="T7" fmla="*/ 0 h 90"/>
                  <a:gd name="T8" fmla="*/ 0 w 91"/>
                  <a:gd name="T9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0">
                    <a:moveTo>
                      <a:pt x="0" y="82"/>
                    </a:moveTo>
                    <a:lnTo>
                      <a:pt x="8" y="90"/>
                    </a:lnTo>
                    <a:lnTo>
                      <a:pt x="91" y="8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" name="Freeform 16"/>
              <p:cNvSpPr>
                <a:spLocks/>
              </p:cNvSpPr>
              <p:nvPr/>
            </p:nvSpPr>
            <p:spPr bwMode="auto">
              <a:xfrm>
                <a:off x="3377051" y="1314466"/>
                <a:ext cx="69882" cy="64890"/>
              </a:xfrm>
              <a:custGeom>
                <a:avLst/>
                <a:gdLst>
                  <a:gd name="T0" fmla="*/ 14 w 21"/>
                  <a:gd name="T1" fmla="*/ 6 h 20"/>
                  <a:gd name="T2" fmla="*/ 0 w 21"/>
                  <a:gd name="T3" fmla="*/ 6 h 20"/>
                  <a:gd name="T4" fmla="*/ 15 w 21"/>
                  <a:gd name="T5" fmla="*/ 20 h 20"/>
                  <a:gd name="T6" fmla="*/ 14 w 21"/>
                  <a:gd name="T7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14" y="6"/>
                    </a:moveTo>
                    <a:cubicBezTo>
                      <a:pt x="8" y="0"/>
                      <a:pt x="0" y="6"/>
                      <a:pt x="0" y="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21" y="13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>
                <a:off x="2950272" y="1324449"/>
                <a:ext cx="416796" cy="411805"/>
              </a:xfrm>
              <a:custGeom>
                <a:avLst/>
                <a:gdLst>
                  <a:gd name="T0" fmla="*/ 147 w 167"/>
                  <a:gd name="T1" fmla="*/ 145 h 165"/>
                  <a:gd name="T2" fmla="*/ 20 w 167"/>
                  <a:gd name="T3" fmla="*/ 145 h 165"/>
                  <a:gd name="T4" fmla="*/ 20 w 167"/>
                  <a:gd name="T5" fmla="*/ 20 h 165"/>
                  <a:gd name="T6" fmla="*/ 139 w 167"/>
                  <a:gd name="T7" fmla="*/ 20 h 165"/>
                  <a:gd name="T8" fmla="*/ 160 w 167"/>
                  <a:gd name="T9" fmla="*/ 0 h 165"/>
                  <a:gd name="T10" fmla="*/ 0 w 167"/>
                  <a:gd name="T11" fmla="*/ 0 h 165"/>
                  <a:gd name="T12" fmla="*/ 0 w 167"/>
                  <a:gd name="T13" fmla="*/ 165 h 165"/>
                  <a:gd name="T14" fmla="*/ 167 w 167"/>
                  <a:gd name="T15" fmla="*/ 165 h 165"/>
                  <a:gd name="T16" fmla="*/ 167 w 167"/>
                  <a:gd name="T17" fmla="*/ 61 h 165"/>
                  <a:gd name="T18" fmla="*/ 147 w 167"/>
                  <a:gd name="T19" fmla="*/ 81 h 165"/>
                  <a:gd name="T20" fmla="*/ 147 w 167"/>
                  <a:gd name="T21" fmla="*/ 14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165">
                    <a:moveTo>
                      <a:pt x="147" y="145"/>
                    </a:moveTo>
                    <a:lnTo>
                      <a:pt x="20" y="145"/>
                    </a:lnTo>
                    <a:lnTo>
                      <a:pt x="20" y="20"/>
                    </a:lnTo>
                    <a:lnTo>
                      <a:pt x="139" y="20"/>
                    </a:lnTo>
                    <a:lnTo>
                      <a:pt x="160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167" y="165"/>
                    </a:lnTo>
                    <a:lnTo>
                      <a:pt x="167" y="61"/>
                    </a:lnTo>
                    <a:lnTo>
                      <a:pt x="147" y="81"/>
                    </a:lnTo>
                    <a:lnTo>
                      <a:pt x="147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82" name="Freeform 45"/>
            <p:cNvSpPr>
              <a:spLocks noEditPoints="1"/>
            </p:cNvSpPr>
            <p:nvPr/>
          </p:nvSpPr>
          <p:spPr bwMode="auto">
            <a:xfrm>
              <a:off x="555824" y="5920071"/>
              <a:ext cx="331917" cy="428060"/>
            </a:xfrm>
            <a:custGeom>
              <a:avLst/>
              <a:gdLst>
                <a:gd name="T0" fmla="*/ 104 w 109"/>
                <a:gd name="T1" fmla="*/ 67 h 141"/>
                <a:gd name="T2" fmla="*/ 96 w 109"/>
                <a:gd name="T3" fmla="*/ 67 h 141"/>
                <a:gd name="T4" fmla="*/ 96 w 109"/>
                <a:gd name="T5" fmla="*/ 44 h 141"/>
                <a:gd name="T6" fmla="*/ 84 w 109"/>
                <a:gd name="T7" fmla="*/ 13 h 141"/>
                <a:gd name="T8" fmla="*/ 55 w 109"/>
                <a:gd name="T9" fmla="*/ 0 h 141"/>
                <a:gd name="T10" fmla="*/ 25 w 109"/>
                <a:gd name="T11" fmla="*/ 13 h 141"/>
                <a:gd name="T12" fmla="*/ 13 w 109"/>
                <a:gd name="T13" fmla="*/ 44 h 141"/>
                <a:gd name="T14" fmla="*/ 13 w 109"/>
                <a:gd name="T15" fmla="*/ 67 h 141"/>
                <a:gd name="T16" fmla="*/ 6 w 109"/>
                <a:gd name="T17" fmla="*/ 67 h 141"/>
                <a:gd name="T18" fmla="*/ 0 w 109"/>
                <a:gd name="T19" fmla="*/ 73 h 141"/>
                <a:gd name="T20" fmla="*/ 0 w 109"/>
                <a:gd name="T21" fmla="*/ 136 h 141"/>
                <a:gd name="T22" fmla="*/ 6 w 109"/>
                <a:gd name="T23" fmla="*/ 141 h 141"/>
                <a:gd name="T24" fmla="*/ 104 w 109"/>
                <a:gd name="T25" fmla="*/ 141 h 141"/>
                <a:gd name="T26" fmla="*/ 109 w 109"/>
                <a:gd name="T27" fmla="*/ 136 h 141"/>
                <a:gd name="T28" fmla="*/ 109 w 109"/>
                <a:gd name="T29" fmla="*/ 73 h 141"/>
                <a:gd name="T30" fmla="*/ 104 w 109"/>
                <a:gd name="T31" fmla="*/ 67 h 141"/>
                <a:gd name="T32" fmla="*/ 67 w 109"/>
                <a:gd name="T33" fmla="*/ 124 h 141"/>
                <a:gd name="T34" fmla="*/ 55 w 109"/>
                <a:gd name="T35" fmla="*/ 136 h 141"/>
                <a:gd name="T36" fmla="*/ 43 w 109"/>
                <a:gd name="T37" fmla="*/ 124 h 141"/>
                <a:gd name="T38" fmla="*/ 43 w 109"/>
                <a:gd name="T39" fmla="*/ 102 h 141"/>
                <a:gd name="T40" fmla="*/ 55 w 109"/>
                <a:gd name="T41" fmla="*/ 90 h 141"/>
                <a:gd name="T42" fmla="*/ 67 w 109"/>
                <a:gd name="T43" fmla="*/ 102 h 141"/>
                <a:gd name="T44" fmla="*/ 67 w 109"/>
                <a:gd name="T45" fmla="*/ 124 h 141"/>
                <a:gd name="T46" fmla="*/ 77 w 109"/>
                <a:gd name="T47" fmla="*/ 67 h 141"/>
                <a:gd name="T48" fmla="*/ 33 w 109"/>
                <a:gd name="T49" fmla="*/ 67 h 141"/>
                <a:gd name="T50" fmla="*/ 33 w 109"/>
                <a:gd name="T51" fmla="*/ 44 h 141"/>
                <a:gd name="T52" fmla="*/ 39 w 109"/>
                <a:gd name="T53" fmla="*/ 26 h 141"/>
                <a:gd name="T54" fmla="*/ 55 w 109"/>
                <a:gd name="T55" fmla="*/ 19 h 141"/>
                <a:gd name="T56" fmla="*/ 70 w 109"/>
                <a:gd name="T57" fmla="*/ 26 h 141"/>
                <a:gd name="T58" fmla="*/ 77 w 109"/>
                <a:gd name="T59" fmla="*/ 44 h 141"/>
                <a:gd name="T60" fmla="*/ 77 w 109"/>
                <a:gd name="T61" fmla="*/ 6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41">
                  <a:moveTo>
                    <a:pt x="104" y="67"/>
                  </a:moveTo>
                  <a:cubicBezTo>
                    <a:pt x="96" y="67"/>
                    <a:pt x="96" y="67"/>
                    <a:pt x="96" y="67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2"/>
                    <a:pt x="92" y="21"/>
                    <a:pt x="84" y="13"/>
                  </a:cubicBezTo>
                  <a:cubicBezTo>
                    <a:pt x="77" y="5"/>
                    <a:pt x="66" y="0"/>
                    <a:pt x="55" y="0"/>
                  </a:cubicBezTo>
                  <a:cubicBezTo>
                    <a:pt x="43" y="0"/>
                    <a:pt x="32" y="5"/>
                    <a:pt x="25" y="13"/>
                  </a:cubicBezTo>
                  <a:cubicBezTo>
                    <a:pt x="18" y="21"/>
                    <a:pt x="13" y="32"/>
                    <a:pt x="13" y="44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3" y="67"/>
                    <a:pt x="0" y="70"/>
                    <a:pt x="0" y="73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1"/>
                    <a:pt x="6" y="141"/>
                  </a:cubicBezTo>
                  <a:cubicBezTo>
                    <a:pt x="104" y="141"/>
                    <a:pt x="104" y="141"/>
                    <a:pt x="104" y="141"/>
                  </a:cubicBezTo>
                  <a:cubicBezTo>
                    <a:pt x="107" y="141"/>
                    <a:pt x="109" y="139"/>
                    <a:pt x="109" y="136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09" y="70"/>
                    <a:pt x="107" y="67"/>
                    <a:pt x="104" y="67"/>
                  </a:cubicBezTo>
                  <a:close/>
                  <a:moveTo>
                    <a:pt x="67" y="124"/>
                  </a:moveTo>
                  <a:cubicBezTo>
                    <a:pt x="67" y="130"/>
                    <a:pt x="61" y="136"/>
                    <a:pt x="55" y="136"/>
                  </a:cubicBezTo>
                  <a:cubicBezTo>
                    <a:pt x="48" y="136"/>
                    <a:pt x="43" y="130"/>
                    <a:pt x="43" y="124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95"/>
                    <a:pt x="48" y="90"/>
                    <a:pt x="55" y="90"/>
                  </a:cubicBezTo>
                  <a:cubicBezTo>
                    <a:pt x="61" y="90"/>
                    <a:pt x="67" y="95"/>
                    <a:pt x="67" y="102"/>
                  </a:cubicBezTo>
                  <a:lnTo>
                    <a:pt x="67" y="124"/>
                  </a:lnTo>
                  <a:close/>
                  <a:moveTo>
                    <a:pt x="77" y="67"/>
                  </a:moveTo>
                  <a:cubicBezTo>
                    <a:pt x="33" y="67"/>
                    <a:pt x="33" y="67"/>
                    <a:pt x="33" y="67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37"/>
                    <a:pt x="35" y="31"/>
                    <a:pt x="39" y="26"/>
                  </a:cubicBezTo>
                  <a:cubicBezTo>
                    <a:pt x="44" y="22"/>
                    <a:pt x="49" y="19"/>
                    <a:pt x="55" y="19"/>
                  </a:cubicBezTo>
                  <a:cubicBezTo>
                    <a:pt x="61" y="19"/>
                    <a:pt x="66" y="22"/>
                    <a:pt x="70" y="26"/>
                  </a:cubicBezTo>
                  <a:cubicBezTo>
                    <a:pt x="74" y="31"/>
                    <a:pt x="77" y="37"/>
                    <a:pt x="77" y="44"/>
                  </a:cubicBezTo>
                  <a:lnTo>
                    <a:pt x="77" y="67"/>
                  </a:ln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83" name="Group 87"/>
            <p:cNvGrpSpPr/>
            <p:nvPr/>
          </p:nvGrpSpPr>
          <p:grpSpPr>
            <a:xfrm>
              <a:off x="2408047" y="4213226"/>
              <a:ext cx="405724" cy="399285"/>
              <a:chOff x="1587575" y="2265358"/>
              <a:chExt cx="314468" cy="309477"/>
            </a:xfrm>
            <a:solidFill>
              <a:srgbClr val="45C1A4"/>
            </a:solidFill>
          </p:grpSpPr>
          <p:sp>
            <p:nvSpPr>
              <p:cNvPr id="84" name="Freeform 59"/>
              <p:cNvSpPr>
                <a:spLocks noEditPoints="1"/>
              </p:cNvSpPr>
              <p:nvPr/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" name="Oval 60"/>
              <p:cNvSpPr>
                <a:spLocks noChangeArrowheads="1"/>
              </p:cNvSpPr>
              <p:nvPr/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86" name="Group 90"/>
            <p:cNvGrpSpPr/>
            <p:nvPr/>
          </p:nvGrpSpPr>
          <p:grpSpPr>
            <a:xfrm>
              <a:off x="2978597" y="2114081"/>
              <a:ext cx="357211" cy="406484"/>
              <a:chOff x="2927811" y="2108124"/>
              <a:chExt cx="361887" cy="411804"/>
            </a:xfrm>
            <a:solidFill>
              <a:schemeClr val="bg1"/>
            </a:solidFill>
          </p:grpSpPr>
          <p:sp>
            <p:nvSpPr>
              <p:cNvPr id="87" name="Freeform 68"/>
              <p:cNvSpPr>
                <a:spLocks noEditPoints="1"/>
              </p:cNvSpPr>
              <p:nvPr/>
            </p:nvSpPr>
            <p:spPr bwMode="auto">
              <a:xfrm>
                <a:off x="2927811" y="2108124"/>
                <a:ext cx="164722" cy="299494"/>
              </a:xfrm>
              <a:custGeom>
                <a:avLst/>
                <a:gdLst>
                  <a:gd name="T0" fmla="*/ 50 w 50"/>
                  <a:gd name="T1" fmla="*/ 83 h 90"/>
                  <a:gd name="T2" fmla="*/ 50 w 50"/>
                  <a:gd name="T3" fmla="*/ 7 h 90"/>
                  <a:gd name="T4" fmla="*/ 44 w 50"/>
                  <a:gd name="T5" fmla="*/ 0 h 90"/>
                  <a:gd name="T6" fmla="*/ 6 w 50"/>
                  <a:gd name="T7" fmla="*/ 0 h 90"/>
                  <a:gd name="T8" fmla="*/ 0 w 50"/>
                  <a:gd name="T9" fmla="*/ 7 h 90"/>
                  <a:gd name="T10" fmla="*/ 0 w 50"/>
                  <a:gd name="T11" fmla="*/ 83 h 90"/>
                  <a:gd name="T12" fmla="*/ 6 w 50"/>
                  <a:gd name="T13" fmla="*/ 90 h 90"/>
                  <a:gd name="T14" fmla="*/ 44 w 50"/>
                  <a:gd name="T15" fmla="*/ 90 h 90"/>
                  <a:gd name="T16" fmla="*/ 50 w 50"/>
                  <a:gd name="T17" fmla="*/ 83 h 90"/>
                  <a:gd name="T18" fmla="*/ 39 w 50"/>
                  <a:gd name="T19" fmla="*/ 5 h 90"/>
                  <a:gd name="T20" fmla="*/ 41 w 50"/>
                  <a:gd name="T21" fmla="*/ 6 h 90"/>
                  <a:gd name="T22" fmla="*/ 39 w 50"/>
                  <a:gd name="T23" fmla="*/ 8 h 90"/>
                  <a:gd name="T24" fmla="*/ 38 w 50"/>
                  <a:gd name="T25" fmla="*/ 6 h 90"/>
                  <a:gd name="T26" fmla="*/ 39 w 50"/>
                  <a:gd name="T27" fmla="*/ 5 h 90"/>
                  <a:gd name="T28" fmla="*/ 16 w 50"/>
                  <a:gd name="T29" fmla="*/ 5 h 90"/>
                  <a:gd name="T30" fmla="*/ 34 w 50"/>
                  <a:gd name="T31" fmla="*/ 5 h 90"/>
                  <a:gd name="T32" fmla="*/ 34 w 50"/>
                  <a:gd name="T33" fmla="*/ 7 h 90"/>
                  <a:gd name="T34" fmla="*/ 16 w 50"/>
                  <a:gd name="T35" fmla="*/ 7 h 90"/>
                  <a:gd name="T36" fmla="*/ 16 w 50"/>
                  <a:gd name="T37" fmla="*/ 5 h 90"/>
                  <a:gd name="T38" fmla="*/ 5 w 50"/>
                  <a:gd name="T39" fmla="*/ 69 h 90"/>
                  <a:gd name="T40" fmla="*/ 5 w 50"/>
                  <a:gd name="T41" fmla="*/ 11 h 90"/>
                  <a:gd name="T42" fmla="*/ 45 w 50"/>
                  <a:gd name="T43" fmla="*/ 11 h 90"/>
                  <a:gd name="T44" fmla="*/ 45 w 50"/>
                  <a:gd name="T45" fmla="*/ 69 h 90"/>
                  <a:gd name="T46" fmla="*/ 5 w 50"/>
                  <a:gd name="T47" fmla="*/ 69 h 90"/>
                  <a:gd name="T48" fmla="*/ 25 w 50"/>
                  <a:gd name="T49" fmla="*/ 83 h 90"/>
                  <a:gd name="T50" fmla="*/ 21 w 50"/>
                  <a:gd name="T51" fmla="*/ 79 h 90"/>
                  <a:gd name="T52" fmla="*/ 25 w 50"/>
                  <a:gd name="T53" fmla="*/ 75 h 90"/>
                  <a:gd name="T54" fmla="*/ 29 w 50"/>
                  <a:gd name="T55" fmla="*/ 79 h 90"/>
                  <a:gd name="T56" fmla="*/ 25 w 50"/>
                  <a:gd name="T57" fmla="*/ 8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90">
                    <a:moveTo>
                      <a:pt x="50" y="83"/>
                    </a:moveTo>
                    <a:cubicBezTo>
                      <a:pt x="50" y="7"/>
                      <a:pt x="50" y="7"/>
                      <a:pt x="50" y="7"/>
                    </a:cubicBezTo>
                    <a:cubicBezTo>
                      <a:pt x="50" y="3"/>
                      <a:pt x="47" y="0"/>
                      <a:pt x="4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6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7" y="90"/>
                      <a:pt x="50" y="87"/>
                      <a:pt x="50" y="83"/>
                    </a:cubicBezTo>
                    <a:close/>
                    <a:moveTo>
                      <a:pt x="39" y="5"/>
                    </a:moveTo>
                    <a:cubicBezTo>
                      <a:pt x="40" y="5"/>
                      <a:pt x="41" y="5"/>
                      <a:pt x="41" y="6"/>
                    </a:cubicBezTo>
                    <a:cubicBezTo>
                      <a:pt x="41" y="7"/>
                      <a:pt x="40" y="8"/>
                      <a:pt x="39" y="8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9" y="5"/>
                    </a:cubicBezTo>
                    <a:close/>
                    <a:moveTo>
                      <a:pt x="16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16" y="7"/>
                      <a:pt x="16" y="7"/>
                      <a:pt x="16" y="7"/>
                    </a:cubicBezTo>
                    <a:lnTo>
                      <a:pt x="16" y="5"/>
                    </a:lnTo>
                    <a:close/>
                    <a:moveTo>
                      <a:pt x="5" y="69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69"/>
                      <a:pt x="45" y="69"/>
                      <a:pt x="45" y="69"/>
                    </a:cubicBezTo>
                    <a:lnTo>
                      <a:pt x="5" y="69"/>
                    </a:lnTo>
                    <a:close/>
                    <a:moveTo>
                      <a:pt x="25" y="83"/>
                    </a:moveTo>
                    <a:cubicBezTo>
                      <a:pt x="23" y="83"/>
                      <a:pt x="21" y="81"/>
                      <a:pt x="21" y="79"/>
                    </a:cubicBezTo>
                    <a:cubicBezTo>
                      <a:pt x="21" y="77"/>
                      <a:pt x="23" y="75"/>
                      <a:pt x="25" y="75"/>
                    </a:cubicBezTo>
                    <a:cubicBezTo>
                      <a:pt x="27" y="75"/>
                      <a:pt x="29" y="77"/>
                      <a:pt x="29" y="79"/>
                    </a:cubicBezTo>
                    <a:cubicBezTo>
                      <a:pt x="29" y="81"/>
                      <a:pt x="27" y="83"/>
                      <a:pt x="2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" name="Freeform 69"/>
              <p:cNvSpPr>
                <a:spLocks noEditPoints="1"/>
              </p:cNvSpPr>
              <p:nvPr/>
            </p:nvSpPr>
            <p:spPr bwMode="auto">
              <a:xfrm>
                <a:off x="3119985" y="2220434"/>
                <a:ext cx="169713" cy="299494"/>
              </a:xfrm>
              <a:custGeom>
                <a:avLst/>
                <a:gdLst>
                  <a:gd name="T0" fmla="*/ 44 w 51"/>
                  <a:gd name="T1" fmla="*/ 0 h 90"/>
                  <a:gd name="T2" fmla="*/ 7 w 51"/>
                  <a:gd name="T3" fmla="*/ 0 h 90"/>
                  <a:gd name="T4" fmla="*/ 0 w 51"/>
                  <a:gd name="T5" fmla="*/ 7 h 90"/>
                  <a:gd name="T6" fmla="*/ 0 w 51"/>
                  <a:gd name="T7" fmla="*/ 83 h 90"/>
                  <a:gd name="T8" fmla="*/ 7 w 51"/>
                  <a:gd name="T9" fmla="*/ 90 h 90"/>
                  <a:gd name="T10" fmla="*/ 44 w 51"/>
                  <a:gd name="T11" fmla="*/ 90 h 90"/>
                  <a:gd name="T12" fmla="*/ 51 w 51"/>
                  <a:gd name="T13" fmla="*/ 83 h 90"/>
                  <a:gd name="T14" fmla="*/ 51 w 51"/>
                  <a:gd name="T15" fmla="*/ 7 h 90"/>
                  <a:gd name="T16" fmla="*/ 44 w 51"/>
                  <a:gd name="T17" fmla="*/ 0 h 90"/>
                  <a:gd name="T18" fmla="*/ 40 w 51"/>
                  <a:gd name="T19" fmla="*/ 5 h 90"/>
                  <a:gd name="T20" fmla="*/ 42 w 51"/>
                  <a:gd name="T21" fmla="*/ 6 h 90"/>
                  <a:gd name="T22" fmla="*/ 40 w 51"/>
                  <a:gd name="T23" fmla="*/ 8 h 90"/>
                  <a:gd name="T24" fmla="*/ 38 w 51"/>
                  <a:gd name="T25" fmla="*/ 6 h 90"/>
                  <a:gd name="T26" fmla="*/ 40 w 51"/>
                  <a:gd name="T27" fmla="*/ 5 h 90"/>
                  <a:gd name="T28" fmla="*/ 17 w 51"/>
                  <a:gd name="T29" fmla="*/ 5 h 90"/>
                  <a:gd name="T30" fmla="*/ 34 w 51"/>
                  <a:gd name="T31" fmla="*/ 5 h 90"/>
                  <a:gd name="T32" fmla="*/ 34 w 51"/>
                  <a:gd name="T33" fmla="*/ 7 h 90"/>
                  <a:gd name="T34" fmla="*/ 17 w 51"/>
                  <a:gd name="T35" fmla="*/ 7 h 90"/>
                  <a:gd name="T36" fmla="*/ 17 w 51"/>
                  <a:gd name="T37" fmla="*/ 5 h 90"/>
                  <a:gd name="T38" fmla="*/ 26 w 51"/>
                  <a:gd name="T39" fmla="*/ 83 h 90"/>
                  <a:gd name="T40" fmla="*/ 21 w 51"/>
                  <a:gd name="T41" fmla="*/ 79 h 90"/>
                  <a:gd name="T42" fmla="*/ 26 w 51"/>
                  <a:gd name="T43" fmla="*/ 75 h 90"/>
                  <a:gd name="T44" fmla="*/ 30 w 51"/>
                  <a:gd name="T45" fmla="*/ 79 h 90"/>
                  <a:gd name="T46" fmla="*/ 26 w 51"/>
                  <a:gd name="T47" fmla="*/ 83 h 90"/>
                  <a:gd name="T48" fmla="*/ 46 w 51"/>
                  <a:gd name="T49" fmla="*/ 69 h 90"/>
                  <a:gd name="T50" fmla="*/ 5 w 51"/>
                  <a:gd name="T51" fmla="*/ 69 h 90"/>
                  <a:gd name="T52" fmla="*/ 5 w 51"/>
                  <a:gd name="T53" fmla="*/ 11 h 90"/>
                  <a:gd name="T54" fmla="*/ 46 w 51"/>
                  <a:gd name="T55" fmla="*/ 11 h 90"/>
                  <a:gd name="T56" fmla="*/ 46 w 51"/>
                  <a:gd name="T57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" h="90">
                    <a:moveTo>
                      <a:pt x="4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7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8" y="90"/>
                      <a:pt x="51" y="87"/>
                      <a:pt x="51" y="83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3"/>
                      <a:pt x="48" y="0"/>
                      <a:pt x="44" y="0"/>
                    </a:cubicBezTo>
                    <a:close/>
                    <a:moveTo>
                      <a:pt x="40" y="5"/>
                    </a:moveTo>
                    <a:cubicBezTo>
                      <a:pt x="41" y="5"/>
                      <a:pt x="42" y="5"/>
                      <a:pt x="42" y="6"/>
                    </a:cubicBezTo>
                    <a:cubicBezTo>
                      <a:pt x="42" y="7"/>
                      <a:pt x="41" y="8"/>
                      <a:pt x="40" y="8"/>
                    </a:cubicBezTo>
                    <a:cubicBezTo>
                      <a:pt x="39" y="8"/>
                      <a:pt x="38" y="7"/>
                      <a:pt x="38" y="6"/>
                    </a:cubicBezTo>
                    <a:cubicBezTo>
                      <a:pt x="38" y="5"/>
                      <a:pt x="39" y="5"/>
                      <a:pt x="40" y="5"/>
                    </a:cubicBezTo>
                    <a:close/>
                    <a:moveTo>
                      <a:pt x="17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17" y="7"/>
                      <a:pt x="17" y="7"/>
                      <a:pt x="17" y="7"/>
                    </a:cubicBezTo>
                    <a:lnTo>
                      <a:pt x="17" y="5"/>
                    </a:lnTo>
                    <a:close/>
                    <a:moveTo>
                      <a:pt x="26" y="83"/>
                    </a:moveTo>
                    <a:cubicBezTo>
                      <a:pt x="23" y="83"/>
                      <a:pt x="21" y="81"/>
                      <a:pt x="21" y="79"/>
                    </a:cubicBezTo>
                    <a:cubicBezTo>
                      <a:pt x="21" y="77"/>
                      <a:pt x="23" y="75"/>
                      <a:pt x="26" y="75"/>
                    </a:cubicBezTo>
                    <a:cubicBezTo>
                      <a:pt x="28" y="75"/>
                      <a:pt x="30" y="77"/>
                      <a:pt x="30" y="79"/>
                    </a:cubicBezTo>
                    <a:cubicBezTo>
                      <a:pt x="30" y="81"/>
                      <a:pt x="28" y="83"/>
                      <a:pt x="26" y="83"/>
                    </a:cubicBezTo>
                    <a:close/>
                    <a:moveTo>
                      <a:pt x="46" y="69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6" y="11"/>
                      <a:pt x="46" y="11"/>
                      <a:pt x="46" y="11"/>
                    </a:cubicBezTo>
                    <a:lnTo>
                      <a:pt x="46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" name="Freeform 70"/>
              <p:cNvSpPr>
                <a:spLocks/>
              </p:cNvSpPr>
              <p:nvPr/>
            </p:nvSpPr>
            <p:spPr bwMode="auto">
              <a:xfrm>
                <a:off x="3107507" y="2125594"/>
                <a:ext cx="99831" cy="82362"/>
              </a:xfrm>
              <a:custGeom>
                <a:avLst/>
                <a:gdLst>
                  <a:gd name="T0" fmla="*/ 32 w 40"/>
                  <a:gd name="T1" fmla="*/ 33 h 33"/>
                  <a:gd name="T2" fmla="*/ 40 w 40"/>
                  <a:gd name="T3" fmla="*/ 33 h 33"/>
                  <a:gd name="T4" fmla="*/ 40 w 40"/>
                  <a:gd name="T5" fmla="*/ 8 h 33"/>
                  <a:gd name="T6" fmla="*/ 40 w 40"/>
                  <a:gd name="T7" fmla="*/ 0 h 33"/>
                  <a:gd name="T8" fmla="*/ 32 w 40"/>
                  <a:gd name="T9" fmla="*/ 0 h 33"/>
                  <a:gd name="T10" fmla="*/ 0 w 40"/>
                  <a:gd name="T11" fmla="*/ 0 h 33"/>
                  <a:gd name="T12" fmla="*/ 0 w 40"/>
                  <a:gd name="T13" fmla="*/ 8 h 33"/>
                  <a:gd name="T14" fmla="*/ 32 w 40"/>
                  <a:gd name="T15" fmla="*/ 8 h 33"/>
                  <a:gd name="T16" fmla="*/ 32 w 40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3">
                    <a:moveTo>
                      <a:pt x="32" y="33"/>
                    </a:moveTo>
                    <a:lnTo>
                      <a:pt x="40" y="33"/>
                    </a:lnTo>
                    <a:lnTo>
                      <a:pt x="40" y="8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2" y="8"/>
                    </a:lnTo>
                    <a:lnTo>
                      <a:pt x="3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" name="Freeform 71"/>
              <p:cNvSpPr>
                <a:spLocks/>
              </p:cNvSpPr>
              <p:nvPr/>
            </p:nvSpPr>
            <p:spPr bwMode="auto">
              <a:xfrm>
                <a:off x="3017659" y="2425088"/>
                <a:ext cx="82362" cy="82362"/>
              </a:xfrm>
              <a:custGeom>
                <a:avLst/>
                <a:gdLst>
                  <a:gd name="T0" fmla="*/ 8 w 33"/>
                  <a:gd name="T1" fmla="*/ 0 h 33"/>
                  <a:gd name="T2" fmla="*/ 0 w 33"/>
                  <a:gd name="T3" fmla="*/ 0 h 33"/>
                  <a:gd name="T4" fmla="*/ 0 w 33"/>
                  <a:gd name="T5" fmla="*/ 25 h 33"/>
                  <a:gd name="T6" fmla="*/ 0 w 33"/>
                  <a:gd name="T7" fmla="*/ 33 h 33"/>
                  <a:gd name="T8" fmla="*/ 8 w 33"/>
                  <a:gd name="T9" fmla="*/ 33 h 33"/>
                  <a:gd name="T10" fmla="*/ 33 w 33"/>
                  <a:gd name="T11" fmla="*/ 33 h 33"/>
                  <a:gd name="T12" fmla="*/ 33 w 33"/>
                  <a:gd name="T13" fmla="*/ 25 h 33"/>
                  <a:gd name="T14" fmla="*/ 8 w 33"/>
                  <a:gd name="T15" fmla="*/ 25 h 33"/>
                  <a:gd name="T16" fmla="*/ 8 w 33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0" y="33"/>
                    </a:lnTo>
                    <a:lnTo>
                      <a:pt x="8" y="33"/>
                    </a:lnTo>
                    <a:lnTo>
                      <a:pt x="33" y="33"/>
                    </a:lnTo>
                    <a:lnTo>
                      <a:pt x="33" y="25"/>
                    </a:lnTo>
                    <a:lnTo>
                      <a:pt x="8" y="25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91" name="Group 95"/>
            <p:cNvGrpSpPr/>
            <p:nvPr/>
          </p:nvGrpSpPr>
          <p:grpSpPr>
            <a:xfrm>
              <a:off x="1888173" y="1867286"/>
              <a:ext cx="491763" cy="363233"/>
              <a:chOff x="2563427" y="3717902"/>
              <a:chExt cx="439257" cy="324452"/>
            </a:xfrm>
            <a:solidFill>
              <a:srgbClr val="45C1A4"/>
            </a:solidFill>
          </p:grpSpPr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2720660" y="3942523"/>
                <a:ext cx="127286" cy="99831"/>
              </a:xfrm>
              <a:custGeom>
                <a:avLst/>
                <a:gdLst>
                  <a:gd name="T0" fmla="*/ 37 w 38"/>
                  <a:gd name="T1" fmla="*/ 10 h 30"/>
                  <a:gd name="T2" fmla="*/ 1 w 38"/>
                  <a:gd name="T3" fmla="*/ 11 h 30"/>
                  <a:gd name="T4" fmla="*/ 1 w 38"/>
                  <a:gd name="T5" fmla="*/ 13 h 30"/>
                  <a:gd name="T6" fmla="*/ 19 w 38"/>
                  <a:gd name="T7" fmla="*/ 30 h 30"/>
                  <a:gd name="T8" fmla="*/ 36 w 38"/>
                  <a:gd name="T9" fmla="*/ 13 h 30"/>
                  <a:gd name="T10" fmla="*/ 37 w 38"/>
                  <a:gd name="T11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0">
                    <a:moveTo>
                      <a:pt x="37" y="10"/>
                    </a:moveTo>
                    <a:cubicBezTo>
                      <a:pt x="26" y="1"/>
                      <a:pt x="12" y="0"/>
                      <a:pt x="1" y="11"/>
                    </a:cubicBezTo>
                    <a:cubicBezTo>
                      <a:pt x="1" y="11"/>
                      <a:pt x="0" y="12"/>
                      <a:pt x="1" y="13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8" y="11"/>
                      <a:pt x="37" y="11"/>
                      <a:pt x="3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2638300" y="3830213"/>
                <a:ext cx="292007" cy="129781"/>
              </a:xfrm>
              <a:custGeom>
                <a:avLst/>
                <a:gdLst>
                  <a:gd name="T0" fmla="*/ 87 w 88"/>
                  <a:gd name="T1" fmla="*/ 23 h 39"/>
                  <a:gd name="T2" fmla="*/ 0 w 88"/>
                  <a:gd name="T3" fmla="*/ 24 h 39"/>
                  <a:gd name="T4" fmla="*/ 0 w 88"/>
                  <a:gd name="T5" fmla="*/ 26 h 39"/>
                  <a:gd name="T6" fmla="*/ 13 w 88"/>
                  <a:gd name="T7" fmla="*/ 38 h 39"/>
                  <a:gd name="T8" fmla="*/ 15 w 88"/>
                  <a:gd name="T9" fmla="*/ 38 h 39"/>
                  <a:gd name="T10" fmla="*/ 73 w 88"/>
                  <a:gd name="T11" fmla="*/ 38 h 39"/>
                  <a:gd name="T12" fmla="*/ 75 w 88"/>
                  <a:gd name="T13" fmla="*/ 38 h 39"/>
                  <a:gd name="T14" fmla="*/ 88 w 88"/>
                  <a:gd name="T15" fmla="*/ 26 h 39"/>
                  <a:gd name="T16" fmla="*/ 88 w 88"/>
                  <a:gd name="T17" fmla="*/ 26 h 39"/>
                  <a:gd name="T18" fmla="*/ 88 w 88"/>
                  <a:gd name="T19" fmla="*/ 24 h 39"/>
                  <a:gd name="T20" fmla="*/ 87 w 88"/>
                  <a:gd name="T21" fmla="*/ 2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39">
                    <a:moveTo>
                      <a:pt x="87" y="23"/>
                    </a:moveTo>
                    <a:cubicBezTo>
                      <a:pt x="63" y="0"/>
                      <a:pt x="24" y="0"/>
                      <a:pt x="0" y="24"/>
                    </a:cubicBezTo>
                    <a:cubicBezTo>
                      <a:pt x="0" y="24"/>
                      <a:pt x="0" y="25"/>
                      <a:pt x="0" y="26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9"/>
                      <a:pt x="14" y="39"/>
                      <a:pt x="15" y="38"/>
                    </a:cubicBezTo>
                    <a:cubicBezTo>
                      <a:pt x="31" y="22"/>
                      <a:pt x="57" y="22"/>
                      <a:pt x="73" y="38"/>
                    </a:cubicBezTo>
                    <a:cubicBezTo>
                      <a:pt x="74" y="39"/>
                      <a:pt x="75" y="39"/>
                      <a:pt x="75" y="38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88" y="25"/>
                      <a:pt x="88" y="24"/>
                      <a:pt x="88" y="24"/>
                    </a:cubicBezTo>
                    <a:lnTo>
                      <a:pt x="8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2563427" y="3717902"/>
                <a:ext cx="439257" cy="169713"/>
              </a:xfrm>
              <a:custGeom>
                <a:avLst/>
                <a:gdLst>
                  <a:gd name="T0" fmla="*/ 131 w 132"/>
                  <a:gd name="T1" fmla="*/ 36 h 51"/>
                  <a:gd name="T2" fmla="*/ 131 w 132"/>
                  <a:gd name="T3" fmla="*/ 36 h 51"/>
                  <a:gd name="T4" fmla="*/ 1 w 132"/>
                  <a:gd name="T5" fmla="*/ 36 h 51"/>
                  <a:gd name="T6" fmla="*/ 1 w 132"/>
                  <a:gd name="T7" fmla="*/ 38 h 51"/>
                  <a:gd name="T8" fmla="*/ 14 w 132"/>
                  <a:gd name="T9" fmla="*/ 51 h 51"/>
                  <a:gd name="T10" fmla="*/ 16 w 132"/>
                  <a:gd name="T11" fmla="*/ 51 h 51"/>
                  <a:gd name="T12" fmla="*/ 116 w 132"/>
                  <a:gd name="T13" fmla="*/ 51 h 51"/>
                  <a:gd name="T14" fmla="*/ 118 w 132"/>
                  <a:gd name="T15" fmla="*/ 51 h 51"/>
                  <a:gd name="T16" fmla="*/ 131 w 132"/>
                  <a:gd name="T17" fmla="*/ 38 h 51"/>
                  <a:gd name="T18" fmla="*/ 131 w 132"/>
                  <a:gd name="T19" fmla="*/ 38 h 51"/>
                  <a:gd name="T20" fmla="*/ 131 w 132"/>
                  <a:gd name="T21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51">
                    <a:moveTo>
                      <a:pt x="131" y="36"/>
                    </a:moveTo>
                    <a:cubicBezTo>
                      <a:pt x="131" y="36"/>
                      <a:pt x="131" y="36"/>
                      <a:pt x="131" y="36"/>
                    </a:cubicBezTo>
                    <a:cubicBezTo>
                      <a:pt x="95" y="0"/>
                      <a:pt x="37" y="0"/>
                      <a:pt x="1" y="36"/>
                    </a:cubicBezTo>
                    <a:cubicBezTo>
                      <a:pt x="0" y="37"/>
                      <a:pt x="0" y="37"/>
                      <a:pt x="1" y="38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4" y="51"/>
                      <a:pt x="15" y="51"/>
                      <a:pt x="16" y="51"/>
                    </a:cubicBezTo>
                    <a:cubicBezTo>
                      <a:pt x="43" y="23"/>
                      <a:pt x="89" y="23"/>
                      <a:pt x="116" y="51"/>
                    </a:cubicBezTo>
                    <a:cubicBezTo>
                      <a:pt x="117" y="51"/>
                      <a:pt x="118" y="51"/>
                      <a:pt x="118" y="51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1" y="38"/>
                      <a:pt x="131" y="38"/>
                      <a:pt x="131" y="38"/>
                    </a:cubicBezTo>
                    <a:cubicBezTo>
                      <a:pt x="132" y="37"/>
                      <a:pt x="132" y="36"/>
                      <a:pt x="131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95" name="Group 103"/>
            <p:cNvGrpSpPr/>
            <p:nvPr/>
          </p:nvGrpSpPr>
          <p:grpSpPr>
            <a:xfrm>
              <a:off x="847794" y="1015570"/>
              <a:ext cx="245397" cy="241503"/>
              <a:chOff x="1587575" y="2265358"/>
              <a:chExt cx="314468" cy="309477"/>
            </a:xfrm>
            <a:solidFill>
              <a:srgbClr val="45C1A4"/>
            </a:solidFill>
          </p:grpSpPr>
          <p:sp>
            <p:nvSpPr>
              <p:cNvPr id="96" name="Freeform 59"/>
              <p:cNvSpPr>
                <a:spLocks noEditPoints="1"/>
              </p:cNvSpPr>
              <p:nvPr/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" name="Oval 60"/>
              <p:cNvSpPr>
                <a:spLocks noChangeArrowheads="1"/>
              </p:cNvSpPr>
              <p:nvPr/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98" name="Rounded Rectangle 106"/>
          <p:cNvSpPr/>
          <p:nvPr/>
        </p:nvSpPr>
        <p:spPr>
          <a:xfrm>
            <a:off x="4368800" y="3120025"/>
            <a:ext cx="7416800" cy="746355"/>
          </a:xfrm>
          <a:prstGeom prst="roundRect">
            <a:avLst>
              <a:gd name="adj" fmla="val 5186"/>
            </a:avLst>
          </a:prstGeom>
          <a:noFill/>
          <a:ln w="9525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4544476" y="3323968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最适合中国人的</a:t>
            </a:r>
            <a:r>
              <a:rPr lang="en-US" altLang="zh-CN" sz="16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NewSQL</a:t>
            </a:r>
            <a:endParaRPr lang="zh-CN" altLang="en-US" sz="1600" i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22" y="1883836"/>
            <a:ext cx="3250850" cy="1306233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8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0965" y="511289"/>
            <a:ext cx="9725025" cy="639763"/>
          </a:xfrm>
          <a:prstGeom prst="rect">
            <a:avLst/>
          </a:prstGeom>
        </p:spPr>
        <p:txBody>
          <a:bodyPr anchor="ctr"/>
          <a:lstStyle/>
          <a:p>
            <a:pPr algn="ctr" defTabSz="914082" eaLnBrk="1" fontAlgn="auto" hangingPunct="1">
              <a:spcAft>
                <a:spcPts val="0"/>
              </a:spcAft>
              <a:defRPr/>
            </a:pPr>
            <a:r>
              <a:rPr lang="en-US" sz="40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V</a:t>
            </a:r>
            <a:r>
              <a:rPr lang="en-US" altLang="zh-CN" sz="40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ernox · </a:t>
            </a:r>
            <a:r>
              <a:rPr lang="zh-CN" altLang="en-US" sz="4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集群</a:t>
            </a:r>
            <a:endParaRPr lang="en-US" sz="4000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4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4646" y="1101611"/>
            <a:ext cx="56483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en-US" altLang="zh-CN" sz="16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RSC</a:t>
            </a:r>
            <a:r>
              <a:rPr lang="zh-CN" altLang="en-US" sz="16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（</a:t>
            </a:r>
            <a:r>
              <a:rPr lang="en-US" altLang="zh-CN" sz="1600"/>
              <a:t>Real Service Cluster</a:t>
            </a:r>
            <a:r>
              <a:rPr lang="zh-CN" altLang="en-US" sz="16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3801" y="607674"/>
            <a:ext cx="7699513" cy="610677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621847" y="2030487"/>
            <a:ext cx="3483543" cy="4357061"/>
            <a:chOff x="7866220" y="2225643"/>
            <a:chExt cx="3292109" cy="3701104"/>
          </a:xfrm>
        </p:grpSpPr>
        <p:sp>
          <p:nvSpPr>
            <p:cNvPr id="6" name="Rectangle 25"/>
            <p:cNvSpPr/>
            <p:nvPr/>
          </p:nvSpPr>
          <p:spPr>
            <a:xfrm>
              <a:off x="7886074" y="2225643"/>
              <a:ext cx="3266428" cy="3266428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26"/>
            <p:cNvSpPr/>
            <p:nvPr/>
          </p:nvSpPr>
          <p:spPr>
            <a:xfrm rot="10800000">
              <a:off x="7866220" y="5477823"/>
              <a:ext cx="3292109" cy="448924"/>
            </a:xfrm>
            <a:prstGeom prst="triangl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923853" y="2429591"/>
            <a:ext cx="298544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主备负载均衡。程序会根据实时会话数来平均分配节点负载情况。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集群具有失效漂移功能。上线后，主副节点数据实时同步，集群中每个节点数据结构与内容均为一致。只要还剩一个节点在，就能提供完整服务。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查询操作在主副节点皆可进行，插入、修改、删除操作若连接于副节点，则副节点将信息发送给主节点，操作完成后由主经副返回给客户机。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4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0965" y="511289"/>
            <a:ext cx="9725025" cy="639763"/>
          </a:xfrm>
          <a:prstGeom prst="rect">
            <a:avLst/>
          </a:prstGeom>
        </p:spPr>
        <p:txBody>
          <a:bodyPr anchor="ctr"/>
          <a:lstStyle/>
          <a:p>
            <a:pPr algn="ctr" defTabSz="914082" eaLnBrk="1" fontAlgn="auto" hangingPunct="1">
              <a:spcAft>
                <a:spcPts val="0"/>
              </a:spcAft>
              <a:defRPr/>
            </a:pPr>
            <a:r>
              <a:rPr lang="en-US" sz="40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V</a:t>
            </a:r>
            <a:r>
              <a:rPr lang="en-US" altLang="zh-CN" sz="40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ernox · </a:t>
            </a:r>
            <a:r>
              <a:rPr lang="zh-CN" altLang="en-US" sz="4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集群</a:t>
            </a:r>
            <a:endParaRPr lang="en-US" sz="4000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4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9800" y="1100252"/>
            <a:ext cx="52273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en-US" altLang="zh-CN" sz="1600"/>
              <a:t>DDC</a:t>
            </a:r>
            <a:r>
              <a:rPr lang="zh-CN" altLang="zh-CN" sz="1600"/>
              <a:t>（</a:t>
            </a:r>
            <a:r>
              <a:rPr lang="en-US" altLang="zh-CN" sz="1600"/>
              <a:t>Distributed Database Cluster</a:t>
            </a:r>
            <a:r>
              <a:rPr lang="zh-CN" altLang="zh-CN" sz="1600" smtClean="0"/>
              <a:t>）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13947" y="2184400"/>
            <a:ext cx="3262053" cy="3933730"/>
            <a:chOff x="7866220" y="2225643"/>
            <a:chExt cx="3292109" cy="3701104"/>
          </a:xfrm>
        </p:grpSpPr>
        <p:sp>
          <p:nvSpPr>
            <p:cNvPr id="5" name="Rectangle 25"/>
            <p:cNvSpPr/>
            <p:nvPr/>
          </p:nvSpPr>
          <p:spPr>
            <a:xfrm>
              <a:off x="7886074" y="2225643"/>
              <a:ext cx="3266428" cy="3266428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866220" y="5477823"/>
              <a:ext cx="3292109" cy="448924"/>
            </a:xfrm>
            <a:prstGeom prst="triangl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287787" y="2678556"/>
            <a:ext cx="27104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高容错性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数据自动保存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个副本；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副本丢失后，自动恢复。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适合大数据处理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GB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甚至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级的数据量；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百万规模以上的文件数量；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10K+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节点规模。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DDC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集群同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RSC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集群一样，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保有增量持久化功能。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8" y="1270888"/>
            <a:ext cx="6429538" cy="52105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8"/>
          <p:cNvGrpSpPr/>
          <p:nvPr/>
        </p:nvGrpSpPr>
        <p:grpSpPr>
          <a:xfrm>
            <a:off x="7002332" y="578637"/>
            <a:ext cx="4779675" cy="3671505"/>
            <a:chOff x="7223605" y="1034167"/>
            <a:chExt cx="4779675" cy="3671505"/>
          </a:xfrm>
          <a:solidFill>
            <a:srgbClr val="00B0F0">
              <a:alpha val="32000"/>
            </a:srgbClr>
          </a:solidFill>
        </p:grpSpPr>
        <p:sp>
          <p:nvSpPr>
            <p:cNvPr id="3" name="Oval 149"/>
            <p:cNvSpPr/>
            <p:nvPr/>
          </p:nvSpPr>
          <p:spPr>
            <a:xfrm>
              <a:off x="7223605" y="2907942"/>
              <a:ext cx="333375" cy="333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4" name="Oval 150"/>
            <p:cNvSpPr/>
            <p:nvPr/>
          </p:nvSpPr>
          <p:spPr>
            <a:xfrm>
              <a:off x="8051873" y="4113273"/>
              <a:ext cx="333375" cy="3333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5" name="Oval 151"/>
            <p:cNvSpPr/>
            <p:nvPr/>
          </p:nvSpPr>
          <p:spPr>
            <a:xfrm>
              <a:off x="8576155" y="1922081"/>
              <a:ext cx="424970" cy="424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6" name="Oval 152"/>
            <p:cNvSpPr/>
            <p:nvPr/>
          </p:nvSpPr>
          <p:spPr>
            <a:xfrm>
              <a:off x="9722732" y="3212873"/>
              <a:ext cx="424970" cy="424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7" name="Oval 153"/>
            <p:cNvSpPr/>
            <p:nvPr/>
          </p:nvSpPr>
          <p:spPr>
            <a:xfrm>
              <a:off x="8647793" y="2598759"/>
              <a:ext cx="541253" cy="5412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8" name="Oval 154"/>
            <p:cNvSpPr/>
            <p:nvPr/>
          </p:nvSpPr>
          <p:spPr>
            <a:xfrm>
              <a:off x="10147702" y="4164419"/>
              <a:ext cx="541253" cy="5412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9" name="Oval 155"/>
            <p:cNvSpPr/>
            <p:nvPr/>
          </p:nvSpPr>
          <p:spPr>
            <a:xfrm>
              <a:off x="11150960" y="2163063"/>
              <a:ext cx="541253" cy="5412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10" name="Oval 156"/>
            <p:cNvSpPr/>
            <p:nvPr/>
          </p:nvSpPr>
          <p:spPr>
            <a:xfrm>
              <a:off x="11294540" y="3501142"/>
              <a:ext cx="708740" cy="7087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11" name="Oval 157"/>
            <p:cNvSpPr/>
            <p:nvPr/>
          </p:nvSpPr>
          <p:spPr>
            <a:xfrm>
              <a:off x="9368362" y="1034167"/>
              <a:ext cx="708740" cy="7087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9067800" y="1341438"/>
            <a:ext cx="1657350" cy="3771900"/>
            <a:chOff x="9067800" y="1341120"/>
            <a:chExt cx="1657215" cy="3771900"/>
          </a:xfrm>
        </p:grpSpPr>
        <p:sp>
          <p:nvSpPr>
            <p:cNvPr id="13" name="Freeform 141"/>
            <p:cNvSpPr/>
            <p:nvPr/>
          </p:nvSpPr>
          <p:spPr>
            <a:xfrm>
              <a:off x="9067800" y="1341120"/>
              <a:ext cx="1657215" cy="3771900"/>
            </a:xfrm>
            <a:custGeom>
              <a:avLst/>
              <a:gdLst>
                <a:gd name="connsiteX0" fmla="*/ 0 w 1657215"/>
                <a:gd name="connsiteY0" fmla="*/ 0 h 3771900"/>
                <a:gd name="connsiteX1" fmla="*/ 1653540 w 1657215"/>
                <a:gd name="connsiteY1" fmla="*/ 1744980 h 3771900"/>
                <a:gd name="connsiteX2" fmla="*/ 358140 w 1657215"/>
                <a:gd name="connsiteY2" fmla="*/ 3771900 h 37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215" h="3771900">
                  <a:moveTo>
                    <a:pt x="0" y="0"/>
                  </a:moveTo>
                  <a:cubicBezTo>
                    <a:pt x="796925" y="558165"/>
                    <a:pt x="1593850" y="1116330"/>
                    <a:pt x="1653540" y="1744980"/>
                  </a:cubicBezTo>
                  <a:cubicBezTo>
                    <a:pt x="1713230" y="2373630"/>
                    <a:pt x="1035685" y="3072765"/>
                    <a:pt x="358140" y="3771900"/>
                  </a:cubicBezTo>
                </a:path>
              </a:pathLst>
            </a:custGeom>
            <a:noFill/>
            <a:ln w="76200">
              <a:solidFill>
                <a:srgbClr val="27AAE1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9067800" y="1341120"/>
              <a:ext cx="1657215" cy="3771900"/>
            </a:xfrm>
            <a:custGeom>
              <a:avLst/>
              <a:gdLst>
                <a:gd name="connsiteX0" fmla="*/ 0 w 1657215"/>
                <a:gd name="connsiteY0" fmla="*/ 0 h 3771900"/>
                <a:gd name="connsiteX1" fmla="*/ 1653540 w 1657215"/>
                <a:gd name="connsiteY1" fmla="*/ 1744980 h 3771900"/>
                <a:gd name="connsiteX2" fmla="*/ 358140 w 1657215"/>
                <a:gd name="connsiteY2" fmla="*/ 3771900 h 37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215" h="3771900">
                  <a:moveTo>
                    <a:pt x="0" y="0"/>
                  </a:moveTo>
                  <a:cubicBezTo>
                    <a:pt x="796925" y="558165"/>
                    <a:pt x="1593850" y="1116330"/>
                    <a:pt x="1653540" y="1744980"/>
                  </a:cubicBezTo>
                  <a:cubicBezTo>
                    <a:pt x="1713230" y="2373630"/>
                    <a:pt x="1035685" y="3072765"/>
                    <a:pt x="358140" y="3771900"/>
                  </a:cubicBezTo>
                </a:path>
              </a:pathLst>
            </a:custGeom>
            <a:noFill/>
            <a:ln w="38100">
              <a:solidFill>
                <a:srgbClr val="0070C0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</p:grpSp>
      <p:cxnSp>
        <p:nvCxnSpPr>
          <p:cNvPr id="16" name="Straight Connector 104"/>
          <p:cNvCxnSpPr/>
          <p:nvPr/>
        </p:nvCxnSpPr>
        <p:spPr>
          <a:xfrm>
            <a:off x="2151182" y="3942287"/>
            <a:ext cx="0" cy="22669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8"/>
          <p:cNvCxnSpPr/>
          <p:nvPr/>
        </p:nvCxnSpPr>
        <p:spPr>
          <a:xfrm>
            <a:off x="5357535" y="3099987"/>
            <a:ext cx="0" cy="34417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6"/>
          <p:cNvGrpSpPr/>
          <p:nvPr/>
        </p:nvGrpSpPr>
        <p:grpSpPr>
          <a:xfrm>
            <a:off x="-1690" y="4449931"/>
            <a:ext cx="12580067" cy="2098408"/>
            <a:chOff x="-1690" y="4449931"/>
            <a:chExt cx="12580067" cy="2098408"/>
          </a:xfrm>
          <a:solidFill>
            <a:srgbClr val="93F5B8"/>
          </a:solidFill>
        </p:grpSpPr>
        <p:sp>
          <p:nvSpPr>
            <p:cNvPr id="20" name="Freeform 158"/>
            <p:cNvSpPr>
              <a:spLocks noChangeArrowheads="1"/>
            </p:cNvSpPr>
            <p:nvPr/>
          </p:nvSpPr>
          <p:spPr bwMode="auto">
            <a:xfrm>
              <a:off x="2947940" y="5081395"/>
              <a:ext cx="1643649" cy="957615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21" name="Freeform 146"/>
            <p:cNvSpPr>
              <a:spLocks noChangeArrowheads="1"/>
            </p:cNvSpPr>
            <p:nvPr/>
          </p:nvSpPr>
          <p:spPr bwMode="auto">
            <a:xfrm>
              <a:off x="9840367" y="4953132"/>
              <a:ext cx="2738010" cy="1595207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22" name="Freeform 145"/>
            <p:cNvSpPr>
              <a:spLocks noChangeArrowheads="1"/>
            </p:cNvSpPr>
            <p:nvPr/>
          </p:nvSpPr>
          <p:spPr bwMode="auto">
            <a:xfrm>
              <a:off x="7278553" y="4449931"/>
              <a:ext cx="2035868" cy="1391130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23" name="Freeform 144"/>
            <p:cNvSpPr>
              <a:spLocks noChangeArrowheads="1"/>
            </p:cNvSpPr>
            <p:nvPr/>
          </p:nvSpPr>
          <p:spPr bwMode="auto">
            <a:xfrm rot="21235177">
              <a:off x="8527889" y="4771663"/>
              <a:ext cx="1013492" cy="590476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24" name="Freeform 142"/>
            <p:cNvSpPr>
              <a:spLocks noChangeArrowheads="1"/>
            </p:cNvSpPr>
            <p:nvPr/>
          </p:nvSpPr>
          <p:spPr bwMode="auto">
            <a:xfrm rot="1340952">
              <a:off x="9466370" y="4653166"/>
              <a:ext cx="1013492" cy="590476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25" name="Freeform 35"/>
            <p:cNvSpPr>
              <a:spLocks noChangeArrowheads="1"/>
            </p:cNvSpPr>
            <p:nvPr/>
          </p:nvSpPr>
          <p:spPr bwMode="auto">
            <a:xfrm>
              <a:off x="1371322" y="5440189"/>
              <a:ext cx="1374911" cy="801045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26" name="Freeform 99"/>
            <p:cNvSpPr>
              <a:spLocks noChangeArrowheads="1"/>
            </p:cNvSpPr>
            <p:nvPr/>
          </p:nvSpPr>
          <p:spPr bwMode="auto">
            <a:xfrm>
              <a:off x="1744935" y="5056229"/>
              <a:ext cx="1643649" cy="957615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27" name="Freeform 100"/>
            <p:cNvSpPr>
              <a:spLocks noChangeArrowheads="1"/>
            </p:cNvSpPr>
            <p:nvPr/>
          </p:nvSpPr>
          <p:spPr bwMode="auto">
            <a:xfrm>
              <a:off x="-1690" y="5134021"/>
              <a:ext cx="1921381" cy="1119427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28" name="Freeform 98"/>
            <p:cNvSpPr>
              <a:spLocks noChangeArrowheads="1"/>
            </p:cNvSpPr>
            <p:nvPr/>
          </p:nvSpPr>
          <p:spPr bwMode="auto">
            <a:xfrm>
              <a:off x="8097653" y="4822643"/>
              <a:ext cx="2738010" cy="1595207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29" name="Freeform 93"/>
            <p:cNvSpPr>
              <a:spLocks noChangeArrowheads="1"/>
            </p:cNvSpPr>
            <p:nvPr/>
          </p:nvSpPr>
          <p:spPr bwMode="auto">
            <a:xfrm>
              <a:off x="3566469" y="4951871"/>
              <a:ext cx="2546666" cy="1483728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30" name="Freeform 94"/>
            <p:cNvSpPr>
              <a:spLocks noChangeArrowheads="1"/>
            </p:cNvSpPr>
            <p:nvPr/>
          </p:nvSpPr>
          <p:spPr bwMode="auto">
            <a:xfrm>
              <a:off x="5433593" y="4750140"/>
              <a:ext cx="2546666" cy="1483729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31" name="Freeform 143"/>
            <p:cNvSpPr>
              <a:spLocks noChangeArrowheads="1"/>
            </p:cNvSpPr>
            <p:nvPr/>
          </p:nvSpPr>
          <p:spPr bwMode="auto">
            <a:xfrm rot="21235177">
              <a:off x="9123236" y="4536718"/>
              <a:ext cx="1013492" cy="590476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</p:grpSp>
      <p:sp>
        <p:nvSpPr>
          <p:cNvPr id="3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11585575" y="6492875"/>
            <a:ext cx="6064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57E2290-7E24-443B-BB1B-912F9E6E3ED6}" type="slidenum">
              <a:rPr lang="en-US" altLang="zh-CN">
                <a:solidFill>
                  <a:srgbClr val="BFBFBF"/>
                </a:solidFill>
                <a:latin typeface="Calibri Light" panose="020F0302020204030204" pitchFamily="34" charset="0"/>
              </a:rPr>
              <a:pPr/>
              <a:t>12</a:t>
            </a:fld>
            <a:endParaRPr lang="en-US" altLang="zh-CN">
              <a:solidFill>
                <a:srgbClr val="BFBFBF"/>
              </a:solidFill>
              <a:latin typeface="Calibri Light" panose="020F0302020204030204" pitchFamily="34" charset="0"/>
            </a:endParaRPr>
          </a:p>
        </p:txBody>
      </p:sp>
      <p:sp>
        <p:nvSpPr>
          <p:cNvPr id="35" name="Oval 105"/>
          <p:cNvSpPr/>
          <p:nvPr/>
        </p:nvSpPr>
        <p:spPr>
          <a:xfrm>
            <a:off x="1709857" y="3566049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" name="Oval 109"/>
          <p:cNvSpPr/>
          <p:nvPr/>
        </p:nvSpPr>
        <p:spPr>
          <a:xfrm>
            <a:off x="4900335" y="226813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38" name="Group 3"/>
          <p:cNvGrpSpPr/>
          <p:nvPr/>
        </p:nvGrpSpPr>
        <p:grpSpPr>
          <a:xfrm>
            <a:off x="-885874" y="5056229"/>
            <a:ext cx="13464250" cy="1801771"/>
            <a:chOff x="-885874" y="5056229"/>
            <a:chExt cx="13464250" cy="1801771"/>
          </a:xfrm>
          <a:solidFill>
            <a:srgbClr val="45C1A4"/>
          </a:solidFill>
        </p:grpSpPr>
        <p:sp>
          <p:nvSpPr>
            <p:cNvPr id="39" name="Freeform 97"/>
            <p:cNvSpPr>
              <a:spLocks noChangeArrowheads="1"/>
            </p:cNvSpPr>
            <p:nvPr/>
          </p:nvSpPr>
          <p:spPr bwMode="auto">
            <a:xfrm>
              <a:off x="10304715" y="5460234"/>
              <a:ext cx="1643649" cy="957615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40" name="Freeform 81"/>
            <p:cNvSpPr>
              <a:spLocks noChangeArrowheads="1"/>
            </p:cNvSpPr>
            <p:nvPr/>
          </p:nvSpPr>
          <p:spPr bwMode="auto">
            <a:xfrm>
              <a:off x="10847257" y="5642860"/>
              <a:ext cx="1731119" cy="1008576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41" name="Freeform 82"/>
            <p:cNvSpPr>
              <a:spLocks noChangeArrowheads="1"/>
            </p:cNvSpPr>
            <p:nvPr/>
          </p:nvSpPr>
          <p:spPr bwMode="auto">
            <a:xfrm>
              <a:off x="9734553" y="5693820"/>
              <a:ext cx="1643649" cy="957615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42" name="Freeform 83"/>
            <p:cNvSpPr>
              <a:spLocks noChangeArrowheads="1"/>
            </p:cNvSpPr>
            <p:nvPr/>
          </p:nvSpPr>
          <p:spPr bwMode="auto">
            <a:xfrm>
              <a:off x="7527493" y="5056229"/>
              <a:ext cx="2738010" cy="1595207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43" name="Freeform 84"/>
            <p:cNvSpPr>
              <a:spLocks noChangeArrowheads="1"/>
            </p:cNvSpPr>
            <p:nvPr/>
          </p:nvSpPr>
          <p:spPr bwMode="auto">
            <a:xfrm>
              <a:off x="783122" y="5950807"/>
              <a:ext cx="1202560" cy="700629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44" name="Freeform 85"/>
            <p:cNvSpPr>
              <a:spLocks noChangeArrowheads="1"/>
            </p:cNvSpPr>
            <p:nvPr/>
          </p:nvSpPr>
          <p:spPr bwMode="auto">
            <a:xfrm>
              <a:off x="2244430" y="5366387"/>
              <a:ext cx="2205652" cy="1285048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45" name="Freeform 86"/>
            <p:cNvSpPr>
              <a:spLocks noChangeArrowheads="1"/>
            </p:cNvSpPr>
            <p:nvPr/>
          </p:nvSpPr>
          <p:spPr bwMode="auto">
            <a:xfrm>
              <a:off x="3919133" y="5841061"/>
              <a:ext cx="1390925" cy="810374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46" name="Freeform 87"/>
            <p:cNvSpPr>
              <a:spLocks noChangeArrowheads="1"/>
            </p:cNvSpPr>
            <p:nvPr/>
          </p:nvSpPr>
          <p:spPr bwMode="auto">
            <a:xfrm>
              <a:off x="5852789" y="5366387"/>
              <a:ext cx="2205652" cy="1285048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47" name="Freeform 88"/>
            <p:cNvSpPr>
              <a:spLocks noChangeArrowheads="1"/>
            </p:cNvSpPr>
            <p:nvPr/>
          </p:nvSpPr>
          <p:spPr bwMode="auto">
            <a:xfrm>
              <a:off x="4779109" y="5716554"/>
              <a:ext cx="1604628" cy="934881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48" name="Freeform 89"/>
            <p:cNvSpPr>
              <a:spLocks noChangeArrowheads="1"/>
            </p:cNvSpPr>
            <p:nvPr/>
          </p:nvSpPr>
          <p:spPr bwMode="auto">
            <a:xfrm>
              <a:off x="1454734" y="5882007"/>
              <a:ext cx="1320644" cy="769428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49" name="Freeform 90"/>
            <p:cNvSpPr>
              <a:spLocks noChangeArrowheads="1"/>
            </p:cNvSpPr>
            <p:nvPr/>
          </p:nvSpPr>
          <p:spPr bwMode="auto">
            <a:xfrm>
              <a:off x="-885874" y="5369714"/>
              <a:ext cx="2199944" cy="1281723"/>
            </a:xfrm>
            <a:custGeom>
              <a:avLst/>
              <a:gdLst>
                <a:gd name="T0" fmla="*/ 519715 w 3313642"/>
                <a:gd name="T1" fmla="*/ 704158 h 1931458"/>
                <a:gd name="T2" fmla="*/ 514263 w 3313642"/>
                <a:gd name="T3" fmla="*/ 622385 h 1931458"/>
                <a:gd name="T4" fmla="*/ 530618 w 3313642"/>
                <a:gd name="T5" fmla="*/ 524257 h 1931458"/>
                <a:gd name="T6" fmla="*/ 579682 w 3313642"/>
                <a:gd name="T7" fmla="*/ 431581 h 1931458"/>
                <a:gd name="T8" fmla="*/ 656004 w 3313642"/>
                <a:gd name="T9" fmla="*/ 349808 h 1931458"/>
                <a:gd name="T10" fmla="*/ 737777 w 3313642"/>
                <a:gd name="T11" fmla="*/ 295292 h 1931458"/>
                <a:gd name="T12" fmla="*/ 841356 w 3313642"/>
                <a:gd name="T13" fmla="*/ 262583 h 1931458"/>
                <a:gd name="T14" fmla="*/ 966742 w 3313642"/>
                <a:gd name="T15" fmla="*/ 262583 h 1931458"/>
                <a:gd name="T16" fmla="*/ 1032160 w 3313642"/>
                <a:gd name="T17" fmla="*/ 278937 h 1931458"/>
                <a:gd name="T18" fmla="*/ 1059418 w 3313642"/>
                <a:gd name="T19" fmla="*/ 229873 h 1931458"/>
                <a:gd name="T20" fmla="*/ 1130288 w 3313642"/>
                <a:gd name="T21" fmla="*/ 142649 h 1931458"/>
                <a:gd name="T22" fmla="*/ 1212062 w 3313642"/>
                <a:gd name="T23" fmla="*/ 71778 h 1931458"/>
                <a:gd name="T24" fmla="*/ 1331996 w 3313642"/>
                <a:gd name="T25" fmla="*/ 22715 h 1931458"/>
                <a:gd name="T26" fmla="*/ 1473736 w 3313642"/>
                <a:gd name="T27" fmla="*/ 908 h 1931458"/>
                <a:gd name="T28" fmla="*/ 1642734 w 3313642"/>
                <a:gd name="T29" fmla="*/ 28166 h 1931458"/>
                <a:gd name="T30" fmla="*/ 1800829 w 3313642"/>
                <a:gd name="T31" fmla="*/ 126294 h 1931458"/>
                <a:gd name="T32" fmla="*/ 1909860 w 3313642"/>
                <a:gd name="T33" fmla="*/ 273486 h 1931458"/>
                <a:gd name="T34" fmla="*/ 1937118 w 3313642"/>
                <a:gd name="T35" fmla="*/ 387968 h 1931458"/>
                <a:gd name="T36" fmla="*/ 1986182 w 3313642"/>
                <a:gd name="T37" fmla="*/ 366162 h 1931458"/>
                <a:gd name="T38" fmla="*/ 2117019 w 3313642"/>
                <a:gd name="T39" fmla="*/ 338905 h 1931458"/>
                <a:gd name="T40" fmla="*/ 2275114 w 3313642"/>
                <a:gd name="T41" fmla="*/ 371614 h 1931458"/>
                <a:gd name="T42" fmla="*/ 2416854 w 3313642"/>
                <a:gd name="T43" fmla="*/ 464290 h 1931458"/>
                <a:gd name="T44" fmla="*/ 2509531 w 3313642"/>
                <a:gd name="T45" fmla="*/ 606031 h 1931458"/>
                <a:gd name="T46" fmla="*/ 2531337 w 3313642"/>
                <a:gd name="T47" fmla="*/ 742319 h 1931458"/>
                <a:gd name="T48" fmla="*/ 2591304 w 3313642"/>
                <a:gd name="T49" fmla="*/ 769577 h 1931458"/>
                <a:gd name="T50" fmla="*/ 2727593 w 3313642"/>
                <a:gd name="T51" fmla="*/ 878608 h 1931458"/>
                <a:gd name="T52" fmla="*/ 2825721 w 3313642"/>
                <a:gd name="T53" fmla="*/ 1047606 h 1931458"/>
                <a:gd name="T54" fmla="*/ 2836624 w 3313642"/>
                <a:gd name="T55" fmla="*/ 1238411 h 1931458"/>
                <a:gd name="T56" fmla="*/ 2776657 w 3313642"/>
                <a:gd name="T57" fmla="*/ 1407409 h 1931458"/>
                <a:gd name="T58" fmla="*/ 2662174 w 3313642"/>
                <a:gd name="T59" fmla="*/ 1538246 h 1931458"/>
                <a:gd name="T60" fmla="*/ 2520434 w 3313642"/>
                <a:gd name="T61" fmla="*/ 1620019 h 1931458"/>
                <a:gd name="T62" fmla="*/ 2275114 w 3313642"/>
                <a:gd name="T63" fmla="*/ 1630922 h 1931458"/>
                <a:gd name="T64" fmla="*/ 421587 w 3313642"/>
                <a:gd name="T65" fmla="*/ 1636374 h 1931458"/>
                <a:gd name="T66" fmla="*/ 1817 w 3313642"/>
                <a:gd name="T67" fmla="*/ 1151186 h 1931458"/>
                <a:gd name="T68" fmla="*/ 72688 w 3313642"/>
                <a:gd name="T69" fmla="*/ 944027 h 1931458"/>
                <a:gd name="T70" fmla="*/ 181719 w 3313642"/>
                <a:gd name="T71" fmla="*/ 807738 h 1931458"/>
                <a:gd name="T72" fmla="*/ 339814 w 3313642"/>
                <a:gd name="T73" fmla="*/ 720513 h 1931458"/>
                <a:gd name="T74" fmla="*/ 519715 w 3313642"/>
                <a:gd name="T75" fmla="*/ 704158 h 19314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13642"/>
                <a:gd name="T115" fmla="*/ 0 h 1931458"/>
                <a:gd name="T116" fmla="*/ 3313642 w 3313642"/>
                <a:gd name="T117" fmla="*/ 1931458 h 19314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13642" h="1931458">
                  <a:moveTo>
                    <a:pt x="605367" y="820208"/>
                  </a:moveTo>
                  <a:cubicBezTo>
                    <a:pt x="594784" y="763058"/>
                    <a:pt x="596900" y="759883"/>
                    <a:pt x="599017" y="724958"/>
                  </a:cubicBezTo>
                  <a:cubicBezTo>
                    <a:pt x="601134" y="690033"/>
                    <a:pt x="605367" y="647700"/>
                    <a:pt x="618067" y="610658"/>
                  </a:cubicBezTo>
                  <a:cubicBezTo>
                    <a:pt x="630767" y="573616"/>
                    <a:pt x="650875" y="536575"/>
                    <a:pt x="675217" y="502708"/>
                  </a:cubicBezTo>
                  <a:cubicBezTo>
                    <a:pt x="699559" y="468841"/>
                    <a:pt x="733425" y="433916"/>
                    <a:pt x="764117" y="407458"/>
                  </a:cubicBezTo>
                  <a:cubicBezTo>
                    <a:pt x="794809" y="381000"/>
                    <a:pt x="823384" y="360891"/>
                    <a:pt x="859367" y="343958"/>
                  </a:cubicBezTo>
                  <a:cubicBezTo>
                    <a:pt x="895350" y="327025"/>
                    <a:pt x="935567" y="312208"/>
                    <a:pt x="980017" y="305858"/>
                  </a:cubicBezTo>
                  <a:cubicBezTo>
                    <a:pt x="1024467" y="299508"/>
                    <a:pt x="1089025" y="302683"/>
                    <a:pt x="1126067" y="305858"/>
                  </a:cubicBezTo>
                  <a:cubicBezTo>
                    <a:pt x="1163109" y="309033"/>
                    <a:pt x="1160991" y="316442"/>
                    <a:pt x="1202267" y="324908"/>
                  </a:cubicBezTo>
                  <a:cubicBezTo>
                    <a:pt x="1222375" y="293159"/>
                    <a:pt x="1214967" y="294216"/>
                    <a:pt x="1234017" y="267758"/>
                  </a:cubicBezTo>
                  <a:cubicBezTo>
                    <a:pt x="1253067" y="241300"/>
                    <a:pt x="1286934" y="196850"/>
                    <a:pt x="1316567" y="166158"/>
                  </a:cubicBezTo>
                  <a:cubicBezTo>
                    <a:pt x="1346200" y="135466"/>
                    <a:pt x="1372659" y="106891"/>
                    <a:pt x="1411817" y="83608"/>
                  </a:cubicBezTo>
                  <a:cubicBezTo>
                    <a:pt x="1450975" y="60325"/>
                    <a:pt x="1500717" y="40216"/>
                    <a:pt x="1551517" y="26458"/>
                  </a:cubicBezTo>
                  <a:cubicBezTo>
                    <a:pt x="1602317" y="12700"/>
                    <a:pt x="1656292" y="0"/>
                    <a:pt x="1716617" y="1058"/>
                  </a:cubicBezTo>
                  <a:cubicBezTo>
                    <a:pt x="1776942" y="2116"/>
                    <a:pt x="1849967" y="8466"/>
                    <a:pt x="1913467" y="32808"/>
                  </a:cubicBezTo>
                  <a:cubicBezTo>
                    <a:pt x="1976967" y="57150"/>
                    <a:pt x="2045759" y="99483"/>
                    <a:pt x="2097617" y="147108"/>
                  </a:cubicBezTo>
                  <a:cubicBezTo>
                    <a:pt x="2149475" y="194733"/>
                    <a:pt x="2198159" y="267758"/>
                    <a:pt x="2224617" y="318558"/>
                  </a:cubicBezTo>
                  <a:cubicBezTo>
                    <a:pt x="2251075" y="369358"/>
                    <a:pt x="2241550" y="433916"/>
                    <a:pt x="2256367" y="451908"/>
                  </a:cubicBezTo>
                  <a:cubicBezTo>
                    <a:pt x="2300817" y="433916"/>
                    <a:pt x="2278592" y="436033"/>
                    <a:pt x="2313517" y="426508"/>
                  </a:cubicBezTo>
                  <a:cubicBezTo>
                    <a:pt x="2348442" y="416983"/>
                    <a:pt x="2409825" y="393700"/>
                    <a:pt x="2465917" y="394758"/>
                  </a:cubicBezTo>
                  <a:cubicBezTo>
                    <a:pt x="2522009" y="395816"/>
                    <a:pt x="2591859" y="408516"/>
                    <a:pt x="2650067" y="432858"/>
                  </a:cubicBezTo>
                  <a:cubicBezTo>
                    <a:pt x="2708275" y="457200"/>
                    <a:pt x="2769659" y="495300"/>
                    <a:pt x="2815167" y="540808"/>
                  </a:cubicBezTo>
                  <a:cubicBezTo>
                    <a:pt x="2860675" y="586316"/>
                    <a:pt x="2900892" y="651933"/>
                    <a:pt x="2923117" y="705908"/>
                  </a:cubicBezTo>
                  <a:cubicBezTo>
                    <a:pt x="2945342" y="759883"/>
                    <a:pt x="2932642" y="832908"/>
                    <a:pt x="2948517" y="864658"/>
                  </a:cubicBezTo>
                  <a:cubicBezTo>
                    <a:pt x="2985559" y="879475"/>
                    <a:pt x="2980267" y="869950"/>
                    <a:pt x="3018367" y="896408"/>
                  </a:cubicBezTo>
                  <a:cubicBezTo>
                    <a:pt x="3056467" y="922866"/>
                    <a:pt x="3131609" y="969433"/>
                    <a:pt x="3177117" y="1023408"/>
                  </a:cubicBezTo>
                  <a:cubicBezTo>
                    <a:pt x="3222625" y="1077383"/>
                    <a:pt x="3270250" y="1150408"/>
                    <a:pt x="3291417" y="1220258"/>
                  </a:cubicBezTo>
                  <a:cubicBezTo>
                    <a:pt x="3312584" y="1290108"/>
                    <a:pt x="3313642" y="1372658"/>
                    <a:pt x="3304117" y="1442508"/>
                  </a:cubicBezTo>
                  <a:cubicBezTo>
                    <a:pt x="3294592" y="1512358"/>
                    <a:pt x="3268134" y="1581150"/>
                    <a:pt x="3234267" y="1639358"/>
                  </a:cubicBezTo>
                  <a:cubicBezTo>
                    <a:pt x="3200400" y="1697566"/>
                    <a:pt x="3150659" y="1750483"/>
                    <a:pt x="3100917" y="1791758"/>
                  </a:cubicBezTo>
                  <a:cubicBezTo>
                    <a:pt x="3051175" y="1833033"/>
                    <a:pt x="3010959" y="1869016"/>
                    <a:pt x="2935817" y="1887008"/>
                  </a:cubicBezTo>
                  <a:cubicBezTo>
                    <a:pt x="2860675" y="1905000"/>
                    <a:pt x="2650067" y="1899708"/>
                    <a:pt x="2650067" y="1899708"/>
                  </a:cubicBezTo>
                  <a:cubicBezTo>
                    <a:pt x="2242609" y="1902883"/>
                    <a:pt x="1000126" y="1931458"/>
                    <a:pt x="491067" y="1906058"/>
                  </a:cubicBezTo>
                  <a:cubicBezTo>
                    <a:pt x="49742" y="1812925"/>
                    <a:pt x="0" y="1494366"/>
                    <a:pt x="2117" y="1340908"/>
                  </a:cubicBezTo>
                  <a:cubicBezTo>
                    <a:pt x="16934" y="1187450"/>
                    <a:pt x="49742" y="1166283"/>
                    <a:pt x="84667" y="1099608"/>
                  </a:cubicBezTo>
                  <a:cubicBezTo>
                    <a:pt x="119592" y="1032933"/>
                    <a:pt x="159809" y="984250"/>
                    <a:pt x="211667" y="940858"/>
                  </a:cubicBezTo>
                  <a:cubicBezTo>
                    <a:pt x="263525" y="897466"/>
                    <a:pt x="331259" y="858308"/>
                    <a:pt x="395817" y="839258"/>
                  </a:cubicBezTo>
                  <a:cubicBezTo>
                    <a:pt x="460375" y="820208"/>
                    <a:pt x="571500" y="839258"/>
                    <a:pt x="605367" y="820208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  <a:latin typeface="Calibri" pitchFamily="-105" charset="0"/>
              </a:endParaRPr>
            </a:p>
          </p:txBody>
        </p:sp>
        <p:sp>
          <p:nvSpPr>
            <p:cNvPr id="50" name="Rectangle 2"/>
            <p:cNvSpPr/>
            <p:nvPr/>
          </p:nvSpPr>
          <p:spPr>
            <a:xfrm>
              <a:off x="-1690" y="6385728"/>
              <a:ext cx="12193690" cy="472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1" name="Group 95"/>
          <p:cNvGrpSpPr>
            <a:grpSpLocks/>
          </p:cNvGrpSpPr>
          <p:nvPr/>
        </p:nvGrpSpPr>
        <p:grpSpPr bwMode="auto">
          <a:xfrm rot="-579439">
            <a:off x="7512050" y="530225"/>
            <a:ext cx="1936750" cy="1512888"/>
            <a:chOff x="2149343" y="3780256"/>
            <a:chExt cx="3875227" cy="3023414"/>
          </a:xfrm>
        </p:grpSpPr>
        <p:grpSp>
          <p:nvGrpSpPr>
            <p:cNvPr id="52" name="Group 96"/>
            <p:cNvGrpSpPr>
              <a:grpSpLocks/>
            </p:cNvGrpSpPr>
            <p:nvPr/>
          </p:nvGrpSpPr>
          <p:grpSpPr bwMode="auto">
            <a:xfrm rot="18992888" flipH="1">
              <a:off x="4947109" y="5022328"/>
              <a:ext cx="1077461" cy="1781342"/>
              <a:chOff x="1093418" y="5937356"/>
              <a:chExt cx="474806" cy="784986"/>
            </a:xfrm>
          </p:grpSpPr>
          <p:sp>
            <p:nvSpPr>
              <p:cNvPr id="62" name="Freeform 133"/>
              <p:cNvSpPr>
                <a:spLocks/>
              </p:cNvSpPr>
              <p:nvPr/>
            </p:nvSpPr>
            <p:spPr bwMode="auto">
              <a:xfrm>
                <a:off x="1093418" y="5937356"/>
                <a:ext cx="474806" cy="784986"/>
              </a:xfrm>
              <a:custGeom>
                <a:avLst/>
                <a:gdLst>
                  <a:gd name="T0" fmla="*/ 2147483646 w 397"/>
                  <a:gd name="T1" fmla="*/ 2147483646 h 659"/>
                  <a:gd name="T2" fmla="*/ 0 w 397"/>
                  <a:gd name="T3" fmla="*/ 2147483646 h 659"/>
                  <a:gd name="T4" fmla="*/ 0 w 397"/>
                  <a:gd name="T5" fmla="*/ 2147483646 h 659"/>
                  <a:gd name="T6" fmla="*/ 2147483646 w 397"/>
                  <a:gd name="T7" fmla="*/ 2147483646 h 659"/>
                  <a:gd name="T8" fmla="*/ 2147483646 w 397"/>
                  <a:gd name="T9" fmla="*/ 2147483646 h 659"/>
                  <a:gd name="T10" fmla="*/ 2147483646 w 397"/>
                  <a:gd name="T11" fmla="*/ 2147483646 h 659"/>
                  <a:gd name="T12" fmla="*/ 2147483646 w 397"/>
                  <a:gd name="T13" fmla="*/ 2147483646 h 659"/>
                  <a:gd name="T14" fmla="*/ 2147483646 w 397"/>
                  <a:gd name="T15" fmla="*/ 2147483646 h 659"/>
                  <a:gd name="T16" fmla="*/ 2147483646 w 397"/>
                  <a:gd name="T17" fmla="*/ 2147483646 h 659"/>
                  <a:gd name="T18" fmla="*/ 2147483646 w 397"/>
                  <a:gd name="T19" fmla="*/ 2147483646 h 659"/>
                  <a:gd name="T20" fmla="*/ 2147483646 w 397"/>
                  <a:gd name="T21" fmla="*/ 2147483646 h 659"/>
                  <a:gd name="T22" fmla="*/ 2147483646 w 397"/>
                  <a:gd name="T23" fmla="*/ 2147483646 h 659"/>
                  <a:gd name="T24" fmla="*/ 2147483646 w 397"/>
                  <a:gd name="T25" fmla="*/ 2147483646 h 659"/>
                  <a:gd name="T26" fmla="*/ 2147483646 w 397"/>
                  <a:gd name="T27" fmla="*/ 2147483646 h 659"/>
                  <a:gd name="T28" fmla="*/ 2147483646 w 397"/>
                  <a:gd name="T29" fmla="*/ 2147483646 h 659"/>
                  <a:gd name="T30" fmla="*/ 2147483646 w 397"/>
                  <a:gd name="T31" fmla="*/ 2147483646 h 659"/>
                  <a:gd name="T32" fmla="*/ 2147483646 w 397"/>
                  <a:gd name="T33" fmla="*/ 2147483646 h 659"/>
                  <a:gd name="T34" fmla="*/ 2147483646 w 397"/>
                  <a:gd name="T35" fmla="*/ 2147483646 h 659"/>
                  <a:gd name="T36" fmla="*/ 2147483646 w 397"/>
                  <a:gd name="T37" fmla="*/ 2147483646 h 659"/>
                  <a:gd name="T38" fmla="*/ 2147483646 w 397"/>
                  <a:gd name="T39" fmla="*/ 0 h 659"/>
                  <a:gd name="T40" fmla="*/ 2147483646 w 397"/>
                  <a:gd name="T41" fmla="*/ 2147483646 h 659"/>
                  <a:gd name="T42" fmla="*/ 2147483646 w 397"/>
                  <a:gd name="T43" fmla="*/ 2147483646 h 65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97"/>
                  <a:gd name="T67" fmla="*/ 0 h 659"/>
                  <a:gd name="T68" fmla="*/ 397 w 397"/>
                  <a:gd name="T69" fmla="*/ 659 h 65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4"/>
              <p:cNvSpPr>
                <a:spLocks/>
              </p:cNvSpPr>
              <p:nvPr/>
            </p:nvSpPr>
            <p:spPr bwMode="auto">
              <a:xfrm>
                <a:off x="1135578" y="5959942"/>
                <a:ext cx="386972" cy="494381"/>
              </a:xfrm>
              <a:custGeom>
                <a:avLst/>
                <a:gdLst>
                  <a:gd name="T0" fmla="*/ 2147483646 w 324"/>
                  <a:gd name="T1" fmla="*/ 0 h 415"/>
                  <a:gd name="T2" fmla="*/ 2147483646 w 324"/>
                  <a:gd name="T3" fmla="*/ 2147483646 h 415"/>
                  <a:gd name="T4" fmla="*/ 2147483646 w 324"/>
                  <a:gd name="T5" fmla="*/ 2147483646 h 415"/>
                  <a:gd name="T6" fmla="*/ 2147483646 w 324"/>
                  <a:gd name="T7" fmla="*/ 2147483646 h 415"/>
                  <a:gd name="T8" fmla="*/ 2147483646 w 324"/>
                  <a:gd name="T9" fmla="*/ 2147483646 h 415"/>
                  <a:gd name="T10" fmla="*/ 2147483646 w 324"/>
                  <a:gd name="T11" fmla="*/ 2147483646 h 415"/>
                  <a:gd name="T12" fmla="*/ 2147483646 w 324"/>
                  <a:gd name="T13" fmla="*/ 2147483646 h 415"/>
                  <a:gd name="T14" fmla="*/ 2147483646 w 324"/>
                  <a:gd name="T15" fmla="*/ 2147483646 h 415"/>
                  <a:gd name="T16" fmla="*/ 2147483646 w 324"/>
                  <a:gd name="T17" fmla="*/ 2147483646 h 415"/>
                  <a:gd name="T18" fmla="*/ 2147483646 w 324"/>
                  <a:gd name="T19" fmla="*/ 2147483646 h 415"/>
                  <a:gd name="T20" fmla="*/ 2147483646 w 324"/>
                  <a:gd name="T21" fmla="*/ 2147483646 h 415"/>
                  <a:gd name="T22" fmla="*/ 2147483646 w 324"/>
                  <a:gd name="T23" fmla="*/ 2147483646 h 415"/>
                  <a:gd name="T24" fmla="*/ 2147483646 w 324"/>
                  <a:gd name="T25" fmla="*/ 2147483646 h 415"/>
                  <a:gd name="T26" fmla="*/ 2147483646 w 324"/>
                  <a:gd name="T27" fmla="*/ 2147483646 h 415"/>
                  <a:gd name="T28" fmla="*/ 2147483646 w 324"/>
                  <a:gd name="T29" fmla="*/ 2147483646 h 415"/>
                  <a:gd name="T30" fmla="*/ 0 w 324"/>
                  <a:gd name="T31" fmla="*/ 2147483646 h 415"/>
                  <a:gd name="T32" fmla="*/ 0 w 324"/>
                  <a:gd name="T33" fmla="*/ 2147483646 h 415"/>
                  <a:gd name="T34" fmla="*/ 0 w 324"/>
                  <a:gd name="T35" fmla="*/ 2147483646 h 415"/>
                  <a:gd name="T36" fmla="*/ 2147483646 w 324"/>
                  <a:gd name="T37" fmla="*/ 0 h 4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4"/>
                  <a:gd name="T58" fmla="*/ 0 h 415"/>
                  <a:gd name="T59" fmla="*/ 324 w 324"/>
                  <a:gd name="T60" fmla="*/ 415 h 41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5"/>
              <p:cNvSpPr>
                <a:spLocks/>
              </p:cNvSpPr>
              <p:nvPr/>
            </p:nvSpPr>
            <p:spPr bwMode="auto">
              <a:xfrm>
                <a:off x="1198819" y="5987547"/>
                <a:ext cx="253464" cy="357359"/>
              </a:xfrm>
              <a:custGeom>
                <a:avLst/>
                <a:gdLst>
                  <a:gd name="T0" fmla="*/ 2147483646 w 212"/>
                  <a:gd name="T1" fmla="*/ 2147483646 h 300"/>
                  <a:gd name="T2" fmla="*/ 2147483646 w 212"/>
                  <a:gd name="T3" fmla="*/ 2147483646 h 300"/>
                  <a:gd name="T4" fmla="*/ 2147483646 w 212"/>
                  <a:gd name="T5" fmla="*/ 2147483646 h 300"/>
                  <a:gd name="T6" fmla="*/ 2147483646 w 212"/>
                  <a:gd name="T7" fmla="*/ 2147483646 h 300"/>
                  <a:gd name="T8" fmla="*/ 2147483646 w 212"/>
                  <a:gd name="T9" fmla="*/ 2147483646 h 300"/>
                  <a:gd name="T10" fmla="*/ 0 w 212"/>
                  <a:gd name="T11" fmla="*/ 2147483646 h 300"/>
                  <a:gd name="T12" fmla="*/ 0 w 212"/>
                  <a:gd name="T13" fmla="*/ 2147483646 h 300"/>
                  <a:gd name="T14" fmla="*/ 0 w 212"/>
                  <a:gd name="T15" fmla="*/ 2147483646 h 300"/>
                  <a:gd name="T16" fmla="*/ 2147483646 w 212"/>
                  <a:gd name="T17" fmla="*/ 0 h 300"/>
                  <a:gd name="T18" fmla="*/ 2147483646 w 212"/>
                  <a:gd name="T19" fmla="*/ 2147483646 h 300"/>
                  <a:gd name="T20" fmla="*/ 2147483646 w 212"/>
                  <a:gd name="T21" fmla="*/ 2147483646 h 300"/>
                  <a:gd name="T22" fmla="*/ 2147483646 w 212"/>
                  <a:gd name="T23" fmla="*/ 2147483646 h 300"/>
                  <a:gd name="T24" fmla="*/ 2147483646 w 212"/>
                  <a:gd name="T25" fmla="*/ 2147483646 h 300"/>
                  <a:gd name="T26" fmla="*/ 2147483646 w 212"/>
                  <a:gd name="T27" fmla="*/ 2147483646 h 300"/>
                  <a:gd name="T28" fmla="*/ 2147483646 w 212"/>
                  <a:gd name="T29" fmla="*/ 2147483646 h 300"/>
                  <a:gd name="T30" fmla="*/ 2147483646 w 212"/>
                  <a:gd name="T31" fmla="*/ 2147483646 h 300"/>
                  <a:gd name="T32" fmla="*/ 2147483646 w 212"/>
                  <a:gd name="T33" fmla="*/ 2147483646 h 3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2"/>
                  <a:gd name="T52" fmla="*/ 0 h 300"/>
                  <a:gd name="T53" fmla="*/ 212 w 212"/>
                  <a:gd name="T54" fmla="*/ 300 h 30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" name="Group 101"/>
            <p:cNvGrpSpPr>
              <a:grpSpLocks/>
            </p:cNvGrpSpPr>
            <p:nvPr/>
          </p:nvGrpSpPr>
          <p:grpSpPr bwMode="auto">
            <a:xfrm rot="992888" flipH="1">
              <a:off x="2149343" y="3780256"/>
              <a:ext cx="3084880" cy="1419557"/>
              <a:chOff x="6096003" y="3852466"/>
              <a:chExt cx="3084880" cy="1419557"/>
            </a:xfrm>
          </p:grpSpPr>
          <p:sp>
            <p:nvSpPr>
              <p:cNvPr id="54" name="Freeform 50"/>
              <p:cNvSpPr>
                <a:spLocks/>
              </p:cNvSpPr>
              <p:nvPr/>
            </p:nvSpPr>
            <p:spPr bwMode="auto">
              <a:xfrm flipH="1">
                <a:off x="6339805" y="3894738"/>
                <a:ext cx="2171605" cy="1258331"/>
              </a:xfrm>
              <a:custGeom>
                <a:avLst/>
                <a:gdLst>
                  <a:gd name="T0" fmla="*/ 2147483646 w 934"/>
                  <a:gd name="T1" fmla="*/ 0 h 540"/>
                  <a:gd name="T2" fmla="*/ 2147483646 w 934"/>
                  <a:gd name="T3" fmla="*/ 2147483646 h 540"/>
                  <a:gd name="T4" fmla="*/ 2147483646 w 934"/>
                  <a:gd name="T5" fmla="*/ 2147483646 h 540"/>
                  <a:gd name="T6" fmla="*/ 2147483646 w 934"/>
                  <a:gd name="T7" fmla="*/ 2147483646 h 540"/>
                  <a:gd name="T8" fmla="*/ 0 w 934"/>
                  <a:gd name="T9" fmla="*/ 2147483646 h 540"/>
                  <a:gd name="T10" fmla="*/ 2147483646 w 934"/>
                  <a:gd name="T11" fmla="*/ 0 h 5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4"/>
                  <a:gd name="T19" fmla="*/ 0 h 540"/>
                  <a:gd name="T20" fmla="*/ 934 w 934"/>
                  <a:gd name="T21" fmla="*/ 540 h 5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4" h="540">
                    <a:moveTo>
                      <a:pt x="76" y="0"/>
                    </a:moveTo>
                    <a:cubicBezTo>
                      <a:pt x="206" y="13"/>
                      <a:pt x="362" y="51"/>
                      <a:pt x="533" y="143"/>
                    </a:cubicBezTo>
                    <a:cubicBezTo>
                      <a:pt x="737" y="253"/>
                      <a:pt x="847" y="314"/>
                      <a:pt x="910" y="350"/>
                    </a:cubicBezTo>
                    <a:cubicBezTo>
                      <a:pt x="934" y="418"/>
                      <a:pt x="899" y="504"/>
                      <a:pt x="847" y="540"/>
                    </a:cubicBezTo>
                    <a:cubicBezTo>
                      <a:pt x="438" y="440"/>
                      <a:pt x="118" y="342"/>
                      <a:pt x="0" y="230"/>
                    </a:cubicBezTo>
                    <a:cubicBezTo>
                      <a:pt x="65" y="182"/>
                      <a:pt x="100" y="91"/>
                      <a:pt x="76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 flipH="1">
                <a:off x="6356518" y="3894738"/>
                <a:ext cx="2047738" cy="1160024"/>
              </a:xfrm>
              <a:custGeom>
                <a:avLst/>
                <a:gdLst>
                  <a:gd name="T0" fmla="*/ 2147483646 w 881"/>
                  <a:gd name="T1" fmla="*/ 0 h 498"/>
                  <a:gd name="T2" fmla="*/ 2147483646 w 881"/>
                  <a:gd name="T3" fmla="*/ 2147483646 h 498"/>
                  <a:gd name="T4" fmla="*/ 2147483646 w 881"/>
                  <a:gd name="T5" fmla="*/ 2147483646 h 498"/>
                  <a:gd name="T6" fmla="*/ 2147483646 w 881"/>
                  <a:gd name="T7" fmla="*/ 2147483646 h 498"/>
                  <a:gd name="T8" fmla="*/ 0 w 881"/>
                  <a:gd name="T9" fmla="*/ 2147483646 h 498"/>
                  <a:gd name="T10" fmla="*/ 2147483646 w 881"/>
                  <a:gd name="T11" fmla="*/ 0 h 4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81"/>
                  <a:gd name="T19" fmla="*/ 0 h 498"/>
                  <a:gd name="T20" fmla="*/ 881 w 881"/>
                  <a:gd name="T21" fmla="*/ 498 h 49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81" h="498">
                    <a:moveTo>
                      <a:pt x="30" y="0"/>
                    </a:moveTo>
                    <a:cubicBezTo>
                      <a:pt x="160" y="13"/>
                      <a:pt x="316" y="51"/>
                      <a:pt x="487" y="143"/>
                    </a:cubicBezTo>
                    <a:cubicBezTo>
                      <a:pt x="691" y="253"/>
                      <a:pt x="801" y="314"/>
                      <a:pt x="864" y="350"/>
                    </a:cubicBezTo>
                    <a:cubicBezTo>
                      <a:pt x="881" y="398"/>
                      <a:pt x="868" y="455"/>
                      <a:pt x="841" y="498"/>
                    </a:cubicBezTo>
                    <a:cubicBezTo>
                      <a:pt x="747" y="487"/>
                      <a:pt x="45" y="203"/>
                      <a:pt x="0" y="183"/>
                    </a:cubicBezTo>
                    <a:cubicBezTo>
                      <a:pt x="34" y="133"/>
                      <a:pt x="48" y="67"/>
                      <a:pt x="30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54"/>
              <p:cNvSpPr>
                <a:spLocks/>
              </p:cNvSpPr>
              <p:nvPr/>
            </p:nvSpPr>
            <p:spPr bwMode="auto">
              <a:xfrm flipH="1">
                <a:off x="6096003" y="4695938"/>
                <a:ext cx="536756" cy="535773"/>
              </a:xfrm>
              <a:custGeom>
                <a:avLst/>
                <a:gdLst>
                  <a:gd name="T0" fmla="*/ 2147483646 w 231"/>
                  <a:gd name="T1" fmla="*/ 0 h 230"/>
                  <a:gd name="T2" fmla="*/ 2147483646 w 231"/>
                  <a:gd name="T3" fmla="*/ 2147483646 h 230"/>
                  <a:gd name="T4" fmla="*/ 2147483646 w 231"/>
                  <a:gd name="T5" fmla="*/ 2147483646 h 230"/>
                  <a:gd name="T6" fmla="*/ 0 w 231"/>
                  <a:gd name="T7" fmla="*/ 2147483646 h 230"/>
                  <a:gd name="T8" fmla="*/ 2147483646 w 231"/>
                  <a:gd name="T9" fmla="*/ 0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1"/>
                  <a:gd name="T16" fmla="*/ 0 h 230"/>
                  <a:gd name="T17" fmla="*/ 231 w 231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1" h="230">
                    <a:moveTo>
                      <a:pt x="91" y="0"/>
                    </a:moveTo>
                    <a:cubicBezTo>
                      <a:pt x="164" y="41"/>
                      <a:pt x="181" y="54"/>
                      <a:pt x="199" y="67"/>
                    </a:cubicBezTo>
                    <a:cubicBezTo>
                      <a:pt x="231" y="98"/>
                      <a:pt x="188" y="230"/>
                      <a:pt x="126" y="230"/>
                    </a:cubicBezTo>
                    <a:cubicBezTo>
                      <a:pt x="101" y="226"/>
                      <a:pt x="56" y="218"/>
                      <a:pt x="0" y="206"/>
                    </a:cubicBezTo>
                    <a:cubicBezTo>
                      <a:pt x="86" y="176"/>
                      <a:pt x="126" y="55"/>
                      <a:pt x="91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55"/>
              <p:cNvSpPr>
                <a:spLocks/>
              </p:cNvSpPr>
              <p:nvPr/>
            </p:nvSpPr>
            <p:spPr bwMode="auto">
              <a:xfrm flipH="1">
                <a:off x="6107797" y="4695943"/>
                <a:ext cx="457130" cy="515130"/>
              </a:xfrm>
              <a:custGeom>
                <a:avLst/>
                <a:gdLst>
                  <a:gd name="T0" fmla="*/ 2147483646 w 197"/>
                  <a:gd name="T1" fmla="*/ 0 h 221"/>
                  <a:gd name="T2" fmla="*/ 2147483646 w 197"/>
                  <a:gd name="T3" fmla="*/ 2147483646 h 221"/>
                  <a:gd name="T4" fmla="*/ 2147483646 w 197"/>
                  <a:gd name="T5" fmla="*/ 2147483646 h 221"/>
                  <a:gd name="T6" fmla="*/ 0 w 197"/>
                  <a:gd name="T7" fmla="*/ 2147483646 h 221"/>
                  <a:gd name="T8" fmla="*/ 2147483646 w 197"/>
                  <a:gd name="T9" fmla="*/ 0 h 2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7"/>
                  <a:gd name="T16" fmla="*/ 0 h 221"/>
                  <a:gd name="T17" fmla="*/ 197 w 197"/>
                  <a:gd name="T18" fmla="*/ 221 h 2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7" h="221">
                    <a:moveTo>
                      <a:pt x="62" y="0"/>
                    </a:moveTo>
                    <a:cubicBezTo>
                      <a:pt x="135" y="41"/>
                      <a:pt x="152" y="54"/>
                      <a:pt x="170" y="67"/>
                    </a:cubicBezTo>
                    <a:cubicBezTo>
                      <a:pt x="197" y="94"/>
                      <a:pt x="170" y="192"/>
                      <a:pt x="124" y="221"/>
                    </a:cubicBezTo>
                    <a:cubicBezTo>
                      <a:pt x="100" y="218"/>
                      <a:pt x="24" y="196"/>
                      <a:pt x="0" y="192"/>
                    </a:cubicBezTo>
                    <a:cubicBezTo>
                      <a:pt x="65" y="148"/>
                      <a:pt x="93" y="49"/>
                      <a:pt x="62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 flipH="1">
                <a:off x="6123529" y="4695941"/>
                <a:ext cx="347025" cy="443365"/>
              </a:xfrm>
              <a:custGeom>
                <a:avLst/>
                <a:gdLst>
                  <a:gd name="T0" fmla="*/ 2147483646 w 149"/>
                  <a:gd name="T1" fmla="*/ 0 h 190"/>
                  <a:gd name="T2" fmla="*/ 2147483646 w 149"/>
                  <a:gd name="T3" fmla="*/ 2147483646 h 190"/>
                  <a:gd name="T4" fmla="*/ 2147483646 w 149"/>
                  <a:gd name="T5" fmla="*/ 2147483646 h 190"/>
                  <a:gd name="T6" fmla="*/ 0 w 149"/>
                  <a:gd name="T7" fmla="*/ 2147483646 h 190"/>
                  <a:gd name="T8" fmla="*/ 2147483646 w 149"/>
                  <a:gd name="T9" fmla="*/ 0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9"/>
                  <a:gd name="T16" fmla="*/ 0 h 190"/>
                  <a:gd name="T17" fmla="*/ 149 w 149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9" h="190">
                    <a:moveTo>
                      <a:pt x="21" y="0"/>
                    </a:moveTo>
                    <a:cubicBezTo>
                      <a:pt x="94" y="41"/>
                      <a:pt x="111" y="54"/>
                      <a:pt x="129" y="67"/>
                    </a:cubicBezTo>
                    <a:cubicBezTo>
                      <a:pt x="149" y="87"/>
                      <a:pt x="139" y="148"/>
                      <a:pt x="113" y="190"/>
                    </a:cubicBezTo>
                    <a:cubicBezTo>
                      <a:pt x="75" y="178"/>
                      <a:pt x="43" y="170"/>
                      <a:pt x="0" y="150"/>
                    </a:cubicBezTo>
                    <a:cubicBezTo>
                      <a:pt x="34" y="102"/>
                      <a:pt x="44" y="36"/>
                      <a:pt x="2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57"/>
              <p:cNvSpPr>
                <a:spLocks noEditPoints="1"/>
              </p:cNvSpPr>
              <p:nvPr/>
            </p:nvSpPr>
            <p:spPr bwMode="auto">
              <a:xfrm flipH="1">
                <a:off x="6114681" y="4637941"/>
                <a:ext cx="574114" cy="634082"/>
              </a:xfrm>
              <a:custGeom>
                <a:avLst/>
                <a:gdLst>
                  <a:gd name="T0" fmla="*/ 2147483646 w 247"/>
                  <a:gd name="T1" fmla="*/ 2147483646 h 272"/>
                  <a:gd name="T2" fmla="*/ 2147483646 w 247"/>
                  <a:gd name="T3" fmla="*/ 0 h 272"/>
                  <a:gd name="T4" fmla="*/ 2147483646 w 247"/>
                  <a:gd name="T5" fmla="*/ 2147483646 h 272"/>
                  <a:gd name="T6" fmla="*/ 2147483646 w 247"/>
                  <a:gd name="T7" fmla="*/ 2147483646 h 272"/>
                  <a:gd name="T8" fmla="*/ 0 w 247"/>
                  <a:gd name="T9" fmla="*/ 2147483646 h 272"/>
                  <a:gd name="T10" fmla="*/ 2147483646 w 247"/>
                  <a:gd name="T11" fmla="*/ 2147483646 h 272"/>
                  <a:gd name="T12" fmla="*/ 2147483646 w 247"/>
                  <a:gd name="T13" fmla="*/ 2147483646 h 272"/>
                  <a:gd name="T14" fmla="*/ 2147483646 w 247"/>
                  <a:gd name="T15" fmla="*/ 2147483646 h 272"/>
                  <a:gd name="T16" fmla="*/ 2147483646 w 247"/>
                  <a:gd name="T17" fmla="*/ 2147483646 h 272"/>
                  <a:gd name="T18" fmla="*/ 2147483646 w 247"/>
                  <a:gd name="T19" fmla="*/ 2147483646 h 272"/>
                  <a:gd name="T20" fmla="*/ 2147483646 w 247"/>
                  <a:gd name="T21" fmla="*/ 2147483646 h 272"/>
                  <a:gd name="T22" fmla="*/ 2147483646 w 247"/>
                  <a:gd name="T23" fmla="*/ 2147483646 h 272"/>
                  <a:gd name="T24" fmla="*/ 2147483646 w 247"/>
                  <a:gd name="T25" fmla="*/ 2147483646 h 272"/>
                  <a:gd name="T26" fmla="*/ 2147483646 w 247"/>
                  <a:gd name="T27" fmla="*/ 2147483646 h 272"/>
                  <a:gd name="T28" fmla="*/ 2147483646 w 247"/>
                  <a:gd name="T29" fmla="*/ 2147483646 h 272"/>
                  <a:gd name="T30" fmla="*/ 2147483646 w 247"/>
                  <a:gd name="T31" fmla="*/ 2147483646 h 272"/>
                  <a:gd name="T32" fmla="*/ 2147483646 w 247"/>
                  <a:gd name="T33" fmla="*/ 2147483646 h 272"/>
                  <a:gd name="T34" fmla="*/ 2147483646 w 247"/>
                  <a:gd name="T35" fmla="*/ 2147483646 h 2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7"/>
                  <a:gd name="T55" fmla="*/ 0 h 272"/>
                  <a:gd name="T56" fmla="*/ 247 w 247"/>
                  <a:gd name="T57" fmla="*/ 272 h 2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7" h="272">
                    <a:moveTo>
                      <a:pt x="221" y="76"/>
                    </a:moveTo>
                    <a:cubicBezTo>
                      <a:pt x="188" y="52"/>
                      <a:pt x="125" y="20"/>
                      <a:pt x="90" y="0"/>
                    </a:cubicBezTo>
                    <a:cubicBezTo>
                      <a:pt x="93" y="8"/>
                      <a:pt x="111" y="35"/>
                      <a:pt x="112" y="37"/>
                    </a:cubicBezTo>
                    <a:cubicBezTo>
                      <a:pt x="124" y="66"/>
                      <a:pt x="120" y="106"/>
                      <a:pt x="107" y="136"/>
                    </a:cubicBezTo>
                    <a:cubicBezTo>
                      <a:pt x="90" y="173"/>
                      <a:pt x="38" y="222"/>
                      <a:pt x="0" y="236"/>
                    </a:cubicBezTo>
                    <a:cubicBezTo>
                      <a:pt x="4" y="238"/>
                      <a:pt x="14" y="240"/>
                      <a:pt x="22" y="241"/>
                    </a:cubicBezTo>
                    <a:cubicBezTo>
                      <a:pt x="54" y="248"/>
                      <a:pt x="88" y="258"/>
                      <a:pt x="120" y="264"/>
                    </a:cubicBezTo>
                    <a:cubicBezTo>
                      <a:pt x="140" y="267"/>
                      <a:pt x="156" y="272"/>
                      <a:pt x="174" y="263"/>
                    </a:cubicBezTo>
                    <a:cubicBezTo>
                      <a:pt x="208" y="246"/>
                      <a:pt x="227" y="200"/>
                      <a:pt x="235" y="166"/>
                    </a:cubicBezTo>
                    <a:cubicBezTo>
                      <a:pt x="242" y="139"/>
                      <a:pt x="247" y="94"/>
                      <a:pt x="221" y="76"/>
                    </a:cubicBezTo>
                    <a:close/>
                    <a:moveTo>
                      <a:pt x="221" y="164"/>
                    </a:moveTo>
                    <a:cubicBezTo>
                      <a:pt x="212" y="194"/>
                      <a:pt x="190" y="234"/>
                      <a:pt x="158" y="243"/>
                    </a:cubicBezTo>
                    <a:cubicBezTo>
                      <a:pt x="143" y="247"/>
                      <a:pt x="124" y="242"/>
                      <a:pt x="109" y="240"/>
                    </a:cubicBezTo>
                    <a:cubicBezTo>
                      <a:pt x="93" y="237"/>
                      <a:pt x="74" y="231"/>
                      <a:pt x="58" y="228"/>
                    </a:cubicBezTo>
                    <a:cubicBezTo>
                      <a:pt x="109" y="189"/>
                      <a:pt x="146" y="106"/>
                      <a:pt x="132" y="44"/>
                    </a:cubicBezTo>
                    <a:cubicBezTo>
                      <a:pt x="158" y="58"/>
                      <a:pt x="184" y="70"/>
                      <a:pt x="208" y="87"/>
                    </a:cubicBezTo>
                    <a:cubicBezTo>
                      <a:pt x="216" y="93"/>
                      <a:pt x="222" y="96"/>
                      <a:pt x="225" y="106"/>
                    </a:cubicBezTo>
                    <a:cubicBezTo>
                      <a:pt x="230" y="122"/>
                      <a:pt x="225" y="149"/>
                      <a:pt x="221" y="164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 flipH="1">
                <a:off x="8250897" y="3852466"/>
                <a:ext cx="929986" cy="580012"/>
              </a:xfrm>
              <a:custGeom>
                <a:avLst/>
                <a:gdLst>
                  <a:gd name="T0" fmla="*/ 0 w 400"/>
                  <a:gd name="T1" fmla="*/ 2147483646 h 249"/>
                  <a:gd name="T2" fmla="*/ 2147483646 w 400"/>
                  <a:gd name="T3" fmla="*/ 2147483646 h 249"/>
                  <a:gd name="T4" fmla="*/ 2147483646 w 400"/>
                  <a:gd name="T5" fmla="*/ 2147483646 h 249"/>
                  <a:gd name="T6" fmla="*/ 0 w 400"/>
                  <a:gd name="T7" fmla="*/ 2147483646 h 2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0"/>
                  <a:gd name="T13" fmla="*/ 0 h 249"/>
                  <a:gd name="T14" fmla="*/ 400 w 400"/>
                  <a:gd name="T15" fmla="*/ 249 h 2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0" h="249">
                    <a:moveTo>
                      <a:pt x="0" y="43"/>
                    </a:moveTo>
                    <a:cubicBezTo>
                      <a:pt x="52" y="35"/>
                      <a:pt x="186" y="0"/>
                      <a:pt x="372" y="19"/>
                    </a:cubicBezTo>
                    <a:cubicBezTo>
                      <a:pt x="400" y="111"/>
                      <a:pt x="351" y="205"/>
                      <a:pt x="297" y="249"/>
                    </a:cubicBezTo>
                    <a:cubicBezTo>
                      <a:pt x="245" y="230"/>
                      <a:pt x="62" y="118"/>
                      <a:pt x="0" y="43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 flipH="1">
                <a:off x="8293351" y="3834431"/>
                <a:ext cx="908455" cy="466362"/>
              </a:xfrm>
              <a:custGeom>
                <a:avLst/>
                <a:gdLst>
                  <a:gd name="T0" fmla="*/ 0 w 392"/>
                  <a:gd name="T1" fmla="*/ 43 h 201"/>
                  <a:gd name="T2" fmla="*/ 372 w 392"/>
                  <a:gd name="T3" fmla="*/ 19 h 201"/>
                  <a:gd name="T4" fmla="*/ 340 w 392"/>
                  <a:gd name="T5" fmla="*/ 201 h 201"/>
                  <a:gd name="T6" fmla="*/ 0 w 392"/>
                  <a:gd name="T7" fmla="*/ 4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201">
                    <a:moveTo>
                      <a:pt x="0" y="43"/>
                    </a:moveTo>
                    <a:cubicBezTo>
                      <a:pt x="52" y="35"/>
                      <a:pt x="186" y="0"/>
                      <a:pt x="372" y="19"/>
                    </a:cubicBezTo>
                    <a:cubicBezTo>
                      <a:pt x="392" y="85"/>
                      <a:pt x="373" y="152"/>
                      <a:pt x="340" y="201"/>
                    </a:cubicBezTo>
                    <a:cubicBezTo>
                      <a:pt x="208" y="153"/>
                      <a:pt x="104" y="100"/>
                      <a:pt x="0" y="43"/>
                    </a:cubicBezTo>
                    <a:close/>
                  </a:path>
                </a:pathLst>
              </a:custGeom>
              <a:pattFill prst="ltUpDiag">
                <a:fgClr>
                  <a:schemeClr val="tx2">
                    <a:lumMod val="60000"/>
                    <a:lumOff val="40000"/>
                  </a:schemeClr>
                </a:fgClr>
                <a:bgClr>
                  <a:srgbClr val="0070C0"/>
                </a:bgClr>
              </a:patt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grpSp>
        <p:nvGrpSpPr>
          <p:cNvPr id="75" name="Group 170"/>
          <p:cNvGrpSpPr/>
          <p:nvPr/>
        </p:nvGrpSpPr>
        <p:grpSpPr>
          <a:xfrm>
            <a:off x="5191132" y="2495398"/>
            <a:ext cx="415636" cy="415636"/>
            <a:chOff x="8085931" y="1818084"/>
            <a:chExt cx="457200" cy="457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6" name="Freeform 82"/>
            <p:cNvSpPr>
              <a:spLocks noEditPoints="1"/>
            </p:cNvSpPr>
            <p:nvPr/>
          </p:nvSpPr>
          <p:spPr bwMode="auto">
            <a:xfrm>
              <a:off x="8085931" y="1818084"/>
              <a:ext cx="457200" cy="457200"/>
            </a:xfrm>
            <a:custGeom>
              <a:avLst/>
              <a:gdLst>
                <a:gd name="T0" fmla="*/ 1058 w 1152"/>
                <a:gd name="T1" fmla="*/ 563 h 1152"/>
                <a:gd name="T2" fmla="*/ 929 w 1152"/>
                <a:gd name="T3" fmla="*/ 577 h 1152"/>
                <a:gd name="T4" fmla="*/ 921 w 1152"/>
                <a:gd name="T5" fmla="*/ 603 h 1152"/>
                <a:gd name="T6" fmla="*/ 1032 w 1152"/>
                <a:gd name="T7" fmla="*/ 616 h 1152"/>
                <a:gd name="T8" fmla="*/ 1063 w 1152"/>
                <a:gd name="T9" fmla="*/ 658 h 1152"/>
                <a:gd name="T10" fmla="*/ 1030 w 1152"/>
                <a:gd name="T11" fmla="*/ 744 h 1152"/>
                <a:gd name="T12" fmla="*/ 890 w 1152"/>
                <a:gd name="T13" fmla="*/ 759 h 1152"/>
                <a:gd name="T14" fmla="*/ 887 w 1152"/>
                <a:gd name="T15" fmla="*/ 787 h 1152"/>
                <a:gd name="T16" fmla="*/ 1005 w 1152"/>
                <a:gd name="T17" fmla="*/ 800 h 1152"/>
                <a:gd name="T18" fmla="*/ 1020 w 1152"/>
                <a:gd name="T19" fmla="*/ 855 h 1152"/>
                <a:gd name="T20" fmla="*/ 983 w 1152"/>
                <a:gd name="T21" fmla="*/ 923 h 1152"/>
                <a:gd name="T22" fmla="*/ 857 w 1152"/>
                <a:gd name="T23" fmla="*/ 937 h 1152"/>
                <a:gd name="T24" fmla="*/ 849 w 1152"/>
                <a:gd name="T25" fmla="*/ 964 h 1152"/>
                <a:gd name="T26" fmla="*/ 939 w 1152"/>
                <a:gd name="T27" fmla="*/ 975 h 1152"/>
                <a:gd name="T28" fmla="*/ 957 w 1152"/>
                <a:gd name="T29" fmla="*/ 1022 h 1152"/>
                <a:gd name="T30" fmla="*/ 895 w 1152"/>
                <a:gd name="T31" fmla="*/ 1080 h 1152"/>
                <a:gd name="T32" fmla="*/ 491 w 1152"/>
                <a:gd name="T33" fmla="*/ 1058 h 1152"/>
                <a:gd name="T34" fmla="*/ 319 w 1152"/>
                <a:gd name="T35" fmla="*/ 1017 h 1152"/>
                <a:gd name="T36" fmla="*/ 288 w 1152"/>
                <a:gd name="T37" fmla="*/ 488 h 1152"/>
                <a:gd name="T38" fmla="*/ 320 w 1152"/>
                <a:gd name="T39" fmla="*/ 449 h 1152"/>
                <a:gd name="T40" fmla="*/ 427 w 1152"/>
                <a:gd name="T41" fmla="*/ 383 h 1152"/>
                <a:gd name="T42" fmla="*/ 522 w 1152"/>
                <a:gd name="T43" fmla="*/ 228 h 1152"/>
                <a:gd name="T44" fmla="*/ 549 w 1152"/>
                <a:gd name="T45" fmla="*/ 84 h 1152"/>
                <a:gd name="T46" fmla="*/ 617 w 1152"/>
                <a:gd name="T47" fmla="*/ 93 h 1152"/>
                <a:gd name="T48" fmla="*/ 679 w 1152"/>
                <a:gd name="T49" fmla="*/ 208 h 1152"/>
                <a:gd name="T50" fmla="*/ 658 w 1152"/>
                <a:gd name="T51" fmla="*/ 401 h 1152"/>
                <a:gd name="T52" fmla="*/ 1037 w 1152"/>
                <a:gd name="T53" fmla="*/ 446 h 1152"/>
                <a:gd name="T54" fmla="*/ 1079 w 1152"/>
                <a:gd name="T55" fmla="*/ 495 h 1152"/>
                <a:gd name="T56" fmla="*/ 236 w 1152"/>
                <a:gd name="T57" fmla="*/ 1073 h 1152"/>
                <a:gd name="T58" fmla="*/ 78 w 1152"/>
                <a:gd name="T59" fmla="*/ 1063 h 1152"/>
                <a:gd name="T60" fmla="*/ 88 w 1152"/>
                <a:gd name="T61" fmla="*/ 438 h 1152"/>
                <a:gd name="T62" fmla="*/ 246 w 1152"/>
                <a:gd name="T63" fmla="*/ 448 h 1152"/>
                <a:gd name="T64" fmla="*/ 938 w 1152"/>
                <a:gd name="T65" fmla="*/ 366 h 1152"/>
                <a:gd name="T66" fmla="*/ 752 w 1152"/>
                <a:gd name="T67" fmla="*/ 219 h 1152"/>
                <a:gd name="T68" fmla="*/ 669 w 1152"/>
                <a:gd name="T69" fmla="*/ 43 h 1152"/>
                <a:gd name="T70" fmla="*/ 565 w 1152"/>
                <a:gd name="T71" fmla="*/ 1 h 1152"/>
                <a:gd name="T72" fmla="*/ 487 w 1152"/>
                <a:gd name="T73" fmla="*/ 47 h 1152"/>
                <a:gd name="T74" fmla="*/ 465 w 1152"/>
                <a:gd name="T75" fmla="*/ 153 h 1152"/>
                <a:gd name="T76" fmla="*/ 397 w 1152"/>
                <a:gd name="T77" fmla="*/ 311 h 1152"/>
                <a:gd name="T78" fmla="*/ 292 w 1152"/>
                <a:gd name="T79" fmla="*/ 384 h 1152"/>
                <a:gd name="T80" fmla="*/ 226 w 1152"/>
                <a:gd name="T81" fmla="*/ 360 h 1152"/>
                <a:gd name="T82" fmla="*/ 39 w 1152"/>
                <a:gd name="T83" fmla="*/ 384 h 1152"/>
                <a:gd name="T84" fmla="*/ 0 w 1152"/>
                <a:gd name="T85" fmla="*/ 468 h 1152"/>
                <a:gd name="T86" fmla="*/ 32 w 1152"/>
                <a:gd name="T87" fmla="*/ 1121 h 1152"/>
                <a:gd name="T88" fmla="*/ 216 w 1152"/>
                <a:gd name="T89" fmla="*/ 1152 h 1152"/>
                <a:gd name="T90" fmla="*/ 286 w 1152"/>
                <a:gd name="T91" fmla="*/ 1125 h 1152"/>
                <a:gd name="T92" fmla="*/ 325 w 1152"/>
                <a:gd name="T93" fmla="*/ 1093 h 1152"/>
                <a:gd name="T94" fmla="*/ 578 w 1152"/>
                <a:gd name="T95" fmla="*/ 1146 h 1152"/>
                <a:gd name="T96" fmla="*/ 934 w 1152"/>
                <a:gd name="T97" fmla="*/ 1146 h 1152"/>
                <a:gd name="T98" fmla="*/ 1001 w 1152"/>
                <a:gd name="T99" fmla="*/ 1099 h 1152"/>
                <a:gd name="T100" fmla="*/ 1031 w 1152"/>
                <a:gd name="T101" fmla="*/ 1006 h 1152"/>
                <a:gd name="T102" fmla="*/ 1068 w 1152"/>
                <a:gd name="T103" fmla="*/ 934 h 1152"/>
                <a:gd name="T104" fmla="*/ 1093 w 1152"/>
                <a:gd name="T105" fmla="*/ 819 h 1152"/>
                <a:gd name="T106" fmla="*/ 1127 w 1152"/>
                <a:gd name="T107" fmla="*/ 722 h 1152"/>
                <a:gd name="T108" fmla="*/ 1125 w 1152"/>
                <a:gd name="T109" fmla="*/ 614 h 1152"/>
                <a:gd name="T110" fmla="*/ 1151 w 1152"/>
                <a:gd name="T111" fmla="*/ 526 h 1152"/>
                <a:gd name="T112" fmla="*/ 1139 w 1152"/>
                <a:gd name="T113" fmla="*/ 447 h 1152"/>
                <a:gd name="T114" fmla="*/ 1063 w 1152"/>
                <a:gd name="T115" fmla="*/ 381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2" h="1152">
                  <a:moveTo>
                    <a:pt x="1079" y="523"/>
                  </a:moveTo>
                  <a:lnTo>
                    <a:pt x="1078" y="531"/>
                  </a:lnTo>
                  <a:lnTo>
                    <a:pt x="1076" y="539"/>
                  </a:lnTo>
                  <a:lnTo>
                    <a:pt x="1075" y="543"/>
                  </a:lnTo>
                  <a:lnTo>
                    <a:pt x="1073" y="547"/>
                  </a:lnTo>
                  <a:lnTo>
                    <a:pt x="1071" y="552"/>
                  </a:lnTo>
                  <a:lnTo>
                    <a:pt x="1066" y="556"/>
                  </a:lnTo>
                  <a:lnTo>
                    <a:pt x="1063" y="560"/>
                  </a:lnTo>
                  <a:lnTo>
                    <a:pt x="1058" y="563"/>
                  </a:lnTo>
                  <a:lnTo>
                    <a:pt x="1052" y="567"/>
                  </a:lnTo>
                  <a:lnTo>
                    <a:pt x="1046" y="570"/>
                  </a:lnTo>
                  <a:lnTo>
                    <a:pt x="1038" y="572"/>
                  </a:lnTo>
                  <a:lnTo>
                    <a:pt x="1029" y="574"/>
                  </a:lnTo>
                  <a:lnTo>
                    <a:pt x="1019" y="575"/>
                  </a:lnTo>
                  <a:lnTo>
                    <a:pt x="1008" y="576"/>
                  </a:lnTo>
                  <a:lnTo>
                    <a:pt x="936" y="576"/>
                  </a:lnTo>
                  <a:lnTo>
                    <a:pt x="933" y="576"/>
                  </a:lnTo>
                  <a:lnTo>
                    <a:pt x="929" y="577"/>
                  </a:lnTo>
                  <a:lnTo>
                    <a:pt x="926" y="579"/>
                  </a:lnTo>
                  <a:lnTo>
                    <a:pt x="923" y="581"/>
                  </a:lnTo>
                  <a:lnTo>
                    <a:pt x="921" y="584"/>
                  </a:lnTo>
                  <a:lnTo>
                    <a:pt x="920" y="587"/>
                  </a:lnTo>
                  <a:lnTo>
                    <a:pt x="919" y="590"/>
                  </a:lnTo>
                  <a:lnTo>
                    <a:pt x="919" y="594"/>
                  </a:lnTo>
                  <a:lnTo>
                    <a:pt x="919" y="598"/>
                  </a:lnTo>
                  <a:lnTo>
                    <a:pt x="920" y="601"/>
                  </a:lnTo>
                  <a:lnTo>
                    <a:pt x="921" y="603"/>
                  </a:lnTo>
                  <a:lnTo>
                    <a:pt x="923" y="607"/>
                  </a:lnTo>
                  <a:lnTo>
                    <a:pt x="926" y="609"/>
                  </a:lnTo>
                  <a:lnTo>
                    <a:pt x="929" y="611"/>
                  </a:lnTo>
                  <a:lnTo>
                    <a:pt x="933" y="612"/>
                  </a:lnTo>
                  <a:lnTo>
                    <a:pt x="936" y="612"/>
                  </a:lnTo>
                  <a:lnTo>
                    <a:pt x="1006" y="612"/>
                  </a:lnTo>
                  <a:lnTo>
                    <a:pt x="1016" y="612"/>
                  </a:lnTo>
                  <a:lnTo>
                    <a:pt x="1024" y="614"/>
                  </a:lnTo>
                  <a:lnTo>
                    <a:pt x="1032" y="616"/>
                  </a:lnTo>
                  <a:lnTo>
                    <a:pt x="1038" y="620"/>
                  </a:lnTo>
                  <a:lnTo>
                    <a:pt x="1044" y="623"/>
                  </a:lnTo>
                  <a:lnTo>
                    <a:pt x="1048" y="627"/>
                  </a:lnTo>
                  <a:lnTo>
                    <a:pt x="1052" y="631"/>
                  </a:lnTo>
                  <a:lnTo>
                    <a:pt x="1056" y="637"/>
                  </a:lnTo>
                  <a:lnTo>
                    <a:pt x="1059" y="642"/>
                  </a:lnTo>
                  <a:lnTo>
                    <a:pt x="1061" y="648"/>
                  </a:lnTo>
                  <a:lnTo>
                    <a:pt x="1062" y="653"/>
                  </a:lnTo>
                  <a:lnTo>
                    <a:pt x="1063" y="658"/>
                  </a:lnTo>
                  <a:lnTo>
                    <a:pt x="1064" y="669"/>
                  </a:lnTo>
                  <a:lnTo>
                    <a:pt x="1063" y="678"/>
                  </a:lnTo>
                  <a:lnTo>
                    <a:pt x="1061" y="690"/>
                  </a:lnTo>
                  <a:lnTo>
                    <a:pt x="1058" y="702"/>
                  </a:lnTo>
                  <a:lnTo>
                    <a:pt x="1052" y="715"/>
                  </a:lnTo>
                  <a:lnTo>
                    <a:pt x="1046" y="728"/>
                  </a:lnTo>
                  <a:lnTo>
                    <a:pt x="1041" y="733"/>
                  </a:lnTo>
                  <a:lnTo>
                    <a:pt x="1035" y="738"/>
                  </a:lnTo>
                  <a:lnTo>
                    <a:pt x="1030" y="744"/>
                  </a:lnTo>
                  <a:lnTo>
                    <a:pt x="1022" y="747"/>
                  </a:lnTo>
                  <a:lnTo>
                    <a:pt x="1015" y="751"/>
                  </a:lnTo>
                  <a:lnTo>
                    <a:pt x="1006" y="753"/>
                  </a:lnTo>
                  <a:lnTo>
                    <a:pt x="996" y="756"/>
                  </a:lnTo>
                  <a:lnTo>
                    <a:pt x="985" y="756"/>
                  </a:lnTo>
                  <a:lnTo>
                    <a:pt x="900" y="756"/>
                  </a:lnTo>
                  <a:lnTo>
                    <a:pt x="896" y="757"/>
                  </a:lnTo>
                  <a:lnTo>
                    <a:pt x="893" y="757"/>
                  </a:lnTo>
                  <a:lnTo>
                    <a:pt x="890" y="759"/>
                  </a:lnTo>
                  <a:lnTo>
                    <a:pt x="887" y="761"/>
                  </a:lnTo>
                  <a:lnTo>
                    <a:pt x="885" y="764"/>
                  </a:lnTo>
                  <a:lnTo>
                    <a:pt x="883" y="766"/>
                  </a:lnTo>
                  <a:lnTo>
                    <a:pt x="883" y="770"/>
                  </a:lnTo>
                  <a:lnTo>
                    <a:pt x="882" y="774"/>
                  </a:lnTo>
                  <a:lnTo>
                    <a:pt x="883" y="777"/>
                  </a:lnTo>
                  <a:lnTo>
                    <a:pt x="883" y="780"/>
                  </a:lnTo>
                  <a:lnTo>
                    <a:pt x="885" y="784"/>
                  </a:lnTo>
                  <a:lnTo>
                    <a:pt x="887" y="787"/>
                  </a:lnTo>
                  <a:lnTo>
                    <a:pt x="890" y="789"/>
                  </a:lnTo>
                  <a:lnTo>
                    <a:pt x="893" y="790"/>
                  </a:lnTo>
                  <a:lnTo>
                    <a:pt x="896" y="791"/>
                  </a:lnTo>
                  <a:lnTo>
                    <a:pt x="900" y="792"/>
                  </a:lnTo>
                  <a:lnTo>
                    <a:pt x="970" y="791"/>
                  </a:lnTo>
                  <a:lnTo>
                    <a:pt x="981" y="792"/>
                  </a:lnTo>
                  <a:lnTo>
                    <a:pt x="991" y="793"/>
                  </a:lnTo>
                  <a:lnTo>
                    <a:pt x="998" y="797"/>
                  </a:lnTo>
                  <a:lnTo>
                    <a:pt x="1005" y="800"/>
                  </a:lnTo>
                  <a:lnTo>
                    <a:pt x="1010" y="803"/>
                  </a:lnTo>
                  <a:lnTo>
                    <a:pt x="1015" y="807"/>
                  </a:lnTo>
                  <a:lnTo>
                    <a:pt x="1018" y="813"/>
                  </a:lnTo>
                  <a:lnTo>
                    <a:pt x="1020" y="818"/>
                  </a:lnTo>
                  <a:lnTo>
                    <a:pt x="1022" y="825"/>
                  </a:lnTo>
                  <a:lnTo>
                    <a:pt x="1022" y="830"/>
                  </a:lnTo>
                  <a:lnTo>
                    <a:pt x="1023" y="837"/>
                  </a:lnTo>
                  <a:lnTo>
                    <a:pt x="1022" y="843"/>
                  </a:lnTo>
                  <a:lnTo>
                    <a:pt x="1020" y="855"/>
                  </a:lnTo>
                  <a:lnTo>
                    <a:pt x="1018" y="866"/>
                  </a:lnTo>
                  <a:lnTo>
                    <a:pt x="1014" y="879"/>
                  </a:lnTo>
                  <a:lnTo>
                    <a:pt x="1008" y="892"/>
                  </a:lnTo>
                  <a:lnTo>
                    <a:pt x="1006" y="898"/>
                  </a:lnTo>
                  <a:lnTo>
                    <a:pt x="1003" y="904"/>
                  </a:lnTo>
                  <a:lnTo>
                    <a:pt x="998" y="909"/>
                  </a:lnTo>
                  <a:lnTo>
                    <a:pt x="994" y="914"/>
                  </a:lnTo>
                  <a:lnTo>
                    <a:pt x="989" y="919"/>
                  </a:lnTo>
                  <a:lnTo>
                    <a:pt x="983" y="923"/>
                  </a:lnTo>
                  <a:lnTo>
                    <a:pt x="976" y="927"/>
                  </a:lnTo>
                  <a:lnTo>
                    <a:pt x="968" y="930"/>
                  </a:lnTo>
                  <a:lnTo>
                    <a:pt x="958" y="933"/>
                  </a:lnTo>
                  <a:lnTo>
                    <a:pt x="948" y="934"/>
                  </a:lnTo>
                  <a:lnTo>
                    <a:pt x="936" y="935"/>
                  </a:lnTo>
                  <a:lnTo>
                    <a:pt x="923" y="936"/>
                  </a:lnTo>
                  <a:lnTo>
                    <a:pt x="863" y="936"/>
                  </a:lnTo>
                  <a:lnTo>
                    <a:pt x="860" y="936"/>
                  </a:lnTo>
                  <a:lnTo>
                    <a:pt x="857" y="937"/>
                  </a:lnTo>
                  <a:lnTo>
                    <a:pt x="854" y="939"/>
                  </a:lnTo>
                  <a:lnTo>
                    <a:pt x="852" y="941"/>
                  </a:lnTo>
                  <a:lnTo>
                    <a:pt x="849" y="944"/>
                  </a:lnTo>
                  <a:lnTo>
                    <a:pt x="847" y="947"/>
                  </a:lnTo>
                  <a:lnTo>
                    <a:pt x="846" y="950"/>
                  </a:lnTo>
                  <a:lnTo>
                    <a:pt x="846" y="954"/>
                  </a:lnTo>
                  <a:lnTo>
                    <a:pt x="846" y="958"/>
                  </a:lnTo>
                  <a:lnTo>
                    <a:pt x="847" y="961"/>
                  </a:lnTo>
                  <a:lnTo>
                    <a:pt x="849" y="964"/>
                  </a:lnTo>
                  <a:lnTo>
                    <a:pt x="852" y="966"/>
                  </a:lnTo>
                  <a:lnTo>
                    <a:pt x="854" y="968"/>
                  </a:lnTo>
                  <a:lnTo>
                    <a:pt x="857" y="971"/>
                  </a:lnTo>
                  <a:lnTo>
                    <a:pt x="860" y="972"/>
                  </a:lnTo>
                  <a:lnTo>
                    <a:pt x="863" y="972"/>
                  </a:lnTo>
                  <a:lnTo>
                    <a:pt x="921" y="972"/>
                  </a:lnTo>
                  <a:lnTo>
                    <a:pt x="927" y="973"/>
                  </a:lnTo>
                  <a:lnTo>
                    <a:pt x="934" y="974"/>
                  </a:lnTo>
                  <a:lnTo>
                    <a:pt x="939" y="975"/>
                  </a:lnTo>
                  <a:lnTo>
                    <a:pt x="943" y="978"/>
                  </a:lnTo>
                  <a:lnTo>
                    <a:pt x="947" y="981"/>
                  </a:lnTo>
                  <a:lnTo>
                    <a:pt x="950" y="985"/>
                  </a:lnTo>
                  <a:lnTo>
                    <a:pt x="953" y="988"/>
                  </a:lnTo>
                  <a:lnTo>
                    <a:pt x="955" y="992"/>
                  </a:lnTo>
                  <a:lnTo>
                    <a:pt x="957" y="1001"/>
                  </a:lnTo>
                  <a:lnTo>
                    <a:pt x="958" y="1008"/>
                  </a:lnTo>
                  <a:lnTo>
                    <a:pt x="958" y="1016"/>
                  </a:lnTo>
                  <a:lnTo>
                    <a:pt x="957" y="1022"/>
                  </a:lnTo>
                  <a:lnTo>
                    <a:pt x="951" y="1041"/>
                  </a:lnTo>
                  <a:lnTo>
                    <a:pt x="948" y="1048"/>
                  </a:lnTo>
                  <a:lnTo>
                    <a:pt x="943" y="1056"/>
                  </a:lnTo>
                  <a:lnTo>
                    <a:pt x="938" y="1061"/>
                  </a:lnTo>
                  <a:lnTo>
                    <a:pt x="931" y="1067"/>
                  </a:lnTo>
                  <a:lnTo>
                    <a:pt x="924" y="1071"/>
                  </a:lnTo>
                  <a:lnTo>
                    <a:pt x="916" y="1075"/>
                  </a:lnTo>
                  <a:lnTo>
                    <a:pt x="907" y="1077"/>
                  </a:lnTo>
                  <a:lnTo>
                    <a:pt x="895" y="1080"/>
                  </a:lnTo>
                  <a:lnTo>
                    <a:pt x="882" y="1080"/>
                  </a:lnTo>
                  <a:lnTo>
                    <a:pt x="685" y="1080"/>
                  </a:lnTo>
                  <a:lnTo>
                    <a:pt x="649" y="1079"/>
                  </a:lnTo>
                  <a:lnTo>
                    <a:pt x="613" y="1076"/>
                  </a:lnTo>
                  <a:lnTo>
                    <a:pt x="579" y="1073"/>
                  </a:lnTo>
                  <a:lnTo>
                    <a:pt x="549" y="1069"/>
                  </a:lnTo>
                  <a:lnTo>
                    <a:pt x="523" y="1065"/>
                  </a:lnTo>
                  <a:lnTo>
                    <a:pt x="504" y="1060"/>
                  </a:lnTo>
                  <a:lnTo>
                    <a:pt x="491" y="1058"/>
                  </a:lnTo>
                  <a:lnTo>
                    <a:pt x="485" y="1057"/>
                  </a:lnTo>
                  <a:lnTo>
                    <a:pt x="436" y="1045"/>
                  </a:lnTo>
                  <a:lnTo>
                    <a:pt x="398" y="1036"/>
                  </a:lnTo>
                  <a:lnTo>
                    <a:pt x="370" y="1030"/>
                  </a:lnTo>
                  <a:lnTo>
                    <a:pt x="349" y="1025"/>
                  </a:lnTo>
                  <a:lnTo>
                    <a:pt x="336" y="1021"/>
                  </a:lnTo>
                  <a:lnTo>
                    <a:pt x="328" y="1019"/>
                  </a:lnTo>
                  <a:lnTo>
                    <a:pt x="322" y="1018"/>
                  </a:lnTo>
                  <a:lnTo>
                    <a:pt x="319" y="1017"/>
                  </a:lnTo>
                  <a:lnTo>
                    <a:pt x="314" y="1016"/>
                  </a:lnTo>
                  <a:lnTo>
                    <a:pt x="304" y="1012"/>
                  </a:lnTo>
                  <a:lnTo>
                    <a:pt x="297" y="1007"/>
                  </a:lnTo>
                  <a:lnTo>
                    <a:pt x="293" y="1002"/>
                  </a:lnTo>
                  <a:lnTo>
                    <a:pt x="291" y="999"/>
                  </a:lnTo>
                  <a:lnTo>
                    <a:pt x="290" y="994"/>
                  </a:lnTo>
                  <a:lnTo>
                    <a:pt x="289" y="990"/>
                  </a:lnTo>
                  <a:lnTo>
                    <a:pt x="288" y="986"/>
                  </a:lnTo>
                  <a:lnTo>
                    <a:pt x="288" y="488"/>
                  </a:lnTo>
                  <a:lnTo>
                    <a:pt x="289" y="482"/>
                  </a:lnTo>
                  <a:lnTo>
                    <a:pt x="290" y="476"/>
                  </a:lnTo>
                  <a:lnTo>
                    <a:pt x="292" y="471"/>
                  </a:lnTo>
                  <a:lnTo>
                    <a:pt x="295" y="465"/>
                  </a:lnTo>
                  <a:lnTo>
                    <a:pt x="300" y="461"/>
                  </a:lnTo>
                  <a:lnTo>
                    <a:pt x="305" y="456"/>
                  </a:lnTo>
                  <a:lnTo>
                    <a:pt x="310" y="453"/>
                  </a:lnTo>
                  <a:lnTo>
                    <a:pt x="317" y="451"/>
                  </a:lnTo>
                  <a:lnTo>
                    <a:pt x="320" y="449"/>
                  </a:lnTo>
                  <a:lnTo>
                    <a:pt x="325" y="448"/>
                  </a:lnTo>
                  <a:lnTo>
                    <a:pt x="339" y="441"/>
                  </a:lnTo>
                  <a:lnTo>
                    <a:pt x="354" y="434"/>
                  </a:lnTo>
                  <a:lnTo>
                    <a:pt x="368" y="426"/>
                  </a:lnTo>
                  <a:lnTo>
                    <a:pt x="381" y="419"/>
                  </a:lnTo>
                  <a:lnTo>
                    <a:pt x="393" y="410"/>
                  </a:lnTo>
                  <a:lnTo>
                    <a:pt x="404" y="401"/>
                  </a:lnTo>
                  <a:lnTo>
                    <a:pt x="416" y="393"/>
                  </a:lnTo>
                  <a:lnTo>
                    <a:pt x="427" y="383"/>
                  </a:lnTo>
                  <a:lnTo>
                    <a:pt x="437" y="373"/>
                  </a:lnTo>
                  <a:lnTo>
                    <a:pt x="447" y="364"/>
                  </a:lnTo>
                  <a:lnTo>
                    <a:pt x="455" y="353"/>
                  </a:lnTo>
                  <a:lnTo>
                    <a:pt x="464" y="343"/>
                  </a:lnTo>
                  <a:lnTo>
                    <a:pt x="480" y="320"/>
                  </a:lnTo>
                  <a:lnTo>
                    <a:pt x="493" y="299"/>
                  </a:lnTo>
                  <a:lnTo>
                    <a:pt x="505" y="275"/>
                  </a:lnTo>
                  <a:lnTo>
                    <a:pt x="515" y="251"/>
                  </a:lnTo>
                  <a:lnTo>
                    <a:pt x="522" y="228"/>
                  </a:lnTo>
                  <a:lnTo>
                    <a:pt x="529" y="203"/>
                  </a:lnTo>
                  <a:lnTo>
                    <a:pt x="534" y="179"/>
                  </a:lnTo>
                  <a:lnTo>
                    <a:pt x="537" y="155"/>
                  </a:lnTo>
                  <a:lnTo>
                    <a:pt x="539" y="131"/>
                  </a:lnTo>
                  <a:lnTo>
                    <a:pt x="541" y="108"/>
                  </a:lnTo>
                  <a:lnTo>
                    <a:pt x="541" y="101"/>
                  </a:lnTo>
                  <a:lnTo>
                    <a:pt x="543" y="95"/>
                  </a:lnTo>
                  <a:lnTo>
                    <a:pt x="546" y="89"/>
                  </a:lnTo>
                  <a:lnTo>
                    <a:pt x="549" y="84"/>
                  </a:lnTo>
                  <a:lnTo>
                    <a:pt x="555" y="78"/>
                  </a:lnTo>
                  <a:lnTo>
                    <a:pt x="561" y="75"/>
                  </a:lnTo>
                  <a:lnTo>
                    <a:pt x="568" y="73"/>
                  </a:lnTo>
                  <a:lnTo>
                    <a:pt x="576" y="72"/>
                  </a:lnTo>
                  <a:lnTo>
                    <a:pt x="584" y="73"/>
                  </a:lnTo>
                  <a:lnTo>
                    <a:pt x="591" y="75"/>
                  </a:lnTo>
                  <a:lnTo>
                    <a:pt x="600" y="80"/>
                  </a:lnTo>
                  <a:lnTo>
                    <a:pt x="609" y="85"/>
                  </a:lnTo>
                  <a:lnTo>
                    <a:pt x="617" y="93"/>
                  </a:lnTo>
                  <a:lnTo>
                    <a:pt x="626" y="101"/>
                  </a:lnTo>
                  <a:lnTo>
                    <a:pt x="634" y="111"/>
                  </a:lnTo>
                  <a:lnTo>
                    <a:pt x="643" y="122"/>
                  </a:lnTo>
                  <a:lnTo>
                    <a:pt x="651" y="134"/>
                  </a:lnTo>
                  <a:lnTo>
                    <a:pt x="658" y="148"/>
                  </a:lnTo>
                  <a:lnTo>
                    <a:pt x="665" y="162"/>
                  </a:lnTo>
                  <a:lnTo>
                    <a:pt x="670" y="176"/>
                  </a:lnTo>
                  <a:lnTo>
                    <a:pt x="674" y="192"/>
                  </a:lnTo>
                  <a:lnTo>
                    <a:pt x="679" y="208"/>
                  </a:lnTo>
                  <a:lnTo>
                    <a:pt x="681" y="225"/>
                  </a:lnTo>
                  <a:lnTo>
                    <a:pt x="681" y="243"/>
                  </a:lnTo>
                  <a:lnTo>
                    <a:pt x="681" y="272"/>
                  </a:lnTo>
                  <a:lnTo>
                    <a:pt x="680" y="296"/>
                  </a:lnTo>
                  <a:lnTo>
                    <a:pt x="679" y="317"/>
                  </a:lnTo>
                  <a:lnTo>
                    <a:pt x="676" y="336"/>
                  </a:lnTo>
                  <a:lnTo>
                    <a:pt x="671" y="355"/>
                  </a:lnTo>
                  <a:lnTo>
                    <a:pt x="666" y="377"/>
                  </a:lnTo>
                  <a:lnTo>
                    <a:pt x="658" y="401"/>
                  </a:lnTo>
                  <a:lnTo>
                    <a:pt x="649" y="432"/>
                  </a:lnTo>
                  <a:lnTo>
                    <a:pt x="766" y="432"/>
                  </a:lnTo>
                  <a:lnTo>
                    <a:pt x="856" y="433"/>
                  </a:lnTo>
                  <a:lnTo>
                    <a:pt x="921" y="434"/>
                  </a:lnTo>
                  <a:lnTo>
                    <a:pt x="966" y="436"/>
                  </a:lnTo>
                  <a:lnTo>
                    <a:pt x="995" y="437"/>
                  </a:lnTo>
                  <a:lnTo>
                    <a:pt x="1014" y="439"/>
                  </a:lnTo>
                  <a:lnTo>
                    <a:pt x="1027" y="442"/>
                  </a:lnTo>
                  <a:lnTo>
                    <a:pt x="1037" y="446"/>
                  </a:lnTo>
                  <a:lnTo>
                    <a:pt x="1044" y="448"/>
                  </a:lnTo>
                  <a:lnTo>
                    <a:pt x="1050" y="450"/>
                  </a:lnTo>
                  <a:lnTo>
                    <a:pt x="1056" y="453"/>
                  </a:lnTo>
                  <a:lnTo>
                    <a:pt x="1060" y="458"/>
                  </a:lnTo>
                  <a:lnTo>
                    <a:pt x="1068" y="465"/>
                  </a:lnTo>
                  <a:lnTo>
                    <a:pt x="1073" y="473"/>
                  </a:lnTo>
                  <a:lnTo>
                    <a:pt x="1077" y="481"/>
                  </a:lnTo>
                  <a:lnTo>
                    <a:pt x="1078" y="489"/>
                  </a:lnTo>
                  <a:lnTo>
                    <a:pt x="1079" y="495"/>
                  </a:lnTo>
                  <a:lnTo>
                    <a:pt x="1081" y="501"/>
                  </a:lnTo>
                  <a:lnTo>
                    <a:pt x="1079" y="512"/>
                  </a:lnTo>
                  <a:lnTo>
                    <a:pt x="1079" y="523"/>
                  </a:lnTo>
                  <a:close/>
                  <a:moveTo>
                    <a:pt x="252" y="1044"/>
                  </a:moveTo>
                  <a:lnTo>
                    <a:pt x="251" y="1052"/>
                  </a:lnTo>
                  <a:lnTo>
                    <a:pt x="249" y="1058"/>
                  </a:lnTo>
                  <a:lnTo>
                    <a:pt x="246" y="1063"/>
                  </a:lnTo>
                  <a:lnTo>
                    <a:pt x="241" y="1069"/>
                  </a:lnTo>
                  <a:lnTo>
                    <a:pt x="236" y="1073"/>
                  </a:lnTo>
                  <a:lnTo>
                    <a:pt x="231" y="1077"/>
                  </a:lnTo>
                  <a:lnTo>
                    <a:pt x="223" y="1079"/>
                  </a:lnTo>
                  <a:lnTo>
                    <a:pt x="216" y="1080"/>
                  </a:lnTo>
                  <a:lnTo>
                    <a:pt x="108" y="1080"/>
                  </a:lnTo>
                  <a:lnTo>
                    <a:pt x="101" y="1079"/>
                  </a:lnTo>
                  <a:lnTo>
                    <a:pt x="94" y="1077"/>
                  </a:lnTo>
                  <a:lnTo>
                    <a:pt x="88" y="1073"/>
                  </a:lnTo>
                  <a:lnTo>
                    <a:pt x="83" y="1069"/>
                  </a:lnTo>
                  <a:lnTo>
                    <a:pt x="78" y="1063"/>
                  </a:lnTo>
                  <a:lnTo>
                    <a:pt x="75" y="1058"/>
                  </a:lnTo>
                  <a:lnTo>
                    <a:pt x="73" y="1052"/>
                  </a:lnTo>
                  <a:lnTo>
                    <a:pt x="72" y="1044"/>
                  </a:lnTo>
                  <a:lnTo>
                    <a:pt x="72" y="468"/>
                  </a:lnTo>
                  <a:lnTo>
                    <a:pt x="73" y="461"/>
                  </a:lnTo>
                  <a:lnTo>
                    <a:pt x="75" y="454"/>
                  </a:lnTo>
                  <a:lnTo>
                    <a:pt x="78" y="448"/>
                  </a:lnTo>
                  <a:lnTo>
                    <a:pt x="83" y="442"/>
                  </a:lnTo>
                  <a:lnTo>
                    <a:pt x="88" y="438"/>
                  </a:lnTo>
                  <a:lnTo>
                    <a:pt x="94" y="435"/>
                  </a:lnTo>
                  <a:lnTo>
                    <a:pt x="101" y="433"/>
                  </a:lnTo>
                  <a:lnTo>
                    <a:pt x="108" y="432"/>
                  </a:lnTo>
                  <a:lnTo>
                    <a:pt x="216" y="432"/>
                  </a:lnTo>
                  <a:lnTo>
                    <a:pt x="223" y="433"/>
                  </a:lnTo>
                  <a:lnTo>
                    <a:pt x="231" y="435"/>
                  </a:lnTo>
                  <a:lnTo>
                    <a:pt x="236" y="438"/>
                  </a:lnTo>
                  <a:lnTo>
                    <a:pt x="241" y="442"/>
                  </a:lnTo>
                  <a:lnTo>
                    <a:pt x="246" y="448"/>
                  </a:lnTo>
                  <a:lnTo>
                    <a:pt x="249" y="454"/>
                  </a:lnTo>
                  <a:lnTo>
                    <a:pt x="251" y="461"/>
                  </a:lnTo>
                  <a:lnTo>
                    <a:pt x="252" y="468"/>
                  </a:lnTo>
                  <a:lnTo>
                    <a:pt x="252" y="1044"/>
                  </a:lnTo>
                  <a:close/>
                  <a:moveTo>
                    <a:pt x="1050" y="377"/>
                  </a:moveTo>
                  <a:lnTo>
                    <a:pt x="1030" y="373"/>
                  </a:lnTo>
                  <a:lnTo>
                    <a:pt x="1005" y="370"/>
                  </a:lnTo>
                  <a:lnTo>
                    <a:pt x="975" y="368"/>
                  </a:lnTo>
                  <a:lnTo>
                    <a:pt x="938" y="366"/>
                  </a:lnTo>
                  <a:lnTo>
                    <a:pt x="897" y="365"/>
                  </a:lnTo>
                  <a:lnTo>
                    <a:pt x="852" y="364"/>
                  </a:lnTo>
                  <a:lnTo>
                    <a:pt x="800" y="363"/>
                  </a:lnTo>
                  <a:lnTo>
                    <a:pt x="745" y="361"/>
                  </a:lnTo>
                  <a:lnTo>
                    <a:pt x="749" y="336"/>
                  </a:lnTo>
                  <a:lnTo>
                    <a:pt x="751" y="310"/>
                  </a:lnTo>
                  <a:lnTo>
                    <a:pt x="753" y="279"/>
                  </a:lnTo>
                  <a:lnTo>
                    <a:pt x="753" y="243"/>
                  </a:lnTo>
                  <a:lnTo>
                    <a:pt x="752" y="219"/>
                  </a:lnTo>
                  <a:lnTo>
                    <a:pt x="749" y="195"/>
                  </a:lnTo>
                  <a:lnTo>
                    <a:pt x="744" y="172"/>
                  </a:lnTo>
                  <a:lnTo>
                    <a:pt x="737" y="151"/>
                  </a:lnTo>
                  <a:lnTo>
                    <a:pt x="728" y="129"/>
                  </a:lnTo>
                  <a:lnTo>
                    <a:pt x="719" y="109"/>
                  </a:lnTo>
                  <a:lnTo>
                    <a:pt x="708" y="90"/>
                  </a:lnTo>
                  <a:lnTo>
                    <a:pt x="696" y="73"/>
                  </a:lnTo>
                  <a:lnTo>
                    <a:pt x="683" y="57"/>
                  </a:lnTo>
                  <a:lnTo>
                    <a:pt x="669" y="43"/>
                  </a:lnTo>
                  <a:lnTo>
                    <a:pt x="654" y="30"/>
                  </a:lnTo>
                  <a:lnTo>
                    <a:pt x="639" y="20"/>
                  </a:lnTo>
                  <a:lnTo>
                    <a:pt x="624" y="12"/>
                  </a:lnTo>
                  <a:lnTo>
                    <a:pt x="607" y="5"/>
                  </a:lnTo>
                  <a:lnTo>
                    <a:pt x="600" y="3"/>
                  </a:lnTo>
                  <a:lnTo>
                    <a:pt x="591" y="1"/>
                  </a:lnTo>
                  <a:lnTo>
                    <a:pt x="584" y="0"/>
                  </a:lnTo>
                  <a:lnTo>
                    <a:pt x="576" y="0"/>
                  </a:lnTo>
                  <a:lnTo>
                    <a:pt x="565" y="1"/>
                  </a:lnTo>
                  <a:lnTo>
                    <a:pt x="555" y="2"/>
                  </a:lnTo>
                  <a:lnTo>
                    <a:pt x="544" y="5"/>
                  </a:lnTo>
                  <a:lnTo>
                    <a:pt x="534" y="8"/>
                  </a:lnTo>
                  <a:lnTo>
                    <a:pt x="525" y="13"/>
                  </a:lnTo>
                  <a:lnTo>
                    <a:pt x="516" y="18"/>
                  </a:lnTo>
                  <a:lnTo>
                    <a:pt x="508" y="24"/>
                  </a:lnTo>
                  <a:lnTo>
                    <a:pt x="501" y="31"/>
                  </a:lnTo>
                  <a:lnTo>
                    <a:pt x="493" y="39"/>
                  </a:lnTo>
                  <a:lnTo>
                    <a:pt x="487" y="47"/>
                  </a:lnTo>
                  <a:lnTo>
                    <a:pt x="481" y="56"/>
                  </a:lnTo>
                  <a:lnTo>
                    <a:pt x="477" y="66"/>
                  </a:lnTo>
                  <a:lnTo>
                    <a:pt x="474" y="75"/>
                  </a:lnTo>
                  <a:lnTo>
                    <a:pt x="470" y="85"/>
                  </a:lnTo>
                  <a:lnTo>
                    <a:pt x="469" y="96"/>
                  </a:lnTo>
                  <a:lnTo>
                    <a:pt x="468" y="107"/>
                  </a:lnTo>
                  <a:lnTo>
                    <a:pt x="467" y="122"/>
                  </a:lnTo>
                  <a:lnTo>
                    <a:pt x="467" y="137"/>
                  </a:lnTo>
                  <a:lnTo>
                    <a:pt x="465" y="153"/>
                  </a:lnTo>
                  <a:lnTo>
                    <a:pt x="462" y="169"/>
                  </a:lnTo>
                  <a:lnTo>
                    <a:pt x="458" y="186"/>
                  </a:lnTo>
                  <a:lnTo>
                    <a:pt x="454" y="205"/>
                  </a:lnTo>
                  <a:lnTo>
                    <a:pt x="448" y="223"/>
                  </a:lnTo>
                  <a:lnTo>
                    <a:pt x="441" y="240"/>
                  </a:lnTo>
                  <a:lnTo>
                    <a:pt x="433" y="259"/>
                  </a:lnTo>
                  <a:lnTo>
                    <a:pt x="423" y="277"/>
                  </a:lnTo>
                  <a:lnTo>
                    <a:pt x="411" y="294"/>
                  </a:lnTo>
                  <a:lnTo>
                    <a:pt x="397" y="311"/>
                  </a:lnTo>
                  <a:lnTo>
                    <a:pt x="382" y="327"/>
                  </a:lnTo>
                  <a:lnTo>
                    <a:pt x="364" y="342"/>
                  </a:lnTo>
                  <a:lnTo>
                    <a:pt x="356" y="348"/>
                  </a:lnTo>
                  <a:lnTo>
                    <a:pt x="345" y="356"/>
                  </a:lnTo>
                  <a:lnTo>
                    <a:pt x="335" y="363"/>
                  </a:lnTo>
                  <a:lnTo>
                    <a:pt x="325" y="368"/>
                  </a:lnTo>
                  <a:lnTo>
                    <a:pt x="315" y="373"/>
                  </a:lnTo>
                  <a:lnTo>
                    <a:pt x="303" y="379"/>
                  </a:lnTo>
                  <a:lnTo>
                    <a:pt x="292" y="384"/>
                  </a:lnTo>
                  <a:lnTo>
                    <a:pt x="286" y="387"/>
                  </a:lnTo>
                  <a:lnTo>
                    <a:pt x="288" y="388"/>
                  </a:lnTo>
                  <a:lnTo>
                    <a:pt x="280" y="383"/>
                  </a:lnTo>
                  <a:lnTo>
                    <a:pt x="273" y="378"/>
                  </a:lnTo>
                  <a:lnTo>
                    <a:pt x="264" y="372"/>
                  </a:lnTo>
                  <a:lnTo>
                    <a:pt x="255" y="368"/>
                  </a:lnTo>
                  <a:lnTo>
                    <a:pt x="246" y="365"/>
                  </a:lnTo>
                  <a:lnTo>
                    <a:pt x="236" y="363"/>
                  </a:lnTo>
                  <a:lnTo>
                    <a:pt x="226" y="360"/>
                  </a:lnTo>
                  <a:lnTo>
                    <a:pt x="216" y="360"/>
                  </a:lnTo>
                  <a:lnTo>
                    <a:pt x="108" y="360"/>
                  </a:lnTo>
                  <a:lnTo>
                    <a:pt x="97" y="360"/>
                  </a:lnTo>
                  <a:lnTo>
                    <a:pt x="86" y="363"/>
                  </a:lnTo>
                  <a:lnTo>
                    <a:pt x="76" y="365"/>
                  </a:lnTo>
                  <a:lnTo>
                    <a:pt x="66" y="368"/>
                  </a:lnTo>
                  <a:lnTo>
                    <a:pt x="57" y="373"/>
                  </a:lnTo>
                  <a:lnTo>
                    <a:pt x="48" y="379"/>
                  </a:lnTo>
                  <a:lnTo>
                    <a:pt x="39" y="384"/>
                  </a:lnTo>
                  <a:lnTo>
                    <a:pt x="32" y="392"/>
                  </a:lnTo>
                  <a:lnTo>
                    <a:pt x="24" y="399"/>
                  </a:lnTo>
                  <a:lnTo>
                    <a:pt x="19" y="408"/>
                  </a:lnTo>
                  <a:lnTo>
                    <a:pt x="13" y="417"/>
                  </a:lnTo>
                  <a:lnTo>
                    <a:pt x="8" y="426"/>
                  </a:lnTo>
                  <a:lnTo>
                    <a:pt x="5" y="436"/>
                  </a:lnTo>
                  <a:lnTo>
                    <a:pt x="3" y="446"/>
                  </a:lnTo>
                  <a:lnTo>
                    <a:pt x="0" y="456"/>
                  </a:lnTo>
                  <a:lnTo>
                    <a:pt x="0" y="468"/>
                  </a:lnTo>
                  <a:lnTo>
                    <a:pt x="0" y="1044"/>
                  </a:lnTo>
                  <a:lnTo>
                    <a:pt x="0" y="1055"/>
                  </a:lnTo>
                  <a:lnTo>
                    <a:pt x="3" y="1066"/>
                  </a:lnTo>
                  <a:lnTo>
                    <a:pt x="5" y="1076"/>
                  </a:lnTo>
                  <a:lnTo>
                    <a:pt x="8" y="1086"/>
                  </a:lnTo>
                  <a:lnTo>
                    <a:pt x="13" y="1095"/>
                  </a:lnTo>
                  <a:lnTo>
                    <a:pt x="19" y="1104"/>
                  </a:lnTo>
                  <a:lnTo>
                    <a:pt x="24" y="1112"/>
                  </a:lnTo>
                  <a:lnTo>
                    <a:pt x="32" y="1121"/>
                  </a:lnTo>
                  <a:lnTo>
                    <a:pt x="39" y="1127"/>
                  </a:lnTo>
                  <a:lnTo>
                    <a:pt x="48" y="1134"/>
                  </a:lnTo>
                  <a:lnTo>
                    <a:pt x="57" y="1139"/>
                  </a:lnTo>
                  <a:lnTo>
                    <a:pt x="66" y="1143"/>
                  </a:lnTo>
                  <a:lnTo>
                    <a:pt x="76" y="1147"/>
                  </a:lnTo>
                  <a:lnTo>
                    <a:pt x="86" y="1150"/>
                  </a:lnTo>
                  <a:lnTo>
                    <a:pt x="97" y="1151"/>
                  </a:lnTo>
                  <a:lnTo>
                    <a:pt x="108" y="1152"/>
                  </a:lnTo>
                  <a:lnTo>
                    <a:pt x="216" y="1152"/>
                  </a:lnTo>
                  <a:lnTo>
                    <a:pt x="224" y="1152"/>
                  </a:lnTo>
                  <a:lnTo>
                    <a:pt x="232" y="1151"/>
                  </a:lnTo>
                  <a:lnTo>
                    <a:pt x="239" y="1149"/>
                  </a:lnTo>
                  <a:lnTo>
                    <a:pt x="247" y="1148"/>
                  </a:lnTo>
                  <a:lnTo>
                    <a:pt x="254" y="1144"/>
                  </a:lnTo>
                  <a:lnTo>
                    <a:pt x="261" y="1141"/>
                  </a:lnTo>
                  <a:lnTo>
                    <a:pt x="267" y="1138"/>
                  </a:lnTo>
                  <a:lnTo>
                    <a:pt x="274" y="1135"/>
                  </a:lnTo>
                  <a:lnTo>
                    <a:pt x="286" y="1125"/>
                  </a:lnTo>
                  <a:lnTo>
                    <a:pt x="295" y="1114"/>
                  </a:lnTo>
                  <a:lnTo>
                    <a:pt x="305" y="1102"/>
                  </a:lnTo>
                  <a:lnTo>
                    <a:pt x="312" y="1089"/>
                  </a:lnTo>
                  <a:lnTo>
                    <a:pt x="313" y="1089"/>
                  </a:lnTo>
                  <a:lnTo>
                    <a:pt x="314" y="1090"/>
                  </a:lnTo>
                  <a:lnTo>
                    <a:pt x="318" y="1092"/>
                  </a:lnTo>
                  <a:lnTo>
                    <a:pt x="322" y="1093"/>
                  </a:lnTo>
                  <a:lnTo>
                    <a:pt x="323" y="1093"/>
                  </a:lnTo>
                  <a:lnTo>
                    <a:pt x="325" y="1093"/>
                  </a:lnTo>
                  <a:lnTo>
                    <a:pt x="344" y="1098"/>
                  </a:lnTo>
                  <a:lnTo>
                    <a:pt x="373" y="1104"/>
                  </a:lnTo>
                  <a:lnTo>
                    <a:pt x="414" y="1114"/>
                  </a:lnTo>
                  <a:lnTo>
                    <a:pt x="470" y="1127"/>
                  </a:lnTo>
                  <a:lnTo>
                    <a:pt x="480" y="1129"/>
                  </a:lnTo>
                  <a:lnTo>
                    <a:pt x="497" y="1133"/>
                  </a:lnTo>
                  <a:lnTo>
                    <a:pt x="520" y="1137"/>
                  </a:lnTo>
                  <a:lnTo>
                    <a:pt x="547" y="1141"/>
                  </a:lnTo>
                  <a:lnTo>
                    <a:pt x="578" y="1146"/>
                  </a:lnTo>
                  <a:lnTo>
                    <a:pt x="612" y="1149"/>
                  </a:lnTo>
                  <a:lnTo>
                    <a:pt x="647" y="1151"/>
                  </a:lnTo>
                  <a:lnTo>
                    <a:pt x="685" y="1152"/>
                  </a:lnTo>
                  <a:lnTo>
                    <a:pt x="882" y="1152"/>
                  </a:lnTo>
                  <a:lnTo>
                    <a:pt x="893" y="1152"/>
                  </a:lnTo>
                  <a:lnTo>
                    <a:pt x="903" y="1151"/>
                  </a:lnTo>
                  <a:lnTo>
                    <a:pt x="914" y="1150"/>
                  </a:lnTo>
                  <a:lnTo>
                    <a:pt x="924" y="1148"/>
                  </a:lnTo>
                  <a:lnTo>
                    <a:pt x="934" y="1146"/>
                  </a:lnTo>
                  <a:lnTo>
                    <a:pt x="942" y="1142"/>
                  </a:lnTo>
                  <a:lnTo>
                    <a:pt x="951" y="1139"/>
                  </a:lnTo>
                  <a:lnTo>
                    <a:pt x="960" y="1135"/>
                  </a:lnTo>
                  <a:lnTo>
                    <a:pt x="967" y="1130"/>
                  </a:lnTo>
                  <a:lnTo>
                    <a:pt x="975" y="1125"/>
                  </a:lnTo>
                  <a:lnTo>
                    <a:pt x="981" y="1119"/>
                  </a:lnTo>
                  <a:lnTo>
                    <a:pt x="989" y="1113"/>
                  </a:lnTo>
                  <a:lnTo>
                    <a:pt x="994" y="1106"/>
                  </a:lnTo>
                  <a:lnTo>
                    <a:pt x="1001" y="1099"/>
                  </a:lnTo>
                  <a:lnTo>
                    <a:pt x="1006" y="1090"/>
                  </a:lnTo>
                  <a:lnTo>
                    <a:pt x="1010" y="1083"/>
                  </a:lnTo>
                  <a:lnTo>
                    <a:pt x="1012" y="1080"/>
                  </a:lnTo>
                  <a:lnTo>
                    <a:pt x="1016" y="1071"/>
                  </a:lnTo>
                  <a:lnTo>
                    <a:pt x="1021" y="1059"/>
                  </a:lnTo>
                  <a:lnTo>
                    <a:pt x="1027" y="1044"/>
                  </a:lnTo>
                  <a:lnTo>
                    <a:pt x="1030" y="1030"/>
                  </a:lnTo>
                  <a:lnTo>
                    <a:pt x="1031" y="1015"/>
                  </a:lnTo>
                  <a:lnTo>
                    <a:pt x="1031" y="1006"/>
                  </a:lnTo>
                  <a:lnTo>
                    <a:pt x="1030" y="998"/>
                  </a:lnTo>
                  <a:lnTo>
                    <a:pt x="1029" y="989"/>
                  </a:lnTo>
                  <a:lnTo>
                    <a:pt x="1027" y="980"/>
                  </a:lnTo>
                  <a:lnTo>
                    <a:pt x="1034" y="975"/>
                  </a:lnTo>
                  <a:lnTo>
                    <a:pt x="1041" y="969"/>
                  </a:lnTo>
                  <a:lnTo>
                    <a:pt x="1046" y="964"/>
                  </a:lnTo>
                  <a:lnTo>
                    <a:pt x="1051" y="959"/>
                  </a:lnTo>
                  <a:lnTo>
                    <a:pt x="1061" y="946"/>
                  </a:lnTo>
                  <a:lnTo>
                    <a:pt x="1068" y="934"/>
                  </a:lnTo>
                  <a:lnTo>
                    <a:pt x="1074" y="921"/>
                  </a:lnTo>
                  <a:lnTo>
                    <a:pt x="1079" y="909"/>
                  </a:lnTo>
                  <a:lnTo>
                    <a:pt x="1083" y="898"/>
                  </a:lnTo>
                  <a:lnTo>
                    <a:pt x="1086" y="887"/>
                  </a:lnTo>
                  <a:lnTo>
                    <a:pt x="1090" y="872"/>
                  </a:lnTo>
                  <a:lnTo>
                    <a:pt x="1093" y="857"/>
                  </a:lnTo>
                  <a:lnTo>
                    <a:pt x="1095" y="843"/>
                  </a:lnTo>
                  <a:lnTo>
                    <a:pt x="1095" y="831"/>
                  </a:lnTo>
                  <a:lnTo>
                    <a:pt x="1093" y="819"/>
                  </a:lnTo>
                  <a:lnTo>
                    <a:pt x="1092" y="809"/>
                  </a:lnTo>
                  <a:lnTo>
                    <a:pt x="1089" y="799"/>
                  </a:lnTo>
                  <a:lnTo>
                    <a:pt x="1086" y="789"/>
                  </a:lnTo>
                  <a:lnTo>
                    <a:pt x="1095" y="782"/>
                  </a:lnTo>
                  <a:lnTo>
                    <a:pt x="1102" y="772"/>
                  </a:lnTo>
                  <a:lnTo>
                    <a:pt x="1109" y="761"/>
                  </a:lnTo>
                  <a:lnTo>
                    <a:pt x="1115" y="750"/>
                  </a:lnTo>
                  <a:lnTo>
                    <a:pt x="1122" y="737"/>
                  </a:lnTo>
                  <a:lnTo>
                    <a:pt x="1127" y="722"/>
                  </a:lnTo>
                  <a:lnTo>
                    <a:pt x="1131" y="707"/>
                  </a:lnTo>
                  <a:lnTo>
                    <a:pt x="1135" y="690"/>
                  </a:lnTo>
                  <a:lnTo>
                    <a:pt x="1136" y="679"/>
                  </a:lnTo>
                  <a:lnTo>
                    <a:pt x="1137" y="667"/>
                  </a:lnTo>
                  <a:lnTo>
                    <a:pt x="1136" y="656"/>
                  </a:lnTo>
                  <a:lnTo>
                    <a:pt x="1135" y="645"/>
                  </a:lnTo>
                  <a:lnTo>
                    <a:pt x="1132" y="635"/>
                  </a:lnTo>
                  <a:lnTo>
                    <a:pt x="1129" y="624"/>
                  </a:lnTo>
                  <a:lnTo>
                    <a:pt x="1125" y="614"/>
                  </a:lnTo>
                  <a:lnTo>
                    <a:pt x="1120" y="604"/>
                  </a:lnTo>
                  <a:lnTo>
                    <a:pt x="1128" y="596"/>
                  </a:lnTo>
                  <a:lnTo>
                    <a:pt x="1133" y="586"/>
                  </a:lnTo>
                  <a:lnTo>
                    <a:pt x="1139" y="576"/>
                  </a:lnTo>
                  <a:lnTo>
                    <a:pt x="1143" y="567"/>
                  </a:lnTo>
                  <a:lnTo>
                    <a:pt x="1146" y="557"/>
                  </a:lnTo>
                  <a:lnTo>
                    <a:pt x="1149" y="546"/>
                  </a:lnTo>
                  <a:lnTo>
                    <a:pt x="1151" y="536"/>
                  </a:lnTo>
                  <a:lnTo>
                    <a:pt x="1151" y="526"/>
                  </a:lnTo>
                  <a:lnTo>
                    <a:pt x="1152" y="518"/>
                  </a:lnTo>
                  <a:lnTo>
                    <a:pt x="1152" y="512"/>
                  </a:lnTo>
                  <a:lnTo>
                    <a:pt x="1152" y="501"/>
                  </a:lnTo>
                  <a:lnTo>
                    <a:pt x="1152" y="492"/>
                  </a:lnTo>
                  <a:lnTo>
                    <a:pt x="1151" y="482"/>
                  </a:lnTo>
                  <a:lnTo>
                    <a:pt x="1149" y="474"/>
                  </a:lnTo>
                  <a:lnTo>
                    <a:pt x="1146" y="465"/>
                  </a:lnTo>
                  <a:lnTo>
                    <a:pt x="1142" y="455"/>
                  </a:lnTo>
                  <a:lnTo>
                    <a:pt x="1139" y="447"/>
                  </a:lnTo>
                  <a:lnTo>
                    <a:pt x="1133" y="438"/>
                  </a:lnTo>
                  <a:lnTo>
                    <a:pt x="1127" y="429"/>
                  </a:lnTo>
                  <a:lnTo>
                    <a:pt x="1120" y="421"/>
                  </a:lnTo>
                  <a:lnTo>
                    <a:pt x="1113" y="413"/>
                  </a:lnTo>
                  <a:lnTo>
                    <a:pt x="1105" y="406"/>
                  </a:lnTo>
                  <a:lnTo>
                    <a:pt x="1096" y="398"/>
                  </a:lnTo>
                  <a:lnTo>
                    <a:pt x="1086" y="392"/>
                  </a:lnTo>
                  <a:lnTo>
                    <a:pt x="1074" y="386"/>
                  </a:lnTo>
                  <a:lnTo>
                    <a:pt x="1063" y="381"/>
                  </a:lnTo>
                  <a:lnTo>
                    <a:pt x="1050" y="37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7" name="Freeform 83"/>
            <p:cNvSpPr>
              <a:spLocks noEditPoints="1"/>
            </p:cNvSpPr>
            <p:nvPr/>
          </p:nvSpPr>
          <p:spPr bwMode="auto">
            <a:xfrm>
              <a:off x="8128794" y="2189559"/>
              <a:ext cx="42863" cy="42863"/>
            </a:xfrm>
            <a:custGeom>
              <a:avLst/>
              <a:gdLst>
                <a:gd name="T0" fmla="*/ 50 w 108"/>
                <a:gd name="T1" fmla="*/ 71 h 108"/>
                <a:gd name="T2" fmla="*/ 44 w 108"/>
                <a:gd name="T3" fmla="*/ 69 h 108"/>
                <a:gd name="T4" fmla="*/ 39 w 108"/>
                <a:gd name="T5" fmla="*/ 64 h 108"/>
                <a:gd name="T6" fmla="*/ 36 w 108"/>
                <a:gd name="T7" fmla="*/ 57 h 108"/>
                <a:gd name="T8" fmla="*/ 36 w 108"/>
                <a:gd name="T9" fmla="*/ 50 h 108"/>
                <a:gd name="T10" fmla="*/ 39 w 108"/>
                <a:gd name="T11" fmla="*/ 44 h 108"/>
                <a:gd name="T12" fmla="*/ 44 w 108"/>
                <a:gd name="T13" fmla="*/ 39 h 108"/>
                <a:gd name="T14" fmla="*/ 50 w 108"/>
                <a:gd name="T15" fmla="*/ 37 h 108"/>
                <a:gd name="T16" fmla="*/ 58 w 108"/>
                <a:gd name="T17" fmla="*/ 37 h 108"/>
                <a:gd name="T18" fmla="*/ 64 w 108"/>
                <a:gd name="T19" fmla="*/ 39 h 108"/>
                <a:gd name="T20" fmla="*/ 69 w 108"/>
                <a:gd name="T21" fmla="*/ 44 h 108"/>
                <a:gd name="T22" fmla="*/ 72 w 108"/>
                <a:gd name="T23" fmla="*/ 50 h 108"/>
                <a:gd name="T24" fmla="*/ 72 w 108"/>
                <a:gd name="T25" fmla="*/ 57 h 108"/>
                <a:gd name="T26" fmla="*/ 69 w 108"/>
                <a:gd name="T27" fmla="*/ 64 h 108"/>
                <a:gd name="T28" fmla="*/ 64 w 108"/>
                <a:gd name="T29" fmla="*/ 69 h 108"/>
                <a:gd name="T30" fmla="*/ 58 w 108"/>
                <a:gd name="T31" fmla="*/ 71 h 108"/>
                <a:gd name="T32" fmla="*/ 54 w 108"/>
                <a:gd name="T33" fmla="*/ 71 h 108"/>
                <a:gd name="T34" fmla="*/ 48 w 108"/>
                <a:gd name="T35" fmla="*/ 0 h 108"/>
                <a:gd name="T36" fmla="*/ 38 w 108"/>
                <a:gd name="T37" fmla="*/ 2 h 108"/>
                <a:gd name="T38" fmla="*/ 24 w 108"/>
                <a:gd name="T39" fmla="*/ 9 h 108"/>
                <a:gd name="T40" fmla="*/ 9 w 108"/>
                <a:gd name="T41" fmla="*/ 24 h 108"/>
                <a:gd name="T42" fmla="*/ 3 w 108"/>
                <a:gd name="T43" fmla="*/ 38 h 108"/>
                <a:gd name="T44" fmla="*/ 0 w 108"/>
                <a:gd name="T45" fmla="*/ 49 h 108"/>
                <a:gd name="T46" fmla="*/ 0 w 108"/>
                <a:gd name="T47" fmla="*/ 59 h 108"/>
                <a:gd name="T48" fmla="*/ 3 w 108"/>
                <a:gd name="T49" fmla="*/ 70 h 108"/>
                <a:gd name="T50" fmla="*/ 9 w 108"/>
                <a:gd name="T51" fmla="*/ 84 h 108"/>
                <a:gd name="T52" fmla="*/ 24 w 108"/>
                <a:gd name="T53" fmla="*/ 98 h 108"/>
                <a:gd name="T54" fmla="*/ 38 w 108"/>
                <a:gd name="T55" fmla="*/ 106 h 108"/>
                <a:gd name="T56" fmla="*/ 48 w 108"/>
                <a:gd name="T57" fmla="*/ 108 h 108"/>
                <a:gd name="T58" fmla="*/ 60 w 108"/>
                <a:gd name="T59" fmla="*/ 108 h 108"/>
                <a:gd name="T60" fmla="*/ 70 w 108"/>
                <a:gd name="T61" fmla="*/ 106 h 108"/>
                <a:gd name="T62" fmla="*/ 84 w 108"/>
                <a:gd name="T63" fmla="*/ 98 h 108"/>
                <a:gd name="T64" fmla="*/ 99 w 108"/>
                <a:gd name="T65" fmla="*/ 84 h 108"/>
                <a:gd name="T66" fmla="*/ 105 w 108"/>
                <a:gd name="T67" fmla="*/ 70 h 108"/>
                <a:gd name="T68" fmla="*/ 107 w 108"/>
                <a:gd name="T69" fmla="*/ 59 h 108"/>
                <a:gd name="T70" fmla="*/ 107 w 108"/>
                <a:gd name="T71" fmla="*/ 49 h 108"/>
                <a:gd name="T72" fmla="*/ 105 w 108"/>
                <a:gd name="T73" fmla="*/ 38 h 108"/>
                <a:gd name="T74" fmla="*/ 99 w 108"/>
                <a:gd name="T75" fmla="*/ 24 h 108"/>
                <a:gd name="T76" fmla="*/ 84 w 108"/>
                <a:gd name="T77" fmla="*/ 9 h 108"/>
                <a:gd name="T78" fmla="*/ 70 w 108"/>
                <a:gd name="T79" fmla="*/ 2 h 108"/>
                <a:gd name="T80" fmla="*/ 60 w 108"/>
                <a:gd name="T8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" h="108">
                  <a:moveTo>
                    <a:pt x="54" y="71"/>
                  </a:moveTo>
                  <a:lnTo>
                    <a:pt x="50" y="71"/>
                  </a:lnTo>
                  <a:lnTo>
                    <a:pt x="47" y="70"/>
                  </a:lnTo>
                  <a:lnTo>
                    <a:pt x="44" y="69"/>
                  </a:lnTo>
                  <a:lnTo>
                    <a:pt x="42" y="67"/>
                  </a:lnTo>
                  <a:lnTo>
                    <a:pt x="39" y="64"/>
                  </a:lnTo>
                  <a:lnTo>
                    <a:pt x="37" y="60"/>
                  </a:lnTo>
                  <a:lnTo>
                    <a:pt x="36" y="57"/>
                  </a:lnTo>
                  <a:lnTo>
                    <a:pt x="36" y="54"/>
                  </a:lnTo>
                  <a:lnTo>
                    <a:pt x="36" y="50"/>
                  </a:lnTo>
                  <a:lnTo>
                    <a:pt x="37" y="46"/>
                  </a:lnTo>
                  <a:lnTo>
                    <a:pt x="39" y="44"/>
                  </a:lnTo>
                  <a:lnTo>
                    <a:pt x="42" y="41"/>
                  </a:lnTo>
                  <a:lnTo>
                    <a:pt x="44" y="39"/>
                  </a:lnTo>
                  <a:lnTo>
                    <a:pt x="47" y="37"/>
                  </a:lnTo>
                  <a:lnTo>
                    <a:pt x="50" y="37"/>
                  </a:lnTo>
                  <a:lnTo>
                    <a:pt x="54" y="36"/>
                  </a:lnTo>
                  <a:lnTo>
                    <a:pt x="58" y="37"/>
                  </a:lnTo>
                  <a:lnTo>
                    <a:pt x="61" y="37"/>
                  </a:lnTo>
                  <a:lnTo>
                    <a:pt x="64" y="39"/>
                  </a:lnTo>
                  <a:lnTo>
                    <a:pt x="66" y="41"/>
                  </a:lnTo>
                  <a:lnTo>
                    <a:pt x="69" y="44"/>
                  </a:lnTo>
                  <a:lnTo>
                    <a:pt x="71" y="46"/>
                  </a:lnTo>
                  <a:lnTo>
                    <a:pt x="72" y="50"/>
                  </a:lnTo>
                  <a:lnTo>
                    <a:pt x="72" y="54"/>
                  </a:lnTo>
                  <a:lnTo>
                    <a:pt x="72" y="57"/>
                  </a:lnTo>
                  <a:lnTo>
                    <a:pt x="71" y="60"/>
                  </a:lnTo>
                  <a:lnTo>
                    <a:pt x="69" y="64"/>
                  </a:lnTo>
                  <a:lnTo>
                    <a:pt x="66" y="67"/>
                  </a:lnTo>
                  <a:lnTo>
                    <a:pt x="64" y="69"/>
                  </a:lnTo>
                  <a:lnTo>
                    <a:pt x="61" y="70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54" y="71"/>
                  </a:lnTo>
                  <a:close/>
                  <a:moveTo>
                    <a:pt x="54" y="0"/>
                  </a:moveTo>
                  <a:lnTo>
                    <a:pt x="48" y="0"/>
                  </a:lnTo>
                  <a:lnTo>
                    <a:pt x="43" y="1"/>
                  </a:lnTo>
                  <a:lnTo>
                    <a:pt x="38" y="2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6" y="15"/>
                  </a:lnTo>
                  <a:lnTo>
                    <a:pt x="9" y="24"/>
                  </a:lnTo>
                  <a:lnTo>
                    <a:pt x="4" y="32"/>
                  </a:lnTo>
                  <a:lnTo>
                    <a:pt x="3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2" y="65"/>
                  </a:lnTo>
                  <a:lnTo>
                    <a:pt x="3" y="70"/>
                  </a:lnTo>
                  <a:lnTo>
                    <a:pt x="4" y="75"/>
                  </a:lnTo>
                  <a:lnTo>
                    <a:pt x="9" y="84"/>
                  </a:lnTo>
                  <a:lnTo>
                    <a:pt x="16" y="92"/>
                  </a:lnTo>
                  <a:lnTo>
                    <a:pt x="24" y="98"/>
                  </a:lnTo>
                  <a:lnTo>
                    <a:pt x="33" y="104"/>
                  </a:lnTo>
                  <a:lnTo>
                    <a:pt x="38" y="106"/>
                  </a:lnTo>
                  <a:lnTo>
                    <a:pt x="43" y="107"/>
                  </a:lnTo>
                  <a:lnTo>
                    <a:pt x="48" y="108"/>
                  </a:lnTo>
                  <a:lnTo>
                    <a:pt x="54" y="108"/>
                  </a:lnTo>
                  <a:lnTo>
                    <a:pt x="60" y="108"/>
                  </a:lnTo>
                  <a:lnTo>
                    <a:pt x="65" y="107"/>
                  </a:lnTo>
                  <a:lnTo>
                    <a:pt x="70" y="106"/>
                  </a:lnTo>
                  <a:lnTo>
                    <a:pt x="75" y="104"/>
                  </a:lnTo>
                  <a:lnTo>
                    <a:pt x="84" y="98"/>
                  </a:lnTo>
                  <a:lnTo>
                    <a:pt x="92" y="92"/>
                  </a:lnTo>
                  <a:lnTo>
                    <a:pt x="99" y="84"/>
                  </a:lnTo>
                  <a:lnTo>
                    <a:pt x="104" y="75"/>
                  </a:lnTo>
                  <a:lnTo>
                    <a:pt x="105" y="70"/>
                  </a:lnTo>
                  <a:lnTo>
                    <a:pt x="107" y="65"/>
                  </a:lnTo>
                  <a:lnTo>
                    <a:pt x="107" y="59"/>
                  </a:lnTo>
                  <a:lnTo>
                    <a:pt x="108" y="54"/>
                  </a:lnTo>
                  <a:lnTo>
                    <a:pt x="107" y="49"/>
                  </a:lnTo>
                  <a:lnTo>
                    <a:pt x="107" y="43"/>
                  </a:lnTo>
                  <a:lnTo>
                    <a:pt x="105" y="38"/>
                  </a:lnTo>
                  <a:lnTo>
                    <a:pt x="104" y="32"/>
                  </a:lnTo>
                  <a:lnTo>
                    <a:pt x="99" y="24"/>
                  </a:lnTo>
                  <a:lnTo>
                    <a:pt x="92" y="15"/>
                  </a:lnTo>
                  <a:lnTo>
                    <a:pt x="84" y="9"/>
                  </a:lnTo>
                  <a:lnTo>
                    <a:pt x="75" y="4"/>
                  </a:lnTo>
                  <a:lnTo>
                    <a:pt x="70" y="2"/>
                  </a:lnTo>
                  <a:lnTo>
                    <a:pt x="65" y="1"/>
                  </a:lnTo>
                  <a:lnTo>
                    <a:pt x="60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78" name="Freeform 140"/>
          <p:cNvSpPr>
            <a:spLocks noEditPoints="1"/>
          </p:cNvSpPr>
          <p:nvPr/>
        </p:nvSpPr>
        <p:spPr bwMode="auto">
          <a:xfrm>
            <a:off x="1962270" y="3800999"/>
            <a:ext cx="415925" cy="403225"/>
          </a:xfrm>
          <a:custGeom>
            <a:avLst/>
            <a:gdLst>
              <a:gd name="T0" fmla="*/ 837 w 1152"/>
              <a:gd name="T1" fmla="*/ 676 h 1116"/>
              <a:gd name="T2" fmla="*/ 827 w 1152"/>
              <a:gd name="T3" fmla="*/ 702 h 1116"/>
              <a:gd name="T4" fmla="*/ 826 w 1152"/>
              <a:gd name="T5" fmla="*/ 731 h 1116"/>
              <a:gd name="T6" fmla="*/ 606 w 1152"/>
              <a:gd name="T7" fmla="*/ 890 h 1116"/>
              <a:gd name="T8" fmla="*/ 576 w 1152"/>
              <a:gd name="T9" fmla="*/ 885 h 1116"/>
              <a:gd name="T10" fmla="*/ 546 w 1152"/>
              <a:gd name="T11" fmla="*/ 890 h 1116"/>
              <a:gd name="T12" fmla="*/ 325 w 1152"/>
              <a:gd name="T13" fmla="*/ 731 h 1116"/>
              <a:gd name="T14" fmla="*/ 325 w 1152"/>
              <a:gd name="T15" fmla="*/ 702 h 1116"/>
              <a:gd name="T16" fmla="*/ 314 w 1152"/>
              <a:gd name="T17" fmla="*/ 676 h 1116"/>
              <a:gd name="T18" fmla="*/ 83 w 1152"/>
              <a:gd name="T19" fmla="*/ 442 h 1116"/>
              <a:gd name="T20" fmla="*/ 403 w 1152"/>
              <a:gd name="T21" fmla="*/ 392 h 1116"/>
              <a:gd name="T22" fmla="*/ 428 w 1152"/>
              <a:gd name="T23" fmla="*/ 376 h 1116"/>
              <a:gd name="T24" fmla="*/ 446 w 1152"/>
              <a:gd name="T25" fmla="*/ 351 h 1116"/>
              <a:gd name="T26" fmla="*/ 711 w 1152"/>
              <a:gd name="T27" fmla="*/ 361 h 1116"/>
              <a:gd name="T28" fmla="*/ 731 w 1152"/>
              <a:gd name="T29" fmla="*/ 382 h 1116"/>
              <a:gd name="T30" fmla="*/ 759 w 1152"/>
              <a:gd name="T31" fmla="*/ 395 h 1116"/>
              <a:gd name="T32" fmla="*/ 849 w 1152"/>
              <a:gd name="T33" fmla="*/ 661 h 1116"/>
              <a:gd name="T34" fmla="*/ 1137 w 1152"/>
              <a:gd name="T35" fmla="*/ 396 h 1116"/>
              <a:gd name="T36" fmla="*/ 1114 w 1152"/>
              <a:gd name="T37" fmla="*/ 374 h 1116"/>
              <a:gd name="T38" fmla="*/ 1081 w 1152"/>
              <a:gd name="T39" fmla="*/ 362 h 1116"/>
              <a:gd name="T40" fmla="*/ 645 w 1152"/>
              <a:gd name="T41" fmla="*/ 37 h 1116"/>
              <a:gd name="T42" fmla="*/ 620 w 1152"/>
              <a:gd name="T43" fmla="*/ 13 h 1116"/>
              <a:gd name="T44" fmla="*/ 588 w 1152"/>
              <a:gd name="T45" fmla="*/ 1 h 1116"/>
              <a:gd name="T46" fmla="*/ 552 w 1152"/>
              <a:gd name="T47" fmla="*/ 3 h 1116"/>
              <a:gd name="T48" fmla="*/ 522 w 1152"/>
              <a:gd name="T49" fmla="*/ 19 h 1116"/>
              <a:gd name="T50" fmla="*/ 500 w 1152"/>
              <a:gd name="T51" fmla="*/ 46 h 1116"/>
              <a:gd name="T52" fmla="*/ 60 w 1152"/>
              <a:gd name="T53" fmla="*/ 364 h 1116"/>
              <a:gd name="T54" fmla="*/ 29 w 1152"/>
              <a:gd name="T55" fmla="*/ 380 h 1116"/>
              <a:gd name="T56" fmla="*/ 9 w 1152"/>
              <a:gd name="T57" fmla="*/ 406 h 1116"/>
              <a:gd name="T58" fmla="*/ 0 w 1152"/>
              <a:gd name="T59" fmla="*/ 438 h 1116"/>
              <a:gd name="T60" fmla="*/ 6 w 1152"/>
              <a:gd name="T61" fmla="*/ 470 h 1116"/>
              <a:gd name="T62" fmla="*/ 24 w 1152"/>
              <a:gd name="T63" fmla="*/ 498 h 1116"/>
              <a:gd name="T64" fmla="*/ 191 w 1152"/>
              <a:gd name="T65" fmla="*/ 1034 h 1116"/>
              <a:gd name="T66" fmla="*/ 198 w 1152"/>
              <a:gd name="T67" fmla="*/ 1066 h 1116"/>
              <a:gd name="T68" fmla="*/ 217 w 1152"/>
              <a:gd name="T69" fmla="*/ 1094 h 1116"/>
              <a:gd name="T70" fmla="*/ 250 w 1152"/>
              <a:gd name="T71" fmla="*/ 1112 h 1116"/>
              <a:gd name="T72" fmla="*/ 284 w 1152"/>
              <a:gd name="T73" fmla="*/ 1116 h 1116"/>
              <a:gd name="T74" fmla="*/ 314 w 1152"/>
              <a:gd name="T75" fmla="*/ 1106 h 1116"/>
              <a:gd name="T76" fmla="*/ 847 w 1152"/>
              <a:gd name="T77" fmla="*/ 1110 h 1116"/>
              <a:gd name="T78" fmla="*/ 877 w 1152"/>
              <a:gd name="T79" fmla="*/ 1116 h 1116"/>
              <a:gd name="T80" fmla="*/ 914 w 1152"/>
              <a:gd name="T81" fmla="*/ 1108 h 1116"/>
              <a:gd name="T82" fmla="*/ 943 w 1152"/>
              <a:gd name="T83" fmla="*/ 1085 h 1116"/>
              <a:gd name="T84" fmla="*/ 958 w 1152"/>
              <a:gd name="T85" fmla="*/ 1055 h 1116"/>
              <a:gd name="T86" fmla="*/ 959 w 1152"/>
              <a:gd name="T87" fmla="*/ 1022 h 1116"/>
              <a:gd name="T88" fmla="*/ 1136 w 1152"/>
              <a:gd name="T89" fmla="*/ 489 h 1116"/>
              <a:gd name="T90" fmla="*/ 1150 w 1152"/>
              <a:gd name="T91" fmla="*/ 460 h 1116"/>
              <a:gd name="T92" fmla="*/ 1150 w 1152"/>
              <a:gd name="T93" fmla="*/ 427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2" h="1116">
                <a:moveTo>
                  <a:pt x="849" y="661"/>
                </a:moveTo>
                <a:lnTo>
                  <a:pt x="843" y="669"/>
                </a:lnTo>
                <a:lnTo>
                  <a:pt x="837" y="676"/>
                </a:lnTo>
                <a:lnTo>
                  <a:pt x="833" y="685"/>
                </a:lnTo>
                <a:lnTo>
                  <a:pt x="830" y="693"/>
                </a:lnTo>
                <a:lnTo>
                  <a:pt x="827" y="702"/>
                </a:lnTo>
                <a:lnTo>
                  <a:pt x="825" y="712"/>
                </a:lnTo>
                <a:lnTo>
                  <a:pt x="825" y="721"/>
                </a:lnTo>
                <a:lnTo>
                  <a:pt x="826" y="731"/>
                </a:lnTo>
                <a:lnTo>
                  <a:pt x="877" y="1035"/>
                </a:lnTo>
                <a:lnTo>
                  <a:pt x="616" y="894"/>
                </a:lnTo>
                <a:lnTo>
                  <a:pt x="606" y="890"/>
                </a:lnTo>
                <a:lnTo>
                  <a:pt x="596" y="887"/>
                </a:lnTo>
                <a:lnTo>
                  <a:pt x="587" y="885"/>
                </a:lnTo>
                <a:lnTo>
                  <a:pt x="576" y="885"/>
                </a:lnTo>
                <a:lnTo>
                  <a:pt x="566" y="885"/>
                </a:lnTo>
                <a:lnTo>
                  <a:pt x="555" y="887"/>
                </a:lnTo>
                <a:lnTo>
                  <a:pt x="546" y="890"/>
                </a:lnTo>
                <a:lnTo>
                  <a:pt x="536" y="894"/>
                </a:lnTo>
                <a:lnTo>
                  <a:pt x="275" y="1035"/>
                </a:lnTo>
                <a:lnTo>
                  <a:pt x="325" y="731"/>
                </a:lnTo>
                <a:lnTo>
                  <a:pt x="326" y="721"/>
                </a:lnTo>
                <a:lnTo>
                  <a:pt x="326" y="712"/>
                </a:lnTo>
                <a:lnTo>
                  <a:pt x="325" y="702"/>
                </a:lnTo>
                <a:lnTo>
                  <a:pt x="323" y="693"/>
                </a:lnTo>
                <a:lnTo>
                  <a:pt x="319" y="685"/>
                </a:lnTo>
                <a:lnTo>
                  <a:pt x="314" y="676"/>
                </a:lnTo>
                <a:lnTo>
                  <a:pt x="309" y="669"/>
                </a:lnTo>
                <a:lnTo>
                  <a:pt x="303" y="661"/>
                </a:lnTo>
                <a:lnTo>
                  <a:pt x="83" y="442"/>
                </a:lnTo>
                <a:lnTo>
                  <a:pt x="383" y="397"/>
                </a:lnTo>
                <a:lnTo>
                  <a:pt x="393" y="395"/>
                </a:lnTo>
                <a:lnTo>
                  <a:pt x="403" y="392"/>
                </a:lnTo>
                <a:lnTo>
                  <a:pt x="412" y="388"/>
                </a:lnTo>
                <a:lnTo>
                  <a:pt x="420" y="382"/>
                </a:lnTo>
                <a:lnTo>
                  <a:pt x="428" y="376"/>
                </a:lnTo>
                <a:lnTo>
                  <a:pt x="434" y="368"/>
                </a:lnTo>
                <a:lnTo>
                  <a:pt x="441" y="361"/>
                </a:lnTo>
                <a:lnTo>
                  <a:pt x="446" y="351"/>
                </a:lnTo>
                <a:lnTo>
                  <a:pt x="576" y="81"/>
                </a:lnTo>
                <a:lnTo>
                  <a:pt x="707" y="351"/>
                </a:lnTo>
                <a:lnTo>
                  <a:pt x="711" y="361"/>
                </a:lnTo>
                <a:lnTo>
                  <a:pt x="717" y="368"/>
                </a:lnTo>
                <a:lnTo>
                  <a:pt x="724" y="376"/>
                </a:lnTo>
                <a:lnTo>
                  <a:pt x="731" y="382"/>
                </a:lnTo>
                <a:lnTo>
                  <a:pt x="740" y="388"/>
                </a:lnTo>
                <a:lnTo>
                  <a:pt x="750" y="392"/>
                </a:lnTo>
                <a:lnTo>
                  <a:pt x="759" y="395"/>
                </a:lnTo>
                <a:lnTo>
                  <a:pt x="769" y="397"/>
                </a:lnTo>
                <a:lnTo>
                  <a:pt x="1068" y="442"/>
                </a:lnTo>
                <a:lnTo>
                  <a:pt x="849" y="661"/>
                </a:lnTo>
                <a:close/>
                <a:moveTo>
                  <a:pt x="1147" y="416"/>
                </a:moveTo>
                <a:lnTo>
                  <a:pt x="1143" y="406"/>
                </a:lnTo>
                <a:lnTo>
                  <a:pt x="1137" y="396"/>
                </a:lnTo>
                <a:lnTo>
                  <a:pt x="1131" y="388"/>
                </a:lnTo>
                <a:lnTo>
                  <a:pt x="1122" y="380"/>
                </a:lnTo>
                <a:lnTo>
                  <a:pt x="1114" y="374"/>
                </a:lnTo>
                <a:lnTo>
                  <a:pt x="1103" y="368"/>
                </a:lnTo>
                <a:lnTo>
                  <a:pt x="1093" y="364"/>
                </a:lnTo>
                <a:lnTo>
                  <a:pt x="1081" y="362"/>
                </a:lnTo>
                <a:lnTo>
                  <a:pt x="782" y="318"/>
                </a:lnTo>
                <a:lnTo>
                  <a:pt x="651" y="46"/>
                </a:lnTo>
                <a:lnTo>
                  <a:pt x="645" y="37"/>
                </a:lnTo>
                <a:lnTo>
                  <a:pt x="638" y="27"/>
                </a:lnTo>
                <a:lnTo>
                  <a:pt x="630" y="19"/>
                </a:lnTo>
                <a:lnTo>
                  <a:pt x="620" y="13"/>
                </a:lnTo>
                <a:lnTo>
                  <a:pt x="610" y="8"/>
                </a:lnTo>
                <a:lnTo>
                  <a:pt x="600" y="3"/>
                </a:lnTo>
                <a:lnTo>
                  <a:pt x="588" y="1"/>
                </a:lnTo>
                <a:lnTo>
                  <a:pt x="576" y="0"/>
                </a:lnTo>
                <a:lnTo>
                  <a:pt x="564" y="1"/>
                </a:lnTo>
                <a:lnTo>
                  <a:pt x="552" y="3"/>
                </a:lnTo>
                <a:lnTo>
                  <a:pt x="541" y="8"/>
                </a:lnTo>
                <a:lnTo>
                  <a:pt x="532" y="13"/>
                </a:lnTo>
                <a:lnTo>
                  <a:pt x="522" y="19"/>
                </a:lnTo>
                <a:lnTo>
                  <a:pt x="513" y="27"/>
                </a:lnTo>
                <a:lnTo>
                  <a:pt x="507" y="37"/>
                </a:lnTo>
                <a:lnTo>
                  <a:pt x="500" y="46"/>
                </a:lnTo>
                <a:lnTo>
                  <a:pt x="371" y="318"/>
                </a:lnTo>
                <a:lnTo>
                  <a:pt x="70" y="362"/>
                </a:lnTo>
                <a:lnTo>
                  <a:pt x="60" y="364"/>
                </a:lnTo>
                <a:lnTo>
                  <a:pt x="49" y="368"/>
                </a:lnTo>
                <a:lnTo>
                  <a:pt x="39" y="374"/>
                </a:lnTo>
                <a:lnTo>
                  <a:pt x="29" y="380"/>
                </a:lnTo>
                <a:lnTo>
                  <a:pt x="22" y="388"/>
                </a:lnTo>
                <a:lnTo>
                  <a:pt x="14" y="396"/>
                </a:lnTo>
                <a:lnTo>
                  <a:pt x="9" y="406"/>
                </a:lnTo>
                <a:lnTo>
                  <a:pt x="5" y="416"/>
                </a:lnTo>
                <a:lnTo>
                  <a:pt x="1" y="427"/>
                </a:lnTo>
                <a:lnTo>
                  <a:pt x="0" y="438"/>
                </a:lnTo>
                <a:lnTo>
                  <a:pt x="0" y="449"/>
                </a:lnTo>
                <a:lnTo>
                  <a:pt x="2" y="460"/>
                </a:lnTo>
                <a:lnTo>
                  <a:pt x="6" y="470"/>
                </a:lnTo>
                <a:lnTo>
                  <a:pt x="10" y="481"/>
                </a:lnTo>
                <a:lnTo>
                  <a:pt x="16" y="489"/>
                </a:lnTo>
                <a:lnTo>
                  <a:pt x="24" y="498"/>
                </a:lnTo>
                <a:lnTo>
                  <a:pt x="243" y="717"/>
                </a:lnTo>
                <a:lnTo>
                  <a:pt x="192" y="1022"/>
                </a:lnTo>
                <a:lnTo>
                  <a:pt x="191" y="1034"/>
                </a:lnTo>
                <a:lnTo>
                  <a:pt x="191" y="1044"/>
                </a:lnTo>
                <a:lnTo>
                  <a:pt x="194" y="1055"/>
                </a:lnTo>
                <a:lnTo>
                  <a:pt x="198" y="1066"/>
                </a:lnTo>
                <a:lnTo>
                  <a:pt x="203" y="1077"/>
                </a:lnTo>
                <a:lnTo>
                  <a:pt x="210" y="1085"/>
                </a:lnTo>
                <a:lnTo>
                  <a:pt x="217" y="1094"/>
                </a:lnTo>
                <a:lnTo>
                  <a:pt x="227" y="1102"/>
                </a:lnTo>
                <a:lnTo>
                  <a:pt x="238" y="1108"/>
                </a:lnTo>
                <a:lnTo>
                  <a:pt x="250" y="1112"/>
                </a:lnTo>
                <a:lnTo>
                  <a:pt x="262" y="1115"/>
                </a:lnTo>
                <a:lnTo>
                  <a:pt x="275" y="1116"/>
                </a:lnTo>
                <a:lnTo>
                  <a:pt x="284" y="1116"/>
                </a:lnTo>
                <a:lnTo>
                  <a:pt x="295" y="1113"/>
                </a:lnTo>
                <a:lnTo>
                  <a:pt x="305" y="1110"/>
                </a:lnTo>
                <a:lnTo>
                  <a:pt x="314" y="1106"/>
                </a:lnTo>
                <a:lnTo>
                  <a:pt x="576" y="966"/>
                </a:lnTo>
                <a:lnTo>
                  <a:pt x="837" y="1106"/>
                </a:lnTo>
                <a:lnTo>
                  <a:pt x="847" y="1110"/>
                </a:lnTo>
                <a:lnTo>
                  <a:pt x="857" y="1113"/>
                </a:lnTo>
                <a:lnTo>
                  <a:pt x="867" y="1116"/>
                </a:lnTo>
                <a:lnTo>
                  <a:pt x="877" y="1116"/>
                </a:lnTo>
                <a:lnTo>
                  <a:pt x="890" y="1115"/>
                </a:lnTo>
                <a:lnTo>
                  <a:pt x="902" y="1112"/>
                </a:lnTo>
                <a:lnTo>
                  <a:pt x="914" y="1108"/>
                </a:lnTo>
                <a:lnTo>
                  <a:pt x="926" y="1102"/>
                </a:lnTo>
                <a:lnTo>
                  <a:pt x="934" y="1094"/>
                </a:lnTo>
                <a:lnTo>
                  <a:pt x="943" y="1085"/>
                </a:lnTo>
                <a:lnTo>
                  <a:pt x="950" y="1077"/>
                </a:lnTo>
                <a:lnTo>
                  <a:pt x="954" y="1066"/>
                </a:lnTo>
                <a:lnTo>
                  <a:pt x="958" y="1055"/>
                </a:lnTo>
                <a:lnTo>
                  <a:pt x="960" y="1044"/>
                </a:lnTo>
                <a:lnTo>
                  <a:pt x="960" y="1034"/>
                </a:lnTo>
                <a:lnTo>
                  <a:pt x="959" y="1022"/>
                </a:lnTo>
                <a:lnTo>
                  <a:pt x="909" y="717"/>
                </a:lnTo>
                <a:lnTo>
                  <a:pt x="1129" y="498"/>
                </a:lnTo>
                <a:lnTo>
                  <a:pt x="1136" y="489"/>
                </a:lnTo>
                <a:lnTo>
                  <a:pt x="1142" y="481"/>
                </a:lnTo>
                <a:lnTo>
                  <a:pt x="1147" y="470"/>
                </a:lnTo>
                <a:lnTo>
                  <a:pt x="1150" y="460"/>
                </a:lnTo>
                <a:lnTo>
                  <a:pt x="1152" y="449"/>
                </a:lnTo>
                <a:lnTo>
                  <a:pt x="1152" y="438"/>
                </a:lnTo>
                <a:lnTo>
                  <a:pt x="1150" y="427"/>
                </a:lnTo>
                <a:lnTo>
                  <a:pt x="1147" y="4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 altLang="zh-CN"/>
          </a:p>
        </p:txBody>
      </p:sp>
      <p:sp>
        <p:nvSpPr>
          <p:cNvPr id="82" name="Rectangle 1"/>
          <p:cNvSpPr/>
          <p:nvPr/>
        </p:nvSpPr>
        <p:spPr>
          <a:xfrm>
            <a:off x="7512933" y="2758880"/>
            <a:ext cx="3490624" cy="639763"/>
          </a:xfrm>
          <a:prstGeom prst="rect">
            <a:avLst/>
          </a:prstGeom>
        </p:spPr>
        <p:txBody>
          <a:bodyPr anchor="ctr"/>
          <a:lstStyle/>
          <a:p>
            <a:pPr algn="ctr" defTabSz="914082" eaLnBrk="1" fontAlgn="auto" hangingPunct="1">
              <a:spcAft>
                <a:spcPts val="0"/>
              </a:spcAft>
              <a:defRPr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V</a:t>
            </a:r>
            <a:r>
              <a:rPr lang="en-US" altLang="zh-CN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ernox · </a:t>
            </a:r>
            <a:r>
              <a:rPr lang="zh-CN" alt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高性能</a:t>
            </a:r>
            <a:endParaRPr lang="en-US" sz="2800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402020204030203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4439" y="2907687"/>
            <a:ext cx="335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Vernox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所有操作皆在内存进行，极大减少了磁盘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对读写性能的影响。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592845" y="1309076"/>
            <a:ext cx="3836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Vernox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实现了真正基于成本的索引查询。</a:t>
            </a: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每次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查询时，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Vernox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会自动以操作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   本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更少的条件作为索引进行下一步查询。</a:t>
            </a: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"/>
          <p:cNvSpPr/>
          <p:nvPr/>
        </p:nvSpPr>
        <p:spPr>
          <a:xfrm>
            <a:off x="7721600" y="-5272"/>
            <a:ext cx="4470400" cy="6858000"/>
          </a:xfrm>
          <a:prstGeom prst="rect">
            <a:avLst/>
          </a:prstGeom>
          <a:solidFill>
            <a:srgbClr val="45C1A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00" name="组合 99"/>
          <p:cNvGrpSpPr/>
          <p:nvPr/>
        </p:nvGrpSpPr>
        <p:grpSpPr>
          <a:xfrm>
            <a:off x="489627" y="1689100"/>
            <a:ext cx="6840604" cy="3441293"/>
            <a:chOff x="1378626" y="1498600"/>
            <a:chExt cx="9289375" cy="4673193"/>
          </a:xfrm>
        </p:grpSpPr>
        <p:sp>
          <p:nvSpPr>
            <p:cNvPr id="2" name="Oval 5"/>
            <p:cNvSpPr>
              <a:spLocks noChangeArrowheads="1"/>
            </p:cNvSpPr>
            <p:nvPr/>
          </p:nvSpPr>
          <p:spPr bwMode="auto">
            <a:xfrm>
              <a:off x="4966938" y="3085037"/>
              <a:ext cx="1448097" cy="1470411"/>
            </a:xfrm>
            <a:prstGeom prst="ellipse">
              <a:avLst/>
            </a:prstGeom>
            <a:solidFill>
              <a:srgbClr val="0E7FB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9744098" y="3085038"/>
              <a:ext cx="923903" cy="941065"/>
            </a:xfrm>
            <a:prstGeom prst="ellipse">
              <a:avLst/>
            </a:pr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7754897" y="3555569"/>
              <a:ext cx="720703" cy="734091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7608767" y="1719497"/>
              <a:ext cx="720703" cy="736320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634088" y="1498600"/>
              <a:ext cx="945579" cy="957217"/>
            </a:xfrm>
            <a:prstGeom prst="ellipse">
              <a:avLst/>
            </a:pr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3976252" y="1971631"/>
              <a:ext cx="725165" cy="736320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247014" y="1741809"/>
              <a:ext cx="725165" cy="736320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1378626" y="5128884"/>
              <a:ext cx="1020789" cy="1042909"/>
            </a:xfrm>
            <a:prstGeom prst="ellipse">
              <a:avLst/>
            </a:pr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2327299" y="3039622"/>
              <a:ext cx="1050973" cy="1060647"/>
            </a:xfrm>
            <a:prstGeom prst="ellipse">
              <a:avLst/>
            </a:pr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819284" y="5418949"/>
              <a:ext cx="725165" cy="734091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7902368" y="4940769"/>
              <a:ext cx="1078129" cy="1101492"/>
            </a:xfrm>
            <a:prstGeom prst="ellipse">
              <a:avLst/>
            </a:pr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264475" y="4559908"/>
              <a:ext cx="725165" cy="736320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cxnSp>
          <p:nvCxnSpPr>
            <p:cNvPr id="14" name="Straight Connector 21"/>
            <p:cNvCxnSpPr>
              <a:stCxn id="7" idx="6"/>
              <a:endCxn id="6" idx="2"/>
            </p:cNvCxnSpPr>
            <p:nvPr/>
          </p:nvCxnSpPr>
          <p:spPr>
            <a:xfrm flipV="1">
              <a:off x="4701418" y="1977209"/>
              <a:ext cx="932671" cy="36258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5"/>
            <p:cNvCxnSpPr>
              <a:stCxn id="7" idx="2"/>
              <a:endCxn id="8" idx="6"/>
            </p:cNvCxnSpPr>
            <p:nvPr/>
          </p:nvCxnSpPr>
          <p:spPr>
            <a:xfrm flipH="1" flipV="1">
              <a:off x="2972180" y="2109970"/>
              <a:ext cx="1004073" cy="22982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7"/>
            <p:cNvCxnSpPr>
              <a:stCxn id="8" idx="4"/>
              <a:endCxn id="10" idx="0"/>
            </p:cNvCxnSpPr>
            <p:nvPr/>
          </p:nvCxnSpPr>
          <p:spPr>
            <a:xfrm>
              <a:off x="2609596" y="2478130"/>
              <a:ext cx="243189" cy="56149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9"/>
            <p:cNvCxnSpPr>
              <a:stCxn id="10" idx="3"/>
              <a:endCxn id="9" idx="0"/>
            </p:cNvCxnSpPr>
            <p:nvPr/>
          </p:nvCxnSpPr>
          <p:spPr>
            <a:xfrm flipH="1">
              <a:off x="1889021" y="3944940"/>
              <a:ext cx="592191" cy="118394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1"/>
            <p:cNvCxnSpPr>
              <a:stCxn id="7" idx="5"/>
              <a:endCxn id="2" idx="1"/>
            </p:cNvCxnSpPr>
            <p:nvPr/>
          </p:nvCxnSpPr>
          <p:spPr>
            <a:xfrm>
              <a:off x="4595219" y="2600119"/>
              <a:ext cx="583788" cy="70025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4"/>
            <p:cNvCxnSpPr>
              <a:stCxn id="2" idx="2"/>
              <a:endCxn id="10" idx="6"/>
            </p:cNvCxnSpPr>
            <p:nvPr/>
          </p:nvCxnSpPr>
          <p:spPr>
            <a:xfrm flipH="1" flipV="1">
              <a:off x="3378273" y="3569946"/>
              <a:ext cx="1588665" cy="2502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6"/>
            <p:cNvCxnSpPr>
              <a:stCxn id="2" idx="3"/>
              <a:endCxn id="13" idx="6"/>
            </p:cNvCxnSpPr>
            <p:nvPr/>
          </p:nvCxnSpPr>
          <p:spPr>
            <a:xfrm flipH="1">
              <a:off x="3989641" y="4340113"/>
              <a:ext cx="1189367" cy="5879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8"/>
            <p:cNvCxnSpPr>
              <a:stCxn id="13" idx="3"/>
              <a:endCxn id="9" idx="6"/>
            </p:cNvCxnSpPr>
            <p:nvPr/>
          </p:nvCxnSpPr>
          <p:spPr>
            <a:xfrm flipH="1">
              <a:off x="2399415" y="5188397"/>
              <a:ext cx="971259" cy="4619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40"/>
            <p:cNvCxnSpPr>
              <a:stCxn id="13" idx="1"/>
              <a:endCxn id="10" idx="5"/>
            </p:cNvCxnSpPr>
            <p:nvPr/>
          </p:nvCxnSpPr>
          <p:spPr>
            <a:xfrm flipH="1" flipV="1">
              <a:off x="3224361" y="3944940"/>
              <a:ext cx="146313" cy="7228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2"/>
            <p:cNvCxnSpPr>
              <a:stCxn id="2" idx="0"/>
              <a:endCxn id="6" idx="4"/>
            </p:cNvCxnSpPr>
            <p:nvPr/>
          </p:nvCxnSpPr>
          <p:spPr>
            <a:xfrm flipV="1">
              <a:off x="5690987" y="2455816"/>
              <a:ext cx="415891" cy="62922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4"/>
            <p:cNvCxnSpPr>
              <a:stCxn id="2" idx="4"/>
              <a:endCxn id="11" idx="0"/>
            </p:cNvCxnSpPr>
            <p:nvPr/>
          </p:nvCxnSpPr>
          <p:spPr>
            <a:xfrm>
              <a:off x="5690987" y="4555448"/>
              <a:ext cx="490880" cy="86350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6"/>
            <p:cNvCxnSpPr>
              <a:stCxn id="13" idx="5"/>
              <a:endCxn id="11" idx="2"/>
            </p:cNvCxnSpPr>
            <p:nvPr/>
          </p:nvCxnSpPr>
          <p:spPr>
            <a:xfrm>
              <a:off x="3883441" y="5188397"/>
              <a:ext cx="1935843" cy="5975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8"/>
            <p:cNvCxnSpPr>
              <a:stCxn id="10" idx="7"/>
              <a:endCxn id="7" idx="3"/>
            </p:cNvCxnSpPr>
            <p:nvPr/>
          </p:nvCxnSpPr>
          <p:spPr>
            <a:xfrm flipV="1">
              <a:off x="3224360" y="2600119"/>
              <a:ext cx="858091" cy="59483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0"/>
            <p:cNvCxnSpPr>
              <a:stCxn id="6" idx="6"/>
              <a:endCxn id="5" idx="2"/>
            </p:cNvCxnSpPr>
            <p:nvPr/>
          </p:nvCxnSpPr>
          <p:spPr>
            <a:xfrm>
              <a:off x="6579667" y="1977209"/>
              <a:ext cx="1029100" cy="1104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2"/>
            <p:cNvCxnSpPr>
              <a:stCxn id="5" idx="6"/>
              <a:endCxn id="3" idx="1"/>
            </p:cNvCxnSpPr>
            <p:nvPr/>
          </p:nvCxnSpPr>
          <p:spPr>
            <a:xfrm>
              <a:off x="8329469" y="2087658"/>
              <a:ext cx="1549931" cy="11351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54"/>
            <p:cNvCxnSpPr>
              <a:stCxn id="2" idx="6"/>
              <a:endCxn id="4" idx="2"/>
            </p:cNvCxnSpPr>
            <p:nvPr/>
          </p:nvCxnSpPr>
          <p:spPr>
            <a:xfrm>
              <a:off x="6415035" y="3820243"/>
              <a:ext cx="1339861" cy="1023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56"/>
            <p:cNvCxnSpPr>
              <a:stCxn id="5" idx="4"/>
              <a:endCxn id="4" idx="0"/>
            </p:cNvCxnSpPr>
            <p:nvPr/>
          </p:nvCxnSpPr>
          <p:spPr>
            <a:xfrm>
              <a:off x="7969120" y="2455817"/>
              <a:ext cx="146129" cy="1099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58"/>
            <p:cNvCxnSpPr>
              <a:stCxn id="6" idx="5"/>
              <a:endCxn id="4" idx="1"/>
            </p:cNvCxnSpPr>
            <p:nvPr/>
          </p:nvCxnSpPr>
          <p:spPr>
            <a:xfrm>
              <a:off x="6441189" y="2315635"/>
              <a:ext cx="1419251" cy="13474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60"/>
            <p:cNvCxnSpPr>
              <a:stCxn id="4" idx="6"/>
              <a:endCxn id="3" idx="2"/>
            </p:cNvCxnSpPr>
            <p:nvPr/>
          </p:nvCxnSpPr>
          <p:spPr>
            <a:xfrm flipV="1">
              <a:off x="8475599" y="3555571"/>
              <a:ext cx="1268499" cy="36704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62"/>
            <p:cNvCxnSpPr>
              <a:stCxn id="12" idx="2"/>
              <a:endCxn id="11" idx="6"/>
            </p:cNvCxnSpPr>
            <p:nvPr/>
          </p:nvCxnSpPr>
          <p:spPr>
            <a:xfrm flipH="1">
              <a:off x="6544450" y="5491515"/>
              <a:ext cx="1357917" cy="294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64"/>
            <p:cNvCxnSpPr>
              <a:endCxn id="12" idx="1"/>
            </p:cNvCxnSpPr>
            <p:nvPr/>
          </p:nvCxnSpPr>
          <p:spPr>
            <a:xfrm>
              <a:off x="6181867" y="4340112"/>
              <a:ext cx="1878388" cy="7619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6"/>
            <p:cNvCxnSpPr>
              <a:stCxn id="12" idx="0"/>
              <a:endCxn id="4" idx="5"/>
            </p:cNvCxnSpPr>
            <p:nvPr/>
          </p:nvCxnSpPr>
          <p:spPr>
            <a:xfrm flipH="1" flipV="1">
              <a:off x="8370056" y="4182155"/>
              <a:ext cx="71377" cy="7586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69"/>
            <p:cNvCxnSpPr>
              <a:stCxn id="12" idx="7"/>
              <a:endCxn id="3" idx="4"/>
            </p:cNvCxnSpPr>
            <p:nvPr/>
          </p:nvCxnSpPr>
          <p:spPr>
            <a:xfrm flipV="1">
              <a:off x="8822609" y="4026103"/>
              <a:ext cx="1383441" cy="10759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71"/>
            <p:cNvCxnSpPr>
              <a:stCxn id="9" idx="5"/>
              <a:endCxn id="11" idx="3"/>
            </p:cNvCxnSpPr>
            <p:nvPr/>
          </p:nvCxnSpPr>
          <p:spPr>
            <a:xfrm>
              <a:off x="2249925" y="6019063"/>
              <a:ext cx="3675559" cy="264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73"/>
            <p:cNvCxnSpPr>
              <a:stCxn id="11" idx="7"/>
              <a:endCxn id="4" idx="3"/>
            </p:cNvCxnSpPr>
            <p:nvPr/>
          </p:nvCxnSpPr>
          <p:spPr>
            <a:xfrm flipV="1">
              <a:off x="6438251" y="4182155"/>
              <a:ext cx="1422189" cy="13443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75"/>
            <p:cNvCxnSpPr>
              <a:stCxn id="2" idx="2"/>
              <a:endCxn id="8" idx="5"/>
            </p:cNvCxnSpPr>
            <p:nvPr/>
          </p:nvCxnSpPr>
          <p:spPr>
            <a:xfrm flipH="1" flipV="1">
              <a:off x="2865980" y="2370298"/>
              <a:ext cx="2100957" cy="14499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5"/>
            <p:cNvSpPr>
              <a:spLocks noEditPoints="1"/>
            </p:cNvSpPr>
            <p:nvPr/>
          </p:nvSpPr>
          <p:spPr bwMode="auto">
            <a:xfrm>
              <a:off x="5343241" y="3602333"/>
              <a:ext cx="695492" cy="469208"/>
            </a:xfrm>
            <a:custGeom>
              <a:avLst/>
              <a:gdLst>
                <a:gd name="T0" fmla="*/ 135 w 157"/>
                <a:gd name="T1" fmla="*/ 46 h 106"/>
                <a:gd name="T2" fmla="*/ 136 w 157"/>
                <a:gd name="T3" fmla="*/ 37 h 106"/>
                <a:gd name="T4" fmla="*/ 99 w 157"/>
                <a:gd name="T5" fmla="*/ 0 h 106"/>
                <a:gd name="T6" fmla="*/ 73 w 157"/>
                <a:gd name="T7" fmla="*/ 18 h 106"/>
                <a:gd name="T8" fmla="*/ 45 w 157"/>
                <a:gd name="T9" fmla="*/ 8 h 106"/>
                <a:gd name="T10" fmla="*/ 19 w 157"/>
                <a:gd name="T11" fmla="*/ 39 h 106"/>
                <a:gd name="T12" fmla="*/ 20 w 157"/>
                <a:gd name="T13" fmla="*/ 47 h 106"/>
                <a:gd name="T14" fmla="*/ 0 w 157"/>
                <a:gd name="T15" fmla="*/ 75 h 106"/>
                <a:gd name="T16" fmla="*/ 31 w 157"/>
                <a:gd name="T17" fmla="*/ 106 h 106"/>
                <a:gd name="T18" fmla="*/ 126 w 157"/>
                <a:gd name="T19" fmla="*/ 106 h 106"/>
                <a:gd name="T20" fmla="*/ 157 w 157"/>
                <a:gd name="T21" fmla="*/ 75 h 106"/>
                <a:gd name="T22" fmla="*/ 135 w 157"/>
                <a:gd name="T23" fmla="*/ 46 h 106"/>
                <a:gd name="T24" fmla="*/ 120 w 157"/>
                <a:gd name="T25" fmla="*/ 100 h 106"/>
                <a:gd name="T26" fmla="*/ 79 w 157"/>
                <a:gd name="T27" fmla="*/ 100 h 106"/>
                <a:gd name="T28" fmla="*/ 103 w 157"/>
                <a:gd name="T29" fmla="*/ 75 h 106"/>
                <a:gd name="T30" fmla="*/ 102 w 157"/>
                <a:gd name="T31" fmla="*/ 72 h 106"/>
                <a:gd name="T32" fmla="*/ 92 w 157"/>
                <a:gd name="T33" fmla="*/ 72 h 106"/>
                <a:gd name="T34" fmla="*/ 92 w 157"/>
                <a:gd name="T35" fmla="*/ 68 h 106"/>
                <a:gd name="T36" fmla="*/ 92 w 157"/>
                <a:gd name="T37" fmla="*/ 37 h 106"/>
                <a:gd name="T38" fmla="*/ 90 w 157"/>
                <a:gd name="T39" fmla="*/ 35 h 106"/>
                <a:gd name="T40" fmla="*/ 64 w 157"/>
                <a:gd name="T41" fmla="*/ 35 h 106"/>
                <a:gd name="T42" fmla="*/ 62 w 157"/>
                <a:gd name="T43" fmla="*/ 37 h 106"/>
                <a:gd name="T44" fmla="*/ 62 w 157"/>
                <a:gd name="T45" fmla="*/ 68 h 106"/>
                <a:gd name="T46" fmla="*/ 62 w 157"/>
                <a:gd name="T47" fmla="*/ 73 h 106"/>
                <a:gd name="T48" fmla="*/ 51 w 157"/>
                <a:gd name="T49" fmla="*/ 73 h 106"/>
                <a:gd name="T50" fmla="*/ 50 w 157"/>
                <a:gd name="T51" fmla="*/ 76 h 106"/>
                <a:gd name="T52" fmla="*/ 75 w 157"/>
                <a:gd name="T53" fmla="*/ 100 h 106"/>
                <a:gd name="T54" fmla="*/ 38 w 157"/>
                <a:gd name="T55" fmla="*/ 100 h 106"/>
                <a:gd name="T56" fmla="*/ 11 w 157"/>
                <a:gd name="T57" fmla="*/ 74 h 106"/>
                <a:gd name="T58" fmla="*/ 29 w 157"/>
                <a:gd name="T59" fmla="*/ 50 h 106"/>
                <a:gd name="T60" fmla="*/ 28 w 157"/>
                <a:gd name="T61" fmla="*/ 44 h 106"/>
                <a:gd name="T62" fmla="*/ 50 w 157"/>
                <a:gd name="T63" fmla="*/ 17 h 106"/>
                <a:gd name="T64" fmla="*/ 74 w 157"/>
                <a:gd name="T65" fmla="*/ 29 h 106"/>
                <a:gd name="T66" fmla="*/ 97 w 157"/>
                <a:gd name="T67" fmla="*/ 10 h 106"/>
                <a:gd name="T68" fmla="*/ 128 w 157"/>
                <a:gd name="T69" fmla="*/ 42 h 106"/>
                <a:gd name="T70" fmla="*/ 127 w 157"/>
                <a:gd name="T71" fmla="*/ 49 h 106"/>
                <a:gd name="T72" fmla="*/ 147 w 157"/>
                <a:gd name="T73" fmla="*/ 74 h 106"/>
                <a:gd name="T74" fmla="*/ 120 w 157"/>
                <a:gd name="T75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41" name="Group 77"/>
            <p:cNvGrpSpPr/>
            <p:nvPr/>
          </p:nvGrpSpPr>
          <p:grpSpPr>
            <a:xfrm>
              <a:off x="7924800" y="3686567"/>
              <a:ext cx="412808" cy="420955"/>
              <a:chOff x="7160655" y="2178006"/>
              <a:chExt cx="379359" cy="386846"/>
            </a:xfrm>
            <a:solidFill>
              <a:schemeClr val="bg1"/>
            </a:solidFill>
          </p:grpSpPr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7277956" y="2178006"/>
                <a:ext cx="262058" cy="262058"/>
              </a:xfrm>
              <a:custGeom>
                <a:avLst/>
                <a:gdLst>
                  <a:gd name="T0" fmla="*/ 65 w 79"/>
                  <a:gd name="T1" fmla="*/ 14 h 79"/>
                  <a:gd name="T2" fmla="*/ 14 w 79"/>
                  <a:gd name="T3" fmla="*/ 14 h 79"/>
                  <a:gd name="T4" fmla="*/ 11 w 79"/>
                  <a:gd name="T5" fmla="*/ 63 h 79"/>
                  <a:gd name="T6" fmla="*/ 11 w 79"/>
                  <a:gd name="T7" fmla="*/ 63 h 79"/>
                  <a:gd name="T8" fmla="*/ 17 w 79"/>
                  <a:gd name="T9" fmla="*/ 68 h 79"/>
                  <a:gd name="T10" fmla="*/ 64 w 79"/>
                  <a:gd name="T11" fmla="*/ 65 h 79"/>
                  <a:gd name="T12" fmla="*/ 65 w 79"/>
                  <a:gd name="T13" fmla="*/ 14 h 79"/>
                  <a:gd name="T14" fmla="*/ 58 w 79"/>
                  <a:gd name="T15" fmla="*/ 59 h 79"/>
                  <a:gd name="T16" fmla="*/ 20 w 79"/>
                  <a:gd name="T17" fmla="*/ 59 h 79"/>
                  <a:gd name="T18" fmla="*/ 20 w 79"/>
                  <a:gd name="T19" fmla="*/ 21 h 79"/>
                  <a:gd name="T20" fmla="*/ 58 w 79"/>
                  <a:gd name="T21" fmla="*/ 21 h 79"/>
                  <a:gd name="T22" fmla="*/ 58 w 79"/>
                  <a:gd name="T23" fmla="*/ 5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79">
                    <a:moveTo>
                      <a:pt x="65" y="14"/>
                    </a:moveTo>
                    <a:cubicBezTo>
                      <a:pt x="51" y="0"/>
                      <a:pt x="28" y="0"/>
                      <a:pt x="14" y="14"/>
                    </a:cubicBezTo>
                    <a:cubicBezTo>
                      <a:pt x="0" y="28"/>
                      <a:pt x="0" y="49"/>
                      <a:pt x="11" y="6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4" y="66"/>
                      <a:pt x="15" y="67"/>
                      <a:pt x="17" y="68"/>
                    </a:cubicBezTo>
                    <a:cubicBezTo>
                      <a:pt x="31" y="79"/>
                      <a:pt x="51" y="78"/>
                      <a:pt x="64" y="65"/>
                    </a:cubicBezTo>
                    <a:cubicBezTo>
                      <a:pt x="78" y="51"/>
                      <a:pt x="79" y="29"/>
                      <a:pt x="65" y="14"/>
                    </a:cubicBezTo>
                    <a:close/>
                    <a:moveTo>
                      <a:pt x="58" y="59"/>
                    </a:moveTo>
                    <a:cubicBezTo>
                      <a:pt x="47" y="69"/>
                      <a:pt x="30" y="69"/>
                      <a:pt x="20" y="59"/>
                    </a:cubicBezTo>
                    <a:cubicBezTo>
                      <a:pt x="9" y="48"/>
                      <a:pt x="9" y="31"/>
                      <a:pt x="20" y="21"/>
                    </a:cubicBezTo>
                    <a:cubicBezTo>
                      <a:pt x="31" y="10"/>
                      <a:pt x="48" y="10"/>
                      <a:pt x="58" y="21"/>
                    </a:cubicBezTo>
                    <a:cubicBezTo>
                      <a:pt x="69" y="31"/>
                      <a:pt x="69" y="48"/>
                      <a:pt x="5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7160655" y="2400130"/>
                <a:ext cx="159730" cy="164722"/>
              </a:xfrm>
              <a:custGeom>
                <a:avLst/>
                <a:gdLst>
                  <a:gd name="T0" fmla="*/ 0 w 64"/>
                  <a:gd name="T1" fmla="*/ 52 h 66"/>
                  <a:gd name="T2" fmla="*/ 12 w 64"/>
                  <a:gd name="T3" fmla="*/ 66 h 66"/>
                  <a:gd name="T4" fmla="*/ 64 w 64"/>
                  <a:gd name="T5" fmla="*/ 8 h 66"/>
                  <a:gd name="T6" fmla="*/ 55 w 64"/>
                  <a:gd name="T7" fmla="*/ 0 h 66"/>
                  <a:gd name="T8" fmla="*/ 0 w 64"/>
                  <a:gd name="T9" fmla="*/ 5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2"/>
                    </a:moveTo>
                    <a:lnTo>
                      <a:pt x="12" y="66"/>
                    </a:lnTo>
                    <a:lnTo>
                      <a:pt x="64" y="8"/>
                    </a:lnTo>
                    <a:lnTo>
                      <a:pt x="55" y="0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7412728" y="2265358"/>
                <a:ext cx="99831" cy="119797"/>
              </a:xfrm>
              <a:custGeom>
                <a:avLst/>
                <a:gdLst>
                  <a:gd name="T0" fmla="*/ 16 w 30"/>
                  <a:gd name="T1" fmla="*/ 0 h 36"/>
                  <a:gd name="T2" fmla="*/ 0 w 30"/>
                  <a:gd name="T3" fmla="*/ 34 h 36"/>
                  <a:gd name="T4" fmla="*/ 6 w 30"/>
                  <a:gd name="T5" fmla="*/ 36 h 36"/>
                  <a:gd name="T6" fmla="*/ 16 w 3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cubicBezTo>
                      <a:pt x="20" y="26"/>
                      <a:pt x="0" y="34"/>
                      <a:pt x="0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0" y="21"/>
                      <a:pt x="16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2584904" y="3327173"/>
              <a:ext cx="535763" cy="529107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46" name="Group 89"/>
            <p:cNvGrpSpPr/>
            <p:nvPr/>
          </p:nvGrpSpPr>
          <p:grpSpPr>
            <a:xfrm>
              <a:off x="5907330" y="1741810"/>
              <a:ext cx="549073" cy="502484"/>
              <a:chOff x="6726389" y="1486674"/>
              <a:chExt cx="411805" cy="376863"/>
            </a:xfrm>
            <a:solidFill>
              <a:schemeClr val="bg1"/>
            </a:solidFill>
          </p:grpSpPr>
          <p:sp>
            <p:nvSpPr>
              <p:cNvPr id="47" name="Oval 52"/>
              <p:cNvSpPr>
                <a:spLocks noChangeArrowheads="1"/>
              </p:cNvSpPr>
              <p:nvPr/>
            </p:nvSpPr>
            <p:spPr bwMode="auto">
              <a:xfrm>
                <a:off x="6773808" y="1786168"/>
                <a:ext cx="44924" cy="424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" name="Oval 53"/>
              <p:cNvSpPr>
                <a:spLocks noChangeArrowheads="1"/>
              </p:cNvSpPr>
              <p:nvPr/>
            </p:nvSpPr>
            <p:spPr bwMode="auto">
              <a:xfrm>
                <a:off x="6748851" y="1836083"/>
                <a:ext cx="24958" cy="274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" name="Freeform 54"/>
              <p:cNvSpPr>
                <a:spLocks/>
              </p:cNvSpPr>
              <p:nvPr/>
            </p:nvSpPr>
            <p:spPr bwMode="auto">
              <a:xfrm>
                <a:off x="6726389" y="1486674"/>
                <a:ext cx="411805" cy="292007"/>
              </a:xfrm>
              <a:custGeom>
                <a:avLst/>
                <a:gdLst>
                  <a:gd name="T0" fmla="*/ 124 w 124"/>
                  <a:gd name="T1" fmla="*/ 34 h 88"/>
                  <a:gd name="T2" fmla="*/ 99 w 124"/>
                  <a:gd name="T3" fmla="*/ 9 h 88"/>
                  <a:gd name="T4" fmla="*/ 93 w 124"/>
                  <a:gd name="T5" fmla="*/ 10 h 88"/>
                  <a:gd name="T6" fmla="*/ 74 w 124"/>
                  <a:gd name="T7" fmla="*/ 0 h 88"/>
                  <a:gd name="T8" fmla="*/ 60 w 124"/>
                  <a:gd name="T9" fmla="*/ 5 h 88"/>
                  <a:gd name="T10" fmla="*/ 46 w 124"/>
                  <a:gd name="T11" fmla="*/ 0 h 88"/>
                  <a:gd name="T12" fmla="*/ 31 w 124"/>
                  <a:gd name="T13" fmla="*/ 5 h 88"/>
                  <a:gd name="T14" fmla="*/ 25 w 124"/>
                  <a:gd name="T15" fmla="*/ 5 h 88"/>
                  <a:gd name="T16" fmla="*/ 0 w 124"/>
                  <a:gd name="T17" fmla="*/ 30 h 88"/>
                  <a:gd name="T18" fmla="*/ 3 w 124"/>
                  <a:gd name="T19" fmla="*/ 43 h 88"/>
                  <a:gd name="T20" fmla="*/ 0 w 124"/>
                  <a:gd name="T21" fmla="*/ 55 h 88"/>
                  <a:gd name="T22" fmla="*/ 25 w 124"/>
                  <a:gd name="T23" fmla="*/ 80 h 88"/>
                  <a:gd name="T24" fmla="*/ 28 w 124"/>
                  <a:gd name="T25" fmla="*/ 80 h 88"/>
                  <a:gd name="T26" fmla="*/ 46 w 124"/>
                  <a:gd name="T27" fmla="*/ 88 h 88"/>
                  <a:gd name="T28" fmla="*/ 64 w 124"/>
                  <a:gd name="T29" fmla="*/ 80 h 88"/>
                  <a:gd name="T30" fmla="*/ 79 w 124"/>
                  <a:gd name="T31" fmla="*/ 85 h 88"/>
                  <a:gd name="T32" fmla="*/ 104 w 124"/>
                  <a:gd name="T33" fmla="*/ 60 h 88"/>
                  <a:gd name="T34" fmla="*/ 104 w 124"/>
                  <a:gd name="T35" fmla="*/ 59 h 88"/>
                  <a:gd name="T36" fmla="*/ 124 w 124"/>
                  <a:gd name="T37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88">
                    <a:moveTo>
                      <a:pt x="124" y="34"/>
                    </a:moveTo>
                    <a:cubicBezTo>
                      <a:pt x="124" y="21"/>
                      <a:pt x="113" y="9"/>
                      <a:pt x="99" y="9"/>
                    </a:cubicBezTo>
                    <a:cubicBezTo>
                      <a:pt x="97" y="9"/>
                      <a:pt x="95" y="10"/>
                      <a:pt x="93" y="10"/>
                    </a:cubicBezTo>
                    <a:cubicBezTo>
                      <a:pt x="89" y="4"/>
                      <a:pt x="82" y="0"/>
                      <a:pt x="74" y="0"/>
                    </a:cubicBezTo>
                    <a:cubicBezTo>
                      <a:pt x="69" y="0"/>
                      <a:pt x="64" y="2"/>
                      <a:pt x="60" y="5"/>
                    </a:cubicBezTo>
                    <a:cubicBezTo>
                      <a:pt x="56" y="2"/>
                      <a:pt x="51" y="0"/>
                      <a:pt x="46" y="0"/>
                    </a:cubicBezTo>
                    <a:cubicBezTo>
                      <a:pt x="40" y="0"/>
                      <a:pt x="35" y="2"/>
                      <a:pt x="31" y="5"/>
                    </a:cubicBezTo>
                    <a:cubicBezTo>
                      <a:pt x="29" y="5"/>
                      <a:pt x="27" y="5"/>
                      <a:pt x="25" y="5"/>
                    </a:cubicBezTo>
                    <a:cubicBezTo>
                      <a:pt x="11" y="5"/>
                      <a:pt x="0" y="16"/>
                      <a:pt x="0" y="30"/>
                    </a:cubicBezTo>
                    <a:cubicBezTo>
                      <a:pt x="0" y="35"/>
                      <a:pt x="1" y="39"/>
                      <a:pt x="3" y="43"/>
                    </a:cubicBezTo>
                    <a:cubicBezTo>
                      <a:pt x="1" y="46"/>
                      <a:pt x="0" y="51"/>
                      <a:pt x="0" y="55"/>
                    </a:cubicBezTo>
                    <a:cubicBezTo>
                      <a:pt x="0" y="69"/>
                      <a:pt x="11" y="80"/>
                      <a:pt x="25" y="80"/>
                    </a:cubicBezTo>
                    <a:cubicBezTo>
                      <a:pt x="26" y="80"/>
                      <a:pt x="27" y="80"/>
                      <a:pt x="28" y="80"/>
                    </a:cubicBezTo>
                    <a:cubicBezTo>
                      <a:pt x="32" y="85"/>
                      <a:pt x="39" y="88"/>
                      <a:pt x="46" y="88"/>
                    </a:cubicBezTo>
                    <a:cubicBezTo>
                      <a:pt x="53" y="88"/>
                      <a:pt x="59" y="85"/>
                      <a:pt x="64" y="80"/>
                    </a:cubicBezTo>
                    <a:cubicBezTo>
                      <a:pt x="68" y="83"/>
                      <a:pt x="73" y="85"/>
                      <a:pt x="79" y="85"/>
                    </a:cubicBezTo>
                    <a:cubicBezTo>
                      <a:pt x="92" y="85"/>
                      <a:pt x="104" y="74"/>
                      <a:pt x="104" y="60"/>
                    </a:cubicBezTo>
                    <a:cubicBezTo>
                      <a:pt x="104" y="60"/>
                      <a:pt x="104" y="59"/>
                      <a:pt x="104" y="59"/>
                    </a:cubicBezTo>
                    <a:cubicBezTo>
                      <a:pt x="115" y="57"/>
                      <a:pt x="124" y="47"/>
                      <a:pt x="12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50" name="Group 94"/>
            <p:cNvGrpSpPr/>
            <p:nvPr/>
          </p:nvGrpSpPr>
          <p:grpSpPr>
            <a:xfrm>
              <a:off x="4087704" y="2144903"/>
              <a:ext cx="476769" cy="333227"/>
              <a:chOff x="7999238" y="1399322"/>
              <a:chExt cx="464215" cy="324452"/>
            </a:xfrm>
            <a:solidFill>
              <a:schemeClr val="bg1"/>
            </a:solidFill>
          </p:grpSpPr>
          <p:sp>
            <p:nvSpPr>
              <p:cNvPr id="51" name="Freeform 57"/>
              <p:cNvSpPr>
                <a:spLocks noEditPoints="1"/>
              </p:cNvSpPr>
              <p:nvPr/>
            </p:nvSpPr>
            <p:spPr bwMode="auto">
              <a:xfrm>
                <a:off x="7999238" y="1399322"/>
                <a:ext cx="331940" cy="324452"/>
              </a:xfrm>
              <a:custGeom>
                <a:avLst/>
                <a:gdLst>
                  <a:gd name="T0" fmla="*/ 86 w 100"/>
                  <a:gd name="T1" fmla="*/ 60 h 97"/>
                  <a:gd name="T2" fmla="*/ 100 w 100"/>
                  <a:gd name="T3" fmla="*/ 54 h 97"/>
                  <a:gd name="T4" fmla="*/ 100 w 100"/>
                  <a:gd name="T5" fmla="*/ 43 h 97"/>
                  <a:gd name="T6" fmla="*/ 86 w 100"/>
                  <a:gd name="T7" fmla="*/ 38 h 97"/>
                  <a:gd name="T8" fmla="*/ 83 w 100"/>
                  <a:gd name="T9" fmla="*/ 32 h 97"/>
                  <a:gd name="T10" fmla="*/ 89 w 100"/>
                  <a:gd name="T11" fmla="*/ 18 h 97"/>
                  <a:gd name="T12" fmla="*/ 81 w 100"/>
                  <a:gd name="T13" fmla="*/ 11 h 97"/>
                  <a:gd name="T14" fmla="*/ 67 w 100"/>
                  <a:gd name="T15" fmla="*/ 16 h 97"/>
                  <a:gd name="T16" fmla="*/ 61 w 100"/>
                  <a:gd name="T17" fmla="*/ 14 h 97"/>
                  <a:gd name="T18" fmla="*/ 55 w 100"/>
                  <a:gd name="T19" fmla="*/ 0 h 97"/>
                  <a:gd name="T20" fmla="*/ 44 w 100"/>
                  <a:gd name="T21" fmla="*/ 0 h 97"/>
                  <a:gd name="T22" fmla="*/ 39 w 100"/>
                  <a:gd name="T23" fmla="*/ 14 h 97"/>
                  <a:gd name="T24" fmla="*/ 33 w 100"/>
                  <a:gd name="T25" fmla="*/ 16 h 97"/>
                  <a:gd name="T26" fmla="*/ 19 w 100"/>
                  <a:gd name="T27" fmla="*/ 11 h 97"/>
                  <a:gd name="T28" fmla="*/ 11 w 100"/>
                  <a:gd name="T29" fmla="*/ 19 h 97"/>
                  <a:gd name="T30" fmla="*/ 17 w 100"/>
                  <a:gd name="T31" fmla="*/ 32 h 97"/>
                  <a:gd name="T32" fmla="*/ 14 w 100"/>
                  <a:gd name="T33" fmla="*/ 38 h 97"/>
                  <a:gd name="T34" fmla="*/ 0 w 100"/>
                  <a:gd name="T35" fmla="*/ 44 h 97"/>
                  <a:gd name="T36" fmla="*/ 0 w 100"/>
                  <a:gd name="T37" fmla="*/ 54 h 97"/>
                  <a:gd name="T38" fmla="*/ 14 w 100"/>
                  <a:gd name="T39" fmla="*/ 60 h 97"/>
                  <a:gd name="T40" fmla="*/ 17 w 100"/>
                  <a:gd name="T41" fmla="*/ 66 h 97"/>
                  <a:gd name="T42" fmla="*/ 11 w 100"/>
                  <a:gd name="T43" fmla="*/ 80 h 97"/>
                  <a:gd name="T44" fmla="*/ 19 w 100"/>
                  <a:gd name="T45" fmla="*/ 87 h 97"/>
                  <a:gd name="T46" fmla="*/ 33 w 100"/>
                  <a:gd name="T47" fmla="*/ 82 h 97"/>
                  <a:gd name="T48" fmla="*/ 39 w 100"/>
                  <a:gd name="T49" fmla="*/ 84 h 97"/>
                  <a:gd name="T50" fmla="*/ 45 w 100"/>
                  <a:gd name="T51" fmla="*/ 97 h 97"/>
                  <a:gd name="T52" fmla="*/ 56 w 100"/>
                  <a:gd name="T53" fmla="*/ 97 h 97"/>
                  <a:gd name="T54" fmla="*/ 61 w 100"/>
                  <a:gd name="T55" fmla="*/ 84 h 97"/>
                  <a:gd name="T56" fmla="*/ 67 w 100"/>
                  <a:gd name="T57" fmla="*/ 82 h 97"/>
                  <a:gd name="T58" fmla="*/ 81 w 100"/>
                  <a:gd name="T59" fmla="*/ 87 h 97"/>
                  <a:gd name="T60" fmla="*/ 89 w 100"/>
                  <a:gd name="T61" fmla="*/ 79 h 97"/>
                  <a:gd name="T62" fmla="*/ 83 w 100"/>
                  <a:gd name="T63" fmla="*/ 66 h 97"/>
                  <a:gd name="T64" fmla="*/ 86 w 100"/>
                  <a:gd name="T65" fmla="*/ 60 h 97"/>
                  <a:gd name="T66" fmla="*/ 50 w 100"/>
                  <a:gd name="T67" fmla="*/ 64 h 97"/>
                  <a:gd name="T68" fmla="*/ 34 w 100"/>
                  <a:gd name="T69" fmla="*/ 49 h 97"/>
                  <a:gd name="T70" fmla="*/ 50 w 100"/>
                  <a:gd name="T71" fmla="*/ 33 h 97"/>
                  <a:gd name="T72" fmla="*/ 66 w 100"/>
                  <a:gd name="T73" fmla="*/ 49 h 97"/>
                  <a:gd name="T74" fmla="*/ 50 w 100"/>
                  <a:gd name="T75" fmla="*/ 6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97">
                    <a:moveTo>
                      <a:pt x="86" y="60"/>
                    </a:moveTo>
                    <a:cubicBezTo>
                      <a:pt x="86" y="60"/>
                      <a:pt x="100" y="55"/>
                      <a:pt x="100" y="54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86" y="38"/>
                      <a:pt x="86" y="38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9" y="19"/>
                      <a:pt x="89" y="18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0"/>
                      <a:pt x="67" y="16"/>
                      <a:pt x="67" y="16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4"/>
                      <a:pt x="56" y="0"/>
                      <a:pt x="5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39" y="14"/>
                      <a:pt x="39" y="14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19" y="10"/>
                      <a:pt x="19" y="1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7" y="32"/>
                      <a:pt x="17" y="32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0" y="43"/>
                      <a:pt x="0" y="4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14" y="60"/>
                      <a:pt x="14" y="60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6"/>
                      <a:pt x="11" y="79"/>
                      <a:pt x="11" y="80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20" y="88"/>
                      <a:pt x="33" y="82"/>
                      <a:pt x="33" y="82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9" y="84"/>
                      <a:pt x="44" y="97"/>
                      <a:pt x="45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61" y="84"/>
                      <a:pt x="61" y="84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7" y="82"/>
                      <a:pt x="81" y="87"/>
                      <a:pt x="81" y="87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0" y="79"/>
                      <a:pt x="83" y="66"/>
                      <a:pt x="83" y="66"/>
                    </a:cubicBezTo>
                    <a:lnTo>
                      <a:pt x="86" y="60"/>
                    </a:lnTo>
                    <a:close/>
                    <a:moveTo>
                      <a:pt x="50" y="64"/>
                    </a:moveTo>
                    <a:cubicBezTo>
                      <a:pt x="41" y="64"/>
                      <a:pt x="34" y="57"/>
                      <a:pt x="34" y="49"/>
                    </a:cubicBezTo>
                    <a:cubicBezTo>
                      <a:pt x="34" y="40"/>
                      <a:pt x="41" y="33"/>
                      <a:pt x="50" y="33"/>
                    </a:cubicBezTo>
                    <a:cubicBezTo>
                      <a:pt x="59" y="33"/>
                      <a:pt x="66" y="40"/>
                      <a:pt x="66" y="49"/>
                    </a:cubicBezTo>
                    <a:cubicBezTo>
                      <a:pt x="66" y="57"/>
                      <a:pt x="59" y="64"/>
                      <a:pt x="50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" name="Freeform 58"/>
              <p:cNvSpPr>
                <a:spLocks noEditPoints="1"/>
              </p:cNvSpPr>
              <p:nvPr/>
            </p:nvSpPr>
            <p:spPr bwMode="auto">
              <a:xfrm>
                <a:off x="8308715" y="1564044"/>
                <a:ext cx="154738" cy="154738"/>
              </a:xfrm>
              <a:custGeom>
                <a:avLst/>
                <a:gdLst>
                  <a:gd name="T0" fmla="*/ 41 w 47"/>
                  <a:gd name="T1" fmla="*/ 22 h 47"/>
                  <a:gd name="T2" fmla="*/ 41 w 47"/>
                  <a:gd name="T3" fmla="*/ 19 h 47"/>
                  <a:gd name="T4" fmla="*/ 45 w 47"/>
                  <a:gd name="T5" fmla="*/ 13 h 47"/>
                  <a:gd name="T6" fmla="*/ 42 w 47"/>
                  <a:gd name="T7" fmla="*/ 9 h 47"/>
                  <a:gd name="T8" fmla="*/ 35 w 47"/>
                  <a:gd name="T9" fmla="*/ 10 h 47"/>
                  <a:gd name="T10" fmla="*/ 33 w 47"/>
                  <a:gd name="T11" fmla="*/ 8 h 47"/>
                  <a:gd name="T12" fmla="*/ 32 w 47"/>
                  <a:gd name="T13" fmla="*/ 1 h 47"/>
                  <a:gd name="T14" fmla="*/ 27 w 47"/>
                  <a:gd name="T15" fmla="*/ 0 h 47"/>
                  <a:gd name="T16" fmla="*/ 23 w 47"/>
                  <a:gd name="T17" fmla="*/ 6 h 47"/>
                  <a:gd name="T18" fmla="*/ 20 w 47"/>
                  <a:gd name="T19" fmla="*/ 6 h 47"/>
                  <a:gd name="T20" fmla="*/ 14 w 47"/>
                  <a:gd name="T21" fmla="*/ 2 h 47"/>
                  <a:gd name="T22" fmla="*/ 9 w 47"/>
                  <a:gd name="T23" fmla="*/ 5 h 47"/>
                  <a:gd name="T24" fmla="*/ 10 w 47"/>
                  <a:gd name="T25" fmla="*/ 12 h 47"/>
                  <a:gd name="T26" fmla="*/ 9 w 47"/>
                  <a:gd name="T27" fmla="*/ 14 h 47"/>
                  <a:gd name="T28" fmla="*/ 2 w 47"/>
                  <a:gd name="T29" fmla="*/ 16 h 47"/>
                  <a:gd name="T30" fmla="*/ 1 w 47"/>
                  <a:gd name="T31" fmla="*/ 21 h 47"/>
                  <a:gd name="T32" fmla="*/ 6 w 47"/>
                  <a:gd name="T33" fmla="*/ 25 h 47"/>
                  <a:gd name="T34" fmla="*/ 7 w 47"/>
                  <a:gd name="T35" fmla="*/ 28 h 47"/>
                  <a:gd name="T36" fmla="*/ 3 w 47"/>
                  <a:gd name="T37" fmla="*/ 34 h 47"/>
                  <a:gd name="T38" fmla="*/ 5 w 47"/>
                  <a:gd name="T39" fmla="*/ 38 h 47"/>
                  <a:gd name="T40" fmla="*/ 12 w 47"/>
                  <a:gd name="T41" fmla="*/ 37 h 47"/>
                  <a:gd name="T42" fmla="*/ 14 w 47"/>
                  <a:gd name="T43" fmla="*/ 39 h 47"/>
                  <a:gd name="T44" fmla="*/ 16 w 47"/>
                  <a:gd name="T45" fmla="*/ 46 h 47"/>
                  <a:gd name="T46" fmla="*/ 21 w 47"/>
                  <a:gd name="T47" fmla="*/ 47 h 47"/>
                  <a:gd name="T48" fmla="*/ 25 w 47"/>
                  <a:gd name="T49" fmla="*/ 41 h 47"/>
                  <a:gd name="T50" fmla="*/ 28 w 47"/>
                  <a:gd name="T51" fmla="*/ 41 h 47"/>
                  <a:gd name="T52" fmla="*/ 33 w 47"/>
                  <a:gd name="T53" fmla="*/ 45 h 47"/>
                  <a:gd name="T54" fmla="*/ 38 w 47"/>
                  <a:gd name="T55" fmla="*/ 42 h 47"/>
                  <a:gd name="T56" fmla="*/ 37 w 47"/>
                  <a:gd name="T57" fmla="*/ 35 h 47"/>
                  <a:gd name="T58" fmla="*/ 39 w 47"/>
                  <a:gd name="T59" fmla="*/ 33 h 47"/>
                  <a:gd name="T60" fmla="*/ 46 w 47"/>
                  <a:gd name="T61" fmla="*/ 31 h 47"/>
                  <a:gd name="T62" fmla="*/ 47 w 47"/>
                  <a:gd name="T63" fmla="*/ 26 h 47"/>
                  <a:gd name="T64" fmla="*/ 41 w 47"/>
                  <a:gd name="T65" fmla="*/ 22 h 47"/>
                  <a:gd name="T66" fmla="*/ 31 w 47"/>
                  <a:gd name="T67" fmla="*/ 25 h 47"/>
                  <a:gd name="T68" fmla="*/ 22 w 47"/>
                  <a:gd name="T69" fmla="*/ 31 h 47"/>
                  <a:gd name="T70" fmla="*/ 16 w 47"/>
                  <a:gd name="T71" fmla="*/ 22 h 47"/>
                  <a:gd name="T72" fmla="*/ 25 w 47"/>
                  <a:gd name="T73" fmla="*/ 16 h 47"/>
                  <a:gd name="T74" fmla="*/ 31 w 47"/>
                  <a:gd name="T75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" h="47">
                    <a:moveTo>
                      <a:pt x="41" y="22"/>
                    </a:move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19"/>
                      <a:pt x="45" y="14"/>
                      <a:pt x="45" y="13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35" y="10"/>
                      <a:pt x="35" y="10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1"/>
                      <a:pt x="32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3" y="6"/>
                      <a:pt x="23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4" y="2"/>
                      <a:pt x="14" y="2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2" y="15"/>
                      <a:pt x="2" y="16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1"/>
                      <a:pt x="6" y="25"/>
                      <a:pt x="6" y="25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2" y="33"/>
                      <a:pt x="3" y="3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12" y="37"/>
                      <a:pt x="12" y="3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46"/>
                      <a:pt x="16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5" y="41"/>
                      <a:pt x="25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33" y="45"/>
                      <a:pt x="33" y="45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2"/>
                      <a:pt x="37" y="35"/>
                      <a:pt x="37" y="35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45" y="32"/>
                      <a:pt x="46" y="31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1" y="22"/>
                      <a:pt x="41" y="22"/>
                    </a:cubicBezTo>
                    <a:close/>
                    <a:moveTo>
                      <a:pt x="31" y="25"/>
                    </a:moveTo>
                    <a:cubicBezTo>
                      <a:pt x="30" y="29"/>
                      <a:pt x="26" y="32"/>
                      <a:pt x="22" y="31"/>
                    </a:cubicBezTo>
                    <a:cubicBezTo>
                      <a:pt x="18" y="30"/>
                      <a:pt x="15" y="26"/>
                      <a:pt x="16" y="22"/>
                    </a:cubicBezTo>
                    <a:cubicBezTo>
                      <a:pt x="17" y="18"/>
                      <a:pt x="22" y="15"/>
                      <a:pt x="25" y="16"/>
                    </a:cubicBezTo>
                    <a:cubicBezTo>
                      <a:pt x="29" y="17"/>
                      <a:pt x="32" y="21"/>
                      <a:pt x="3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53" name="Freeform 61"/>
            <p:cNvSpPr>
              <a:spLocks/>
            </p:cNvSpPr>
            <p:nvPr/>
          </p:nvSpPr>
          <p:spPr bwMode="auto">
            <a:xfrm>
              <a:off x="7779339" y="1908726"/>
              <a:ext cx="379559" cy="394157"/>
            </a:xfrm>
            <a:custGeom>
              <a:avLst/>
              <a:gdLst>
                <a:gd name="T0" fmla="*/ 99 w 137"/>
                <a:gd name="T1" fmla="*/ 57 h 142"/>
                <a:gd name="T2" fmla="*/ 137 w 137"/>
                <a:gd name="T3" fmla="*/ 57 h 142"/>
                <a:gd name="T4" fmla="*/ 76 w 137"/>
                <a:gd name="T5" fmla="*/ 4 h 142"/>
                <a:gd name="T6" fmla="*/ 69 w 137"/>
                <a:gd name="T7" fmla="*/ 0 h 142"/>
                <a:gd name="T8" fmla="*/ 62 w 137"/>
                <a:gd name="T9" fmla="*/ 4 h 142"/>
                <a:gd name="T10" fmla="*/ 0 w 137"/>
                <a:gd name="T11" fmla="*/ 57 h 142"/>
                <a:gd name="T12" fmla="*/ 39 w 137"/>
                <a:gd name="T13" fmla="*/ 57 h 142"/>
                <a:gd name="T14" fmla="*/ 62 w 137"/>
                <a:gd name="T15" fmla="*/ 4 h 142"/>
                <a:gd name="T16" fmla="*/ 62 w 137"/>
                <a:gd name="T17" fmla="*/ 5 h 142"/>
                <a:gd name="T18" fmla="*/ 43 w 137"/>
                <a:gd name="T19" fmla="*/ 57 h 142"/>
                <a:gd name="T20" fmla="*/ 64 w 137"/>
                <a:gd name="T21" fmla="*/ 57 h 142"/>
                <a:gd name="T22" fmla="*/ 64 w 137"/>
                <a:gd name="T23" fmla="*/ 122 h 142"/>
                <a:gd name="T24" fmla="*/ 64 w 137"/>
                <a:gd name="T25" fmla="*/ 125 h 142"/>
                <a:gd name="T26" fmla="*/ 64 w 137"/>
                <a:gd name="T27" fmla="*/ 130 h 142"/>
                <a:gd name="T28" fmla="*/ 76 w 137"/>
                <a:gd name="T29" fmla="*/ 142 h 142"/>
                <a:gd name="T30" fmla="*/ 87 w 137"/>
                <a:gd name="T31" fmla="*/ 130 h 142"/>
                <a:gd name="T32" fmla="*/ 87 w 137"/>
                <a:gd name="T33" fmla="*/ 125 h 142"/>
                <a:gd name="T34" fmla="*/ 79 w 137"/>
                <a:gd name="T35" fmla="*/ 125 h 142"/>
                <a:gd name="T36" fmla="*/ 79 w 137"/>
                <a:gd name="T37" fmla="*/ 127 h 142"/>
                <a:gd name="T38" fmla="*/ 79 w 137"/>
                <a:gd name="T39" fmla="*/ 129 h 142"/>
                <a:gd name="T40" fmla="*/ 76 w 137"/>
                <a:gd name="T41" fmla="*/ 133 h 142"/>
                <a:gd name="T42" fmla="*/ 72 w 137"/>
                <a:gd name="T43" fmla="*/ 129 h 142"/>
                <a:gd name="T44" fmla="*/ 72 w 137"/>
                <a:gd name="T45" fmla="*/ 127 h 142"/>
                <a:gd name="T46" fmla="*/ 72 w 137"/>
                <a:gd name="T47" fmla="*/ 125 h 142"/>
                <a:gd name="T48" fmla="*/ 72 w 137"/>
                <a:gd name="T49" fmla="*/ 111 h 142"/>
                <a:gd name="T50" fmla="*/ 72 w 137"/>
                <a:gd name="T51" fmla="*/ 57 h 142"/>
                <a:gd name="T52" fmla="*/ 94 w 137"/>
                <a:gd name="T53" fmla="*/ 57 h 142"/>
                <a:gd name="T54" fmla="*/ 76 w 137"/>
                <a:gd name="T55" fmla="*/ 5 h 142"/>
                <a:gd name="T56" fmla="*/ 76 w 137"/>
                <a:gd name="T57" fmla="*/ 4 h 142"/>
                <a:gd name="T58" fmla="*/ 99 w 137"/>
                <a:gd name="T59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99" y="57"/>
                  </a:moveTo>
                  <a:cubicBezTo>
                    <a:pt x="137" y="57"/>
                    <a:pt x="137" y="57"/>
                    <a:pt x="137" y="57"/>
                  </a:cubicBezTo>
                  <a:cubicBezTo>
                    <a:pt x="130" y="28"/>
                    <a:pt x="105" y="7"/>
                    <a:pt x="76" y="4"/>
                  </a:cubicBezTo>
                  <a:cubicBezTo>
                    <a:pt x="74" y="1"/>
                    <a:pt x="72" y="0"/>
                    <a:pt x="69" y="0"/>
                  </a:cubicBezTo>
                  <a:cubicBezTo>
                    <a:pt x="66" y="0"/>
                    <a:pt x="64" y="1"/>
                    <a:pt x="62" y="4"/>
                  </a:cubicBezTo>
                  <a:cubicBezTo>
                    <a:pt x="32" y="6"/>
                    <a:pt x="7" y="28"/>
                    <a:pt x="0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24"/>
                    <a:pt x="58" y="7"/>
                    <a:pt x="62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41" y="31"/>
                    <a:pt x="43" y="57"/>
                    <a:pt x="43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6"/>
                    <a:pt x="69" y="142"/>
                    <a:pt x="76" y="142"/>
                  </a:cubicBezTo>
                  <a:cubicBezTo>
                    <a:pt x="82" y="142"/>
                    <a:pt x="87" y="136"/>
                    <a:pt x="87" y="130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9" y="131"/>
                    <a:pt x="78" y="133"/>
                    <a:pt x="76" y="133"/>
                  </a:cubicBezTo>
                  <a:cubicBezTo>
                    <a:pt x="74" y="133"/>
                    <a:pt x="72" y="131"/>
                    <a:pt x="72" y="129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7" y="31"/>
                    <a:pt x="76" y="5"/>
                  </a:cubicBezTo>
                  <a:cubicBezTo>
                    <a:pt x="76" y="5"/>
                    <a:pt x="76" y="4"/>
                    <a:pt x="76" y="4"/>
                  </a:cubicBezTo>
                  <a:cubicBezTo>
                    <a:pt x="80" y="7"/>
                    <a:pt x="99" y="24"/>
                    <a:pt x="9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4" name="Freeform 62"/>
            <p:cNvSpPr>
              <a:spLocks noEditPoints="1"/>
            </p:cNvSpPr>
            <p:nvPr/>
          </p:nvSpPr>
          <p:spPr bwMode="auto">
            <a:xfrm>
              <a:off x="1649425" y="5316271"/>
              <a:ext cx="434976" cy="586011"/>
            </a:xfrm>
            <a:custGeom>
              <a:avLst/>
              <a:gdLst>
                <a:gd name="T0" fmla="*/ 108 w 108"/>
                <a:gd name="T1" fmla="*/ 145 h 145"/>
                <a:gd name="T2" fmla="*/ 0 w 108"/>
                <a:gd name="T3" fmla="*/ 145 h 145"/>
                <a:gd name="T4" fmla="*/ 0 w 108"/>
                <a:gd name="T5" fmla="*/ 136 h 145"/>
                <a:gd name="T6" fmla="*/ 13 w 108"/>
                <a:gd name="T7" fmla="*/ 125 h 145"/>
                <a:gd name="T8" fmla="*/ 96 w 108"/>
                <a:gd name="T9" fmla="*/ 125 h 145"/>
                <a:gd name="T10" fmla="*/ 108 w 108"/>
                <a:gd name="T11" fmla="*/ 135 h 145"/>
                <a:gd name="T12" fmla="*/ 108 w 108"/>
                <a:gd name="T13" fmla="*/ 145 h 145"/>
                <a:gd name="T14" fmla="*/ 16 w 108"/>
                <a:gd name="T15" fmla="*/ 116 h 145"/>
                <a:gd name="T16" fmla="*/ 24 w 108"/>
                <a:gd name="T17" fmla="*/ 91 h 145"/>
                <a:gd name="T18" fmla="*/ 85 w 108"/>
                <a:gd name="T19" fmla="*/ 91 h 145"/>
                <a:gd name="T20" fmla="*/ 92 w 108"/>
                <a:gd name="T21" fmla="*/ 116 h 145"/>
                <a:gd name="T22" fmla="*/ 16 w 108"/>
                <a:gd name="T23" fmla="*/ 116 h 145"/>
                <a:gd name="T24" fmla="*/ 28 w 108"/>
                <a:gd name="T25" fmla="*/ 76 h 145"/>
                <a:gd name="T26" fmla="*/ 36 w 108"/>
                <a:gd name="T27" fmla="*/ 51 h 145"/>
                <a:gd name="T28" fmla="*/ 72 w 108"/>
                <a:gd name="T29" fmla="*/ 51 h 145"/>
                <a:gd name="T30" fmla="*/ 80 w 108"/>
                <a:gd name="T31" fmla="*/ 76 h 145"/>
                <a:gd name="T32" fmla="*/ 28 w 108"/>
                <a:gd name="T33" fmla="*/ 76 h 145"/>
                <a:gd name="T34" fmla="*/ 48 w 108"/>
                <a:gd name="T35" fmla="*/ 12 h 145"/>
                <a:gd name="T36" fmla="*/ 60 w 108"/>
                <a:gd name="T37" fmla="*/ 12 h 145"/>
                <a:gd name="T38" fmla="*/ 67 w 108"/>
                <a:gd name="T39" fmla="*/ 37 h 145"/>
                <a:gd name="T40" fmla="*/ 41 w 108"/>
                <a:gd name="T41" fmla="*/ 37 h 145"/>
                <a:gd name="T42" fmla="*/ 48 w 108"/>
                <a:gd name="T43" fmla="*/ 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45">
                  <a:moveTo>
                    <a:pt x="108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108" y="135"/>
                    <a:pt x="108" y="135"/>
                    <a:pt x="108" y="135"/>
                  </a:cubicBezTo>
                  <a:lnTo>
                    <a:pt x="108" y="145"/>
                  </a:lnTo>
                  <a:close/>
                  <a:moveTo>
                    <a:pt x="16" y="116"/>
                  </a:moveTo>
                  <a:cubicBezTo>
                    <a:pt x="24" y="91"/>
                    <a:pt x="24" y="91"/>
                    <a:pt x="24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92" y="116"/>
                    <a:pt x="92" y="116"/>
                    <a:pt x="92" y="116"/>
                  </a:cubicBezTo>
                  <a:lnTo>
                    <a:pt x="16" y="116"/>
                  </a:lnTo>
                  <a:close/>
                  <a:moveTo>
                    <a:pt x="28" y="76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28" y="76"/>
                  </a:lnTo>
                  <a:close/>
                  <a:moveTo>
                    <a:pt x="48" y="12"/>
                  </a:moveTo>
                  <a:cubicBezTo>
                    <a:pt x="48" y="12"/>
                    <a:pt x="54" y="0"/>
                    <a:pt x="60" y="12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41" y="37"/>
                    <a:pt x="41" y="37"/>
                    <a:pt x="41" y="37"/>
                  </a:cubicBezTo>
                  <a:lnTo>
                    <a:pt x="48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55" name="Group 99"/>
            <p:cNvGrpSpPr/>
            <p:nvPr/>
          </p:nvGrpSpPr>
          <p:grpSpPr>
            <a:xfrm>
              <a:off x="8093685" y="5198536"/>
              <a:ext cx="695492" cy="612299"/>
              <a:chOff x="6040049" y="4182118"/>
              <a:chExt cx="521619" cy="459224"/>
            </a:xfrm>
            <a:solidFill>
              <a:schemeClr val="bg1"/>
            </a:solidFill>
          </p:grpSpPr>
          <p:sp>
            <p:nvSpPr>
              <p:cNvPr id="56" name="Freeform 84"/>
              <p:cNvSpPr>
                <a:spLocks/>
              </p:cNvSpPr>
              <p:nvPr/>
            </p:nvSpPr>
            <p:spPr bwMode="auto">
              <a:xfrm>
                <a:off x="6087469" y="4202084"/>
                <a:ext cx="194671" cy="419291"/>
              </a:xfrm>
              <a:custGeom>
                <a:avLst/>
                <a:gdLst>
                  <a:gd name="T0" fmla="*/ 52 w 59"/>
                  <a:gd name="T1" fmla="*/ 5 h 126"/>
                  <a:gd name="T2" fmla="*/ 9 w 59"/>
                  <a:gd name="T3" fmla="*/ 38 h 126"/>
                  <a:gd name="T4" fmla="*/ 0 w 59"/>
                  <a:gd name="T5" fmla="*/ 39 h 126"/>
                  <a:gd name="T6" fmla="*/ 0 w 59"/>
                  <a:gd name="T7" fmla="*/ 86 h 126"/>
                  <a:gd name="T8" fmla="*/ 9 w 59"/>
                  <a:gd name="T9" fmla="*/ 88 h 126"/>
                  <a:gd name="T10" fmla="*/ 51 w 59"/>
                  <a:gd name="T11" fmla="*/ 119 h 126"/>
                  <a:gd name="T12" fmla="*/ 59 w 59"/>
                  <a:gd name="T13" fmla="*/ 119 h 126"/>
                  <a:gd name="T14" fmla="*/ 59 w 59"/>
                  <a:gd name="T15" fmla="*/ 5 h 126"/>
                  <a:gd name="T16" fmla="*/ 52 w 59"/>
                  <a:gd name="T17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26">
                    <a:moveTo>
                      <a:pt x="52" y="5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5" y="38"/>
                      <a:pt x="0" y="3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5" y="87"/>
                      <a:pt x="9" y="88"/>
                      <a:pt x="9" y="88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19"/>
                      <a:pt x="59" y="126"/>
                      <a:pt x="59" y="119"/>
                    </a:cubicBezTo>
                    <a:cubicBezTo>
                      <a:pt x="59" y="112"/>
                      <a:pt x="59" y="11"/>
                      <a:pt x="59" y="5"/>
                    </a:cubicBezTo>
                    <a:cubicBezTo>
                      <a:pt x="59" y="0"/>
                      <a:pt x="52" y="5"/>
                      <a:pt x="5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85"/>
              <p:cNvSpPr>
                <a:spLocks/>
              </p:cNvSpPr>
              <p:nvPr/>
            </p:nvSpPr>
            <p:spPr bwMode="auto">
              <a:xfrm>
                <a:off x="6040049" y="4339353"/>
                <a:ext cx="27454" cy="147252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8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16"/>
                      <a:pt x="0" y="32"/>
                      <a:pt x="0" y="38"/>
                    </a:cubicBezTo>
                    <a:cubicBezTo>
                      <a:pt x="0" y="40"/>
                      <a:pt x="4" y="42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" name="Freeform 86"/>
              <p:cNvSpPr>
                <a:spLocks/>
              </p:cNvSpPr>
              <p:nvPr/>
            </p:nvSpPr>
            <p:spPr bwMode="auto">
              <a:xfrm>
                <a:off x="6329559" y="4296924"/>
                <a:ext cx="77370" cy="229612"/>
              </a:xfrm>
              <a:custGeom>
                <a:avLst/>
                <a:gdLst>
                  <a:gd name="T0" fmla="*/ 10 w 23"/>
                  <a:gd name="T1" fmla="*/ 2 h 69"/>
                  <a:gd name="T2" fmla="*/ 2 w 23"/>
                  <a:gd name="T3" fmla="*/ 2 h 69"/>
                  <a:gd name="T4" fmla="*/ 2 w 23"/>
                  <a:gd name="T5" fmla="*/ 10 h 69"/>
                  <a:gd name="T6" fmla="*/ 12 w 23"/>
                  <a:gd name="T7" fmla="*/ 35 h 69"/>
                  <a:gd name="T8" fmla="*/ 2 w 23"/>
                  <a:gd name="T9" fmla="*/ 60 h 69"/>
                  <a:gd name="T10" fmla="*/ 2 w 23"/>
                  <a:gd name="T11" fmla="*/ 67 h 69"/>
                  <a:gd name="T12" fmla="*/ 6 w 23"/>
                  <a:gd name="T13" fmla="*/ 69 h 69"/>
                  <a:gd name="T14" fmla="*/ 10 w 23"/>
                  <a:gd name="T15" fmla="*/ 67 h 69"/>
                  <a:gd name="T16" fmla="*/ 23 w 23"/>
                  <a:gd name="T17" fmla="*/ 35 h 69"/>
                  <a:gd name="T18" fmla="*/ 10 w 23"/>
                  <a:gd name="T1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69">
                    <a:moveTo>
                      <a:pt x="10" y="2"/>
                    </a:move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8"/>
                      <a:pt x="2" y="10"/>
                    </a:cubicBezTo>
                    <a:cubicBezTo>
                      <a:pt x="9" y="17"/>
                      <a:pt x="12" y="26"/>
                      <a:pt x="12" y="35"/>
                    </a:cubicBezTo>
                    <a:cubicBezTo>
                      <a:pt x="12" y="44"/>
                      <a:pt x="9" y="53"/>
                      <a:pt x="2" y="60"/>
                    </a:cubicBezTo>
                    <a:cubicBezTo>
                      <a:pt x="0" y="62"/>
                      <a:pt x="0" y="65"/>
                      <a:pt x="2" y="67"/>
                    </a:cubicBezTo>
                    <a:cubicBezTo>
                      <a:pt x="3" y="68"/>
                      <a:pt x="4" y="69"/>
                      <a:pt x="6" y="69"/>
                    </a:cubicBezTo>
                    <a:cubicBezTo>
                      <a:pt x="7" y="69"/>
                      <a:pt x="9" y="68"/>
                      <a:pt x="10" y="67"/>
                    </a:cubicBezTo>
                    <a:cubicBezTo>
                      <a:pt x="19" y="58"/>
                      <a:pt x="23" y="47"/>
                      <a:pt x="23" y="35"/>
                    </a:cubicBezTo>
                    <a:cubicBezTo>
                      <a:pt x="23" y="23"/>
                      <a:pt x="19" y="11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" name="Freeform 87"/>
              <p:cNvSpPr>
                <a:spLocks/>
              </p:cNvSpPr>
              <p:nvPr/>
            </p:nvSpPr>
            <p:spPr bwMode="auto">
              <a:xfrm>
                <a:off x="6376980" y="4239521"/>
                <a:ext cx="102328" cy="341923"/>
              </a:xfrm>
              <a:custGeom>
                <a:avLst/>
                <a:gdLst>
                  <a:gd name="T0" fmla="*/ 10 w 31"/>
                  <a:gd name="T1" fmla="*/ 2 h 103"/>
                  <a:gd name="T2" fmla="*/ 3 w 31"/>
                  <a:gd name="T3" fmla="*/ 2 h 103"/>
                  <a:gd name="T4" fmla="*/ 3 w 31"/>
                  <a:gd name="T5" fmla="*/ 10 h 103"/>
                  <a:gd name="T6" fmla="*/ 20 w 31"/>
                  <a:gd name="T7" fmla="*/ 52 h 103"/>
                  <a:gd name="T8" fmla="*/ 3 w 31"/>
                  <a:gd name="T9" fmla="*/ 94 h 103"/>
                  <a:gd name="T10" fmla="*/ 3 w 31"/>
                  <a:gd name="T11" fmla="*/ 102 h 103"/>
                  <a:gd name="T12" fmla="*/ 6 w 31"/>
                  <a:gd name="T13" fmla="*/ 103 h 103"/>
                  <a:gd name="T14" fmla="*/ 10 w 31"/>
                  <a:gd name="T15" fmla="*/ 102 h 103"/>
                  <a:gd name="T16" fmla="*/ 31 w 31"/>
                  <a:gd name="T17" fmla="*/ 52 h 103"/>
                  <a:gd name="T18" fmla="*/ 10 w 31"/>
                  <a:gd name="T19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03">
                    <a:moveTo>
                      <a:pt x="10" y="2"/>
                    </a:moveTo>
                    <a:cubicBezTo>
                      <a:pt x="8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14" y="21"/>
                      <a:pt x="20" y="37"/>
                      <a:pt x="20" y="52"/>
                    </a:cubicBezTo>
                    <a:cubicBezTo>
                      <a:pt x="20" y="67"/>
                      <a:pt x="14" y="82"/>
                      <a:pt x="3" y="94"/>
                    </a:cubicBezTo>
                    <a:cubicBezTo>
                      <a:pt x="0" y="96"/>
                      <a:pt x="0" y="100"/>
                      <a:pt x="3" y="102"/>
                    </a:cubicBezTo>
                    <a:cubicBezTo>
                      <a:pt x="4" y="103"/>
                      <a:pt x="5" y="103"/>
                      <a:pt x="6" y="103"/>
                    </a:cubicBezTo>
                    <a:cubicBezTo>
                      <a:pt x="8" y="103"/>
                      <a:pt x="9" y="103"/>
                      <a:pt x="10" y="102"/>
                    </a:cubicBezTo>
                    <a:cubicBezTo>
                      <a:pt x="24" y="88"/>
                      <a:pt x="31" y="70"/>
                      <a:pt x="31" y="52"/>
                    </a:cubicBezTo>
                    <a:cubicBezTo>
                      <a:pt x="31" y="34"/>
                      <a:pt x="24" y="16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" name="Freeform 88"/>
              <p:cNvSpPr>
                <a:spLocks/>
              </p:cNvSpPr>
              <p:nvPr/>
            </p:nvSpPr>
            <p:spPr bwMode="auto">
              <a:xfrm>
                <a:off x="6436879" y="4182118"/>
                <a:ext cx="124789" cy="459224"/>
              </a:xfrm>
              <a:custGeom>
                <a:avLst/>
                <a:gdLst>
                  <a:gd name="T0" fmla="*/ 10 w 38"/>
                  <a:gd name="T1" fmla="*/ 2 h 138"/>
                  <a:gd name="T2" fmla="*/ 2 w 38"/>
                  <a:gd name="T3" fmla="*/ 2 h 138"/>
                  <a:gd name="T4" fmla="*/ 2 w 38"/>
                  <a:gd name="T5" fmla="*/ 9 h 138"/>
                  <a:gd name="T6" fmla="*/ 27 w 38"/>
                  <a:gd name="T7" fmla="*/ 69 h 138"/>
                  <a:gd name="T8" fmla="*/ 2 w 38"/>
                  <a:gd name="T9" fmla="*/ 128 h 138"/>
                  <a:gd name="T10" fmla="*/ 2 w 38"/>
                  <a:gd name="T11" fmla="*/ 136 h 138"/>
                  <a:gd name="T12" fmla="*/ 6 w 38"/>
                  <a:gd name="T13" fmla="*/ 138 h 138"/>
                  <a:gd name="T14" fmla="*/ 10 w 38"/>
                  <a:gd name="T15" fmla="*/ 136 h 138"/>
                  <a:gd name="T16" fmla="*/ 38 w 38"/>
                  <a:gd name="T17" fmla="*/ 69 h 138"/>
                  <a:gd name="T18" fmla="*/ 10 w 38"/>
                  <a:gd name="T19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38">
                    <a:moveTo>
                      <a:pt x="10" y="2"/>
                    </a:moveTo>
                    <a:cubicBezTo>
                      <a:pt x="8" y="0"/>
                      <a:pt x="5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19" y="26"/>
                      <a:pt x="27" y="47"/>
                      <a:pt x="27" y="69"/>
                    </a:cubicBezTo>
                    <a:cubicBezTo>
                      <a:pt x="27" y="90"/>
                      <a:pt x="19" y="112"/>
                      <a:pt x="2" y="128"/>
                    </a:cubicBezTo>
                    <a:cubicBezTo>
                      <a:pt x="0" y="130"/>
                      <a:pt x="0" y="134"/>
                      <a:pt x="2" y="136"/>
                    </a:cubicBezTo>
                    <a:cubicBezTo>
                      <a:pt x="4" y="137"/>
                      <a:pt x="5" y="138"/>
                      <a:pt x="6" y="138"/>
                    </a:cubicBezTo>
                    <a:cubicBezTo>
                      <a:pt x="8" y="138"/>
                      <a:pt x="9" y="137"/>
                      <a:pt x="10" y="136"/>
                    </a:cubicBezTo>
                    <a:cubicBezTo>
                      <a:pt x="29" y="117"/>
                      <a:pt x="38" y="93"/>
                      <a:pt x="38" y="69"/>
                    </a:cubicBezTo>
                    <a:cubicBezTo>
                      <a:pt x="38" y="45"/>
                      <a:pt x="29" y="2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61" name="Group 105"/>
            <p:cNvGrpSpPr/>
            <p:nvPr/>
          </p:nvGrpSpPr>
          <p:grpSpPr>
            <a:xfrm>
              <a:off x="5953918" y="5702269"/>
              <a:ext cx="399324" cy="217135"/>
              <a:chOff x="7682273" y="3211260"/>
              <a:chExt cx="399324" cy="217134"/>
            </a:xfrm>
            <a:solidFill>
              <a:schemeClr val="bg1"/>
            </a:solidFill>
          </p:grpSpPr>
          <p:sp>
            <p:nvSpPr>
              <p:cNvPr id="62" name="Freeform 98"/>
              <p:cNvSpPr>
                <a:spLocks noEditPoints="1"/>
              </p:cNvSpPr>
              <p:nvPr/>
            </p:nvSpPr>
            <p:spPr bwMode="auto">
              <a:xfrm>
                <a:off x="7682273" y="3211260"/>
                <a:ext cx="289511" cy="217134"/>
              </a:xfrm>
              <a:custGeom>
                <a:avLst/>
                <a:gdLst>
                  <a:gd name="T0" fmla="*/ 26 w 87"/>
                  <a:gd name="T1" fmla="*/ 23 h 65"/>
                  <a:gd name="T2" fmla="*/ 26 w 87"/>
                  <a:gd name="T3" fmla="*/ 33 h 65"/>
                  <a:gd name="T4" fmla="*/ 7 w 87"/>
                  <a:gd name="T5" fmla="*/ 17 h 65"/>
                  <a:gd name="T6" fmla="*/ 7 w 87"/>
                  <a:gd name="T7" fmla="*/ 0 h 65"/>
                  <a:gd name="T8" fmla="*/ 0 w 87"/>
                  <a:gd name="T9" fmla="*/ 0 h 65"/>
                  <a:gd name="T10" fmla="*/ 0 w 87"/>
                  <a:gd name="T11" fmla="*/ 17 h 65"/>
                  <a:gd name="T12" fmla="*/ 26 w 87"/>
                  <a:gd name="T13" fmla="*/ 42 h 65"/>
                  <a:gd name="T14" fmla="*/ 26 w 87"/>
                  <a:gd name="T15" fmla="*/ 42 h 65"/>
                  <a:gd name="T16" fmla="*/ 26 w 87"/>
                  <a:gd name="T17" fmla="*/ 49 h 65"/>
                  <a:gd name="T18" fmla="*/ 41 w 87"/>
                  <a:gd name="T19" fmla="*/ 65 h 65"/>
                  <a:gd name="T20" fmla="*/ 87 w 87"/>
                  <a:gd name="T21" fmla="*/ 65 h 65"/>
                  <a:gd name="T22" fmla="*/ 87 w 87"/>
                  <a:gd name="T23" fmla="*/ 9 h 65"/>
                  <a:gd name="T24" fmla="*/ 40 w 87"/>
                  <a:gd name="T25" fmla="*/ 9 h 65"/>
                  <a:gd name="T26" fmla="*/ 26 w 87"/>
                  <a:gd name="T27" fmla="*/ 23 h 65"/>
                  <a:gd name="T28" fmla="*/ 73 w 87"/>
                  <a:gd name="T29" fmla="*/ 19 h 65"/>
                  <a:gd name="T30" fmla="*/ 80 w 87"/>
                  <a:gd name="T31" fmla="*/ 19 h 65"/>
                  <a:gd name="T32" fmla="*/ 80 w 87"/>
                  <a:gd name="T33" fmla="*/ 56 h 65"/>
                  <a:gd name="T34" fmla="*/ 73 w 87"/>
                  <a:gd name="T35" fmla="*/ 56 h 65"/>
                  <a:gd name="T36" fmla="*/ 73 w 87"/>
                  <a:gd name="T37" fmla="*/ 1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7" h="65">
                    <a:moveTo>
                      <a:pt x="26" y="23"/>
                    </a:moveTo>
                    <a:cubicBezTo>
                      <a:pt x="26" y="33"/>
                      <a:pt x="26" y="33"/>
                      <a:pt x="26" y="33"/>
                    </a:cubicBezTo>
                    <a:cubicBezTo>
                      <a:pt x="6" y="33"/>
                      <a:pt x="7" y="17"/>
                      <a:pt x="7" y="1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43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5" y="65"/>
                      <a:pt x="41" y="65"/>
                    </a:cubicBezTo>
                    <a:cubicBezTo>
                      <a:pt x="60" y="65"/>
                      <a:pt x="87" y="65"/>
                      <a:pt x="87" y="65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60" y="9"/>
                      <a:pt x="40" y="9"/>
                    </a:cubicBezTo>
                    <a:cubicBezTo>
                      <a:pt x="25" y="9"/>
                      <a:pt x="26" y="23"/>
                      <a:pt x="26" y="23"/>
                    </a:cubicBezTo>
                    <a:close/>
                    <a:moveTo>
                      <a:pt x="73" y="19"/>
                    </a:moveTo>
                    <a:cubicBezTo>
                      <a:pt x="80" y="19"/>
                      <a:pt x="80" y="19"/>
                      <a:pt x="80" y="19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" name="Freeform 99"/>
              <p:cNvSpPr>
                <a:spLocks noEditPoints="1"/>
              </p:cNvSpPr>
              <p:nvPr/>
            </p:nvSpPr>
            <p:spPr bwMode="auto">
              <a:xfrm>
                <a:off x="7981766" y="3368493"/>
                <a:ext cx="99831" cy="32446"/>
              </a:xfrm>
              <a:custGeom>
                <a:avLst/>
                <a:gdLst>
                  <a:gd name="T0" fmla="*/ 0 w 30"/>
                  <a:gd name="T1" fmla="*/ 10 h 10"/>
                  <a:gd name="T2" fmla="*/ 30 w 30"/>
                  <a:gd name="T3" fmla="*/ 10 h 10"/>
                  <a:gd name="T4" fmla="*/ 30 w 30"/>
                  <a:gd name="T5" fmla="*/ 0 h 10"/>
                  <a:gd name="T6" fmla="*/ 0 w 30"/>
                  <a:gd name="T7" fmla="*/ 0 h 10"/>
                  <a:gd name="T8" fmla="*/ 0 w 30"/>
                  <a:gd name="T9" fmla="*/ 10 h 10"/>
                  <a:gd name="T10" fmla="*/ 25 w 30"/>
                  <a:gd name="T11" fmla="*/ 2 h 10"/>
                  <a:gd name="T12" fmla="*/ 28 w 30"/>
                  <a:gd name="T13" fmla="*/ 5 h 10"/>
                  <a:gd name="T14" fmla="*/ 25 w 30"/>
                  <a:gd name="T15" fmla="*/ 8 h 10"/>
                  <a:gd name="T16" fmla="*/ 22 w 30"/>
                  <a:gd name="T17" fmla="*/ 5 h 10"/>
                  <a:gd name="T18" fmla="*/ 25 w 3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10"/>
                    </a:move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  <a:moveTo>
                      <a:pt x="25" y="2"/>
                    </a:moveTo>
                    <a:cubicBezTo>
                      <a:pt x="27" y="2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2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" name="Freeform 100"/>
              <p:cNvSpPr>
                <a:spLocks noEditPoints="1"/>
              </p:cNvSpPr>
              <p:nvPr/>
            </p:nvSpPr>
            <p:spPr bwMode="auto">
              <a:xfrm>
                <a:off x="7981766" y="3276150"/>
                <a:ext cx="99831" cy="32446"/>
              </a:xfrm>
              <a:custGeom>
                <a:avLst/>
                <a:gdLst>
                  <a:gd name="T0" fmla="*/ 0 w 30"/>
                  <a:gd name="T1" fmla="*/ 0 h 10"/>
                  <a:gd name="T2" fmla="*/ 0 w 30"/>
                  <a:gd name="T3" fmla="*/ 10 h 10"/>
                  <a:gd name="T4" fmla="*/ 30 w 30"/>
                  <a:gd name="T5" fmla="*/ 10 h 10"/>
                  <a:gd name="T6" fmla="*/ 30 w 30"/>
                  <a:gd name="T7" fmla="*/ 0 h 10"/>
                  <a:gd name="T8" fmla="*/ 0 w 30"/>
                  <a:gd name="T9" fmla="*/ 0 h 10"/>
                  <a:gd name="T10" fmla="*/ 25 w 30"/>
                  <a:gd name="T11" fmla="*/ 8 h 10"/>
                  <a:gd name="T12" fmla="*/ 22 w 30"/>
                  <a:gd name="T13" fmla="*/ 5 h 10"/>
                  <a:gd name="T14" fmla="*/ 25 w 30"/>
                  <a:gd name="T15" fmla="*/ 3 h 10"/>
                  <a:gd name="T16" fmla="*/ 28 w 30"/>
                  <a:gd name="T17" fmla="*/ 5 h 10"/>
                  <a:gd name="T18" fmla="*/ 25 w 3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  <a:moveTo>
                      <a:pt x="25" y="8"/>
                    </a:move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3"/>
                      <a:pt x="25" y="3"/>
                    </a:cubicBezTo>
                    <a:cubicBezTo>
                      <a:pt x="27" y="3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65" name="Group 109"/>
            <p:cNvGrpSpPr/>
            <p:nvPr/>
          </p:nvGrpSpPr>
          <p:grpSpPr>
            <a:xfrm>
              <a:off x="3444266" y="4763613"/>
              <a:ext cx="465684" cy="405980"/>
              <a:chOff x="7540014" y="4306907"/>
              <a:chExt cx="389342" cy="339426"/>
            </a:xfrm>
            <a:solidFill>
              <a:schemeClr val="bg1"/>
            </a:solidFill>
          </p:grpSpPr>
          <p:sp>
            <p:nvSpPr>
              <p:cNvPr id="66" name="Freeform 110"/>
              <p:cNvSpPr>
                <a:spLocks/>
              </p:cNvSpPr>
              <p:nvPr/>
            </p:nvSpPr>
            <p:spPr bwMode="auto">
              <a:xfrm>
                <a:off x="7799575" y="4409234"/>
                <a:ext cx="102328" cy="102328"/>
              </a:xfrm>
              <a:custGeom>
                <a:avLst/>
                <a:gdLst>
                  <a:gd name="T0" fmla="*/ 0 w 41"/>
                  <a:gd name="T1" fmla="*/ 39 h 41"/>
                  <a:gd name="T2" fmla="*/ 3 w 41"/>
                  <a:gd name="T3" fmla="*/ 41 h 41"/>
                  <a:gd name="T4" fmla="*/ 41 w 41"/>
                  <a:gd name="T5" fmla="*/ 3 h 41"/>
                  <a:gd name="T6" fmla="*/ 39 w 41"/>
                  <a:gd name="T7" fmla="*/ 0 h 41"/>
                  <a:gd name="T8" fmla="*/ 0 w 41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39"/>
                    </a:moveTo>
                    <a:lnTo>
                      <a:pt x="3" y="41"/>
                    </a:lnTo>
                    <a:lnTo>
                      <a:pt x="41" y="3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" name="Freeform 111"/>
              <p:cNvSpPr>
                <a:spLocks/>
              </p:cNvSpPr>
              <p:nvPr/>
            </p:nvSpPr>
            <p:spPr bwMode="auto">
              <a:xfrm>
                <a:off x="7777112" y="4381780"/>
                <a:ext cx="109814" cy="114806"/>
              </a:xfrm>
              <a:custGeom>
                <a:avLst/>
                <a:gdLst>
                  <a:gd name="T0" fmla="*/ 37 w 44"/>
                  <a:gd name="T1" fmla="*/ 0 h 46"/>
                  <a:gd name="T2" fmla="*/ 0 w 44"/>
                  <a:gd name="T3" fmla="*/ 39 h 46"/>
                  <a:gd name="T4" fmla="*/ 6 w 44"/>
                  <a:gd name="T5" fmla="*/ 46 h 46"/>
                  <a:gd name="T6" fmla="*/ 44 w 44"/>
                  <a:gd name="T7" fmla="*/ 8 h 46"/>
                  <a:gd name="T8" fmla="*/ 37 w 4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6">
                    <a:moveTo>
                      <a:pt x="37" y="0"/>
                    </a:moveTo>
                    <a:lnTo>
                      <a:pt x="0" y="39"/>
                    </a:lnTo>
                    <a:lnTo>
                      <a:pt x="6" y="46"/>
                    </a:lnTo>
                    <a:lnTo>
                      <a:pt x="44" y="8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" name="Freeform 112"/>
              <p:cNvSpPr>
                <a:spLocks/>
              </p:cNvSpPr>
              <p:nvPr/>
            </p:nvSpPr>
            <p:spPr bwMode="auto">
              <a:xfrm>
                <a:off x="7757146" y="4366805"/>
                <a:ext cx="104823" cy="104823"/>
              </a:xfrm>
              <a:custGeom>
                <a:avLst/>
                <a:gdLst>
                  <a:gd name="T0" fmla="*/ 0 w 42"/>
                  <a:gd name="T1" fmla="*/ 38 h 42"/>
                  <a:gd name="T2" fmla="*/ 4 w 42"/>
                  <a:gd name="T3" fmla="*/ 42 h 42"/>
                  <a:gd name="T4" fmla="*/ 42 w 42"/>
                  <a:gd name="T5" fmla="*/ 4 h 42"/>
                  <a:gd name="T6" fmla="*/ 38 w 42"/>
                  <a:gd name="T7" fmla="*/ 0 h 42"/>
                  <a:gd name="T8" fmla="*/ 0 w 42"/>
                  <a:gd name="T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38"/>
                    </a:moveTo>
                    <a:lnTo>
                      <a:pt x="4" y="42"/>
                    </a:lnTo>
                    <a:lnTo>
                      <a:pt x="42" y="4"/>
                    </a:lnTo>
                    <a:lnTo>
                      <a:pt x="38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" name="Freeform 113"/>
              <p:cNvSpPr>
                <a:spLocks/>
              </p:cNvSpPr>
              <p:nvPr/>
            </p:nvSpPr>
            <p:spPr bwMode="auto">
              <a:xfrm>
                <a:off x="7729693" y="4469133"/>
                <a:ext cx="69882" cy="69882"/>
              </a:xfrm>
              <a:custGeom>
                <a:avLst/>
                <a:gdLst>
                  <a:gd name="T0" fmla="*/ 28 w 28"/>
                  <a:gd name="T1" fmla="*/ 20 h 28"/>
                  <a:gd name="T2" fmla="*/ 8 w 28"/>
                  <a:gd name="T3" fmla="*/ 0 h 28"/>
                  <a:gd name="T4" fmla="*/ 0 w 28"/>
                  <a:gd name="T5" fmla="*/ 20 h 28"/>
                  <a:gd name="T6" fmla="*/ 9 w 28"/>
                  <a:gd name="T7" fmla="*/ 28 h 28"/>
                  <a:gd name="T8" fmla="*/ 28 w 28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28" y="20"/>
                    </a:moveTo>
                    <a:lnTo>
                      <a:pt x="8" y="0"/>
                    </a:lnTo>
                    <a:lnTo>
                      <a:pt x="0" y="20"/>
                    </a:lnTo>
                    <a:lnTo>
                      <a:pt x="9" y="28"/>
                    </a:lnTo>
                    <a:lnTo>
                      <a:pt x="2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" name="Freeform 114"/>
              <p:cNvSpPr>
                <a:spLocks/>
              </p:cNvSpPr>
              <p:nvPr/>
            </p:nvSpPr>
            <p:spPr bwMode="auto">
              <a:xfrm>
                <a:off x="7712222" y="4526535"/>
                <a:ext cx="34941" cy="32446"/>
              </a:xfrm>
              <a:custGeom>
                <a:avLst/>
                <a:gdLst>
                  <a:gd name="T0" fmla="*/ 0 w 14"/>
                  <a:gd name="T1" fmla="*/ 13 h 13"/>
                  <a:gd name="T2" fmla="*/ 14 w 14"/>
                  <a:gd name="T3" fmla="*/ 6 h 13"/>
                  <a:gd name="T4" fmla="*/ 6 w 14"/>
                  <a:gd name="T5" fmla="*/ 0 h 13"/>
                  <a:gd name="T6" fmla="*/ 0 w 14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lnTo>
                      <a:pt x="14" y="6"/>
                    </a:lnTo>
                    <a:lnTo>
                      <a:pt x="6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" name="Freeform 115"/>
              <p:cNvSpPr>
                <a:spLocks/>
              </p:cNvSpPr>
              <p:nvPr/>
            </p:nvSpPr>
            <p:spPr bwMode="auto">
              <a:xfrm>
                <a:off x="7859474" y="4341848"/>
                <a:ext cx="69882" cy="69882"/>
              </a:xfrm>
              <a:custGeom>
                <a:avLst/>
                <a:gdLst>
                  <a:gd name="T0" fmla="*/ 7 w 28"/>
                  <a:gd name="T1" fmla="*/ 0 h 28"/>
                  <a:gd name="T2" fmla="*/ 0 w 28"/>
                  <a:gd name="T3" fmla="*/ 8 h 28"/>
                  <a:gd name="T4" fmla="*/ 20 w 28"/>
                  <a:gd name="T5" fmla="*/ 28 h 28"/>
                  <a:gd name="T6" fmla="*/ 28 w 28"/>
                  <a:gd name="T7" fmla="*/ 20 h 28"/>
                  <a:gd name="T8" fmla="*/ 7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7" y="0"/>
                    </a:moveTo>
                    <a:lnTo>
                      <a:pt x="0" y="8"/>
                    </a:lnTo>
                    <a:lnTo>
                      <a:pt x="20" y="28"/>
                    </a:lnTo>
                    <a:lnTo>
                      <a:pt x="28" y="2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" name="Freeform 116"/>
              <p:cNvSpPr>
                <a:spLocks/>
              </p:cNvSpPr>
              <p:nvPr/>
            </p:nvSpPr>
            <p:spPr bwMode="auto">
              <a:xfrm>
                <a:off x="7540014" y="4306907"/>
                <a:ext cx="279527" cy="339426"/>
              </a:xfrm>
              <a:custGeom>
                <a:avLst/>
                <a:gdLst>
                  <a:gd name="T0" fmla="*/ 104 w 112"/>
                  <a:gd name="T1" fmla="*/ 101 h 136"/>
                  <a:gd name="T2" fmla="*/ 83 w 112"/>
                  <a:gd name="T3" fmla="*/ 101 h 136"/>
                  <a:gd name="T4" fmla="*/ 83 w 112"/>
                  <a:gd name="T5" fmla="*/ 129 h 136"/>
                  <a:gd name="T6" fmla="*/ 7 w 112"/>
                  <a:gd name="T7" fmla="*/ 129 h 136"/>
                  <a:gd name="T8" fmla="*/ 7 w 112"/>
                  <a:gd name="T9" fmla="*/ 32 h 136"/>
                  <a:gd name="T10" fmla="*/ 104 w 112"/>
                  <a:gd name="T11" fmla="*/ 32 h 136"/>
                  <a:gd name="T12" fmla="*/ 104 w 112"/>
                  <a:gd name="T13" fmla="*/ 40 h 136"/>
                  <a:gd name="T14" fmla="*/ 112 w 112"/>
                  <a:gd name="T15" fmla="*/ 32 h 136"/>
                  <a:gd name="T16" fmla="*/ 112 w 112"/>
                  <a:gd name="T17" fmla="*/ 6 h 136"/>
                  <a:gd name="T18" fmla="*/ 97 w 112"/>
                  <a:gd name="T19" fmla="*/ 6 h 136"/>
                  <a:gd name="T20" fmla="*/ 97 w 112"/>
                  <a:gd name="T21" fmla="*/ 20 h 136"/>
                  <a:gd name="T22" fmla="*/ 95 w 112"/>
                  <a:gd name="T23" fmla="*/ 20 h 136"/>
                  <a:gd name="T24" fmla="*/ 95 w 112"/>
                  <a:gd name="T25" fmla="*/ 0 h 136"/>
                  <a:gd name="T26" fmla="*/ 89 w 112"/>
                  <a:gd name="T27" fmla="*/ 0 h 136"/>
                  <a:gd name="T28" fmla="*/ 89 w 112"/>
                  <a:gd name="T29" fmla="*/ 20 h 136"/>
                  <a:gd name="T30" fmla="*/ 87 w 112"/>
                  <a:gd name="T31" fmla="*/ 20 h 136"/>
                  <a:gd name="T32" fmla="*/ 87 w 112"/>
                  <a:gd name="T33" fmla="*/ 6 h 136"/>
                  <a:gd name="T34" fmla="*/ 79 w 112"/>
                  <a:gd name="T35" fmla="*/ 6 h 136"/>
                  <a:gd name="T36" fmla="*/ 79 w 112"/>
                  <a:gd name="T37" fmla="*/ 20 h 136"/>
                  <a:gd name="T38" fmla="*/ 76 w 112"/>
                  <a:gd name="T39" fmla="*/ 20 h 136"/>
                  <a:gd name="T40" fmla="*/ 76 w 112"/>
                  <a:gd name="T41" fmla="*/ 0 h 136"/>
                  <a:gd name="T42" fmla="*/ 72 w 112"/>
                  <a:gd name="T43" fmla="*/ 0 h 136"/>
                  <a:gd name="T44" fmla="*/ 72 w 112"/>
                  <a:gd name="T45" fmla="*/ 20 h 136"/>
                  <a:gd name="T46" fmla="*/ 68 w 112"/>
                  <a:gd name="T47" fmla="*/ 20 h 136"/>
                  <a:gd name="T48" fmla="*/ 68 w 112"/>
                  <a:gd name="T49" fmla="*/ 6 h 136"/>
                  <a:gd name="T50" fmla="*/ 60 w 112"/>
                  <a:gd name="T51" fmla="*/ 6 h 136"/>
                  <a:gd name="T52" fmla="*/ 60 w 112"/>
                  <a:gd name="T53" fmla="*/ 20 h 136"/>
                  <a:gd name="T54" fmla="*/ 57 w 112"/>
                  <a:gd name="T55" fmla="*/ 20 h 136"/>
                  <a:gd name="T56" fmla="*/ 57 w 112"/>
                  <a:gd name="T57" fmla="*/ 0 h 136"/>
                  <a:gd name="T58" fmla="*/ 53 w 112"/>
                  <a:gd name="T59" fmla="*/ 0 h 136"/>
                  <a:gd name="T60" fmla="*/ 53 w 112"/>
                  <a:gd name="T61" fmla="*/ 20 h 136"/>
                  <a:gd name="T62" fmla="*/ 51 w 112"/>
                  <a:gd name="T63" fmla="*/ 20 h 136"/>
                  <a:gd name="T64" fmla="*/ 51 w 112"/>
                  <a:gd name="T65" fmla="*/ 6 h 136"/>
                  <a:gd name="T66" fmla="*/ 43 w 112"/>
                  <a:gd name="T67" fmla="*/ 6 h 136"/>
                  <a:gd name="T68" fmla="*/ 43 w 112"/>
                  <a:gd name="T69" fmla="*/ 20 h 136"/>
                  <a:gd name="T70" fmla="*/ 40 w 112"/>
                  <a:gd name="T71" fmla="*/ 20 h 136"/>
                  <a:gd name="T72" fmla="*/ 40 w 112"/>
                  <a:gd name="T73" fmla="*/ 0 h 136"/>
                  <a:gd name="T74" fmla="*/ 35 w 112"/>
                  <a:gd name="T75" fmla="*/ 0 h 136"/>
                  <a:gd name="T76" fmla="*/ 35 w 112"/>
                  <a:gd name="T77" fmla="*/ 20 h 136"/>
                  <a:gd name="T78" fmla="*/ 32 w 112"/>
                  <a:gd name="T79" fmla="*/ 20 h 136"/>
                  <a:gd name="T80" fmla="*/ 32 w 112"/>
                  <a:gd name="T81" fmla="*/ 6 h 136"/>
                  <a:gd name="T82" fmla="*/ 25 w 112"/>
                  <a:gd name="T83" fmla="*/ 6 h 136"/>
                  <a:gd name="T84" fmla="*/ 25 w 112"/>
                  <a:gd name="T85" fmla="*/ 20 h 136"/>
                  <a:gd name="T86" fmla="*/ 23 w 112"/>
                  <a:gd name="T87" fmla="*/ 20 h 136"/>
                  <a:gd name="T88" fmla="*/ 23 w 112"/>
                  <a:gd name="T89" fmla="*/ 0 h 136"/>
                  <a:gd name="T90" fmla="*/ 17 w 112"/>
                  <a:gd name="T91" fmla="*/ 0 h 136"/>
                  <a:gd name="T92" fmla="*/ 17 w 112"/>
                  <a:gd name="T93" fmla="*/ 20 h 136"/>
                  <a:gd name="T94" fmla="*/ 15 w 112"/>
                  <a:gd name="T95" fmla="*/ 20 h 136"/>
                  <a:gd name="T96" fmla="*/ 15 w 112"/>
                  <a:gd name="T97" fmla="*/ 6 h 136"/>
                  <a:gd name="T98" fmla="*/ 0 w 112"/>
                  <a:gd name="T99" fmla="*/ 6 h 136"/>
                  <a:gd name="T100" fmla="*/ 0 w 112"/>
                  <a:gd name="T101" fmla="*/ 24 h 136"/>
                  <a:gd name="T102" fmla="*/ 0 w 112"/>
                  <a:gd name="T103" fmla="*/ 28 h 136"/>
                  <a:gd name="T104" fmla="*/ 0 w 112"/>
                  <a:gd name="T105" fmla="*/ 136 h 136"/>
                  <a:gd name="T106" fmla="*/ 89 w 112"/>
                  <a:gd name="T107" fmla="*/ 136 h 136"/>
                  <a:gd name="T108" fmla="*/ 112 w 112"/>
                  <a:gd name="T109" fmla="*/ 110 h 136"/>
                  <a:gd name="T110" fmla="*/ 112 w 112"/>
                  <a:gd name="T111" fmla="*/ 84 h 136"/>
                  <a:gd name="T112" fmla="*/ 104 w 112"/>
                  <a:gd name="T113" fmla="*/ 92 h 136"/>
                  <a:gd name="T114" fmla="*/ 104 w 112"/>
                  <a:gd name="T115" fmla="*/ 10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2" h="136">
                    <a:moveTo>
                      <a:pt x="104" y="101"/>
                    </a:moveTo>
                    <a:lnTo>
                      <a:pt x="83" y="101"/>
                    </a:lnTo>
                    <a:lnTo>
                      <a:pt x="83" y="129"/>
                    </a:lnTo>
                    <a:lnTo>
                      <a:pt x="7" y="129"/>
                    </a:lnTo>
                    <a:lnTo>
                      <a:pt x="7" y="32"/>
                    </a:lnTo>
                    <a:lnTo>
                      <a:pt x="104" y="32"/>
                    </a:lnTo>
                    <a:lnTo>
                      <a:pt x="104" y="40"/>
                    </a:lnTo>
                    <a:lnTo>
                      <a:pt x="112" y="32"/>
                    </a:lnTo>
                    <a:lnTo>
                      <a:pt x="112" y="6"/>
                    </a:lnTo>
                    <a:lnTo>
                      <a:pt x="97" y="6"/>
                    </a:lnTo>
                    <a:lnTo>
                      <a:pt x="97" y="20"/>
                    </a:lnTo>
                    <a:lnTo>
                      <a:pt x="95" y="2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7" y="6"/>
                    </a:lnTo>
                    <a:lnTo>
                      <a:pt x="79" y="6"/>
                    </a:lnTo>
                    <a:lnTo>
                      <a:pt x="79" y="20"/>
                    </a:lnTo>
                    <a:lnTo>
                      <a:pt x="76" y="2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72" y="20"/>
                    </a:lnTo>
                    <a:lnTo>
                      <a:pt x="68" y="20"/>
                    </a:lnTo>
                    <a:lnTo>
                      <a:pt x="68" y="6"/>
                    </a:lnTo>
                    <a:lnTo>
                      <a:pt x="60" y="6"/>
                    </a:lnTo>
                    <a:lnTo>
                      <a:pt x="60" y="20"/>
                    </a:lnTo>
                    <a:lnTo>
                      <a:pt x="57" y="20"/>
                    </a:lnTo>
                    <a:lnTo>
                      <a:pt x="57" y="0"/>
                    </a:lnTo>
                    <a:lnTo>
                      <a:pt x="53" y="0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51" y="6"/>
                    </a:lnTo>
                    <a:lnTo>
                      <a:pt x="43" y="6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5" y="20"/>
                    </a:lnTo>
                    <a:lnTo>
                      <a:pt x="32" y="20"/>
                    </a:lnTo>
                    <a:lnTo>
                      <a:pt x="32" y="6"/>
                    </a:lnTo>
                    <a:lnTo>
                      <a:pt x="25" y="6"/>
                    </a:lnTo>
                    <a:lnTo>
                      <a:pt x="25" y="20"/>
                    </a:lnTo>
                    <a:lnTo>
                      <a:pt x="23" y="2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20"/>
                    </a:lnTo>
                    <a:lnTo>
                      <a:pt x="15" y="20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136"/>
                    </a:lnTo>
                    <a:lnTo>
                      <a:pt x="89" y="136"/>
                    </a:lnTo>
                    <a:lnTo>
                      <a:pt x="112" y="110"/>
                    </a:lnTo>
                    <a:lnTo>
                      <a:pt x="112" y="84"/>
                    </a:lnTo>
                    <a:lnTo>
                      <a:pt x="104" y="92"/>
                    </a:lnTo>
                    <a:lnTo>
                      <a:pt x="104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" name="Rectangle 117"/>
              <p:cNvSpPr>
                <a:spLocks noChangeArrowheads="1"/>
              </p:cNvSpPr>
              <p:nvPr/>
            </p:nvSpPr>
            <p:spPr bwMode="auto">
              <a:xfrm>
                <a:off x="7589930" y="4421713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" name="Rectangle 118"/>
              <p:cNvSpPr>
                <a:spLocks noChangeArrowheads="1"/>
              </p:cNvSpPr>
              <p:nvPr/>
            </p:nvSpPr>
            <p:spPr bwMode="auto">
              <a:xfrm>
                <a:off x="7589930" y="4461645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" name="Rectangle 119"/>
              <p:cNvSpPr>
                <a:spLocks noChangeArrowheads="1"/>
              </p:cNvSpPr>
              <p:nvPr/>
            </p:nvSpPr>
            <p:spPr bwMode="auto">
              <a:xfrm>
                <a:off x="7589930" y="4506569"/>
                <a:ext cx="109814" cy="14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" name="Rectangle 120"/>
              <p:cNvSpPr>
                <a:spLocks noChangeArrowheads="1"/>
              </p:cNvSpPr>
              <p:nvPr/>
            </p:nvSpPr>
            <p:spPr bwMode="auto">
              <a:xfrm>
                <a:off x="7589930" y="4548998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77" name="Group 121"/>
            <p:cNvGrpSpPr/>
            <p:nvPr/>
          </p:nvGrpSpPr>
          <p:grpSpPr>
            <a:xfrm>
              <a:off x="9952396" y="3300374"/>
              <a:ext cx="522891" cy="519869"/>
              <a:chOff x="6559551" y="1588"/>
              <a:chExt cx="274637" cy="273050"/>
            </a:xfrm>
            <a:solidFill>
              <a:schemeClr val="bg1"/>
            </a:solidFill>
          </p:grpSpPr>
          <p:sp>
            <p:nvSpPr>
              <p:cNvPr id="78" name="Freeform 126"/>
              <p:cNvSpPr>
                <a:spLocks noEditPoints="1"/>
              </p:cNvSpPr>
              <p:nvPr/>
            </p:nvSpPr>
            <p:spPr bwMode="auto">
              <a:xfrm>
                <a:off x="6704013" y="65088"/>
                <a:ext cx="130175" cy="209550"/>
              </a:xfrm>
              <a:custGeom>
                <a:avLst/>
                <a:gdLst>
                  <a:gd name="T0" fmla="*/ 0 w 82"/>
                  <a:gd name="T1" fmla="*/ 34 h 132"/>
                  <a:gd name="T2" fmla="*/ 0 w 82"/>
                  <a:gd name="T3" fmla="*/ 132 h 132"/>
                  <a:gd name="T4" fmla="*/ 82 w 82"/>
                  <a:gd name="T5" fmla="*/ 99 h 132"/>
                  <a:gd name="T6" fmla="*/ 82 w 82"/>
                  <a:gd name="T7" fmla="*/ 0 h 132"/>
                  <a:gd name="T8" fmla="*/ 0 w 82"/>
                  <a:gd name="T9" fmla="*/ 34 h 132"/>
                  <a:gd name="T10" fmla="*/ 76 w 82"/>
                  <a:gd name="T11" fmla="*/ 10 h 132"/>
                  <a:gd name="T12" fmla="*/ 76 w 82"/>
                  <a:gd name="T13" fmla="*/ 94 h 132"/>
                  <a:gd name="T14" fmla="*/ 5 w 82"/>
                  <a:gd name="T15" fmla="*/ 66 h 132"/>
                  <a:gd name="T16" fmla="*/ 5 w 82"/>
                  <a:gd name="T17" fmla="*/ 38 h 132"/>
                  <a:gd name="T18" fmla="*/ 76 w 82"/>
                  <a:gd name="T19" fmla="*/ 10 h 132"/>
                  <a:gd name="T20" fmla="*/ 5 w 82"/>
                  <a:gd name="T21" fmla="*/ 70 h 132"/>
                  <a:gd name="T22" fmla="*/ 73 w 82"/>
                  <a:gd name="T23" fmla="*/ 96 h 132"/>
                  <a:gd name="T24" fmla="*/ 5 w 82"/>
                  <a:gd name="T25" fmla="*/ 124 h 132"/>
                  <a:gd name="T26" fmla="*/ 5 w 82"/>
                  <a:gd name="T27" fmla="*/ 7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132">
                    <a:moveTo>
                      <a:pt x="0" y="34"/>
                    </a:moveTo>
                    <a:lnTo>
                      <a:pt x="0" y="132"/>
                    </a:lnTo>
                    <a:lnTo>
                      <a:pt x="82" y="99"/>
                    </a:lnTo>
                    <a:lnTo>
                      <a:pt x="82" y="0"/>
                    </a:lnTo>
                    <a:lnTo>
                      <a:pt x="0" y="34"/>
                    </a:lnTo>
                    <a:close/>
                    <a:moveTo>
                      <a:pt x="76" y="10"/>
                    </a:moveTo>
                    <a:lnTo>
                      <a:pt x="76" y="94"/>
                    </a:lnTo>
                    <a:lnTo>
                      <a:pt x="5" y="66"/>
                    </a:lnTo>
                    <a:lnTo>
                      <a:pt x="5" y="38"/>
                    </a:lnTo>
                    <a:lnTo>
                      <a:pt x="76" y="10"/>
                    </a:lnTo>
                    <a:close/>
                    <a:moveTo>
                      <a:pt x="5" y="70"/>
                    </a:moveTo>
                    <a:lnTo>
                      <a:pt x="73" y="96"/>
                    </a:lnTo>
                    <a:lnTo>
                      <a:pt x="5" y="124"/>
                    </a:lnTo>
                    <a:lnTo>
                      <a:pt x="5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" name="Freeform 127"/>
              <p:cNvSpPr>
                <a:spLocks/>
              </p:cNvSpPr>
              <p:nvPr/>
            </p:nvSpPr>
            <p:spPr bwMode="auto">
              <a:xfrm>
                <a:off x="6559551" y="65088"/>
                <a:ext cx="128588" cy="209550"/>
              </a:xfrm>
              <a:custGeom>
                <a:avLst/>
                <a:gdLst>
                  <a:gd name="T0" fmla="*/ 0 w 81"/>
                  <a:gd name="T1" fmla="*/ 99 h 132"/>
                  <a:gd name="T2" fmla="*/ 81 w 81"/>
                  <a:gd name="T3" fmla="*/ 132 h 132"/>
                  <a:gd name="T4" fmla="*/ 81 w 81"/>
                  <a:gd name="T5" fmla="*/ 34 h 132"/>
                  <a:gd name="T6" fmla="*/ 0 w 81"/>
                  <a:gd name="T7" fmla="*/ 0 h 132"/>
                  <a:gd name="T8" fmla="*/ 0 w 81"/>
                  <a:gd name="T9" fmla="*/ 9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32">
                    <a:moveTo>
                      <a:pt x="0" y="99"/>
                    </a:moveTo>
                    <a:lnTo>
                      <a:pt x="81" y="132"/>
                    </a:lnTo>
                    <a:lnTo>
                      <a:pt x="81" y="34"/>
                    </a:lnTo>
                    <a:lnTo>
                      <a:pt x="0" y="0"/>
                    </a:lnTo>
                    <a:lnTo>
                      <a:pt x="0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" name="Freeform 128"/>
              <p:cNvSpPr>
                <a:spLocks noEditPoints="1"/>
              </p:cNvSpPr>
              <p:nvPr/>
            </p:nvSpPr>
            <p:spPr bwMode="auto">
              <a:xfrm>
                <a:off x="6567488" y="1588"/>
                <a:ext cx="263525" cy="104775"/>
              </a:xfrm>
              <a:custGeom>
                <a:avLst/>
                <a:gdLst>
                  <a:gd name="T0" fmla="*/ 82 w 166"/>
                  <a:gd name="T1" fmla="*/ 0 h 66"/>
                  <a:gd name="T2" fmla="*/ 0 w 166"/>
                  <a:gd name="T3" fmla="*/ 32 h 66"/>
                  <a:gd name="T4" fmla="*/ 80 w 166"/>
                  <a:gd name="T5" fmla="*/ 66 h 66"/>
                  <a:gd name="T6" fmla="*/ 166 w 166"/>
                  <a:gd name="T7" fmla="*/ 32 h 66"/>
                  <a:gd name="T8" fmla="*/ 82 w 166"/>
                  <a:gd name="T9" fmla="*/ 0 h 66"/>
                  <a:gd name="T10" fmla="*/ 82 w 166"/>
                  <a:gd name="T11" fmla="*/ 6 h 66"/>
                  <a:gd name="T12" fmla="*/ 151 w 166"/>
                  <a:gd name="T13" fmla="*/ 32 h 66"/>
                  <a:gd name="T14" fmla="*/ 82 w 166"/>
                  <a:gd name="T15" fmla="*/ 59 h 66"/>
                  <a:gd name="T16" fmla="*/ 82 w 166"/>
                  <a:gd name="T17" fmla="*/ 6 h 66"/>
                  <a:gd name="T18" fmla="*/ 78 w 166"/>
                  <a:gd name="T19" fmla="*/ 7 h 66"/>
                  <a:gd name="T20" fmla="*/ 78 w 166"/>
                  <a:gd name="T21" fmla="*/ 59 h 66"/>
                  <a:gd name="T22" fmla="*/ 15 w 166"/>
                  <a:gd name="T23" fmla="*/ 32 h 66"/>
                  <a:gd name="T24" fmla="*/ 78 w 166"/>
                  <a:gd name="T25" fmla="*/ 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6" h="66">
                    <a:moveTo>
                      <a:pt x="82" y="0"/>
                    </a:moveTo>
                    <a:lnTo>
                      <a:pt x="0" y="32"/>
                    </a:lnTo>
                    <a:lnTo>
                      <a:pt x="80" y="66"/>
                    </a:lnTo>
                    <a:lnTo>
                      <a:pt x="166" y="32"/>
                    </a:lnTo>
                    <a:lnTo>
                      <a:pt x="82" y="0"/>
                    </a:lnTo>
                    <a:close/>
                    <a:moveTo>
                      <a:pt x="82" y="6"/>
                    </a:moveTo>
                    <a:lnTo>
                      <a:pt x="151" y="32"/>
                    </a:lnTo>
                    <a:lnTo>
                      <a:pt x="82" y="59"/>
                    </a:lnTo>
                    <a:lnTo>
                      <a:pt x="82" y="6"/>
                    </a:lnTo>
                    <a:close/>
                    <a:moveTo>
                      <a:pt x="78" y="7"/>
                    </a:moveTo>
                    <a:lnTo>
                      <a:pt x="78" y="59"/>
                    </a:lnTo>
                    <a:lnTo>
                      <a:pt x="15" y="32"/>
                    </a:lnTo>
                    <a:lnTo>
                      <a:pt x="7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81" name="Group 135"/>
            <p:cNvGrpSpPr/>
            <p:nvPr/>
          </p:nvGrpSpPr>
          <p:grpSpPr>
            <a:xfrm>
              <a:off x="2398563" y="1900325"/>
              <a:ext cx="422068" cy="419292"/>
              <a:chOff x="6853673" y="3715407"/>
              <a:chExt cx="379359" cy="376864"/>
            </a:xfrm>
            <a:solidFill>
              <a:schemeClr val="bg1"/>
            </a:solidFill>
          </p:grpSpPr>
          <p:sp>
            <p:nvSpPr>
              <p:cNvPr id="82" name="Freeform 150"/>
              <p:cNvSpPr>
                <a:spLocks noEditPoints="1"/>
              </p:cNvSpPr>
              <p:nvPr/>
            </p:nvSpPr>
            <p:spPr bwMode="auto">
              <a:xfrm>
                <a:off x="6853673" y="3715407"/>
                <a:ext cx="379359" cy="376864"/>
              </a:xfrm>
              <a:custGeom>
                <a:avLst/>
                <a:gdLst>
                  <a:gd name="T0" fmla="*/ 57 w 114"/>
                  <a:gd name="T1" fmla="*/ 0 h 114"/>
                  <a:gd name="T2" fmla="*/ 0 w 114"/>
                  <a:gd name="T3" fmla="*/ 57 h 114"/>
                  <a:gd name="T4" fmla="*/ 57 w 114"/>
                  <a:gd name="T5" fmla="*/ 114 h 114"/>
                  <a:gd name="T6" fmla="*/ 114 w 114"/>
                  <a:gd name="T7" fmla="*/ 57 h 114"/>
                  <a:gd name="T8" fmla="*/ 57 w 114"/>
                  <a:gd name="T9" fmla="*/ 0 h 114"/>
                  <a:gd name="T10" fmla="*/ 57 w 114"/>
                  <a:gd name="T11" fmla="*/ 108 h 114"/>
                  <a:gd name="T12" fmla="*/ 6 w 114"/>
                  <a:gd name="T13" fmla="*/ 57 h 114"/>
                  <a:gd name="T14" fmla="*/ 57 w 114"/>
                  <a:gd name="T15" fmla="*/ 6 h 114"/>
                  <a:gd name="T16" fmla="*/ 108 w 114"/>
                  <a:gd name="T17" fmla="*/ 57 h 114"/>
                  <a:gd name="T18" fmla="*/ 57 w 114"/>
                  <a:gd name="T19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4">
                    <a:moveTo>
                      <a:pt x="57" y="0"/>
                    </a:moveTo>
                    <a:cubicBezTo>
                      <a:pt x="25" y="0"/>
                      <a:pt x="0" y="25"/>
                      <a:pt x="0" y="57"/>
                    </a:cubicBezTo>
                    <a:cubicBezTo>
                      <a:pt x="0" y="89"/>
                      <a:pt x="25" y="114"/>
                      <a:pt x="57" y="114"/>
                    </a:cubicBezTo>
                    <a:cubicBezTo>
                      <a:pt x="89" y="114"/>
                      <a:pt x="114" y="89"/>
                      <a:pt x="114" y="57"/>
                    </a:cubicBezTo>
                    <a:cubicBezTo>
                      <a:pt x="114" y="25"/>
                      <a:pt x="89" y="0"/>
                      <a:pt x="57" y="0"/>
                    </a:cubicBezTo>
                    <a:close/>
                    <a:moveTo>
                      <a:pt x="57" y="108"/>
                    </a:moveTo>
                    <a:cubicBezTo>
                      <a:pt x="29" y="108"/>
                      <a:pt x="6" y="85"/>
                      <a:pt x="6" y="57"/>
                    </a:cubicBezTo>
                    <a:cubicBezTo>
                      <a:pt x="6" y="29"/>
                      <a:pt x="29" y="6"/>
                      <a:pt x="57" y="6"/>
                    </a:cubicBezTo>
                    <a:cubicBezTo>
                      <a:pt x="85" y="6"/>
                      <a:pt x="108" y="29"/>
                      <a:pt x="108" y="57"/>
                    </a:cubicBezTo>
                    <a:cubicBezTo>
                      <a:pt x="108" y="85"/>
                      <a:pt x="85" y="108"/>
                      <a:pt x="57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" name="Rectangle 151"/>
              <p:cNvSpPr>
                <a:spLocks noChangeArrowheads="1"/>
              </p:cNvSpPr>
              <p:nvPr/>
            </p:nvSpPr>
            <p:spPr bwMode="auto">
              <a:xfrm>
                <a:off x="6998429" y="3987447"/>
                <a:ext cx="22463" cy="424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" name="Rectangle 152"/>
              <p:cNvSpPr>
                <a:spLocks noChangeArrowheads="1"/>
              </p:cNvSpPr>
              <p:nvPr/>
            </p:nvSpPr>
            <p:spPr bwMode="auto">
              <a:xfrm>
                <a:off x="7033370" y="3987447"/>
                <a:ext cx="19966" cy="424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" name="Rectangle 153"/>
              <p:cNvSpPr>
                <a:spLocks noChangeArrowheads="1"/>
              </p:cNvSpPr>
              <p:nvPr/>
            </p:nvSpPr>
            <p:spPr bwMode="auto">
              <a:xfrm>
                <a:off x="7068311" y="3987447"/>
                <a:ext cx="19966" cy="424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" name="Freeform 154"/>
              <p:cNvSpPr>
                <a:spLocks/>
              </p:cNvSpPr>
              <p:nvPr/>
            </p:nvSpPr>
            <p:spPr bwMode="auto">
              <a:xfrm>
                <a:off x="6970976" y="3822725"/>
                <a:ext cx="82362" cy="84857"/>
              </a:xfrm>
              <a:custGeom>
                <a:avLst/>
                <a:gdLst>
                  <a:gd name="T0" fmla="*/ 19 w 25"/>
                  <a:gd name="T1" fmla="*/ 22 h 25"/>
                  <a:gd name="T2" fmla="*/ 22 w 25"/>
                  <a:gd name="T3" fmla="*/ 25 h 25"/>
                  <a:gd name="T4" fmla="*/ 25 w 25"/>
                  <a:gd name="T5" fmla="*/ 22 h 25"/>
                  <a:gd name="T6" fmla="*/ 22 w 25"/>
                  <a:gd name="T7" fmla="*/ 19 h 25"/>
                  <a:gd name="T8" fmla="*/ 21 w 25"/>
                  <a:gd name="T9" fmla="*/ 19 h 25"/>
                  <a:gd name="T10" fmla="*/ 0 w 25"/>
                  <a:gd name="T11" fmla="*/ 0 h 25"/>
                  <a:gd name="T12" fmla="*/ 19 w 25"/>
                  <a:gd name="T13" fmla="*/ 22 h 25"/>
                  <a:gd name="T14" fmla="*/ 19 w 25"/>
                  <a:gd name="T15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19" y="22"/>
                    </a:moveTo>
                    <a:cubicBezTo>
                      <a:pt x="19" y="24"/>
                      <a:pt x="20" y="25"/>
                      <a:pt x="22" y="25"/>
                    </a:cubicBezTo>
                    <a:cubicBezTo>
                      <a:pt x="24" y="25"/>
                      <a:pt x="25" y="24"/>
                      <a:pt x="25" y="22"/>
                    </a:cubicBezTo>
                    <a:cubicBezTo>
                      <a:pt x="25" y="21"/>
                      <a:pt x="24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" name="Freeform 155"/>
              <p:cNvSpPr>
                <a:spLocks/>
              </p:cNvSpPr>
              <p:nvPr/>
            </p:nvSpPr>
            <p:spPr bwMode="auto">
              <a:xfrm>
                <a:off x="6921060" y="3987447"/>
                <a:ext cx="22463" cy="19966"/>
              </a:xfrm>
              <a:custGeom>
                <a:avLst/>
                <a:gdLst>
                  <a:gd name="T0" fmla="*/ 0 w 9"/>
                  <a:gd name="T1" fmla="*/ 6 h 8"/>
                  <a:gd name="T2" fmla="*/ 3 w 9"/>
                  <a:gd name="T3" fmla="*/ 8 h 8"/>
                  <a:gd name="T4" fmla="*/ 9 w 9"/>
                  <a:gd name="T5" fmla="*/ 1 h 8"/>
                  <a:gd name="T6" fmla="*/ 7 w 9"/>
                  <a:gd name="T7" fmla="*/ 0 h 8"/>
                  <a:gd name="T8" fmla="*/ 0 w 9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6"/>
                    </a:moveTo>
                    <a:lnTo>
                      <a:pt x="3" y="8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" name="Freeform 156"/>
              <p:cNvSpPr>
                <a:spLocks/>
              </p:cNvSpPr>
              <p:nvPr/>
            </p:nvSpPr>
            <p:spPr bwMode="auto">
              <a:xfrm>
                <a:off x="6901094" y="3942523"/>
                <a:ext cx="27454" cy="14975"/>
              </a:xfrm>
              <a:custGeom>
                <a:avLst/>
                <a:gdLst>
                  <a:gd name="T0" fmla="*/ 9 w 11"/>
                  <a:gd name="T1" fmla="*/ 0 h 6"/>
                  <a:gd name="T2" fmla="*/ 0 w 11"/>
                  <a:gd name="T3" fmla="*/ 3 h 6"/>
                  <a:gd name="T4" fmla="*/ 1 w 11"/>
                  <a:gd name="T5" fmla="*/ 6 h 6"/>
                  <a:gd name="T6" fmla="*/ 11 w 11"/>
                  <a:gd name="T7" fmla="*/ 3 h 6"/>
                  <a:gd name="T8" fmla="*/ 9 w 1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9" y="0"/>
                    </a:moveTo>
                    <a:lnTo>
                      <a:pt x="0" y="3"/>
                    </a:lnTo>
                    <a:lnTo>
                      <a:pt x="1" y="6"/>
                    </a:lnTo>
                    <a:lnTo>
                      <a:pt x="11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" name="Freeform 157"/>
              <p:cNvSpPr>
                <a:spLocks/>
              </p:cNvSpPr>
              <p:nvPr/>
            </p:nvSpPr>
            <p:spPr bwMode="auto">
              <a:xfrm>
                <a:off x="6933538" y="3790281"/>
                <a:ext cx="19966" cy="22463"/>
              </a:xfrm>
              <a:custGeom>
                <a:avLst/>
                <a:gdLst>
                  <a:gd name="T0" fmla="*/ 0 w 8"/>
                  <a:gd name="T1" fmla="*/ 3 h 9"/>
                  <a:gd name="T2" fmla="*/ 7 w 8"/>
                  <a:gd name="T3" fmla="*/ 9 h 9"/>
                  <a:gd name="T4" fmla="*/ 8 w 8"/>
                  <a:gd name="T5" fmla="*/ 7 h 9"/>
                  <a:gd name="T6" fmla="*/ 2 w 8"/>
                  <a:gd name="T7" fmla="*/ 0 h 9"/>
                  <a:gd name="T8" fmla="*/ 0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0" y="3"/>
                    </a:moveTo>
                    <a:lnTo>
                      <a:pt x="7" y="9"/>
                    </a:lnTo>
                    <a:lnTo>
                      <a:pt x="8" y="7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" name="Freeform 158"/>
              <p:cNvSpPr>
                <a:spLocks/>
              </p:cNvSpPr>
              <p:nvPr/>
            </p:nvSpPr>
            <p:spPr bwMode="auto">
              <a:xfrm>
                <a:off x="6903589" y="3840196"/>
                <a:ext cx="27454" cy="12480"/>
              </a:xfrm>
              <a:custGeom>
                <a:avLst/>
                <a:gdLst>
                  <a:gd name="T0" fmla="*/ 11 w 11"/>
                  <a:gd name="T1" fmla="*/ 3 h 5"/>
                  <a:gd name="T2" fmla="*/ 2 w 11"/>
                  <a:gd name="T3" fmla="*/ 0 h 5"/>
                  <a:gd name="T4" fmla="*/ 0 w 11"/>
                  <a:gd name="T5" fmla="*/ 3 h 5"/>
                  <a:gd name="T6" fmla="*/ 10 w 11"/>
                  <a:gd name="T7" fmla="*/ 5 h 5"/>
                  <a:gd name="T8" fmla="*/ 11 w 11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3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1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" name="Rectangle 159"/>
              <p:cNvSpPr>
                <a:spLocks noChangeArrowheads="1"/>
              </p:cNvSpPr>
              <p:nvPr/>
            </p:nvSpPr>
            <p:spPr bwMode="auto">
              <a:xfrm>
                <a:off x="7040858" y="3750348"/>
                <a:ext cx="7488" cy="22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" name="Freeform 160"/>
              <p:cNvSpPr>
                <a:spLocks/>
              </p:cNvSpPr>
              <p:nvPr/>
            </p:nvSpPr>
            <p:spPr bwMode="auto">
              <a:xfrm>
                <a:off x="6973471" y="3760331"/>
                <a:ext cx="17471" cy="22463"/>
              </a:xfrm>
              <a:custGeom>
                <a:avLst/>
                <a:gdLst>
                  <a:gd name="T0" fmla="*/ 7 w 7"/>
                  <a:gd name="T1" fmla="*/ 8 h 9"/>
                  <a:gd name="T2" fmla="*/ 3 w 7"/>
                  <a:gd name="T3" fmla="*/ 0 h 9"/>
                  <a:gd name="T4" fmla="*/ 0 w 7"/>
                  <a:gd name="T5" fmla="*/ 2 h 9"/>
                  <a:gd name="T6" fmla="*/ 4 w 7"/>
                  <a:gd name="T7" fmla="*/ 9 h 9"/>
                  <a:gd name="T8" fmla="*/ 7 w 7"/>
                  <a:gd name="T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7" y="8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4" y="9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" name="Freeform 161"/>
              <p:cNvSpPr>
                <a:spLocks/>
              </p:cNvSpPr>
              <p:nvPr/>
            </p:nvSpPr>
            <p:spPr bwMode="auto">
              <a:xfrm>
                <a:off x="7088277" y="3760331"/>
                <a:ext cx="12480" cy="27454"/>
              </a:xfrm>
              <a:custGeom>
                <a:avLst/>
                <a:gdLst>
                  <a:gd name="T0" fmla="*/ 0 w 5"/>
                  <a:gd name="T1" fmla="*/ 9 h 11"/>
                  <a:gd name="T2" fmla="*/ 2 w 5"/>
                  <a:gd name="T3" fmla="*/ 11 h 11"/>
                  <a:gd name="T4" fmla="*/ 5 w 5"/>
                  <a:gd name="T5" fmla="*/ 2 h 11"/>
                  <a:gd name="T6" fmla="*/ 2 w 5"/>
                  <a:gd name="T7" fmla="*/ 0 h 11"/>
                  <a:gd name="T8" fmla="*/ 0 w 5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1">
                    <a:moveTo>
                      <a:pt x="0" y="9"/>
                    </a:moveTo>
                    <a:lnTo>
                      <a:pt x="2" y="11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" name="Freeform 162"/>
              <p:cNvSpPr>
                <a:spLocks/>
              </p:cNvSpPr>
              <p:nvPr/>
            </p:nvSpPr>
            <p:spPr bwMode="auto">
              <a:xfrm>
                <a:off x="7130706" y="3987447"/>
                <a:ext cx="22463" cy="19966"/>
              </a:xfrm>
              <a:custGeom>
                <a:avLst/>
                <a:gdLst>
                  <a:gd name="T0" fmla="*/ 0 w 9"/>
                  <a:gd name="T1" fmla="*/ 1 h 8"/>
                  <a:gd name="T2" fmla="*/ 8 w 9"/>
                  <a:gd name="T3" fmla="*/ 8 h 8"/>
                  <a:gd name="T4" fmla="*/ 9 w 9"/>
                  <a:gd name="T5" fmla="*/ 6 h 8"/>
                  <a:gd name="T6" fmla="*/ 3 w 9"/>
                  <a:gd name="T7" fmla="*/ 0 h 8"/>
                  <a:gd name="T8" fmla="*/ 0 w 9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1"/>
                    </a:moveTo>
                    <a:lnTo>
                      <a:pt x="8" y="8"/>
                    </a:lnTo>
                    <a:lnTo>
                      <a:pt x="9" y="6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" name="Freeform 163"/>
              <p:cNvSpPr>
                <a:spLocks/>
              </p:cNvSpPr>
              <p:nvPr/>
            </p:nvSpPr>
            <p:spPr bwMode="auto">
              <a:xfrm>
                <a:off x="7158159" y="3942523"/>
                <a:ext cx="24958" cy="14975"/>
              </a:xfrm>
              <a:custGeom>
                <a:avLst/>
                <a:gdLst>
                  <a:gd name="T0" fmla="*/ 0 w 10"/>
                  <a:gd name="T1" fmla="*/ 3 h 6"/>
                  <a:gd name="T2" fmla="*/ 9 w 10"/>
                  <a:gd name="T3" fmla="*/ 6 h 6"/>
                  <a:gd name="T4" fmla="*/ 10 w 10"/>
                  <a:gd name="T5" fmla="*/ 3 h 6"/>
                  <a:gd name="T6" fmla="*/ 1 w 10"/>
                  <a:gd name="T7" fmla="*/ 0 h 6"/>
                  <a:gd name="T8" fmla="*/ 0 w 10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0" y="3"/>
                    </a:moveTo>
                    <a:lnTo>
                      <a:pt x="9" y="6"/>
                    </a:lnTo>
                    <a:lnTo>
                      <a:pt x="10" y="3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" name="Freeform 164"/>
              <p:cNvSpPr>
                <a:spLocks/>
              </p:cNvSpPr>
              <p:nvPr/>
            </p:nvSpPr>
            <p:spPr bwMode="auto">
              <a:xfrm>
                <a:off x="7128209" y="3790281"/>
                <a:ext cx="22463" cy="22463"/>
              </a:xfrm>
              <a:custGeom>
                <a:avLst/>
                <a:gdLst>
                  <a:gd name="T0" fmla="*/ 9 w 9"/>
                  <a:gd name="T1" fmla="*/ 3 h 9"/>
                  <a:gd name="T2" fmla="*/ 8 w 9"/>
                  <a:gd name="T3" fmla="*/ 0 h 9"/>
                  <a:gd name="T4" fmla="*/ 0 w 9"/>
                  <a:gd name="T5" fmla="*/ 7 h 9"/>
                  <a:gd name="T6" fmla="*/ 2 w 9"/>
                  <a:gd name="T7" fmla="*/ 9 h 9"/>
                  <a:gd name="T8" fmla="*/ 9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3"/>
                    </a:moveTo>
                    <a:lnTo>
                      <a:pt x="8" y="0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" name="Freeform 165"/>
              <p:cNvSpPr>
                <a:spLocks/>
              </p:cNvSpPr>
              <p:nvPr/>
            </p:nvSpPr>
            <p:spPr bwMode="auto">
              <a:xfrm>
                <a:off x="7153167" y="3840196"/>
                <a:ext cx="27454" cy="12480"/>
              </a:xfrm>
              <a:custGeom>
                <a:avLst/>
                <a:gdLst>
                  <a:gd name="T0" fmla="*/ 10 w 11"/>
                  <a:gd name="T1" fmla="*/ 0 h 5"/>
                  <a:gd name="T2" fmla="*/ 0 w 11"/>
                  <a:gd name="T3" fmla="*/ 3 h 5"/>
                  <a:gd name="T4" fmla="*/ 2 w 11"/>
                  <a:gd name="T5" fmla="*/ 5 h 5"/>
                  <a:gd name="T6" fmla="*/ 11 w 11"/>
                  <a:gd name="T7" fmla="*/ 3 h 5"/>
                  <a:gd name="T8" fmla="*/ 10 w 1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11" y="3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" name="Rectangle 166"/>
              <p:cNvSpPr>
                <a:spLocks noChangeArrowheads="1"/>
              </p:cNvSpPr>
              <p:nvPr/>
            </p:nvSpPr>
            <p:spPr bwMode="auto">
              <a:xfrm>
                <a:off x="6893606" y="3890112"/>
                <a:ext cx="24958" cy="7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" name="Rectangle 167"/>
              <p:cNvSpPr>
                <a:spLocks noChangeArrowheads="1"/>
              </p:cNvSpPr>
              <p:nvPr/>
            </p:nvSpPr>
            <p:spPr bwMode="auto">
              <a:xfrm>
                <a:off x="7170638" y="3892607"/>
                <a:ext cx="27454" cy="7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103" name="文本框 102"/>
          <p:cNvSpPr txBox="1"/>
          <p:nvPr/>
        </p:nvSpPr>
        <p:spPr>
          <a:xfrm>
            <a:off x="8283908" y="2579654"/>
            <a:ext cx="35093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社交关系日渐复杂化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，互联网巨头越来越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看重图数据库的应用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关系无处不在，移动互联、融合媒体时代，如何表达人与内容、内容与内容、人与人之间的关系本质是图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万物互联时代，人、物、内容的复杂图谱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Vernox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支持数据按照节点和关系方式存储，建立网状索引，检索时同时支持广度优先遍历和深度优先遍历。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Rectangle 1"/>
          <p:cNvSpPr/>
          <p:nvPr/>
        </p:nvSpPr>
        <p:spPr>
          <a:xfrm>
            <a:off x="9145390" y="1597925"/>
            <a:ext cx="2790084" cy="639763"/>
          </a:xfrm>
          <a:prstGeom prst="rect">
            <a:avLst/>
          </a:prstGeom>
        </p:spPr>
        <p:txBody>
          <a:bodyPr anchor="ctr"/>
          <a:lstStyle/>
          <a:p>
            <a:pPr algn="ctr" defTabSz="914082" eaLnBrk="1" fontAlgn="auto" hangingPunct="1">
              <a:spcAft>
                <a:spcPts val="0"/>
              </a:spcAft>
              <a:defRPr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V</a:t>
            </a:r>
            <a:r>
              <a:rPr lang="en-US" altLang="zh-CN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ernox · </a:t>
            </a:r>
            <a:r>
              <a:rPr lang="zh-CN" alt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图表</a:t>
            </a:r>
            <a:endParaRPr lang="en-US" sz="2800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402020204030203" pitchFamily="34" charset="0"/>
            </a:endParaRPr>
          </a:p>
        </p:txBody>
      </p:sp>
      <p:cxnSp>
        <p:nvCxnSpPr>
          <p:cNvPr id="106" name="Straight Connector 104"/>
          <p:cNvCxnSpPr/>
          <p:nvPr/>
        </p:nvCxnSpPr>
        <p:spPr>
          <a:xfrm flipH="1" flipV="1">
            <a:off x="8283908" y="2348125"/>
            <a:ext cx="3338084" cy="2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图片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3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5" descr="Strategic-Market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1" b="17281"/>
          <a:stretch>
            <a:fillRect/>
          </a:stretch>
        </p:blipFill>
        <p:spPr>
          <a:xfrm>
            <a:off x="0" y="0"/>
            <a:ext cx="12192000" cy="3182938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3" name="Rectangle 1"/>
          <p:cNvSpPr/>
          <p:nvPr/>
        </p:nvSpPr>
        <p:spPr>
          <a:xfrm>
            <a:off x="8561190" y="1382025"/>
            <a:ext cx="2790084" cy="639763"/>
          </a:xfrm>
          <a:prstGeom prst="rect">
            <a:avLst/>
          </a:prstGeom>
        </p:spPr>
        <p:txBody>
          <a:bodyPr anchor="ctr"/>
          <a:lstStyle/>
          <a:p>
            <a:pPr algn="ctr" defTabSz="914082" eaLnBrk="1" fontAlgn="auto" hangingPunct="1">
              <a:spcAft>
                <a:spcPts val="0"/>
              </a:spcAft>
              <a:defRPr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V</a:t>
            </a:r>
            <a:r>
              <a:rPr lang="en-US" altLang="zh-CN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ernox · </a:t>
            </a:r>
            <a:r>
              <a:rPr lang="zh-CN" altLang="en-US" sz="28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轻部署</a:t>
            </a:r>
            <a:endParaRPr lang="en-US" sz="2800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40202020403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6800" y="4470400"/>
            <a:ext cx="5498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社区开源版不足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20M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，部署简单快捷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同时支持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，跨平台操作一气呵成。</a:t>
            </a: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2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/>
          <p:nvPr/>
        </p:nvSpPr>
        <p:spPr>
          <a:xfrm>
            <a:off x="3270250" y="852686"/>
            <a:ext cx="56483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最适合中国人的数据库</a:t>
            </a:r>
            <a:endParaRPr 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902200" y="2973388"/>
            <a:ext cx="2387600" cy="2068512"/>
            <a:chOff x="7684022" y="2465249"/>
            <a:chExt cx="2752725" cy="2384426"/>
          </a:xfrm>
        </p:grpSpPr>
        <p:sp>
          <p:nvSpPr>
            <p:cNvPr id="5" name="Freeform 14"/>
            <p:cNvSpPr>
              <a:spLocks/>
            </p:cNvSpPr>
            <p:nvPr/>
          </p:nvSpPr>
          <p:spPr bwMode="auto">
            <a:xfrm>
              <a:off x="8143420" y="2728762"/>
              <a:ext cx="1832099" cy="2120913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8143420" y="2728762"/>
              <a:ext cx="1832099" cy="1059541"/>
            </a:xfrm>
            <a:custGeom>
              <a:avLst/>
              <a:gdLst>
                <a:gd name="T0" fmla="*/ 1155 w 1155"/>
                <a:gd name="T1" fmla="*/ 335 h 667"/>
                <a:gd name="T2" fmla="*/ 1155 w 1155"/>
                <a:gd name="T3" fmla="*/ 335 h 667"/>
                <a:gd name="T4" fmla="*/ 1155 w 1155"/>
                <a:gd name="T5" fmla="*/ 335 h 667"/>
                <a:gd name="T6" fmla="*/ 577 w 1155"/>
                <a:gd name="T7" fmla="*/ 0 h 667"/>
                <a:gd name="T8" fmla="*/ 3 w 1155"/>
                <a:gd name="T9" fmla="*/ 335 h 667"/>
                <a:gd name="T10" fmla="*/ 0 w 1155"/>
                <a:gd name="T11" fmla="*/ 335 h 667"/>
                <a:gd name="T12" fmla="*/ 0 w 1155"/>
                <a:gd name="T13" fmla="*/ 335 h 667"/>
                <a:gd name="T14" fmla="*/ 0 w 1155"/>
                <a:gd name="T15" fmla="*/ 335 h 667"/>
                <a:gd name="T16" fmla="*/ 3 w 1155"/>
                <a:gd name="T17" fmla="*/ 335 h 667"/>
                <a:gd name="T18" fmla="*/ 577 w 1155"/>
                <a:gd name="T19" fmla="*/ 667 h 667"/>
                <a:gd name="T20" fmla="*/ 1155 w 1155"/>
                <a:gd name="T21" fmla="*/ 335 h 667"/>
                <a:gd name="T22" fmla="*/ 1155 w 1155"/>
                <a:gd name="T23" fmla="*/ 335 h 667"/>
                <a:gd name="T24" fmla="*/ 1155 w 1155"/>
                <a:gd name="T25" fmla="*/ 33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5" h="667">
                  <a:moveTo>
                    <a:pt x="1155" y="335"/>
                  </a:moveTo>
                  <a:lnTo>
                    <a:pt x="1155" y="335"/>
                  </a:lnTo>
                  <a:lnTo>
                    <a:pt x="1155" y="335"/>
                  </a:ln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1155" y="335"/>
                  </a:lnTo>
                  <a:lnTo>
                    <a:pt x="1155" y="335"/>
                  </a:lnTo>
                  <a:lnTo>
                    <a:pt x="1155" y="33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" name="Freeform 16"/>
            <p:cNvSpPr>
              <a:spLocks/>
            </p:cNvSpPr>
            <p:nvPr/>
          </p:nvSpPr>
          <p:spPr bwMode="auto">
            <a:xfrm>
              <a:off x="8143420" y="3261277"/>
              <a:ext cx="918795" cy="1588398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8143420" y="2728762"/>
              <a:ext cx="918795" cy="1059541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7684022" y="2465249"/>
              <a:ext cx="1374533" cy="796028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9062215" y="2465249"/>
              <a:ext cx="1374532" cy="796028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7684022" y="3261277"/>
              <a:ext cx="1378193" cy="794199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9062215" y="3261277"/>
              <a:ext cx="1374532" cy="794199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3" name="Block Arc 2"/>
          <p:cNvSpPr/>
          <p:nvPr/>
        </p:nvSpPr>
        <p:spPr>
          <a:xfrm rot="10800000">
            <a:off x="3937000" y="1160463"/>
            <a:ext cx="4318000" cy="4316412"/>
          </a:xfrm>
          <a:prstGeom prst="blockArc">
            <a:avLst>
              <a:gd name="adj1" fmla="val 10800000"/>
              <a:gd name="adj2" fmla="val 40523"/>
              <a:gd name="adj3" fmla="val 906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Oval 54"/>
          <p:cNvSpPr/>
          <p:nvPr/>
        </p:nvSpPr>
        <p:spPr>
          <a:xfrm>
            <a:off x="3729038" y="3094038"/>
            <a:ext cx="441325" cy="441325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Isosceles Triangle 11"/>
          <p:cNvSpPr/>
          <p:nvPr/>
        </p:nvSpPr>
        <p:spPr>
          <a:xfrm>
            <a:off x="7981950" y="2994025"/>
            <a:ext cx="512763" cy="441325"/>
          </a:xfrm>
          <a:prstGeom prst="triangl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60787" y="1461087"/>
            <a:ext cx="3267241" cy="1323663"/>
            <a:chOff x="4460787" y="1461087"/>
            <a:chExt cx="3267241" cy="1323663"/>
          </a:xfrm>
        </p:grpSpPr>
        <p:sp>
          <p:nvSpPr>
            <p:cNvPr id="17" name="文本框 16"/>
            <p:cNvSpPr txBox="1"/>
            <p:nvPr/>
          </p:nvSpPr>
          <p:spPr>
            <a:xfrm>
              <a:off x="4460787" y="2138419"/>
              <a:ext cx="3267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那些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NoSQL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无法完成的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</a:t>
              </a:r>
              <a:endPara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Vernox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也可以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44"/>
            <p:cNvSpPr/>
            <p:nvPr/>
          </p:nvSpPr>
          <p:spPr>
            <a:xfrm>
              <a:off x="5807497" y="1461087"/>
              <a:ext cx="573823" cy="573823"/>
            </a:xfrm>
            <a:prstGeom prst="ellipse">
              <a:avLst/>
            </a:prstGeom>
            <a:solidFill>
              <a:srgbClr val="45C1A4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3200" b="1" smtClean="0">
                  <a:solidFill>
                    <a:srgbClr val="FFFFFF"/>
                  </a:solidFill>
                  <a:latin typeface="Calibri Light" pitchFamily="34" charset="0"/>
                </a:rPr>
                <a:t>3</a:t>
              </a:r>
              <a:endParaRPr lang="en-US" altLang="zh-CN" sz="3200" b="1">
                <a:solidFill>
                  <a:srgbClr val="FFFFFF"/>
                </a:solidFill>
                <a:latin typeface="Calibri Light" pitchFamily="34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3" y="122637"/>
            <a:ext cx="2184400" cy="8777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2"/>
          <p:cNvCxnSpPr>
            <a:stCxn id="7" idx="2"/>
          </p:cNvCxnSpPr>
          <p:nvPr/>
        </p:nvCxnSpPr>
        <p:spPr>
          <a:xfrm rot="16200000" flipH="1">
            <a:off x="1849572" y="6211131"/>
            <a:ext cx="823118" cy="647233"/>
          </a:xfrm>
          <a:prstGeom prst="curvedConnector3">
            <a:avLst>
              <a:gd name="adj1" fmla="val 55167"/>
            </a:avLst>
          </a:prstGeom>
          <a:ln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5"/>
          <p:cNvCxnSpPr>
            <a:stCxn id="5" idx="2"/>
            <a:endCxn id="6" idx="6"/>
          </p:cNvCxnSpPr>
          <p:nvPr/>
        </p:nvCxnSpPr>
        <p:spPr>
          <a:xfrm rot="16200000" flipH="1">
            <a:off x="2189573" y="1884363"/>
            <a:ext cx="711979" cy="2510560"/>
          </a:xfrm>
          <a:prstGeom prst="curvedConnector3">
            <a:avLst>
              <a:gd name="adj1" fmla="val 55974"/>
            </a:avLst>
          </a:prstGeom>
          <a:ln>
            <a:solidFill>
              <a:srgbClr val="45C1A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7"/>
          <p:cNvCxnSpPr>
            <a:stCxn id="6" idx="2"/>
            <a:endCxn id="7" idx="6"/>
          </p:cNvCxnSpPr>
          <p:nvPr/>
        </p:nvCxnSpPr>
        <p:spPr>
          <a:xfrm rot="5400000">
            <a:off x="2475520" y="3877748"/>
            <a:ext cx="787318" cy="1863327"/>
          </a:xfrm>
          <a:prstGeom prst="curvedConnector3">
            <a:avLst>
              <a:gd name="adj1" fmla="val 50000"/>
            </a:avLst>
          </a:prstGeom>
          <a:ln>
            <a:solidFill>
              <a:srgbClr val="45C1A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ardrop 9"/>
          <p:cNvSpPr/>
          <p:nvPr/>
        </p:nvSpPr>
        <p:spPr>
          <a:xfrm>
            <a:off x="830222" y="1863535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出账成功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" name="Teardrop 15"/>
          <p:cNvSpPr/>
          <p:nvPr/>
        </p:nvSpPr>
        <p:spPr>
          <a:xfrm>
            <a:off x="3340782" y="3495633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入账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失败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" name="Teardrop 17"/>
          <p:cNvSpPr/>
          <p:nvPr/>
        </p:nvSpPr>
        <p:spPr>
          <a:xfrm>
            <a:off x="1477455" y="5203070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数据不一致</a:t>
            </a:r>
            <a:endParaRPr 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8" name="Straight Connector 32"/>
          <p:cNvCxnSpPr>
            <a:stCxn id="13" idx="2"/>
          </p:cNvCxnSpPr>
          <p:nvPr/>
        </p:nvCxnSpPr>
        <p:spPr>
          <a:xfrm rot="16200000" flipH="1">
            <a:off x="8670826" y="6181011"/>
            <a:ext cx="823118" cy="647233"/>
          </a:xfrm>
          <a:prstGeom prst="curvedConnector3">
            <a:avLst>
              <a:gd name="adj1" fmla="val 55167"/>
            </a:avLst>
          </a:prstGeom>
          <a:ln>
            <a:solidFill>
              <a:srgbClr val="45C1A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/>
          <p:cNvCxnSpPr>
            <a:stCxn id="11" idx="2"/>
            <a:endCxn id="12" idx="6"/>
          </p:cNvCxnSpPr>
          <p:nvPr/>
        </p:nvCxnSpPr>
        <p:spPr>
          <a:xfrm rot="16200000" flipH="1">
            <a:off x="9010827" y="1854243"/>
            <a:ext cx="711979" cy="2510560"/>
          </a:xfrm>
          <a:prstGeom prst="curvedConnector3">
            <a:avLst>
              <a:gd name="adj1" fmla="val 55974"/>
            </a:avLst>
          </a:prstGeom>
          <a:ln>
            <a:solidFill>
              <a:srgbClr val="45C1A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7"/>
          <p:cNvCxnSpPr>
            <a:stCxn id="12" idx="2"/>
            <a:endCxn id="13" idx="6"/>
          </p:cNvCxnSpPr>
          <p:nvPr/>
        </p:nvCxnSpPr>
        <p:spPr>
          <a:xfrm rot="5400000">
            <a:off x="9296774" y="3847628"/>
            <a:ext cx="787318" cy="1863327"/>
          </a:xfrm>
          <a:prstGeom prst="curvedConnector3">
            <a:avLst>
              <a:gd name="adj1" fmla="val 50000"/>
            </a:avLst>
          </a:prstGeom>
          <a:ln>
            <a:solidFill>
              <a:srgbClr val="45C1A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ardrop 9"/>
          <p:cNvSpPr/>
          <p:nvPr/>
        </p:nvSpPr>
        <p:spPr>
          <a:xfrm>
            <a:off x="7651476" y="1833415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出账成功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2" name="Teardrop 15"/>
          <p:cNvSpPr/>
          <p:nvPr/>
        </p:nvSpPr>
        <p:spPr>
          <a:xfrm>
            <a:off x="10162036" y="3465513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入账失败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3" name="Teardrop 17"/>
          <p:cNvSpPr/>
          <p:nvPr/>
        </p:nvSpPr>
        <p:spPr>
          <a:xfrm>
            <a:off x="8298709" y="5172950"/>
            <a:ext cx="920119" cy="920119"/>
          </a:xfrm>
          <a:prstGeom prst="teardrop">
            <a:avLst/>
          </a:prstGeom>
          <a:solidFill>
            <a:schemeClr val="bg1"/>
          </a:solidFill>
          <a:ln w="63500">
            <a:solidFill>
              <a:srgbClr val="45C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事务回滚</a:t>
            </a:r>
            <a:endParaRPr 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4" name="Isosceles Triangle 7"/>
          <p:cNvSpPr/>
          <p:nvPr/>
        </p:nvSpPr>
        <p:spPr>
          <a:xfrm flipV="1">
            <a:off x="5744153" y="5435886"/>
            <a:ext cx="657770" cy="836894"/>
          </a:xfrm>
          <a:prstGeom prst="triangle">
            <a:avLst/>
          </a:prstGeom>
          <a:solidFill>
            <a:srgbClr val="D3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Isosceles Triangle 8"/>
          <p:cNvSpPr/>
          <p:nvPr/>
        </p:nvSpPr>
        <p:spPr>
          <a:xfrm flipV="1">
            <a:off x="5940423" y="5935322"/>
            <a:ext cx="265230" cy="33745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9"/>
          <p:cNvSpPr/>
          <p:nvPr/>
        </p:nvSpPr>
        <p:spPr>
          <a:xfrm>
            <a:off x="5659092" y="5046556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0"/>
          <p:cNvSpPr/>
          <p:nvPr/>
        </p:nvSpPr>
        <p:spPr>
          <a:xfrm>
            <a:off x="5962631" y="5085471"/>
            <a:ext cx="95276" cy="952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6311453" y="5046556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2"/>
          <p:cNvSpPr/>
          <p:nvPr/>
        </p:nvSpPr>
        <p:spPr>
          <a:xfrm>
            <a:off x="5659092" y="4593985"/>
            <a:ext cx="170121" cy="170121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3"/>
          <p:cNvSpPr/>
          <p:nvPr/>
        </p:nvSpPr>
        <p:spPr>
          <a:xfrm>
            <a:off x="5688560" y="4184404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14"/>
          <p:cNvSpPr/>
          <p:nvPr/>
        </p:nvSpPr>
        <p:spPr>
          <a:xfrm>
            <a:off x="5659092" y="3631438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15"/>
          <p:cNvSpPr/>
          <p:nvPr/>
        </p:nvSpPr>
        <p:spPr>
          <a:xfrm>
            <a:off x="5659092" y="2235287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16"/>
          <p:cNvSpPr/>
          <p:nvPr/>
        </p:nvSpPr>
        <p:spPr>
          <a:xfrm>
            <a:off x="5659092" y="2660547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17"/>
          <p:cNvSpPr/>
          <p:nvPr/>
        </p:nvSpPr>
        <p:spPr>
          <a:xfrm>
            <a:off x="5682897" y="3153522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18"/>
          <p:cNvSpPr/>
          <p:nvPr/>
        </p:nvSpPr>
        <p:spPr>
          <a:xfrm>
            <a:off x="6287395" y="2235287"/>
            <a:ext cx="170121" cy="170121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19"/>
          <p:cNvSpPr/>
          <p:nvPr/>
        </p:nvSpPr>
        <p:spPr>
          <a:xfrm>
            <a:off x="6005648" y="2248725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0"/>
          <p:cNvSpPr/>
          <p:nvPr/>
        </p:nvSpPr>
        <p:spPr>
          <a:xfrm>
            <a:off x="6343857" y="3099174"/>
            <a:ext cx="105312" cy="105312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1"/>
          <p:cNvSpPr/>
          <p:nvPr/>
        </p:nvSpPr>
        <p:spPr>
          <a:xfrm>
            <a:off x="6293055" y="2667230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2"/>
          <p:cNvSpPr/>
          <p:nvPr/>
        </p:nvSpPr>
        <p:spPr>
          <a:xfrm>
            <a:off x="6311453" y="3325512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23"/>
          <p:cNvSpPr/>
          <p:nvPr/>
        </p:nvSpPr>
        <p:spPr>
          <a:xfrm>
            <a:off x="6343857" y="3931138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24"/>
          <p:cNvSpPr/>
          <p:nvPr/>
        </p:nvSpPr>
        <p:spPr>
          <a:xfrm>
            <a:off x="6311452" y="4218635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25"/>
          <p:cNvSpPr/>
          <p:nvPr/>
        </p:nvSpPr>
        <p:spPr>
          <a:xfrm>
            <a:off x="6343857" y="4722035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Oval 26"/>
          <p:cNvSpPr/>
          <p:nvPr/>
        </p:nvSpPr>
        <p:spPr>
          <a:xfrm>
            <a:off x="5988427" y="3329172"/>
            <a:ext cx="105312" cy="105312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27"/>
          <p:cNvSpPr/>
          <p:nvPr/>
        </p:nvSpPr>
        <p:spPr>
          <a:xfrm>
            <a:off x="6025899" y="3631437"/>
            <a:ext cx="170121" cy="170121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28"/>
          <p:cNvSpPr/>
          <p:nvPr/>
        </p:nvSpPr>
        <p:spPr>
          <a:xfrm>
            <a:off x="5832544" y="4240720"/>
            <a:ext cx="247155" cy="247155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29"/>
          <p:cNvSpPr/>
          <p:nvPr/>
        </p:nvSpPr>
        <p:spPr>
          <a:xfrm>
            <a:off x="5902321" y="2504198"/>
            <a:ext cx="247155" cy="247155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30"/>
          <p:cNvSpPr/>
          <p:nvPr/>
        </p:nvSpPr>
        <p:spPr>
          <a:xfrm>
            <a:off x="6110959" y="2953836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1"/>
          <p:cNvSpPr/>
          <p:nvPr/>
        </p:nvSpPr>
        <p:spPr>
          <a:xfrm>
            <a:off x="6073038" y="4764470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val 32"/>
          <p:cNvSpPr/>
          <p:nvPr/>
        </p:nvSpPr>
        <p:spPr>
          <a:xfrm>
            <a:off x="5900336" y="3925573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Straight Connector 33"/>
          <p:cNvCxnSpPr>
            <a:stCxn id="16" idx="6"/>
            <a:endCxn id="17" idx="2"/>
          </p:cNvCxnSpPr>
          <p:nvPr/>
        </p:nvCxnSpPr>
        <p:spPr>
          <a:xfrm>
            <a:off x="5829213" y="5131617"/>
            <a:ext cx="133418" cy="149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4"/>
          <p:cNvCxnSpPr>
            <a:stCxn id="17" idx="6"/>
            <a:endCxn id="18" idx="2"/>
          </p:cNvCxnSpPr>
          <p:nvPr/>
        </p:nvCxnSpPr>
        <p:spPr>
          <a:xfrm flipV="1">
            <a:off x="6057907" y="5131617"/>
            <a:ext cx="253546" cy="149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5"/>
          <p:cNvCxnSpPr>
            <a:stCxn id="18" idx="0"/>
            <a:endCxn id="32" idx="4"/>
          </p:cNvCxnSpPr>
          <p:nvPr/>
        </p:nvCxnSpPr>
        <p:spPr>
          <a:xfrm flipH="1" flipV="1">
            <a:off x="6396513" y="4827347"/>
            <a:ext cx="1" cy="21920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6"/>
          <p:cNvCxnSpPr>
            <a:stCxn id="32" idx="0"/>
            <a:endCxn id="31" idx="4"/>
          </p:cNvCxnSpPr>
          <p:nvPr/>
        </p:nvCxnSpPr>
        <p:spPr>
          <a:xfrm flipV="1">
            <a:off x="6396513" y="4388756"/>
            <a:ext cx="0" cy="33327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7"/>
          <p:cNvCxnSpPr>
            <a:stCxn id="31" idx="0"/>
            <a:endCxn id="30" idx="4"/>
          </p:cNvCxnSpPr>
          <p:nvPr/>
        </p:nvCxnSpPr>
        <p:spPr>
          <a:xfrm flipV="1">
            <a:off x="6396513" y="4036450"/>
            <a:ext cx="0" cy="18218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8"/>
          <p:cNvCxnSpPr>
            <a:stCxn id="30" idx="0"/>
            <a:endCxn id="29" idx="4"/>
          </p:cNvCxnSpPr>
          <p:nvPr/>
        </p:nvCxnSpPr>
        <p:spPr>
          <a:xfrm flipV="1">
            <a:off x="6396513" y="3495633"/>
            <a:ext cx="1" cy="43550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9"/>
          <p:cNvCxnSpPr>
            <a:stCxn id="29" idx="0"/>
            <a:endCxn id="27" idx="4"/>
          </p:cNvCxnSpPr>
          <p:nvPr/>
        </p:nvCxnSpPr>
        <p:spPr>
          <a:xfrm flipH="1" flipV="1">
            <a:off x="6396513" y="3204486"/>
            <a:ext cx="1" cy="12102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0"/>
          <p:cNvCxnSpPr>
            <a:stCxn id="27" idx="0"/>
            <a:endCxn id="28" idx="4"/>
          </p:cNvCxnSpPr>
          <p:nvPr/>
        </p:nvCxnSpPr>
        <p:spPr>
          <a:xfrm flipH="1" flipV="1">
            <a:off x="6378116" y="2837351"/>
            <a:ext cx="18397" cy="26182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1"/>
          <p:cNvCxnSpPr>
            <a:stCxn id="28" idx="0"/>
            <a:endCxn id="25" idx="4"/>
          </p:cNvCxnSpPr>
          <p:nvPr/>
        </p:nvCxnSpPr>
        <p:spPr>
          <a:xfrm flipH="1" flipV="1">
            <a:off x="6372456" y="2405408"/>
            <a:ext cx="5660" cy="26182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2"/>
          <p:cNvCxnSpPr>
            <a:stCxn id="25" idx="2"/>
            <a:endCxn id="26" idx="6"/>
          </p:cNvCxnSpPr>
          <p:nvPr/>
        </p:nvCxnSpPr>
        <p:spPr>
          <a:xfrm flipH="1" flipV="1">
            <a:off x="6110960" y="2301381"/>
            <a:ext cx="176435" cy="1896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3"/>
          <p:cNvCxnSpPr>
            <a:stCxn id="26" idx="2"/>
            <a:endCxn id="22" idx="6"/>
          </p:cNvCxnSpPr>
          <p:nvPr/>
        </p:nvCxnSpPr>
        <p:spPr>
          <a:xfrm flipH="1">
            <a:off x="5829213" y="2301381"/>
            <a:ext cx="176435" cy="1896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4"/>
          <p:cNvCxnSpPr>
            <a:stCxn id="22" idx="4"/>
            <a:endCxn id="23" idx="0"/>
          </p:cNvCxnSpPr>
          <p:nvPr/>
        </p:nvCxnSpPr>
        <p:spPr>
          <a:xfrm>
            <a:off x="5744153" y="2405408"/>
            <a:ext cx="0" cy="25513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5"/>
          <p:cNvCxnSpPr>
            <a:stCxn id="23" idx="4"/>
            <a:endCxn id="24" idx="0"/>
          </p:cNvCxnSpPr>
          <p:nvPr/>
        </p:nvCxnSpPr>
        <p:spPr>
          <a:xfrm flipH="1">
            <a:off x="5735553" y="2830668"/>
            <a:ext cx="8600" cy="32285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6"/>
          <p:cNvCxnSpPr>
            <a:stCxn id="24" idx="4"/>
            <a:endCxn id="21" idx="0"/>
          </p:cNvCxnSpPr>
          <p:nvPr/>
        </p:nvCxnSpPr>
        <p:spPr>
          <a:xfrm>
            <a:off x="5735553" y="3258834"/>
            <a:ext cx="8600" cy="37260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7"/>
          <p:cNvCxnSpPr>
            <a:stCxn id="21" idx="4"/>
            <a:endCxn id="20" idx="0"/>
          </p:cNvCxnSpPr>
          <p:nvPr/>
        </p:nvCxnSpPr>
        <p:spPr>
          <a:xfrm flipH="1">
            <a:off x="5741216" y="3801559"/>
            <a:ext cx="2937" cy="38284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8"/>
          <p:cNvCxnSpPr>
            <a:stCxn id="20" idx="4"/>
            <a:endCxn id="19" idx="0"/>
          </p:cNvCxnSpPr>
          <p:nvPr/>
        </p:nvCxnSpPr>
        <p:spPr>
          <a:xfrm>
            <a:off x="5741216" y="4289716"/>
            <a:ext cx="2937" cy="30426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9"/>
          <p:cNvCxnSpPr>
            <a:stCxn id="19" idx="4"/>
            <a:endCxn id="16" idx="0"/>
          </p:cNvCxnSpPr>
          <p:nvPr/>
        </p:nvCxnSpPr>
        <p:spPr>
          <a:xfrm>
            <a:off x="5744153" y="4764106"/>
            <a:ext cx="0" cy="28245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0"/>
          <p:cNvCxnSpPr>
            <a:stCxn id="16" idx="7"/>
            <a:endCxn id="38" idx="2"/>
          </p:cNvCxnSpPr>
          <p:nvPr/>
        </p:nvCxnSpPr>
        <p:spPr>
          <a:xfrm flipV="1">
            <a:off x="5804299" y="4849531"/>
            <a:ext cx="268739" cy="22193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1"/>
          <p:cNvCxnSpPr>
            <a:stCxn id="38" idx="6"/>
            <a:endCxn id="18" idx="1"/>
          </p:cNvCxnSpPr>
          <p:nvPr/>
        </p:nvCxnSpPr>
        <p:spPr>
          <a:xfrm>
            <a:off x="6243159" y="4849531"/>
            <a:ext cx="93208" cy="22193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2"/>
          <p:cNvCxnSpPr>
            <a:stCxn id="38" idx="4"/>
            <a:endCxn id="17" idx="7"/>
          </p:cNvCxnSpPr>
          <p:nvPr/>
        </p:nvCxnSpPr>
        <p:spPr>
          <a:xfrm flipH="1">
            <a:off x="6043954" y="4934591"/>
            <a:ext cx="114145" cy="16483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3"/>
          <p:cNvCxnSpPr>
            <a:stCxn id="38" idx="1"/>
            <a:endCxn id="19" idx="6"/>
          </p:cNvCxnSpPr>
          <p:nvPr/>
        </p:nvCxnSpPr>
        <p:spPr>
          <a:xfrm flipH="1" flipV="1">
            <a:off x="5829213" y="4679046"/>
            <a:ext cx="268739" cy="11033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54"/>
          <p:cNvCxnSpPr>
            <a:stCxn id="19" idx="7"/>
            <a:endCxn id="35" idx="3"/>
          </p:cNvCxnSpPr>
          <p:nvPr/>
        </p:nvCxnSpPr>
        <p:spPr>
          <a:xfrm flipV="1">
            <a:off x="5804299" y="4451680"/>
            <a:ext cx="64440" cy="16721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55"/>
          <p:cNvCxnSpPr>
            <a:stCxn id="35" idx="6"/>
            <a:endCxn id="31" idx="2"/>
          </p:cNvCxnSpPr>
          <p:nvPr/>
        </p:nvCxnSpPr>
        <p:spPr>
          <a:xfrm flipV="1">
            <a:off x="6079699" y="4303696"/>
            <a:ext cx="231753" cy="6060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56"/>
          <p:cNvCxnSpPr>
            <a:stCxn id="32" idx="1"/>
            <a:endCxn id="35" idx="5"/>
          </p:cNvCxnSpPr>
          <p:nvPr/>
        </p:nvCxnSpPr>
        <p:spPr>
          <a:xfrm flipH="1" flipV="1">
            <a:off x="6043504" y="4451680"/>
            <a:ext cx="315776" cy="28577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57"/>
          <p:cNvCxnSpPr>
            <a:stCxn id="38" idx="0"/>
            <a:endCxn id="31" idx="3"/>
          </p:cNvCxnSpPr>
          <p:nvPr/>
        </p:nvCxnSpPr>
        <p:spPr>
          <a:xfrm flipV="1">
            <a:off x="6158099" y="4363842"/>
            <a:ext cx="178267" cy="40062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58"/>
          <p:cNvCxnSpPr>
            <a:stCxn id="31" idx="1"/>
            <a:endCxn id="39" idx="5"/>
          </p:cNvCxnSpPr>
          <p:nvPr/>
        </p:nvCxnSpPr>
        <p:spPr>
          <a:xfrm flipH="1" flipV="1">
            <a:off x="5990225" y="4015462"/>
            <a:ext cx="346141" cy="22808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9"/>
          <p:cNvCxnSpPr>
            <a:stCxn id="20" idx="7"/>
            <a:endCxn id="39" idx="3"/>
          </p:cNvCxnSpPr>
          <p:nvPr/>
        </p:nvCxnSpPr>
        <p:spPr>
          <a:xfrm flipV="1">
            <a:off x="5778449" y="4015462"/>
            <a:ext cx="137310" cy="18436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0"/>
          <p:cNvCxnSpPr>
            <a:stCxn id="39" idx="7"/>
            <a:endCxn id="34" idx="3"/>
          </p:cNvCxnSpPr>
          <p:nvPr/>
        </p:nvCxnSpPr>
        <p:spPr>
          <a:xfrm flipV="1">
            <a:off x="5990225" y="3776644"/>
            <a:ext cx="60588" cy="16435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1"/>
          <p:cNvCxnSpPr>
            <a:stCxn id="30" idx="1"/>
            <a:endCxn id="34" idx="5"/>
          </p:cNvCxnSpPr>
          <p:nvPr/>
        </p:nvCxnSpPr>
        <p:spPr>
          <a:xfrm flipH="1" flipV="1">
            <a:off x="6171106" y="3776644"/>
            <a:ext cx="188174" cy="16991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2"/>
          <p:cNvCxnSpPr>
            <a:stCxn id="35" idx="0"/>
            <a:endCxn id="39" idx="4"/>
          </p:cNvCxnSpPr>
          <p:nvPr/>
        </p:nvCxnSpPr>
        <p:spPr>
          <a:xfrm flipH="1" flipV="1">
            <a:off x="5952992" y="4030885"/>
            <a:ext cx="3130" cy="20983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3"/>
          <p:cNvCxnSpPr>
            <a:stCxn id="39" idx="0"/>
            <a:endCxn id="21" idx="5"/>
          </p:cNvCxnSpPr>
          <p:nvPr/>
        </p:nvCxnSpPr>
        <p:spPr>
          <a:xfrm flipH="1" flipV="1">
            <a:off x="5804299" y="3776645"/>
            <a:ext cx="148693" cy="14892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4"/>
          <p:cNvCxnSpPr>
            <a:stCxn id="21" idx="7"/>
            <a:endCxn id="33" idx="3"/>
          </p:cNvCxnSpPr>
          <p:nvPr/>
        </p:nvCxnSpPr>
        <p:spPr>
          <a:xfrm flipV="1">
            <a:off x="5804299" y="3419061"/>
            <a:ext cx="199551" cy="23729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65"/>
          <p:cNvCxnSpPr>
            <a:stCxn id="33" idx="1"/>
            <a:endCxn id="24" idx="6"/>
          </p:cNvCxnSpPr>
          <p:nvPr/>
        </p:nvCxnSpPr>
        <p:spPr>
          <a:xfrm flipH="1" flipV="1">
            <a:off x="5788209" y="3206178"/>
            <a:ext cx="215641" cy="13841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6"/>
          <p:cNvCxnSpPr>
            <a:stCxn id="24" idx="7"/>
            <a:endCxn id="37" idx="2"/>
          </p:cNvCxnSpPr>
          <p:nvPr/>
        </p:nvCxnSpPr>
        <p:spPr>
          <a:xfrm flipV="1">
            <a:off x="5772786" y="3006492"/>
            <a:ext cx="338173" cy="16245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7"/>
          <p:cNvCxnSpPr>
            <a:stCxn id="33" idx="0"/>
            <a:endCxn id="37" idx="4"/>
          </p:cNvCxnSpPr>
          <p:nvPr/>
        </p:nvCxnSpPr>
        <p:spPr>
          <a:xfrm flipV="1">
            <a:off x="6041083" y="3059148"/>
            <a:ext cx="122532" cy="27002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68"/>
          <p:cNvCxnSpPr>
            <a:stCxn id="34" idx="0"/>
            <a:endCxn id="33" idx="5"/>
          </p:cNvCxnSpPr>
          <p:nvPr/>
        </p:nvCxnSpPr>
        <p:spPr>
          <a:xfrm flipH="1" flipV="1">
            <a:off x="6078316" y="3419061"/>
            <a:ext cx="32644" cy="21237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/>
          <p:cNvCxnSpPr>
            <a:stCxn id="33" idx="7"/>
            <a:endCxn id="27" idx="2"/>
          </p:cNvCxnSpPr>
          <p:nvPr/>
        </p:nvCxnSpPr>
        <p:spPr>
          <a:xfrm flipV="1">
            <a:off x="6078316" y="3151830"/>
            <a:ext cx="265541" cy="19276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0"/>
          <p:cNvCxnSpPr>
            <a:stCxn id="27" idx="1"/>
            <a:endCxn id="37" idx="6"/>
          </p:cNvCxnSpPr>
          <p:nvPr/>
        </p:nvCxnSpPr>
        <p:spPr>
          <a:xfrm flipH="1" flipV="1">
            <a:off x="6216271" y="3006492"/>
            <a:ext cx="143009" cy="10810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1"/>
          <p:cNvCxnSpPr>
            <a:stCxn id="37" idx="7"/>
            <a:endCxn id="28" idx="3"/>
          </p:cNvCxnSpPr>
          <p:nvPr/>
        </p:nvCxnSpPr>
        <p:spPr>
          <a:xfrm flipV="1">
            <a:off x="6200848" y="2812437"/>
            <a:ext cx="117121" cy="15682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2"/>
          <p:cNvCxnSpPr>
            <a:stCxn id="37" idx="1"/>
            <a:endCxn id="36" idx="4"/>
          </p:cNvCxnSpPr>
          <p:nvPr/>
        </p:nvCxnSpPr>
        <p:spPr>
          <a:xfrm flipH="1" flipV="1">
            <a:off x="6025899" y="2751353"/>
            <a:ext cx="100483" cy="21790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3"/>
          <p:cNvCxnSpPr>
            <a:stCxn id="23" idx="7"/>
            <a:endCxn id="36" idx="2"/>
          </p:cNvCxnSpPr>
          <p:nvPr/>
        </p:nvCxnSpPr>
        <p:spPr>
          <a:xfrm flipV="1">
            <a:off x="5804299" y="2627776"/>
            <a:ext cx="98022" cy="5768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74"/>
          <p:cNvCxnSpPr>
            <a:stCxn id="36" idx="1"/>
            <a:endCxn id="22" idx="5"/>
          </p:cNvCxnSpPr>
          <p:nvPr/>
        </p:nvCxnSpPr>
        <p:spPr>
          <a:xfrm flipH="1" flipV="1">
            <a:off x="5804299" y="2380494"/>
            <a:ext cx="134217" cy="15989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75"/>
          <p:cNvCxnSpPr>
            <a:stCxn id="36" idx="0"/>
            <a:endCxn id="26" idx="4"/>
          </p:cNvCxnSpPr>
          <p:nvPr/>
        </p:nvCxnSpPr>
        <p:spPr>
          <a:xfrm flipV="1">
            <a:off x="6025899" y="2354037"/>
            <a:ext cx="32405" cy="15016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76"/>
          <p:cNvCxnSpPr>
            <a:stCxn id="36" idx="7"/>
            <a:endCxn id="25" idx="3"/>
          </p:cNvCxnSpPr>
          <p:nvPr/>
        </p:nvCxnSpPr>
        <p:spPr>
          <a:xfrm flipV="1">
            <a:off x="6113281" y="2380494"/>
            <a:ext cx="199028" cy="15989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77"/>
          <p:cNvCxnSpPr>
            <a:stCxn id="36" idx="6"/>
            <a:endCxn id="28" idx="1"/>
          </p:cNvCxnSpPr>
          <p:nvPr/>
        </p:nvCxnSpPr>
        <p:spPr>
          <a:xfrm>
            <a:off x="6149476" y="2627776"/>
            <a:ext cx="168493" cy="643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78"/>
          <p:cNvSpPr/>
          <p:nvPr/>
        </p:nvSpPr>
        <p:spPr>
          <a:xfrm>
            <a:off x="5942897" y="5892181"/>
            <a:ext cx="260282" cy="862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14"/>
          <p:cNvSpPr/>
          <p:nvPr/>
        </p:nvSpPr>
        <p:spPr>
          <a:xfrm>
            <a:off x="4083461" y="980471"/>
            <a:ext cx="4085842" cy="406025"/>
          </a:xfrm>
          <a:prstGeom prst="rect">
            <a:avLst/>
          </a:prstGeom>
        </p:spPr>
        <p:txBody>
          <a:bodyPr anchor="ctr"/>
          <a:lstStyle/>
          <a:p>
            <a:pPr algn="ctr" defTabSz="914082">
              <a:defRPr/>
            </a:pPr>
            <a:r>
              <a:rPr lang="en-US" altLang="zh-CN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ACID</a:t>
            </a: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14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</a:t>
            </a: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性、一致性、独立性、</a:t>
            </a:r>
            <a:r>
              <a:rPr lang="zh-CN" altLang="en-US" sz="14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持久性</a:t>
            </a:r>
            <a:endParaRPr lang="en-US" sz="1400" noProof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402020204030203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22393" y="3448745"/>
            <a:ext cx="27275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大部分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，这导致有资金交易的应用在转账失败后事务无法回滚，也就是别人没收到转账款项，而你转出去的钱也无法回来。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168286" y="3512975"/>
            <a:ext cx="272757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Vernox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，如果事务在执行过程中报错，整个数据会依照时间戳精准调整到事务开始那一刻的状态。比如转账失败，资金会退回提交前的数额。</a:t>
            </a:r>
          </a:p>
        </p:txBody>
      </p:sp>
      <p:sp>
        <p:nvSpPr>
          <p:cNvPr id="90" name="Rectangle 47"/>
          <p:cNvSpPr/>
          <p:nvPr/>
        </p:nvSpPr>
        <p:spPr>
          <a:xfrm>
            <a:off x="4375851" y="416804"/>
            <a:ext cx="339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082" eaLnBrk="1" fontAlgn="auto" hangingPunct="1">
              <a:spcAft>
                <a:spcPts val="0"/>
              </a:spcAft>
              <a:defRPr/>
            </a:pPr>
            <a:r>
              <a:rPr lang="en-US" sz="4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V</a:t>
            </a:r>
            <a:r>
              <a:rPr lang="en-US" altLang="zh-CN" sz="40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ernox </a:t>
            </a:r>
            <a:r>
              <a:rPr lang="en-US" altLang="zh-CN" sz="4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·ACID</a:t>
            </a:r>
            <a:endParaRPr lang="en-US" sz="40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402020204030203" pitchFamily="34" charset="0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86" grpId="0"/>
      <p:bldP spid="87" grpId="0"/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7480519" y="1188331"/>
            <a:ext cx="4292382" cy="5669669"/>
            <a:chOff x="8054803" y="1549078"/>
            <a:chExt cx="3629198" cy="4793691"/>
          </a:xfrm>
        </p:grpSpPr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9138872" y="5216813"/>
              <a:ext cx="2545129" cy="1125956"/>
            </a:xfrm>
            <a:custGeom>
              <a:avLst/>
              <a:gdLst>
                <a:gd name="T0" fmla="*/ 465 w 641"/>
                <a:gd name="T1" fmla="*/ 0 h 284"/>
                <a:gd name="T2" fmla="*/ 641 w 641"/>
                <a:gd name="T3" fmla="*/ 284 h 284"/>
                <a:gd name="T4" fmla="*/ 4 w 641"/>
                <a:gd name="T5" fmla="*/ 284 h 284"/>
                <a:gd name="T6" fmla="*/ 37 w 641"/>
                <a:gd name="T7" fmla="*/ 70 h 284"/>
                <a:gd name="T8" fmla="*/ 0 w 641"/>
                <a:gd name="T9" fmla="*/ 0 h 284"/>
                <a:gd name="T10" fmla="*/ 465 w 641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284">
                  <a:moveTo>
                    <a:pt x="465" y="0"/>
                  </a:moveTo>
                  <a:cubicBezTo>
                    <a:pt x="511" y="135"/>
                    <a:pt x="613" y="217"/>
                    <a:pt x="641" y="284"/>
                  </a:cubicBezTo>
                  <a:cubicBezTo>
                    <a:pt x="4" y="284"/>
                    <a:pt x="4" y="284"/>
                    <a:pt x="4" y="284"/>
                  </a:cubicBezTo>
                  <a:cubicBezTo>
                    <a:pt x="23" y="214"/>
                    <a:pt x="63" y="151"/>
                    <a:pt x="37" y="70"/>
                  </a:cubicBezTo>
                  <a:cubicBezTo>
                    <a:pt x="28" y="40"/>
                    <a:pt x="15" y="17"/>
                    <a:pt x="0" y="0"/>
                  </a:cubicBezTo>
                  <a:lnTo>
                    <a:pt x="465" y="0"/>
                  </a:lnTo>
                  <a:close/>
                </a:path>
              </a:pathLst>
            </a:custGeom>
            <a:solidFill>
              <a:srgbClr val="B9D51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" name="Freeform 6"/>
            <p:cNvSpPr>
              <a:spLocks/>
            </p:cNvSpPr>
            <p:nvPr/>
          </p:nvSpPr>
          <p:spPr bwMode="auto">
            <a:xfrm>
              <a:off x="8399963" y="1549078"/>
              <a:ext cx="2982443" cy="1400743"/>
            </a:xfrm>
            <a:custGeom>
              <a:avLst/>
              <a:gdLst>
                <a:gd name="T0" fmla="*/ 0 w 751"/>
                <a:gd name="T1" fmla="*/ 353 h 353"/>
                <a:gd name="T2" fmla="*/ 57 w 751"/>
                <a:gd name="T3" fmla="*/ 201 h 353"/>
                <a:gd name="T4" fmla="*/ 680 w 751"/>
                <a:gd name="T5" fmla="*/ 150 h 353"/>
                <a:gd name="T6" fmla="*/ 751 w 751"/>
                <a:gd name="T7" fmla="*/ 353 h 353"/>
                <a:gd name="T8" fmla="*/ 0 w 751"/>
                <a:gd name="T9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353">
                  <a:moveTo>
                    <a:pt x="0" y="353"/>
                  </a:moveTo>
                  <a:cubicBezTo>
                    <a:pt x="14" y="313"/>
                    <a:pt x="20" y="305"/>
                    <a:pt x="57" y="201"/>
                  </a:cubicBezTo>
                  <a:cubicBezTo>
                    <a:pt x="126" y="10"/>
                    <a:pt x="558" y="0"/>
                    <a:pt x="680" y="150"/>
                  </a:cubicBezTo>
                  <a:cubicBezTo>
                    <a:pt x="730" y="213"/>
                    <a:pt x="751" y="284"/>
                    <a:pt x="751" y="353"/>
                  </a:cubicBezTo>
                  <a:lnTo>
                    <a:pt x="0" y="353"/>
                  </a:lnTo>
                  <a:close/>
                </a:path>
              </a:pathLst>
            </a:custGeom>
            <a:solidFill>
              <a:srgbClr val="0E7FB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" name="Freeform 7"/>
            <p:cNvSpPr>
              <a:spLocks/>
            </p:cNvSpPr>
            <p:nvPr/>
          </p:nvSpPr>
          <p:spPr bwMode="auto">
            <a:xfrm>
              <a:off x="8054803" y="2946469"/>
              <a:ext cx="3332628" cy="1139360"/>
            </a:xfrm>
            <a:custGeom>
              <a:avLst/>
              <a:gdLst>
                <a:gd name="T0" fmla="*/ 77 w 839"/>
                <a:gd name="T1" fmla="*/ 287 h 287"/>
                <a:gd name="T2" fmla="*/ 71 w 839"/>
                <a:gd name="T3" fmla="*/ 275 h 287"/>
                <a:gd name="T4" fmla="*/ 42 w 839"/>
                <a:gd name="T5" fmla="*/ 261 h 287"/>
                <a:gd name="T6" fmla="*/ 13 w 839"/>
                <a:gd name="T7" fmla="*/ 219 h 287"/>
                <a:gd name="T8" fmla="*/ 51 w 839"/>
                <a:gd name="T9" fmla="*/ 165 h 287"/>
                <a:gd name="T10" fmla="*/ 102 w 839"/>
                <a:gd name="T11" fmla="*/ 86 h 287"/>
                <a:gd name="T12" fmla="*/ 78 w 839"/>
                <a:gd name="T13" fmla="*/ 31 h 287"/>
                <a:gd name="T14" fmla="*/ 88 w 839"/>
                <a:gd name="T15" fmla="*/ 0 h 287"/>
                <a:gd name="T16" fmla="*/ 839 w 839"/>
                <a:gd name="T17" fmla="*/ 0 h 287"/>
                <a:gd name="T18" fmla="*/ 779 w 839"/>
                <a:gd name="T19" fmla="*/ 199 h 287"/>
                <a:gd name="T20" fmla="*/ 737 w 839"/>
                <a:gd name="T21" fmla="*/ 287 h 287"/>
                <a:gd name="T22" fmla="*/ 77 w 839"/>
                <a:gd name="T23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9" h="287">
                  <a:moveTo>
                    <a:pt x="77" y="287"/>
                  </a:moveTo>
                  <a:cubicBezTo>
                    <a:pt x="76" y="283"/>
                    <a:pt x="74" y="279"/>
                    <a:pt x="71" y="275"/>
                  </a:cubicBezTo>
                  <a:cubicBezTo>
                    <a:pt x="63" y="266"/>
                    <a:pt x="55" y="265"/>
                    <a:pt x="42" y="261"/>
                  </a:cubicBezTo>
                  <a:cubicBezTo>
                    <a:pt x="18" y="253"/>
                    <a:pt x="0" y="244"/>
                    <a:pt x="13" y="219"/>
                  </a:cubicBezTo>
                  <a:cubicBezTo>
                    <a:pt x="24" y="197"/>
                    <a:pt x="26" y="198"/>
                    <a:pt x="51" y="165"/>
                  </a:cubicBezTo>
                  <a:cubicBezTo>
                    <a:pt x="77" y="129"/>
                    <a:pt x="102" y="96"/>
                    <a:pt x="102" y="86"/>
                  </a:cubicBezTo>
                  <a:cubicBezTo>
                    <a:pt x="102" y="60"/>
                    <a:pt x="69" y="60"/>
                    <a:pt x="78" y="31"/>
                  </a:cubicBezTo>
                  <a:cubicBezTo>
                    <a:pt x="82" y="18"/>
                    <a:pt x="85" y="9"/>
                    <a:pt x="88" y="0"/>
                  </a:cubicBezTo>
                  <a:cubicBezTo>
                    <a:pt x="839" y="0"/>
                    <a:pt x="839" y="0"/>
                    <a:pt x="839" y="0"/>
                  </a:cubicBezTo>
                  <a:cubicBezTo>
                    <a:pt x="839" y="74"/>
                    <a:pt x="815" y="145"/>
                    <a:pt x="779" y="199"/>
                  </a:cubicBezTo>
                  <a:cubicBezTo>
                    <a:pt x="764" y="222"/>
                    <a:pt x="749" y="248"/>
                    <a:pt x="737" y="287"/>
                  </a:cubicBezTo>
                  <a:lnTo>
                    <a:pt x="77" y="287"/>
                  </a:ln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8265920" y="4080803"/>
              <a:ext cx="2724411" cy="1139360"/>
            </a:xfrm>
            <a:custGeom>
              <a:avLst/>
              <a:gdLst>
                <a:gd name="T0" fmla="*/ 666 w 686"/>
                <a:gd name="T1" fmla="*/ 99 h 287"/>
                <a:gd name="T2" fmla="*/ 686 w 686"/>
                <a:gd name="T3" fmla="*/ 287 h 287"/>
                <a:gd name="T4" fmla="*/ 221 w 686"/>
                <a:gd name="T5" fmla="*/ 287 h 287"/>
                <a:gd name="T6" fmla="*/ 53 w 686"/>
                <a:gd name="T7" fmla="*/ 222 h 287"/>
                <a:gd name="T8" fmla="*/ 15 w 686"/>
                <a:gd name="T9" fmla="*/ 184 h 287"/>
                <a:gd name="T10" fmla="*/ 25 w 686"/>
                <a:gd name="T11" fmla="*/ 130 h 287"/>
                <a:gd name="T12" fmla="*/ 15 w 686"/>
                <a:gd name="T13" fmla="*/ 94 h 287"/>
                <a:gd name="T14" fmla="*/ 20 w 686"/>
                <a:gd name="T15" fmla="*/ 75 h 287"/>
                <a:gd name="T16" fmla="*/ 8 w 686"/>
                <a:gd name="T17" fmla="*/ 64 h 287"/>
                <a:gd name="T18" fmla="*/ 14 w 686"/>
                <a:gd name="T19" fmla="*/ 35 h 287"/>
                <a:gd name="T20" fmla="*/ 25 w 686"/>
                <a:gd name="T21" fmla="*/ 0 h 287"/>
                <a:gd name="T22" fmla="*/ 685 w 686"/>
                <a:gd name="T23" fmla="*/ 0 h 287"/>
                <a:gd name="T24" fmla="*/ 666 w 686"/>
                <a:gd name="T25" fmla="*/ 9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6" h="287">
                  <a:moveTo>
                    <a:pt x="666" y="99"/>
                  </a:moveTo>
                  <a:cubicBezTo>
                    <a:pt x="658" y="172"/>
                    <a:pt x="668" y="233"/>
                    <a:pt x="686" y="287"/>
                  </a:cubicBezTo>
                  <a:cubicBezTo>
                    <a:pt x="221" y="287"/>
                    <a:pt x="221" y="287"/>
                    <a:pt x="221" y="287"/>
                  </a:cubicBezTo>
                  <a:cubicBezTo>
                    <a:pt x="167" y="221"/>
                    <a:pt x="86" y="228"/>
                    <a:pt x="53" y="222"/>
                  </a:cubicBezTo>
                  <a:cubicBezTo>
                    <a:pt x="26" y="217"/>
                    <a:pt x="16" y="192"/>
                    <a:pt x="15" y="184"/>
                  </a:cubicBezTo>
                  <a:cubicBezTo>
                    <a:pt x="12" y="171"/>
                    <a:pt x="12" y="151"/>
                    <a:pt x="25" y="130"/>
                  </a:cubicBezTo>
                  <a:cubicBezTo>
                    <a:pt x="37" y="108"/>
                    <a:pt x="22" y="109"/>
                    <a:pt x="15" y="94"/>
                  </a:cubicBezTo>
                  <a:cubicBezTo>
                    <a:pt x="11" y="87"/>
                    <a:pt x="18" y="76"/>
                    <a:pt x="20" y="75"/>
                  </a:cubicBezTo>
                  <a:cubicBezTo>
                    <a:pt x="24" y="73"/>
                    <a:pt x="16" y="73"/>
                    <a:pt x="8" y="64"/>
                  </a:cubicBezTo>
                  <a:cubicBezTo>
                    <a:pt x="0" y="54"/>
                    <a:pt x="8" y="45"/>
                    <a:pt x="14" y="35"/>
                  </a:cubicBezTo>
                  <a:cubicBezTo>
                    <a:pt x="19" y="27"/>
                    <a:pt x="28" y="14"/>
                    <a:pt x="25" y="0"/>
                  </a:cubicBezTo>
                  <a:cubicBezTo>
                    <a:pt x="685" y="0"/>
                    <a:pt x="685" y="0"/>
                    <a:pt x="685" y="0"/>
                  </a:cubicBezTo>
                  <a:cubicBezTo>
                    <a:pt x="677" y="27"/>
                    <a:pt x="670" y="59"/>
                    <a:pt x="666" y="99"/>
                  </a:cubicBez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301083" y="3464756"/>
            <a:ext cx="50522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 defTabSz="1450940"/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支持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SQL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语句增删查改，企业关系型数据库迁移风险降低。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3" name="Rounded Rectangle 48"/>
          <p:cNvSpPr/>
          <p:nvPr/>
        </p:nvSpPr>
        <p:spPr>
          <a:xfrm>
            <a:off x="5353378" y="3293829"/>
            <a:ext cx="1016000" cy="582667"/>
          </a:xfrm>
          <a:prstGeom prst="round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5420967" y="3428817"/>
            <a:ext cx="880821" cy="34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1867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语言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989302" y="4638279"/>
            <a:ext cx="42783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 defTabSz="1450940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支持索引类型丰富。常规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树是基础，上延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KV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、二叉和图索引，更有字符串后缀索引强势开道。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9" name="Rounded Rectangle 52"/>
          <p:cNvSpPr/>
          <p:nvPr/>
        </p:nvSpPr>
        <p:spPr>
          <a:xfrm>
            <a:off x="5353378" y="4575074"/>
            <a:ext cx="1016000" cy="582667"/>
          </a:xfrm>
          <a:prstGeom prst="roundRect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5420967" y="4710062"/>
            <a:ext cx="880821" cy="34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1867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索引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55" name="Rectangle 47"/>
          <p:cNvSpPr/>
          <p:nvPr/>
        </p:nvSpPr>
        <p:spPr>
          <a:xfrm>
            <a:off x="4198051" y="603556"/>
            <a:ext cx="3813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082" eaLnBrk="1" fontAlgn="auto" hangingPunct="1">
              <a:spcAft>
                <a:spcPts val="0"/>
              </a:spcAft>
              <a:defRPr/>
            </a:pPr>
            <a:r>
              <a:rPr lang="en-US" sz="3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V</a:t>
            </a:r>
            <a:r>
              <a:rPr lang="en-US" altLang="zh-CN" sz="3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ernox </a:t>
            </a:r>
            <a:r>
              <a:rPr lang="en-US" altLang="zh-CN" sz="3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·</a:t>
            </a:r>
            <a:r>
              <a:rPr lang="zh-CN" altLang="en-US" sz="3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语言与索引</a:t>
            </a:r>
            <a:endParaRPr lang="en-US" sz="3200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402020204030203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7" grpId="0"/>
      <p:bldP spid="48" grpId="0"/>
      <p:bldP spid="49" grpId="0" animBg="1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1" y="0"/>
            <a:ext cx="12192000" cy="6859787"/>
          </a:xfrm>
          <a:prstGeom prst="rect">
            <a:avLst/>
          </a:prstGeom>
          <a:solidFill>
            <a:schemeClr val="tx1">
              <a:lumMod val="65000"/>
              <a:lumOff val="3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/>
          <p:nvPr/>
        </p:nvSpPr>
        <p:spPr>
          <a:xfrm>
            <a:off x="7721601" y="2220686"/>
            <a:ext cx="4470400" cy="2757714"/>
          </a:xfrm>
          <a:prstGeom prst="rect">
            <a:avLst/>
          </a:prstGeom>
          <a:solidFill>
            <a:srgbClr val="45C1A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211945" y="3429893"/>
            <a:ext cx="54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当然，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Vernox</a:t>
            </a:r>
            <a:r>
              <a: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最大亮点并非之前所提及到的几</a:t>
            </a:r>
            <a:r>
              <a:rPr lang="zh-CN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95087" y="2897049"/>
            <a:ext cx="288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Vernox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还能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5195" y="3614559"/>
            <a:ext cx="332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汉字模糊</a:t>
            </a:r>
            <a:r>
              <a:rPr lang="zh-CN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zh-CN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1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/>
          <p:nvPr/>
        </p:nvSpPr>
        <p:spPr>
          <a:xfrm>
            <a:off x="0" y="1835150"/>
            <a:ext cx="6096000" cy="29368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Freeform 33"/>
          <p:cNvSpPr/>
          <p:nvPr/>
        </p:nvSpPr>
        <p:spPr>
          <a:xfrm flipH="1">
            <a:off x="6096000" y="1835150"/>
            <a:ext cx="6096000" cy="29368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Oval 34"/>
          <p:cNvSpPr/>
          <p:nvPr/>
        </p:nvSpPr>
        <p:spPr>
          <a:xfrm>
            <a:off x="5105400" y="2312988"/>
            <a:ext cx="1981200" cy="1981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Chord 2"/>
          <p:cNvSpPr/>
          <p:nvPr/>
        </p:nvSpPr>
        <p:spPr>
          <a:xfrm flipH="1">
            <a:off x="5192713" y="2400665"/>
            <a:ext cx="1806575" cy="1804988"/>
          </a:xfrm>
          <a:prstGeom prst="chord">
            <a:avLst>
              <a:gd name="adj1" fmla="val 5382770"/>
              <a:gd name="adj2" fmla="val 16200000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Chord 17"/>
          <p:cNvSpPr/>
          <p:nvPr/>
        </p:nvSpPr>
        <p:spPr>
          <a:xfrm>
            <a:off x="5192713" y="2403475"/>
            <a:ext cx="1806575" cy="1804988"/>
          </a:xfrm>
          <a:prstGeom prst="chord">
            <a:avLst>
              <a:gd name="adj1" fmla="val 5382770"/>
              <a:gd name="adj2" fmla="val 16200000"/>
            </a:avLst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Isosceles Triangle 4"/>
          <p:cNvSpPr/>
          <p:nvPr/>
        </p:nvSpPr>
        <p:spPr>
          <a:xfrm rot="5400000">
            <a:off x="5966619" y="3220244"/>
            <a:ext cx="266700" cy="173038"/>
          </a:xfrm>
          <a:prstGeom prst="triangl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5345" y="1261395"/>
            <a:ext cx="530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在一张近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万条数据表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Vernox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分别执行一条相同的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汉字检索语句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服务端耗时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/>
              <a:t>#select </a:t>
            </a:r>
            <a:r>
              <a:rPr lang="en-US" altLang="zh-CN" sz="1200" dirty="0"/>
              <a:t>* from </a:t>
            </a:r>
            <a:r>
              <a:rPr lang="en-US" altLang="zh-CN" sz="1200" dirty="0" err="1"/>
              <a:t>dcm_integrationsearch</a:t>
            </a:r>
            <a:r>
              <a:rPr lang="en-US" altLang="zh-CN" sz="1200" dirty="0"/>
              <a:t> where </a:t>
            </a:r>
            <a:r>
              <a:rPr lang="en-US" altLang="zh-CN" sz="1200" dirty="0" err="1"/>
              <a:t>propertitle</a:t>
            </a:r>
            <a:r>
              <a:rPr lang="en-US" altLang="zh-CN" sz="1200" dirty="0"/>
              <a:t> like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'%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新疆红枣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%‘#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7937" y="2189088"/>
            <a:ext cx="187583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3.30</a:t>
            </a:r>
            <a:r>
              <a:rPr lang="zh-CN" altLang="en-US" sz="440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7937" y="3303587"/>
            <a:ext cx="187583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8.07</a:t>
            </a:r>
            <a:r>
              <a:rPr lang="zh-CN" altLang="en-US" sz="440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89390" y="2771701"/>
            <a:ext cx="319670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Vernox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smtClean="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0.000247</a:t>
            </a:r>
            <a:r>
              <a:rPr lang="zh-CN" altLang="en-US" sz="4400" smtClean="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sz="4400" dirty="0">
              <a:solidFill>
                <a:srgbClr val="2B8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5"/>
          <p:cNvSpPr/>
          <p:nvPr/>
        </p:nvSpPr>
        <p:spPr>
          <a:xfrm>
            <a:off x="1957646" y="5541963"/>
            <a:ext cx="827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zh-CN" altLang="en-US" sz="1200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各类大型数据库开发者皆是母语为拉丁语系的国外人员，这导致中国人在数据库中查询汉字信息时效率</a:t>
            </a:r>
            <a:r>
              <a:rPr lang="zh-CN" altLang="en-US" sz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极低，</a:t>
            </a:r>
            <a:endParaRPr lang="en-US" altLang="zh-CN" sz="1200" noProof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zh-CN" altLang="en-US" sz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而</a:t>
            </a:r>
            <a:r>
              <a:rPr lang="en-US" altLang="zh-CN" sz="1200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Vernox</a:t>
            </a:r>
            <a:r>
              <a:rPr lang="zh-CN" altLang="en-US" sz="1200" noProof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通过后缀排序算法完美解决了这一问题。</a:t>
            </a:r>
            <a:endParaRPr lang="en-US" sz="1200" noProof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13" name="Group 43"/>
          <p:cNvGrpSpPr/>
          <p:nvPr/>
        </p:nvGrpSpPr>
        <p:grpSpPr>
          <a:xfrm>
            <a:off x="6305002" y="2974746"/>
            <a:ext cx="503411" cy="597953"/>
            <a:chOff x="2060819" y="1388284"/>
            <a:chExt cx="271040" cy="321860"/>
          </a:xfrm>
          <a:solidFill>
            <a:schemeClr val="bg1"/>
          </a:solidFill>
        </p:grpSpPr>
        <p:sp>
          <p:nvSpPr>
            <p:cNvPr id="14" name="Freeform 201"/>
            <p:cNvSpPr>
              <a:spLocks noChangeArrowheads="1"/>
            </p:cNvSpPr>
            <p:nvPr/>
          </p:nvSpPr>
          <p:spPr bwMode="auto">
            <a:xfrm>
              <a:off x="2060819" y="1388284"/>
              <a:ext cx="271040" cy="307527"/>
            </a:xfrm>
            <a:custGeom>
              <a:avLst/>
              <a:gdLst>
                <a:gd name="T0" fmla="*/ 718 w 917"/>
                <a:gd name="T1" fmla="*/ 583 h 1042"/>
                <a:gd name="T2" fmla="*/ 853 w 917"/>
                <a:gd name="T3" fmla="*/ 354 h 1042"/>
                <a:gd name="T4" fmla="*/ 885 w 917"/>
                <a:gd name="T5" fmla="*/ 270 h 1042"/>
                <a:gd name="T6" fmla="*/ 895 w 917"/>
                <a:gd name="T7" fmla="*/ 229 h 1042"/>
                <a:gd name="T8" fmla="*/ 895 w 917"/>
                <a:gd name="T9" fmla="*/ 208 h 1042"/>
                <a:gd name="T10" fmla="*/ 906 w 917"/>
                <a:gd name="T11" fmla="*/ 93 h 1042"/>
                <a:gd name="T12" fmla="*/ 906 w 917"/>
                <a:gd name="T13" fmla="*/ 41 h 1042"/>
                <a:gd name="T14" fmla="*/ 906 w 917"/>
                <a:gd name="T15" fmla="*/ 20 h 1042"/>
                <a:gd name="T16" fmla="*/ 906 w 917"/>
                <a:gd name="T17" fmla="*/ 10 h 1042"/>
                <a:gd name="T18" fmla="*/ 895 w 917"/>
                <a:gd name="T19" fmla="*/ 0 h 1042"/>
                <a:gd name="T20" fmla="*/ 885 w 917"/>
                <a:gd name="T21" fmla="*/ 0 h 1042"/>
                <a:gd name="T22" fmla="*/ 864 w 917"/>
                <a:gd name="T23" fmla="*/ 10 h 1042"/>
                <a:gd name="T24" fmla="*/ 812 w 917"/>
                <a:gd name="T25" fmla="*/ 20 h 1042"/>
                <a:gd name="T26" fmla="*/ 635 w 917"/>
                <a:gd name="T27" fmla="*/ 104 h 1042"/>
                <a:gd name="T28" fmla="*/ 395 w 917"/>
                <a:gd name="T29" fmla="*/ 333 h 1042"/>
                <a:gd name="T30" fmla="*/ 333 w 917"/>
                <a:gd name="T31" fmla="*/ 375 h 1042"/>
                <a:gd name="T32" fmla="*/ 10 w 917"/>
                <a:gd name="T33" fmla="*/ 583 h 1042"/>
                <a:gd name="T34" fmla="*/ 41 w 917"/>
                <a:gd name="T35" fmla="*/ 625 h 1042"/>
                <a:gd name="T36" fmla="*/ 531 w 917"/>
                <a:gd name="T37" fmla="*/ 999 h 1042"/>
                <a:gd name="T38" fmla="*/ 562 w 917"/>
                <a:gd name="T39" fmla="*/ 1020 h 1042"/>
                <a:gd name="T40" fmla="*/ 698 w 917"/>
                <a:gd name="T41" fmla="*/ 656 h 1042"/>
                <a:gd name="T42" fmla="*/ 718 w 917"/>
                <a:gd name="T43" fmla="*/ 583 h 1042"/>
                <a:gd name="T44" fmla="*/ 666 w 917"/>
                <a:gd name="T45" fmla="*/ 458 h 1042"/>
                <a:gd name="T46" fmla="*/ 562 w 917"/>
                <a:gd name="T47" fmla="*/ 468 h 1042"/>
                <a:gd name="T48" fmla="*/ 520 w 917"/>
                <a:gd name="T49" fmla="*/ 354 h 1042"/>
                <a:gd name="T50" fmla="*/ 531 w 917"/>
                <a:gd name="T51" fmla="*/ 333 h 1042"/>
                <a:gd name="T52" fmla="*/ 645 w 917"/>
                <a:gd name="T53" fmla="*/ 323 h 1042"/>
                <a:gd name="T54" fmla="*/ 677 w 917"/>
                <a:gd name="T55" fmla="*/ 437 h 1042"/>
                <a:gd name="T56" fmla="*/ 666 w 917"/>
                <a:gd name="T57" fmla="*/ 458 h 1042"/>
                <a:gd name="T58" fmla="*/ 666 w 917"/>
                <a:gd name="T59" fmla="*/ 458 h 1042"/>
                <a:gd name="T60" fmla="*/ 666 w 917"/>
                <a:gd name="T61" fmla="*/ 458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7" h="1042">
                  <a:moveTo>
                    <a:pt x="718" y="583"/>
                  </a:moveTo>
                  <a:cubicBezTo>
                    <a:pt x="781" y="500"/>
                    <a:pt x="823" y="427"/>
                    <a:pt x="853" y="354"/>
                  </a:cubicBezTo>
                  <a:cubicBezTo>
                    <a:pt x="864" y="333"/>
                    <a:pt x="874" y="302"/>
                    <a:pt x="885" y="270"/>
                  </a:cubicBezTo>
                  <a:cubicBezTo>
                    <a:pt x="885" y="260"/>
                    <a:pt x="885" y="250"/>
                    <a:pt x="895" y="229"/>
                  </a:cubicBezTo>
                  <a:cubicBezTo>
                    <a:pt x="895" y="218"/>
                    <a:pt x="895" y="218"/>
                    <a:pt x="895" y="208"/>
                  </a:cubicBezTo>
                  <a:cubicBezTo>
                    <a:pt x="906" y="166"/>
                    <a:pt x="906" y="125"/>
                    <a:pt x="906" y="93"/>
                  </a:cubicBezTo>
                  <a:cubicBezTo>
                    <a:pt x="906" y="73"/>
                    <a:pt x="906" y="52"/>
                    <a:pt x="906" y="41"/>
                  </a:cubicBezTo>
                  <a:cubicBezTo>
                    <a:pt x="906" y="31"/>
                    <a:pt x="916" y="31"/>
                    <a:pt x="906" y="20"/>
                  </a:cubicBezTo>
                  <a:lnTo>
                    <a:pt x="906" y="10"/>
                  </a:lnTo>
                  <a:cubicBezTo>
                    <a:pt x="916" y="0"/>
                    <a:pt x="906" y="0"/>
                    <a:pt x="895" y="0"/>
                  </a:cubicBezTo>
                  <a:lnTo>
                    <a:pt x="885" y="0"/>
                  </a:lnTo>
                  <a:cubicBezTo>
                    <a:pt x="874" y="0"/>
                    <a:pt x="874" y="10"/>
                    <a:pt x="864" y="10"/>
                  </a:cubicBezTo>
                  <a:cubicBezTo>
                    <a:pt x="864" y="20"/>
                    <a:pt x="843" y="20"/>
                    <a:pt x="812" y="20"/>
                  </a:cubicBezTo>
                  <a:cubicBezTo>
                    <a:pt x="770" y="31"/>
                    <a:pt x="708" y="52"/>
                    <a:pt x="635" y="104"/>
                  </a:cubicBezTo>
                  <a:cubicBezTo>
                    <a:pt x="510" y="177"/>
                    <a:pt x="437" y="281"/>
                    <a:pt x="395" y="333"/>
                  </a:cubicBezTo>
                  <a:cubicBezTo>
                    <a:pt x="385" y="354"/>
                    <a:pt x="354" y="375"/>
                    <a:pt x="333" y="375"/>
                  </a:cubicBezTo>
                  <a:cubicBezTo>
                    <a:pt x="125" y="364"/>
                    <a:pt x="41" y="510"/>
                    <a:pt x="10" y="583"/>
                  </a:cubicBezTo>
                  <a:cubicBezTo>
                    <a:pt x="0" y="604"/>
                    <a:pt x="10" y="625"/>
                    <a:pt x="41" y="625"/>
                  </a:cubicBezTo>
                  <a:cubicBezTo>
                    <a:pt x="489" y="614"/>
                    <a:pt x="531" y="885"/>
                    <a:pt x="531" y="999"/>
                  </a:cubicBezTo>
                  <a:cubicBezTo>
                    <a:pt x="520" y="1031"/>
                    <a:pt x="541" y="1041"/>
                    <a:pt x="562" y="1020"/>
                  </a:cubicBezTo>
                  <a:cubicBezTo>
                    <a:pt x="729" y="926"/>
                    <a:pt x="718" y="739"/>
                    <a:pt x="698" y="656"/>
                  </a:cubicBezTo>
                  <a:cubicBezTo>
                    <a:pt x="698" y="635"/>
                    <a:pt x="708" y="593"/>
                    <a:pt x="718" y="583"/>
                  </a:cubicBezTo>
                  <a:close/>
                  <a:moveTo>
                    <a:pt x="666" y="458"/>
                  </a:moveTo>
                  <a:cubicBezTo>
                    <a:pt x="645" y="489"/>
                    <a:pt x="593" y="489"/>
                    <a:pt x="562" y="468"/>
                  </a:cubicBezTo>
                  <a:cubicBezTo>
                    <a:pt x="510" y="448"/>
                    <a:pt x="500" y="395"/>
                    <a:pt x="520" y="354"/>
                  </a:cubicBezTo>
                  <a:cubicBezTo>
                    <a:pt x="531" y="343"/>
                    <a:pt x="531" y="343"/>
                    <a:pt x="531" y="333"/>
                  </a:cubicBezTo>
                  <a:cubicBezTo>
                    <a:pt x="562" y="302"/>
                    <a:pt x="604" y="302"/>
                    <a:pt x="645" y="323"/>
                  </a:cubicBezTo>
                  <a:cubicBezTo>
                    <a:pt x="687" y="343"/>
                    <a:pt x="708" y="395"/>
                    <a:pt x="677" y="437"/>
                  </a:cubicBezTo>
                  <a:cubicBezTo>
                    <a:pt x="677" y="448"/>
                    <a:pt x="677" y="448"/>
                    <a:pt x="666" y="458"/>
                  </a:cubicBezTo>
                  <a:close/>
                  <a:moveTo>
                    <a:pt x="666" y="458"/>
                  </a:moveTo>
                  <a:lnTo>
                    <a:pt x="666" y="4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02"/>
            <p:cNvSpPr>
              <a:spLocks noChangeArrowheads="1"/>
            </p:cNvSpPr>
            <p:nvPr/>
          </p:nvSpPr>
          <p:spPr bwMode="auto">
            <a:xfrm>
              <a:off x="2131185" y="1637172"/>
              <a:ext cx="58639" cy="67760"/>
            </a:xfrm>
            <a:custGeom>
              <a:avLst/>
              <a:gdLst>
                <a:gd name="T0" fmla="*/ 42 w 199"/>
                <a:gd name="T1" fmla="*/ 219 h 230"/>
                <a:gd name="T2" fmla="*/ 188 w 199"/>
                <a:gd name="T3" fmla="*/ 31 h 230"/>
                <a:gd name="T4" fmla="*/ 156 w 199"/>
                <a:gd name="T5" fmla="*/ 10 h 230"/>
                <a:gd name="T6" fmla="*/ 11 w 199"/>
                <a:gd name="T7" fmla="*/ 198 h 230"/>
                <a:gd name="T8" fmla="*/ 42 w 199"/>
                <a:gd name="T9" fmla="*/ 219 h 230"/>
                <a:gd name="T10" fmla="*/ 42 w 199"/>
                <a:gd name="T11" fmla="*/ 219 h 230"/>
                <a:gd name="T12" fmla="*/ 42 w 199"/>
                <a:gd name="T13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230">
                  <a:moveTo>
                    <a:pt x="42" y="219"/>
                  </a:moveTo>
                  <a:cubicBezTo>
                    <a:pt x="115" y="177"/>
                    <a:pt x="167" y="83"/>
                    <a:pt x="188" y="31"/>
                  </a:cubicBezTo>
                  <a:cubicBezTo>
                    <a:pt x="198" y="10"/>
                    <a:pt x="177" y="0"/>
                    <a:pt x="156" y="10"/>
                  </a:cubicBezTo>
                  <a:cubicBezTo>
                    <a:pt x="73" y="63"/>
                    <a:pt x="31" y="146"/>
                    <a:pt x="11" y="198"/>
                  </a:cubicBezTo>
                  <a:cubicBezTo>
                    <a:pt x="0" y="219"/>
                    <a:pt x="21" y="229"/>
                    <a:pt x="42" y="219"/>
                  </a:cubicBezTo>
                  <a:close/>
                  <a:moveTo>
                    <a:pt x="42" y="219"/>
                  </a:moveTo>
                  <a:lnTo>
                    <a:pt x="42" y="2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03"/>
            <p:cNvSpPr>
              <a:spLocks noChangeArrowheads="1"/>
            </p:cNvSpPr>
            <p:nvPr/>
          </p:nvSpPr>
          <p:spPr bwMode="auto">
            <a:xfrm>
              <a:off x="2084274" y="1615019"/>
              <a:ext cx="76882" cy="95125"/>
            </a:xfrm>
            <a:custGeom>
              <a:avLst/>
              <a:gdLst>
                <a:gd name="T0" fmla="*/ 31 w 261"/>
                <a:gd name="T1" fmla="*/ 313 h 324"/>
                <a:gd name="T2" fmla="*/ 250 w 261"/>
                <a:gd name="T3" fmla="*/ 31 h 324"/>
                <a:gd name="T4" fmla="*/ 219 w 261"/>
                <a:gd name="T5" fmla="*/ 11 h 324"/>
                <a:gd name="T6" fmla="*/ 10 w 261"/>
                <a:gd name="T7" fmla="*/ 292 h 324"/>
                <a:gd name="T8" fmla="*/ 31 w 261"/>
                <a:gd name="T9" fmla="*/ 313 h 324"/>
                <a:gd name="T10" fmla="*/ 31 w 261"/>
                <a:gd name="T11" fmla="*/ 313 h 324"/>
                <a:gd name="T12" fmla="*/ 31 w 261"/>
                <a:gd name="T13" fmla="*/ 31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324">
                  <a:moveTo>
                    <a:pt x="31" y="313"/>
                  </a:moveTo>
                  <a:cubicBezTo>
                    <a:pt x="156" y="240"/>
                    <a:pt x="219" y="104"/>
                    <a:pt x="250" y="31"/>
                  </a:cubicBezTo>
                  <a:cubicBezTo>
                    <a:pt x="260" y="11"/>
                    <a:pt x="240" y="0"/>
                    <a:pt x="219" y="11"/>
                  </a:cubicBezTo>
                  <a:cubicBezTo>
                    <a:pt x="94" y="83"/>
                    <a:pt x="31" y="219"/>
                    <a:pt x="10" y="292"/>
                  </a:cubicBezTo>
                  <a:cubicBezTo>
                    <a:pt x="0" y="313"/>
                    <a:pt x="10" y="323"/>
                    <a:pt x="31" y="313"/>
                  </a:cubicBezTo>
                  <a:close/>
                  <a:moveTo>
                    <a:pt x="31" y="313"/>
                  </a:moveTo>
                  <a:lnTo>
                    <a:pt x="31" y="31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204"/>
            <p:cNvSpPr>
              <a:spLocks noChangeArrowheads="1"/>
            </p:cNvSpPr>
            <p:nvPr/>
          </p:nvSpPr>
          <p:spPr bwMode="auto">
            <a:xfrm>
              <a:off x="2075153" y="1591564"/>
              <a:ext cx="58638" cy="70366"/>
            </a:xfrm>
            <a:custGeom>
              <a:avLst/>
              <a:gdLst>
                <a:gd name="T0" fmla="*/ 41 w 199"/>
                <a:gd name="T1" fmla="*/ 229 h 240"/>
                <a:gd name="T2" fmla="*/ 187 w 199"/>
                <a:gd name="T3" fmla="*/ 42 h 240"/>
                <a:gd name="T4" fmla="*/ 156 w 199"/>
                <a:gd name="T5" fmla="*/ 21 h 240"/>
                <a:gd name="T6" fmla="*/ 10 w 199"/>
                <a:gd name="T7" fmla="*/ 208 h 240"/>
                <a:gd name="T8" fmla="*/ 41 w 199"/>
                <a:gd name="T9" fmla="*/ 229 h 240"/>
                <a:gd name="T10" fmla="*/ 41 w 199"/>
                <a:gd name="T11" fmla="*/ 229 h 240"/>
                <a:gd name="T12" fmla="*/ 41 w 199"/>
                <a:gd name="T13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240">
                  <a:moveTo>
                    <a:pt x="41" y="229"/>
                  </a:moveTo>
                  <a:cubicBezTo>
                    <a:pt x="114" y="177"/>
                    <a:pt x="166" y="94"/>
                    <a:pt x="187" y="42"/>
                  </a:cubicBezTo>
                  <a:cubicBezTo>
                    <a:pt x="198" y="21"/>
                    <a:pt x="177" y="0"/>
                    <a:pt x="156" y="21"/>
                  </a:cubicBezTo>
                  <a:cubicBezTo>
                    <a:pt x="73" y="73"/>
                    <a:pt x="31" y="156"/>
                    <a:pt x="10" y="208"/>
                  </a:cubicBezTo>
                  <a:cubicBezTo>
                    <a:pt x="0" y="229"/>
                    <a:pt x="10" y="239"/>
                    <a:pt x="41" y="229"/>
                  </a:cubicBezTo>
                  <a:close/>
                  <a:moveTo>
                    <a:pt x="41" y="229"/>
                  </a:moveTo>
                  <a:lnTo>
                    <a:pt x="41" y="22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AutoShape 124"/>
          <p:cNvSpPr>
            <a:spLocks/>
          </p:cNvSpPr>
          <p:nvPr/>
        </p:nvSpPr>
        <p:spPr bwMode="auto">
          <a:xfrm>
            <a:off x="5362166" y="3077952"/>
            <a:ext cx="542960" cy="4339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95"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1" name="Rectangle 1"/>
          <p:cNvSpPr/>
          <p:nvPr/>
        </p:nvSpPr>
        <p:spPr>
          <a:xfrm>
            <a:off x="3729333" y="535805"/>
            <a:ext cx="5115080" cy="639763"/>
          </a:xfrm>
          <a:prstGeom prst="rect">
            <a:avLst/>
          </a:prstGeom>
        </p:spPr>
        <p:txBody>
          <a:bodyPr anchor="ctr"/>
          <a:lstStyle/>
          <a:p>
            <a:pPr algn="ctr" defTabSz="914082" eaLnBrk="1" fontAlgn="auto" hangingPunct="1">
              <a:spcAft>
                <a:spcPts val="0"/>
              </a:spcAft>
              <a:defRPr/>
            </a:pPr>
            <a:r>
              <a:rPr lang="en-US" sz="32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V</a:t>
            </a:r>
            <a:r>
              <a:rPr lang="en-US" altLang="zh-CN" sz="32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ernox · </a:t>
            </a:r>
            <a:r>
              <a:rPr lang="zh-CN" altLang="en-US" sz="3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402020204030203" pitchFamily="34" charset="0"/>
              </a:rPr>
              <a:t>汉字模糊匹配</a:t>
            </a:r>
            <a:endParaRPr lang="en-US" sz="3200" noProof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402020204030203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/>
          <p:nvPr/>
        </p:nvSpPr>
        <p:spPr>
          <a:xfrm>
            <a:off x="3270250" y="852686"/>
            <a:ext cx="56483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最适合中国人的数据库</a:t>
            </a:r>
            <a:endParaRPr 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902200" y="2973388"/>
            <a:ext cx="2387600" cy="2068512"/>
            <a:chOff x="7684022" y="2465249"/>
            <a:chExt cx="2752725" cy="2384426"/>
          </a:xfrm>
        </p:grpSpPr>
        <p:sp>
          <p:nvSpPr>
            <p:cNvPr id="5" name="Freeform 14"/>
            <p:cNvSpPr>
              <a:spLocks/>
            </p:cNvSpPr>
            <p:nvPr/>
          </p:nvSpPr>
          <p:spPr bwMode="auto">
            <a:xfrm>
              <a:off x="8143420" y="2728762"/>
              <a:ext cx="1832099" cy="2120913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8143420" y="2728762"/>
              <a:ext cx="1832099" cy="1059541"/>
            </a:xfrm>
            <a:custGeom>
              <a:avLst/>
              <a:gdLst>
                <a:gd name="T0" fmla="*/ 1155 w 1155"/>
                <a:gd name="T1" fmla="*/ 335 h 667"/>
                <a:gd name="T2" fmla="*/ 1155 w 1155"/>
                <a:gd name="T3" fmla="*/ 335 h 667"/>
                <a:gd name="T4" fmla="*/ 1155 w 1155"/>
                <a:gd name="T5" fmla="*/ 335 h 667"/>
                <a:gd name="T6" fmla="*/ 577 w 1155"/>
                <a:gd name="T7" fmla="*/ 0 h 667"/>
                <a:gd name="T8" fmla="*/ 3 w 1155"/>
                <a:gd name="T9" fmla="*/ 335 h 667"/>
                <a:gd name="T10" fmla="*/ 0 w 1155"/>
                <a:gd name="T11" fmla="*/ 335 h 667"/>
                <a:gd name="T12" fmla="*/ 0 w 1155"/>
                <a:gd name="T13" fmla="*/ 335 h 667"/>
                <a:gd name="T14" fmla="*/ 0 w 1155"/>
                <a:gd name="T15" fmla="*/ 335 h 667"/>
                <a:gd name="T16" fmla="*/ 3 w 1155"/>
                <a:gd name="T17" fmla="*/ 335 h 667"/>
                <a:gd name="T18" fmla="*/ 577 w 1155"/>
                <a:gd name="T19" fmla="*/ 667 h 667"/>
                <a:gd name="T20" fmla="*/ 1155 w 1155"/>
                <a:gd name="T21" fmla="*/ 335 h 667"/>
                <a:gd name="T22" fmla="*/ 1155 w 1155"/>
                <a:gd name="T23" fmla="*/ 335 h 667"/>
                <a:gd name="T24" fmla="*/ 1155 w 1155"/>
                <a:gd name="T25" fmla="*/ 33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5" h="667">
                  <a:moveTo>
                    <a:pt x="1155" y="335"/>
                  </a:moveTo>
                  <a:lnTo>
                    <a:pt x="1155" y="335"/>
                  </a:lnTo>
                  <a:lnTo>
                    <a:pt x="1155" y="335"/>
                  </a:ln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1155" y="335"/>
                  </a:lnTo>
                  <a:lnTo>
                    <a:pt x="1155" y="335"/>
                  </a:lnTo>
                  <a:lnTo>
                    <a:pt x="1155" y="33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" name="Freeform 16"/>
            <p:cNvSpPr>
              <a:spLocks/>
            </p:cNvSpPr>
            <p:nvPr/>
          </p:nvSpPr>
          <p:spPr bwMode="auto">
            <a:xfrm>
              <a:off x="8143420" y="3261277"/>
              <a:ext cx="918795" cy="1588398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8143420" y="2728762"/>
              <a:ext cx="918795" cy="1059541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7684022" y="2465249"/>
              <a:ext cx="1374533" cy="796028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9062215" y="2465249"/>
              <a:ext cx="1374532" cy="796028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7684022" y="3261277"/>
              <a:ext cx="1378193" cy="794199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9062215" y="3261277"/>
              <a:ext cx="1374532" cy="794199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3" name="Block Arc 2"/>
          <p:cNvSpPr/>
          <p:nvPr/>
        </p:nvSpPr>
        <p:spPr>
          <a:xfrm rot="10800000">
            <a:off x="3937000" y="1160463"/>
            <a:ext cx="4318000" cy="4316412"/>
          </a:xfrm>
          <a:prstGeom prst="blockArc">
            <a:avLst>
              <a:gd name="adj1" fmla="val 10800000"/>
              <a:gd name="adj2" fmla="val 40523"/>
              <a:gd name="adj3" fmla="val 906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Oval 54"/>
          <p:cNvSpPr/>
          <p:nvPr/>
        </p:nvSpPr>
        <p:spPr>
          <a:xfrm>
            <a:off x="3729038" y="3094038"/>
            <a:ext cx="441325" cy="441325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Isosceles Triangle 11"/>
          <p:cNvSpPr/>
          <p:nvPr/>
        </p:nvSpPr>
        <p:spPr>
          <a:xfrm>
            <a:off x="7981950" y="2994025"/>
            <a:ext cx="512763" cy="441325"/>
          </a:xfrm>
          <a:prstGeom prst="triangl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457587" y="1654376"/>
            <a:ext cx="3524363" cy="1145179"/>
            <a:chOff x="4457587" y="1654376"/>
            <a:chExt cx="3524363" cy="1145179"/>
          </a:xfrm>
        </p:grpSpPr>
        <p:sp>
          <p:nvSpPr>
            <p:cNvPr id="16" name="文本框 15"/>
            <p:cNvSpPr txBox="1"/>
            <p:nvPr/>
          </p:nvSpPr>
          <p:spPr>
            <a:xfrm>
              <a:off x="4457587" y="2276335"/>
              <a:ext cx="3524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</a:t>
              </a: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要做</a:t>
              </a:r>
              <a:r>
                <a:rPr lang="en-US" altLang="zh-CN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Vernox</a:t>
              </a: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44"/>
            <p:cNvSpPr/>
            <p:nvPr/>
          </p:nvSpPr>
          <p:spPr>
            <a:xfrm>
              <a:off x="5807499" y="1654376"/>
              <a:ext cx="573823" cy="573823"/>
            </a:xfrm>
            <a:prstGeom prst="ellipse">
              <a:avLst/>
            </a:prstGeom>
            <a:solidFill>
              <a:srgbClr val="45C1A4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3200" b="1">
                  <a:solidFill>
                    <a:srgbClr val="FFFFFF"/>
                  </a:solidFill>
                  <a:latin typeface="Calibri Light" pitchFamily="34" charset="0"/>
                </a:rPr>
                <a:t>1</a:t>
              </a: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3" y="122637"/>
            <a:ext cx="2184400" cy="8777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6" descr="shutterstock_129132983.jpg"/>
          <p:cNvPicPr>
            <a:picLocks noChangeAspect="1"/>
          </p:cNvPicPr>
          <p:nvPr/>
        </p:nvPicPr>
        <p:blipFill rotWithShape="1">
          <a:blip r:embed="rId2"/>
          <a:srcRect l="119" t="21962" r="706" b="38099"/>
          <a:stretch/>
        </p:blipFill>
        <p:spPr>
          <a:xfrm>
            <a:off x="-14514" y="1785257"/>
            <a:ext cx="12221030" cy="325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8" name="矩形 7"/>
          <p:cNvSpPr/>
          <p:nvPr/>
        </p:nvSpPr>
        <p:spPr>
          <a:xfrm>
            <a:off x="6056086" y="1785257"/>
            <a:ext cx="6135914" cy="32512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86839"/>
              </p:ext>
            </p:extLst>
          </p:nvPr>
        </p:nvGraphicFramePr>
        <p:xfrm>
          <a:off x="6858000" y="210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矩形 10"/>
          <p:cNvSpPr/>
          <p:nvPr/>
        </p:nvSpPr>
        <p:spPr>
          <a:xfrm>
            <a:off x="-14514" y="1785257"/>
            <a:ext cx="6070600" cy="32512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553245"/>
              </p:ext>
            </p:extLst>
          </p:nvPr>
        </p:nvGraphicFramePr>
        <p:xfrm>
          <a:off x="571500" y="210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322536" y="654289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以空间   换时间</a:t>
            </a:r>
            <a:endParaRPr lang="zh-CN" altLang="en-US" sz="3600">
              <a:solidFill>
                <a:srgbClr val="2B8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0600" y="5508394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在同为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650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万数据量情况下：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Vernox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索引文件大小相对于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大许多，这是因为后缀排序算法导致字符串索引体量增大，尽管如此，我们依旧坚定选择以空间换时间策略。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3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9" grpId="0">
        <p:bldAsOne/>
      </p:bldGraphic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/>
          <p:nvPr/>
        </p:nvSpPr>
        <p:spPr>
          <a:xfrm>
            <a:off x="2766710" y="337619"/>
            <a:ext cx="6584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---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极速汉字模糊检索的背后，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Vernox</a:t>
            </a: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为此付出了什么代价？</a:t>
            </a:r>
            <a:r>
              <a:rPr lang="en-US" altLang="zh-CN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---</a:t>
            </a:r>
            <a:endParaRPr 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211636" y="6258621"/>
            <a:ext cx="763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字符串检索的精准定位背后，数据更新操作速度是硬伤，因此更适合于多查询少更新的场景。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Straight Connector 171"/>
          <p:cNvCxnSpPr/>
          <p:nvPr/>
        </p:nvCxnSpPr>
        <p:spPr>
          <a:xfrm flipH="1">
            <a:off x="866775" y="3486540"/>
            <a:ext cx="10326750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56522" y="3693188"/>
            <a:ext cx="11004816" cy="2424934"/>
            <a:chOff x="504825" y="925481"/>
            <a:chExt cx="11004816" cy="2424934"/>
          </a:xfrm>
        </p:grpSpPr>
        <p:sp>
          <p:nvSpPr>
            <p:cNvPr id="2" name="Rectangle 28"/>
            <p:cNvSpPr/>
            <p:nvPr/>
          </p:nvSpPr>
          <p:spPr>
            <a:xfrm>
              <a:off x="1782045" y="925483"/>
              <a:ext cx="2782555" cy="2371888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" name="Rectangle 30"/>
            <p:cNvSpPr/>
            <p:nvPr/>
          </p:nvSpPr>
          <p:spPr>
            <a:xfrm>
              <a:off x="4667653" y="925483"/>
              <a:ext cx="2782555" cy="2371888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Rectangle 31"/>
            <p:cNvSpPr/>
            <p:nvPr/>
          </p:nvSpPr>
          <p:spPr>
            <a:xfrm>
              <a:off x="7550485" y="925483"/>
              <a:ext cx="2782555" cy="2371888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39"/>
            <p:cNvSpPr/>
            <p:nvPr/>
          </p:nvSpPr>
          <p:spPr>
            <a:xfrm>
              <a:off x="4667654" y="2381422"/>
              <a:ext cx="2782555" cy="915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40"/>
            <p:cNvSpPr/>
            <p:nvPr/>
          </p:nvSpPr>
          <p:spPr>
            <a:xfrm>
              <a:off x="7550485" y="2381422"/>
              <a:ext cx="2782555" cy="915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73"/>
            <p:cNvSpPr/>
            <p:nvPr/>
          </p:nvSpPr>
          <p:spPr>
            <a:xfrm>
              <a:off x="1782045" y="2381422"/>
              <a:ext cx="2782555" cy="915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矩形 38"/>
            <p:cNvSpPr/>
            <p:nvPr/>
          </p:nvSpPr>
          <p:spPr>
            <a:xfrm>
              <a:off x="1772261" y="925482"/>
              <a:ext cx="2782555" cy="1770093"/>
            </a:xfrm>
            <a:prstGeom prst="rect">
              <a:avLst/>
            </a:prstGeom>
            <a:solidFill>
              <a:srgbClr val="A6A6A6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667653" y="925481"/>
              <a:ext cx="2782555" cy="1770093"/>
            </a:xfrm>
            <a:prstGeom prst="rect">
              <a:avLst/>
            </a:prstGeom>
            <a:solidFill>
              <a:srgbClr val="45C1A4"/>
            </a:solidFill>
            <a:ln>
              <a:solidFill>
                <a:srgbClr val="45C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7553520" y="925481"/>
              <a:ext cx="2782555" cy="1770093"/>
            </a:xfrm>
            <a:prstGeom prst="rect">
              <a:avLst/>
            </a:prstGeom>
            <a:solidFill>
              <a:srgbClr val="A6A6A6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图表 5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8877055"/>
                </p:ext>
              </p:extLst>
            </p:nvPr>
          </p:nvGraphicFramePr>
          <p:xfrm>
            <a:off x="1779009" y="933841"/>
            <a:ext cx="2785331" cy="17617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6" name="图表 5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39909498"/>
                </p:ext>
              </p:extLst>
            </p:nvPr>
          </p:nvGraphicFramePr>
          <p:xfrm>
            <a:off x="4677437" y="933841"/>
            <a:ext cx="2772771" cy="17617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7" name="图表 5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5468062"/>
                </p:ext>
              </p:extLst>
            </p:nvPr>
          </p:nvGraphicFramePr>
          <p:xfrm>
            <a:off x="7563045" y="925481"/>
            <a:ext cx="2769994" cy="17700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8" name="文本框 57"/>
            <p:cNvSpPr txBox="1"/>
            <p:nvPr/>
          </p:nvSpPr>
          <p:spPr>
            <a:xfrm>
              <a:off x="2095349" y="2781029"/>
              <a:ext cx="2152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4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查询</a:t>
              </a: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1000</a:t>
              </a: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条语句耗时对比</a:t>
              </a:r>
              <a:endParaRPr lang="en-US" altLang="zh-CN" sz="11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defRPr sz="14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100">
                  <a:latin typeface="黑体" panose="02010609060101010101" pitchFamily="49" charset="-122"/>
                  <a:ea typeface="黑体" panose="02010609060101010101" pitchFamily="49" charset="-122"/>
                </a:rPr>
                <a:t>模糊查询</a:t>
              </a:r>
              <a:r>
                <a:rPr lang="en-US" altLang="zh-CN" sz="1100" smtClean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1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982605" y="2781029"/>
              <a:ext cx="2152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2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修改</a:t>
              </a: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1000</a:t>
              </a: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条语句耗时对比</a:t>
              </a:r>
              <a:endParaRPr lang="en-US" altLang="zh-CN" sz="11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defRPr sz="12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100">
                  <a:latin typeface="黑体" panose="02010609060101010101" pitchFamily="49" charset="-122"/>
                  <a:ea typeface="黑体" panose="02010609060101010101" pitchFamily="49" charset="-122"/>
                </a:rPr>
                <a:t>定向修改</a:t>
              </a: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zh-CN" sz="11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865436" y="2782519"/>
              <a:ext cx="2152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2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1000</a:t>
              </a: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条语句耗时对比</a:t>
              </a:r>
              <a:endParaRPr lang="en-US" altLang="zh-CN" sz="11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defRPr sz="12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100">
                  <a:latin typeface="黑体" panose="02010609060101010101" pitchFamily="49" charset="-122"/>
                  <a:ea typeface="黑体" panose="02010609060101010101" pitchFamily="49" charset="-122"/>
                </a:rPr>
                <a:t>定向删除</a:t>
              </a: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71" name="椭圆 70"/>
            <p:cNvSpPr/>
            <p:nvPr/>
          </p:nvSpPr>
          <p:spPr>
            <a:xfrm>
              <a:off x="504825" y="1647825"/>
              <a:ext cx="960619" cy="960619"/>
            </a:xfrm>
            <a:prstGeom prst="ellipse">
              <a:avLst/>
            </a:prstGeom>
            <a:solidFill>
              <a:srgbClr val="45C1A4"/>
            </a:solidFill>
            <a:ln>
              <a:solidFill>
                <a:srgbClr val="45C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94544" y="1958857"/>
              <a:ext cx="812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433316" y="3073416"/>
              <a:ext cx="1076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单位：毫秒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6522" y="926532"/>
            <a:ext cx="11004815" cy="2414665"/>
            <a:chOff x="-265642" y="2529087"/>
            <a:chExt cx="11004815" cy="2414665"/>
          </a:xfrm>
        </p:grpSpPr>
        <p:sp>
          <p:nvSpPr>
            <p:cNvPr id="5" name="Rectangle 32"/>
            <p:cNvSpPr/>
            <p:nvPr/>
          </p:nvSpPr>
          <p:spPr>
            <a:xfrm>
              <a:off x="1011578" y="2529090"/>
              <a:ext cx="2782555" cy="2371888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33"/>
            <p:cNvSpPr/>
            <p:nvPr/>
          </p:nvSpPr>
          <p:spPr>
            <a:xfrm>
              <a:off x="3897186" y="2529090"/>
              <a:ext cx="2782555" cy="2371888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34"/>
            <p:cNvSpPr/>
            <p:nvPr/>
          </p:nvSpPr>
          <p:spPr>
            <a:xfrm>
              <a:off x="6780018" y="2529090"/>
              <a:ext cx="2782555" cy="2371888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ffectLst>
              <a:outerShdw blurRad="254000" dist="889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36"/>
            <p:cNvSpPr/>
            <p:nvPr/>
          </p:nvSpPr>
          <p:spPr>
            <a:xfrm>
              <a:off x="3897187" y="3985028"/>
              <a:ext cx="2782555" cy="915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37"/>
            <p:cNvSpPr/>
            <p:nvPr/>
          </p:nvSpPr>
          <p:spPr>
            <a:xfrm>
              <a:off x="6780018" y="3985028"/>
              <a:ext cx="2782555" cy="915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38"/>
            <p:cNvSpPr/>
            <p:nvPr/>
          </p:nvSpPr>
          <p:spPr>
            <a:xfrm>
              <a:off x="1011578" y="3985028"/>
              <a:ext cx="2782555" cy="915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矩形 48"/>
            <p:cNvSpPr/>
            <p:nvPr/>
          </p:nvSpPr>
          <p:spPr>
            <a:xfrm>
              <a:off x="3897186" y="2529088"/>
              <a:ext cx="2782555" cy="1770093"/>
            </a:xfrm>
            <a:prstGeom prst="rect">
              <a:avLst/>
            </a:prstGeom>
            <a:solidFill>
              <a:srgbClr val="A6A6A6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01793" y="2529088"/>
              <a:ext cx="2782555" cy="1770093"/>
            </a:xfrm>
            <a:prstGeom prst="rect">
              <a:avLst/>
            </a:prstGeom>
            <a:solidFill>
              <a:srgbClr val="45C1A4"/>
            </a:solidFill>
            <a:ln>
              <a:solidFill>
                <a:srgbClr val="45C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780017" y="2529088"/>
              <a:ext cx="2782555" cy="1770093"/>
            </a:xfrm>
            <a:prstGeom prst="rect">
              <a:avLst/>
            </a:prstGeom>
            <a:solidFill>
              <a:srgbClr val="45C1A4"/>
            </a:solidFill>
            <a:ln>
              <a:solidFill>
                <a:srgbClr val="45C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1" name="图表 6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77307825"/>
                </p:ext>
              </p:extLst>
            </p:nvPr>
          </p:nvGraphicFramePr>
          <p:xfrm>
            <a:off x="1008542" y="2529087"/>
            <a:ext cx="2775806" cy="17700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62" name="图表 6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77762776"/>
                </p:ext>
              </p:extLst>
            </p:nvPr>
          </p:nvGraphicFramePr>
          <p:xfrm>
            <a:off x="3906970" y="2547039"/>
            <a:ext cx="2772771" cy="17521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63" name="图表 6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9703960"/>
                </p:ext>
              </p:extLst>
            </p:nvPr>
          </p:nvGraphicFramePr>
          <p:xfrm>
            <a:off x="6792578" y="2529087"/>
            <a:ext cx="2769994" cy="17700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64" name="文本框 63"/>
            <p:cNvSpPr txBox="1"/>
            <p:nvPr/>
          </p:nvSpPr>
          <p:spPr>
            <a:xfrm>
              <a:off x="1324882" y="4383891"/>
              <a:ext cx="2152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4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查询</a:t>
              </a: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1000</a:t>
              </a: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条语句耗时对比</a:t>
              </a:r>
              <a:endParaRPr lang="en-US" altLang="zh-CN" sz="11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defRPr sz="14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100">
                  <a:latin typeface="黑体" panose="02010609060101010101" pitchFamily="49" charset="-122"/>
                  <a:ea typeface="黑体" panose="02010609060101010101" pitchFamily="49" charset="-122"/>
                </a:rPr>
                <a:t>模糊查询</a:t>
              </a:r>
              <a:r>
                <a:rPr lang="en-US" altLang="zh-CN" sz="1100" smtClean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1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212138" y="4383891"/>
              <a:ext cx="2152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2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修改</a:t>
              </a: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1000</a:t>
              </a: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条语句耗时对比</a:t>
              </a:r>
              <a:endParaRPr lang="en-US" altLang="zh-CN" sz="11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defRPr sz="12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100">
                  <a:latin typeface="黑体" panose="02010609060101010101" pitchFamily="49" charset="-122"/>
                  <a:ea typeface="黑体" panose="02010609060101010101" pitchFamily="49" charset="-122"/>
                </a:rPr>
                <a:t>定向修改</a:t>
              </a: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zh-CN" sz="11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094969" y="4385381"/>
              <a:ext cx="2152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2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1000</a:t>
              </a:r>
              <a:r>
                <a:rPr lang="zh-CN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条语句耗时对比</a:t>
              </a:r>
              <a:endParaRPr lang="en-US" altLang="zh-CN" sz="110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defRPr sz="1200" b="0" i="0" u="none" strike="noStrike" kern="1200" spc="0" baseline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pP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100">
                  <a:latin typeface="黑体" panose="02010609060101010101" pitchFamily="49" charset="-122"/>
                  <a:ea typeface="黑体" panose="02010609060101010101" pitchFamily="49" charset="-122"/>
                </a:rPr>
                <a:t>定向删除</a:t>
              </a:r>
              <a:r>
                <a:rPr lang="en-US" altLang="zh-CN" sz="110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72" name="椭圆 71"/>
            <p:cNvSpPr/>
            <p:nvPr/>
          </p:nvSpPr>
          <p:spPr>
            <a:xfrm>
              <a:off x="-265642" y="3222969"/>
              <a:ext cx="960619" cy="960619"/>
            </a:xfrm>
            <a:prstGeom prst="ellipse">
              <a:avLst/>
            </a:prstGeom>
            <a:solidFill>
              <a:srgbClr val="A6A6A6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-80845" y="3524476"/>
              <a:ext cx="752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 数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662848" y="4666753"/>
              <a:ext cx="1076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单位：毫秒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/>
          <p:nvPr/>
        </p:nvSpPr>
        <p:spPr>
          <a:xfrm>
            <a:off x="3270250" y="852686"/>
            <a:ext cx="56483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最适合中国人的数据库</a:t>
            </a:r>
            <a:endParaRPr 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902200" y="2973388"/>
            <a:ext cx="2387600" cy="2068512"/>
            <a:chOff x="7684022" y="2465249"/>
            <a:chExt cx="2752725" cy="2384426"/>
          </a:xfrm>
        </p:grpSpPr>
        <p:sp>
          <p:nvSpPr>
            <p:cNvPr id="5" name="Freeform 14"/>
            <p:cNvSpPr>
              <a:spLocks/>
            </p:cNvSpPr>
            <p:nvPr/>
          </p:nvSpPr>
          <p:spPr bwMode="auto">
            <a:xfrm>
              <a:off x="8143420" y="2728762"/>
              <a:ext cx="1832099" cy="2120913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8143420" y="2728762"/>
              <a:ext cx="1832099" cy="1059541"/>
            </a:xfrm>
            <a:custGeom>
              <a:avLst/>
              <a:gdLst>
                <a:gd name="T0" fmla="*/ 1155 w 1155"/>
                <a:gd name="T1" fmla="*/ 335 h 667"/>
                <a:gd name="T2" fmla="*/ 1155 w 1155"/>
                <a:gd name="T3" fmla="*/ 335 h 667"/>
                <a:gd name="T4" fmla="*/ 1155 w 1155"/>
                <a:gd name="T5" fmla="*/ 335 h 667"/>
                <a:gd name="T6" fmla="*/ 577 w 1155"/>
                <a:gd name="T7" fmla="*/ 0 h 667"/>
                <a:gd name="T8" fmla="*/ 3 w 1155"/>
                <a:gd name="T9" fmla="*/ 335 h 667"/>
                <a:gd name="T10" fmla="*/ 0 w 1155"/>
                <a:gd name="T11" fmla="*/ 335 h 667"/>
                <a:gd name="T12" fmla="*/ 0 w 1155"/>
                <a:gd name="T13" fmla="*/ 335 h 667"/>
                <a:gd name="T14" fmla="*/ 0 w 1155"/>
                <a:gd name="T15" fmla="*/ 335 h 667"/>
                <a:gd name="T16" fmla="*/ 3 w 1155"/>
                <a:gd name="T17" fmla="*/ 335 h 667"/>
                <a:gd name="T18" fmla="*/ 577 w 1155"/>
                <a:gd name="T19" fmla="*/ 667 h 667"/>
                <a:gd name="T20" fmla="*/ 1155 w 1155"/>
                <a:gd name="T21" fmla="*/ 335 h 667"/>
                <a:gd name="T22" fmla="*/ 1155 w 1155"/>
                <a:gd name="T23" fmla="*/ 335 h 667"/>
                <a:gd name="T24" fmla="*/ 1155 w 1155"/>
                <a:gd name="T25" fmla="*/ 33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5" h="667">
                  <a:moveTo>
                    <a:pt x="1155" y="335"/>
                  </a:moveTo>
                  <a:lnTo>
                    <a:pt x="1155" y="335"/>
                  </a:lnTo>
                  <a:lnTo>
                    <a:pt x="1155" y="335"/>
                  </a:ln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1155" y="335"/>
                  </a:lnTo>
                  <a:lnTo>
                    <a:pt x="1155" y="335"/>
                  </a:lnTo>
                  <a:lnTo>
                    <a:pt x="1155" y="33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" name="Freeform 16"/>
            <p:cNvSpPr>
              <a:spLocks/>
            </p:cNvSpPr>
            <p:nvPr/>
          </p:nvSpPr>
          <p:spPr bwMode="auto">
            <a:xfrm>
              <a:off x="8143420" y="3261277"/>
              <a:ext cx="918795" cy="1588398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8143420" y="2728762"/>
              <a:ext cx="918795" cy="1059541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7684022" y="2465249"/>
              <a:ext cx="1374533" cy="796028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9062215" y="2465249"/>
              <a:ext cx="1374532" cy="796028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7684022" y="3261277"/>
              <a:ext cx="1378193" cy="794199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9062215" y="3261277"/>
              <a:ext cx="1374532" cy="794199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3" name="Block Arc 2"/>
          <p:cNvSpPr/>
          <p:nvPr/>
        </p:nvSpPr>
        <p:spPr>
          <a:xfrm rot="10800000">
            <a:off x="3937000" y="1160463"/>
            <a:ext cx="4318000" cy="4316412"/>
          </a:xfrm>
          <a:prstGeom prst="blockArc">
            <a:avLst>
              <a:gd name="adj1" fmla="val 10800000"/>
              <a:gd name="adj2" fmla="val 40523"/>
              <a:gd name="adj3" fmla="val 906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Oval 54"/>
          <p:cNvSpPr/>
          <p:nvPr/>
        </p:nvSpPr>
        <p:spPr>
          <a:xfrm>
            <a:off x="3729038" y="3094038"/>
            <a:ext cx="441325" cy="441325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Isosceles Triangle 11"/>
          <p:cNvSpPr/>
          <p:nvPr/>
        </p:nvSpPr>
        <p:spPr>
          <a:xfrm>
            <a:off x="7981950" y="2994025"/>
            <a:ext cx="512763" cy="441325"/>
          </a:xfrm>
          <a:prstGeom prst="triangl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45322" y="23334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实例及应用场景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44"/>
          <p:cNvSpPr/>
          <p:nvPr/>
        </p:nvSpPr>
        <p:spPr>
          <a:xfrm>
            <a:off x="5807499" y="1654376"/>
            <a:ext cx="573823" cy="573823"/>
          </a:xfrm>
          <a:prstGeom prst="ellipse">
            <a:avLst/>
          </a:prstGeom>
          <a:solidFill>
            <a:srgbClr val="45C1A4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 b="1" smtClean="0">
                <a:solidFill>
                  <a:srgbClr val="FFFFFF"/>
                </a:solidFill>
                <a:latin typeface="Calibri Light" pitchFamily="34" charset="0"/>
              </a:rPr>
              <a:t>4</a:t>
            </a:r>
            <a:endParaRPr lang="en-US" altLang="zh-CN" sz="3200" b="1">
              <a:solidFill>
                <a:srgbClr val="FFFFFF"/>
              </a:solidFill>
              <a:latin typeface="Calibri Light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3" y="122637"/>
            <a:ext cx="2184400" cy="8777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/>
          <p:nvPr/>
        </p:nvGrpSpPr>
        <p:grpSpPr>
          <a:xfrm>
            <a:off x="285710" y="1523987"/>
            <a:ext cx="5524525" cy="5022768"/>
            <a:chOff x="214282" y="1142990"/>
            <a:chExt cx="4143394" cy="3767076"/>
          </a:xfrm>
        </p:grpSpPr>
        <p:sp>
          <p:nvSpPr>
            <p:cNvPr id="3" name="Oval 33"/>
            <p:cNvSpPr/>
            <p:nvPr/>
          </p:nvSpPr>
          <p:spPr>
            <a:xfrm>
              <a:off x="214282" y="1142990"/>
              <a:ext cx="3767076" cy="37670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4" name="Group 14"/>
            <p:cNvGrpSpPr/>
            <p:nvPr/>
          </p:nvGrpSpPr>
          <p:grpSpPr>
            <a:xfrm>
              <a:off x="1050011" y="1411003"/>
              <a:ext cx="2015686" cy="1660970"/>
              <a:chOff x="2606675" y="2208213"/>
              <a:chExt cx="1136651" cy="936626"/>
            </a:xfrm>
          </p:grpSpPr>
          <p:sp>
            <p:nvSpPr>
              <p:cNvPr id="19" name="Freeform 138"/>
              <p:cNvSpPr>
                <a:spLocks noEditPoints="1"/>
              </p:cNvSpPr>
              <p:nvPr/>
            </p:nvSpPr>
            <p:spPr bwMode="auto">
              <a:xfrm>
                <a:off x="2606675" y="2895601"/>
                <a:ext cx="561975" cy="249238"/>
              </a:xfrm>
              <a:custGeom>
                <a:avLst/>
                <a:gdLst/>
                <a:ahLst/>
                <a:cxnLst>
                  <a:cxn ang="0">
                    <a:pos x="354" y="97"/>
                  </a:cxn>
                  <a:cxn ang="0">
                    <a:pos x="353" y="97"/>
                  </a:cxn>
                  <a:cxn ang="0">
                    <a:pos x="339" y="97"/>
                  </a:cxn>
                  <a:cxn ang="0">
                    <a:pos x="341" y="53"/>
                  </a:cxn>
                  <a:cxn ang="0">
                    <a:pos x="341" y="53"/>
                  </a:cxn>
                  <a:cxn ang="0">
                    <a:pos x="341" y="52"/>
                  </a:cxn>
                  <a:cxn ang="0">
                    <a:pos x="343" y="48"/>
                  </a:cxn>
                  <a:cxn ang="0">
                    <a:pos x="347" y="45"/>
                  </a:cxn>
                  <a:cxn ang="0">
                    <a:pos x="349" y="45"/>
                  </a:cxn>
                  <a:cxn ang="0">
                    <a:pos x="353" y="44"/>
                  </a:cxn>
                  <a:cxn ang="0">
                    <a:pos x="353" y="44"/>
                  </a:cxn>
                  <a:cxn ang="0">
                    <a:pos x="354" y="44"/>
                  </a:cxn>
                  <a:cxn ang="0">
                    <a:pos x="354" y="44"/>
                  </a:cxn>
                  <a:cxn ang="0">
                    <a:pos x="354" y="44"/>
                  </a:cxn>
                  <a:cxn ang="0">
                    <a:pos x="354" y="3"/>
                  </a:cxn>
                  <a:cxn ang="0">
                    <a:pos x="144" y="1"/>
                  </a:cxn>
                  <a:cxn ang="0">
                    <a:pos x="144" y="1"/>
                  </a:cxn>
                  <a:cxn ang="0">
                    <a:pos x="2" y="0"/>
                  </a:cxn>
                  <a:cxn ang="0">
                    <a:pos x="0" y="157"/>
                  </a:cxn>
                  <a:cxn ang="0">
                    <a:pos x="353" y="157"/>
                  </a:cxn>
                  <a:cxn ang="0">
                    <a:pos x="354" y="97"/>
                  </a:cxn>
                  <a:cxn ang="0">
                    <a:pos x="59" y="117"/>
                  </a:cxn>
                  <a:cxn ang="0">
                    <a:pos x="34" y="116"/>
                  </a:cxn>
                  <a:cxn ang="0">
                    <a:pos x="34" y="82"/>
                  </a:cxn>
                  <a:cxn ang="0">
                    <a:pos x="60" y="82"/>
                  </a:cxn>
                  <a:cxn ang="0">
                    <a:pos x="59" y="117"/>
                  </a:cxn>
                  <a:cxn ang="0">
                    <a:pos x="60" y="62"/>
                  </a:cxn>
                  <a:cxn ang="0">
                    <a:pos x="34" y="62"/>
                  </a:cxn>
                  <a:cxn ang="0">
                    <a:pos x="36" y="28"/>
                  </a:cxn>
                  <a:cxn ang="0">
                    <a:pos x="60" y="28"/>
                  </a:cxn>
                  <a:cxn ang="0">
                    <a:pos x="60" y="62"/>
                  </a:cxn>
                  <a:cxn ang="0">
                    <a:pos x="111" y="117"/>
                  </a:cxn>
                  <a:cxn ang="0">
                    <a:pos x="87" y="117"/>
                  </a:cxn>
                  <a:cxn ang="0">
                    <a:pos x="87" y="82"/>
                  </a:cxn>
                  <a:cxn ang="0">
                    <a:pos x="112" y="82"/>
                  </a:cxn>
                  <a:cxn ang="0">
                    <a:pos x="111" y="117"/>
                  </a:cxn>
                  <a:cxn ang="0">
                    <a:pos x="112" y="63"/>
                  </a:cxn>
                  <a:cxn ang="0">
                    <a:pos x="87" y="63"/>
                  </a:cxn>
                  <a:cxn ang="0">
                    <a:pos x="88" y="28"/>
                  </a:cxn>
                  <a:cxn ang="0">
                    <a:pos x="112" y="28"/>
                  </a:cxn>
                  <a:cxn ang="0">
                    <a:pos x="112" y="63"/>
                  </a:cxn>
                  <a:cxn ang="0">
                    <a:pos x="191" y="96"/>
                  </a:cxn>
                  <a:cxn ang="0">
                    <a:pos x="167" y="94"/>
                  </a:cxn>
                  <a:cxn ang="0">
                    <a:pos x="168" y="11"/>
                  </a:cxn>
                  <a:cxn ang="0">
                    <a:pos x="191" y="11"/>
                  </a:cxn>
                  <a:cxn ang="0">
                    <a:pos x="191" y="96"/>
                  </a:cxn>
                  <a:cxn ang="0">
                    <a:pos x="235" y="96"/>
                  </a:cxn>
                  <a:cxn ang="0">
                    <a:pos x="212" y="96"/>
                  </a:cxn>
                  <a:cxn ang="0">
                    <a:pos x="213" y="12"/>
                  </a:cxn>
                  <a:cxn ang="0">
                    <a:pos x="236" y="12"/>
                  </a:cxn>
                  <a:cxn ang="0">
                    <a:pos x="235" y="96"/>
                  </a:cxn>
                  <a:cxn ang="0">
                    <a:pos x="280" y="97"/>
                  </a:cxn>
                  <a:cxn ang="0">
                    <a:pos x="256" y="96"/>
                  </a:cxn>
                  <a:cxn ang="0">
                    <a:pos x="257" y="12"/>
                  </a:cxn>
                  <a:cxn ang="0">
                    <a:pos x="280" y="12"/>
                  </a:cxn>
                  <a:cxn ang="0">
                    <a:pos x="280" y="97"/>
                  </a:cxn>
                  <a:cxn ang="0">
                    <a:pos x="324" y="97"/>
                  </a:cxn>
                  <a:cxn ang="0">
                    <a:pos x="301" y="97"/>
                  </a:cxn>
                  <a:cxn ang="0">
                    <a:pos x="302" y="13"/>
                  </a:cxn>
                  <a:cxn ang="0">
                    <a:pos x="325" y="13"/>
                  </a:cxn>
                  <a:cxn ang="0">
                    <a:pos x="324" y="97"/>
                  </a:cxn>
                </a:cxnLst>
                <a:rect l="0" t="0" r="r" b="b"/>
                <a:pathLst>
                  <a:path w="354" h="157">
                    <a:moveTo>
                      <a:pt x="354" y="97"/>
                    </a:moveTo>
                    <a:lnTo>
                      <a:pt x="353" y="97"/>
                    </a:lnTo>
                    <a:lnTo>
                      <a:pt x="339" y="97"/>
                    </a:lnTo>
                    <a:lnTo>
                      <a:pt x="341" y="53"/>
                    </a:lnTo>
                    <a:lnTo>
                      <a:pt x="341" y="53"/>
                    </a:lnTo>
                    <a:lnTo>
                      <a:pt x="341" y="52"/>
                    </a:lnTo>
                    <a:lnTo>
                      <a:pt x="343" y="48"/>
                    </a:lnTo>
                    <a:lnTo>
                      <a:pt x="347" y="45"/>
                    </a:lnTo>
                    <a:lnTo>
                      <a:pt x="349" y="45"/>
                    </a:lnTo>
                    <a:lnTo>
                      <a:pt x="353" y="44"/>
                    </a:lnTo>
                    <a:lnTo>
                      <a:pt x="353" y="44"/>
                    </a:lnTo>
                    <a:lnTo>
                      <a:pt x="354" y="44"/>
                    </a:lnTo>
                    <a:lnTo>
                      <a:pt x="354" y="44"/>
                    </a:lnTo>
                    <a:lnTo>
                      <a:pt x="354" y="44"/>
                    </a:lnTo>
                    <a:lnTo>
                      <a:pt x="354" y="3"/>
                    </a:lnTo>
                    <a:lnTo>
                      <a:pt x="144" y="1"/>
                    </a:lnTo>
                    <a:lnTo>
                      <a:pt x="144" y="1"/>
                    </a:lnTo>
                    <a:lnTo>
                      <a:pt x="2" y="0"/>
                    </a:lnTo>
                    <a:lnTo>
                      <a:pt x="0" y="157"/>
                    </a:lnTo>
                    <a:lnTo>
                      <a:pt x="353" y="157"/>
                    </a:lnTo>
                    <a:lnTo>
                      <a:pt x="354" y="97"/>
                    </a:lnTo>
                    <a:close/>
                    <a:moveTo>
                      <a:pt x="59" y="117"/>
                    </a:moveTo>
                    <a:lnTo>
                      <a:pt x="34" y="116"/>
                    </a:lnTo>
                    <a:lnTo>
                      <a:pt x="34" y="82"/>
                    </a:lnTo>
                    <a:lnTo>
                      <a:pt x="60" y="82"/>
                    </a:lnTo>
                    <a:lnTo>
                      <a:pt x="59" y="117"/>
                    </a:lnTo>
                    <a:close/>
                    <a:moveTo>
                      <a:pt x="60" y="62"/>
                    </a:moveTo>
                    <a:lnTo>
                      <a:pt x="34" y="62"/>
                    </a:lnTo>
                    <a:lnTo>
                      <a:pt x="36" y="28"/>
                    </a:lnTo>
                    <a:lnTo>
                      <a:pt x="60" y="28"/>
                    </a:lnTo>
                    <a:lnTo>
                      <a:pt x="60" y="62"/>
                    </a:lnTo>
                    <a:close/>
                    <a:moveTo>
                      <a:pt x="111" y="117"/>
                    </a:moveTo>
                    <a:lnTo>
                      <a:pt x="87" y="117"/>
                    </a:lnTo>
                    <a:lnTo>
                      <a:pt x="87" y="82"/>
                    </a:lnTo>
                    <a:lnTo>
                      <a:pt x="112" y="82"/>
                    </a:lnTo>
                    <a:lnTo>
                      <a:pt x="111" y="117"/>
                    </a:lnTo>
                    <a:close/>
                    <a:moveTo>
                      <a:pt x="112" y="63"/>
                    </a:moveTo>
                    <a:lnTo>
                      <a:pt x="87" y="63"/>
                    </a:lnTo>
                    <a:lnTo>
                      <a:pt x="88" y="28"/>
                    </a:lnTo>
                    <a:lnTo>
                      <a:pt x="112" y="28"/>
                    </a:lnTo>
                    <a:lnTo>
                      <a:pt x="112" y="63"/>
                    </a:lnTo>
                    <a:close/>
                    <a:moveTo>
                      <a:pt x="191" y="96"/>
                    </a:moveTo>
                    <a:lnTo>
                      <a:pt x="167" y="94"/>
                    </a:lnTo>
                    <a:lnTo>
                      <a:pt x="168" y="11"/>
                    </a:lnTo>
                    <a:lnTo>
                      <a:pt x="191" y="11"/>
                    </a:lnTo>
                    <a:lnTo>
                      <a:pt x="191" y="96"/>
                    </a:lnTo>
                    <a:close/>
                    <a:moveTo>
                      <a:pt x="235" y="96"/>
                    </a:moveTo>
                    <a:lnTo>
                      <a:pt x="212" y="96"/>
                    </a:lnTo>
                    <a:lnTo>
                      <a:pt x="213" y="12"/>
                    </a:lnTo>
                    <a:lnTo>
                      <a:pt x="236" y="12"/>
                    </a:lnTo>
                    <a:lnTo>
                      <a:pt x="235" y="96"/>
                    </a:lnTo>
                    <a:close/>
                    <a:moveTo>
                      <a:pt x="280" y="97"/>
                    </a:moveTo>
                    <a:lnTo>
                      <a:pt x="256" y="96"/>
                    </a:lnTo>
                    <a:lnTo>
                      <a:pt x="257" y="12"/>
                    </a:lnTo>
                    <a:lnTo>
                      <a:pt x="280" y="12"/>
                    </a:lnTo>
                    <a:lnTo>
                      <a:pt x="280" y="97"/>
                    </a:lnTo>
                    <a:close/>
                    <a:moveTo>
                      <a:pt x="324" y="97"/>
                    </a:moveTo>
                    <a:lnTo>
                      <a:pt x="301" y="97"/>
                    </a:lnTo>
                    <a:lnTo>
                      <a:pt x="302" y="13"/>
                    </a:lnTo>
                    <a:lnTo>
                      <a:pt x="325" y="13"/>
                    </a:lnTo>
                    <a:lnTo>
                      <a:pt x="324" y="97"/>
                    </a:lnTo>
                    <a:close/>
                  </a:path>
                </a:pathLst>
              </a:custGeom>
              <a:solidFill>
                <a:srgbClr val="2B81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" name="Freeform 139"/>
              <p:cNvSpPr>
                <a:spLocks noEditPoints="1"/>
              </p:cNvSpPr>
              <p:nvPr/>
            </p:nvSpPr>
            <p:spPr bwMode="auto">
              <a:xfrm>
                <a:off x="2976563" y="2711451"/>
                <a:ext cx="193675" cy="112713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14" y="11"/>
                  </a:cxn>
                  <a:cxn ang="0">
                    <a:pos x="114" y="8"/>
                  </a:cxn>
                  <a:cxn ang="0">
                    <a:pos x="119" y="3"/>
                  </a:cxn>
                  <a:cxn ang="0">
                    <a:pos x="121" y="3"/>
                  </a:cxn>
                  <a:cxn ang="0">
                    <a:pos x="122" y="3"/>
                  </a:cxn>
                  <a:cxn ang="0">
                    <a:pos x="122" y="1"/>
                  </a:cxn>
                  <a:cxn ang="0">
                    <a:pos x="0" y="69"/>
                  </a:cxn>
                  <a:cxn ang="0">
                    <a:pos x="14" y="11"/>
                  </a:cxn>
                  <a:cxn ang="0">
                    <a:pos x="14" y="9"/>
                  </a:cxn>
                  <a:cxn ang="0">
                    <a:pos x="17" y="3"/>
                  </a:cxn>
                  <a:cxn ang="0">
                    <a:pos x="21" y="2"/>
                  </a:cxn>
                  <a:cxn ang="0">
                    <a:pos x="24" y="2"/>
                  </a:cxn>
                  <a:cxn ang="0">
                    <a:pos x="27" y="6"/>
                  </a:cxn>
                  <a:cxn ang="0">
                    <a:pos x="29" y="11"/>
                  </a:cxn>
                  <a:cxn ang="0">
                    <a:pos x="46" y="70"/>
                  </a:cxn>
                  <a:cxn ang="0">
                    <a:pos x="47" y="11"/>
                  </a:cxn>
                  <a:cxn ang="0">
                    <a:pos x="48" y="6"/>
                  </a:cxn>
                  <a:cxn ang="0">
                    <a:pos x="52" y="3"/>
                  </a:cxn>
                  <a:cxn ang="0">
                    <a:pos x="55" y="2"/>
                  </a:cxn>
                  <a:cxn ang="0">
                    <a:pos x="59" y="4"/>
                  </a:cxn>
                  <a:cxn ang="0">
                    <a:pos x="62" y="10"/>
                  </a:cxn>
                  <a:cxn ang="0">
                    <a:pos x="62" y="70"/>
                  </a:cxn>
                  <a:cxn ang="0">
                    <a:pos x="122" y="71"/>
                  </a:cxn>
                  <a:cxn ang="0">
                    <a:pos x="122" y="71"/>
                  </a:cxn>
                  <a:cxn ang="0">
                    <a:pos x="80" y="11"/>
                  </a:cxn>
                  <a:cxn ang="0">
                    <a:pos x="80" y="10"/>
                  </a:cxn>
                  <a:cxn ang="0">
                    <a:pos x="83" y="4"/>
                  </a:cxn>
                  <a:cxn ang="0">
                    <a:pos x="88" y="3"/>
                  </a:cxn>
                  <a:cxn ang="0">
                    <a:pos x="90" y="3"/>
                  </a:cxn>
                  <a:cxn ang="0">
                    <a:pos x="94" y="8"/>
                  </a:cxn>
                  <a:cxn ang="0">
                    <a:pos x="96" y="11"/>
                  </a:cxn>
                  <a:cxn ang="0">
                    <a:pos x="80" y="70"/>
                  </a:cxn>
                </a:cxnLst>
                <a:rect l="0" t="0" r="r" b="b"/>
                <a:pathLst>
                  <a:path w="122" h="71">
                    <a:moveTo>
                      <a:pt x="122" y="71"/>
                    </a:moveTo>
                    <a:lnTo>
                      <a:pt x="113" y="70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14" y="10"/>
                    </a:lnTo>
                    <a:lnTo>
                      <a:pt x="114" y="8"/>
                    </a:lnTo>
                    <a:lnTo>
                      <a:pt x="116" y="4"/>
                    </a:lnTo>
                    <a:lnTo>
                      <a:pt x="119" y="3"/>
                    </a:lnTo>
                    <a:lnTo>
                      <a:pt x="121" y="3"/>
                    </a:lnTo>
                    <a:lnTo>
                      <a:pt x="121" y="3"/>
                    </a:lnTo>
                    <a:lnTo>
                      <a:pt x="122" y="3"/>
                    </a:lnTo>
                    <a:lnTo>
                      <a:pt x="122" y="3"/>
                    </a:lnTo>
                    <a:lnTo>
                      <a:pt x="122" y="3"/>
                    </a:lnTo>
                    <a:lnTo>
                      <a:pt x="122" y="1"/>
                    </a:lnTo>
                    <a:lnTo>
                      <a:pt x="0" y="0"/>
                    </a:lnTo>
                    <a:lnTo>
                      <a:pt x="0" y="69"/>
                    </a:lnTo>
                    <a:lnTo>
                      <a:pt x="13" y="69"/>
                    </a:lnTo>
                    <a:lnTo>
                      <a:pt x="14" y="11"/>
                    </a:lnTo>
                    <a:lnTo>
                      <a:pt x="14" y="11"/>
                    </a:lnTo>
                    <a:lnTo>
                      <a:pt x="14" y="9"/>
                    </a:lnTo>
                    <a:lnTo>
                      <a:pt x="14" y="6"/>
                    </a:lnTo>
                    <a:lnTo>
                      <a:pt x="17" y="3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27" y="6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29" y="70"/>
                    </a:lnTo>
                    <a:lnTo>
                      <a:pt x="46" y="70"/>
                    </a:lnTo>
                    <a:lnTo>
                      <a:pt x="47" y="11"/>
                    </a:lnTo>
                    <a:lnTo>
                      <a:pt x="47" y="11"/>
                    </a:lnTo>
                    <a:lnTo>
                      <a:pt x="47" y="10"/>
                    </a:lnTo>
                    <a:lnTo>
                      <a:pt x="48" y="6"/>
                    </a:lnTo>
                    <a:lnTo>
                      <a:pt x="51" y="3"/>
                    </a:lnTo>
                    <a:lnTo>
                      <a:pt x="52" y="3"/>
                    </a:lnTo>
                    <a:lnTo>
                      <a:pt x="55" y="2"/>
                    </a:lnTo>
                    <a:lnTo>
                      <a:pt x="55" y="2"/>
                    </a:lnTo>
                    <a:lnTo>
                      <a:pt x="57" y="3"/>
                    </a:lnTo>
                    <a:lnTo>
                      <a:pt x="59" y="4"/>
                    </a:lnTo>
                    <a:lnTo>
                      <a:pt x="62" y="6"/>
                    </a:lnTo>
                    <a:lnTo>
                      <a:pt x="62" y="10"/>
                    </a:lnTo>
                    <a:lnTo>
                      <a:pt x="62" y="11"/>
                    </a:lnTo>
                    <a:lnTo>
                      <a:pt x="62" y="70"/>
                    </a:lnTo>
                    <a:lnTo>
                      <a:pt x="54" y="70"/>
                    </a:lnTo>
                    <a:lnTo>
                      <a:pt x="122" y="71"/>
                    </a:lnTo>
                    <a:lnTo>
                      <a:pt x="122" y="71"/>
                    </a:lnTo>
                    <a:lnTo>
                      <a:pt x="122" y="71"/>
                    </a:lnTo>
                    <a:close/>
                    <a:moveTo>
                      <a:pt x="80" y="70"/>
                    </a:moveTo>
                    <a:lnTo>
                      <a:pt x="80" y="11"/>
                    </a:lnTo>
                    <a:lnTo>
                      <a:pt x="80" y="11"/>
                    </a:lnTo>
                    <a:lnTo>
                      <a:pt x="80" y="10"/>
                    </a:lnTo>
                    <a:lnTo>
                      <a:pt x="81" y="6"/>
                    </a:lnTo>
                    <a:lnTo>
                      <a:pt x="83" y="4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88" y="3"/>
                    </a:lnTo>
                    <a:lnTo>
                      <a:pt x="90" y="3"/>
                    </a:lnTo>
                    <a:lnTo>
                      <a:pt x="92" y="4"/>
                    </a:lnTo>
                    <a:lnTo>
                      <a:pt x="94" y="8"/>
                    </a:lnTo>
                    <a:lnTo>
                      <a:pt x="96" y="10"/>
                    </a:lnTo>
                    <a:lnTo>
                      <a:pt x="96" y="11"/>
                    </a:lnTo>
                    <a:lnTo>
                      <a:pt x="94" y="70"/>
                    </a:lnTo>
                    <a:lnTo>
                      <a:pt x="80" y="70"/>
                    </a:lnTo>
                    <a:close/>
                  </a:path>
                </a:pathLst>
              </a:custGeom>
              <a:solidFill>
                <a:srgbClr val="2B81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" name="Freeform 140"/>
              <p:cNvSpPr>
                <a:spLocks/>
              </p:cNvSpPr>
              <p:nvPr/>
            </p:nvSpPr>
            <p:spPr bwMode="auto">
              <a:xfrm>
                <a:off x="3141663" y="2224088"/>
                <a:ext cx="33338" cy="180975"/>
              </a:xfrm>
              <a:custGeom>
                <a:avLst/>
                <a:gdLst/>
                <a:ahLst/>
                <a:cxnLst>
                  <a:cxn ang="0">
                    <a:pos x="20" y="114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7" y="60"/>
                  </a:cxn>
                  <a:cxn ang="0">
                    <a:pos x="17" y="60"/>
                  </a:cxn>
                  <a:cxn ang="0">
                    <a:pos x="11" y="62"/>
                  </a:cxn>
                  <a:cxn ang="0">
                    <a:pos x="8" y="66"/>
                  </a:cxn>
                  <a:cxn ang="0">
                    <a:pos x="6" y="66"/>
                  </a:cxn>
                  <a:cxn ang="0">
                    <a:pos x="6" y="66"/>
                  </a:cxn>
                  <a:cxn ang="0">
                    <a:pos x="4" y="67"/>
                  </a:cxn>
                  <a:cxn ang="0">
                    <a:pos x="2" y="68"/>
                  </a:cxn>
                  <a:cxn ang="0">
                    <a:pos x="0" y="70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1" y="74"/>
                  </a:cxn>
                  <a:cxn ang="0">
                    <a:pos x="4" y="76"/>
                  </a:cxn>
                  <a:cxn ang="0">
                    <a:pos x="2" y="114"/>
                  </a:cxn>
                  <a:cxn ang="0">
                    <a:pos x="20" y="114"/>
                  </a:cxn>
                </a:cxnLst>
                <a:rect l="0" t="0" r="r" b="b"/>
                <a:pathLst>
                  <a:path w="21" h="114">
                    <a:moveTo>
                      <a:pt x="20" y="114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7" y="60"/>
                    </a:lnTo>
                    <a:lnTo>
                      <a:pt x="17" y="60"/>
                    </a:lnTo>
                    <a:lnTo>
                      <a:pt x="11" y="62"/>
                    </a:lnTo>
                    <a:lnTo>
                      <a:pt x="8" y="66"/>
                    </a:lnTo>
                    <a:lnTo>
                      <a:pt x="6" y="66"/>
                    </a:lnTo>
                    <a:lnTo>
                      <a:pt x="6" y="66"/>
                    </a:lnTo>
                    <a:lnTo>
                      <a:pt x="4" y="67"/>
                    </a:lnTo>
                    <a:lnTo>
                      <a:pt x="2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4"/>
                    </a:lnTo>
                    <a:lnTo>
                      <a:pt x="4" y="76"/>
                    </a:lnTo>
                    <a:lnTo>
                      <a:pt x="2" y="114"/>
                    </a:lnTo>
                    <a:lnTo>
                      <a:pt x="20" y="114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" name="Freeform 141"/>
              <p:cNvSpPr>
                <a:spLocks noEditPoints="1"/>
              </p:cNvSpPr>
              <p:nvPr/>
            </p:nvSpPr>
            <p:spPr bwMode="auto">
              <a:xfrm>
                <a:off x="2978150" y="2438401"/>
                <a:ext cx="195263" cy="241300"/>
              </a:xfrm>
              <a:custGeom>
                <a:avLst/>
                <a:gdLst/>
                <a:ahLst/>
                <a:cxnLst>
                  <a:cxn ang="0">
                    <a:pos x="122" y="152"/>
                  </a:cxn>
                  <a:cxn ang="0">
                    <a:pos x="121" y="152"/>
                  </a:cxn>
                  <a:cxn ang="0">
                    <a:pos x="115" y="109"/>
                  </a:cxn>
                  <a:cxn ang="0">
                    <a:pos x="115" y="106"/>
                  </a:cxn>
                  <a:cxn ang="0">
                    <a:pos x="121" y="103"/>
                  </a:cxn>
                  <a:cxn ang="0">
                    <a:pos x="122" y="103"/>
                  </a:cxn>
                  <a:cxn ang="0">
                    <a:pos x="122" y="103"/>
                  </a:cxn>
                  <a:cxn ang="0">
                    <a:pos x="95" y="0"/>
                  </a:cxn>
                  <a:cxn ang="0">
                    <a:pos x="96" y="0"/>
                  </a:cxn>
                  <a:cxn ang="0">
                    <a:pos x="85" y="5"/>
                  </a:cxn>
                  <a:cxn ang="0">
                    <a:pos x="62" y="23"/>
                  </a:cxn>
                  <a:cxn ang="0">
                    <a:pos x="52" y="35"/>
                  </a:cxn>
                  <a:cxn ang="0">
                    <a:pos x="44" y="49"/>
                  </a:cxn>
                  <a:cxn ang="0">
                    <a:pos x="35" y="79"/>
                  </a:cxn>
                  <a:cxn ang="0">
                    <a:pos x="23" y="90"/>
                  </a:cxn>
                  <a:cxn ang="0">
                    <a:pos x="19" y="91"/>
                  </a:cxn>
                  <a:cxn ang="0">
                    <a:pos x="14" y="95"/>
                  </a:cxn>
                  <a:cxn ang="0">
                    <a:pos x="13" y="98"/>
                  </a:cxn>
                  <a:cxn ang="0">
                    <a:pos x="18" y="106"/>
                  </a:cxn>
                  <a:cxn ang="0">
                    <a:pos x="2" y="151"/>
                  </a:cxn>
                  <a:cxn ang="0">
                    <a:pos x="0" y="151"/>
                  </a:cxn>
                  <a:cxn ang="0">
                    <a:pos x="93" y="103"/>
                  </a:cxn>
                  <a:cxn ang="0">
                    <a:pos x="97" y="104"/>
                  </a:cxn>
                  <a:cxn ang="0">
                    <a:pos x="100" y="108"/>
                  </a:cxn>
                  <a:cxn ang="0">
                    <a:pos x="87" y="151"/>
                  </a:cxn>
                  <a:cxn ang="0">
                    <a:pos x="88" y="108"/>
                  </a:cxn>
                  <a:cxn ang="0">
                    <a:pos x="90" y="104"/>
                  </a:cxn>
                  <a:cxn ang="0">
                    <a:pos x="93" y="103"/>
                  </a:cxn>
                  <a:cxn ang="0">
                    <a:pos x="66" y="103"/>
                  </a:cxn>
                  <a:cxn ang="0">
                    <a:pos x="71" y="105"/>
                  </a:cxn>
                  <a:cxn ang="0">
                    <a:pos x="73" y="151"/>
                  </a:cxn>
                  <a:cxn ang="0">
                    <a:pos x="61" y="108"/>
                  </a:cxn>
                  <a:cxn ang="0">
                    <a:pos x="61" y="105"/>
                  </a:cxn>
                  <a:cxn ang="0">
                    <a:pos x="66" y="103"/>
                  </a:cxn>
                  <a:cxn ang="0">
                    <a:pos x="33" y="108"/>
                  </a:cxn>
                  <a:cxn ang="0">
                    <a:pos x="34" y="105"/>
                  </a:cxn>
                  <a:cxn ang="0">
                    <a:pos x="39" y="102"/>
                  </a:cxn>
                  <a:cxn ang="0">
                    <a:pos x="43" y="103"/>
                  </a:cxn>
                  <a:cxn ang="0">
                    <a:pos x="45" y="108"/>
                  </a:cxn>
                  <a:cxn ang="0">
                    <a:pos x="33" y="151"/>
                  </a:cxn>
                </a:cxnLst>
                <a:rect l="0" t="0" r="r" b="b"/>
                <a:pathLst>
                  <a:path w="123" h="152">
                    <a:moveTo>
                      <a:pt x="0" y="151"/>
                    </a:moveTo>
                    <a:lnTo>
                      <a:pt x="122" y="152"/>
                    </a:lnTo>
                    <a:lnTo>
                      <a:pt x="122" y="152"/>
                    </a:lnTo>
                    <a:lnTo>
                      <a:pt x="121" y="152"/>
                    </a:lnTo>
                    <a:lnTo>
                      <a:pt x="114" y="152"/>
                    </a:lnTo>
                    <a:lnTo>
                      <a:pt x="115" y="109"/>
                    </a:lnTo>
                    <a:lnTo>
                      <a:pt x="115" y="109"/>
                    </a:lnTo>
                    <a:lnTo>
                      <a:pt x="115" y="106"/>
                    </a:lnTo>
                    <a:lnTo>
                      <a:pt x="118" y="104"/>
                    </a:lnTo>
                    <a:lnTo>
                      <a:pt x="121" y="103"/>
                    </a:lnTo>
                    <a:lnTo>
                      <a:pt x="121" y="103"/>
                    </a:lnTo>
                    <a:lnTo>
                      <a:pt x="122" y="103"/>
                    </a:lnTo>
                    <a:lnTo>
                      <a:pt x="122" y="103"/>
                    </a:lnTo>
                    <a:lnTo>
                      <a:pt x="122" y="103"/>
                    </a:lnTo>
                    <a:lnTo>
                      <a:pt x="123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85" y="5"/>
                    </a:lnTo>
                    <a:lnTo>
                      <a:pt x="73" y="13"/>
                    </a:lnTo>
                    <a:lnTo>
                      <a:pt x="62" y="23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47" y="41"/>
                    </a:lnTo>
                    <a:lnTo>
                      <a:pt x="44" y="49"/>
                    </a:lnTo>
                    <a:lnTo>
                      <a:pt x="39" y="64"/>
                    </a:lnTo>
                    <a:lnTo>
                      <a:pt x="35" y="79"/>
                    </a:lnTo>
                    <a:lnTo>
                      <a:pt x="34" y="90"/>
                    </a:lnTo>
                    <a:lnTo>
                      <a:pt x="23" y="90"/>
                    </a:lnTo>
                    <a:lnTo>
                      <a:pt x="23" y="90"/>
                    </a:lnTo>
                    <a:lnTo>
                      <a:pt x="19" y="91"/>
                    </a:lnTo>
                    <a:lnTo>
                      <a:pt x="17" y="92"/>
                    </a:lnTo>
                    <a:lnTo>
                      <a:pt x="14" y="9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4" y="103"/>
                    </a:lnTo>
                    <a:lnTo>
                      <a:pt x="18" y="106"/>
                    </a:lnTo>
                    <a:lnTo>
                      <a:pt x="17" y="151"/>
                    </a:lnTo>
                    <a:lnTo>
                      <a:pt x="2" y="151"/>
                    </a:lnTo>
                    <a:lnTo>
                      <a:pt x="2" y="151"/>
                    </a:lnTo>
                    <a:lnTo>
                      <a:pt x="0" y="151"/>
                    </a:lnTo>
                    <a:lnTo>
                      <a:pt x="0" y="151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7" y="104"/>
                    </a:lnTo>
                    <a:lnTo>
                      <a:pt x="99" y="106"/>
                    </a:lnTo>
                    <a:lnTo>
                      <a:pt x="100" y="108"/>
                    </a:lnTo>
                    <a:lnTo>
                      <a:pt x="99" y="152"/>
                    </a:lnTo>
                    <a:lnTo>
                      <a:pt x="87" y="151"/>
                    </a:lnTo>
                    <a:lnTo>
                      <a:pt x="88" y="108"/>
                    </a:lnTo>
                    <a:lnTo>
                      <a:pt x="88" y="108"/>
                    </a:lnTo>
                    <a:lnTo>
                      <a:pt x="88" y="106"/>
                    </a:lnTo>
                    <a:lnTo>
                      <a:pt x="90" y="104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  <a:moveTo>
                      <a:pt x="66" y="103"/>
                    </a:moveTo>
                    <a:lnTo>
                      <a:pt x="66" y="103"/>
                    </a:lnTo>
                    <a:lnTo>
                      <a:pt x="70" y="104"/>
                    </a:lnTo>
                    <a:lnTo>
                      <a:pt x="71" y="105"/>
                    </a:lnTo>
                    <a:lnTo>
                      <a:pt x="73" y="108"/>
                    </a:lnTo>
                    <a:lnTo>
                      <a:pt x="73" y="151"/>
                    </a:lnTo>
                    <a:lnTo>
                      <a:pt x="61" y="151"/>
                    </a:lnTo>
                    <a:lnTo>
                      <a:pt x="61" y="108"/>
                    </a:lnTo>
                    <a:lnTo>
                      <a:pt x="61" y="108"/>
                    </a:lnTo>
                    <a:lnTo>
                      <a:pt x="61" y="105"/>
                    </a:lnTo>
                    <a:lnTo>
                      <a:pt x="63" y="103"/>
                    </a:lnTo>
                    <a:lnTo>
                      <a:pt x="66" y="103"/>
                    </a:lnTo>
                    <a:lnTo>
                      <a:pt x="66" y="103"/>
                    </a:lnTo>
                    <a:close/>
                    <a:moveTo>
                      <a:pt x="33" y="108"/>
                    </a:moveTo>
                    <a:lnTo>
                      <a:pt x="33" y="108"/>
                    </a:lnTo>
                    <a:lnTo>
                      <a:pt x="34" y="105"/>
                    </a:lnTo>
                    <a:lnTo>
                      <a:pt x="35" y="103"/>
                    </a:lnTo>
                    <a:lnTo>
                      <a:pt x="39" y="102"/>
                    </a:lnTo>
                    <a:lnTo>
                      <a:pt x="39" y="102"/>
                    </a:lnTo>
                    <a:lnTo>
                      <a:pt x="43" y="103"/>
                    </a:lnTo>
                    <a:lnTo>
                      <a:pt x="44" y="105"/>
                    </a:lnTo>
                    <a:lnTo>
                      <a:pt x="45" y="108"/>
                    </a:lnTo>
                    <a:lnTo>
                      <a:pt x="45" y="151"/>
                    </a:lnTo>
                    <a:lnTo>
                      <a:pt x="33" y="151"/>
                    </a:lnTo>
                    <a:lnTo>
                      <a:pt x="33" y="108"/>
                    </a:lnTo>
                    <a:close/>
                  </a:path>
                </a:pathLst>
              </a:custGeom>
              <a:solidFill>
                <a:srgbClr val="2B81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" name="Freeform 142"/>
              <p:cNvSpPr>
                <a:spLocks/>
              </p:cNvSpPr>
              <p:nvPr/>
            </p:nvSpPr>
            <p:spPr bwMode="auto">
              <a:xfrm>
                <a:off x="3125788" y="2405063"/>
                <a:ext cx="47625" cy="3333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5" y="9"/>
                  </a:cxn>
                  <a:cxn ang="0">
                    <a:pos x="3" y="11"/>
                  </a:cxn>
                  <a:cxn ang="0">
                    <a:pos x="2" y="13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2" y="21"/>
                  </a:cxn>
                  <a:cxn ang="0">
                    <a:pos x="30" y="21"/>
                  </a:cxn>
                  <a:cxn ang="0">
                    <a:pos x="30" y="0"/>
                  </a:cxn>
                </a:cxnLst>
                <a:rect l="0" t="0" r="r" b="b"/>
                <a:pathLst>
                  <a:path w="30" h="21">
                    <a:moveTo>
                      <a:pt x="30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2" y="13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30" y="2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Freeform 143"/>
              <p:cNvSpPr>
                <a:spLocks/>
              </p:cNvSpPr>
              <p:nvPr/>
            </p:nvSpPr>
            <p:spPr bwMode="auto">
              <a:xfrm>
                <a:off x="3170238" y="2713038"/>
                <a:ext cx="193675" cy="111125"/>
              </a:xfrm>
              <a:custGeom>
                <a:avLst/>
                <a:gdLst/>
                <a:ahLst/>
                <a:cxnLst>
                  <a:cxn ang="0">
                    <a:pos x="106" y="12"/>
                  </a:cxn>
                  <a:cxn ang="0">
                    <a:pos x="106" y="70"/>
                  </a:cxn>
                  <a:cxn ang="0">
                    <a:pos x="119" y="70"/>
                  </a:cxn>
                  <a:cxn ang="0">
                    <a:pos x="121" y="2"/>
                  </a:cxn>
                  <a:cxn ang="0">
                    <a:pos x="121" y="2"/>
                  </a:cxn>
                  <a:cxn ang="0">
                    <a:pos x="122" y="1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3"/>
                  </a:cxn>
                  <a:cxn ang="0">
                    <a:pos x="4" y="4"/>
                  </a:cxn>
                  <a:cxn ang="0">
                    <a:pos x="6" y="7"/>
                  </a:cxn>
                  <a:cxn ang="0">
                    <a:pos x="6" y="11"/>
                  </a:cxn>
                  <a:cxn ang="0">
                    <a:pos x="6" y="70"/>
                  </a:cxn>
                  <a:cxn ang="0">
                    <a:pos x="25" y="70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5" y="10"/>
                  </a:cxn>
                  <a:cxn ang="0">
                    <a:pos x="26" y="7"/>
                  </a:cxn>
                  <a:cxn ang="0">
                    <a:pos x="28" y="3"/>
                  </a:cxn>
                  <a:cxn ang="0">
                    <a:pos x="29" y="3"/>
                  </a:cxn>
                  <a:cxn ang="0">
                    <a:pos x="33" y="2"/>
                  </a:cxn>
                  <a:cxn ang="0">
                    <a:pos x="33" y="2"/>
                  </a:cxn>
                  <a:cxn ang="0">
                    <a:pos x="35" y="3"/>
                  </a:cxn>
                  <a:cxn ang="0">
                    <a:pos x="37" y="4"/>
                  </a:cxn>
                  <a:cxn ang="0">
                    <a:pos x="39" y="7"/>
                  </a:cxn>
                  <a:cxn ang="0">
                    <a:pos x="39" y="10"/>
                  </a:cxn>
                  <a:cxn ang="0">
                    <a:pos x="40" y="11"/>
                  </a:cxn>
                  <a:cxn ang="0">
                    <a:pos x="39" y="70"/>
                  </a:cxn>
                  <a:cxn ang="0">
                    <a:pos x="58" y="70"/>
                  </a:cxn>
                  <a:cxn ang="0">
                    <a:pos x="58" y="11"/>
                  </a:cxn>
                  <a:cxn ang="0">
                    <a:pos x="58" y="11"/>
                  </a:cxn>
                  <a:cxn ang="0">
                    <a:pos x="59" y="10"/>
                  </a:cxn>
                  <a:cxn ang="0">
                    <a:pos x="59" y="7"/>
                  </a:cxn>
                  <a:cxn ang="0">
                    <a:pos x="61" y="4"/>
                  </a:cxn>
                  <a:cxn ang="0">
                    <a:pos x="64" y="3"/>
                  </a:cxn>
                  <a:cxn ang="0">
                    <a:pos x="66" y="3"/>
                  </a:cxn>
                  <a:cxn ang="0">
                    <a:pos x="66" y="3"/>
                  </a:cxn>
                  <a:cxn ang="0">
                    <a:pos x="68" y="3"/>
                  </a:cxn>
                  <a:cxn ang="0">
                    <a:pos x="70" y="4"/>
                  </a:cxn>
                  <a:cxn ang="0">
                    <a:pos x="72" y="7"/>
                  </a:cxn>
                  <a:cxn ang="0">
                    <a:pos x="73" y="10"/>
                  </a:cxn>
                  <a:cxn ang="0">
                    <a:pos x="73" y="11"/>
                  </a:cxn>
                  <a:cxn ang="0">
                    <a:pos x="72" y="70"/>
                  </a:cxn>
                  <a:cxn ang="0">
                    <a:pos x="91" y="70"/>
                  </a:cxn>
                  <a:cxn ang="0">
                    <a:pos x="92" y="11"/>
                  </a:cxn>
                  <a:cxn ang="0">
                    <a:pos x="92" y="11"/>
                  </a:cxn>
                  <a:cxn ang="0">
                    <a:pos x="92" y="10"/>
                  </a:cxn>
                  <a:cxn ang="0">
                    <a:pos x="93" y="8"/>
                  </a:cxn>
                  <a:cxn ang="0">
                    <a:pos x="94" y="4"/>
                  </a:cxn>
                  <a:cxn ang="0">
                    <a:pos x="96" y="3"/>
                  </a:cxn>
                  <a:cxn ang="0">
                    <a:pos x="99" y="3"/>
                  </a:cxn>
                  <a:cxn ang="0">
                    <a:pos x="99" y="3"/>
                  </a:cxn>
                  <a:cxn ang="0">
                    <a:pos x="102" y="3"/>
                  </a:cxn>
                  <a:cxn ang="0">
                    <a:pos x="104" y="4"/>
                  </a:cxn>
                  <a:cxn ang="0">
                    <a:pos x="106" y="8"/>
                  </a:cxn>
                  <a:cxn ang="0">
                    <a:pos x="106" y="10"/>
                  </a:cxn>
                  <a:cxn ang="0">
                    <a:pos x="106" y="12"/>
                  </a:cxn>
                  <a:cxn ang="0">
                    <a:pos x="106" y="12"/>
                  </a:cxn>
                </a:cxnLst>
                <a:rect l="0" t="0" r="r" b="b"/>
                <a:pathLst>
                  <a:path w="122" h="70">
                    <a:moveTo>
                      <a:pt x="106" y="12"/>
                    </a:moveTo>
                    <a:lnTo>
                      <a:pt x="106" y="70"/>
                    </a:lnTo>
                    <a:lnTo>
                      <a:pt x="119" y="70"/>
                    </a:lnTo>
                    <a:lnTo>
                      <a:pt x="121" y="2"/>
                    </a:lnTo>
                    <a:lnTo>
                      <a:pt x="121" y="2"/>
                    </a:lnTo>
                    <a:lnTo>
                      <a:pt x="122" y="1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4" y="4"/>
                    </a:lnTo>
                    <a:lnTo>
                      <a:pt x="6" y="7"/>
                    </a:lnTo>
                    <a:lnTo>
                      <a:pt x="6" y="11"/>
                    </a:lnTo>
                    <a:lnTo>
                      <a:pt x="6" y="70"/>
                    </a:lnTo>
                    <a:lnTo>
                      <a:pt x="25" y="70"/>
                    </a:lnTo>
                    <a:lnTo>
                      <a:pt x="25" y="11"/>
                    </a:lnTo>
                    <a:lnTo>
                      <a:pt x="25" y="11"/>
                    </a:lnTo>
                    <a:lnTo>
                      <a:pt x="25" y="10"/>
                    </a:lnTo>
                    <a:lnTo>
                      <a:pt x="26" y="7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9" y="7"/>
                    </a:lnTo>
                    <a:lnTo>
                      <a:pt x="39" y="10"/>
                    </a:lnTo>
                    <a:lnTo>
                      <a:pt x="40" y="11"/>
                    </a:lnTo>
                    <a:lnTo>
                      <a:pt x="39" y="70"/>
                    </a:lnTo>
                    <a:lnTo>
                      <a:pt x="58" y="70"/>
                    </a:lnTo>
                    <a:lnTo>
                      <a:pt x="58" y="11"/>
                    </a:lnTo>
                    <a:lnTo>
                      <a:pt x="58" y="11"/>
                    </a:lnTo>
                    <a:lnTo>
                      <a:pt x="59" y="10"/>
                    </a:lnTo>
                    <a:lnTo>
                      <a:pt x="59" y="7"/>
                    </a:lnTo>
                    <a:lnTo>
                      <a:pt x="61" y="4"/>
                    </a:lnTo>
                    <a:lnTo>
                      <a:pt x="64" y="3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8" y="3"/>
                    </a:lnTo>
                    <a:lnTo>
                      <a:pt x="70" y="4"/>
                    </a:lnTo>
                    <a:lnTo>
                      <a:pt x="72" y="7"/>
                    </a:lnTo>
                    <a:lnTo>
                      <a:pt x="73" y="10"/>
                    </a:lnTo>
                    <a:lnTo>
                      <a:pt x="73" y="11"/>
                    </a:lnTo>
                    <a:lnTo>
                      <a:pt x="72" y="70"/>
                    </a:lnTo>
                    <a:lnTo>
                      <a:pt x="91" y="70"/>
                    </a:lnTo>
                    <a:lnTo>
                      <a:pt x="92" y="11"/>
                    </a:lnTo>
                    <a:lnTo>
                      <a:pt x="92" y="11"/>
                    </a:lnTo>
                    <a:lnTo>
                      <a:pt x="92" y="10"/>
                    </a:lnTo>
                    <a:lnTo>
                      <a:pt x="93" y="8"/>
                    </a:lnTo>
                    <a:lnTo>
                      <a:pt x="94" y="4"/>
                    </a:lnTo>
                    <a:lnTo>
                      <a:pt x="96" y="3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102" y="3"/>
                    </a:lnTo>
                    <a:lnTo>
                      <a:pt x="104" y="4"/>
                    </a:lnTo>
                    <a:lnTo>
                      <a:pt x="106" y="8"/>
                    </a:lnTo>
                    <a:lnTo>
                      <a:pt x="106" y="10"/>
                    </a:lnTo>
                    <a:lnTo>
                      <a:pt x="106" y="12"/>
                    </a:lnTo>
                    <a:lnTo>
                      <a:pt x="106" y="12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Freeform 144"/>
              <p:cNvSpPr>
                <a:spLocks/>
              </p:cNvSpPr>
              <p:nvPr/>
            </p:nvSpPr>
            <p:spPr bwMode="auto">
              <a:xfrm>
                <a:off x="3173413" y="2224088"/>
                <a:ext cx="31750" cy="180975"/>
              </a:xfrm>
              <a:custGeom>
                <a:avLst/>
                <a:gdLst/>
                <a:ahLst/>
                <a:cxnLst>
                  <a:cxn ang="0">
                    <a:pos x="15" y="114"/>
                  </a:cxn>
                  <a:cxn ang="0">
                    <a:pos x="17" y="78"/>
                  </a:cxn>
                  <a:cxn ang="0">
                    <a:pos x="17" y="78"/>
                  </a:cxn>
                  <a:cxn ang="0">
                    <a:pos x="19" y="75"/>
                  </a:cxn>
                  <a:cxn ang="0">
                    <a:pos x="20" y="72"/>
                  </a:cxn>
                  <a:cxn ang="0">
                    <a:pos x="20" y="72"/>
                  </a:cxn>
                  <a:cxn ang="0">
                    <a:pos x="19" y="70"/>
                  </a:cxn>
                  <a:cxn ang="0">
                    <a:pos x="18" y="68"/>
                  </a:cxn>
                  <a:cxn ang="0">
                    <a:pos x="15" y="67"/>
                  </a:cxn>
                  <a:cxn ang="0">
                    <a:pos x="13" y="67"/>
                  </a:cxn>
                  <a:cxn ang="0">
                    <a:pos x="12" y="67"/>
                  </a:cxn>
                  <a:cxn ang="0">
                    <a:pos x="12" y="67"/>
                  </a:cxn>
                  <a:cxn ang="0">
                    <a:pos x="9" y="62"/>
                  </a:cxn>
                  <a:cxn ang="0">
                    <a:pos x="3" y="60"/>
                  </a:cxn>
                  <a:cxn ang="0">
                    <a:pos x="4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14"/>
                  </a:cxn>
                  <a:cxn ang="0">
                    <a:pos x="15" y="114"/>
                  </a:cxn>
                </a:cxnLst>
                <a:rect l="0" t="0" r="r" b="b"/>
                <a:pathLst>
                  <a:path w="20" h="114">
                    <a:moveTo>
                      <a:pt x="15" y="114"/>
                    </a:moveTo>
                    <a:lnTo>
                      <a:pt x="17" y="78"/>
                    </a:lnTo>
                    <a:lnTo>
                      <a:pt x="17" y="78"/>
                    </a:lnTo>
                    <a:lnTo>
                      <a:pt x="19" y="75"/>
                    </a:lnTo>
                    <a:lnTo>
                      <a:pt x="20" y="72"/>
                    </a:lnTo>
                    <a:lnTo>
                      <a:pt x="20" y="72"/>
                    </a:lnTo>
                    <a:lnTo>
                      <a:pt x="19" y="70"/>
                    </a:lnTo>
                    <a:lnTo>
                      <a:pt x="18" y="68"/>
                    </a:lnTo>
                    <a:lnTo>
                      <a:pt x="15" y="67"/>
                    </a:lnTo>
                    <a:lnTo>
                      <a:pt x="13" y="67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9" y="62"/>
                    </a:lnTo>
                    <a:lnTo>
                      <a:pt x="3" y="6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15" y="114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Freeform 145"/>
              <p:cNvSpPr>
                <a:spLocks/>
              </p:cNvSpPr>
              <p:nvPr/>
            </p:nvSpPr>
            <p:spPr bwMode="auto">
              <a:xfrm>
                <a:off x="3173413" y="2405063"/>
                <a:ext cx="42863" cy="33338"/>
              </a:xfrm>
              <a:custGeom>
                <a:avLst/>
                <a:gdLst/>
                <a:ahLst/>
                <a:cxnLst>
                  <a:cxn ang="0">
                    <a:pos x="27" y="16"/>
                  </a:cxn>
                  <a:cxn ang="0">
                    <a:pos x="27" y="16"/>
                  </a:cxn>
                  <a:cxn ang="0">
                    <a:pos x="27" y="14"/>
                  </a:cxn>
                  <a:cxn ang="0">
                    <a:pos x="26" y="11"/>
                  </a:cxn>
                  <a:cxn ang="0">
                    <a:pos x="24" y="10"/>
                  </a:cxn>
                  <a:cxn ang="0">
                    <a:pos x="22" y="9"/>
                  </a:cxn>
                  <a:cxn ang="0">
                    <a:pos x="22" y="1"/>
                  </a:cxn>
                  <a:cxn ang="0">
                    <a:pos x="15" y="1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0" y="21"/>
                  </a:cxn>
                  <a:cxn ang="0">
                    <a:pos x="26" y="21"/>
                  </a:cxn>
                  <a:cxn ang="0">
                    <a:pos x="26" y="21"/>
                  </a:cxn>
                  <a:cxn ang="0">
                    <a:pos x="27" y="18"/>
                  </a:cxn>
                  <a:cxn ang="0">
                    <a:pos x="27" y="16"/>
                  </a:cxn>
                  <a:cxn ang="0">
                    <a:pos x="27" y="16"/>
                  </a:cxn>
                </a:cxnLst>
                <a:rect l="0" t="0" r="r" b="b"/>
                <a:pathLst>
                  <a:path w="27" h="21">
                    <a:moveTo>
                      <a:pt x="27" y="16"/>
                    </a:moveTo>
                    <a:lnTo>
                      <a:pt x="27" y="16"/>
                    </a:lnTo>
                    <a:lnTo>
                      <a:pt x="27" y="14"/>
                    </a:lnTo>
                    <a:lnTo>
                      <a:pt x="26" y="11"/>
                    </a:lnTo>
                    <a:lnTo>
                      <a:pt x="24" y="10"/>
                    </a:lnTo>
                    <a:lnTo>
                      <a:pt x="22" y="9"/>
                    </a:lnTo>
                    <a:lnTo>
                      <a:pt x="22" y="1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21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7" y="18"/>
                    </a:lnTo>
                    <a:lnTo>
                      <a:pt x="27" y="16"/>
                    </a:lnTo>
                    <a:lnTo>
                      <a:pt x="27" y="16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Freeform 146"/>
              <p:cNvSpPr>
                <a:spLocks noEditPoints="1"/>
              </p:cNvSpPr>
              <p:nvPr/>
            </p:nvSpPr>
            <p:spPr bwMode="auto">
              <a:xfrm>
                <a:off x="3171825" y="2438401"/>
                <a:ext cx="168275" cy="242888"/>
              </a:xfrm>
              <a:custGeom>
                <a:avLst/>
                <a:gdLst/>
                <a:ahLst/>
                <a:cxnLst>
                  <a:cxn ang="0">
                    <a:pos x="87" y="152"/>
                  </a:cxn>
                  <a:cxn ang="0">
                    <a:pos x="103" y="108"/>
                  </a:cxn>
                  <a:cxn ang="0">
                    <a:pos x="105" y="105"/>
                  </a:cxn>
                  <a:cxn ang="0">
                    <a:pos x="106" y="101"/>
                  </a:cxn>
                  <a:cxn ang="0">
                    <a:pos x="104" y="94"/>
                  </a:cxn>
                  <a:cxn ang="0">
                    <a:pos x="98" y="92"/>
                  </a:cxn>
                  <a:cxn ang="0">
                    <a:pos x="87" y="92"/>
                  </a:cxn>
                  <a:cxn ang="0">
                    <a:pos x="82" y="65"/>
                  </a:cxn>
                  <a:cxn ang="0">
                    <a:pos x="73" y="42"/>
                  </a:cxn>
                  <a:cxn ang="0">
                    <a:pos x="70" y="36"/>
                  </a:cxn>
                  <a:cxn ang="0">
                    <a:pos x="49" y="14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0" y="103"/>
                  </a:cxn>
                  <a:cxn ang="0">
                    <a:pos x="3" y="104"/>
                  </a:cxn>
                  <a:cxn ang="0">
                    <a:pos x="5" y="109"/>
                  </a:cxn>
                  <a:cxn ang="0">
                    <a:pos x="0" y="152"/>
                  </a:cxn>
                  <a:cxn ang="0">
                    <a:pos x="47" y="152"/>
                  </a:cxn>
                  <a:cxn ang="0">
                    <a:pos x="47" y="109"/>
                  </a:cxn>
                  <a:cxn ang="0">
                    <a:pos x="50" y="104"/>
                  </a:cxn>
                  <a:cxn ang="0">
                    <a:pos x="54" y="104"/>
                  </a:cxn>
                  <a:cxn ang="0">
                    <a:pos x="59" y="106"/>
                  </a:cxn>
                  <a:cxn ang="0">
                    <a:pos x="59" y="152"/>
                  </a:cxn>
                  <a:cxn ang="0">
                    <a:pos x="75" y="109"/>
                  </a:cxn>
                  <a:cxn ang="0">
                    <a:pos x="76" y="107"/>
                  </a:cxn>
                  <a:cxn ang="0">
                    <a:pos x="81" y="104"/>
                  </a:cxn>
                  <a:cxn ang="0">
                    <a:pos x="84" y="105"/>
                  </a:cxn>
                  <a:cxn ang="0">
                    <a:pos x="87" y="109"/>
                  </a:cxn>
                  <a:cxn ang="0">
                    <a:pos x="32" y="152"/>
                  </a:cxn>
                  <a:cxn ang="0">
                    <a:pos x="21" y="109"/>
                  </a:cxn>
                  <a:cxn ang="0">
                    <a:pos x="21" y="106"/>
                  </a:cxn>
                  <a:cxn ang="0">
                    <a:pos x="26" y="103"/>
                  </a:cxn>
                  <a:cxn ang="0">
                    <a:pos x="30" y="104"/>
                  </a:cxn>
                  <a:cxn ang="0">
                    <a:pos x="33" y="109"/>
                  </a:cxn>
                </a:cxnLst>
                <a:rect l="0" t="0" r="r" b="b"/>
                <a:pathLst>
                  <a:path w="106" h="153">
                    <a:moveTo>
                      <a:pt x="87" y="109"/>
                    </a:moveTo>
                    <a:lnTo>
                      <a:pt x="87" y="152"/>
                    </a:lnTo>
                    <a:lnTo>
                      <a:pt x="102" y="153"/>
                    </a:lnTo>
                    <a:lnTo>
                      <a:pt x="103" y="108"/>
                    </a:lnTo>
                    <a:lnTo>
                      <a:pt x="103" y="108"/>
                    </a:lnTo>
                    <a:lnTo>
                      <a:pt x="105" y="105"/>
                    </a:lnTo>
                    <a:lnTo>
                      <a:pt x="106" y="101"/>
                    </a:lnTo>
                    <a:lnTo>
                      <a:pt x="106" y="101"/>
                    </a:lnTo>
                    <a:lnTo>
                      <a:pt x="106" y="97"/>
                    </a:lnTo>
                    <a:lnTo>
                      <a:pt x="104" y="94"/>
                    </a:lnTo>
                    <a:lnTo>
                      <a:pt x="101" y="93"/>
                    </a:lnTo>
                    <a:lnTo>
                      <a:pt x="98" y="92"/>
                    </a:lnTo>
                    <a:lnTo>
                      <a:pt x="87" y="92"/>
                    </a:lnTo>
                    <a:lnTo>
                      <a:pt x="87" y="92"/>
                    </a:lnTo>
                    <a:lnTo>
                      <a:pt x="84" y="80"/>
                    </a:lnTo>
                    <a:lnTo>
                      <a:pt x="82" y="65"/>
                    </a:lnTo>
                    <a:lnTo>
                      <a:pt x="77" y="50"/>
                    </a:lnTo>
                    <a:lnTo>
                      <a:pt x="73" y="42"/>
                    </a:lnTo>
                    <a:lnTo>
                      <a:pt x="70" y="36"/>
                    </a:lnTo>
                    <a:lnTo>
                      <a:pt x="70" y="36"/>
                    </a:lnTo>
                    <a:lnTo>
                      <a:pt x="60" y="24"/>
                    </a:lnTo>
                    <a:lnTo>
                      <a:pt x="49" y="14"/>
                    </a:lnTo>
                    <a:lnTo>
                      <a:pt x="38" y="6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1" y="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3" y="104"/>
                    </a:lnTo>
                    <a:lnTo>
                      <a:pt x="4" y="106"/>
                    </a:lnTo>
                    <a:lnTo>
                      <a:pt x="5" y="109"/>
                    </a:lnTo>
                    <a:lnTo>
                      <a:pt x="4" y="152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47" y="152"/>
                    </a:lnTo>
                    <a:lnTo>
                      <a:pt x="47" y="109"/>
                    </a:lnTo>
                    <a:lnTo>
                      <a:pt x="47" y="109"/>
                    </a:lnTo>
                    <a:lnTo>
                      <a:pt x="48" y="106"/>
                    </a:lnTo>
                    <a:lnTo>
                      <a:pt x="50" y="104"/>
                    </a:lnTo>
                    <a:lnTo>
                      <a:pt x="54" y="104"/>
                    </a:lnTo>
                    <a:lnTo>
                      <a:pt x="54" y="104"/>
                    </a:lnTo>
                    <a:lnTo>
                      <a:pt x="57" y="105"/>
                    </a:lnTo>
                    <a:lnTo>
                      <a:pt x="59" y="106"/>
                    </a:lnTo>
                    <a:lnTo>
                      <a:pt x="59" y="109"/>
                    </a:lnTo>
                    <a:lnTo>
                      <a:pt x="59" y="152"/>
                    </a:lnTo>
                    <a:lnTo>
                      <a:pt x="75" y="152"/>
                    </a:lnTo>
                    <a:lnTo>
                      <a:pt x="75" y="109"/>
                    </a:lnTo>
                    <a:lnTo>
                      <a:pt x="75" y="109"/>
                    </a:lnTo>
                    <a:lnTo>
                      <a:pt x="76" y="107"/>
                    </a:lnTo>
                    <a:lnTo>
                      <a:pt x="77" y="105"/>
                    </a:lnTo>
                    <a:lnTo>
                      <a:pt x="81" y="104"/>
                    </a:lnTo>
                    <a:lnTo>
                      <a:pt x="81" y="104"/>
                    </a:lnTo>
                    <a:lnTo>
                      <a:pt x="84" y="105"/>
                    </a:lnTo>
                    <a:lnTo>
                      <a:pt x="87" y="107"/>
                    </a:lnTo>
                    <a:lnTo>
                      <a:pt x="87" y="109"/>
                    </a:lnTo>
                    <a:lnTo>
                      <a:pt x="87" y="109"/>
                    </a:lnTo>
                    <a:close/>
                    <a:moveTo>
                      <a:pt x="32" y="152"/>
                    </a:moveTo>
                    <a:lnTo>
                      <a:pt x="20" y="152"/>
                    </a:lnTo>
                    <a:lnTo>
                      <a:pt x="21" y="109"/>
                    </a:lnTo>
                    <a:lnTo>
                      <a:pt x="21" y="109"/>
                    </a:lnTo>
                    <a:lnTo>
                      <a:pt x="21" y="106"/>
                    </a:lnTo>
                    <a:lnTo>
                      <a:pt x="23" y="104"/>
                    </a:lnTo>
                    <a:lnTo>
                      <a:pt x="26" y="103"/>
                    </a:lnTo>
                    <a:lnTo>
                      <a:pt x="26" y="103"/>
                    </a:lnTo>
                    <a:lnTo>
                      <a:pt x="30" y="104"/>
                    </a:lnTo>
                    <a:lnTo>
                      <a:pt x="32" y="106"/>
                    </a:lnTo>
                    <a:lnTo>
                      <a:pt x="33" y="109"/>
                    </a:lnTo>
                    <a:lnTo>
                      <a:pt x="32" y="152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Freeform 147"/>
              <p:cNvSpPr>
                <a:spLocks noEditPoints="1"/>
              </p:cNvSpPr>
              <p:nvPr/>
            </p:nvSpPr>
            <p:spPr bwMode="auto">
              <a:xfrm>
                <a:off x="3167063" y="2900363"/>
                <a:ext cx="558800" cy="244475"/>
              </a:xfrm>
              <a:custGeom>
                <a:avLst/>
                <a:gdLst/>
                <a:ahLst/>
                <a:cxnLst>
                  <a:cxn ang="0">
                    <a:pos x="352" y="5"/>
                  </a:cxn>
                  <a:cxn ang="0">
                    <a:pos x="1" y="0"/>
                  </a:cxn>
                  <a:cxn ang="0">
                    <a:pos x="1" y="41"/>
                  </a:cxn>
                  <a:cxn ang="0">
                    <a:pos x="1" y="41"/>
                  </a:cxn>
                  <a:cxn ang="0">
                    <a:pos x="4" y="42"/>
                  </a:cxn>
                  <a:cxn ang="0">
                    <a:pos x="6" y="43"/>
                  </a:cxn>
                  <a:cxn ang="0">
                    <a:pos x="10" y="45"/>
                  </a:cxn>
                  <a:cxn ang="0">
                    <a:pos x="12" y="49"/>
                  </a:cxn>
                  <a:cxn ang="0">
                    <a:pos x="12" y="50"/>
                  </a:cxn>
                  <a:cxn ang="0">
                    <a:pos x="12" y="94"/>
                  </a:cxn>
                  <a:cxn ang="0">
                    <a:pos x="1" y="94"/>
                  </a:cxn>
                  <a:cxn ang="0">
                    <a:pos x="0" y="154"/>
                  </a:cxn>
                  <a:cxn ang="0">
                    <a:pos x="350" y="154"/>
                  </a:cxn>
                  <a:cxn ang="0">
                    <a:pos x="352" y="5"/>
                  </a:cxn>
                  <a:cxn ang="0">
                    <a:pos x="50" y="95"/>
                  </a:cxn>
                  <a:cxn ang="0">
                    <a:pos x="27" y="94"/>
                  </a:cxn>
                  <a:cxn ang="0">
                    <a:pos x="28" y="10"/>
                  </a:cxn>
                  <a:cxn ang="0">
                    <a:pos x="51" y="10"/>
                  </a:cxn>
                  <a:cxn ang="0">
                    <a:pos x="50" y="95"/>
                  </a:cxn>
                  <a:cxn ang="0">
                    <a:pos x="95" y="95"/>
                  </a:cxn>
                  <a:cxn ang="0">
                    <a:pos x="72" y="95"/>
                  </a:cxn>
                  <a:cxn ang="0">
                    <a:pos x="72" y="11"/>
                  </a:cxn>
                  <a:cxn ang="0">
                    <a:pos x="96" y="11"/>
                  </a:cxn>
                  <a:cxn ang="0">
                    <a:pos x="95" y="95"/>
                  </a:cxn>
                  <a:cxn ang="0">
                    <a:pos x="139" y="96"/>
                  </a:cxn>
                  <a:cxn ang="0">
                    <a:pos x="116" y="95"/>
                  </a:cxn>
                  <a:cxn ang="0">
                    <a:pos x="117" y="11"/>
                  </a:cxn>
                  <a:cxn ang="0">
                    <a:pos x="140" y="11"/>
                  </a:cxn>
                  <a:cxn ang="0">
                    <a:pos x="139" y="96"/>
                  </a:cxn>
                  <a:cxn ang="0">
                    <a:pos x="184" y="96"/>
                  </a:cxn>
                  <a:cxn ang="0">
                    <a:pos x="161" y="96"/>
                  </a:cxn>
                  <a:cxn ang="0">
                    <a:pos x="161" y="12"/>
                  </a:cxn>
                  <a:cxn ang="0">
                    <a:pos x="185" y="12"/>
                  </a:cxn>
                  <a:cxn ang="0">
                    <a:pos x="184" y="96"/>
                  </a:cxn>
                  <a:cxn ang="0">
                    <a:pos x="260" y="120"/>
                  </a:cxn>
                  <a:cxn ang="0">
                    <a:pos x="236" y="120"/>
                  </a:cxn>
                  <a:cxn ang="0">
                    <a:pos x="236" y="85"/>
                  </a:cxn>
                  <a:cxn ang="0">
                    <a:pos x="261" y="85"/>
                  </a:cxn>
                  <a:cxn ang="0">
                    <a:pos x="260" y="120"/>
                  </a:cxn>
                  <a:cxn ang="0">
                    <a:pos x="261" y="65"/>
                  </a:cxn>
                  <a:cxn ang="0">
                    <a:pos x="237" y="64"/>
                  </a:cxn>
                  <a:cxn ang="0">
                    <a:pos x="237" y="30"/>
                  </a:cxn>
                  <a:cxn ang="0">
                    <a:pos x="261" y="30"/>
                  </a:cxn>
                  <a:cxn ang="0">
                    <a:pos x="261" y="65"/>
                  </a:cxn>
                  <a:cxn ang="0">
                    <a:pos x="314" y="120"/>
                  </a:cxn>
                  <a:cxn ang="0">
                    <a:pos x="288" y="120"/>
                  </a:cxn>
                  <a:cxn ang="0">
                    <a:pos x="289" y="85"/>
                  </a:cxn>
                  <a:cxn ang="0">
                    <a:pos x="314" y="86"/>
                  </a:cxn>
                  <a:cxn ang="0">
                    <a:pos x="314" y="120"/>
                  </a:cxn>
                  <a:cxn ang="0">
                    <a:pos x="289" y="65"/>
                  </a:cxn>
                  <a:cxn ang="0">
                    <a:pos x="289" y="30"/>
                  </a:cxn>
                  <a:cxn ang="0">
                    <a:pos x="314" y="30"/>
                  </a:cxn>
                  <a:cxn ang="0">
                    <a:pos x="314" y="65"/>
                  </a:cxn>
                  <a:cxn ang="0">
                    <a:pos x="289" y="65"/>
                  </a:cxn>
                </a:cxnLst>
                <a:rect l="0" t="0" r="r" b="b"/>
                <a:pathLst>
                  <a:path w="352" h="154">
                    <a:moveTo>
                      <a:pt x="352" y="5"/>
                    </a:moveTo>
                    <a:lnTo>
                      <a:pt x="1" y="0"/>
                    </a:lnTo>
                    <a:lnTo>
                      <a:pt x="1" y="41"/>
                    </a:lnTo>
                    <a:lnTo>
                      <a:pt x="1" y="41"/>
                    </a:lnTo>
                    <a:lnTo>
                      <a:pt x="4" y="42"/>
                    </a:lnTo>
                    <a:lnTo>
                      <a:pt x="6" y="43"/>
                    </a:lnTo>
                    <a:lnTo>
                      <a:pt x="10" y="45"/>
                    </a:lnTo>
                    <a:lnTo>
                      <a:pt x="12" y="49"/>
                    </a:lnTo>
                    <a:lnTo>
                      <a:pt x="12" y="50"/>
                    </a:lnTo>
                    <a:lnTo>
                      <a:pt x="12" y="94"/>
                    </a:lnTo>
                    <a:lnTo>
                      <a:pt x="1" y="94"/>
                    </a:lnTo>
                    <a:lnTo>
                      <a:pt x="0" y="154"/>
                    </a:lnTo>
                    <a:lnTo>
                      <a:pt x="350" y="154"/>
                    </a:lnTo>
                    <a:lnTo>
                      <a:pt x="352" y="5"/>
                    </a:lnTo>
                    <a:close/>
                    <a:moveTo>
                      <a:pt x="50" y="95"/>
                    </a:moveTo>
                    <a:lnTo>
                      <a:pt x="27" y="94"/>
                    </a:lnTo>
                    <a:lnTo>
                      <a:pt x="28" y="10"/>
                    </a:lnTo>
                    <a:lnTo>
                      <a:pt x="51" y="10"/>
                    </a:lnTo>
                    <a:lnTo>
                      <a:pt x="50" y="95"/>
                    </a:lnTo>
                    <a:close/>
                    <a:moveTo>
                      <a:pt x="95" y="95"/>
                    </a:moveTo>
                    <a:lnTo>
                      <a:pt x="72" y="95"/>
                    </a:lnTo>
                    <a:lnTo>
                      <a:pt x="72" y="11"/>
                    </a:lnTo>
                    <a:lnTo>
                      <a:pt x="96" y="11"/>
                    </a:lnTo>
                    <a:lnTo>
                      <a:pt x="95" y="95"/>
                    </a:lnTo>
                    <a:close/>
                    <a:moveTo>
                      <a:pt x="139" y="96"/>
                    </a:moveTo>
                    <a:lnTo>
                      <a:pt x="116" y="95"/>
                    </a:lnTo>
                    <a:lnTo>
                      <a:pt x="117" y="11"/>
                    </a:lnTo>
                    <a:lnTo>
                      <a:pt x="140" y="11"/>
                    </a:lnTo>
                    <a:lnTo>
                      <a:pt x="139" y="96"/>
                    </a:lnTo>
                    <a:close/>
                    <a:moveTo>
                      <a:pt x="184" y="96"/>
                    </a:moveTo>
                    <a:lnTo>
                      <a:pt x="161" y="96"/>
                    </a:lnTo>
                    <a:lnTo>
                      <a:pt x="161" y="12"/>
                    </a:lnTo>
                    <a:lnTo>
                      <a:pt x="185" y="12"/>
                    </a:lnTo>
                    <a:lnTo>
                      <a:pt x="184" y="96"/>
                    </a:lnTo>
                    <a:close/>
                    <a:moveTo>
                      <a:pt x="260" y="120"/>
                    </a:moveTo>
                    <a:lnTo>
                      <a:pt x="236" y="120"/>
                    </a:lnTo>
                    <a:lnTo>
                      <a:pt x="236" y="85"/>
                    </a:lnTo>
                    <a:lnTo>
                      <a:pt x="261" y="85"/>
                    </a:lnTo>
                    <a:lnTo>
                      <a:pt x="260" y="120"/>
                    </a:lnTo>
                    <a:close/>
                    <a:moveTo>
                      <a:pt x="261" y="65"/>
                    </a:moveTo>
                    <a:lnTo>
                      <a:pt x="237" y="64"/>
                    </a:lnTo>
                    <a:lnTo>
                      <a:pt x="237" y="30"/>
                    </a:lnTo>
                    <a:lnTo>
                      <a:pt x="261" y="30"/>
                    </a:lnTo>
                    <a:lnTo>
                      <a:pt x="261" y="65"/>
                    </a:lnTo>
                    <a:close/>
                    <a:moveTo>
                      <a:pt x="314" y="120"/>
                    </a:moveTo>
                    <a:lnTo>
                      <a:pt x="288" y="120"/>
                    </a:lnTo>
                    <a:lnTo>
                      <a:pt x="289" y="85"/>
                    </a:lnTo>
                    <a:lnTo>
                      <a:pt x="314" y="86"/>
                    </a:lnTo>
                    <a:lnTo>
                      <a:pt x="314" y="120"/>
                    </a:lnTo>
                    <a:close/>
                    <a:moveTo>
                      <a:pt x="289" y="65"/>
                    </a:moveTo>
                    <a:lnTo>
                      <a:pt x="289" y="30"/>
                    </a:lnTo>
                    <a:lnTo>
                      <a:pt x="314" y="30"/>
                    </a:lnTo>
                    <a:lnTo>
                      <a:pt x="314" y="65"/>
                    </a:lnTo>
                    <a:lnTo>
                      <a:pt x="289" y="65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Freeform 148"/>
              <p:cNvSpPr>
                <a:spLocks/>
              </p:cNvSpPr>
              <p:nvPr/>
            </p:nvSpPr>
            <p:spPr bwMode="auto">
              <a:xfrm>
                <a:off x="3168650" y="2824163"/>
                <a:ext cx="557213" cy="84138"/>
              </a:xfrm>
              <a:custGeom>
                <a:avLst/>
                <a:gdLst/>
                <a:ahLst/>
                <a:cxnLst>
                  <a:cxn ang="0">
                    <a:pos x="351" y="52"/>
                  </a:cxn>
                  <a:cxn ang="0">
                    <a:pos x="208" y="51"/>
                  </a:cxn>
                  <a:cxn ang="0">
                    <a:pos x="209" y="21"/>
                  </a:cxn>
                  <a:cxn ang="0">
                    <a:pos x="142" y="20"/>
                  </a:cxn>
                  <a:cxn ang="0">
                    <a:pos x="144" y="1"/>
                  </a:cxn>
                  <a:cxn ang="0">
                    <a:pos x="120" y="1"/>
                  </a:cxn>
                  <a:cxn ang="0">
                    <a:pos x="120" y="0"/>
                  </a:cxn>
                  <a:cxn ang="0">
                    <a:pos x="107" y="0"/>
                  </a:cxn>
                  <a:cxn ang="0">
                    <a:pos x="107" y="1"/>
                  </a:cxn>
                  <a:cxn ang="0">
                    <a:pos x="92" y="0"/>
                  </a:cxn>
                  <a:cxn ang="0">
                    <a:pos x="92" y="0"/>
                  </a:cxn>
                  <a:cxn ang="0">
                    <a:pos x="73" y="0"/>
                  </a:cxn>
                  <a:cxn ang="0">
                    <a:pos x="73" y="0"/>
                  </a:cxn>
                  <a:cxn ang="0">
                    <a:pos x="59" y="0"/>
                  </a:cxn>
                  <a:cxn ang="0">
                    <a:pos x="59" y="0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" y="0"/>
                  </a:cxn>
                  <a:cxn ang="0">
                    <a:pos x="0" y="48"/>
                  </a:cxn>
                  <a:cxn ang="0">
                    <a:pos x="351" y="53"/>
                  </a:cxn>
                  <a:cxn ang="0">
                    <a:pos x="351" y="52"/>
                  </a:cxn>
                </a:cxnLst>
                <a:rect l="0" t="0" r="r" b="b"/>
                <a:pathLst>
                  <a:path w="351" h="53">
                    <a:moveTo>
                      <a:pt x="351" y="52"/>
                    </a:moveTo>
                    <a:lnTo>
                      <a:pt x="208" y="51"/>
                    </a:lnTo>
                    <a:lnTo>
                      <a:pt x="209" y="21"/>
                    </a:lnTo>
                    <a:lnTo>
                      <a:pt x="142" y="20"/>
                    </a:lnTo>
                    <a:lnTo>
                      <a:pt x="144" y="1"/>
                    </a:lnTo>
                    <a:lnTo>
                      <a:pt x="120" y="1"/>
                    </a:lnTo>
                    <a:lnTo>
                      <a:pt x="120" y="0"/>
                    </a:lnTo>
                    <a:lnTo>
                      <a:pt x="107" y="0"/>
                    </a:lnTo>
                    <a:lnTo>
                      <a:pt x="107" y="1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" y="0"/>
                    </a:lnTo>
                    <a:lnTo>
                      <a:pt x="0" y="48"/>
                    </a:lnTo>
                    <a:lnTo>
                      <a:pt x="351" y="53"/>
                    </a:lnTo>
                    <a:lnTo>
                      <a:pt x="351" y="52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149"/>
              <p:cNvSpPr>
                <a:spLocks/>
              </p:cNvSpPr>
              <p:nvPr/>
            </p:nvSpPr>
            <p:spPr bwMode="auto">
              <a:xfrm>
                <a:off x="2835275" y="2820988"/>
                <a:ext cx="334963" cy="79375"/>
              </a:xfrm>
              <a:custGeom>
                <a:avLst/>
                <a:gdLst/>
                <a:ahLst/>
                <a:cxnLst>
                  <a:cxn ang="0">
                    <a:pos x="211" y="1"/>
                  </a:cxn>
                  <a:cxn ang="0">
                    <a:pos x="143" y="1"/>
                  </a:cxn>
                  <a:cxn ang="0">
                    <a:pos x="136" y="1"/>
                  </a:cxn>
                  <a:cxn ang="0">
                    <a:pos x="136" y="1"/>
                  </a:cxn>
                  <a:cxn ang="0">
                    <a:pos x="118" y="0"/>
                  </a:cxn>
                  <a:cxn ang="0">
                    <a:pos x="118" y="0"/>
                  </a:cxn>
                  <a:cxn ang="0">
                    <a:pos x="102" y="0"/>
                  </a:cxn>
                  <a:cxn ang="0">
                    <a:pos x="102" y="0"/>
                  </a:cxn>
                  <a:cxn ang="0">
                    <a:pos x="89" y="0"/>
                  </a:cxn>
                  <a:cxn ang="0">
                    <a:pos x="89" y="1"/>
                  </a:cxn>
                  <a:cxn ang="0">
                    <a:pos x="66" y="0"/>
                  </a:cxn>
                  <a:cxn ang="0">
                    <a:pos x="66" y="19"/>
                  </a:cxn>
                  <a:cxn ang="0">
                    <a:pos x="0" y="19"/>
                  </a:cxn>
                  <a:cxn ang="0">
                    <a:pos x="0" y="47"/>
                  </a:cxn>
                  <a:cxn ang="0">
                    <a:pos x="211" y="50"/>
                  </a:cxn>
                  <a:cxn ang="0">
                    <a:pos x="211" y="1"/>
                  </a:cxn>
                </a:cxnLst>
                <a:rect l="0" t="0" r="r" b="b"/>
                <a:pathLst>
                  <a:path w="211" h="50">
                    <a:moveTo>
                      <a:pt x="211" y="1"/>
                    </a:moveTo>
                    <a:lnTo>
                      <a:pt x="143" y="1"/>
                    </a:lnTo>
                    <a:lnTo>
                      <a:pt x="136" y="1"/>
                    </a:lnTo>
                    <a:lnTo>
                      <a:pt x="136" y="1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9" y="0"/>
                    </a:lnTo>
                    <a:lnTo>
                      <a:pt x="89" y="1"/>
                    </a:lnTo>
                    <a:lnTo>
                      <a:pt x="66" y="0"/>
                    </a:lnTo>
                    <a:lnTo>
                      <a:pt x="66" y="19"/>
                    </a:lnTo>
                    <a:lnTo>
                      <a:pt x="0" y="19"/>
                    </a:lnTo>
                    <a:lnTo>
                      <a:pt x="0" y="47"/>
                    </a:lnTo>
                    <a:lnTo>
                      <a:pt x="211" y="50"/>
                    </a:ln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Freeform 150"/>
              <p:cNvSpPr>
                <a:spLocks/>
              </p:cNvSpPr>
              <p:nvPr/>
            </p:nvSpPr>
            <p:spPr bwMode="auto">
              <a:xfrm>
                <a:off x="2963863" y="2676526"/>
                <a:ext cx="207963" cy="36513"/>
              </a:xfrm>
              <a:custGeom>
                <a:avLst/>
                <a:gdLst/>
                <a:ahLst/>
                <a:cxnLst>
                  <a:cxn ang="0">
                    <a:pos x="131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6" y="1"/>
                  </a:cxn>
                  <a:cxn ang="0">
                    <a:pos x="3" y="4"/>
                  </a:cxn>
                  <a:cxn ang="0">
                    <a:pos x="1" y="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3" y="17"/>
                  </a:cxn>
                  <a:cxn ang="0">
                    <a:pos x="5" y="21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30" y="23"/>
                  </a:cxn>
                  <a:cxn ang="0">
                    <a:pos x="131" y="1"/>
                  </a:cxn>
                </a:cxnLst>
                <a:rect l="0" t="0" r="r" b="b"/>
                <a:pathLst>
                  <a:path w="131" h="23">
                    <a:moveTo>
                      <a:pt x="131" y="1"/>
                    </a:moveTo>
                    <a:lnTo>
                      <a:pt x="9" y="0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4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3" y="17"/>
                    </a:lnTo>
                    <a:lnTo>
                      <a:pt x="5" y="21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30" y="23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Freeform 151"/>
              <p:cNvSpPr>
                <a:spLocks/>
              </p:cNvSpPr>
              <p:nvPr/>
            </p:nvSpPr>
            <p:spPr bwMode="auto">
              <a:xfrm>
                <a:off x="3170238" y="2678113"/>
                <a:ext cx="203200" cy="36513"/>
              </a:xfrm>
              <a:custGeom>
                <a:avLst/>
                <a:gdLst/>
                <a:ahLst/>
                <a:cxnLst>
                  <a:cxn ang="0">
                    <a:pos x="128" y="13"/>
                  </a:cxn>
                  <a:cxn ang="0">
                    <a:pos x="128" y="13"/>
                  </a:cxn>
                  <a:cxn ang="0">
                    <a:pos x="128" y="9"/>
                  </a:cxn>
                  <a:cxn ang="0">
                    <a:pos x="126" y="5"/>
                  </a:cxn>
                  <a:cxn ang="0">
                    <a:pos x="122" y="3"/>
                  </a:cxn>
                  <a:cxn ang="0">
                    <a:pos x="118" y="2"/>
                  </a:cxn>
                  <a:cxn ang="0">
                    <a:pos x="103" y="2"/>
                  </a:cxn>
                  <a:cxn ang="0">
                    <a:pos x="103" y="2"/>
                  </a:cxn>
                  <a:cxn ang="0">
                    <a:pos x="88" y="1"/>
                  </a:cxn>
                  <a:cxn ang="0">
                    <a:pos x="88" y="2"/>
                  </a:cxn>
                  <a:cxn ang="0">
                    <a:pos x="76" y="1"/>
                  </a:cxn>
                  <a:cxn ang="0">
                    <a:pos x="76" y="1"/>
                  </a:cxn>
                  <a:cxn ang="0">
                    <a:pos x="60" y="1"/>
                  </a:cxn>
                  <a:cxn ang="0">
                    <a:pos x="60" y="1"/>
                  </a:cxn>
                  <a:cxn ang="0">
                    <a:pos x="48" y="1"/>
                  </a:cxn>
                  <a:cxn ang="0">
                    <a:pos x="48" y="1"/>
                  </a:cxn>
                  <a:cxn ang="0">
                    <a:pos x="0" y="0"/>
                  </a:cxn>
                  <a:cxn ang="0">
                    <a:pos x="0" y="22"/>
                  </a:cxn>
                  <a:cxn ang="0">
                    <a:pos x="122" y="23"/>
                  </a:cxn>
                  <a:cxn ang="0">
                    <a:pos x="122" y="23"/>
                  </a:cxn>
                  <a:cxn ang="0">
                    <a:pos x="124" y="22"/>
                  </a:cxn>
                  <a:cxn ang="0">
                    <a:pos x="127" y="20"/>
                  </a:cxn>
                  <a:cxn ang="0">
                    <a:pos x="128" y="16"/>
                  </a:cxn>
                  <a:cxn ang="0">
                    <a:pos x="128" y="13"/>
                  </a:cxn>
                  <a:cxn ang="0">
                    <a:pos x="128" y="13"/>
                  </a:cxn>
                </a:cxnLst>
                <a:rect l="0" t="0" r="r" b="b"/>
                <a:pathLst>
                  <a:path w="128" h="23">
                    <a:moveTo>
                      <a:pt x="128" y="13"/>
                    </a:moveTo>
                    <a:lnTo>
                      <a:pt x="128" y="13"/>
                    </a:lnTo>
                    <a:lnTo>
                      <a:pt x="128" y="9"/>
                    </a:lnTo>
                    <a:lnTo>
                      <a:pt x="126" y="5"/>
                    </a:lnTo>
                    <a:lnTo>
                      <a:pt x="122" y="3"/>
                    </a:lnTo>
                    <a:lnTo>
                      <a:pt x="118" y="2"/>
                    </a:lnTo>
                    <a:lnTo>
                      <a:pt x="103" y="2"/>
                    </a:lnTo>
                    <a:lnTo>
                      <a:pt x="103" y="2"/>
                    </a:lnTo>
                    <a:lnTo>
                      <a:pt x="88" y="1"/>
                    </a:lnTo>
                    <a:lnTo>
                      <a:pt x="88" y="2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48" y="1"/>
                    </a:lnTo>
                    <a:lnTo>
                      <a:pt x="48" y="1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122" y="23"/>
                    </a:lnTo>
                    <a:lnTo>
                      <a:pt x="122" y="23"/>
                    </a:lnTo>
                    <a:lnTo>
                      <a:pt x="124" y="22"/>
                    </a:lnTo>
                    <a:lnTo>
                      <a:pt x="127" y="20"/>
                    </a:lnTo>
                    <a:lnTo>
                      <a:pt x="128" y="16"/>
                    </a:lnTo>
                    <a:lnTo>
                      <a:pt x="128" y="13"/>
                    </a:lnTo>
                    <a:lnTo>
                      <a:pt x="128" y="13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Freeform 316"/>
              <p:cNvSpPr>
                <a:spLocks/>
              </p:cNvSpPr>
              <p:nvPr/>
            </p:nvSpPr>
            <p:spPr bwMode="auto">
              <a:xfrm>
                <a:off x="2654300" y="2501901"/>
                <a:ext cx="141288" cy="68263"/>
              </a:xfrm>
              <a:custGeom>
                <a:avLst/>
                <a:gdLst/>
                <a:ahLst/>
                <a:cxnLst>
                  <a:cxn ang="0">
                    <a:pos x="89" y="30"/>
                  </a:cxn>
                  <a:cxn ang="0">
                    <a:pos x="89" y="30"/>
                  </a:cxn>
                  <a:cxn ang="0">
                    <a:pos x="88" y="25"/>
                  </a:cxn>
                  <a:cxn ang="0">
                    <a:pos x="85" y="21"/>
                  </a:cxn>
                  <a:cxn ang="0">
                    <a:pos x="80" y="18"/>
                  </a:cxn>
                  <a:cxn ang="0">
                    <a:pos x="75" y="17"/>
                  </a:cxn>
                  <a:cxn ang="0">
                    <a:pos x="75" y="17"/>
                  </a:cxn>
                  <a:cxn ang="0">
                    <a:pos x="72" y="12"/>
                  </a:cxn>
                  <a:cxn ang="0">
                    <a:pos x="69" y="8"/>
                  </a:cxn>
                  <a:cxn ang="0">
                    <a:pos x="64" y="6"/>
                  </a:cxn>
                  <a:cxn ang="0">
                    <a:pos x="57" y="5"/>
                  </a:cxn>
                  <a:cxn ang="0">
                    <a:pos x="57" y="5"/>
                  </a:cxn>
                  <a:cxn ang="0">
                    <a:pos x="52" y="6"/>
                  </a:cxn>
                  <a:cxn ang="0">
                    <a:pos x="46" y="8"/>
                  </a:cxn>
                  <a:cxn ang="0">
                    <a:pos x="46" y="8"/>
                  </a:cxn>
                  <a:cxn ang="0">
                    <a:pos x="44" y="5"/>
                  </a:cxn>
                  <a:cxn ang="0">
                    <a:pos x="41" y="2"/>
                  </a:cxn>
                  <a:cxn ang="0">
                    <a:pos x="36" y="1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25" y="1"/>
                  </a:cxn>
                  <a:cxn ang="0">
                    <a:pos x="20" y="5"/>
                  </a:cxn>
                  <a:cxn ang="0">
                    <a:pos x="15" y="8"/>
                  </a:cxn>
                  <a:cxn ang="0">
                    <a:pos x="14" y="11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5" y="17"/>
                  </a:cxn>
                  <a:cxn ang="0">
                    <a:pos x="15" y="17"/>
                  </a:cxn>
                  <a:cxn ang="0">
                    <a:pos x="9" y="18"/>
                  </a:cxn>
                  <a:cxn ang="0">
                    <a:pos x="4" y="21"/>
                  </a:cxn>
                  <a:cxn ang="0">
                    <a:pos x="1" y="25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1" y="35"/>
                  </a:cxn>
                  <a:cxn ang="0">
                    <a:pos x="3" y="39"/>
                  </a:cxn>
                  <a:cxn ang="0">
                    <a:pos x="9" y="42"/>
                  </a:cxn>
                  <a:cxn ang="0">
                    <a:pos x="14" y="43"/>
                  </a:cxn>
                  <a:cxn ang="0">
                    <a:pos x="14" y="43"/>
                  </a:cxn>
                  <a:cxn ang="0">
                    <a:pos x="15" y="43"/>
                  </a:cxn>
                  <a:cxn ang="0">
                    <a:pos x="15" y="43"/>
                  </a:cxn>
                  <a:cxn ang="0">
                    <a:pos x="17" y="43"/>
                  </a:cxn>
                  <a:cxn ang="0">
                    <a:pos x="17" y="43"/>
                  </a:cxn>
                  <a:cxn ang="0">
                    <a:pos x="18" y="43"/>
                  </a:cxn>
                  <a:cxn ang="0">
                    <a:pos x="74" y="43"/>
                  </a:cxn>
                  <a:cxn ang="0">
                    <a:pos x="74" y="43"/>
                  </a:cxn>
                  <a:cxn ang="0">
                    <a:pos x="74" y="43"/>
                  </a:cxn>
                  <a:cxn ang="0">
                    <a:pos x="80" y="42"/>
                  </a:cxn>
                  <a:cxn ang="0">
                    <a:pos x="85" y="39"/>
                  </a:cxn>
                  <a:cxn ang="0">
                    <a:pos x="88" y="35"/>
                  </a:cxn>
                  <a:cxn ang="0">
                    <a:pos x="89" y="30"/>
                  </a:cxn>
                  <a:cxn ang="0">
                    <a:pos x="89" y="30"/>
                  </a:cxn>
                </a:cxnLst>
                <a:rect l="0" t="0" r="r" b="b"/>
                <a:pathLst>
                  <a:path w="89" h="43">
                    <a:moveTo>
                      <a:pt x="89" y="30"/>
                    </a:moveTo>
                    <a:lnTo>
                      <a:pt x="89" y="30"/>
                    </a:lnTo>
                    <a:lnTo>
                      <a:pt x="88" y="25"/>
                    </a:lnTo>
                    <a:lnTo>
                      <a:pt x="85" y="21"/>
                    </a:lnTo>
                    <a:lnTo>
                      <a:pt x="80" y="18"/>
                    </a:lnTo>
                    <a:lnTo>
                      <a:pt x="75" y="17"/>
                    </a:lnTo>
                    <a:lnTo>
                      <a:pt x="75" y="17"/>
                    </a:lnTo>
                    <a:lnTo>
                      <a:pt x="72" y="12"/>
                    </a:lnTo>
                    <a:lnTo>
                      <a:pt x="69" y="8"/>
                    </a:lnTo>
                    <a:lnTo>
                      <a:pt x="64" y="6"/>
                    </a:lnTo>
                    <a:lnTo>
                      <a:pt x="57" y="5"/>
                    </a:lnTo>
                    <a:lnTo>
                      <a:pt x="57" y="5"/>
                    </a:lnTo>
                    <a:lnTo>
                      <a:pt x="52" y="6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44" y="5"/>
                    </a:lnTo>
                    <a:lnTo>
                      <a:pt x="41" y="2"/>
                    </a:lnTo>
                    <a:lnTo>
                      <a:pt x="36" y="1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5" y="1"/>
                    </a:lnTo>
                    <a:lnTo>
                      <a:pt x="20" y="5"/>
                    </a:lnTo>
                    <a:lnTo>
                      <a:pt x="15" y="8"/>
                    </a:lnTo>
                    <a:lnTo>
                      <a:pt x="14" y="11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9" y="18"/>
                    </a:lnTo>
                    <a:lnTo>
                      <a:pt x="4" y="21"/>
                    </a:lnTo>
                    <a:lnTo>
                      <a:pt x="1" y="25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1" y="35"/>
                    </a:lnTo>
                    <a:lnTo>
                      <a:pt x="3" y="39"/>
                    </a:lnTo>
                    <a:lnTo>
                      <a:pt x="9" y="42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5" y="43"/>
                    </a:lnTo>
                    <a:lnTo>
                      <a:pt x="15" y="43"/>
                    </a:lnTo>
                    <a:lnTo>
                      <a:pt x="17" y="43"/>
                    </a:lnTo>
                    <a:lnTo>
                      <a:pt x="17" y="43"/>
                    </a:lnTo>
                    <a:lnTo>
                      <a:pt x="18" y="43"/>
                    </a:lnTo>
                    <a:lnTo>
                      <a:pt x="74" y="43"/>
                    </a:lnTo>
                    <a:lnTo>
                      <a:pt x="74" y="43"/>
                    </a:lnTo>
                    <a:lnTo>
                      <a:pt x="74" y="43"/>
                    </a:lnTo>
                    <a:lnTo>
                      <a:pt x="80" y="42"/>
                    </a:lnTo>
                    <a:lnTo>
                      <a:pt x="85" y="39"/>
                    </a:lnTo>
                    <a:lnTo>
                      <a:pt x="88" y="35"/>
                    </a:lnTo>
                    <a:lnTo>
                      <a:pt x="89" y="30"/>
                    </a:lnTo>
                    <a:lnTo>
                      <a:pt x="89" y="30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Freeform 317"/>
              <p:cNvSpPr>
                <a:spLocks/>
              </p:cNvSpPr>
              <p:nvPr/>
            </p:nvSpPr>
            <p:spPr bwMode="auto">
              <a:xfrm>
                <a:off x="3459163" y="2374901"/>
                <a:ext cx="284163" cy="136525"/>
              </a:xfrm>
              <a:custGeom>
                <a:avLst/>
                <a:gdLst/>
                <a:ahLst/>
                <a:cxnLst>
                  <a:cxn ang="0">
                    <a:pos x="179" y="59"/>
                  </a:cxn>
                  <a:cxn ang="0">
                    <a:pos x="177" y="49"/>
                  </a:cxn>
                  <a:cxn ang="0">
                    <a:pos x="170" y="42"/>
                  </a:cxn>
                  <a:cxn ang="0">
                    <a:pos x="160" y="36"/>
                  </a:cxn>
                  <a:cxn ang="0">
                    <a:pos x="148" y="33"/>
                  </a:cxn>
                  <a:cxn ang="0">
                    <a:pos x="147" y="29"/>
                  </a:cxn>
                  <a:cxn ang="0">
                    <a:pos x="143" y="20"/>
                  </a:cxn>
                  <a:cxn ang="0">
                    <a:pos x="133" y="13"/>
                  </a:cxn>
                  <a:cxn ang="0">
                    <a:pos x="122" y="9"/>
                  </a:cxn>
                  <a:cxn ang="0">
                    <a:pos x="115" y="9"/>
                  </a:cxn>
                  <a:cxn ang="0">
                    <a:pos x="103" y="10"/>
                  </a:cxn>
                  <a:cxn ang="0">
                    <a:pos x="93" y="14"/>
                  </a:cxn>
                  <a:cxn ang="0">
                    <a:pos x="88" y="9"/>
                  </a:cxn>
                  <a:cxn ang="0">
                    <a:pos x="72" y="1"/>
                  </a:cxn>
                  <a:cxn ang="0">
                    <a:pos x="64" y="0"/>
                  </a:cxn>
                  <a:cxn ang="0">
                    <a:pos x="51" y="2"/>
                  </a:cxn>
                  <a:cxn ang="0">
                    <a:pos x="40" y="8"/>
                  </a:cxn>
                  <a:cxn ang="0">
                    <a:pos x="33" y="17"/>
                  </a:cxn>
                  <a:cxn ang="0">
                    <a:pos x="30" y="26"/>
                  </a:cxn>
                  <a:cxn ang="0">
                    <a:pos x="31" y="33"/>
                  </a:cxn>
                  <a:cxn ang="0">
                    <a:pos x="24" y="34"/>
                  </a:cxn>
                  <a:cxn ang="0">
                    <a:pos x="13" y="39"/>
                  </a:cxn>
                  <a:cxn ang="0">
                    <a:pos x="6" y="45"/>
                  </a:cxn>
                  <a:cxn ang="0">
                    <a:pos x="1" y="54"/>
                  </a:cxn>
                  <a:cxn ang="0">
                    <a:pos x="0" y="59"/>
                  </a:cxn>
                  <a:cxn ang="0">
                    <a:pos x="2" y="69"/>
                  </a:cxn>
                  <a:cxn ang="0">
                    <a:pos x="9" y="77"/>
                  </a:cxn>
                  <a:cxn ang="0">
                    <a:pos x="19" y="82"/>
                  </a:cxn>
                  <a:cxn ang="0">
                    <a:pos x="30" y="86"/>
                  </a:cxn>
                  <a:cxn ang="0">
                    <a:pos x="32" y="86"/>
                  </a:cxn>
                  <a:cxn ang="0">
                    <a:pos x="34" y="86"/>
                  </a:cxn>
                  <a:cxn ang="0">
                    <a:pos x="35" y="86"/>
                  </a:cxn>
                  <a:cxn ang="0">
                    <a:pos x="147" y="86"/>
                  </a:cxn>
                  <a:cxn ang="0">
                    <a:pos x="154" y="85"/>
                  </a:cxn>
                  <a:cxn ang="0">
                    <a:pos x="165" y="80"/>
                  </a:cxn>
                  <a:cxn ang="0">
                    <a:pos x="173" y="74"/>
                  </a:cxn>
                  <a:cxn ang="0">
                    <a:pos x="178" y="65"/>
                  </a:cxn>
                  <a:cxn ang="0">
                    <a:pos x="179" y="59"/>
                  </a:cxn>
                </a:cxnLst>
                <a:rect l="0" t="0" r="r" b="b"/>
                <a:pathLst>
                  <a:path w="179" h="86">
                    <a:moveTo>
                      <a:pt x="179" y="59"/>
                    </a:moveTo>
                    <a:lnTo>
                      <a:pt x="179" y="59"/>
                    </a:lnTo>
                    <a:lnTo>
                      <a:pt x="178" y="54"/>
                    </a:lnTo>
                    <a:lnTo>
                      <a:pt x="177" y="49"/>
                    </a:lnTo>
                    <a:lnTo>
                      <a:pt x="173" y="45"/>
                    </a:lnTo>
                    <a:lnTo>
                      <a:pt x="170" y="42"/>
                    </a:lnTo>
                    <a:lnTo>
                      <a:pt x="166" y="39"/>
                    </a:lnTo>
                    <a:lnTo>
                      <a:pt x="160" y="36"/>
                    </a:lnTo>
                    <a:lnTo>
                      <a:pt x="155" y="34"/>
                    </a:lnTo>
                    <a:lnTo>
                      <a:pt x="148" y="33"/>
                    </a:lnTo>
                    <a:lnTo>
                      <a:pt x="148" y="33"/>
                    </a:lnTo>
                    <a:lnTo>
                      <a:pt x="147" y="29"/>
                    </a:lnTo>
                    <a:lnTo>
                      <a:pt x="145" y="23"/>
                    </a:lnTo>
                    <a:lnTo>
                      <a:pt x="143" y="20"/>
                    </a:lnTo>
                    <a:lnTo>
                      <a:pt x="138" y="15"/>
                    </a:lnTo>
                    <a:lnTo>
                      <a:pt x="133" y="13"/>
                    </a:lnTo>
                    <a:lnTo>
                      <a:pt x="127" y="10"/>
                    </a:lnTo>
                    <a:lnTo>
                      <a:pt x="122" y="9"/>
                    </a:lnTo>
                    <a:lnTo>
                      <a:pt x="115" y="9"/>
                    </a:lnTo>
                    <a:lnTo>
                      <a:pt x="115" y="9"/>
                    </a:lnTo>
                    <a:lnTo>
                      <a:pt x="109" y="9"/>
                    </a:lnTo>
                    <a:lnTo>
                      <a:pt x="103" y="10"/>
                    </a:lnTo>
                    <a:lnTo>
                      <a:pt x="98" y="12"/>
                    </a:lnTo>
                    <a:lnTo>
                      <a:pt x="93" y="14"/>
                    </a:lnTo>
                    <a:lnTo>
                      <a:pt x="93" y="14"/>
                    </a:lnTo>
                    <a:lnTo>
                      <a:pt x="88" y="9"/>
                    </a:lnTo>
                    <a:lnTo>
                      <a:pt x="81" y="5"/>
                    </a:lnTo>
                    <a:lnTo>
                      <a:pt x="72" y="1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57" y="1"/>
                    </a:lnTo>
                    <a:lnTo>
                      <a:pt x="51" y="2"/>
                    </a:lnTo>
                    <a:lnTo>
                      <a:pt x="45" y="5"/>
                    </a:lnTo>
                    <a:lnTo>
                      <a:pt x="40" y="8"/>
                    </a:lnTo>
                    <a:lnTo>
                      <a:pt x="35" y="12"/>
                    </a:lnTo>
                    <a:lnTo>
                      <a:pt x="33" y="17"/>
                    </a:lnTo>
                    <a:lnTo>
                      <a:pt x="31" y="21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1" y="33"/>
                    </a:lnTo>
                    <a:lnTo>
                      <a:pt x="31" y="33"/>
                    </a:lnTo>
                    <a:lnTo>
                      <a:pt x="24" y="34"/>
                    </a:lnTo>
                    <a:lnTo>
                      <a:pt x="19" y="36"/>
                    </a:lnTo>
                    <a:lnTo>
                      <a:pt x="13" y="39"/>
                    </a:lnTo>
                    <a:lnTo>
                      <a:pt x="9" y="42"/>
                    </a:lnTo>
                    <a:lnTo>
                      <a:pt x="6" y="45"/>
                    </a:lnTo>
                    <a:lnTo>
                      <a:pt x="2" y="49"/>
                    </a:lnTo>
                    <a:lnTo>
                      <a:pt x="1" y="54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1" y="65"/>
                    </a:lnTo>
                    <a:lnTo>
                      <a:pt x="2" y="69"/>
                    </a:lnTo>
                    <a:lnTo>
                      <a:pt x="6" y="74"/>
                    </a:lnTo>
                    <a:lnTo>
                      <a:pt x="9" y="77"/>
                    </a:lnTo>
                    <a:lnTo>
                      <a:pt x="13" y="80"/>
                    </a:lnTo>
                    <a:lnTo>
                      <a:pt x="19" y="82"/>
                    </a:lnTo>
                    <a:lnTo>
                      <a:pt x="24" y="85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2" y="86"/>
                    </a:lnTo>
                    <a:lnTo>
                      <a:pt x="32" y="86"/>
                    </a:lnTo>
                    <a:lnTo>
                      <a:pt x="34" y="86"/>
                    </a:lnTo>
                    <a:lnTo>
                      <a:pt x="34" y="86"/>
                    </a:lnTo>
                    <a:lnTo>
                      <a:pt x="35" y="86"/>
                    </a:lnTo>
                    <a:lnTo>
                      <a:pt x="147" y="86"/>
                    </a:lnTo>
                    <a:lnTo>
                      <a:pt x="147" y="86"/>
                    </a:lnTo>
                    <a:lnTo>
                      <a:pt x="147" y="86"/>
                    </a:lnTo>
                    <a:lnTo>
                      <a:pt x="154" y="85"/>
                    </a:lnTo>
                    <a:lnTo>
                      <a:pt x="160" y="82"/>
                    </a:lnTo>
                    <a:lnTo>
                      <a:pt x="165" y="80"/>
                    </a:lnTo>
                    <a:lnTo>
                      <a:pt x="170" y="77"/>
                    </a:lnTo>
                    <a:lnTo>
                      <a:pt x="173" y="74"/>
                    </a:lnTo>
                    <a:lnTo>
                      <a:pt x="177" y="69"/>
                    </a:lnTo>
                    <a:lnTo>
                      <a:pt x="178" y="65"/>
                    </a:lnTo>
                    <a:lnTo>
                      <a:pt x="179" y="59"/>
                    </a:lnTo>
                    <a:lnTo>
                      <a:pt x="179" y="59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Freeform 318"/>
              <p:cNvSpPr>
                <a:spLocks/>
              </p:cNvSpPr>
              <p:nvPr/>
            </p:nvSpPr>
            <p:spPr bwMode="auto">
              <a:xfrm>
                <a:off x="3227388" y="2208213"/>
                <a:ext cx="157163" cy="74613"/>
              </a:xfrm>
              <a:custGeom>
                <a:avLst/>
                <a:gdLst/>
                <a:ahLst/>
                <a:cxnLst>
                  <a:cxn ang="0">
                    <a:pos x="99" y="33"/>
                  </a:cxn>
                  <a:cxn ang="0">
                    <a:pos x="99" y="33"/>
                  </a:cxn>
                  <a:cxn ang="0">
                    <a:pos x="99" y="29"/>
                  </a:cxn>
                  <a:cxn ang="0">
                    <a:pos x="98" y="27"/>
                  </a:cxn>
                  <a:cxn ang="0">
                    <a:pos x="93" y="23"/>
                  </a:cxn>
                  <a:cxn ang="0">
                    <a:pos x="89" y="20"/>
                  </a:cxn>
                  <a:cxn ang="0">
                    <a:pos x="82" y="18"/>
                  </a:cxn>
                  <a:cxn ang="0">
                    <a:pos x="82" y="18"/>
                  </a:cxn>
                  <a:cxn ang="0">
                    <a:pos x="81" y="15"/>
                  </a:cxn>
                  <a:cxn ang="0">
                    <a:pos x="80" y="13"/>
                  </a:cxn>
                  <a:cxn ang="0">
                    <a:pos x="76" y="9"/>
                  </a:cxn>
                  <a:cxn ang="0">
                    <a:pos x="70" y="5"/>
                  </a:cxn>
                  <a:cxn ang="0">
                    <a:pos x="64" y="4"/>
                  </a:cxn>
                  <a:cxn ang="0">
                    <a:pos x="64" y="4"/>
                  </a:cxn>
                  <a:cxn ang="0">
                    <a:pos x="57" y="5"/>
                  </a:cxn>
                  <a:cxn ang="0">
                    <a:pos x="52" y="7"/>
                  </a:cxn>
                  <a:cxn ang="0">
                    <a:pos x="52" y="7"/>
                  </a:cxn>
                  <a:cxn ang="0">
                    <a:pos x="48" y="4"/>
                  </a:cxn>
                  <a:cxn ang="0">
                    <a:pos x="45" y="2"/>
                  </a:cxn>
                  <a:cxn ang="0">
                    <a:pos x="40" y="1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28" y="1"/>
                  </a:cxn>
                  <a:cxn ang="0">
                    <a:pos x="22" y="4"/>
                  </a:cxn>
                  <a:cxn ang="0">
                    <a:pos x="18" y="9"/>
                  </a:cxn>
                  <a:cxn ang="0">
                    <a:pos x="17" y="12"/>
                  </a:cxn>
                  <a:cxn ang="0">
                    <a:pos x="17" y="14"/>
                  </a:cxn>
                  <a:cxn ang="0">
                    <a:pos x="17" y="14"/>
                  </a:cxn>
                  <a:cxn ang="0">
                    <a:pos x="17" y="18"/>
                  </a:cxn>
                  <a:cxn ang="0">
                    <a:pos x="17" y="18"/>
                  </a:cxn>
                  <a:cxn ang="0">
                    <a:pos x="10" y="20"/>
                  </a:cxn>
                  <a:cxn ang="0">
                    <a:pos x="4" y="23"/>
                  </a:cxn>
                  <a:cxn ang="0">
                    <a:pos x="1" y="27"/>
                  </a:cxn>
                  <a:cxn ang="0">
                    <a:pos x="0" y="29"/>
                  </a:cxn>
                  <a:cxn ang="0">
                    <a:pos x="0" y="33"/>
                  </a:cxn>
                  <a:cxn ang="0">
                    <a:pos x="0" y="33"/>
                  </a:cxn>
                  <a:cxn ang="0">
                    <a:pos x="1" y="38"/>
                  </a:cxn>
                  <a:cxn ang="0">
                    <a:pos x="4" y="43"/>
                  </a:cxn>
                  <a:cxn ang="0">
                    <a:pos x="10" y="46"/>
                  </a:cxn>
                  <a:cxn ang="0">
                    <a:pos x="17" y="47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8" y="47"/>
                  </a:cxn>
                  <a:cxn ang="0">
                    <a:pos x="19" y="47"/>
                  </a:cxn>
                  <a:cxn ang="0">
                    <a:pos x="19" y="47"/>
                  </a:cxn>
                  <a:cxn ang="0">
                    <a:pos x="20" y="47"/>
                  </a:cxn>
                  <a:cxn ang="0">
                    <a:pos x="81" y="47"/>
                  </a:cxn>
                  <a:cxn ang="0">
                    <a:pos x="81" y="47"/>
                  </a:cxn>
                  <a:cxn ang="0">
                    <a:pos x="81" y="47"/>
                  </a:cxn>
                  <a:cxn ang="0">
                    <a:pos x="88" y="46"/>
                  </a:cxn>
                  <a:cxn ang="0">
                    <a:pos x="93" y="43"/>
                  </a:cxn>
                  <a:cxn ang="0">
                    <a:pos x="98" y="38"/>
                  </a:cxn>
                  <a:cxn ang="0">
                    <a:pos x="98" y="35"/>
                  </a:cxn>
                  <a:cxn ang="0">
                    <a:pos x="99" y="33"/>
                  </a:cxn>
                  <a:cxn ang="0">
                    <a:pos x="99" y="33"/>
                  </a:cxn>
                </a:cxnLst>
                <a:rect l="0" t="0" r="r" b="b"/>
                <a:pathLst>
                  <a:path w="99" h="47">
                    <a:moveTo>
                      <a:pt x="99" y="33"/>
                    </a:moveTo>
                    <a:lnTo>
                      <a:pt x="99" y="33"/>
                    </a:lnTo>
                    <a:lnTo>
                      <a:pt x="99" y="29"/>
                    </a:lnTo>
                    <a:lnTo>
                      <a:pt x="98" y="27"/>
                    </a:lnTo>
                    <a:lnTo>
                      <a:pt x="93" y="23"/>
                    </a:lnTo>
                    <a:lnTo>
                      <a:pt x="89" y="20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81" y="15"/>
                    </a:lnTo>
                    <a:lnTo>
                      <a:pt x="80" y="13"/>
                    </a:lnTo>
                    <a:lnTo>
                      <a:pt x="76" y="9"/>
                    </a:lnTo>
                    <a:lnTo>
                      <a:pt x="70" y="5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57" y="5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48" y="4"/>
                    </a:lnTo>
                    <a:lnTo>
                      <a:pt x="45" y="2"/>
                    </a:lnTo>
                    <a:lnTo>
                      <a:pt x="40" y="1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1"/>
                    </a:lnTo>
                    <a:lnTo>
                      <a:pt x="22" y="4"/>
                    </a:lnTo>
                    <a:lnTo>
                      <a:pt x="18" y="9"/>
                    </a:lnTo>
                    <a:lnTo>
                      <a:pt x="17" y="12"/>
                    </a:lnTo>
                    <a:lnTo>
                      <a:pt x="17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0" y="20"/>
                    </a:lnTo>
                    <a:lnTo>
                      <a:pt x="4" y="23"/>
                    </a:lnTo>
                    <a:lnTo>
                      <a:pt x="1" y="27"/>
                    </a:lnTo>
                    <a:lnTo>
                      <a:pt x="0" y="29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1" y="38"/>
                    </a:lnTo>
                    <a:lnTo>
                      <a:pt x="4" y="43"/>
                    </a:lnTo>
                    <a:lnTo>
                      <a:pt x="10" y="46"/>
                    </a:lnTo>
                    <a:lnTo>
                      <a:pt x="17" y="47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8" y="47"/>
                    </a:lnTo>
                    <a:lnTo>
                      <a:pt x="19" y="47"/>
                    </a:lnTo>
                    <a:lnTo>
                      <a:pt x="19" y="47"/>
                    </a:lnTo>
                    <a:lnTo>
                      <a:pt x="20" y="47"/>
                    </a:lnTo>
                    <a:lnTo>
                      <a:pt x="81" y="47"/>
                    </a:lnTo>
                    <a:lnTo>
                      <a:pt x="81" y="47"/>
                    </a:lnTo>
                    <a:lnTo>
                      <a:pt x="81" y="47"/>
                    </a:lnTo>
                    <a:lnTo>
                      <a:pt x="88" y="46"/>
                    </a:lnTo>
                    <a:lnTo>
                      <a:pt x="93" y="43"/>
                    </a:lnTo>
                    <a:lnTo>
                      <a:pt x="98" y="38"/>
                    </a:lnTo>
                    <a:lnTo>
                      <a:pt x="98" y="35"/>
                    </a:lnTo>
                    <a:lnTo>
                      <a:pt x="99" y="33"/>
                    </a:ln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5" name="Group 97"/>
            <p:cNvGrpSpPr/>
            <p:nvPr/>
          </p:nvGrpSpPr>
          <p:grpSpPr>
            <a:xfrm>
              <a:off x="2857488" y="1285866"/>
              <a:ext cx="1500188" cy="439738"/>
              <a:chOff x="3000364" y="1000114"/>
              <a:chExt cx="1500188" cy="439738"/>
            </a:xfrm>
            <a:solidFill>
              <a:schemeClr val="accent4"/>
            </a:solidFill>
          </p:grpSpPr>
          <p:sp>
            <p:nvSpPr>
              <p:cNvPr id="6" name="Freeform 298"/>
              <p:cNvSpPr>
                <a:spLocks/>
              </p:cNvSpPr>
              <p:nvPr/>
            </p:nvSpPr>
            <p:spPr bwMode="auto">
              <a:xfrm>
                <a:off x="4200514" y="1000114"/>
                <a:ext cx="300038" cy="266700"/>
              </a:xfrm>
              <a:custGeom>
                <a:avLst/>
                <a:gdLst/>
                <a:ahLst/>
                <a:cxnLst>
                  <a:cxn ang="0">
                    <a:pos x="186" y="97"/>
                  </a:cxn>
                  <a:cxn ang="0">
                    <a:pos x="186" y="97"/>
                  </a:cxn>
                  <a:cxn ang="0">
                    <a:pos x="183" y="94"/>
                  </a:cxn>
                  <a:cxn ang="0">
                    <a:pos x="178" y="92"/>
                  </a:cxn>
                  <a:cxn ang="0">
                    <a:pos x="161" y="88"/>
                  </a:cxn>
                  <a:cxn ang="0">
                    <a:pos x="130" y="81"/>
                  </a:cxn>
                  <a:cxn ang="0">
                    <a:pos x="90" y="4"/>
                  </a:cxn>
                  <a:cxn ang="0">
                    <a:pos x="75" y="0"/>
                  </a:cxn>
                  <a:cxn ang="0">
                    <a:pos x="83" y="72"/>
                  </a:cxn>
                  <a:cxn ang="0">
                    <a:pos x="43" y="64"/>
                  </a:cxn>
                  <a:cxn ang="0">
                    <a:pos x="26" y="32"/>
                  </a:cxn>
                  <a:cxn ang="0">
                    <a:pos x="18" y="31"/>
                  </a:cxn>
                  <a:cxn ang="0">
                    <a:pos x="18" y="34"/>
                  </a:cxn>
                  <a:cxn ang="0">
                    <a:pos x="16" y="33"/>
                  </a:cxn>
                  <a:cxn ang="0">
                    <a:pos x="19" y="69"/>
                  </a:cxn>
                  <a:cxn ang="0">
                    <a:pos x="19" y="75"/>
                  </a:cxn>
                  <a:cxn ang="0">
                    <a:pos x="17" y="80"/>
                  </a:cxn>
                  <a:cxn ang="0">
                    <a:pos x="0" y="111"/>
                  </a:cxn>
                  <a:cxn ang="0">
                    <a:pos x="2" y="112"/>
                  </a:cxn>
                  <a:cxn ang="0">
                    <a:pos x="0" y="114"/>
                  </a:cxn>
                  <a:cxn ang="0">
                    <a:pos x="9" y="117"/>
                  </a:cxn>
                  <a:cxn ang="0">
                    <a:pos x="38" y="95"/>
                  </a:cxn>
                  <a:cxn ang="0">
                    <a:pos x="77" y="102"/>
                  </a:cxn>
                  <a:cxn ang="0">
                    <a:pos x="41" y="165"/>
                  </a:cxn>
                  <a:cxn ang="0">
                    <a:pos x="57" y="168"/>
                  </a:cxn>
                  <a:cxn ang="0">
                    <a:pos x="124" y="111"/>
                  </a:cxn>
                  <a:cxn ang="0">
                    <a:pos x="155" y="118"/>
                  </a:cxn>
                  <a:cxn ang="0">
                    <a:pos x="173" y="121"/>
                  </a:cxn>
                  <a:cxn ang="0">
                    <a:pos x="173" y="121"/>
                  </a:cxn>
                  <a:cxn ang="0">
                    <a:pos x="177" y="121"/>
                  </a:cxn>
                  <a:cxn ang="0">
                    <a:pos x="181" y="119"/>
                  </a:cxn>
                  <a:cxn ang="0">
                    <a:pos x="181" y="119"/>
                  </a:cxn>
                  <a:cxn ang="0">
                    <a:pos x="186" y="115"/>
                  </a:cxn>
                  <a:cxn ang="0">
                    <a:pos x="188" y="112"/>
                  </a:cxn>
                  <a:cxn ang="0">
                    <a:pos x="189" y="109"/>
                  </a:cxn>
                  <a:cxn ang="0">
                    <a:pos x="189" y="109"/>
                  </a:cxn>
                  <a:cxn ang="0">
                    <a:pos x="189" y="109"/>
                  </a:cxn>
                  <a:cxn ang="0">
                    <a:pos x="189" y="109"/>
                  </a:cxn>
                  <a:cxn ang="0">
                    <a:pos x="189" y="109"/>
                  </a:cxn>
                  <a:cxn ang="0">
                    <a:pos x="189" y="109"/>
                  </a:cxn>
                  <a:cxn ang="0">
                    <a:pos x="189" y="106"/>
                  </a:cxn>
                  <a:cxn ang="0">
                    <a:pos x="189" y="102"/>
                  </a:cxn>
                  <a:cxn ang="0">
                    <a:pos x="186" y="97"/>
                  </a:cxn>
                  <a:cxn ang="0">
                    <a:pos x="186" y="97"/>
                  </a:cxn>
                </a:cxnLst>
                <a:rect l="0" t="0" r="r" b="b"/>
                <a:pathLst>
                  <a:path w="189" h="168">
                    <a:moveTo>
                      <a:pt x="186" y="97"/>
                    </a:moveTo>
                    <a:lnTo>
                      <a:pt x="186" y="97"/>
                    </a:lnTo>
                    <a:lnTo>
                      <a:pt x="183" y="94"/>
                    </a:lnTo>
                    <a:lnTo>
                      <a:pt x="178" y="92"/>
                    </a:lnTo>
                    <a:lnTo>
                      <a:pt x="161" y="88"/>
                    </a:lnTo>
                    <a:lnTo>
                      <a:pt x="130" y="81"/>
                    </a:lnTo>
                    <a:lnTo>
                      <a:pt x="90" y="4"/>
                    </a:lnTo>
                    <a:lnTo>
                      <a:pt x="75" y="0"/>
                    </a:lnTo>
                    <a:lnTo>
                      <a:pt x="83" y="72"/>
                    </a:lnTo>
                    <a:lnTo>
                      <a:pt x="43" y="64"/>
                    </a:lnTo>
                    <a:lnTo>
                      <a:pt x="26" y="32"/>
                    </a:lnTo>
                    <a:lnTo>
                      <a:pt x="18" y="31"/>
                    </a:lnTo>
                    <a:lnTo>
                      <a:pt x="18" y="34"/>
                    </a:lnTo>
                    <a:lnTo>
                      <a:pt x="16" y="33"/>
                    </a:lnTo>
                    <a:lnTo>
                      <a:pt x="19" y="69"/>
                    </a:lnTo>
                    <a:lnTo>
                      <a:pt x="19" y="75"/>
                    </a:lnTo>
                    <a:lnTo>
                      <a:pt x="17" y="80"/>
                    </a:lnTo>
                    <a:lnTo>
                      <a:pt x="0" y="111"/>
                    </a:lnTo>
                    <a:lnTo>
                      <a:pt x="2" y="112"/>
                    </a:lnTo>
                    <a:lnTo>
                      <a:pt x="0" y="114"/>
                    </a:lnTo>
                    <a:lnTo>
                      <a:pt x="9" y="117"/>
                    </a:lnTo>
                    <a:lnTo>
                      <a:pt x="38" y="95"/>
                    </a:lnTo>
                    <a:lnTo>
                      <a:pt x="77" y="102"/>
                    </a:lnTo>
                    <a:lnTo>
                      <a:pt x="41" y="165"/>
                    </a:lnTo>
                    <a:lnTo>
                      <a:pt x="57" y="168"/>
                    </a:lnTo>
                    <a:lnTo>
                      <a:pt x="124" y="111"/>
                    </a:lnTo>
                    <a:lnTo>
                      <a:pt x="155" y="118"/>
                    </a:lnTo>
                    <a:lnTo>
                      <a:pt x="173" y="121"/>
                    </a:lnTo>
                    <a:lnTo>
                      <a:pt x="173" y="121"/>
                    </a:lnTo>
                    <a:lnTo>
                      <a:pt x="177" y="121"/>
                    </a:lnTo>
                    <a:lnTo>
                      <a:pt x="181" y="119"/>
                    </a:lnTo>
                    <a:lnTo>
                      <a:pt x="181" y="119"/>
                    </a:lnTo>
                    <a:lnTo>
                      <a:pt x="186" y="115"/>
                    </a:lnTo>
                    <a:lnTo>
                      <a:pt x="188" y="112"/>
                    </a:lnTo>
                    <a:lnTo>
                      <a:pt x="189" y="109"/>
                    </a:lnTo>
                    <a:lnTo>
                      <a:pt x="189" y="109"/>
                    </a:lnTo>
                    <a:lnTo>
                      <a:pt x="189" y="109"/>
                    </a:lnTo>
                    <a:lnTo>
                      <a:pt x="189" y="109"/>
                    </a:lnTo>
                    <a:lnTo>
                      <a:pt x="189" y="109"/>
                    </a:lnTo>
                    <a:lnTo>
                      <a:pt x="189" y="109"/>
                    </a:lnTo>
                    <a:lnTo>
                      <a:pt x="189" y="106"/>
                    </a:lnTo>
                    <a:lnTo>
                      <a:pt x="189" y="102"/>
                    </a:lnTo>
                    <a:lnTo>
                      <a:pt x="186" y="97"/>
                    </a:lnTo>
                    <a:lnTo>
                      <a:pt x="186" y="97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" name="Freeform 299"/>
              <p:cNvSpPr>
                <a:spLocks/>
              </p:cNvSpPr>
              <p:nvPr/>
            </p:nvSpPr>
            <p:spPr bwMode="auto">
              <a:xfrm>
                <a:off x="3376602" y="1177914"/>
                <a:ext cx="53975" cy="3016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3" y="19"/>
                  </a:cxn>
                  <a:cxn ang="0">
                    <a:pos x="3" y="19"/>
                  </a:cxn>
                  <a:cxn ang="0">
                    <a:pos x="34" y="7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34" h="19">
                    <a:moveTo>
                      <a:pt x="0" y="12"/>
                    </a:moveTo>
                    <a:lnTo>
                      <a:pt x="3" y="19"/>
                    </a:lnTo>
                    <a:lnTo>
                      <a:pt x="3" y="19"/>
                    </a:lnTo>
                    <a:lnTo>
                      <a:pt x="34" y="7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" name="Freeform 300"/>
              <p:cNvSpPr>
                <a:spLocks/>
              </p:cNvSpPr>
              <p:nvPr/>
            </p:nvSpPr>
            <p:spPr bwMode="auto">
              <a:xfrm>
                <a:off x="3276589" y="1220776"/>
                <a:ext cx="53975" cy="317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34" y="6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34" h="20">
                    <a:moveTo>
                      <a:pt x="0" y="15"/>
                    </a:moveTo>
                    <a:lnTo>
                      <a:pt x="3" y="20"/>
                    </a:lnTo>
                    <a:lnTo>
                      <a:pt x="3" y="20"/>
                    </a:lnTo>
                    <a:lnTo>
                      <a:pt x="34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" name="Freeform 301"/>
              <p:cNvSpPr>
                <a:spLocks/>
              </p:cNvSpPr>
              <p:nvPr/>
            </p:nvSpPr>
            <p:spPr bwMode="auto">
              <a:xfrm>
                <a:off x="3178164" y="1269989"/>
                <a:ext cx="53975" cy="3810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34" y="6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0" y="18"/>
                  </a:cxn>
                  <a:cxn ang="0">
                    <a:pos x="0" y="18"/>
                  </a:cxn>
                </a:cxnLst>
                <a:rect l="0" t="0" r="r" b="b"/>
                <a:pathLst>
                  <a:path w="34" h="24">
                    <a:moveTo>
                      <a:pt x="0" y="18"/>
                    </a:moveTo>
                    <a:lnTo>
                      <a:pt x="5" y="24"/>
                    </a:lnTo>
                    <a:lnTo>
                      <a:pt x="5" y="24"/>
                    </a:lnTo>
                    <a:lnTo>
                      <a:pt x="34" y="6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" name="Freeform 302"/>
              <p:cNvSpPr>
                <a:spLocks/>
              </p:cNvSpPr>
              <p:nvPr/>
            </p:nvSpPr>
            <p:spPr bwMode="auto">
              <a:xfrm>
                <a:off x="3000364" y="1393814"/>
                <a:ext cx="49213" cy="46038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5" y="29"/>
                  </a:cxn>
                  <a:cxn ang="0">
                    <a:pos x="5" y="29"/>
                  </a:cxn>
                  <a:cxn ang="0">
                    <a:pos x="31" y="6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31" h="29">
                    <a:moveTo>
                      <a:pt x="0" y="23"/>
                    </a:moveTo>
                    <a:lnTo>
                      <a:pt x="5" y="29"/>
                    </a:lnTo>
                    <a:lnTo>
                      <a:pt x="5" y="29"/>
                    </a:lnTo>
                    <a:lnTo>
                      <a:pt x="31" y="6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" name="Freeform 303"/>
              <p:cNvSpPr>
                <a:spLocks/>
              </p:cNvSpPr>
              <p:nvPr/>
            </p:nvSpPr>
            <p:spPr bwMode="auto">
              <a:xfrm>
                <a:off x="3086089" y="1328726"/>
                <a:ext cx="50800" cy="39688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4" y="25"/>
                  </a:cxn>
                  <a:cxn ang="0">
                    <a:pos x="4" y="25"/>
                  </a:cxn>
                  <a:cxn ang="0">
                    <a:pos x="32" y="5"/>
                  </a:cxn>
                  <a:cxn ang="0">
                    <a:pos x="29" y="0"/>
                  </a:cxn>
                  <a:cxn ang="0">
                    <a:pos x="29" y="0"/>
                  </a:cxn>
                  <a:cxn ang="0">
                    <a:pos x="0" y="19"/>
                  </a:cxn>
                  <a:cxn ang="0">
                    <a:pos x="0" y="19"/>
                  </a:cxn>
                </a:cxnLst>
                <a:rect l="0" t="0" r="r" b="b"/>
                <a:pathLst>
                  <a:path w="32" h="25">
                    <a:moveTo>
                      <a:pt x="0" y="19"/>
                    </a:moveTo>
                    <a:lnTo>
                      <a:pt x="4" y="25"/>
                    </a:lnTo>
                    <a:lnTo>
                      <a:pt x="4" y="25"/>
                    </a:lnTo>
                    <a:lnTo>
                      <a:pt x="32" y="5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" name="Freeform 304"/>
              <p:cNvSpPr>
                <a:spLocks/>
              </p:cNvSpPr>
              <p:nvPr/>
            </p:nvSpPr>
            <p:spPr bwMode="auto">
              <a:xfrm>
                <a:off x="3805227" y="1087426"/>
                <a:ext cx="55563" cy="15875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0"/>
                  </a:cxn>
                  <a:cxn ang="0">
                    <a:pos x="35" y="7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0" y="3"/>
                  </a:cxn>
                  <a:cxn ang="0">
                    <a:pos x="1" y="10"/>
                  </a:cxn>
                </a:cxnLst>
                <a:rect l="0" t="0" r="r" b="b"/>
                <a:pathLst>
                  <a:path w="35" h="10">
                    <a:moveTo>
                      <a:pt x="1" y="10"/>
                    </a:moveTo>
                    <a:lnTo>
                      <a:pt x="1" y="10"/>
                    </a:lnTo>
                    <a:lnTo>
                      <a:pt x="35" y="7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0" y="3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" name="Freeform 305"/>
              <p:cNvSpPr>
                <a:spLocks/>
              </p:cNvSpPr>
              <p:nvPr/>
            </p:nvSpPr>
            <p:spPr bwMode="auto">
              <a:xfrm>
                <a:off x="4027477" y="1084251"/>
                <a:ext cx="55563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35" y="9"/>
                  </a:cxn>
                  <a:cxn ang="0">
                    <a:pos x="35" y="2"/>
                  </a:cxn>
                  <a:cxn ang="0">
                    <a:pos x="35" y="2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w="35" h="9">
                    <a:moveTo>
                      <a:pt x="0" y="8"/>
                    </a:moveTo>
                    <a:lnTo>
                      <a:pt x="0" y="8"/>
                    </a:lnTo>
                    <a:lnTo>
                      <a:pt x="35" y="9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" name="Freeform 306"/>
              <p:cNvSpPr>
                <a:spLocks/>
              </p:cNvSpPr>
              <p:nvPr/>
            </p:nvSpPr>
            <p:spPr bwMode="auto">
              <a:xfrm>
                <a:off x="3914764" y="1084251"/>
                <a:ext cx="57150" cy="12700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" y="8"/>
                  </a:cxn>
                  <a:cxn ang="0">
                    <a:pos x="36" y="7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2" y="8"/>
                  </a:cxn>
                </a:cxnLst>
                <a:rect l="0" t="0" r="r" b="b"/>
                <a:pathLst>
                  <a:path w="36" h="8">
                    <a:moveTo>
                      <a:pt x="2" y="8"/>
                    </a:moveTo>
                    <a:lnTo>
                      <a:pt x="2" y="8"/>
                    </a:lnTo>
                    <a:lnTo>
                      <a:pt x="36" y="7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" name="Freeform 307"/>
              <p:cNvSpPr>
                <a:spLocks/>
              </p:cNvSpPr>
              <p:nvPr/>
            </p:nvSpPr>
            <p:spPr bwMode="auto">
              <a:xfrm>
                <a:off x="4137014" y="1092189"/>
                <a:ext cx="55563" cy="20638"/>
              </a:xfrm>
              <a:custGeom>
                <a:avLst/>
                <a:gdLst/>
                <a:ahLst/>
                <a:cxnLst>
                  <a:cxn ang="0">
                    <a:pos x="35" y="5"/>
                  </a:cxn>
                  <a:cxn ang="0">
                    <a:pos x="35" y="5"/>
                  </a:cxn>
                  <a:cxn ang="0">
                    <a:pos x="26" y="4"/>
                  </a:cxn>
                  <a:cxn ang="0">
                    <a:pos x="1" y="0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25" y="10"/>
                  </a:cxn>
                  <a:cxn ang="0">
                    <a:pos x="34" y="13"/>
                  </a:cxn>
                  <a:cxn ang="0">
                    <a:pos x="35" y="5"/>
                  </a:cxn>
                </a:cxnLst>
                <a:rect l="0" t="0" r="r" b="b"/>
                <a:pathLst>
                  <a:path w="35" h="13">
                    <a:moveTo>
                      <a:pt x="35" y="5"/>
                    </a:moveTo>
                    <a:lnTo>
                      <a:pt x="35" y="5"/>
                    </a:lnTo>
                    <a:lnTo>
                      <a:pt x="26" y="4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5" y="10"/>
                    </a:lnTo>
                    <a:lnTo>
                      <a:pt x="34" y="13"/>
                    </a:ln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" name="Freeform 308"/>
              <p:cNvSpPr>
                <a:spLocks/>
              </p:cNvSpPr>
              <p:nvPr/>
            </p:nvSpPr>
            <p:spPr bwMode="auto">
              <a:xfrm>
                <a:off x="3695689" y="1098539"/>
                <a:ext cx="55563" cy="19050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" y="12"/>
                  </a:cxn>
                  <a:cxn ang="0">
                    <a:pos x="35" y="7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0" y="5"/>
                  </a:cxn>
                  <a:cxn ang="0">
                    <a:pos x="1" y="12"/>
                  </a:cxn>
                </a:cxnLst>
                <a:rect l="0" t="0" r="r" b="b"/>
                <a:pathLst>
                  <a:path w="35" h="12">
                    <a:moveTo>
                      <a:pt x="1" y="12"/>
                    </a:moveTo>
                    <a:lnTo>
                      <a:pt x="1" y="12"/>
                    </a:lnTo>
                    <a:lnTo>
                      <a:pt x="35" y="7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0" y="5"/>
                    </a:lnTo>
                    <a:lnTo>
                      <a:pt x="1" y="12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" name="Freeform 309"/>
              <p:cNvSpPr>
                <a:spLocks/>
              </p:cNvSpPr>
              <p:nvPr/>
            </p:nvSpPr>
            <p:spPr bwMode="auto">
              <a:xfrm>
                <a:off x="3587739" y="1117589"/>
                <a:ext cx="55563" cy="222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35" y="6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35" h="14">
                    <a:moveTo>
                      <a:pt x="0" y="7"/>
                    </a:moveTo>
                    <a:lnTo>
                      <a:pt x="1" y="14"/>
                    </a:lnTo>
                    <a:lnTo>
                      <a:pt x="1" y="14"/>
                    </a:lnTo>
                    <a:lnTo>
                      <a:pt x="35" y="6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" name="Freeform 310"/>
              <p:cNvSpPr>
                <a:spLocks/>
              </p:cNvSpPr>
              <p:nvPr/>
            </p:nvSpPr>
            <p:spPr bwMode="auto">
              <a:xfrm>
                <a:off x="3479789" y="1142989"/>
                <a:ext cx="57150" cy="269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36" y="7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36" h="17">
                    <a:moveTo>
                      <a:pt x="0" y="10"/>
                    </a:moveTo>
                    <a:lnTo>
                      <a:pt x="2" y="17"/>
                    </a:lnTo>
                    <a:lnTo>
                      <a:pt x="2" y="17"/>
                    </a:lnTo>
                    <a:lnTo>
                      <a:pt x="36" y="7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5C1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36" name="Rectangle 32"/>
          <p:cNvSpPr/>
          <p:nvPr/>
        </p:nvSpPr>
        <p:spPr>
          <a:xfrm>
            <a:off x="0" y="4095755"/>
            <a:ext cx="12192000" cy="2762245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37" name="Group 52"/>
          <p:cNvGrpSpPr/>
          <p:nvPr/>
        </p:nvGrpSpPr>
        <p:grpSpPr>
          <a:xfrm>
            <a:off x="6095999" y="575020"/>
            <a:ext cx="6007361" cy="3335050"/>
            <a:chOff x="4611188" y="1361992"/>
            <a:chExt cx="3143272" cy="2501289"/>
          </a:xfrm>
        </p:grpSpPr>
        <p:sp>
          <p:nvSpPr>
            <p:cNvPr id="38" name="Rectangle 86"/>
            <p:cNvSpPr/>
            <p:nvPr/>
          </p:nvSpPr>
          <p:spPr>
            <a:xfrm>
              <a:off x="4611188" y="1361992"/>
              <a:ext cx="3143272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67" smtClean="0">
                  <a:solidFill>
                    <a:srgbClr val="2B816D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TVB</a:t>
              </a:r>
              <a:endParaRPr lang="en-US" sz="2667" dirty="0">
                <a:solidFill>
                  <a:srgbClr val="2B816D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9" name="Rectangle 87"/>
            <p:cNvSpPr/>
            <p:nvPr/>
          </p:nvSpPr>
          <p:spPr>
            <a:xfrm>
              <a:off x="4643438" y="1785932"/>
              <a:ext cx="3000396" cy="2077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33" dirty="0" smtClean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TVB</a:t>
              </a:r>
              <a:r>
                <a:rPr lang="zh-CN" altLang="en-US" sz="1333" dirty="0" smtClean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电视台遇到过一条无法执行的</a:t>
              </a:r>
              <a:r>
                <a:rPr lang="en-US" altLang="zh-CN" sz="1333" dirty="0" smtClean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SQL</a:t>
              </a:r>
              <a:r>
                <a:rPr lang="zh-CN" altLang="en-US" sz="1333" dirty="0" smtClean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语句：</a:t>
              </a:r>
              <a:endParaRPr lang="en-US" altLang="zh-CN" sz="1333" dirty="0" smtClean="0">
                <a:solidFill>
                  <a:srgbClr val="2B816D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100" dirty="0" smtClean="0">
                  <a:solidFill>
                    <a:schemeClr val="bg2">
                      <a:lumMod val="2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SELECT </a:t>
              </a:r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* FROM ET_OBJECT WHERE FOLDERID &gt; 0 AND OBJECTTYPE != 8 AND UPPER(OBJECTNAME) LIKE '%900088881%'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UNION SELECT * FROM ET_OBJECT WHERE FOLDERID &gt; 0 AND OBJECTTYPE != 8 AND UPPER(OBJECTNOTE) LIKE '%900088881%'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UNION SELECT * FROM ET_OBJECT WHERE FOLDERID &gt; 0 AND OBJECTTYPE != 8 AND UPPER(DFN) LIKE '%900088881%'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UNION SELECT * FROM ET_OBJECT WHERE FOLDERID &gt; 0 AND OBJECTTYPE != 8 AND PROGRAMNO LIKE '%900088881%'</a:t>
              </a:r>
            </a:p>
            <a:p>
              <a:r>
                <a:rPr lang="zh-CN" altLang="en-US" sz="1333" dirty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从这条语句分析业务应该是需要在素材名、素材说明、项目名、节目代码中检索包含</a:t>
              </a:r>
              <a:r>
                <a:rPr lang="en-US" altLang="zh-CN" sz="1333" dirty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900088881</a:t>
              </a:r>
              <a:r>
                <a:rPr lang="zh-CN" altLang="en-US" sz="1333" dirty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字符串的数据。这条</a:t>
              </a:r>
              <a:r>
                <a:rPr lang="en-US" altLang="zh-CN" sz="1333" dirty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SQL</a:t>
              </a:r>
              <a:r>
                <a:rPr lang="zh-CN" altLang="en-US" sz="1333" dirty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语句由于数据量的增加</a:t>
              </a:r>
              <a:r>
                <a:rPr lang="zh-CN" altLang="en-US" sz="1333" dirty="0" smtClean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，</a:t>
              </a:r>
              <a:r>
                <a:rPr lang="zh-CN" altLang="en-US" sz="1333" dirty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执</a:t>
              </a:r>
              <a:r>
                <a:rPr lang="zh-CN" altLang="en-US" sz="1333" dirty="0" smtClean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行时间长，直</a:t>
              </a:r>
              <a:r>
                <a:rPr lang="zh-CN" altLang="en-US" sz="1333" dirty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接导致在</a:t>
              </a:r>
              <a:r>
                <a:rPr lang="en-US" altLang="zh-CN" sz="1333" dirty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DB2</a:t>
              </a:r>
              <a:r>
                <a:rPr lang="zh-CN" altLang="en-US" sz="1333" dirty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数据库上</a:t>
              </a:r>
              <a:r>
                <a:rPr lang="zh-CN" altLang="en-US" sz="1400" b="1" dirty="0">
                  <a:solidFill>
                    <a:schemeClr val="bg2">
                      <a:lumMod val="2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无法正确执行</a:t>
              </a:r>
              <a:r>
                <a:rPr lang="zh-CN" altLang="en-US" sz="1333" dirty="0">
                  <a:solidFill>
                    <a:srgbClr val="2B816D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。</a:t>
              </a:r>
              <a:endParaRPr lang="ms-MY" sz="1333" dirty="0">
                <a:solidFill>
                  <a:srgbClr val="2B816D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0" name="Group 51"/>
          <p:cNvGrpSpPr/>
          <p:nvPr/>
        </p:nvGrpSpPr>
        <p:grpSpPr>
          <a:xfrm>
            <a:off x="1327455" y="4596818"/>
            <a:ext cx="9400794" cy="1440491"/>
            <a:chOff x="4500562" y="3214692"/>
            <a:chExt cx="7050596" cy="1080368"/>
          </a:xfrm>
        </p:grpSpPr>
        <p:sp>
          <p:nvSpPr>
            <p:cNvPr id="41" name="Rectangle 103"/>
            <p:cNvSpPr/>
            <p:nvPr/>
          </p:nvSpPr>
          <p:spPr>
            <a:xfrm>
              <a:off x="4500562" y="3571881"/>
              <a:ext cx="7050596" cy="7231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333" smtClean="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将</a:t>
              </a:r>
              <a:r>
                <a:rPr lang="en-US" altLang="zh-CN" sz="1333" smtClean="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SQL</a:t>
              </a:r>
              <a:r>
                <a:rPr lang="zh-CN" altLang="en-US" sz="1333" smtClean="0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语句修改为如下方式：</a:t>
              </a:r>
              <a:endParaRPr lang="en-US" altLang="zh-CN" sz="1333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>
                <a:lnSpc>
                  <a:spcPts val="1800"/>
                </a:lnSpc>
              </a:pPr>
              <a:r>
                <a:rPr lang="en-US" sz="1100">
                  <a:solidFill>
                    <a:schemeClr val="bg2">
                      <a:lumMod val="2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SELECT * FROM ET_OBJECT WHERE FOLDERID &gt; 0 AND OBJECTTYPE != 8 AND (OBJECTNAME LIKE '%900088881%' OR OBJECTNOTE LIKE '%900088881%' OR DFN LIKE '%900088881%' OR PROGRAMNO LIKE '%900088881%')</a:t>
              </a:r>
            </a:p>
            <a:p>
              <a:r>
                <a:rPr lang="zh-CN" altLang="en-US" sz="1333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然后分别在</a:t>
              </a:r>
              <a:r>
                <a:rPr lang="ms-MY" sz="1333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OBJECTNAME、OBJECTNOTE、DFN</a:t>
              </a:r>
              <a:r>
                <a:rPr lang="zh-CN" altLang="en-US" sz="1333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和</a:t>
              </a:r>
              <a:r>
                <a:rPr lang="ms-MY" sz="1333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PROGRAMNO</a:t>
              </a:r>
              <a:r>
                <a:rPr lang="zh-CN" altLang="en-US" sz="1333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字段建立</a:t>
              </a:r>
              <a:r>
                <a:rPr lang="zh-CN" altLang="en-US" sz="1333" b="1">
                  <a:solidFill>
                    <a:schemeClr val="bg2">
                      <a:lumMod val="2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字符串索引</a:t>
              </a:r>
              <a:r>
                <a:rPr lang="zh-CN" altLang="en-US" sz="1333">
                  <a:solidFill>
                    <a:schemeClr val="bg1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即可解决。</a:t>
              </a:r>
              <a:endParaRPr lang="ms-MY" sz="1333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2" name="Rectangle 105"/>
            <p:cNvSpPr/>
            <p:nvPr/>
          </p:nvSpPr>
          <p:spPr>
            <a:xfrm>
              <a:off x="4500562" y="3214692"/>
              <a:ext cx="1479011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67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Vernox</a:t>
              </a:r>
              <a:r>
                <a:rPr lang="zh-CN" altLang="en-US" sz="1867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如何解决</a:t>
              </a:r>
              <a:endParaRPr lang="en-US" sz="1867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aphicFrame>
        <p:nvGraphicFramePr>
          <p:cNvPr id="43" name="Chart 213"/>
          <p:cNvGraphicFramePr/>
          <p:nvPr>
            <p:extLst>
              <p:ext uri="{D42A27DB-BD31-4B8C-83A1-F6EECF244321}">
                <p14:modId xmlns:p14="http://schemas.microsoft.com/office/powerpoint/2010/main" val="3060651315"/>
              </p:ext>
            </p:extLst>
          </p:nvPr>
        </p:nvGraphicFramePr>
        <p:xfrm>
          <a:off x="8477267" y="5524515"/>
          <a:ext cx="1556029" cy="120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1450848" y="3799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实例举证</a:t>
            </a:r>
            <a:endParaRPr lang="zh-CN" altLang="en-US" sz="28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10"/>
          <p:cNvSpPr>
            <a:spLocks noEditPoints="1"/>
          </p:cNvSpPr>
          <p:nvPr/>
        </p:nvSpPr>
        <p:spPr bwMode="auto">
          <a:xfrm>
            <a:off x="1204063" y="516523"/>
            <a:ext cx="246785" cy="250141"/>
          </a:xfrm>
          <a:custGeom>
            <a:avLst/>
            <a:gdLst>
              <a:gd name="T0" fmla="*/ 71437 w 35"/>
              <a:gd name="T1" fmla="*/ 62049 h 35"/>
              <a:gd name="T2" fmla="*/ 13607 w 35"/>
              <a:gd name="T3" fmla="*/ 120650 h 35"/>
              <a:gd name="T4" fmla="*/ 10205 w 35"/>
              <a:gd name="T5" fmla="*/ 120650 h 35"/>
              <a:gd name="T6" fmla="*/ 6804 w 35"/>
              <a:gd name="T7" fmla="*/ 120650 h 35"/>
              <a:gd name="T8" fmla="*/ 3402 w 35"/>
              <a:gd name="T9" fmla="*/ 113756 h 35"/>
              <a:gd name="T10" fmla="*/ 0 w 35"/>
              <a:gd name="T11" fmla="*/ 110309 h 35"/>
              <a:gd name="T12" fmla="*/ 3402 w 35"/>
              <a:gd name="T13" fmla="*/ 106861 h 35"/>
              <a:gd name="T14" fmla="*/ 51027 w 35"/>
              <a:gd name="T15" fmla="*/ 58601 h 35"/>
              <a:gd name="T16" fmla="*/ 3402 w 35"/>
              <a:gd name="T17" fmla="*/ 10341 h 35"/>
              <a:gd name="T18" fmla="*/ 0 w 35"/>
              <a:gd name="T19" fmla="*/ 10341 h 35"/>
              <a:gd name="T20" fmla="*/ 3402 w 35"/>
              <a:gd name="T21" fmla="*/ 6894 h 35"/>
              <a:gd name="T22" fmla="*/ 6804 w 35"/>
              <a:gd name="T23" fmla="*/ 0 h 35"/>
              <a:gd name="T24" fmla="*/ 10205 w 35"/>
              <a:gd name="T25" fmla="*/ 0 h 35"/>
              <a:gd name="T26" fmla="*/ 13607 w 35"/>
              <a:gd name="T27" fmla="*/ 0 h 35"/>
              <a:gd name="T28" fmla="*/ 71437 w 35"/>
              <a:gd name="T29" fmla="*/ 58601 h 35"/>
              <a:gd name="T30" fmla="*/ 71437 w 35"/>
              <a:gd name="T31" fmla="*/ 58601 h 35"/>
              <a:gd name="T32" fmla="*/ 71437 w 35"/>
              <a:gd name="T33" fmla="*/ 62049 h 35"/>
              <a:gd name="T34" fmla="*/ 115660 w 35"/>
              <a:gd name="T35" fmla="*/ 62049 h 35"/>
              <a:gd name="T36" fmla="*/ 61232 w 35"/>
              <a:gd name="T37" fmla="*/ 120650 h 35"/>
              <a:gd name="T38" fmla="*/ 57830 w 35"/>
              <a:gd name="T39" fmla="*/ 120650 h 35"/>
              <a:gd name="T40" fmla="*/ 54428 w 35"/>
              <a:gd name="T41" fmla="*/ 120650 h 35"/>
              <a:gd name="T42" fmla="*/ 47625 w 35"/>
              <a:gd name="T43" fmla="*/ 113756 h 35"/>
              <a:gd name="T44" fmla="*/ 47625 w 35"/>
              <a:gd name="T45" fmla="*/ 110309 h 35"/>
              <a:gd name="T46" fmla="*/ 47625 w 35"/>
              <a:gd name="T47" fmla="*/ 106861 h 35"/>
              <a:gd name="T48" fmla="*/ 95250 w 35"/>
              <a:gd name="T49" fmla="*/ 58601 h 35"/>
              <a:gd name="T50" fmla="*/ 47625 w 35"/>
              <a:gd name="T51" fmla="*/ 10341 h 35"/>
              <a:gd name="T52" fmla="*/ 47625 w 35"/>
              <a:gd name="T53" fmla="*/ 10341 h 35"/>
              <a:gd name="T54" fmla="*/ 47625 w 35"/>
              <a:gd name="T55" fmla="*/ 6894 h 35"/>
              <a:gd name="T56" fmla="*/ 54428 w 35"/>
              <a:gd name="T57" fmla="*/ 0 h 35"/>
              <a:gd name="T58" fmla="*/ 57830 w 35"/>
              <a:gd name="T59" fmla="*/ 0 h 35"/>
              <a:gd name="T60" fmla="*/ 61232 w 35"/>
              <a:gd name="T61" fmla="*/ 0 h 35"/>
              <a:gd name="T62" fmla="*/ 115660 w 35"/>
              <a:gd name="T63" fmla="*/ 58601 h 35"/>
              <a:gd name="T64" fmla="*/ 119062 w 35"/>
              <a:gd name="T65" fmla="*/ 58601 h 35"/>
              <a:gd name="T66" fmla="*/ 115660 w 35"/>
              <a:gd name="T67" fmla="*/ 62049 h 3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5" h="35">
                <a:moveTo>
                  <a:pt x="21" y="18"/>
                </a:move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3" y="35"/>
                  <a:pt x="3" y="35"/>
                </a:cubicBezTo>
                <a:cubicBezTo>
                  <a:pt x="3" y="35"/>
                  <a:pt x="3" y="35"/>
                  <a:pt x="2" y="35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3"/>
                  <a:pt x="0" y="32"/>
                </a:cubicBezTo>
                <a:cubicBezTo>
                  <a:pt x="0" y="32"/>
                  <a:pt x="0" y="32"/>
                  <a:pt x="1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34" y="18"/>
                </a:move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7" y="35"/>
                  <a:pt x="17" y="35"/>
                </a:cubicBezTo>
                <a:cubicBezTo>
                  <a:pt x="17" y="35"/>
                  <a:pt x="16" y="35"/>
                  <a:pt x="16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3"/>
                  <a:pt x="14" y="32"/>
                </a:cubicBezTo>
                <a:cubicBezTo>
                  <a:pt x="14" y="32"/>
                  <a:pt x="14" y="32"/>
                  <a:pt x="14" y="31"/>
                </a:cubicBezTo>
                <a:cubicBezTo>
                  <a:pt x="28" y="17"/>
                  <a:pt x="28" y="17"/>
                  <a:pt x="28" y="17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2"/>
                  <a:pt x="14" y="2"/>
                  <a:pt x="14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0"/>
                </a:cubicBezTo>
                <a:cubicBezTo>
                  <a:pt x="17" y="0"/>
                  <a:pt x="18" y="0"/>
                  <a:pt x="18" y="0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8"/>
                  <a:pt x="35" y="18"/>
                  <a:pt x="34" y="1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lIns="243755" tIns="121877" rIns="243755" bIns="121877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773" fontAlgn="base">
              <a:spcBef>
                <a:spcPct val="0"/>
              </a:spcBef>
              <a:spcAft>
                <a:spcPct val="0"/>
              </a:spcAft>
            </a:pPr>
            <a:endParaRPr lang="zh-CN" altLang="en-US" sz="4800">
              <a:solidFill>
                <a:schemeClr val="bg2">
                  <a:lumMod val="25000"/>
                </a:schemeClr>
              </a:solidFill>
              <a:ea typeface="MS PGothic" pitchFamily="34" charset="-128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5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7"/>
          <p:cNvSpPr/>
          <p:nvPr/>
        </p:nvSpPr>
        <p:spPr>
          <a:xfrm rot="2881072" flipV="1">
            <a:off x="4582320" y="4337415"/>
            <a:ext cx="657770" cy="836894"/>
          </a:xfrm>
          <a:prstGeom prst="triangle">
            <a:avLst/>
          </a:prstGeom>
          <a:solidFill>
            <a:srgbClr val="D3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Isosceles Triangle 8"/>
          <p:cNvSpPr/>
          <p:nvPr/>
        </p:nvSpPr>
        <p:spPr>
          <a:xfrm rot="2881072" flipV="1">
            <a:off x="4592962" y="4754170"/>
            <a:ext cx="265230" cy="33745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Oval 9"/>
          <p:cNvSpPr/>
          <p:nvPr/>
        </p:nvSpPr>
        <p:spPr>
          <a:xfrm rot="2881072">
            <a:off x="5143387" y="3942900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10"/>
          <p:cNvSpPr/>
          <p:nvPr/>
        </p:nvSpPr>
        <p:spPr>
          <a:xfrm rot="2881072">
            <a:off x="5357705" y="4179139"/>
            <a:ext cx="95276" cy="952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Oval 11"/>
          <p:cNvSpPr/>
          <p:nvPr/>
        </p:nvSpPr>
        <p:spPr>
          <a:xfrm rot="2881072">
            <a:off x="5579751" y="4427834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12"/>
          <p:cNvSpPr/>
          <p:nvPr/>
        </p:nvSpPr>
        <p:spPr>
          <a:xfrm rot="2881072">
            <a:off x="3358285" y="3276630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13"/>
          <p:cNvSpPr/>
          <p:nvPr/>
        </p:nvSpPr>
        <p:spPr>
          <a:xfrm rot="2881072">
            <a:off x="5838799" y="3374753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14"/>
          <p:cNvSpPr/>
          <p:nvPr/>
        </p:nvSpPr>
        <p:spPr>
          <a:xfrm rot="2881072">
            <a:off x="4886068" y="1736543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15"/>
          <p:cNvSpPr/>
          <p:nvPr/>
        </p:nvSpPr>
        <p:spPr>
          <a:xfrm rot="2881072">
            <a:off x="7233154" y="2062445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6"/>
          <p:cNvSpPr/>
          <p:nvPr/>
        </p:nvSpPr>
        <p:spPr>
          <a:xfrm rot="2881072">
            <a:off x="6917035" y="2346901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7"/>
          <p:cNvSpPr/>
          <p:nvPr/>
        </p:nvSpPr>
        <p:spPr>
          <a:xfrm rot="2881072">
            <a:off x="6601321" y="2680988"/>
            <a:ext cx="105312" cy="105312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8"/>
          <p:cNvSpPr/>
          <p:nvPr/>
        </p:nvSpPr>
        <p:spPr>
          <a:xfrm rot="2881072">
            <a:off x="7653425" y="2529496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9"/>
          <p:cNvSpPr/>
          <p:nvPr/>
        </p:nvSpPr>
        <p:spPr>
          <a:xfrm rot="2881072">
            <a:off x="7489793" y="2315688"/>
            <a:ext cx="105312" cy="105312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20"/>
          <p:cNvSpPr/>
          <p:nvPr/>
        </p:nvSpPr>
        <p:spPr>
          <a:xfrm rot="2881072">
            <a:off x="7083836" y="3135962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21"/>
          <p:cNvSpPr/>
          <p:nvPr/>
        </p:nvSpPr>
        <p:spPr>
          <a:xfrm rot="2881072">
            <a:off x="8456210" y="3566470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22"/>
          <p:cNvSpPr/>
          <p:nvPr/>
        </p:nvSpPr>
        <p:spPr>
          <a:xfrm rot="2881072">
            <a:off x="6859094" y="3276629"/>
            <a:ext cx="170121" cy="170121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23"/>
          <p:cNvSpPr/>
          <p:nvPr/>
        </p:nvSpPr>
        <p:spPr>
          <a:xfrm rot="2881072">
            <a:off x="6995693" y="5227582"/>
            <a:ext cx="105312" cy="105312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24"/>
          <p:cNvSpPr/>
          <p:nvPr/>
        </p:nvSpPr>
        <p:spPr>
          <a:xfrm rot="2881072">
            <a:off x="6195187" y="3874039"/>
            <a:ext cx="170121" cy="170121"/>
          </a:xfrm>
          <a:prstGeom prst="ellipse">
            <a:avLst/>
          </a:prstGeom>
          <a:solidFill>
            <a:srgbClr val="2B8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25"/>
          <p:cNvSpPr/>
          <p:nvPr/>
        </p:nvSpPr>
        <p:spPr>
          <a:xfrm rot="2881072">
            <a:off x="5877477" y="4221491"/>
            <a:ext cx="105312" cy="105312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6"/>
          <p:cNvSpPr/>
          <p:nvPr/>
        </p:nvSpPr>
        <p:spPr>
          <a:xfrm rot="2881072">
            <a:off x="6675120" y="3025597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7"/>
          <p:cNvSpPr/>
          <p:nvPr/>
        </p:nvSpPr>
        <p:spPr>
          <a:xfrm rot="2881072">
            <a:off x="6440678" y="3268995"/>
            <a:ext cx="170121" cy="170121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8"/>
          <p:cNvSpPr/>
          <p:nvPr/>
        </p:nvSpPr>
        <p:spPr>
          <a:xfrm rot="2881072">
            <a:off x="5817045" y="3548692"/>
            <a:ext cx="247155" cy="247155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9"/>
          <p:cNvSpPr/>
          <p:nvPr/>
        </p:nvSpPr>
        <p:spPr>
          <a:xfrm rot="2881072">
            <a:off x="7154569" y="2439003"/>
            <a:ext cx="247155" cy="247155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30"/>
          <p:cNvSpPr/>
          <p:nvPr/>
        </p:nvSpPr>
        <p:spPr>
          <a:xfrm rot="2881072">
            <a:off x="7036088" y="2865620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31"/>
          <p:cNvSpPr/>
          <p:nvPr/>
        </p:nvSpPr>
        <p:spPr>
          <a:xfrm rot="2881072">
            <a:off x="5629965" y="4061921"/>
            <a:ext cx="170121" cy="170121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32"/>
          <p:cNvSpPr/>
          <p:nvPr/>
        </p:nvSpPr>
        <p:spPr>
          <a:xfrm rot="2881072">
            <a:off x="6172859" y="3359046"/>
            <a:ext cx="105312" cy="1053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8" name="Straight Connector 33"/>
          <p:cNvCxnSpPr>
            <a:stCxn id="4" idx="6"/>
            <a:endCxn id="5" idx="2"/>
          </p:cNvCxnSpPr>
          <p:nvPr/>
        </p:nvCxnSpPr>
        <p:spPr>
          <a:xfrm rot="2881072">
            <a:off x="5262702" y="4140532"/>
            <a:ext cx="133418" cy="149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4"/>
          <p:cNvCxnSpPr>
            <a:stCxn id="5" idx="6"/>
            <a:endCxn id="6" idx="2"/>
          </p:cNvCxnSpPr>
          <p:nvPr/>
        </p:nvCxnSpPr>
        <p:spPr>
          <a:xfrm rot="2881072" flipV="1">
            <a:off x="5395788" y="4355181"/>
            <a:ext cx="253546" cy="149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5"/>
          <p:cNvCxnSpPr>
            <a:stCxn id="6" idx="0"/>
            <a:endCxn id="20" idx="4"/>
          </p:cNvCxnSpPr>
          <p:nvPr/>
        </p:nvCxnSpPr>
        <p:spPr>
          <a:xfrm rot="2881072" flipH="1" flipV="1">
            <a:off x="5809516" y="4273079"/>
            <a:ext cx="1" cy="21920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6"/>
          <p:cNvCxnSpPr>
            <a:stCxn id="20" idx="0"/>
            <a:endCxn id="19" idx="4"/>
          </p:cNvCxnSpPr>
          <p:nvPr/>
        </p:nvCxnSpPr>
        <p:spPr>
          <a:xfrm rot="2881072" flipV="1">
            <a:off x="6093147" y="3960821"/>
            <a:ext cx="0" cy="33327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7"/>
          <p:cNvCxnSpPr>
            <a:stCxn id="19" idx="0"/>
            <a:endCxn id="18" idx="4"/>
          </p:cNvCxnSpPr>
          <p:nvPr/>
        </p:nvCxnSpPr>
        <p:spPr>
          <a:xfrm>
            <a:off x="6343479" y="3902203"/>
            <a:ext cx="665729" cy="141325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8"/>
          <p:cNvCxnSpPr>
            <a:stCxn id="18" idx="0"/>
            <a:endCxn id="17" idx="4"/>
          </p:cNvCxnSpPr>
          <p:nvPr/>
        </p:nvCxnSpPr>
        <p:spPr>
          <a:xfrm flipH="1" flipV="1">
            <a:off x="6880925" y="3418586"/>
            <a:ext cx="206566" cy="182643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9"/>
          <p:cNvCxnSpPr>
            <a:stCxn id="17" idx="0"/>
            <a:endCxn id="15" idx="4"/>
          </p:cNvCxnSpPr>
          <p:nvPr/>
        </p:nvCxnSpPr>
        <p:spPr>
          <a:xfrm rot="2881072" flipH="1" flipV="1">
            <a:off x="7052367" y="3203804"/>
            <a:ext cx="1" cy="12102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40"/>
          <p:cNvCxnSpPr>
            <a:stCxn id="15" idx="0"/>
            <a:endCxn id="16" idx="4"/>
          </p:cNvCxnSpPr>
          <p:nvPr/>
        </p:nvCxnSpPr>
        <p:spPr>
          <a:xfrm>
            <a:off x="7175635" y="3153396"/>
            <a:ext cx="1302406" cy="55503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1"/>
          <p:cNvCxnSpPr>
            <a:stCxn id="16" idx="0"/>
            <a:endCxn id="13" idx="4"/>
          </p:cNvCxnSpPr>
          <p:nvPr/>
        </p:nvCxnSpPr>
        <p:spPr>
          <a:xfrm flipH="1" flipV="1">
            <a:off x="7675256" y="2671455"/>
            <a:ext cx="929245" cy="92318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2"/>
          <p:cNvCxnSpPr>
            <a:stCxn id="13" idx="2"/>
            <a:endCxn id="14" idx="6"/>
          </p:cNvCxnSpPr>
          <p:nvPr/>
        </p:nvCxnSpPr>
        <p:spPr>
          <a:xfrm rot="2881072" flipH="1" flipV="1">
            <a:off x="7541412" y="2469923"/>
            <a:ext cx="176435" cy="1896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3"/>
          <p:cNvCxnSpPr>
            <a:stCxn id="14" idx="2"/>
            <a:endCxn id="10" idx="6"/>
          </p:cNvCxnSpPr>
          <p:nvPr/>
        </p:nvCxnSpPr>
        <p:spPr>
          <a:xfrm rot="2881072" flipH="1">
            <a:off x="7352952" y="2260486"/>
            <a:ext cx="176435" cy="1896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4"/>
          <p:cNvCxnSpPr>
            <a:stCxn id="10" idx="4"/>
            <a:endCxn id="11" idx="0"/>
          </p:cNvCxnSpPr>
          <p:nvPr/>
        </p:nvCxnSpPr>
        <p:spPr>
          <a:xfrm rot="2881072">
            <a:off x="7160155" y="2162164"/>
            <a:ext cx="0" cy="25513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5"/>
          <p:cNvCxnSpPr>
            <a:stCxn id="11" idx="4"/>
            <a:endCxn id="12" idx="0"/>
          </p:cNvCxnSpPr>
          <p:nvPr/>
        </p:nvCxnSpPr>
        <p:spPr>
          <a:xfrm rot="2881072" flipH="1">
            <a:off x="6811693" y="2432214"/>
            <a:ext cx="8600" cy="32285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6"/>
          <p:cNvCxnSpPr>
            <a:stCxn id="12" idx="4"/>
            <a:endCxn id="9" idx="0"/>
          </p:cNvCxnSpPr>
          <p:nvPr/>
        </p:nvCxnSpPr>
        <p:spPr>
          <a:xfrm flipH="1" flipV="1">
            <a:off x="5034359" y="1764707"/>
            <a:ext cx="1580476" cy="100415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7"/>
          <p:cNvCxnSpPr>
            <a:stCxn id="9" idx="4"/>
            <a:endCxn id="8" idx="0"/>
          </p:cNvCxnSpPr>
          <p:nvPr/>
        </p:nvCxnSpPr>
        <p:spPr>
          <a:xfrm>
            <a:off x="4907899" y="1878501"/>
            <a:ext cx="1022698" cy="151368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8"/>
          <p:cNvCxnSpPr>
            <a:stCxn id="8" idx="4"/>
            <a:endCxn id="7" idx="0"/>
          </p:cNvCxnSpPr>
          <p:nvPr/>
        </p:nvCxnSpPr>
        <p:spPr>
          <a:xfrm flipH="1" flipV="1">
            <a:off x="3506576" y="3304794"/>
            <a:ext cx="2345737" cy="15783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9"/>
          <p:cNvCxnSpPr>
            <a:stCxn id="7" idx="4"/>
            <a:endCxn id="4" idx="0"/>
          </p:cNvCxnSpPr>
          <p:nvPr/>
        </p:nvCxnSpPr>
        <p:spPr>
          <a:xfrm>
            <a:off x="3380116" y="3418588"/>
            <a:ext cx="1911562" cy="55247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50"/>
          <p:cNvCxnSpPr>
            <a:stCxn id="4" idx="7"/>
            <a:endCxn id="26" idx="2"/>
          </p:cNvCxnSpPr>
          <p:nvPr/>
        </p:nvCxnSpPr>
        <p:spPr>
          <a:xfrm rot="2881072" flipV="1">
            <a:off x="5351390" y="3947125"/>
            <a:ext cx="268739" cy="22193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51"/>
          <p:cNvCxnSpPr>
            <a:stCxn id="26" idx="6"/>
            <a:endCxn id="6" idx="1"/>
          </p:cNvCxnSpPr>
          <p:nvPr/>
        </p:nvCxnSpPr>
        <p:spPr>
          <a:xfrm rot="2881072">
            <a:off x="5674002" y="4208113"/>
            <a:ext cx="93208" cy="22193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52"/>
          <p:cNvCxnSpPr>
            <a:stCxn id="26" idx="4"/>
            <a:endCxn id="5" idx="7"/>
          </p:cNvCxnSpPr>
          <p:nvPr/>
        </p:nvCxnSpPr>
        <p:spPr>
          <a:xfrm rot="2881072" flipH="1">
            <a:off x="5495283" y="4134165"/>
            <a:ext cx="114145" cy="16483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53"/>
          <p:cNvCxnSpPr>
            <a:stCxn id="26" idx="1"/>
            <a:endCxn id="7" idx="6"/>
          </p:cNvCxnSpPr>
          <p:nvPr/>
        </p:nvCxnSpPr>
        <p:spPr>
          <a:xfrm flipH="1" flipV="1">
            <a:off x="3500242" y="3424921"/>
            <a:ext cx="2219262" cy="63711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54"/>
          <p:cNvCxnSpPr>
            <a:stCxn id="7" idx="7"/>
            <a:endCxn id="23" idx="3"/>
          </p:cNvCxnSpPr>
          <p:nvPr/>
        </p:nvCxnSpPr>
        <p:spPr>
          <a:xfrm>
            <a:off x="3528288" y="3366169"/>
            <a:ext cx="2288928" cy="29959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5"/>
          <p:cNvCxnSpPr>
            <a:stCxn id="23" idx="6"/>
            <a:endCxn id="19" idx="2"/>
          </p:cNvCxnSpPr>
          <p:nvPr/>
        </p:nvCxnSpPr>
        <p:spPr>
          <a:xfrm rot="2881072" flipV="1">
            <a:off x="6007441" y="3799699"/>
            <a:ext cx="231753" cy="6060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6"/>
          <p:cNvCxnSpPr>
            <a:stCxn id="20" idx="1"/>
            <a:endCxn id="23" idx="5"/>
          </p:cNvCxnSpPr>
          <p:nvPr/>
        </p:nvCxnSpPr>
        <p:spPr>
          <a:xfrm rot="2881072" flipH="1" flipV="1">
            <a:off x="5775623" y="3865731"/>
            <a:ext cx="315776" cy="28577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7"/>
          <p:cNvCxnSpPr>
            <a:stCxn id="26" idx="0"/>
            <a:endCxn id="19" idx="3"/>
          </p:cNvCxnSpPr>
          <p:nvPr/>
        </p:nvCxnSpPr>
        <p:spPr>
          <a:xfrm rot="2881072" flipV="1">
            <a:off x="5897648" y="3822039"/>
            <a:ext cx="178267" cy="40062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8"/>
          <p:cNvCxnSpPr>
            <a:stCxn id="19" idx="1"/>
            <a:endCxn id="27" idx="5"/>
          </p:cNvCxnSpPr>
          <p:nvPr/>
        </p:nvCxnSpPr>
        <p:spPr>
          <a:xfrm rot="2881072" flipH="1" flipV="1">
            <a:off x="6080664" y="3555177"/>
            <a:ext cx="346141" cy="22808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9"/>
          <p:cNvCxnSpPr>
            <a:stCxn id="8" idx="7"/>
            <a:endCxn id="27" idx="3"/>
          </p:cNvCxnSpPr>
          <p:nvPr/>
        </p:nvCxnSpPr>
        <p:spPr>
          <a:xfrm rot="2881072" flipV="1">
            <a:off x="5989830" y="3327373"/>
            <a:ext cx="137310" cy="18436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0"/>
          <p:cNvCxnSpPr>
            <a:stCxn id="27" idx="7"/>
            <a:endCxn id="22" idx="3"/>
          </p:cNvCxnSpPr>
          <p:nvPr/>
        </p:nvCxnSpPr>
        <p:spPr>
          <a:xfrm rot="2881072" flipV="1">
            <a:off x="6329153" y="3299850"/>
            <a:ext cx="60588" cy="164352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1"/>
          <p:cNvCxnSpPr>
            <a:stCxn id="18" idx="1"/>
            <a:endCxn id="22" idx="5"/>
          </p:cNvCxnSpPr>
          <p:nvPr/>
        </p:nvCxnSpPr>
        <p:spPr>
          <a:xfrm flipH="1" flipV="1">
            <a:off x="6521260" y="3438998"/>
            <a:ext cx="529862" cy="178865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2"/>
          <p:cNvCxnSpPr>
            <a:stCxn id="23" idx="0"/>
            <a:endCxn id="27" idx="4"/>
          </p:cNvCxnSpPr>
          <p:nvPr/>
        </p:nvCxnSpPr>
        <p:spPr>
          <a:xfrm rot="2881072" flipH="1" flipV="1">
            <a:off x="6107864" y="3413349"/>
            <a:ext cx="3130" cy="20983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3"/>
          <p:cNvCxnSpPr>
            <a:stCxn id="27" idx="0"/>
            <a:endCxn id="9" idx="5"/>
          </p:cNvCxnSpPr>
          <p:nvPr/>
        </p:nvCxnSpPr>
        <p:spPr>
          <a:xfrm flipH="1" flipV="1">
            <a:off x="4966650" y="1906546"/>
            <a:ext cx="1298007" cy="146993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64"/>
          <p:cNvCxnSpPr>
            <a:stCxn id="9" idx="7"/>
            <a:endCxn id="21" idx="3"/>
          </p:cNvCxnSpPr>
          <p:nvPr/>
        </p:nvCxnSpPr>
        <p:spPr>
          <a:xfrm>
            <a:off x="5056071" y="1826082"/>
            <a:ext cx="1619123" cy="124939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65"/>
          <p:cNvCxnSpPr>
            <a:stCxn id="21" idx="1"/>
            <a:endCxn id="12" idx="6"/>
          </p:cNvCxnSpPr>
          <p:nvPr/>
        </p:nvCxnSpPr>
        <p:spPr>
          <a:xfrm rot="2881072" flipH="1" flipV="1">
            <a:off x="6602053" y="2830020"/>
            <a:ext cx="215641" cy="138417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6"/>
          <p:cNvCxnSpPr>
            <a:stCxn id="12" idx="7"/>
            <a:endCxn id="25" idx="2"/>
          </p:cNvCxnSpPr>
          <p:nvPr/>
        </p:nvCxnSpPr>
        <p:spPr>
          <a:xfrm rot="2881072" flipV="1">
            <a:off x="6710955" y="2726548"/>
            <a:ext cx="338173" cy="162453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7"/>
          <p:cNvCxnSpPr>
            <a:stCxn id="21" idx="0"/>
            <a:endCxn id="25" idx="4"/>
          </p:cNvCxnSpPr>
          <p:nvPr/>
        </p:nvCxnSpPr>
        <p:spPr>
          <a:xfrm rot="2881072" flipV="1">
            <a:off x="6846994" y="2863252"/>
            <a:ext cx="122532" cy="27002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8"/>
          <p:cNvCxnSpPr>
            <a:stCxn id="22" idx="0"/>
            <a:endCxn id="21" idx="5"/>
          </p:cNvCxnSpPr>
          <p:nvPr/>
        </p:nvCxnSpPr>
        <p:spPr>
          <a:xfrm rot="2881072" flipH="1" flipV="1">
            <a:off x="6640664" y="3107809"/>
            <a:ext cx="32644" cy="21237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9"/>
          <p:cNvCxnSpPr>
            <a:stCxn id="21" idx="7"/>
            <a:endCxn id="15" idx="2"/>
          </p:cNvCxnSpPr>
          <p:nvPr/>
        </p:nvCxnSpPr>
        <p:spPr>
          <a:xfrm rot="2881072" flipV="1">
            <a:off x="6808044" y="3018868"/>
            <a:ext cx="265541" cy="19276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70"/>
          <p:cNvCxnSpPr>
            <a:stCxn id="15" idx="1"/>
            <a:endCxn id="25" idx="6"/>
          </p:cNvCxnSpPr>
          <p:nvPr/>
        </p:nvCxnSpPr>
        <p:spPr>
          <a:xfrm rot="2881072" flipH="1" flipV="1">
            <a:off x="7060111" y="2992674"/>
            <a:ext cx="143009" cy="10810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71"/>
          <p:cNvCxnSpPr>
            <a:stCxn id="25" idx="7"/>
            <a:endCxn id="16" idx="3"/>
          </p:cNvCxnSpPr>
          <p:nvPr/>
        </p:nvCxnSpPr>
        <p:spPr>
          <a:xfrm>
            <a:off x="7141326" y="2921047"/>
            <a:ext cx="1315001" cy="72600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72"/>
          <p:cNvCxnSpPr>
            <a:stCxn id="25" idx="1"/>
            <a:endCxn id="24" idx="4"/>
          </p:cNvCxnSpPr>
          <p:nvPr/>
        </p:nvCxnSpPr>
        <p:spPr>
          <a:xfrm rot="2881072" flipH="1" flipV="1">
            <a:off x="7088659" y="2646515"/>
            <a:ext cx="100483" cy="21790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73"/>
          <p:cNvCxnSpPr>
            <a:stCxn id="11" idx="7"/>
            <a:endCxn id="24" idx="2"/>
          </p:cNvCxnSpPr>
          <p:nvPr/>
        </p:nvCxnSpPr>
        <p:spPr>
          <a:xfrm rot="2881072" flipV="1">
            <a:off x="7092250" y="2424737"/>
            <a:ext cx="98022" cy="5768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74"/>
          <p:cNvCxnSpPr>
            <a:stCxn id="24" idx="1"/>
            <a:endCxn id="10" idx="5"/>
          </p:cNvCxnSpPr>
          <p:nvPr/>
        </p:nvCxnSpPr>
        <p:spPr>
          <a:xfrm rot="2881072" flipH="1" flipV="1">
            <a:off x="7232086" y="2255861"/>
            <a:ext cx="134217" cy="15989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75"/>
          <p:cNvCxnSpPr>
            <a:stCxn id="24" idx="0"/>
            <a:endCxn id="14" idx="4"/>
          </p:cNvCxnSpPr>
          <p:nvPr/>
        </p:nvCxnSpPr>
        <p:spPr>
          <a:xfrm rot="2881072" flipV="1">
            <a:off x="7420455" y="2366663"/>
            <a:ext cx="32405" cy="15016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6"/>
          <p:cNvCxnSpPr>
            <a:stCxn id="24" idx="7"/>
            <a:endCxn id="13" idx="3"/>
          </p:cNvCxnSpPr>
          <p:nvPr/>
        </p:nvCxnSpPr>
        <p:spPr>
          <a:xfrm rot="2881072" flipV="1">
            <a:off x="7428034" y="2509633"/>
            <a:ext cx="199028" cy="15989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7"/>
          <p:cNvCxnSpPr>
            <a:stCxn id="24" idx="6"/>
            <a:endCxn id="16" idx="1"/>
          </p:cNvCxnSpPr>
          <p:nvPr/>
        </p:nvCxnSpPr>
        <p:spPr>
          <a:xfrm>
            <a:off x="7360807" y="2654444"/>
            <a:ext cx="1184942" cy="912145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8"/>
          <p:cNvSpPr/>
          <p:nvPr/>
        </p:nvSpPr>
        <p:spPr>
          <a:xfrm rot="2881072">
            <a:off x="4720861" y="4766895"/>
            <a:ext cx="260282" cy="862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10"/>
          <p:cNvSpPr txBox="1"/>
          <p:nvPr/>
        </p:nvSpPr>
        <p:spPr>
          <a:xfrm>
            <a:off x="8730921" y="3492850"/>
            <a:ext cx="2711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单机设备</a:t>
            </a:r>
            <a:endParaRPr lang="en-US" sz="1400" b="1" dirty="0">
              <a:solidFill>
                <a:srgbClr val="45C1A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收、录、编一体的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MSV555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系列，应用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Vernox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节约了业务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成本，可靠且轻量部署。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5" name="TextBox 111"/>
          <p:cNvSpPr txBox="1"/>
          <p:nvPr/>
        </p:nvSpPr>
        <p:spPr>
          <a:xfrm>
            <a:off x="702377" y="3234067"/>
            <a:ext cx="28294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融合媒体中央厨房</a:t>
            </a:r>
            <a:endParaRPr lang="en-US" sz="1400" b="1" dirty="0">
              <a:solidFill>
                <a:srgbClr val="45C1A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全媒体采编发一体化平台，内容库，基础数据，指挥策划，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取代目前使用的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MySQL+MongoDB+Redis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，性能提升，功能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增加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6" name="TextBox 112"/>
          <p:cNvSpPr txBox="1"/>
          <p:nvPr/>
        </p:nvSpPr>
        <p:spPr>
          <a:xfrm>
            <a:off x="2075935" y="1693793"/>
            <a:ext cx="27474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电视生产</a:t>
            </a:r>
            <a:r>
              <a:rPr lang="zh-CN" altLang="en-US" sz="1400" b="1" dirty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系统</a:t>
            </a:r>
            <a:endParaRPr lang="en-US" sz="1400" b="1" dirty="0">
              <a:solidFill>
                <a:srgbClr val="45C1A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索贝生产系统中的读稿、查找素材、检索媒资，应用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Vernox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将会给查找速度带来一个质的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飞跃，实现输入字符时同步即时查询的功能。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7" name="TextBox 121"/>
          <p:cNvSpPr txBox="1"/>
          <p:nvPr/>
        </p:nvSpPr>
        <p:spPr>
          <a:xfrm>
            <a:off x="7210856" y="5134341"/>
            <a:ext cx="25019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走得更远</a:t>
            </a:r>
            <a:r>
              <a:rPr lang="mr-IN" altLang="zh-CN" sz="1400" b="1" dirty="0" smtClean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…</a:t>
            </a:r>
            <a:endParaRPr lang="en-US" altLang="zh-CN" sz="1400" b="1" dirty="0" smtClean="0">
              <a:solidFill>
                <a:srgbClr val="45C1A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拥抱数据时代，媒体业务之外大有可为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0" name="Rectangle 15"/>
          <p:cNvSpPr/>
          <p:nvPr/>
        </p:nvSpPr>
        <p:spPr>
          <a:xfrm>
            <a:off x="605410" y="5590933"/>
            <a:ext cx="3774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en-US" sz="1600" noProof="1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V</a:t>
            </a:r>
            <a:r>
              <a:rPr lang="en-US" altLang="zh-CN" sz="1600" noProof="1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ernox </a:t>
            </a:r>
            <a:r>
              <a:rPr lang="zh-CN" altLang="en-US" sz="1600" noProof="1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是新时代新思想的产物，它不是最全面的，但可能是最适合的</a:t>
            </a:r>
            <a:endParaRPr lang="en-US" sz="1600" noProof="1">
              <a:solidFill>
                <a:srgbClr val="2B81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450848" y="3799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280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Freeform 10"/>
          <p:cNvSpPr>
            <a:spLocks noEditPoints="1"/>
          </p:cNvSpPr>
          <p:nvPr/>
        </p:nvSpPr>
        <p:spPr bwMode="auto">
          <a:xfrm>
            <a:off x="1204063" y="516523"/>
            <a:ext cx="246785" cy="250141"/>
          </a:xfrm>
          <a:custGeom>
            <a:avLst/>
            <a:gdLst>
              <a:gd name="T0" fmla="*/ 71437 w 35"/>
              <a:gd name="T1" fmla="*/ 62049 h 35"/>
              <a:gd name="T2" fmla="*/ 13607 w 35"/>
              <a:gd name="T3" fmla="*/ 120650 h 35"/>
              <a:gd name="T4" fmla="*/ 10205 w 35"/>
              <a:gd name="T5" fmla="*/ 120650 h 35"/>
              <a:gd name="T6" fmla="*/ 6804 w 35"/>
              <a:gd name="T7" fmla="*/ 120650 h 35"/>
              <a:gd name="T8" fmla="*/ 3402 w 35"/>
              <a:gd name="T9" fmla="*/ 113756 h 35"/>
              <a:gd name="T10" fmla="*/ 0 w 35"/>
              <a:gd name="T11" fmla="*/ 110309 h 35"/>
              <a:gd name="T12" fmla="*/ 3402 w 35"/>
              <a:gd name="T13" fmla="*/ 106861 h 35"/>
              <a:gd name="T14" fmla="*/ 51027 w 35"/>
              <a:gd name="T15" fmla="*/ 58601 h 35"/>
              <a:gd name="T16" fmla="*/ 3402 w 35"/>
              <a:gd name="T17" fmla="*/ 10341 h 35"/>
              <a:gd name="T18" fmla="*/ 0 w 35"/>
              <a:gd name="T19" fmla="*/ 10341 h 35"/>
              <a:gd name="T20" fmla="*/ 3402 w 35"/>
              <a:gd name="T21" fmla="*/ 6894 h 35"/>
              <a:gd name="T22" fmla="*/ 6804 w 35"/>
              <a:gd name="T23" fmla="*/ 0 h 35"/>
              <a:gd name="T24" fmla="*/ 10205 w 35"/>
              <a:gd name="T25" fmla="*/ 0 h 35"/>
              <a:gd name="T26" fmla="*/ 13607 w 35"/>
              <a:gd name="T27" fmla="*/ 0 h 35"/>
              <a:gd name="T28" fmla="*/ 71437 w 35"/>
              <a:gd name="T29" fmla="*/ 58601 h 35"/>
              <a:gd name="T30" fmla="*/ 71437 w 35"/>
              <a:gd name="T31" fmla="*/ 58601 h 35"/>
              <a:gd name="T32" fmla="*/ 71437 w 35"/>
              <a:gd name="T33" fmla="*/ 62049 h 35"/>
              <a:gd name="T34" fmla="*/ 115660 w 35"/>
              <a:gd name="T35" fmla="*/ 62049 h 35"/>
              <a:gd name="T36" fmla="*/ 61232 w 35"/>
              <a:gd name="T37" fmla="*/ 120650 h 35"/>
              <a:gd name="T38" fmla="*/ 57830 w 35"/>
              <a:gd name="T39" fmla="*/ 120650 h 35"/>
              <a:gd name="T40" fmla="*/ 54428 w 35"/>
              <a:gd name="T41" fmla="*/ 120650 h 35"/>
              <a:gd name="T42" fmla="*/ 47625 w 35"/>
              <a:gd name="T43" fmla="*/ 113756 h 35"/>
              <a:gd name="T44" fmla="*/ 47625 w 35"/>
              <a:gd name="T45" fmla="*/ 110309 h 35"/>
              <a:gd name="T46" fmla="*/ 47625 w 35"/>
              <a:gd name="T47" fmla="*/ 106861 h 35"/>
              <a:gd name="T48" fmla="*/ 95250 w 35"/>
              <a:gd name="T49" fmla="*/ 58601 h 35"/>
              <a:gd name="T50" fmla="*/ 47625 w 35"/>
              <a:gd name="T51" fmla="*/ 10341 h 35"/>
              <a:gd name="T52" fmla="*/ 47625 w 35"/>
              <a:gd name="T53" fmla="*/ 10341 h 35"/>
              <a:gd name="T54" fmla="*/ 47625 w 35"/>
              <a:gd name="T55" fmla="*/ 6894 h 35"/>
              <a:gd name="T56" fmla="*/ 54428 w 35"/>
              <a:gd name="T57" fmla="*/ 0 h 35"/>
              <a:gd name="T58" fmla="*/ 57830 w 35"/>
              <a:gd name="T59" fmla="*/ 0 h 35"/>
              <a:gd name="T60" fmla="*/ 61232 w 35"/>
              <a:gd name="T61" fmla="*/ 0 h 35"/>
              <a:gd name="T62" fmla="*/ 115660 w 35"/>
              <a:gd name="T63" fmla="*/ 58601 h 35"/>
              <a:gd name="T64" fmla="*/ 119062 w 35"/>
              <a:gd name="T65" fmla="*/ 58601 h 35"/>
              <a:gd name="T66" fmla="*/ 115660 w 35"/>
              <a:gd name="T67" fmla="*/ 62049 h 3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5" h="35">
                <a:moveTo>
                  <a:pt x="21" y="18"/>
                </a:move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3" y="35"/>
                  <a:pt x="3" y="35"/>
                </a:cubicBezTo>
                <a:cubicBezTo>
                  <a:pt x="3" y="35"/>
                  <a:pt x="3" y="35"/>
                  <a:pt x="2" y="35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3"/>
                  <a:pt x="0" y="32"/>
                </a:cubicBezTo>
                <a:cubicBezTo>
                  <a:pt x="0" y="32"/>
                  <a:pt x="0" y="32"/>
                  <a:pt x="1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34" y="18"/>
                </a:move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7" y="35"/>
                  <a:pt x="17" y="35"/>
                </a:cubicBezTo>
                <a:cubicBezTo>
                  <a:pt x="17" y="35"/>
                  <a:pt x="16" y="35"/>
                  <a:pt x="16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3"/>
                  <a:pt x="14" y="32"/>
                </a:cubicBezTo>
                <a:cubicBezTo>
                  <a:pt x="14" y="32"/>
                  <a:pt x="14" y="32"/>
                  <a:pt x="14" y="31"/>
                </a:cubicBezTo>
                <a:cubicBezTo>
                  <a:pt x="28" y="17"/>
                  <a:pt x="28" y="17"/>
                  <a:pt x="28" y="17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2"/>
                  <a:pt x="14" y="2"/>
                  <a:pt x="14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0"/>
                </a:cubicBezTo>
                <a:cubicBezTo>
                  <a:pt x="17" y="0"/>
                  <a:pt x="18" y="0"/>
                  <a:pt x="18" y="0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8"/>
                  <a:pt x="35" y="18"/>
                  <a:pt x="34" y="1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lIns="243755" tIns="121877" rIns="243755" bIns="121877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773" fontAlgn="base">
              <a:spcBef>
                <a:spcPct val="0"/>
              </a:spcBef>
              <a:spcAft>
                <a:spcPct val="0"/>
              </a:spcAft>
            </a:pPr>
            <a:endParaRPr lang="zh-CN" altLang="en-US" sz="4800">
              <a:solidFill>
                <a:schemeClr val="bg2">
                  <a:lumMod val="25000"/>
                </a:schemeClr>
              </a:solidFill>
              <a:ea typeface="MS PGothic" pitchFamily="34" charset="-128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8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3270250" y="852686"/>
            <a:ext cx="56483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最适合中国人的数据库</a:t>
            </a:r>
            <a:endParaRPr 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902200" y="2973388"/>
            <a:ext cx="2387600" cy="2068512"/>
            <a:chOff x="7684022" y="2465249"/>
            <a:chExt cx="2752725" cy="2384426"/>
          </a:xfrm>
        </p:grpSpPr>
        <p:sp>
          <p:nvSpPr>
            <p:cNvPr id="4" name="Freeform 14"/>
            <p:cNvSpPr>
              <a:spLocks/>
            </p:cNvSpPr>
            <p:nvPr/>
          </p:nvSpPr>
          <p:spPr bwMode="auto">
            <a:xfrm>
              <a:off x="8143420" y="2728762"/>
              <a:ext cx="1832099" cy="2120913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" name="Freeform 15"/>
            <p:cNvSpPr>
              <a:spLocks/>
            </p:cNvSpPr>
            <p:nvPr/>
          </p:nvSpPr>
          <p:spPr bwMode="auto">
            <a:xfrm>
              <a:off x="8143420" y="2728762"/>
              <a:ext cx="1832099" cy="1059541"/>
            </a:xfrm>
            <a:custGeom>
              <a:avLst/>
              <a:gdLst>
                <a:gd name="T0" fmla="*/ 1155 w 1155"/>
                <a:gd name="T1" fmla="*/ 335 h 667"/>
                <a:gd name="T2" fmla="*/ 1155 w 1155"/>
                <a:gd name="T3" fmla="*/ 335 h 667"/>
                <a:gd name="T4" fmla="*/ 1155 w 1155"/>
                <a:gd name="T5" fmla="*/ 335 h 667"/>
                <a:gd name="T6" fmla="*/ 577 w 1155"/>
                <a:gd name="T7" fmla="*/ 0 h 667"/>
                <a:gd name="T8" fmla="*/ 3 w 1155"/>
                <a:gd name="T9" fmla="*/ 335 h 667"/>
                <a:gd name="T10" fmla="*/ 0 w 1155"/>
                <a:gd name="T11" fmla="*/ 335 h 667"/>
                <a:gd name="T12" fmla="*/ 0 w 1155"/>
                <a:gd name="T13" fmla="*/ 335 h 667"/>
                <a:gd name="T14" fmla="*/ 0 w 1155"/>
                <a:gd name="T15" fmla="*/ 335 h 667"/>
                <a:gd name="T16" fmla="*/ 3 w 1155"/>
                <a:gd name="T17" fmla="*/ 335 h 667"/>
                <a:gd name="T18" fmla="*/ 577 w 1155"/>
                <a:gd name="T19" fmla="*/ 667 h 667"/>
                <a:gd name="T20" fmla="*/ 1155 w 1155"/>
                <a:gd name="T21" fmla="*/ 335 h 667"/>
                <a:gd name="T22" fmla="*/ 1155 w 1155"/>
                <a:gd name="T23" fmla="*/ 335 h 667"/>
                <a:gd name="T24" fmla="*/ 1155 w 1155"/>
                <a:gd name="T25" fmla="*/ 33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5" h="667">
                  <a:moveTo>
                    <a:pt x="1155" y="335"/>
                  </a:moveTo>
                  <a:lnTo>
                    <a:pt x="1155" y="335"/>
                  </a:lnTo>
                  <a:lnTo>
                    <a:pt x="1155" y="335"/>
                  </a:ln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1155" y="335"/>
                  </a:lnTo>
                  <a:lnTo>
                    <a:pt x="1155" y="335"/>
                  </a:lnTo>
                  <a:lnTo>
                    <a:pt x="1155" y="33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8143420" y="3261277"/>
              <a:ext cx="918795" cy="1588398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8143420" y="2728762"/>
              <a:ext cx="918795" cy="1059541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7684022" y="2465249"/>
              <a:ext cx="1374533" cy="796028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" name="Freeform 19"/>
            <p:cNvSpPr>
              <a:spLocks/>
            </p:cNvSpPr>
            <p:nvPr/>
          </p:nvSpPr>
          <p:spPr bwMode="auto">
            <a:xfrm>
              <a:off x="9062215" y="2465249"/>
              <a:ext cx="1374532" cy="796028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7684022" y="3261277"/>
              <a:ext cx="1378193" cy="794199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9062215" y="3261277"/>
              <a:ext cx="1374532" cy="794199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2" name="Block Arc 2"/>
          <p:cNvSpPr/>
          <p:nvPr/>
        </p:nvSpPr>
        <p:spPr>
          <a:xfrm rot="10800000">
            <a:off x="3937000" y="1160463"/>
            <a:ext cx="4318000" cy="4316412"/>
          </a:xfrm>
          <a:prstGeom prst="blockArc">
            <a:avLst>
              <a:gd name="adj1" fmla="val 10800000"/>
              <a:gd name="adj2" fmla="val 40523"/>
              <a:gd name="adj3" fmla="val 906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Oval 54"/>
          <p:cNvSpPr/>
          <p:nvPr/>
        </p:nvSpPr>
        <p:spPr>
          <a:xfrm>
            <a:off x="3729038" y="3094038"/>
            <a:ext cx="441325" cy="441325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Isosceles Triangle 11"/>
          <p:cNvSpPr/>
          <p:nvPr/>
        </p:nvSpPr>
        <p:spPr>
          <a:xfrm>
            <a:off x="7981950" y="2994025"/>
            <a:ext cx="512763" cy="441325"/>
          </a:xfrm>
          <a:prstGeom prst="triangl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26076" y="1965622"/>
            <a:ext cx="3536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/>
              <a:t>THANK YOU</a:t>
            </a:r>
            <a:endParaRPr lang="zh-CN" altLang="en-US" sz="5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3" y="122637"/>
            <a:ext cx="2184400" cy="8777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57"/>
          <p:cNvGrpSpPr/>
          <p:nvPr/>
        </p:nvGrpSpPr>
        <p:grpSpPr>
          <a:xfrm>
            <a:off x="6769208" y="1553732"/>
            <a:ext cx="1136948" cy="1153545"/>
            <a:chOff x="2285781" y="4847654"/>
            <a:chExt cx="952480" cy="966132"/>
          </a:xfrm>
        </p:grpSpPr>
        <p:sp>
          <p:nvSpPr>
            <p:cNvPr id="40" name="Oval 5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45C1A4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smtClean="0"/>
                <a:t>No</a:t>
              </a:r>
            </a:p>
            <a:p>
              <a:pPr algn="ctr">
                <a:defRPr/>
              </a:pPr>
              <a:r>
                <a:rPr lang="en-US" sz="2400" b="1" smtClean="0"/>
                <a:t>SQL</a:t>
              </a:r>
              <a:endParaRPr lang="en-US" sz="2400" b="1" dirty="0"/>
            </a:p>
          </p:txBody>
        </p:sp>
        <p:sp>
          <p:nvSpPr>
            <p:cNvPr id="41" name="Oval 59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grpSp>
        <p:nvGrpSpPr>
          <p:cNvPr id="42" name="Group 49"/>
          <p:cNvGrpSpPr/>
          <p:nvPr/>
        </p:nvGrpSpPr>
        <p:grpSpPr>
          <a:xfrm>
            <a:off x="4345723" y="424209"/>
            <a:ext cx="1136948" cy="1153545"/>
            <a:chOff x="2285781" y="4847654"/>
            <a:chExt cx="952480" cy="966132"/>
          </a:xfrm>
        </p:grpSpPr>
        <p:sp>
          <p:nvSpPr>
            <p:cNvPr id="43" name="Oval 50"/>
            <p:cNvSpPr/>
            <p:nvPr/>
          </p:nvSpPr>
          <p:spPr bwMode="auto">
            <a:xfrm>
              <a:off x="2357998" y="4908765"/>
              <a:ext cx="840592" cy="852640"/>
            </a:xfrm>
            <a:prstGeom prst="ellipse">
              <a:avLst/>
            </a:prstGeom>
            <a:solidFill>
              <a:srgbClr val="45C1A4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smtClean="0"/>
                <a:t>SQL</a:t>
              </a:r>
              <a:endParaRPr lang="en-US" sz="2400" b="1" dirty="0"/>
            </a:p>
          </p:txBody>
        </p:sp>
        <p:sp>
          <p:nvSpPr>
            <p:cNvPr id="44" name="Oval 51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cxnSp>
        <p:nvCxnSpPr>
          <p:cNvPr id="45" name="Straight Connector 18"/>
          <p:cNvCxnSpPr/>
          <p:nvPr/>
        </p:nvCxnSpPr>
        <p:spPr>
          <a:xfrm>
            <a:off x="6120783" y="756"/>
            <a:ext cx="0" cy="151445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22"/>
          <p:cNvSpPr/>
          <p:nvPr/>
        </p:nvSpPr>
        <p:spPr>
          <a:xfrm>
            <a:off x="6064237" y="949560"/>
            <a:ext cx="113093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49" name="Straight Connector 23"/>
          <p:cNvCxnSpPr/>
          <p:nvPr/>
        </p:nvCxnSpPr>
        <p:spPr>
          <a:xfrm>
            <a:off x="5539615" y="1024975"/>
            <a:ext cx="524623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0"/>
          <p:cNvCxnSpPr/>
          <p:nvPr/>
        </p:nvCxnSpPr>
        <p:spPr>
          <a:xfrm>
            <a:off x="6120783" y="1515212"/>
            <a:ext cx="0" cy="100573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1"/>
          <p:cNvSpPr/>
          <p:nvPr/>
        </p:nvSpPr>
        <p:spPr>
          <a:xfrm>
            <a:off x="6064237" y="2062408"/>
            <a:ext cx="113093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52" name="Straight Connector 32"/>
          <p:cNvCxnSpPr/>
          <p:nvPr/>
        </p:nvCxnSpPr>
        <p:spPr>
          <a:xfrm>
            <a:off x="6177329" y="2137823"/>
            <a:ext cx="524623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36"/>
          <p:cNvGrpSpPr/>
          <p:nvPr/>
        </p:nvGrpSpPr>
        <p:grpSpPr>
          <a:xfrm>
            <a:off x="6772041" y="3961749"/>
            <a:ext cx="1136948" cy="1153545"/>
            <a:chOff x="2285781" y="4847654"/>
            <a:chExt cx="952480" cy="966132"/>
          </a:xfrm>
        </p:grpSpPr>
        <p:sp>
          <p:nvSpPr>
            <p:cNvPr id="56" name="Oval 45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45C1A4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全文</a:t>
              </a:r>
              <a:endPara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20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检索</a:t>
              </a:r>
              <a:endPara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Oval 46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grpSp>
        <p:nvGrpSpPr>
          <p:cNvPr id="58" name="Group 47"/>
          <p:cNvGrpSpPr/>
          <p:nvPr/>
        </p:nvGrpSpPr>
        <p:grpSpPr>
          <a:xfrm>
            <a:off x="4348556" y="2779959"/>
            <a:ext cx="1136948" cy="1153545"/>
            <a:chOff x="2285781" y="4847654"/>
            <a:chExt cx="952480" cy="966132"/>
          </a:xfrm>
        </p:grpSpPr>
        <p:sp>
          <p:nvSpPr>
            <p:cNvPr id="59" name="Oval 4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rgbClr val="45C1A4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52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/>
            </a:p>
          </p:txBody>
        </p:sp>
      </p:grpSp>
      <p:cxnSp>
        <p:nvCxnSpPr>
          <p:cNvPr id="61" name="Straight Connector 54"/>
          <p:cNvCxnSpPr/>
          <p:nvPr/>
        </p:nvCxnSpPr>
        <p:spPr>
          <a:xfrm>
            <a:off x="6120783" y="2520950"/>
            <a:ext cx="2833" cy="14572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0"/>
          <p:cNvSpPr/>
          <p:nvPr/>
        </p:nvSpPr>
        <p:spPr>
          <a:xfrm>
            <a:off x="6067070" y="3305310"/>
            <a:ext cx="113093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65" name="Straight Connector 61"/>
          <p:cNvCxnSpPr/>
          <p:nvPr/>
        </p:nvCxnSpPr>
        <p:spPr>
          <a:xfrm>
            <a:off x="5542448" y="3380725"/>
            <a:ext cx="524623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8"/>
          <p:cNvCxnSpPr/>
          <p:nvPr/>
        </p:nvCxnSpPr>
        <p:spPr>
          <a:xfrm>
            <a:off x="6120783" y="4034714"/>
            <a:ext cx="0" cy="168504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9"/>
          <p:cNvSpPr/>
          <p:nvPr/>
        </p:nvSpPr>
        <p:spPr>
          <a:xfrm>
            <a:off x="6067070" y="4470425"/>
            <a:ext cx="113093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/>
          </a:p>
        </p:txBody>
      </p:sp>
      <p:cxnSp>
        <p:nvCxnSpPr>
          <p:cNvPr id="68" name="Straight Connector 70"/>
          <p:cNvCxnSpPr/>
          <p:nvPr/>
        </p:nvCxnSpPr>
        <p:spPr>
          <a:xfrm>
            <a:off x="6180163" y="4545840"/>
            <a:ext cx="524623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671176" y="779043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等特性应用广泛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224366" y="188314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随着互联网的兴起，超大规模高并发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的应用要求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040736" y="312604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复杂的关系需要用图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才能高效表达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8224366" y="4234598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大数据时代，如何找到内容？根据任意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文本快速查找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345723" y="6042204"/>
            <a:ext cx="358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些，我 们 都 需 要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237"/>
          <p:cNvSpPr>
            <a:spLocks/>
          </p:cNvSpPr>
          <p:nvPr/>
        </p:nvSpPr>
        <p:spPr bwMode="auto">
          <a:xfrm>
            <a:off x="5873023" y="5606211"/>
            <a:ext cx="491902" cy="336484"/>
          </a:xfrm>
          <a:custGeom>
            <a:avLst/>
            <a:gdLst>
              <a:gd name="T0" fmla="*/ 123825 w 155"/>
              <a:gd name="T1" fmla="*/ 168275 h 106"/>
              <a:gd name="T2" fmla="*/ 246063 w 155"/>
              <a:gd name="T3" fmla="*/ 22225 h 106"/>
              <a:gd name="T4" fmla="*/ 219075 w 155"/>
              <a:gd name="T5" fmla="*/ 0 h 106"/>
              <a:gd name="T6" fmla="*/ 123825 w 155"/>
              <a:gd name="T7" fmla="*/ 111125 h 106"/>
              <a:gd name="T8" fmla="*/ 26988 w 155"/>
              <a:gd name="T9" fmla="*/ 0 h 106"/>
              <a:gd name="T10" fmla="*/ 0 w 155"/>
              <a:gd name="T11" fmla="*/ 22225 h 106"/>
              <a:gd name="T12" fmla="*/ 123825 w 155"/>
              <a:gd name="T13" fmla="*/ 168275 h 106"/>
              <a:gd name="T14" fmla="*/ 123825 w 155"/>
              <a:gd name="T15" fmla="*/ 168275 h 1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106">
                <a:moveTo>
                  <a:pt x="78" y="106"/>
                </a:moveTo>
                <a:lnTo>
                  <a:pt x="155" y="14"/>
                </a:lnTo>
                <a:lnTo>
                  <a:pt x="138" y="0"/>
                </a:lnTo>
                <a:lnTo>
                  <a:pt x="78" y="70"/>
                </a:lnTo>
                <a:lnTo>
                  <a:pt x="17" y="0"/>
                </a:lnTo>
                <a:lnTo>
                  <a:pt x="0" y="14"/>
                </a:lnTo>
                <a:lnTo>
                  <a:pt x="78" y="10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243755" tIns="121877" rIns="243755" bIns="121877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773" fontAlgn="base">
              <a:spcBef>
                <a:spcPct val="0"/>
              </a:spcBef>
              <a:spcAft>
                <a:spcPct val="0"/>
              </a:spcAft>
            </a:pPr>
            <a:endParaRPr lang="zh-CN" altLang="en-US" sz="4800">
              <a:solidFill>
                <a:prstClr val="black"/>
              </a:solidFill>
              <a:ea typeface="MS PGothic" pitchFamily="34" charset="-128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6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0"/>
                            </p:stCondLst>
                            <p:childTnLst>
                              <p:par>
                                <p:cTn id="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 animBg="1"/>
      <p:bldP spid="64" grpId="0" animBg="1"/>
      <p:bldP spid="67" grpId="0" animBg="1"/>
      <p:bldP spid="76" grpId="0"/>
      <p:bldP spid="77" grpId="0"/>
      <p:bldP spid="78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-12196" y="388198"/>
            <a:ext cx="1222677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en-US" altLang="zh-CN" sz="3600" spc="-20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RDBMS </a:t>
            </a:r>
            <a:r>
              <a:rPr lang="zh-CN" altLang="en-US" sz="3600" spc="-20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软肋</a:t>
            </a:r>
            <a:endParaRPr lang="en-CA" altLang="zh-CN" sz="3600" spc="-200" dirty="0">
              <a:solidFill>
                <a:srgbClr val="2B81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29760" y="2576170"/>
            <a:ext cx="3236571" cy="3255145"/>
          </a:xfrm>
          <a:prstGeom prst="ellipse">
            <a:avLst/>
          </a:prstGeom>
          <a:noFill/>
          <a:ln w="53975" cmpd="dbl">
            <a:solidFill>
              <a:srgbClr val="45C1A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04800" y="2484676"/>
            <a:ext cx="375931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 defTabSz="1450940"/>
            <a:r>
              <a:rPr lang="zh-CN" altLang="en-US" sz="1600" b="1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无法大规模扩展</a:t>
            </a:r>
            <a:endParaRPr lang="en-US" sz="1600" b="1" dirty="0">
              <a:solidFill>
                <a:srgbClr val="45C1A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algn="r" defTabSz="1450940"/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20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年前技术大牛</a:t>
            </a:r>
            <a:r>
              <a:rPr lang="zh-CN" altLang="en-US" sz="14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们未曾预见如今互联网格局，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可扩展性逐渐成为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SQL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数据库发展瓶颈。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170131" y="4660816"/>
            <a:ext cx="361784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40"/>
            <a:r>
              <a:rPr lang="zh-CN" altLang="en-US" sz="1600" b="1" dirty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程序部署复杂</a:t>
            </a:r>
          </a:p>
          <a:p>
            <a:pPr defTabSz="1450940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      轻量化部署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，统一维护，跨平台操作一直是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DBA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们的心声。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092080" y="2562777"/>
            <a:ext cx="387362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40"/>
            <a:r>
              <a:rPr lang="zh-CN" altLang="en-US" sz="1600" b="1" dirty="0" smtClean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架构陈旧</a:t>
            </a:r>
            <a:endParaRPr lang="en-US" altLang="zh-CN" sz="1600" b="1" dirty="0" smtClean="0">
              <a:solidFill>
                <a:srgbClr val="45C1A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450940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      传统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SQL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数据库架构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设计于内存昂贵时代，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市场迫切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需要与时俱进的数据库，充分利用内存，提高性能。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2343" y="4539032"/>
            <a:ext cx="4064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 defTabSz="1450940"/>
            <a:r>
              <a:rPr lang="zh-CN" altLang="en-US" sz="1600" b="1" smtClean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难以完美实现</a:t>
            </a:r>
            <a:r>
              <a:rPr lang="zh-CN" altLang="en-US" sz="1600" b="1" dirty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图表查询</a:t>
            </a:r>
            <a:endParaRPr lang="en-US" sz="1600" b="1" dirty="0">
              <a:solidFill>
                <a:srgbClr val="45C1A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algn="r" defTabSz="1450940"/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DBA</a:t>
            </a:r>
            <a:r>
              <a:rPr lang="zh-CN" altLang="en-US" sz="14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辛苦将社交这张图网信息转为关系进行存储，有违图数据初衷，我们需要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一个强大的图数据库来支撑社交信息的存储与传播。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grpSp>
        <p:nvGrpSpPr>
          <p:cNvPr id="10" name="Group 39"/>
          <p:cNvGrpSpPr/>
          <p:nvPr/>
        </p:nvGrpSpPr>
        <p:grpSpPr>
          <a:xfrm>
            <a:off x="5609278" y="3672456"/>
            <a:ext cx="831204" cy="1042201"/>
            <a:chOff x="5106627" y="2260366"/>
            <a:chExt cx="324452" cy="406813"/>
          </a:xfrm>
          <a:solidFill>
            <a:srgbClr val="45C1A4"/>
          </a:solidFill>
        </p:grpSpPr>
        <p:sp>
          <p:nvSpPr>
            <p:cNvPr id="11" name="Freeform 80"/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" name="Freeform 81"/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" name="Freeform 82"/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4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953" y="1079616"/>
            <a:ext cx="111090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algn="ctr" defTabSz="1450940"/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亚马逊、谷歌，他们首先意识到，在海量数据和多样化数据类型的环境下，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Oracle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、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Mysql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、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DB2</a:t>
            </a:r>
            <a:r>
              <a:rPr lang="zh-CN" altLang="en-US" sz="1400" smtClean="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等</a:t>
            </a:r>
            <a:endParaRPr lang="en-US" altLang="zh-CN" sz="1400" smtClean="0">
              <a:solidFill>
                <a:schemeClr val="bg1">
                  <a:lumMod val="50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450940"/>
            <a:r>
              <a:rPr lang="zh-CN" altLang="en-US" sz="1400" smtClean="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大型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SQL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数据库不再是最佳的选择了。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898687" y="2788092"/>
            <a:ext cx="1016000" cy="1021831"/>
            <a:chOff x="4328160" y="2530450"/>
            <a:chExt cx="1016000" cy="1021831"/>
          </a:xfrm>
        </p:grpSpPr>
        <p:sp>
          <p:nvSpPr>
            <p:cNvPr id="39" name="Oval 3"/>
            <p:cNvSpPr/>
            <p:nvPr/>
          </p:nvSpPr>
          <p:spPr>
            <a:xfrm>
              <a:off x="4328160" y="2530450"/>
              <a:ext cx="1016000" cy="1021831"/>
            </a:xfrm>
            <a:prstGeom prst="ellipse">
              <a:avLst/>
            </a:prstGeom>
            <a:solidFill>
              <a:srgbClr val="45C1A4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3">
                <a:solidFill>
                  <a:schemeClr val="bg1"/>
                </a:solidFill>
              </a:endParaRPr>
            </a:p>
          </p:txBody>
        </p:sp>
        <p:grpSp>
          <p:nvGrpSpPr>
            <p:cNvPr id="40" name="Group 29"/>
            <p:cNvGrpSpPr/>
            <p:nvPr/>
          </p:nvGrpSpPr>
          <p:grpSpPr>
            <a:xfrm>
              <a:off x="4591108" y="2785200"/>
              <a:ext cx="560336" cy="475864"/>
              <a:chOff x="2950272" y="1314466"/>
              <a:chExt cx="496661" cy="421788"/>
            </a:xfrm>
            <a:solidFill>
              <a:schemeClr val="bg1"/>
            </a:solidFill>
          </p:grpSpPr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>
                <a:off x="3107507" y="1559052"/>
                <a:ext cx="89848" cy="89848"/>
              </a:xfrm>
              <a:custGeom>
                <a:avLst/>
                <a:gdLst>
                  <a:gd name="T0" fmla="*/ 36 w 36"/>
                  <a:gd name="T1" fmla="*/ 20 h 36"/>
                  <a:gd name="T2" fmla="*/ 16 w 36"/>
                  <a:gd name="T3" fmla="*/ 0 h 36"/>
                  <a:gd name="T4" fmla="*/ 16 w 36"/>
                  <a:gd name="T5" fmla="*/ 0 h 36"/>
                  <a:gd name="T6" fmla="*/ 0 w 36"/>
                  <a:gd name="T7" fmla="*/ 36 h 36"/>
                  <a:gd name="T8" fmla="*/ 36 w 36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6" y="2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0" y="36"/>
                    </a:lnTo>
                    <a:lnTo>
                      <a:pt x="36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" name="Rectangle 13"/>
              <p:cNvSpPr>
                <a:spLocks noChangeArrowheads="1"/>
              </p:cNvSpPr>
              <p:nvPr/>
            </p:nvSpPr>
            <p:spPr bwMode="auto">
              <a:xfrm>
                <a:off x="3197355" y="1608968"/>
                <a:ext cx="2497" cy="24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Freeform 14"/>
              <p:cNvSpPr>
                <a:spLocks/>
              </p:cNvSpPr>
              <p:nvPr/>
            </p:nvSpPr>
            <p:spPr bwMode="auto">
              <a:xfrm>
                <a:off x="3159917" y="1344415"/>
                <a:ext cx="227117" cy="222125"/>
              </a:xfrm>
              <a:custGeom>
                <a:avLst/>
                <a:gdLst>
                  <a:gd name="T0" fmla="*/ 81 w 91"/>
                  <a:gd name="T1" fmla="*/ 0 h 89"/>
                  <a:gd name="T2" fmla="*/ 0 w 91"/>
                  <a:gd name="T3" fmla="*/ 81 h 89"/>
                  <a:gd name="T4" fmla="*/ 8 w 91"/>
                  <a:gd name="T5" fmla="*/ 89 h 89"/>
                  <a:gd name="T6" fmla="*/ 91 w 91"/>
                  <a:gd name="T7" fmla="*/ 8 h 89"/>
                  <a:gd name="T8" fmla="*/ 81 w 91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89">
                    <a:moveTo>
                      <a:pt x="81" y="0"/>
                    </a:moveTo>
                    <a:lnTo>
                      <a:pt x="0" y="81"/>
                    </a:lnTo>
                    <a:lnTo>
                      <a:pt x="8" y="89"/>
                    </a:lnTo>
                    <a:lnTo>
                      <a:pt x="91" y="8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3189867" y="1374365"/>
                <a:ext cx="227117" cy="224620"/>
              </a:xfrm>
              <a:custGeom>
                <a:avLst/>
                <a:gdLst>
                  <a:gd name="T0" fmla="*/ 0 w 91"/>
                  <a:gd name="T1" fmla="*/ 82 h 90"/>
                  <a:gd name="T2" fmla="*/ 8 w 91"/>
                  <a:gd name="T3" fmla="*/ 90 h 90"/>
                  <a:gd name="T4" fmla="*/ 91 w 91"/>
                  <a:gd name="T5" fmla="*/ 8 h 90"/>
                  <a:gd name="T6" fmla="*/ 83 w 91"/>
                  <a:gd name="T7" fmla="*/ 0 h 90"/>
                  <a:gd name="T8" fmla="*/ 0 w 91"/>
                  <a:gd name="T9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0">
                    <a:moveTo>
                      <a:pt x="0" y="82"/>
                    </a:moveTo>
                    <a:lnTo>
                      <a:pt x="8" y="90"/>
                    </a:lnTo>
                    <a:lnTo>
                      <a:pt x="91" y="8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3377051" y="1314466"/>
                <a:ext cx="69882" cy="64890"/>
              </a:xfrm>
              <a:custGeom>
                <a:avLst/>
                <a:gdLst>
                  <a:gd name="T0" fmla="*/ 14 w 21"/>
                  <a:gd name="T1" fmla="*/ 6 h 20"/>
                  <a:gd name="T2" fmla="*/ 0 w 21"/>
                  <a:gd name="T3" fmla="*/ 6 h 20"/>
                  <a:gd name="T4" fmla="*/ 15 w 21"/>
                  <a:gd name="T5" fmla="*/ 20 h 20"/>
                  <a:gd name="T6" fmla="*/ 14 w 21"/>
                  <a:gd name="T7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14" y="6"/>
                    </a:moveTo>
                    <a:cubicBezTo>
                      <a:pt x="8" y="0"/>
                      <a:pt x="0" y="6"/>
                      <a:pt x="0" y="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21" y="13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" name="Freeform 17"/>
              <p:cNvSpPr>
                <a:spLocks/>
              </p:cNvSpPr>
              <p:nvPr/>
            </p:nvSpPr>
            <p:spPr bwMode="auto">
              <a:xfrm>
                <a:off x="2950272" y="1324449"/>
                <a:ext cx="416796" cy="411805"/>
              </a:xfrm>
              <a:custGeom>
                <a:avLst/>
                <a:gdLst>
                  <a:gd name="T0" fmla="*/ 147 w 167"/>
                  <a:gd name="T1" fmla="*/ 145 h 165"/>
                  <a:gd name="T2" fmla="*/ 20 w 167"/>
                  <a:gd name="T3" fmla="*/ 145 h 165"/>
                  <a:gd name="T4" fmla="*/ 20 w 167"/>
                  <a:gd name="T5" fmla="*/ 20 h 165"/>
                  <a:gd name="T6" fmla="*/ 139 w 167"/>
                  <a:gd name="T7" fmla="*/ 20 h 165"/>
                  <a:gd name="T8" fmla="*/ 160 w 167"/>
                  <a:gd name="T9" fmla="*/ 0 h 165"/>
                  <a:gd name="T10" fmla="*/ 0 w 167"/>
                  <a:gd name="T11" fmla="*/ 0 h 165"/>
                  <a:gd name="T12" fmla="*/ 0 w 167"/>
                  <a:gd name="T13" fmla="*/ 165 h 165"/>
                  <a:gd name="T14" fmla="*/ 167 w 167"/>
                  <a:gd name="T15" fmla="*/ 165 h 165"/>
                  <a:gd name="T16" fmla="*/ 167 w 167"/>
                  <a:gd name="T17" fmla="*/ 61 h 165"/>
                  <a:gd name="T18" fmla="*/ 147 w 167"/>
                  <a:gd name="T19" fmla="*/ 81 h 165"/>
                  <a:gd name="T20" fmla="*/ 147 w 167"/>
                  <a:gd name="T21" fmla="*/ 14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165">
                    <a:moveTo>
                      <a:pt x="147" y="145"/>
                    </a:moveTo>
                    <a:lnTo>
                      <a:pt x="20" y="145"/>
                    </a:lnTo>
                    <a:lnTo>
                      <a:pt x="20" y="20"/>
                    </a:lnTo>
                    <a:lnTo>
                      <a:pt x="139" y="20"/>
                    </a:lnTo>
                    <a:lnTo>
                      <a:pt x="160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167" y="165"/>
                    </a:lnTo>
                    <a:lnTo>
                      <a:pt x="167" y="61"/>
                    </a:lnTo>
                    <a:lnTo>
                      <a:pt x="147" y="81"/>
                    </a:lnTo>
                    <a:lnTo>
                      <a:pt x="147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167221" y="4712102"/>
            <a:ext cx="1016000" cy="1021831"/>
            <a:chOff x="4328160" y="4912970"/>
            <a:chExt cx="1016000" cy="1021831"/>
          </a:xfrm>
        </p:grpSpPr>
        <p:sp>
          <p:nvSpPr>
            <p:cNvPr id="33" name="Oval 5"/>
            <p:cNvSpPr/>
            <p:nvPr/>
          </p:nvSpPr>
          <p:spPr>
            <a:xfrm>
              <a:off x="4328160" y="4912970"/>
              <a:ext cx="1016000" cy="1021831"/>
            </a:xfrm>
            <a:prstGeom prst="ellipse">
              <a:avLst/>
            </a:prstGeom>
            <a:solidFill>
              <a:srgbClr val="45C1A4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4" name="Freeform 103"/>
            <p:cNvSpPr>
              <a:spLocks noEditPoints="1"/>
            </p:cNvSpPr>
            <p:nvPr/>
          </p:nvSpPr>
          <p:spPr bwMode="auto">
            <a:xfrm>
              <a:off x="4545750" y="5175968"/>
              <a:ext cx="502485" cy="495829"/>
            </a:xfrm>
            <a:custGeom>
              <a:avLst/>
              <a:gdLst>
                <a:gd name="T0" fmla="*/ 14 w 113"/>
                <a:gd name="T1" fmla="*/ 13 h 112"/>
                <a:gd name="T2" fmla="*/ 14 w 113"/>
                <a:gd name="T3" fmla="*/ 63 h 112"/>
                <a:gd name="T4" fmla="*/ 49 w 113"/>
                <a:gd name="T5" fmla="*/ 71 h 112"/>
                <a:gd name="T6" fmla="*/ 60 w 113"/>
                <a:gd name="T7" fmla="*/ 82 h 112"/>
                <a:gd name="T8" fmla="*/ 75 w 113"/>
                <a:gd name="T9" fmla="*/ 79 h 112"/>
                <a:gd name="T10" fmla="*/ 75 w 113"/>
                <a:gd name="T11" fmla="*/ 93 h 112"/>
                <a:gd name="T12" fmla="*/ 78 w 113"/>
                <a:gd name="T13" fmla="*/ 97 h 112"/>
                <a:gd name="T14" fmla="*/ 92 w 113"/>
                <a:gd name="T15" fmla="*/ 97 h 112"/>
                <a:gd name="T16" fmla="*/ 91 w 113"/>
                <a:gd name="T17" fmla="*/ 112 h 112"/>
                <a:gd name="T18" fmla="*/ 113 w 113"/>
                <a:gd name="T19" fmla="*/ 112 h 112"/>
                <a:gd name="T20" fmla="*/ 113 w 113"/>
                <a:gd name="T21" fmla="*/ 91 h 112"/>
                <a:gd name="T22" fmla="*/ 71 w 113"/>
                <a:gd name="T23" fmla="*/ 49 h 112"/>
                <a:gd name="T24" fmla="*/ 63 w 113"/>
                <a:gd name="T25" fmla="*/ 13 h 112"/>
                <a:gd name="T26" fmla="*/ 14 w 113"/>
                <a:gd name="T27" fmla="*/ 13 h 112"/>
                <a:gd name="T28" fmla="*/ 17 w 113"/>
                <a:gd name="T29" fmla="*/ 53 h 112"/>
                <a:gd name="T30" fmla="*/ 20 w 113"/>
                <a:gd name="T31" fmla="*/ 20 h 112"/>
                <a:gd name="T32" fmla="*/ 53 w 113"/>
                <a:gd name="T33" fmla="*/ 17 h 112"/>
                <a:gd name="T34" fmla="*/ 17 w 113"/>
                <a:gd name="T35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2">
                  <a:moveTo>
                    <a:pt x="14" y="13"/>
                  </a:moveTo>
                  <a:cubicBezTo>
                    <a:pt x="0" y="27"/>
                    <a:pt x="0" y="49"/>
                    <a:pt x="14" y="63"/>
                  </a:cubicBezTo>
                  <a:cubicBezTo>
                    <a:pt x="23" y="72"/>
                    <a:pt x="37" y="75"/>
                    <a:pt x="49" y="7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70" y="74"/>
                    <a:pt x="75" y="79"/>
                  </a:cubicBezTo>
                  <a:cubicBezTo>
                    <a:pt x="79" y="83"/>
                    <a:pt x="76" y="89"/>
                    <a:pt x="75" y="93"/>
                  </a:cubicBezTo>
                  <a:cubicBezTo>
                    <a:pt x="74" y="95"/>
                    <a:pt x="73" y="99"/>
                    <a:pt x="78" y="97"/>
                  </a:cubicBezTo>
                  <a:cubicBezTo>
                    <a:pt x="81" y="96"/>
                    <a:pt x="88" y="92"/>
                    <a:pt x="92" y="97"/>
                  </a:cubicBezTo>
                  <a:cubicBezTo>
                    <a:pt x="97" y="102"/>
                    <a:pt x="91" y="112"/>
                    <a:pt x="9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37"/>
                    <a:pt x="72" y="23"/>
                    <a:pt x="63" y="13"/>
                  </a:cubicBezTo>
                  <a:cubicBezTo>
                    <a:pt x="49" y="0"/>
                    <a:pt x="27" y="0"/>
                    <a:pt x="14" y="13"/>
                  </a:cubicBezTo>
                  <a:close/>
                  <a:moveTo>
                    <a:pt x="17" y="53"/>
                  </a:moveTo>
                  <a:cubicBezTo>
                    <a:pt x="11" y="43"/>
                    <a:pt x="12" y="29"/>
                    <a:pt x="20" y="20"/>
                  </a:cubicBezTo>
                  <a:cubicBezTo>
                    <a:pt x="29" y="12"/>
                    <a:pt x="43" y="11"/>
                    <a:pt x="53" y="17"/>
                  </a:cubicBezTo>
                  <a:lnTo>
                    <a:pt x="17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912870" y="4712102"/>
            <a:ext cx="1016000" cy="1021831"/>
            <a:chOff x="6766560" y="4912969"/>
            <a:chExt cx="1016000" cy="1021831"/>
          </a:xfrm>
        </p:grpSpPr>
        <p:sp>
          <p:nvSpPr>
            <p:cNvPr id="31" name="Oval 8"/>
            <p:cNvSpPr/>
            <p:nvPr/>
          </p:nvSpPr>
          <p:spPr>
            <a:xfrm>
              <a:off x="6766560" y="4912969"/>
              <a:ext cx="1016000" cy="1021831"/>
            </a:xfrm>
            <a:prstGeom prst="ellipse">
              <a:avLst/>
            </a:prstGeom>
            <a:solidFill>
              <a:srgbClr val="45C1A4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3">
                <a:solidFill>
                  <a:schemeClr val="bg1"/>
                </a:solidFill>
              </a:endParaRPr>
            </a:p>
          </p:txBody>
        </p:sp>
        <p:sp>
          <p:nvSpPr>
            <p:cNvPr id="32" name="Freeform 104"/>
            <p:cNvSpPr>
              <a:spLocks noEditPoints="1"/>
            </p:cNvSpPr>
            <p:nvPr/>
          </p:nvSpPr>
          <p:spPr bwMode="auto">
            <a:xfrm>
              <a:off x="7008344" y="5146021"/>
              <a:ext cx="532433" cy="525777"/>
            </a:xfrm>
            <a:custGeom>
              <a:avLst/>
              <a:gdLst>
                <a:gd name="T0" fmla="*/ 53 w 120"/>
                <a:gd name="T1" fmla="*/ 35 h 118"/>
                <a:gd name="T2" fmla="*/ 47 w 120"/>
                <a:gd name="T3" fmla="*/ 9 h 118"/>
                <a:gd name="T4" fmla="*/ 21 w 120"/>
                <a:gd name="T5" fmla="*/ 2 h 118"/>
                <a:gd name="T6" fmla="*/ 36 w 120"/>
                <a:gd name="T7" fmla="*/ 17 h 118"/>
                <a:gd name="T8" fmla="*/ 32 w 120"/>
                <a:gd name="T9" fmla="*/ 32 h 118"/>
                <a:gd name="T10" fmla="*/ 17 w 120"/>
                <a:gd name="T11" fmla="*/ 36 h 118"/>
                <a:gd name="T12" fmla="*/ 2 w 120"/>
                <a:gd name="T13" fmla="*/ 21 h 118"/>
                <a:gd name="T14" fmla="*/ 9 w 120"/>
                <a:gd name="T15" fmla="*/ 47 h 118"/>
                <a:gd name="T16" fmla="*/ 36 w 120"/>
                <a:gd name="T17" fmla="*/ 53 h 118"/>
                <a:gd name="T18" fmla="*/ 36 w 120"/>
                <a:gd name="T19" fmla="*/ 53 h 118"/>
                <a:gd name="T20" fmla="*/ 98 w 120"/>
                <a:gd name="T21" fmla="*/ 115 h 118"/>
                <a:gd name="T22" fmla="*/ 107 w 120"/>
                <a:gd name="T23" fmla="*/ 118 h 118"/>
                <a:gd name="T24" fmla="*/ 115 w 120"/>
                <a:gd name="T25" fmla="*/ 115 h 118"/>
                <a:gd name="T26" fmla="*/ 115 w 120"/>
                <a:gd name="T27" fmla="*/ 97 h 118"/>
                <a:gd name="T28" fmla="*/ 53 w 120"/>
                <a:gd name="T29" fmla="*/ 35 h 118"/>
                <a:gd name="T30" fmla="*/ 108 w 120"/>
                <a:gd name="T31" fmla="*/ 113 h 118"/>
                <a:gd name="T32" fmla="*/ 103 w 120"/>
                <a:gd name="T33" fmla="*/ 108 h 118"/>
                <a:gd name="T34" fmla="*/ 108 w 120"/>
                <a:gd name="T35" fmla="*/ 103 h 118"/>
                <a:gd name="T36" fmla="*/ 113 w 120"/>
                <a:gd name="T37" fmla="*/ 108 h 118"/>
                <a:gd name="T38" fmla="*/ 108 w 120"/>
                <a:gd name="T39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18">
                  <a:moveTo>
                    <a:pt x="53" y="35"/>
                  </a:moveTo>
                  <a:cubicBezTo>
                    <a:pt x="56" y="26"/>
                    <a:pt x="54" y="16"/>
                    <a:pt x="47" y="9"/>
                  </a:cubicBezTo>
                  <a:cubicBezTo>
                    <a:pt x="40" y="2"/>
                    <a:pt x="30" y="0"/>
                    <a:pt x="21" y="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30"/>
                    <a:pt x="2" y="40"/>
                    <a:pt x="9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0" y="117"/>
                    <a:pt x="103" y="118"/>
                    <a:pt x="107" y="118"/>
                  </a:cubicBezTo>
                  <a:cubicBezTo>
                    <a:pt x="110" y="118"/>
                    <a:pt x="113" y="117"/>
                    <a:pt x="115" y="115"/>
                  </a:cubicBezTo>
                  <a:cubicBezTo>
                    <a:pt x="120" y="110"/>
                    <a:pt x="120" y="102"/>
                    <a:pt x="115" y="97"/>
                  </a:cubicBezTo>
                  <a:lnTo>
                    <a:pt x="53" y="35"/>
                  </a:lnTo>
                  <a:close/>
                  <a:moveTo>
                    <a:pt x="108" y="113"/>
                  </a:moveTo>
                  <a:cubicBezTo>
                    <a:pt x="105" y="113"/>
                    <a:pt x="103" y="110"/>
                    <a:pt x="103" y="108"/>
                  </a:cubicBezTo>
                  <a:cubicBezTo>
                    <a:pt x="103" y="105"/>
                    <a:pt x="105" y="103"/>
                    <a:pt x="108" y="103"/>
                  </a:cubicBezTo>
                  <a:cubicBezTo>
                    <a:pt x="110" y="103"/>
                    <a:pt x="113" y="105"/>
                    <a:pt x="113" y="108"/>
                  </a:cubicBezTo>
                  <a:cubicBezTo>
                    <a:pt x="113" y="110"/>
                    <a:pt x="110" y="113"/>
                    <a:pt x="108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141464" y="2788093"/>
            <a:ext cx="1016000" cy="1021831"/>
            <a:chOff x="6766560" y="2530449"/>
            <a:chExt cx="1016000" cy="1021831"/>
          </a:xfrm>
        </p:grpSpPr>
        <p:sp>
          <p:nvSpPr>
            <p:cNvPr id="25" name="Oval 6"/>
            <p:cNvSpPr/>
            <p:nvPr/>
          </p:nvSpPr>
          <p:spPr>
            <a:xfrm>
              <a:off x="6766560" y="2530449"/>
              <a:ext cx="1016000" cy="1021831"/>
            </a:xfrm>
            <a:prstGeom prst="ellipse">
              <a:avLst/>
            </a:prstGeom>
            <a:solidFill>
              <a:srgbClr val="45C1A4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3">
                <a:solidFill>
                  <a:schemeClr val="bg1"/>
                </a:solidFill>
              </a:endParaRPr>
            </a:p>
          </p:txBody>
        </p:sp>
        <p:grpSp>
          <p:nvGrpSpPr>
            <p:cNvPr id="26" name="Group 46"/>
            <p:cNvGrpSpPr/>
            <p:nvPr/>
          </p:nvGrpSpPr>
          <p:grpSpPr>
            <a:xfrm>
              <a:off x="6996525" y="2693980"/>
              <a:ext cx="544251" cy="619323"/>
              <a:chOff x="2927811" y="2108124"/>
              <a:chExt cx="361887" cy="411804"/>
            </a:xfrm>
            <a:solidFill>
              <a:schemeClr val="bg1"/>
            </a:solidFill>
          </p:grpSpPr>
          <p:sp>
            <p:nvSpPr>
              <p:cNvPr id="27" name="Freeform 68"/>
              <p:cNvSpPr>
                <a:spLocks noEditPoints="1"/>
              </p:cNvSpPr>
              <p:nvPr/>
            </p:nvSpPr>
            <p:spPr bwMode="auto">
              <a:xfrm>
                <a:off x="2927811" y="2108124"/>
                <a:ext cx="164722" cy="299494"/>
              </a:xfrm>
              <a:custGeom>
                <a:avLst/>
                <a:gdLst>
                  <a:gd name="T0" fmla="*/ 50 w 50"/>
                  <a:gd name="T1" fmla="*/ 83 h 90"/>
                  <a:gd name="T2" fmla="*/ 50 w 50"/>
                  <a:gd name="T3" fmla="*/ 7 h 90"/>
                  <a:gd name="T4" fmla="*/ 44 w 50"/>
                  <a:gd name="T5" fmla="*/ 0 h 90"/>
                  <a:gd name="T6" fmla="*/ 6 w 50"/>
                  <a:gd name="T7" fmla="*/ 0 h 90"/>
                  <a:gd name="T8" fmla="*/ 0 w 50"/>
                  <a:gd name="T9" fmla="*/ 7 h 90"/>
                  <a:gd name="T10" fmla="*/ 0 w 50"/>
                  <a:gd name="T11" fmla="*/ 83 h 90"/>
                  <a:gd name="T12" fmla="*/ 6 w 50"/>
                  <a:gd name="T13" fmla="*/ 90 h 90"/>
                  <a:gd name="T14" fmla="*/ 44 w 50"/>
                  <a:gd name="T15" fmla="*/ 90 h 90"/>
                  <a:gd name="T16" fmla="*/ 50 w 50"/>
                  <a:gd name="T17" fmla="*/ 83 h 90"/>
                  <a:gd name="T18" fmla="*/ 39 w 50"/>
                  <a:gd name="T19" fmla="*/ 5 h 90"/>
                  <a:gd name="T20" fmla="*/ 41 w 50"/>
                  <a:gd name="T21" fmla="*/ 6 h 90"/>
                  <a:gd name="T22" fmla="*/ 39 w 50"/>
                  <a:gd name="T23" fmla="*/ 8 h 90"/>
                  <a:gd name="T24" fmla="*/ 38 w 50"/>
                  <a:gd name="T25" fmla="*/ 6 h 90"/>
                  <a:gd name="T26" fmla="*/ 39 w 50"/>
                  <a:gd name="T27" fmla="*/ 5 h 90"/>
                  <a:gd name="T28" fmla="*/ 16 w 50"/>
                  <a:gd name="T29" fmla="*/ 5 h 90"/>
                  <a:gd name="T30" fmla="*/ 34 w 50"/>
                  <a:gd name="T31" fmla="*/ 5 h 90"/>
                  <a:gd name="T32" fmla="*/ 34 w 50"/>
                  <a:gd name="T33" fmla="*/ 7 h 90"/>
                  <a:gd name="T34" fmla="*/ 16 w 50"/>
                  <a:gd name="T35" fmla="*/ 7 h 90"/>
                  <a:gd name="T36" fmla="*/ 16 w 50"/>
                  <a:gd name="T37" fmla="*/ 5 h 90"/>
                  <a:gd name="T38" fmla="*/ 5 w 50"/>
                  <a:gd name="T39" fmla="*/ 69 h 90"/>
                  <a:gd name="T40" fmla="*/ 5 w 50"/>
                  <a:gd name="T41" fmla="*/ 11 h 90"/>
                  <a:gd name="T42" fmla="*/ 45 w 50"/>
                  <a:gd name="T43" fmla="*/ 11 h 90"/>
                  <a:gd name="T44" fmla="*/ 45 w 50"/>
                  <a:gd name="T45" fmla="*/ 69 h 90"/>
                  <a:gd name="T46" fmla="*/ 5 w 50"/>
                  <a:gd name="T47" fmla="*/ 69 h 90"/>
                  <a:gd name="T48" fmla="*/ 25 w 50"/>
                  <a:gd name="T49" fmla="*/ 83 h 90"/>
                  <a:gd name="T50" fmla="*/ 21 w 50"/>
                  <a:gd name="T51" fmla="*/ 79 h 90"/>
                  <a:gd name="T52" fmla="*/ 25 w 50"/>
                  <a:gd name="T53" fmla="*/ 75 h 90"/>
                  <a:gd name="T54" fmla="*/ 29 w 50"/>
                  <a:gd name="T55" fmla="*/ 79 h 90"/>
                  <a:gd name="T56" fmla="*/ 25 w 50"/>
                  <a:gd name="T57" fmla="*/ 8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90">
                    <a:moveTo>
                      <a:pt x="50" y="83"/>
                    </a:moveTo>
                    <a:cubicBezTo>
                      <a:pt x="50" y="7"/>
                      <a:pt x="50" y="7"/>
                      <a:pt x="50" y="7"/>
                    </a:cubicBezTo>
                    <a:cubicBezTo>
                      <a:pt x="50" y="3"/>
                      <a:pt x="47" y="0"/>
                      <a:pt x="4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6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7" y="90"/>
                      <a:pt x="50" y="87"/>
                      <a:pt x="50" y="83"/>
                    </a:cubicBezTo>
                    <a:close/>
                    <a:moveTo>
                      <a:pt x="39" y="5"/>
                    </a:moveTo>
                    <a:cubicBezTo>
                      <a:pt x="40" y="5"/>
                      <a:pt x="41" y="5"/>
                      <a:pt x="41" y="6"/>
                    </a:cubicBezTo>
                    <a:cubicBezTo>
                      <a:pt x="41" y="7"/>
                      <a:pt x="40" y="8"/>
                      <a:pt x="39" y="8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9" y="5"/>
                    </a:cubicBezTo>
                    <a:close/>
                    <a:moveTo>
                      <a:pt x="16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16" y="7"/>
                      <a:pt x="16" y="7"/>
                      <a:pt x="16" y="7"/>
                    </a:cubicBezTo>
                    <a:lnTo>
                      <a:pt x="16" y="5"/>
                    </a:lnTo>
                    <a:close/>
                    <a:moveTo>
                      <a:pt x="5" y="69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69"/>
                      <a:pt x="45" y="69"/>
                      <a:pt x="45" y="69"/>
                    </a:cubicBezTo>
                    <a:lnTo>
                      <a:pt x="5" y="69"/>
                    </a:lnTo>
                    <a:close/>
                    <a:moveTo>
                      <a:pt x="25" y="83"/>
                    </a:moveTo>
                    <a:cubicBezTo>
                      <a:pt x="23" y="83"/>
                      <a:pt x="21" y="81"/>
                      <a:pt x="21" y="79"/>
                    </a:cubicBezTo>
                    <a:cubicBezTo>
                      <a:pt x="21" y="77"/>
                      <a:pt x="23" y="75"/>
                      <a:pt x="25" y="75"/>
                    </a:cubicBezTo>
                    <a:cubicBezTo>
                      <a:pt x="27" y="75"/>
                      <a:pt x="29" y="77"/>
                      <a:pt x="29" y="79"/>
                    </a:cubicBezTo>
                    <a:cubicBezTo>
                      <a:pt x="29" y="81"/>
                      <a:pt x="27" y="83"/>
                      <a:pt x="2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Freeform 69"/>
              <p:cNvSpPr>
                <a:spLocks noEditPoints="1"/>
              </p:cNvSpPr>
              <p:nvPr/>
            </p:nvSpPr>
            <p:spPr bwMode="auto">
              <a:xfrm>
                <a:off x="3119985" y="2220434"/>
                <a:ext cx="169713" cy="299494"/>
              </a:xfrm>
              <a:custGeom>
                <a:avLst/>
                <a:gdLst>
                  <a:gd name="T0" fmla="*/ 44 w 51"/>
                  <a:gd name="T1" fmla="*/ 0 h 90"/>
                  <a:gd name="T2" fmla="*/ 7 w 51"/>
                  <a:gd name="T3" fmla="*/ 0 h 90"/>
                  <a:gd name="T4" fmla="*/ 0 w 51"/>
                  <a:gd name="T5" fmla="*/ 7 h 90"/>
                  <a:gd name="T6" fmla="*/ 0 w 51"/>
                  <a:gd name="T7" fmla="*/ 83 h 90"/>
                  <a:gd name="T8" fmla="*/ 7 w 51"/>
                  <a:gd name="T9" fmla="*/ 90 h 90"/>
                  <a:gd name="T10" fmla="*/ 44 w 51"/>
                  <a:gd name="T11" fmla="*/ 90 h 90"/>
                  <a:gd name="T12" fmla="*/ 51 w 51"/>
                  <a:gd name="T13" fmla="*/ 83 h 90"/>
                  <a:gd name="T14" fmla="*/ 51 w 51"/>
                  <a:gd name="T15" fmla="*/ 7 h 90"/>
                  <a:gd name="T16" fmla="*/ 44 w 51"/>
                  <a:gd name="T17" fmla="*/ 0 h 90"/>
                  <a:gd name="T18" fmla="*/ 40 w 51"/>
                  <a:gd name="T19" fmla="*/ 5 h 90"/>
                  <a:gd name="T20" fmla="*/ 42 w 51"/>
                  <a:gd name="T21" fmla="*/ 6 h 90"/>
                  <a:gd name="T22" fmla="*/ 40 w 51"/>
                  <a:gd name="T23" fmla="*/ 8 h 90"/>
                  <a:gd name="T24" fmla="*/ 38 w 51"/>
                  <a:gd name="T25" fmla="*/ 6 h 90"/>
                  <a:gd name="T26" fmla="*/ 40 w 51"/>
                  <a:gd name="T27" fmla="*/ 5 h 90"/>
                  <a:gd name="T28" fmla="*/ 17 w 51"/>
                  <a:gd name="T29" fmla="*/ 5 h 90"/>
                  <a:gd name="T30" fmla="*/ 34 w 51"/>
                  <a:gd name="T31" fmla="*/ 5 h 90"/>
                  <a:gd name="T32" fmla="*/ 34 w 51"/>
                  <a:gd name="T33" fmla="*/ 7 h 90"/>
                  <a:gd name="T34" fmla="*/ 17 w 51"/>
                  <a:gd name="T35" fmla="*/ 7 h 90"/>
                  <a:gd name="T36" fmla="*/ 17 w 51"/>
                  <a:gd name="T37" fmla="*/ 5 h 90"/>
                  <a:gd name="T38" fmla="*/ 26 w 51"/>
                  <a:gd name="T39" fmla="*/ 83 h 90"/>
                  <a:gd name="T40" fmla="*/ 21 w 51"/>
                  <a:gd name="T41" fmla="*/ 79 h 90"/>
                  <a:gd name="T42" fmla="*/ 26 w 51"/>
                  <a:gd name="T43" fmla="*/ 75 h 90"/>
                  <a:gd name="T44" fmla="*/ 30 w 51"/>
                  <a:gd name="T45" fmla="*/ 79 h 90"/>
                  <a:gd name="T46" fmla="*/ 26 w 51"/>
                  <a:gd name="T47" fmla="*/ 83 h 90"/>
                  <a:gd name="T48" fmla="*/ 46 w 51"/>
                  <a:gd name="T49" fmla="*/ 69 h 90"/>
                  <a:gd name="T50" fmla="*/ 5 w 51"/>
                  <a:gd name="T51" fmla="*/ 69 h 90"/>
                  <a:gd name="T52" fmla="*/ 5 w 51"/>
                  <a:gd name="T53" fmla="*/ 11 h 90"/>
                  <a:gd name="T54" fmla="*/ 46 w 51"/>
                  <a:gd name="T55" fmla="*/ 11 h 90"/>
                  <a:gd name="T56" fmla="*/ 46 w 51"/>
                  <a:gd name="T57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" h="90">
                    <a:moveTo>
                      <a:pt x="4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7"/>
                      <a:pt x="3" y="90"/>
                      <a:pt x="7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8" y="90"/>
                      <a:pt x="51" y="87"/>
                      <a:pt x="51" y="83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3"/>
                      <a:pt x="48" y="0"/>
                      <a:pt x="44" y="0"/>
                    </a:cubicBezTo>
                    <a:close/>
                    <a:moveTo>
                      <a:pt x="40" y="5"/>
                    </a:moveTo>
                    <a:cubicBezTo>
                      <a:pt x="41" y="5"/>
                      <a:pt x="42" y="5"/>
                      <a:pt x="42" y="6"/>
                    </a:cubicBezTo>
                    <a:cubicBezTo>
                      <a:pt x="42" y="7"/>
                      <a:pt x="41" y="8"/>
                      <a:pt x="40" y="8"/>
                    </a:cubicBezTo>
                    <a:cubicBezTo>
                      <a:pt x="39" y="8"/>
                      <a:pt x="38" y="7"/>
                      <a:pt x="38" y="6"/>
                    </a:cubicBezTo>
                    <a:cubicBezTo>
                      <a:pt x="38" y="5"/>
                      <a:pt x="39" y="5"/>
                      <a:pt x="40" y="5"/>
                    </a:cubicBezTo>
                    <a:close/>
                    <a:moveTo>
                      <a:pt x="17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17" y="7"/>
                      <a:pt x="17" y="7"/>
                      <a:pt x="17" y="7"/>
                    </a:cubicBezTo>
                    <a:lnTo>
                      <a:pt x="17" y="5"/>
                    </a:lnTo>
                    <a:close/>
                    <a:moveTo>
                      <a:pt x="26" y="83"/>
                    </a:moveTo>
                    <a:cubicBezTo>
                      <a:pt x="23" y="83"/>
                      <a:pt x="21" y="81"/>
                      <a:pt x="21" y="79"/>
                    </a:cubicBezTo>
                    <a:cubicBezTo>
                      <a:pt x="21" y="77"/>
                      <a:pt x="23" y="75"/>
                      <a:pt x="26" y="75"/>
                    </a:cubicBezTo>
                    <a:cubicBezTo>
                      <a:pt x="28" y="75"/>
                      <a:pt x="30" y="77"/>
                      <a:pt x="30" y="79"/>
                    </a:cubicBezTo>
                    <a:cubicBezTo>
                      <a:pt x="30" y="81"/>
                      <a:pt x="28" y="83"/>
                      <a:pt x="26" y="83"/>
                    </a:cubicBezTo>
                    <a:close/>
                    <a:moveTo>
                      <a:pt x="46" y="69"/>
                    </a:moveTo>
                    <a:cubicBezTo>
                      <a:pt x="5" y="69"/>
                      <a:pt x="5" y="69"/>
                      <a:pt x="5" y="69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6" y="11"/>
                      <a:pt x="46" y="11"/>
                      <a:pt x="46" y="11"/>
                    </a:cubicBezTo>
                    <a:lnTo>
                      <a:pt x="46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Freeform 70"/>
              <p:cNvSpPr>
                <a:spLocks/>
              </p:cNvSpPr>
              <p:nvPr/>
            </p:nvSpPr>
            <p:spPr bwMode="auto">
              <a:xfrm>
                <a:off x="3107507" y="2125594"/>
                <a:ext cx="99831" cy="82362"/>
              </a:xfrm>
              <a:custGeom>
                <a:avLst/>
                <a:gdLst>
                  <a:gd name="T0" fmla="*/ 32 w 40"/>
                  <a:gd name="T1" fmla="*/ 33 h 33"/>
                  <a:gd name="T2" fmla="*/ 40 w 40"/>
                  <a:gd name="T3" fmla="*/ 33 h 33"/>
                  <a:gd name="T4" fmla="*/ 40 w 40"/>
                  <a:gd name="T5" fmla="*/ 8 h 33"/>
                  <a:gd name="T6" fmla="*/ 40 w 40"/>
                  <a:gd name="T7" fmla="*/ 0 h 33"/>
                  <a:gd name="T8" fmla="*/ 32 w 40"/>
                  <a:gd name="T9" fmla="*/ 0 h 33"/>
                  <a:gd name="T10" fmla="*/ 0 w 40"/>
                  <a:gd name="T11" fmla="*/ 0 h 33"/>
                  <a:gd name="T12" fmla="*/ 0 w 40"/>
                  <a:gd name="T13" fmla="*/ 8 h 33"/>
                  <a:gd name="T14" fmla="*/ 32 w 40"/>
                  <a:gd name="T15" fmla="*/ 8 h 33"/>
                  <a:gd name="T16" fmla="*/ 32 w 40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3">
                    <a:moveTo>
                      <a:pt x="32" y="33"/>
                    </a:moveTo>
                    <a:lnTo>
                      <a:pt x="40" y="33"/>
                    </a:lnTo>
                    <a:lnTo>
                      <a:pt x="40" y="8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2" y="8"/>
                    </a:lnTo>
                    <a:lnTo>
                      <a:pt x="3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71"/>
              <p:cNvSpPr>
                <a:spLocks/>
              </p:cNvSpPr>
              <p:nvPr/>
            </p:nvSpPr>
            <p:spPr bwMode="auto">
              <a:xfrm>
                <a:off x="3017659" y="2425088"/>
                <a:ext cx="82362" cy="82362"/>
              </a:xfrm>
              <a:custGeom>
                <a:avLst/>
                <a:gdLst>
                  <a:gd name="T0" fmla="*/ 8 w 33"/>
                  <a:gd name="T1" fmla="*/ 0 h 33"/>
                  <a:gd name="T2" fmla="*/ 0 w 33"/>
                  <a:gd name="T3" fmla="*/ 0 h 33"/>
                  <a:gd name="T4" fmla="*/ 0 w 33"/>
                  <a:gd name="T5" fmla="*/ 25 h 33"/>
                  <a:gd name="T6" fmla="*/ 0 w 33"/>
                  <a:gd name="T7" fmla="*/ 33 h 33"/>
                  <a:gd name="T8" fmla="*/ 8 w 33"/>
                  <a:gd name="T9" fmla="*/ 33 h 33"/>
                  <a:gd name="T10" fmla="*/ 33 w 33"/>
                  <a:gd name="T11" fmla="*/ 33 h 33"/>
                  <a:gd name="T12" fmla="*/ 33 w 33"/>
                  <a:gd name="T13" fmla="*/ 25 h 33"/>
                  <a:gd name="T14" fmla="*/ 8 w 33"/>
                  <a:gd name="T15" fmla="*/ 25 h 33"/>
                  <a:gd name="T16" fmla="*/ 8 w 33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0"/>
                    </a:moveTo>
                    <a:lnTo>
                      <a:pt x="0" y="0"/>
                    </a:lnTo>
                    <a:lnTo>
                      <a:pt x="0" y="25"/>
                    </a:lnTo>
                    <a:lnTo>
                      <a:pt x="0" y="33"/>
                    </a:lnTo>
                    <a:lnTo>
                      <a:pt x="8" y="33"/>
                    </a:lnTo>
                    <a:lnTo>
                      <a:pt x="33" y="33"/>
                    </a:lnTo>
                    <a:lnTo>
                      <a:pt x="33" y="25"/>
                    </a:lnTo>
                    <a:lnTo>
                      <a:pt x="8" y="25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9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8887615" y="448863"/>
            <a:ext cx="286024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en-US" altLang="zh-CN" sz="3600" spc="-20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NoSQL</a:t>
            </a:r>
            <a:r>
              <a:rPr lang="zh-CN" altLang="en-US" sz="3600" spc="-20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软肋</a:t>
            </a:r>
            <a:endParaRPr lang="en-CA" altLang="zh-CN" sz="3600" spc="-200" dirty="0">
              <a:solidFill>
                <a:srgbClr val="2B81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546061" y="1062626"/>
            <a:ext cx="354334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 anchor="ctr">
            <a:spAutoFit/>
          </a:bodyPr>
          <a:lstStyle/>
          <a:p>
            <a:pPr algn="ctr" defTabSz="1450940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关于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NoSQL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，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Google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应用的是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BigTable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；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Amazon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应用的是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Dynamo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；新浪应用的是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Redis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等</a:t>
            </a:r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；</a:t>
            </a:r>
            <a:endParaRPr lang="en-US" altLang="zh-CN" sz="1200" smtClean="0">
              <a:solidFill>
                <a:schemeClr val="bg1">
                  <a:lumMod val="50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450940"/>
            <a:r>
              <a:rPr lang="zh-CN" altLang="en-US" sz="1200" smtClean="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但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大部分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NoSQL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都有共同的软肋。</a:t>
            </a:r>
          </a:p>
        </p:txBody>
      </p:sp>
      <p:grpSp>
        <p:nvGrpSpPr>
          <p:cNvPr id="35" name="Group 154"/>
          <p:cNvGrpSpPr/>
          <p:nvPr/>
        </p:nvGrpSpPr>
        <p:grpSpPr>
          <a:xfrm>
            <a:off x="688699" y="1557707"/>
            <a:ext cx="1478097" cy="1791238"/>
            <a:chOff x="7146332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59" name="Freeform 155"/>
            <p:cNvSpPr>
              <a:spLocks/>
            </p:cNvSpPr>
            <p:nvPr/>
          </p:nvSpPr>
          <p:spPr bwMode="auto">
            <a:xfrm>
              <a:off x="7160558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7146332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sp>
        <p:nvSpPr>
          <p:cNvPr id="36" name="TextBox 158"/>
          <p:cNvSpPr txBox="1"/>
          <p:nvPr/>
        </p:nvSpPr>
        <p:spPr>
          <a:xfrm>
            <a:off x="1042091" y="717956"/>
            <a:ext cx="80056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4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01</a:t>
            </a:r>
            <a:endParaRPr lang="id-ID" sz="48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Freeform 14"/>
          <p:cNvSpPr>
            <a:spLocks noEditPoints="1"/>
          </p:cNvSpPr>
          <p:nvPr/>
        </p:nvSpPr>
        <p:spPr bwMode="auto">
          <a:xfrm>
            <a:off x="1225443" y="381479"/>
            <a:ext cx="305016" cy="306008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grpSp>
        <p:nvGrpSpPr>
          <p:cNvPr id="88" name="组合 87"/>
          <p:cNvGrpSpPr/>
          <p:nvPr/>
        </p:nvGrpSpPr>
        <p:grpSpPr>
          <a:xfrm>
            <a:off x="1410632" y="3466797"/>
            <a:ext cx="2145368" cy="1783297"/>
            <a:chOff x="1410632" y="3466797"/>
            <a:chExt cx="2145368" cy="1783297"/>
          </a:xfrm>
        </p:grpSpPr>
        <p:cxnSp>
          <p:nvCxnSpPr>
            <p:cNvPr id="45" name="Straight Connector 175"/>
            <p:cNvCxnSpPr/>
            <p:nvPr/>
          </p:nvCxnSpPr>
          <p:spPr>
            <a:xfrm>
              <a:off x="1411261" y="5250094"/>
              <a:ext cx="214473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78"/>
            <p:cNvCxnSpPr/>
            <p:nvPr/>
          </p:nvCxnSpPr>
          <p:spPr>
            <a:xfrm flipV="1">
              <a:off x="1410632" y="3466797"/>
              <a:ext cx="0" cy="178329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183"/>
          <p:cNvCxnSpPr/>
          <p:nvPr/>
        </p:nvCxnSpPr>
        <p:spPr>
          <a:xfrm flipV="1">
            <a:off x="8899758" y="6464589"/>
            <a:ext cx="2383931" cy="21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86"/>
          <p:cNvCxnSpPr/>
          <p:nvPr/>
        </p:nvCxnSpPr>
        <p:spPr>
          <a:xfrm flipH="1" flipV="1">
            <a:off x="8899758" y="5301610"/>
            <a:ext cx="0" cy="116297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465507" y="3926201"/>
            <a:ext cx="2119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无法全面支持</a:t>
            </a:r>
            <a:r>
              <a:rPr lang="en-US" altLang="zh-CN" sz="1600" b="1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</a:t>
            </a:r>
            <a:r>
              <a:rPr lang="en-US" altLang="zh-CN" sz="12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2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（原子性、一致性、独立性、持久性），在对数据完整性要求高的应用场景下，</a:t>
            </a:r>
            <a:r>
              <a:rPr lang="en-US" altLang="zh-CN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必然存在巨大隐患。</a:t>
            </a: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114458" y="4763001"/>
            <a:ext cx="2218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不提供</a:t>
            </a:r>
            <a:r>
              <a:rPr lang="en-US" altLang="zh-CN" sz="1600" b="1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b="1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1600" b="1" smtClean="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600" b="1" smtClean="0">
              <a:solidFill>
                <a:srgbClr val="2B8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NoSQL</a:t>
            </a:r>
            <a:r>
              <a:rPr lang="zh-CN" altLang="en-US" sz="12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数据库不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语句，导致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企业从关系型数据库转型</a:t>
            </a:r>
            <a:r>
              <a:rPr lang="en-US" altLang="zh-CN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</a:t>
            </a:r>
            <a:r>
              <a:rPr lang="zh-CN" altLang="en-US" sz="12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，承担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较大风险与代价。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919201" y="5797991"/>
            <a:ext cx="267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支持索引类型</a:t>
            </a:r>
            <a:r>
              <a:rPr lang="zh-CN" altLang="en-US" sz="1600" b="1" smtClean="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</a:t>
            </a:r>
            <a:endParaRPr lang="en-US" altLang="zh-CN" sz="1600" b="1" smtClean="0">
              <a:solidFill>
                <a:srgbClr val="2B8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</a:t>
            </a:r>
            <a:r>
              <a:rPr lang="en-US" altLang="zh-CN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仅支持</a:t>
            </a:r>
            <a:r>
              <a:rPr lang="en-US" altLang="zh-CN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5058234" y="4352324"/>
            <a:ext cx="2145368" cy="1556779"/>
            <a:chOff x="1410632" y="3466797"/>
            <a:chExt cx="2145368" cy="1783297"/>
          </a:xfrm>
        </p:grpSpPr>
        <p:cxnSp>
          <p:nvCxnSpPr>
            <p:cNvPr id="90" name="Straight Connector 175"/>
            <p:cNvCxnSpPr/>
            <p:nvPr/>
          </p:nvCxnSpPr>
          <p:spPr>
            <a:xfrm>
              <a:off x="1411261" y="5250094"/>
              <a:ext cx="214473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178"/>
            <p:cNvCxnSpPr/>
            <p:nvPr/>
          </p:nvCxnSpPr>
          <p:spPr>
            <a:xfrm flipV="1">
              <a:off x="1410632" y="3466797"/>
              <a:ext cx="0" cy="178329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154"/>
          <p:cNvGrpSpPr/>
          <p:nvPr/>
        </p:nvGrpSpPr>
        <p:grpSpPr>
          <a:xfrm>
            <a:off x="4319185" y="2453326"/>
            <a:ext cx="1478097" cy="1791238"/>
            <a:chOff x="7146332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96" name="Freeform 155"/>
            <p:cNvSpPr>
              <a:spLocks/>
            </p:cNvSpPr>
            <p:nvPr/>
          </p:nvSpPr>
          <p:spPr bwMode="auto">
            <a:xfrm>
              <a:off x="7160558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45C1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97" name="Oval 6"/>
            <p:cNvSpPr>
              <a:spLocks noChangeArrowheads="1"/>
            </p:cNvSpPr>
            <p:nvPr/>
          </p:nvSpPr>
          <p:spPr bwMode="auto">
            <a:xfrm>
              <a:off x="7146332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sp>
        <p:nvSpPr>
          <p:cNvPr id="98" name="TextBox 158"/>
          <p:cNvSpPr txBox="1"/>
          <p:nvPr/>
        </p:nvSpPr>
        <p:spPr>
          <a:xfrm>
            <a:off x="4672577" y="1613575"/>
            <a:ext cx="86815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4800" b="1" smtClean="0">
                <a:solidFill>
                  <a:srgbClr val="2B816D"/>
                </a:solidFill>
                <a:latin typeface="Agency FB" panose="020B0503020202020204" pitchFamily="34" charset="0"/>
              </a:rPr>
              <a:t>0</a:t>
            </a:r>
            <a:r>
              <a:rPr lang="en-US" sz="4800" b="1" dirty="0" smtClean="0">
                <a:solidFill>
                  <a:srgbClr val="2B816D"/>
                </a:solidFill>
                <a:latin typeface="Agency FB" panose="020B0503020202020204" pitchFamily="34" charset="0"/>
              </a:rPr>
              <a:t>2</a:t>
            </a:r>
            <a:endParaRPr lang="id-ID" sz="4800" b="1" dirty="0">
              <a:solidFill>
                <a:srgbClr val="2B816D"/>
              </a:solidFill>
              <a:latin typeface="Agency FB" panose="020B0503020202020204" pitchFamily="34" charset="0"/>
            </a:endParaRPr>
          </a:p>
        </p:txBody>
      </p: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4855929" y="1277098"/>
            <a:ext cx="305016" cy="306008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grpSp>
        <p:nvGrpSpPr>
          <p:cNvPr id="100" name="Group 154"/>
          <p:cNvGrpSpPr/>
          <p:nvPr/>
        </p:nvGrpSpPr>
        <p:grpSpPr>
          <a:xfrm>
            <a:off x="8160709" y="3348945"/>
            <a:ext cx="1478097" cy="1791238"/>
            <a:chOff x="7146332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01" name="Freeform 155"/>
            <p:cNvSpPr>
              <a:spLocks/>
            </p:cNvSpPr>
            <p:nvPr/>
          </p:nvSpPr>
          <p:spPr bwMode="auto">
            <a:xfrm>
              <a:off x="7160558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7146332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sp>
        <p:nvSpPr>
          <p:cNvPr id="103" name="TextBox 158"/>
          <p:cNvSpPr txBox="1"/>
          <p:nvPr/>
        </p:nvSpPr>
        <p:spPr>
          <a:xfrm>
            <a:off x="8514100" y="2509194"/>
            <a:ext cx="81020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4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0</a:t>
            </a:r>
            <a:r>
              <a:rPr lang="en-US" sz="4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3</a:t>
            </a:r>
            <a:endParaRPr lang="id-ID" sz="4800" b="1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4" name="Freeform 14"/>
          <p:cNvSpPr>
            <a:spLocks noEditPoints="1"/>
          </p:cNvSpPr>
          <p:nvPr/>
        </p:nvSpPr>
        <p:spPr bwMode="auto">
          <a:xfrm>
            <a:off x="8697453" y="2172717"/>
            <a:ext cx="305016" cy="306008"/>
          </a:xfrm>
          <a:custGeom>
            <a:avLst/>
            <a:gdLst>
              <a:gd name="T0" fmla="*/ 128 w 257"/>
              <a:gd name="T1" fmla="*/ 0 h 258"/>
              <a:gd name="T2" fmla="*/ 0 w 257"/>
              <a:gd name="T3" fmla="*/ 129 h 258"/>
              <a:gd name="T4" fmla="*/ 128 w 257"/>
              <a:gd name="T5" fmla="*/ 258 h 258"/>
              <a:gd name="T6" fmla="*/ 257 w 257"/>
              <a:gd name="T7" fmla="*/ 129 h 258"/>
              <a:gd name="T8" fmla="*/ 128 w 257"/>
              <a:gd name="T9" fmla="*/ 0 h 258"/>
              <a:gd name="T10" fmla="*/ 183 w 257"/>
              <a:gd name="T11" fmla="*/ 132 h 258"/>
              <a:gd name="T12" fmla="*/ 167 w 257"/>
              <a:gd name="T13" fmla="*/ 147 h 258"/>
              <a:gd name="T14" fmla="*/ 109 w 257"/>
              <a:gd name="T15" fmla="*/ 205 h 258"/>
              <a:gd name="T16" fmla="*/ 104 w 257"/>
              <a:gd name="T17" fmla="*/ 205 h 258"/>
              <a:gd name="T18" fmla="*/ 88 w 257"/>
              <a:gd name="T19" fmla="*/ 190 h 258"/>
              <a:gd name="T20" fmla="*/ 88 w 257"/>
              <a:gd name="T21" fmla="*/ 184 h 258"/>
              <a:gd name="T22" fmla="*/ 143 w 257"/>
              <a:gd name="T23" fmla="*/ 129 h 258"/>
              <a:gd name="T24" fmla="*/ 88 w 257"/>
              <a:gd name="T25" fmla="*/ 73 h 258"/>
              <a:gd name="T26" fmla="*/ 88 w 257"/>
              <a:gd name="T27" fmla="*/ 68 h 258"/>
              <a:gd name="T28" fmla="*/ 104 w 257"/>
              <a:gd name="T29" fmla="*/ 52 h 258"/>
              <a:gd name="T30" fmla="*/ 109 w 257"/>
              <a:gd name="T31" fmla="*/ 52 h 258"/>
              <a:gd name="T32" fmla="*/ 167 w 257"/>
              <a:gd name="T33" fmla="*/ 110 h 258"/>
              <a:gd name="T34" fmla="*/ 183 w 257"/>
              <a:gd name="T35" fmla="*/ 126 h 258"/>
              <a:gd name="T36" fmla="*/ 183 w 257"/>
              <a:gd name="T37" fmla="*/ 132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" h="258">
                <a:moveTo>
                  <a:pt x="128" y="0"/>
                </a:moveTo>
                <a:cubicBezTo>
                  <a:pt x="57" y="0"/>
                  <a:pt x="0" y="58"/>
                  <a:pt x="0" y="129"/>
                </a:cubicBezTo>
                <a:cubicBezTo>
                  <a:pt x="0" y="200"/>
                  <a:pt x="57" y="258"/>
                  <a:pt x="128" y="258"/>
                </a:cubicBezTo>
                <a:cubicBezTo>
                  <a:pt x="200" y="258"/>
                  <a:pt x="257" y="200"/>
                  <a:pt x="257" y="129"/>
                </a:cubicBezTo>
                <a:cubicBezTo>
                  <a:pt x="257" y="58"/>
                  <a:pt x="200" y="0"/>
                  <a:pt x="128" y="0"/>
                </a:cubicBezTo>
                <a:close/>
                <a:moveTo>
                  <a:pt x="183" y="132"/>
                </a:moveTo>
                <a:cubicBezTo>
                  <a:pt x="167" y="147"/>
                  <a:pt x="167" y="147"/>
                  <a:pt x="167" y="147"/>
                </a:cubicBezTo>
                <a:cubicBezTo>
                  <a:pt x="109" y="205"/>
                  <a:pt x="109" y="205"/>
                  <a:pt x="109" y="205"/>
                </a:cubicBezTo>
                <a:cubicBezTo>
                  <a:pt x="108" y="207"/>
                  <a:pt x="105" y="207"/>
                  <a:pt x="104" y="205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86" y="188"/>
                  <a:pt x="86" y="185"/>
                  <a:pt x="88" y="184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88" y="73"/>
                  <a:pt x="88" y="73"/>
                  <a:pt x="88" y="73"/>
                </a:cubicBezTo>
                <a:cubicBezTo>
                  <a:pt x="86" y="72"/>
                  <a:pt x="86" y="69"/>
                  <a:pt x="88" y="68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0"/>
                  <a:pt x="108" y="50"/>
                  <a:pt x="109" y="52"/>
                </a:cubicBezTo>
                <a:cubicBezTo>
                  <a:pt x="167" y="110"/>
                  <a:pt x="167" y="110"/>
                  <a:pt x="167" y="110"/>
                </a:cubicBezTo>
                <a:cubicBezTo>
                  <a:pt x="183" y="126"/>
                  <a:pt x="183" y="126"/>
                  <a:pt x="183" y="126"/>
                </a:cubicBezTo>
                <a:cubicBezTo>
                  <a:pt x="185" y="127"/>
                  <a:pt x="185" y="130"/>
                  <a:pt x="183" y="1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84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75" grpId="0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412606" y="2725979"/>
            <a:ext cx="1960853" cy="646190"/>
          </a:xfrm>
          <a:custGeom>
            <a:avLst/>
            <a:gdLst>
              <a:gd name="connsiteX0" fmla="*/ 0 w 1960853"/>
              <a:gd name="connsiteY0" fmla="*/ 0 h 646190"/>
              <a:gd name="connsiteX1" fmla="*/ 1960853 w 1960853"/>
              <a:gd name="connsiteY1" fmla="*/ 0 h 646190"/>
              <a:gd name="connsiteX2" fmla="*/ 1960853 w 1960853"/>
              <a:gd name="connsiteY2" fmla="*/ 646190 h 646190"/>
              <a:gd name="connsiteX3" fmla="*/ 0 w 1960853"/>
              <a:gd name="connsiteY3" fmla="*/ 646190 h 646190"/>
              <a:gd name="connsiteX4" fmla="*/ 0 w 1960853"/>
              <a:gd name="connsiteY4" fmla="*/ 0 h 64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853" h="646190">
                <a:moveTo>
                  <a:pt x="0" y="0"/>
                </a:moveTo>
                <a:lnTo>
                  <a:pt x="1960853" y="0"/>
                </a:lnTo>
                <a:lnTo>
                  <a:pt x="1960853" y="646190"/>
                </a:lnTo>
                <a:lnTo>
                  <a:pt x="0" y="64619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301194" y="2027202"/>
            <a:ext cx="2144905" cy="1946591"/>
            <a:chOff x="2301194" y="2027202"/>
            <a:chExt cx="2144905" cy="1946591"/>
          </a:xfrm>
        </p:grpSpPr>
        <p:sp>
          <p:nvSpPr>
            <p:cNvPr id="15" name="椭圆 14"/>
            <p:cNvSpPr/>
            <p:nvPr/>
          </p:nvSpPr>
          <p:spPr>
            <a:xfrm>
              <a:off x="2410378" y="2529447"/>
              <a:ext cx="155976" cy="15597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椭圆 15"/>
            <p:cNvSpPr/>
            <p:nvPr/>
          </p:nvSpPr>
          <p:spPr>
            <a:xfrm>
              <a:off x="2519562" y="2311080"/>
              <a:ext cx="155976" cy="15597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16"/>
            <p:cNvSpPr/>
            <p:nvPr/>
          </p:nvSpPr>
          <p:spPr>
            <a:xfrm>
              <a:off x="2781603" y="2354753"/>
              <a:ext cx="245106" cy="245106"/>
            </a:xfrm>
            <a:prstGeom prst="ellips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17"/>
            <p:cNvSpPr/>
            <p:nvPr/>
          </p:nvSpPr>
          <p:spPr>
            <a:xfrm>
              <a:off x="2999971" y="2114549"/>
              <a:ext cx="155976" cy="15597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椭圆 18"/>
            <p:cNvSpPr/>
            <p:nvPr/>
          </p:nvSpPr>
          <p:spPr>
            <a:xfrm>
              <a:off x="3283849" y="2027202"/>
              <a:ext cx="155976" cy="15597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椭圆 19"/>
            <p:cNvSpPr/>
            <p:nvPr/>
          </p:nvSpPr>
          <p:spPr>
            <a:xfrm>
              <a:off x="3633237" y="2180059"/>
              <a:ext cx="155976" cy="15597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20"/>
            <p:cNvSpPr/>
            <p:nvPr/>
          </p:nvSpPr>
          <p:spPr>
            <a:xfrm>
              <a:off x="3851605" y="2289243"/>
              <a:ext cx="245106" cy="24510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椭圆 21"/>
            <p:cNvSpPr/>
            <p:nvPr/>
          </p:nvSpPr>
          <p:spPr>
            <a:xfrm>
              <a:off x="4157320" y="2529447"/>
              <a:ext cx="155976" cy="15597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椭圆 22"/>
            <p:cNvSpPr/>
            <p:nvPr/>
          </p:nvSpPr>
          <p:spPr>
            <a:xfrm>
              <a:off x="4288341" y="2769652"/>
              <a:ext cx="155976" cy="15597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23"/>
            <p:cNvSpPr/>
            <p:nvPr/>
          </p:nvSpPr>
          <p:spPr>
            <a:xfrm>
              <a:off x="3152828" y="2311080"/>
              <a:ext cx="401083" cy="401083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椭圆 24"/>
            <p:cNvSpPr/>
            <p:nvPr/>
          </p:nvSpPr>
          <p:spPr>
            <a:xfrm>
              <a:off x="2301194" y="3140877"/>
              <a:ext cx="155976" cy="15597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椭圆 25"/>
            <p:cNvSpPr/>
            <p:nvPr/>
          </p:nvSpPr>
          <p:spPr>
            <a:xfrm>
              <a:off x="2432214" y="3337408"/>
              <a:ext cx="245106" cy="24510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椭圆 26"/>
            <p:cNvSpPr/>
            <p:nvPr/>
          </p:nvSpPr>
          <p:spPr>
            <a:xfrm>
              <a:off x="2759766" y="3512103"/>
              <a:ext cx="356518" cy="356518"/>
            </a:xfrm>
            <a:prstGeom prst="ellips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椭圆 27"/>
            <p:cNvSpPr/>
            <p:nvPr/>
          </p:nvSpPr>
          <p:spPr>
            <a:xfrm>
              <a:off x="3218338" y="3795981"/>
              <a:ext cx="155976" cy="15597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椭圆 28"/>
            <p:cNvSpPr/>
            <p:nvPr/>
          </p:nvSpPr>
          <p:spPr>
            <a:xfrm>
              <a:off x="3305686" y="3512103"/>
              <a:ext cx="245106" cy="24510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椭圆 29"/>
            <p:cNvSpPr/>
            <p:nvPr/>
          </p:nvSpPr>
          <p:spPr>
            <a:xfrm>
              <a:off x="3524053" y="3817817"/>
              <a:ext cx="155976" cy="15597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椭圆 30"/>
            <p:cNvSpPr/>
            <p:nvPr/>
          </p:nvSpPr>
          <p:spPr>
            <a:xfrm>
              <a:off x="3720584" y="3468429"/>
              <a:ext cx="356518" cy="356518"/>
            </a:xfrm>
            <a:prstGeom prst="ellips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椭圆 31"/>
            <p:cNvSpPr/>
            <p:nvPr/>
          </p:nvSpPr>
          <p:spPr>
            <a:xfrm>
              <a:off x="4200993" y="3381082"/>
              <a:ext cx="245106" cy="245106"/>
            </a:xfrm>
            <a:prstGeom prst="ellipse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3" name="燕尾形 32"/>
          <p:cNvSpPr/>
          <p:nvPr/>
        </p:nvSpPr>
        <p:spPr>
          <a:xfrm>
            <a:off x="5787900" y="2354753"/>
            <a:ext cx="719843" cy="1374259"/>
          </a:xfrm>
          <a:prstGeom prst="chevron">
            <a:avLst>
              <a:gd name="adj" fmla="val 62310"/>
            </a:avLst>
          </a:prstGeom>
          <a:solidFill>
            <a:srgbClr val="45C1A4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任意多边形 33"/>
          <p:cNvSpPr/>
          <p:nvPr/>
        </p:nvSpPr>
        <p:spPr>
          <a:xfrm>
            <a:off x="7407832" y="2382963"/>
            <a:ext cx="1963209" cy="1374246"/>
          </a:xfrm>
          <a:custGeom>
            <a:avLst/>
            <a:gdLst>
              <a:gd name="connsiteX0" fmla="*/ 0 w 1963209"/>
              <a:gd name="connsiteY0" fmla="*/ 0 h 1374246"/>
              <a:gd name="connsiteX1" fmla="*/ 1963209 w 1963209"/>
              <a:gd name="connsiteY1" fmla="*/ 0 h 1374246"/>
              <a:gd name="connsiteX2" fmla="*/ 1963209 w 1963209"/>
              <a:gd name="connsiteY2" fmla="*/ 1374246 h 1374246"/>
              <a:gd name="connsiteX3" fmla="*/ 0 w 1963209"/>
              <a:gd name="connsiteY3" fmla="*/ 1374246 h 1374246"/>
              <a:gd name="connsiteX4" fmla="*/ 0 w 1963209"/>
              <a:gd name="connsiteY4" fmla="*/ 0 h 137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209" h="1374246">
                <a:moveTo>
                  <a:pt x="0" y="0"/>
                </a:moveTo>
                <a:lnTo>
                  <a:pt x="1963209" y="0"/>
                </a:lnTo>
                <a:lnTo>
                  <a:pt x="1963209" y="1374246"/>
                </a:lnTo>
                <a:lnTo>
                  <a:pt x="0" y="137424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全文检索</a:t>
            </a:r>
            <a:endParaRPr lang="en-US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2967" y="539908"/>
            <a:ext cx="647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zh-CN" sz="16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除了各自软肋外，无论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或是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zh-CN" sz="16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还存在共同的短板</a:t>
            </a:r>
            <a:r>
              <a:rPr lang="en-US" altLang="zh-CN" sz="160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endParaRPr lang="zh-CN" altLang="zh-CN" sz="16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43045" y="89385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2B8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 糊 匹 配</a:t>
            </a:r>
            <a:endParaRPr lang="zh-CN" altLang="en-US" sz="2400">
              <a:solidFill>
                <a:srgbClr val="2B8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79182" y="4286719"/>
            <a:ext cx="2270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面对小数据量时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语句能保证短时间内查出所需数据。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然而面对几百万行数据时，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却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显得鸡肋，查询效率大大降低。</a:t>
            </a: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71767" y="4248082"/>
            <a:ext cx="5825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全文索引进行大数据量的模糊匹配，速度提升上去了，但是出现了新的问题：</a:t>
            </a:r>
          </a:p>
          <a:p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全文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索引查询单位是词。</a:t>
            </a: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例如：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查询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“内存数据库最牛”这句话，如果查“库最”，全文索引无法得出结果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因此，对于汉字大数据量模糊匹配时，无论是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语句或是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全文索引，都无法完美实现高效查询。</a:t>
            </a: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745673"/>
            <a:ext cx="12192000" cy="3354685"/>
          </a:xfrm>
          <a:prstGeom prst="rect">
            <a:avLst/>
          </a:prstGeom>
          <a:solidFill>
            <a:srgbClr val="45C1A4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文本框 18"/>
          <p:cNvSpPr txBox="1"/>
          <p:nvPr/>
        </p:nvSpPr>
        <p:spPr>
          <a:xfrm>
            <a:off x="4018219" y="2099576"/>
            <a:ext cx="48269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五年前，大牛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们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到了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SQL+NoSQL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NewSQL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866878" y="3611842"/>
            <a:ext cx="7129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五年后，哪款数据库能做到全需求整合</a:t>
            </a:r>
            <a:r>
              <a:rPr lang="zh-CN" altLang="en-US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NewSQL+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图数据库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全文检索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endParaRPr lang="zh-CN" altLang="en-US"/>
          </a:p>
        </p:txBody>
      </p:sp>
      <p:cxnSp>
        <p:nvCxnSpPr>
          <p:cNvPr id="22" name="Straight Connector 12"/>
          <p:cNvCxnSpPr/>
          <p:nvPr/>
        </p:nvCxnSpPr>
        <p:spPr>
          <a:xfrm>
            <a:off x="2443020" y="3340477"/>
            <a:ext cx="76985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21600" y="0"/>
            <a:ext cx="4470400" cy="6858000"/>
          </a:xfrm>
          <a:prstGeom prst="rect">
            <a:avLst/>
          </a:prstGeom>
          <a:solidFill>
            <a:srgbClr val="45C1A4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>
              <a:latin typeface="Bauhaus 93" panose="04030905020B02020C02" pitchFamily="8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10" y="2551081"/>
            <a:ext cx="4369790" cy="17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/>
          <p:nvPr/>
        </p:nvSpPr>
        <p:spPr>
          <a:xfrm>
            <a:off x="3270250" y="852686"/>
            <a:ext cx="56483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defRPr/>
            </a:pPr>
            <a:r>
              <a:rPr lang="zh-CN" altLang="en-US" sz="14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最适合中国人的数据库</a:t>
            </a:r>
            <a:endParaRPr 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902200" y="2973388"/>
            <a:ext cx="2387600" cy="2068512"/>
            <a:chOff x="7684022" y="2465249"/>
            <a:chExt cx="2752725" cy="2384426"/>
          </a:xfrm>
        </p:grpSpPr>
        <p:sp>
          <p:nvSpPr>
            <p:cNvPr id="5" name="Freeform 14"/>
            <p:cNvSpPr>
              <a:spLocks/>
            </p:cNvSpPr>
            <p:nvPr/>
          </p:nvSpPr>
          <p:spPr bwMode="auto">
            <a:xfrm>
              <a:off x="8143420" y="2728762"/>
              <a:ext cx="1832099" cy="2120913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8143420" y="2728762"/>
              <a:ext cx="1832099" cy="1059541"/>
            </a:xfrm>
            <a:custGeom>
              <a:avLst/>
              <a:gdLst>
                <a:gd name="T0" fmla="*/ 1155 w 1155"/>
                <a:gd name="T1" fmla="*/ 335 h 667"/>
                <a:gd name="T2" fmla="*/ 1155 w 1155"/>
                <a:gd name="T3" fmla="*/ 335 h 667"/>
                <a:gd name="T4" fmla="*/ 1155 w 1155"/>
                <a:gd name="T5" fmla="*/ 335 h 667"/>
                <a:gd name="T6" fmla="*/ 577 w 1155"/>
                <a:gd name="T7" fmla="*/ 0 h 667"/>
                <a:gd name="T8" fmla="*/ 3 w 1155"/>
                <a:gd name="T9" fmla="*/ 335 h 667"/>
                <a:gd name="T10" fmla="*/ 0 w 1155"/>
                <a:gd name="T11" fmla="*/ 335 h 667"/>
                <a:gd name="T12" fmla="*/ 0 w 1155"/>
                <a:gd name="T13" fmla="*/ 335 h 667"/>
                <a:gd name="T14" fmla="*/ 0 w 1155"/>
                <a:gd name="T15" fmla="*/ 335 h 667"/>
                <a:gd name="T16" fmla="*/ 3 w 1155"/>
                <a:gd name="T17" fmla="*/ 335 h 667"/>
                <a:gd name="T18" fmla="*/ 577 w 1155"/>
                <a:gd name="T19" fmla="*/ 667 h 667"/>
                <a:gd name="T20" fmla="*/ 1155 w 1155"/>
                <a:gd name="T21" fmla="*/ 335 h 667"/>
                <a:gd name="T22" fmla="*/ 1155 w 1155"/>
                <a:gd name="T23" fmla="*/ 335 h 667"/>
                <a:gd name="T24" fmla="*/ 1155 w 1155"/>
                <a:gd name="T25" fmla="*/ 33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5" h="667">
                  <a:moveTo>
                    <a:pt x="1155" y="335"/>
                  </a:moveTo>
                  <a:lnTo>
                    <a:pt x="1155" y="335"/>
                  </a:lnTo>
                  <a:lnTo>
                    <a:pt x="1155" y="335"/>
                  </a:ln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1155" y="335"/>
                  </a:lnTo>
                  <a:lnTo>
                    <a:pt x="1155" y="335"/>
                  </a:lnTo>
                  <a:lnTo>
                    <a:pt x="1155" y="33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" name="Freeform 16"/>
            <p:cNvSpPr>
              <a:spLocks/>
            </p:cNvSpPr>
            <p:nvPr/>
          </p:nvSpPr>
          <p:spPr bwMode="auto">
            <a:xfrm>
              <a:off x="8143420" y="3261277"/>
              <a:ext cx="918795" cy="1588398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8143420" y="2728762"/>
              <a:ext cx="918795" cy="1059541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pattFill prst="dk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7684022" y="2465249"/>
              <a:ext cx="1374533" cy="796028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9062215" y="2465249"/>
              <a:ext cx="1374532" cy="796028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7684022" y="3261277"/>
              <a:ext cx="1378193" cy="794199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9062215" y="3261277"/>
              <a:ext cx="1374532" cy="794199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pattFill prst="dkUpDiag">
              <a:fgClr>
                <a:schemeClr val="bg1">
                  <a:lumMod val="85000"/>
                </a:schemeClr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3" name="Block Arc 2"/>
          <p:cNvSpPr/>
          <p:nvPr/>
        </p:nvSpPr>
        <p:spPr>
          <a:xfrm rot="10800000">
            <a:off x="3937000" y="1160463"/>
            <a:ext cx="4318000" cy="4316412"/>
          </a:xfrm>
          <a:prstGeom prst="blockArc">
            <a:avLst>
              <a:gd name="adj1" fmla="val 10800000"/>
              <a:gd name="adj2" fmla="val 40523"/>
              <a:gd name="adj3" fmla="val 906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Oval 54"/>
          <p:cNvSpPr/>
          <p:nvPr/>
        </p:nvSpPr>
        <p:spPr>
          <a:xfrm>
            <a:off x="3729038" y="3094038"/>
            <a:ext cx="441325" cy="441325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" name="Isosceles Triangle 11"/>
          <p:cNvSpPr/>
          <p:nvPr/>
        </p:nvSpPr>
        <p:spPr>
          <a:xfrm>
            <a:off x="7981950" y="2994025"/>
            <a:ext cx="512763" cy="441325"/>
          </a:xfrm>
          <a:prstGeom prst="triangl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628301" y="1461087"/>
            <a:ext cx="2932213" cy="1323663"/>
            <a:chOff x="4628301" y="1461087"/>
            <a:chExt cx="2932213" cy="1323663"/>
          </a:xfrm>
        </p:grpSpPr>
        <p:sp>
          <p:nvSpPr>
            <p:cNvPr id="17" name="文本框 16"/>
            <p:cNvSpPr txBox="1"/>
            <p:nvPr/>
          </p:nvSpPr>
          <p:spPr>
            <a:xfrm>
              <a:off x="4628301" y="2138419"/>
              <a:ext cx="2932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对于那些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无法完成的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</a:t>
              </a:r>
              <a:endPara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Vernox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44"/>
            <p:cNvSpPr/>
            <p:nvPr/>
          </p:nvSpPr>
          <p:spPr>
            <a:xfrm>
              <a:off x="5807497" y="1461087"/>
              <a:ext cx="573823" cy="573823"/>
            </a:xfrm>
            <a:prstGeom prst="ellipse">
              <a:avLst/>
            </a:prstGeom>
            <a:solidFill>
              <a:srgbClr val="45C1A4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3200" b="1" smtClean="0">
                  <a:solidFill>
                    <a:srgbClr val="FFFFFF"/>
                  </a:solidFill>
                  <a:latin typeface="Calibri Light" pitchFamily="34" charset="0"/>
                </a:rPr>
                <a:t>2</a:t>
              </a:r>
              <a:endParaRPr lang="en-US" altLang="zh-CN" sz="3200" b="1">
                <a:solidFill>
                  <a:srgbClr val="FFFFFF"/>
                </a:solidFill>
                <a:latin typeface="Calibri Light" pitchFamily="34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3" y="122637"/>
            <a:ext cx="2184400" cy="8777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786" y="6151565"/>
            <a:ext cx="984791" cy="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8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11329</TotalTime>
  <Words>1720</Words>
  <Application>Microsoft Office PowerPoint</Application>
  <PresentationFormat>宽屏</PresentationFormat>
  <Paragraphs>184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宋体</vt:lpstr>
      <vt:lpstr>Open Sans</vt:lpstr>
      <vt:lpstr>Calibri Light</vt:lpstr>
      <vt:lpstr>Gill Sans</vt:lpstr>
      <vt:lpstr>Lato Light</vt:lpstr>
      <vt:lpstr>微软雅黑</vt:lpstr>
      <vt:lpstr>Bauhaus 93</vt:lpstr>
      <vt:lpstr>Agency FB</vt:lpstr>
      <vt:lpstr>Open Sans Semibold</vt:lpstr>
      <vt:lpstr>Arial</vt:lpstr>
      <vt:lpstr>黑体</vt:lpstr>
      <vt:lpstr>Open Sans Light</vt:lpstr>
      <vt:lpstr>Calibri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katherine</dc:creator>
  <cp:lastModifiedBy>katherine</cp:lastModifiedBy>
  <cp:revision>230</cp:revision>
  <dcterms:created xsi:type="dcterms:W3CDTF">2017-02-17T08:44:37Z</dcterms:created>
  <dcterms:modified xsi:type="dcterms:W3CDTF">2017-03-20T03:19:28Z</dcterms:modified>
</cp:coreProperties>
</file>