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6"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604506" y="3314150"/>
            <a:ext cx="10427137" cy="2225040"/>
          </a:xfrm>
          <a:prstGeom prst="rect"/>
          <a:noFill/>
        </p:spPr>
        <p:txBody>
          <a:bodyPr rtlCol="0" wrap="square">
            <a:spAutoFit/>
          </a:bodyPr>
          <a:p>
            <a:r>
              <a:rPr sz="2400" lang="en-US"/>
              <a:t>STUDENT NAME:</a:t>
            </a:r>
            <a:r>
              <a:rPr sz="2400" lang="en-US"/>
              <a:t> </a:t>
            </a:r>
            <a:r>
              <a:rPr sz="2400" lang="en-US"/>
              <a:t> </a:t>
            </a:r>
            <a:r>
              <a:rPr sz="2400" lang="en-US"/>
              <a:t>S</a:t>
            </a:r>
            <a:r>
              <a:rPr sz="2400" lang="en-US"/>
              <a:t>.</a:t>
            </a:r>
            <a:r>
              <a:rPr sz="2400" lang="en-US"/>
              <a:t>S</a:t>
            </a:r>
            <a:r>
              <a:rPr sz="2400" lang="en-US"/>
              <a:t>O</a:t>
            </a:r>
            <a:r>
              <a:rPr sz="2400" lang="en-US"/>
              <a:t>B</a:t>
            </a:r>
            <a:r>
              <a:rPr sz="2400" lang="en-US"/>
              <a:t>E</a:t>
            </a:r>
            <a:r>
              <a:rPr sz="2400" lang="en-US"/>
              <a:t>Y</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6</a:t>
            </a:r>
            <a:r>
              <a:rPr dirty="0" sz="2400" lang="en-US"/>
              <a:t>3</a:t>
            </a:r>
            <a:r>
              <a:rPr dirty="0" sz="2400" lang="en-US"/>
              <a:t> </a:t>
            </a:r>
            <a:r>
              <a:rPr dirty="0" sz="2400" lang="en-US"/>
              <a:t> </a:t>
            </a:r>
            <a:r>
              <a:rPr dirty="0" sz="2400" lang="en-US"/>
              <a:t>/</a:t>
            </a:r>
            <a:r>
              <a:rPr dirty="0" sz="2400" lang="en-US"/>
              <a:t> </a:t>
            </a:r>
            <a:r>
              <a:rPr dirty="0" sz="2400" lang="en-US"/>
              <a:t> </a:t>
            </a:r>
            <a:r>
              <a:rPr dirty="0" sz="2400" lang="en-US"/>
              <a:t>644B935A8D255749566413D424324931</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1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01"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591168" y="2285999"/>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9526356" y="3396616"/>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6"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7"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IN"/>
              <a:t>Dataset Description</a:t>
            </a:r>
          </a:p>
        </p:txBody>
      </p:sp>
      <p:sp>
        <p:nvSpPr>
          <p:cNvPr id="1048621"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9"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2024-09-05T04:24:53Z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45095d73cff248dead8abbc5bd1e216d</vt:lpwstr>
  </property>
</Properties>
</file>