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99B3-0065-4EBF-F914-468531D2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DD8C3-2C34-B4C5-9CBF-D51EB72F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7C45-FD98-5BCB-DF61-7F9F5C3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942D-6433-5111-2CFD-2DB46C30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B0D1-C089-57A2-5371-CAD3DCF3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817F-84A9-3F42-1C84-9FDAB12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001F1-E907-E13C-17A2-67729B10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2FA2-5051-8E27-2B78-E40AF316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B400-CE2C-E3A0-B059-CCA9B678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E421-5413-B953-52CA-C642BA32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E93EB-33DB-527C-CF62-649F9863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5963B-6F64-917B-C870-F23FF93C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066A-8254-417F-93DC-22FC15B1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64C3-4E62-57C1-949C-9361EF74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A87E-1547-61BB-AF1F-C9517971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55F9-4060-FCCC-E2FB-024DCAF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AF9A-D083-E944-07D3-0E5384E8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B6F9-9B0C-D8C5-3BB5-059DECC3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70C4-4512-AF42-26AB-2A8A4FE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4C6E-0AF2-95A9-FE7F-94471A35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6A7-A867-6536-731B-D21D08B6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3DC3-BEEA-372C-B8B0-3D2CC79C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D9BB-97A7-820E-2720-6F678853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A6BA-DA85-1544-A2A6-742CA6D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BB6A-0B2A-E642-C82C-D0BA489C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8E4F-242B-7748-B0E2-C3C67AC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14E4-EF92-8656-7923-BE0A8C6CB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DB1E-A59A-4143-14D1-FEF86A0C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09B2-64FD-85E2-7E56-B7320C7C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2156-38C2-4074-8F12-D7E39C1F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81CF7-BA7E-E3DD-7558-8376090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D106-AB1A-9559-8E28-5480EB43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8EEC-74CC-9C26-6A9E-78716802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EB23D-9305-CBB8-BCEC-24E19816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86F74-9254-B462-8609-F0165D741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2530-E1DF-451F-BD6E-1D381C32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EB29-8C38-2055-4FAE-BB46A65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627F7-ECA9-7FF3-BC61-F1A50F64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087E1-D285-6675-5AB8-8BAAFA9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8F7D-3C1E-0077-B223-FD67D296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FF9A9-64B7-F76F-1CE0-C6577CD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3E593-4C5C-5624-0BFA-36CF69E5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0444-21F0-97DD-AD3E-E6D0A6B9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85EE4-F43F-93E2-AD74-94593235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8B43-16BE-C7E1-BCC7-BA1290AF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94C64-F873-7A32-6AA6-E5DCA55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5BF7-64CB-9CEA-F714-8C902959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5A59-5CBD-0B0C-7112-740DDF5E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0788B-D1F5-E0B8-ECE7-FE3A4CE9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FA58F-E1D1-54A9-2F48-DC35013D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2E098-03E4-2181-46BF-80205CFA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129E-E331-D143-3E37-F4260B1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B21-C54B-5FF0-EF03-E8BBE67B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BB8DC-856D-3569-B98D-7285CA72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1198D-F33B-5782-1D25-D188EE20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CDBE-9355-D2C2-C3BF-C2632E8A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9C49-8209-EFD0-5580-B1E026CC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7D9B-24B4-0B4F-BC35-AAA64293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7E7A3-C541-6FD6-0F4C-6DF28CE4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68078-FEF2-CA7F-354D-AEB51DC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9DC1-F28B-65B7-6EE4-829BE12BD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6E9F-EB22-4DED-9C28-3A9B1CCEC84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A730-173E-872A-E701-F126565E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E60E-F32A-EA23-B200-5DEEE3977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5C13-2AC1-4076-A235-38B4F35A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8854-F580-1CE0-6E0C-362EFE5C2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highlight>
                  <a:srgbClr val="00FFFF"/>
                </a:highlight>
              </a:rPr>
              <a:t>Sobha</a:t>
            </a:r>
            <a:r>
              <a:rPr lang="en-US" sz="7200" dirty="0">
                <a:highlight>
                  <a:srgbClr val="00FFFF"/>
                </a:highlight>
              </a:rPr>
              <a:t>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BAE0-53D2-1511-847D-4881653A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6133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4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strongand</a:t>
            </a:r>
            <a:r>
              <a:rPr lang="en-US" sz="4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patient</a:t>
            </a:r>
          </a:p>
        </p:txBody>
      </p:sp>
    </p:spTree>
    <p:extLst>
      <p:ext uri="{BB962C8B-B14F-4D97-AF65-F5344CB8AC3E}">
        <p14:creationId xmlns:p14="http://schemas.microsoft.com/office/powerpoint/2010/main" val="21392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EDAF37-6D77-B446-17AA-E63A3AC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33CC"/>
                </a:solidFill>
                <a:highlight>
                  <a:srgbClr val="00FF00"/>
                </a:highlight>
              </a:rPr>
              <a:t>Our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1BF1BC-6886-8459-3101-6B38B8D1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God</a:t>
            </a:r>
          </a:p>
          <a:p>
            <a:r>
              <a:rPr lang="en-US" sz="4400" dirty="0" err="1">
                <a:solidFill>
                  <a:srgbClr val="0070C0"/>
                </a:solidFill>
              </a:rPr>
              <a:t>Samu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 err="1">
                <a:solidFill>
                  <a:srgbClr val="0070C0"/>
                </a:solidFill>
              </a:rPr>
              <a:t>Naana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B65-DEE5-02A3-4DEA-B66017E9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33CC"/>
                </a:solidFill>
                <a:highlight>
                  <a:srgbClr val="00FF00"/>
                </a:highlight>
              </a:rPr>
              <a:t>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8457-A7D7-D9DE-DE32-C254A7BBF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 work</a:t>
            </a:r>
          </a:p>
          <a:p>
            <a:r>
              <a:rPr lang="en-US" dirty="0"/>
              <a:t>Smart work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Time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9E48-4D68-2ABB-4E25-E923AF912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  <a:p>
            <a:r>
              <a:rPr lang="en-US" dirty="0"/>
              <a:t>Be patient</a:t>
            </a:r>
          </a:p>
          <a:p>
            <a:r>
              <a:rPr lang="en-US" dirty="0"/>
              <a:t>Be thankful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1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96F5-6A86-4C29-B6BE-C143894A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33CC"/>
                </a:solidFill>
                <a:highlight>
                  <a:srgbClr val="00FF00"/>
                </a:highlight>
              </a:rPr>
              <a:t>Nature</a:t>
            </a:r>
          </a:p>
        </p:txBody>
      </p:sp>
      <p:pic>
        <p:nvPicPr>
          <p:cNvPr id="6" name="Picture Placeholder 5" descr="A close up of a red object&#10;&#10;Description automatically generated">
            <a:extLst>
              <a:ext uri="{FF2B5EF4-FFF2-40B4-BE49-F238E27FC236}">
                <a16:creationId xmlns:a16="http://schemas.microsoft.com/office/drawing/2014/main" id="{3F9299D5-175D-734C-A663-FA8F4F4172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r="14375"/>
          <a:stretch>
            <a:fillRect/>
          </a:stretch>
        </p:blipFill>
        <p:spPr>
          <a:xfrm>
            <a:off x="5771534" y="1444792"/>
            <a:ext cx="5004621" cy="3951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A0D1D-F5DD-501C-8627-861D8618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Inspiring the 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 thankful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 creative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33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Sobha practice</vt:lpstr>
      <vt:lpstr>Our Team</vt:lpstr>
      <vt:lpstr>works</vt:lpstr>
      <vt:lpstr>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Pamulapati,Sudeep</dc:creator>
  <cp:lastModifiedBy>Pamulapati,Sudeep</cp:lastModifiedBy>
  <cp:revision>6</cp:revision>
  <dcterms:created xsi:type="dcterms:W3CDTF">2023-07-19T19:02:06Z</dcterms:created>
  <dcterms:modified xsi:type="dcterms:W3CDTF">2023-07-21T13:28:44Z</dcterms:modified>
</cp:coreProperties>
</file>