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59C8-7A0A-40FA-B1AA-9E60E2E29BD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E37C-B03D-49F4-B1F4-91A2124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bhi\OneDrive\Desktop\Excel\Week-5-Files\Week%205%20files\Sales%20-%20with%20charts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82253"/>
              </p:ext>
            </p:extLst>
          </p:nvPr>
        </p:nvGraphicFramePr>
        <p:xfrm>
          <a:off x="1395413" y="223838"/>
          <a:ext cx="9402762" cy="640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9403228" imgH="6408623" progId="Excel.Sheet.12">
                  <p:link updateAutomatic="1"/>
                </p:oleObj>
              </mc:Choice>
              <mc:Fallback>
                <p:oleObj name="Worksheet" r:id="rId3" imgW="9403228" imgH="64086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223838"/>
                        <a:ext cx="9402762" cy="640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05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C:\Users\sobhi\OneDrive\Desktop\Excel\Week-5-Files\Week 5 files\Sales - with charts.xlsx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Sobhika Mahajan</dc:creator>
  <cp:lastModifiedBy>Sobhika Mahajan</cp:lastModifiedBy>
  <cp:revision>1</cp:revision>
  <dcterms:created xsi:type="dcterms:W3CDTF">2023-11-28T09:44:08Z</dcterms:created>
  <dcterms:modified xsi:type="dcterms:W3CDTF">2023-11-28T09:50:50Z</dcterms:modified>
</cp:coreProperties>
</file>