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8"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940"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tableStyles" Target="tableStyles.xml"/><Relationship Id="rId21" Type="http://schemas.openxmlformats.org/officeDocument/2006/relationships/slideMaster" Target="slideMasters/slideMaster21.xml"/><Relationship Id="rId34"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8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8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92"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3.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7.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8.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3.png"/></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13160" y="1432440"/>
            <a:ext cx="6041160" cy="16099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grpSp>
        <p:nvGrpSpPr>
          <p:cNvPr id="22" name="Google Shape;11;p2"/>
          <p:cNvGrpSpPr/>
          <p:nvPr/>
        </p:nvGrpSpPr>
        <p:grpSpPr>
          <a:xfrm>
            <a:off x="329760" y="256680"/>
            <a:ext cx="4611600" cy="4606560"/>
            <a:chOff x="329760" y="256680"/>
            <a:chExt cx="4611600" cy="4606560"/>
          </a:xfrm>
        </p:grpSpPr>
        <p:grpSp>
          <p:nvGrpSpPr>
            <p:cNvPr id="2" name="Google Shape;12;p2"/>
            <p:cNvGrpSpPr/>
            <p:nvPr/>
          </p:nvGrpSpPr>
          <p:grpSpPr>
            <a:xfrm>
              <a:off x="4422240" y="256680"/>
              <a:ext cx="519120" cy="68040"/>
              <a:chOff x="4422240" y="256680"/>
              <a:chExt cx="519120" cy="68040"/>
            </a:xfrm>
          </p:grpSpPr>
          <p:sp>
            <p:nvSpPr>
              <p:cNvPr id="3" name="Google Shape;13;p2"/>
              <p:cNvSpPr/>
              <p:nvPr/>
            </p:nvSpPr>
            <p:spPr>
              <a:xfrm>
                <a:off x="442224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 name="Google Shape;14;p2"/>
              <p:cNvSpPr/>
              <p:nvPr/>
            </p:nvSpPr>
            <p:spPr>
              <a:xfrm>
                <a:off x="464796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 name="Google Shape;15;p2"/>
              <p:cNvSpPr/>
              <p:nvPr/>
            </p:nvSpPr>
            <p:spPr>
              <a:xfrm>
                <a:off x="487332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 name="Google Shape;16;p2"/>
            <p:cNvGrpSpPr/>
            <p:nvPr/>
          </p:nvGrpSpPr>
          <p:grpSpPr>
            <a:xfrm>
              <a:off x="329760" y="4344480"/>
              <a:ext cx="68040" cy="518760"/>
              <a:chOff x="329760" y="4344480"/>
              <a:chExt cx="68040" cy="518760"/>
            </a:xfrm>
          </p:grpSpPr>
          <p:sp>
            <p:nvSpPr>
              <p:cNvPr id="7" name="Google Shape;17;p2"/>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 name="Google Shape;19;p2"/>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0" name="Google Shape;20;p2"/>
          <p:cNvGrpSpPr/>
          <p:nvPr/>
        </p:nvGrpSpPr>
        <p:grpSpPr>
          <a:xfrm>
            <a:off x="292680" y="-386640"/>
            <a:ext cx="9495720" cy="6508440"/>
            <a:chOff x="292680" y="-386640"/>
            <a:chExt cx="9495720" cy="6508440"/>
          </a:xfrm>
        </p:grpSpPr>
        <p:pic>
          <p:nvPicPr>
            <p:cNvPr id="11" name="Google Shape;21;p2"/>
            <p:cNvPicPr/>
            <p:nvPr/>
          </p:nvPicPr>
          <p:blipFill>
            <a:blip r:embed="rId3"/>
            <a:stretch/>
          </p:blipFill>
          <p:spPr>
            <a:xfrm rot="10800000">
              <a:off x="292680" y="-386640"/>
              <a:ext cx="841320" cy="840960"/>
            </a:xfrm>
            <a:prstGeom prst="rect">
              <a:avLst/>
            </a:prstGeom>
            <a:ln w="0">
              <a:noFill/>
            </a:ln>
          </p:spPr>
        </p:pic>
        <p:pic>
          <p:nvPicPr>
            <p:cNvPr id="12" name="Google Shape;22;p2"/>
            <p:cNvPicPr/>
            <p:nvPr/>
          </p:nvPicPr>
          <p:blipFill>
            <a:blip r:embed="rId4"/>
            <a:stretch/>
          </p:blipFill>
          <p:spPr>
            <a:xfrm>
              <a:off x="3193560" y="4439520"/>
              <a:ext cx="1682280" cy="1682280"/>
            </a:xfrm>
            <a:prstGeom prst="rect">
              <a:avLst/>
            </a:prstGeom>
            <a:ln w="0">
              <a:noFill/>
            </a:ln>
          </p:spPr>
        </p:pic>
        <p:pic>
          <p:nvPicPr>
            <p:cNvPr id="13" name="Google Shape;23;p2"/>
            <p:cNvPicPr/>
            <p:nvPr/>
          </p:nvPicPr>
          <p:blipFill>
            <a:blip r:embed="rId5"/>
            <a:stretch/>
          </p:blipFill>
          <p:spPr>
            <a:xfrm rot="12600000">
              <a:off x="8716680" y="165960"/>
              <a:ext cx="905760" cy="905760"/>
            </a:xfrm>
            <a:prstGeom prst="rect">
              <a:avLst/>
            </a:prstGeom>
            <a:ln w="0">
              <a:noFill/>
            </a:ln>
          </p:spPr>
        </p:pic>
      </p:grpSp>
      <p:grpSp>
        <p:nvGrpSpPr>
          <p:cNvPr id="14" name="Google Shape;24;p2"/>
          <p:cNvGrpSpPr/>
          <p:nvPr/>
        </p:nvGrpSpPr>
        <p:grpSpPr>
          <a:xfrm>
            <a:off x="7118280" y="1524600"/>
            <a:ext cx="1598760" cy="2224800"/>
            <a:chOff x="7118280" y="1524600"/>
            <a:chExt cx="1598760" cy="2224800"/>
          </a:xfrm>
        </p:grpSpPr>
        <p:grpSp>
          <p:nvGrpSpPr>
            <p:cNvPr id="15" name="Google Shape;25;p2"/>
            <p:cNvGrpSpPr/>
            <p:nvPr/>
          </p:nvGrpSpPr>
          <p:grpSpPr>
            <a:xfrm>
              <a:off x="7118280" y="3265200"/>
              <a:ext cx="1598760" cy="484200"/>
              <a:chOff x="7118280" y="3265200"/>
              <a:chExt cx="1598760" cy="484200"/>
            </a:xfrm>
          </p:grpSpPr>
          <p:sp>
            <p:nvSpPr>
              <p:cNvPr id="16" name="Google Shape;26;p2"/>
              <p:cNvSpPr/>
              <p:nvPr/>
            </p:nvSpPr>
            <p:spPr>
              <a:xfrm>
                <a:off x="7118280" y="3417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 name="Google Shape;27;p2"/>
              <p:cNvSpPr/>
              <p:nvPr/>
            </p:nvSpPr>
            <p:spPr>
              <a:xfrm>
                <a:off x="7118280" y="32652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18" name="Google Shape;28;p2"/>
            <p:cNvPicPr/>
            <p:nvPr/>
          </p:nvPicPr>
          <p:blipFill>
            <a:blip r:embed="rId6"/>
            <a:stretch/>
          </p:blipFill>
          <p:spPr>
            <a:xfrm rot="10800000">
              <a:off x="7205760" y="2134080"/>
              <a:ext cx="1382760" cy="1382760"/>
            </a:xfrm>
            <a:prstGeom prst="rect">
              <a:avLst/>
            </a:prstGeom>
            <a:ln w="0">
              <a:noFill/>
            </a:ln>
          </p:spPr>
        </p:pic>
        <p:pic>
          <p:nvPicPr>
            <p:cNvPr id="19" name="Google Shape;29;p2"/>
            <p:cNvPicPr/>
            <p:nvPr/>
          </p:nvPicPr>
          <p:blipFill>
            <a:blip r:embed="rId5"/>
            <a:stretch/>
          </p:blipFill>
          <p:spPr>
            <a:xfrm rot="5400000">
              <a:off x="7205760" y="1524600"/>
              <a:ext cx="1382760" cy="1382760"/>
            </a:xfrm>
            <a:prstGeom prst="rect">
              <a:avLst/>
            </a:prstGeom>
            <a:ln w="0">
              <a:noFill/>
            </a:ln>
          </p:spPr>
        </p:pic>
      </p:grpSp>
      <p:sp>
        <p:nvSpPr>
          <p:cNvPr id="2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5" name="Google Shape;245;p19"/>
          <p:cNvGrpSpPr/>
          <p:nvPr/>
        </p:nvGrpSpPr>
        <p:grpSpPr>
          <a:xfrm>
            <a:off x="330120" y="4821840"/>
            <a:ext cx="519120" cy="68040"/>
            <a:chOff x="330120" y="4821840"/>
            <a:chExt cx="519120" cy="68040"/>
          </a:xfrm>
        </p:grpSpPr>
        <p:sp>
          <p:nvSpPr>
            <p:cNvPr id="116" name="Google Shape;246;p19"/>
            <p:cNvSpPr/>
            <p:nvPr/>
          </p:nvSpPr>
          <p:spPr>
            <a:xfrm>
              <a:off x="33012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7" name="Google Shape;247;p19"/>
            <p:cNvSpPr/>
            <p:nvPr/>
          </p:nvSpPr>
          <p:spPr>
            <a:xfrm>
              <a:off x="55584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8" name="Google Shape;248;p19"/>
            <p:cNvSpPr/>
            <p:nvPr/>
          </p:nvSpPr>
          <p:spPr>
            <a:xfrm>
              <a:off x="78120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19" name="Google Shape;249;p19"/>
          <p:cNvGrpSpPr/>
          <p:nvPr/>
        </p:nvGrpSpPr>
        <p:grpSpPr>
          <a:xfrm>
            <a:off x="8814600" y="4302720"/>
            <a:ext cx="68040" cy="518760"/>
            <a:chOff x="8814600" y="4302720"/>
            <a:chExt cx="68040" cy="518760"/>
          </a:xfrm>
        </p:grpSpPr>
        <p:sp>
          <p:nvSpPr>
            <p:cNvPr id="120" name="Google Shape;250;p19"/>
            <p:cNvSpPr/>
            <p:nvPr/>
          </p:nvSpPr>
          <p:spPr>
            <a:xfrm rot="5400000">
              <a:off x="8814600" y="43027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251;p19"/>
            <p:cNvSpPr/>
            <p:nvPr/>
          </p:nvSpPr>
          <p:spPr>
            <a:xfrm rot="5400000">
              <a:off x="8814600" y="45280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252;p19"/>
            <p:cNvSpPr/>
            <p:nvPr/>
          </p:nvSpPr>
          <p:spPr>
            <a:xfrm rot="5400000">
              <a:off x="8814600" y="47534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3" name="Google Shape;253;p19"/>
          <p:cNvGrpSpPr/>
          <p:nvPr/>
        </p:nvGrpSpPr>
        <p:grpSpPr>
          <a:xfrm>
            <a:off x="8580600" y="297360"/>
            <a:ext cx="1598760" cy="483840"/>
            <a:chOff x="8580600" y="297360"/>
            <a:chExt cx="1598760" cy="483840"/>
          </a:xfrm>
        </p:grpSpPr>
        <p:sp>
          <p:nvSpPr>
            <p:cNvPr id="124" name="Google Shape;254;p19"/>
            <p:cNvSpPr/>
            <p:nvPr/>
          </p:nvSpPr>
          <p:spPr>
            <a:xfrm>
              <a:off x="8580600" y="4496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255;p19"/>
            <p:cNvSpPr/>
            <p:nvPr/>
          </p:nvSpPr>
          <p:spPr>
            <a:xfrm>
              <a:off x="8580600" y="297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6" name="Google Shape;256;p19"/>
          <p:cNvGrpSpPr/>
          <p:nvPr/>
        </p:nvGrpSpPr>
        <p:grpSpPr>
          <a:xfrm>
            <a:off x="-1117440" y="1017720"/>
            <a:ext cx="9369000" cy="4772160"/>
            <a:chOff x="-1117440" y="1017720"/>
            <a:chExt cx="9369000" cy="4772160"/>
          </a:xfrm>
        </p:grpSpPr>
        <p:pic>
          <p:nvPicPr>
            <p:cNvPr id="127" name="Google Shape;257;p19"/>
            <p:cNvPicPr/>
            <p:nvPr/>
          </p:nvPicPr>
          <p:blipFill>
            <a:blip r:embed="rId3"/>
            <a:stretch/>
          </p:blipFill>
          <p:spPr>
            <a:xfrm rot="18161400">
              <a:off x="7229520" y="4768200"/>
              <a:ext cx="857880" cy="857880"/>
            </a:xfrm>
            <a:prstGeom prst="rect">
              <a:avLst/>
            </a:prstGeom>
            <a:ln w="0">
              <a:noFill/>
            </a:ln>
          </p:spPr>
        </p:pic>
        <p:pic>
          <p:nvPicPr>
            <p:cNvPr id="128" name="Google Shape;258;p19"/>
            <p:cNvPicPr/>
            <p:nvPr/>
          </p:nvPicPr>
          <p:blipFill>
            <a:blip r:embed="rId4"/>
            <a:stretch/>
          </p:blipFill>
          <p:spPr>
            <a:xfrm rot="1800000">
              <a:off x="-864000" y="127044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0" name="Google Shape;261;p20"/>
          <p:cNvGrpSpPr/>
          <p:nvPr/>
        </p:nvGrpSpPr>
        <p:grpSpPr>
          <a:xfrm>
            <a:off x="650160" y="-1339560"/>
            <a:ext cx="9876240" cy="7043040"/>
            <a:chOff x="650160" y="-1339560"/>
            <a:chExt cx="9876240" cy="7043040"/>
          </a:xfrm>
        </p:grpSpPr>
        <p:pic>
          <p:nvPicPr>
            <p:cNvPr id="131" name="Google Shape;262;p20"/>
            <p:cNvPicPr/>
            <p:nvPr/>
          </p:nvPicPr>
          <p:blipFill>
            <a:blip r:embed="rId3"/>
            <a:stretch/>
          </p:blipFill>
          <p:spPr>
            <a:xfrm rot="924000">
              <a:off x="8626320" y="2747880"/>
              <a:ext cx="1704240" cy="1704240"/>
            </a:xfrm>
            <a:prstGeom prst="rect">
              <a:avLst/>
            </a:prstGeom>
            <a:ln w="0">
              <a:noFill/>
            </a:ln>
          </p:spPr>
        </p:pic>
        <p:pic>
          <p:nvPicPr>
            <p:cNvPr id="132" name="Google Shape;263;p20"/>
            <p:cNvPicPr/>
            <p:nvPr/>
          </p:nvPicPr>
          <p:blipFill>
            <a:blip r:embed="rId4"/>
            <a:stretch/>
          </p:blipFill>
          <p:spPr>
            <a:xfrm rot="10800000">
              <a:off x="1290240" y="4862520"/>
              <a:ext cx="841320" cy="840960"/>
            </a:xfrm>
            <a:prstGeom prst="rect">
              <a:avLst/>
            </a:prstGeom>
            <a:ln w="0">
              <a:noFill/>
            </a:ln>
          </p:spPr>
        </p:pic>
        <p:pic>
          <p:nvPicPr>
            <p:cNvPr id="133" name="Google Shape;264;p20"/>
            <p:cNvPicPr/>
            <p:nvPr/>
          </p:nvPicPr>
          <p:blipFill>
            <a:blip r:embed="rId5"/>
            <a:stretch/>
          </p:blipFill>
          <p:spPr>
            <a:xfrm rot="7818000">
              <a:off x="933120" y="-1056240"/>
              <a:ext cx="1382760" cy="1382760"/>
            </a:xfrm>
            <a:prstGeom prst="rect">
              <a:avLst/>
            </a:prstGeom>
            <a:ln w="0">
              <a:noFill/>
            </a:ln>
          </p:spPr>
        </p:pic>
      </p:grpSp>
      <p:grpSp>
        <p:nvGrpSpPr>
          <p:cNvPr id="134" name="Google Shape;265;p20"/>
          <p:cNvGrpSpPr/>
          <p:nvPr/>
        </p:nvGrpSpPr>
        <p:grpSpPr>
          <a:xfrm>
            <a:off x="8226720" y="255240"/>
            <a:ext cx="518760" cy="68040"/>
            <a:chOff x="8226720" y="255240"/>
            <a:chExt cx="518760" cy="68040"/>
          </a:xfrm>
        </p:grpSpPr>
        <p:sp>
          <p:nvSpPr>
            <p:cNvPr id="135" name="Google Shape;266;p20"/>
            <p:cNvSpPr/>
            <p:nvPr/>
          </p:nvSpPr>
          <p:spPr>
            <a:xfrm>
              <a:off x="82267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267;p20"/>
            <p:cNvSpPr/>
            <p:nvPr/>
          </p:nvSpPr>
          <p:spPr>
            <a:xfrm>
              <a:off x="84520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7" name="Google Shape;268;p20"/>
            <p:cNvSpPr/>
            <p:nvPr/>
          </p:nvSpPr>
          <p:spPr>
            <a:xfrm>
              <a:off x="86774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457800" y="2824200"/>
            <a:ext cx="4815000" cy="98892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sp>
        <p:nvSpPr>
          <p:cNvPr id="139" name="PlaceHolder 2"/>
          <p:cNvSpPr>
            <a:spLocks noGrp="1"/>
          </p:cNvSpPr>
          <p:nvPr>
            <p:ph type="title"/>
          </p:nvPr>
        </p:nvSpPr>
        <p:spPr>
          <a:xfrm>
            <a:off x="3457800" y="1730520"/>
            <a:ext cx="1450440" cy="106596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accent4"/>
                </a:solidFill>
                <a:latin typeface="Montserrat ExtraBold"/>
                <a:ea typeface="Montserrat ExtraBold"/>
              </a:rPr>
              <a:t>xx%</a:t>
            </a:r>
            <a:endParaRPr lang="fr-FR" sz="6000" b="0" strike="noStrike" spc="-1">
              <a:solidFill>
                <a:schemeClr val="dk1"/>
              </a:solidFill>
              <a:latin typeface="Arial"/>
            </a:endParaRPr>
          </a:p>
        </p:txBody>
      </p:sp>
      <p:grpSp>
        <p:nvGrpSpPr>
          <p:cNvPr id="140" name="Google Shape;33;p3"/>
          <p:cNvGrpSpPr/>
          <p:nvPr/>
        </p:nvGrpSpPr>
        <p:grpSpPr>
          <a:xfrm>
            <a:off x="-731520" y="-301320"/>
            <a:ext cx="3422880" cy="6029640"/>
            <a:chOff x="-731520" y="-301320"/>
            <a:chExt cx="3422880" cy="6029640"/>
          </a:xfrm>
        </p:grpSpPr>
        <p:pic>
          <p:nvPicPr>
            <p:cNvPr id="141" name="Google Shape;34;p3"/>
            <p:cNvPicPr/>
            <p:nvPr/>
          </p:nvPicPr>
          <p:blipFill>
            <a:blip r:embed="rId3"/>
            <a:stretch/>
          </p:blipFill>
          <p:spPr>
            <a:xfrm rot="10800000">
              <a:off x="1359000" y="-301320"/>
              <a:ext cx="841320" cy="840960"/>
            </a:xfrm>
            <a:prstGeom prst="rect">
              <a:avLst/>
            </a:prstGeom>
            <a:ln w="0">
              <a:noFill/>
            </a:ln>
          </p:spPr>
        </p:pic>
        <p:pic>
          <p:nvPicPr>
            <p:cNvPr id="142" name="Google Shape;35;p3"/>
            <p:cNvPicPr/>
            <p:nvPr/>
          </p:nvPicPr>
          <p:blipFill>
            <a:blip r:embed="rId4"/>
            <a:stretch/>
          </p:blipFill>
          <p:spPr>
            <a:xfrm>
              <a:off x="1009080" y="4046040"/>
              <a:ext cx="1682280" cy="1682280"/>
            </a:xfrm>
            <a:prstGeom prst="rect">
              <a:avLst/>
            </a:prstGeom>
            <a:ln w="0">
              <a:noFill/>
            </a:ln>
          </p:spPr>
        </p:pic>
        <p:pic>
          <p:nvPicPr>
            <p:cNvPr id="143" name="Google Shape;36;p3"/>
            <p:cNvPicPr/>
            <p:nvPr/>
          </p:nvPicPr>
          <p:blipFill>
            <a:blip r:embed="rId5"/>
            <a:stretch/>
          </p:blipFill>
          <p:spPr>
            <a:xfrm rot="17142600">
              <a:off x="-569880" y="539640"/>
              <a:ext cx="1382760" cy="1382760"/>
            </a:xfrm>
            <a:prstGeom prst="rect">
              <a:avLst/>
            </a:prstGeom>
            <a:ln w="0">
              <a:noFill/>
            </a:ln>
          </p:spPr>
        </p:pic>
      </p:grpSp>
      <p:grpSp>
        <p:nvGrpSpPr>
          <p:cNvPr id="144" name="Google Shape;37;p3"/>
          <p:cNvGrpSpPr/>
          <p:nvPr/>
        </p:nvGrpSpPr>
        <p:grpSpPr>
          <a:xfrm>
            <a:off x="7967160" y="242280"/>
            <a:ext cx="1598760" cy="483840"/>
            <a:chOff x="7967160" y="242280"/>
            <a:chExt cx="1598760" cy="483840"/>
          </a:xfrm>
        </p:grpSpPr>
        <p:sp>
          <p:nvSpPr>
            <p:cNvPr id="145" name="Google Shape;38;p3"/>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p3"/>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4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2" name="Google Shape;285;p22"/>
          <p:cNvGrpSpPr/>
          <p:nvPr/>
        </p:nvGrpSpPr>
        <p:grpSpPr>
          <a:xfrm>
            <a:off x="8667360" y="483840"/>
            <a:ext cx="1598760" cy="484200"/>
            <a:chOff x="8667360" y="483840"/>
            <a:chExt cx="1598760" cy="484200"/>
          </a:xfrm>
        </p:grpSpPr>
        <p:sp>
          <p:nvSpPr>
            <p:cNvPr id="163" name="Google Shape;286;p22"/>
            <p:cNvSpPr/>
            <p:nvPr/>
          </p:nvSpPr>
          <p:spPr>
            <a:xfrm>
              <a:off x="8667360" y="6364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4" name="Google Shape;287;p22"/>
            <p:cNvSpPr/>
            <p:nvPr/>
          </p:nvSpPr>
          <p:spPr>
            <a:xfrm>
              <a:off x="8667360" y="483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65" name="Google Shape;288;p22"/>
          <p:cNvGrpSpPr/>
          <p:nvPr/>
        </p:nvGrpSpPr>
        <p:grpSpPr>
          <a:xfrm>
            <a:off x="-457200" y="1647000"/>
            <a:ext cx="9445320" cy="4552920"/>
            <a:chOff x="-457200" y="1647000"/>
            <a:chExt cx="9445320" cy="4552920"/>
          </a:xfrm>
        </p:grpSpPr>
        <p:pic>
          <p:nvPicPr>
            <p:cNvPr id="166" name="Google Shape;289;p22"/>
            <p:cNvPicPr/>
            <p:nvPr/>
          </p:nvPicPr>
          <p:blipFill>
            <a:blip r:embed="rId3"/>
            <a:stretch/>
          </p:blipFill>
          <p:spPr>
            <a:xfrm rot="9900000">
              <a:off x="-360360" y="1743120"/>
              <a:ext cx="857880" cy="857880"/>
            </a:xfrm>
            <a:prstGeom prst="rect">
              <a:avLst/>
            </a:prstGeom>
            <a:ln w="0">
              <a:noFill/>
            </a:ln>
          </p:spPr>
        </p:pic>
        <p:pic>
          <p:nvPicPr>
            <p:cNvPr id="167" name="Google Shape;290;p22"/>
            <p:cNvPicPr/>
            <p:nvPr/>
          </p:nvPicPr>
          <p:blipFill>
            <a:blip r:embed="rId4"/>
            <a:stretch/>
          </p:blipFill>
          <p:spPr>
            <a:xfrm rot="1800000">
              <a:off x="7352280" y="4563720"/>
              <a:ext cx="1382760" cy="1382760"/>
            </a:xfrm>
            <a:prstGeom prst="rect">
              <a:avLst/>
            </a:prstGeom>
            <a:ln w="0">
              <a:noFill/>
            </a:ln>
          </p:spPr>
        </p:pic>
      </p:grpSp>
      <p:grpSp>
        <p:nvGrpSpPr>
          <p:cNvPr id="168" name="Google Shape;291;p22"/>
          <p:cNvGrpSpPr/>
          <p:nvPr/>
        </p:nvGrpSpPr>
        <p:grpSpPr>
          <a:xfrm>
            <a:off x="433080" y="4084560"/>
            <a:ext cx="68040" cy="519120"/>
            <a:chOff x="433080" y="4084560"/>
            <a:chExt cx="68040" cy="519120"/>
          </a:xfrm>
        </p:grpSpPr>
        <p:sp>
          <p:nvSpPr>
            <p:cNvPr id="169" name="Google Shape;292;p22"/>
            <p:cNvSpPr/>
            <p:nvPr/>
          </p:nvSpPr>
          <p:spPr>
            <a:xfrm rot="5400000">
              <a:off x="433080" y="4084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293;p22"/>
            <p:cNvSpPr/>
            <p:nvPr/>
          </p:nvSpPr>
          <p:spPr>
            <a:xfrm rot="5400000">
              <a:off x="433080" y="43102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1" name="Google Shape;294;p22"/>
            <p:cNvSpPr/>
            <p:nvPr/>
          </p:nvSpPr>
          <p:spPr>
            <a:xfrm rot="5400000">
              <a:off x="433080" y="4535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72" name="Google Shape;296;p23"/>
          <p:cNvGrpSpPr/>
          <p:nvPr/>
        </p:nvGrpSpPr>
        <p:grpSpPr>
          <a:xfrm>
            <a:off x="-479160" y="-109800"/>
            <a:ext cx="10191960" cy="4446360"/>
            <a:chOff x="-479160" y="-109800"/>
            <a:chExt cx="10191960" cy="4446360"/>
          </a:xfrm>
        </p:grpSpPr>
        <p:pic>
          <p:nvPicPr>
            <p:cNvPr id="173" name="Google Shape;297;p23"/>
            <p:cNvPicPr/>
            <p:nvPr/>
          </p:nvPicPr>
          <p:blipFill>
            <a:blip r:embed="rId3"/>
            <a:stretch/>
          </p:blipFill>
          <p:spPr>
            <a:xfrm rot="17048400">
              <a:off x="-389160" y="-19440"/>
              <a:ext cx="841320" cy="840960"/>
            </a:xfrm>
            <a:prstGeom prst="rect">
              <a:avLst/>
            </a:prstGeom>
            <a:ln w="0">
              <a:noFill/>
            </a:ln>
          </p:spPr>
        </p:pic>
        <p:pic>
          <p:nvPicPr>
            <p:cNvPr id="174" name="Google Shape;298;p23"/>
            <p:cNvPicPr/>
            <p:nvPr/>
          </p:nvPicPr>
          <p:blipFill>
            <a:blip r:embed="rId4"/>
            <a:stretch/>
          </p:blipFill>
          <p:spPr>
            <a:xfrm rot="7032000">
              <a:off x="8650080" y="3273480"/>
              <a:ext cx="905760" cy="905760"/>
            </a:xfrm>
            <a:prstGeom prst="rect">
              <a:avLst/>
            </a:prstGeom>
            <a:ln w="0">
              <a:noFill/>
            </a:ln>
          </p:spPr>
        </p:pic>
      </p:grpSp>
      <p:grpSp>
        <p:nvGrpSpPr>
          <p:cNvPr id="175" name="Google Shape;299;p23"/>
          <p:cNvGrpSpPr/>
          <p:nvPr/>
        </p:nvGrpSpPr>
        <p:grpSpPr>
          <a:xfrm>
            <a:off x="3199320" y="4837320"/>
            <a:ext cx="519120" cy="68040"/>
            <a:chOff x="3199320" y="4837320"/>
            <a:chExt cx="519120" cy="68040"/>
          </a:xfrm>
        </p:grpSpPr>
        <p:sp>
          <p:nvSpPr>
            <p:cNvPr id="176" name="Google Shape;300;p23"/>
            <p:cNvSpPr/>
            <p:nvPr/>
          </p:nvSpPr>
          <p:spPr>
            <a:xfrm>
              <a:off x="319932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7" name="Google Shape;301;p23"/>
            <p:cNvSpPr/>
            <p:nvPr/>
          </p:nvSpPr>
          <p:spPr>
            <a:xfrm>
              <a:off x="342504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8" name="Google Shape;302;p23"/>
            <p:cNvSpPr/>
            <p:nvPr/>
          </p:nvSpPr>
          <p:spPr>
            <a:xfrm>
              <a:off x="365040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80" name="PlaceHolder 2"/>
          <p:cNvSpPr>
            <a:spLocks noGrp="1"/>
          </p:cNvSpPr>
          <p:nvPr>
            <p:ph type="body"/>
          </p:nvPr>
        </p:nvSpPr>
        <p:spPr>
          <a:xfrm>
            <a:off x="720000" y="1292040"/>
            <a:ext cx="3493800" cy="1863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44820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84" name="Google Shape;49;p5"/>
          <p:cNvGrpSpPr/>
          <p:nvPr/>
        </p:nvGrpSpPr>
        <p:grpSpPr>
          <a:xfrm>
            <a:off x="7191360" y="-770040"/>
            <a:ext cx="2826000" cy="5824440"/>
            <a:chOff x="7191360" y="-770040"/>
            <a:chExt cx="2826000" cy="5824440"/>
          </a:xfrm>
        </p:grpSpPr>
        <p:pic>
          <p:nvPicPr>
            <p:cNvPr id="185" name="Google Shape;50;p5"/>
            <p:cNvPicPr/>
            <p:nvPr/>
          </p:nvPicPr>
          <p:blipFill>
            <a:blip r:embed="rId3"/>
            <a:stretch/>
          </p:blipFill>
          <p:spPr>
            <a:xfrm>
              <a:off x="7191360" y="-770040"/>
              <a:ext cx="1682280" cy="1682280"/>
            </a:xfrm>
            <a:prstGeom prst="rect">
              <a:avLst/>
            </a:prstGeom>
            <a:ln w="0">
              <a:noFill/>
            </a:ln>
          </p:spPr>
        </p:pic>
        <p:pic>
          <p:nvPicPr>
            <p:cNvPr id="186" name="Google Shape;51;p5"/>
            <p:cNvPicPr/>
            <p:nvPr/>
          </p:nvPicPr>
          <p:blipFill>
            <a:blip r:embed="rId4"/>
            <a:stretch/>
          </p:blipFill>
          <p:spPr>
            <a:xfrm rot="4366800">
              <a:off x="8460720" y="3497760"/>
              <a:ext cx="1382760" cy="1382760"/>
            </a:xfrm>
            <a:prstGeom prst="rect">
              <a:avLst/>
            </a:prstGeom>
            <a:ln w="0">
              <a:noFill/>
            </a:ln>
          </p:spPr>
        </p:pic>
      </p:grpSp>
      <p:sp>
        <p:nvSpPr>
          <p:cNvPr id="187" name="Google Shape;52;p5"/>
          <p:cNvSpPr/>
          <p:nvPr/>
        </p:nvSpPr>
        <p:spPr>
          <a:xfrm>
            <a:off x="-1238400" y="116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88" name="Google Shape;53;p5"/>
          <p:cNvGrpSpPr/>
          <p:nvPr/>
        </p:nvGrpSpPr>
        <p:grpSpPr>
          <a:xfrm>
            <a:off x="4074480" y="4757760"/>
            <a:ext cx="519120" cy="68040"/>
            <a:chOff x="4074480" y="4757760"/>
            <a:chExt cx="519120" cy="68040"/>
          </a:xfrm>
        </p:grpSpPr>
        <p:sp>
          <p:nvSpPr>
            <p:cNvPr id="189" name="Google Shape;54;p5"/>
            <p:cNvSpPr/>
            <p:nvPr/>
          </p:nvSpPr>
          <p:spPr>
            <a:xfrm>
              <a:off x="407448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0" name="Google Shape;55;p5"/>
            <p:cNvSpPr/>
            <p:nvPr/>
          </p:nvSpPr>
          <p:spPr>
            <a:xfrm>
              <a:off x="430020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1" name="Google Shape;56;p5"/>
            <p:cNvSpPr/>
            <p:nvPr/>
          </p:nvSpPr>
          <p:spPr>
            <a:xfrm>
              <a:off x="452556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6" name="Google Shape;59;p6"/>
          <p:cNvSpPr/>
          <p:nvPr/>
        </p:nvSpPr>
        <p:spPr>
          <a:xfrm>
            <a:off x="8722080" y="1686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97" name="Google Shape;60;p6"/>
          <p:cNvGrpSpPr/>
          <p:nvPr/>
        </p:nvGrpSpPr>
        <p:grpSpPr>
          <a:xfrm>
            <a:off x="232560" y="743760"/>
            <a:ext cx="6302880" cy="4223160"/>
            <a:chOff x="232560" y="743760"/>
            <a:chExt cx="6302880" cy="4223160"/>
          </a:xfrm>
        </p:grpSpPr>
        <p:grpSp>
          <p:nvGrpSpPr>
            <p:cNvPr id="198" name="Google Shape;61;p6"/>
            <p:cNvGrpSpPr/>
            <p:nvPr/>
          </p:nvGrpSpPr>
          <p:grpSpPr>
            <a:xfrm>
              <a:off x="6016320" y="4898880"/>
              <a:ext cx="519120" cy="68040"/>
              <a:chOff x="6016320" y="4898880"/>
              <a:chExt cx="519120" cy="68040"/>
            </a:xfrm>
          </p:grpSpPr>
          <p:sp>
            <p:nvSpPr>
              <p:cNvPr id="199" name="Google Shape;62;p6"/>
              <p:cNvSpPr/>
              <p:nvPr/>
            </p:nvSpPr>
            <p:spPr>
              <a:xfrm>
                <a:off x="601632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0" name="Google Shape;63;p6"/>
              <p:cNvSpPr/>
              <p:nvPr/>
            </p:nvSpPr>
            <p:spPr>
              <a:xfrm>
                <a:off x="624168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1" name="Google Shape;64;p6"/>
              <p:cNvSpPr/>
              <p:nvPr/>
            </p:nvSpPr>
            <p:spPr>
              <a:xfrm>
                <a:off x="646740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02" name="Google Shape;65;p6"/>
            <p:cNvGrpSpPr/>
            <p:nvPr/>
          </p:nvGrpSpPr>
          <p:grpSpPr>
            <a:xfrm>
              <a:off x="232560" y="743760"/>
              <a:ext cx="68040" cy="518760"/>
              <a:chOff x="232560" y="743760"/>
              <a:chExt cx="68040" cy="518760"/>
            </a:xfrm>
          </p:grpSpPr>
          <p:sp>
            <p:nvSpPr>
              <p:cNvPr id="203" name="Google Shape;66;p6"/>
              <p:cNvSpPr/>
              <p:nvPr/>
            </p:nvSpPr>
            <p:spPr>
              <a:xfrm rot="5400000">
                <a:off x="232560" y="743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4" name="Google Shape;67;p6"/>
              <p:cNvSpPr/>
              <p:nvPr/>
            </p:nvSpPr>
            <p:spPr>
              <a:xfrm rot="5400000">
                <a:off x="232560" y="9691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5" name="Google Shape;68;p6"/>
              <p:cNvSpPr/>
              <p:nvPr/>
            </p:nvSpPr>
            <p:spPr>
              <a:xfrm rot="5400000">
                <a:off x="232560" y="119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06" name="Google Shape;69;p6"/>
          <p:cNvGrpSpPr/>
          <p:nvPr/>
        </p:nvGrpSpPr>
        <p:grpSpPr>
          <a:xfrm>
            <a:off x="-544320" y="-414720"/>
            <a:ext cx="10948680" cy="6154920"/>
            <a:chOff x="-544320" y="-414720"/>
            <a:chExt cx="10948680" cy="6154920"/>
          </a:xfrm>
        </p:grpSpPr>
        <p:pic>
          <p:nvPicPr>
            <p:cNvPr id="207" name="Google Shape;70;p6"/>
            <p:cNvPicPr/>
            <p:nvPr/>
          </p:nvPicPr>
          <p:blipFill>
            <a:blip r:embed="rId3"/>
            <a:stretch/>
          </p:blipFill>
          <p:spPr>
            <a:xfrm rot="10800000">
              <a:off x="-544320" y="1976400"/>
              <a:ext cx="903960" cy="903960"/>
            </a:xfrm>
            <a:prstGeom prst="rect">
              <a:avLst/>
            </a:prstGeom>
            <a:ln w="0">
              <a:noFill/>
            </a:ln>
          </p:spPr>
        </p:pic>
        <p:pic>
          <p:nvPicPr>
            <p:cNvPr id="208" name="Google Shape;71;p6"/>
            <p:cNvPicPr/>
            <p:nvPr/>
          </p:nvPicPr>
          <p:blipFill>
            <a:blip r:embed="rId4"/>
            <a:stretch/>
          </p:blipFill>
          <p:spPr>
            <a:xfrm rot="10800000">
              <a:off x="1131120" y="4899240"/>
              <a:ext cx="841320" cy="840960"/>
            </a:xfrm>
            <a:prstGeom prst="rect">
              <a:avLst/>
            </a:prstGeom>
            <a:ln w="0">
              <a:noFill/>
            </a:ln>
          </p:spPr>
        </p:pic>
        <p:pic>
          <p:nvPicPr>
            <p:cNvPr id="209" name="Google Shape;72;p6"/>
            <p:cNvPicPr/>
            <p:nvPr/>
          </p:nvPicPr>
          <p:blipFill>
            <a:blip r:embed="rId5"/>
            <a:stretch/>
          </p:blipFill>
          <p:spPr>
            <a:xfrm>
              <a:off x="8722080" y="-41472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4021560" y="121356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212"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213" name="Google Shape;77;p7"/>
          <p:cNvGrpSpPr/>
          <p:nvPr/>
        </p:nvGrpSpPr>
        <p:grpSpPr>
          <a:xfrm>
            <a:off x="3889440" y="-1198080"/>
            <a:ext cx="5945040" cy="6862680"/>
            <a:chOff x="3889440" y="-1198080"/>
            <a:chExt cx="5945040" cy="6862680"/>
          </a:xfrm>
        </p:grpSpPr>
        <p:pic>
          <p:nvPicPr>
            <p:cNvPr id="214" name="Google Shape;78;p7"/>
            <p:cNvPicPr/>
            <p:nvPr/>
          </p:nvPicPr>
          <p:blipFill>
            <a:blip r:embed="rId3"/>
            <a:stretch/>
          </p:blipFill>
          <p:spPr>
            <a:xfrm rot="18900000">
              <a:off x="8798760" y="501480"/>
              <a:ext cx="857880" cy="857880"/>
            </a:xfrm>
            <a:prstGeom prst="rect">
              <a:avLst/>
            </a:prstGeom>
            <a:ln w="0">
              <a:noFill/>
            </a:ln>
          </p:spPr>
        </p:pic>
        <p:pic>
          <p:nvPicPr>
            <p:cNvPr id="215" name="Google Shape;79;p7"/>
            <p:cNvPicPr/>
            <p:nvPr/>
          </p:nvPicPr>
          <p:blipFill>
            <a:blip r:embed="rId4"/>
            <a:stretch/>
          </p:blipFill>
          <p:spPr>
            <a:xfrm rot="1800000">
              <a:off x="6252840" y="-945000"/>
              <a:ext cx="1382760" cy="1382760"/>
            </a:xfrm>
            <a:prstGeom prst="rect">
              <a:avLst/>
            </a:prstGeom>
            <a:ln w="0">
              <a:noFill/>
            </a:ln>
          </p:spPr>
        </p:pic>
        <p:pic>
          <p:nvPicPr>
            <p:cNvPr id="216" name="Google Shape;80;p7"/>
            <p:cNvPicPr/>
            <p:nvPr/>
          </p:nvPicPr>
          <p:blipFill>
            <a:blip r:embed="rId5"/>
            <a:stretch/>
          </p:blipFill>
          <p:spPr>
            <a:xfrm rot="14145600">
              <a:off x="4052880" y="4659480"/>
              <a:ext cx="841320" cy="840960"/>
            </a:xfrm>
            <a:prstGeom prst="rect">
              <a:avLst/>
            </a:prstGeom>
            <a:ln w="0">
              <a:noFill/>
            </a:ln>
          </p:spPr>
        </p:pic>
      </p:grpSp>
      <p:grpSp>
        <p:nvGrpSpPr>
          <p:cNvPr id="217" name="Google Shape;81;p7"/>
          <p:cNvGrpSpPr/>
          <p:nvPr/>
        </p:nvGrpSpPr>
        <p:grpSpPr>
          <a:xfrm>
            <a:off x="3819960" y="255240"/>
            <a:ext cx="519120" cy="68040"/>
            <a:chOff x="3819960" y="255240"/>
            <a:chExt cx="519120" cy="68040"/>
          </a:xfrm>
        </p:grpSpPr>
        <p:sp>
          <p:nvSpPr>
            <p:cNvPr id="218" name="Google Shape;82;p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9" name="Google Shape;83;p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0" name="Google Shape;84;p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grpSp>
        <p:nvGrpSpPr>
          <p:cNvPr id="222" name="Google Shape;87;p8"/>
          <p:cNvGrpSpPr/>
          <p:nvPr/>
        </p:nvGrpSpPr>
        <p:grpSpPr>
          <a:xfrm>
            <a:off x="329760" y="235800"/>
            <a:ext cx="7957440" cy="4627440"/>
            <a:chOff x="329760" y="235800"/>
            <a:chExt cx="7957440" cy="4627440"/>
          </a:xfrm>
        </p:grpSpPr>
        <p:grpSp>
          <p:nvGrpSpPr>
            <p:cNvPr id="223" name="Google Shape;88;p8"/>
            <p:cNvGrpSpPr/>
            <p:nvPr/>
          </p:nvGrpSpPr>
          <p:grpSpPr>
            <a:xfrm>
              <a:off x="7768080" y="235800"/>
              <a:ext cx="519120" cy="68040"/>
              <a:chOff x="7768080" y="235800"/>
              <a:chExt cx="519120" cy="68040"/>
            </a:xfrm>
          </p:grpSpPr>
          <p:sp>
            <p:nvSpPr>
              <p:cNvPr id="224" name="Google Shape;89;p8"/>
              <p:cNvSpPr/>
              <p:nvPr/>
            </p:nvSpPr>
            <p:spPr>
              <a:xfrm>
                <a:off x="776808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5" name="Google Shape;90;p8"/>
              <p:cNvSpPr/>
              <p:nvPr/>
            </p:nvSpPr>
            <p:spPr>
              <a:xfrm>
                <a:off x="799380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6" name="Google Shape;91;p8"/>
              <p:cNvSpPr/>
              <p:nvPr/>
            </p:nvSpPr>
            <p:spPr>
              <a:xfrm>
                <a:off x="821916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27" name="Google Shape;92;p8"/>
            <p:cNvGrpSpPr/>
            <p:nvPr/>
          </p:nvGrpSpPr>
          <p:grpSpPr>
            <a:xfrm>
              <a:off x="329760" y="4344480"/>
              <a:ext cx="68040" cy="518760"/>
              <a:chOff x="329760" y="4344480"/>
              <a:chExt cx="68040" cy="518760"/>
            </a:xfrm>
          </p:grpSpPr>
          <p:sp>
            <p:nvSpPr>
              <p:cNvPr id="228" name="Google Shape;93;p8"/>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9" name="Google Shape;94;p8"/>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0" name="Google Shape;95;p8"/>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31" name="Google Shape;96;p8"/>
          <p:cNvGrpSpPr/>
          <p:nvPr/>
        </p:nvGrpSpPr>
        <p:grpSpPr>
          <a:xfrm>
            <a:off x="1726200" y="-386640"/>
            <a:ext cx="8585640" cy="6281280"/>
            <a:chOff x="1726200" y="-386640"/>
            <a:chExt cx="8585640" cy="6281280"/>
          </a:xfrm>
        </p:grpSpPr>
        <p:pic>
          <p:nvPicPr>
            <p:cNvPr id="232" name="Google Shape;97;p8"/>
            <p:cNvPicPr/>
            <p:nvPr/>
          </p:nvPicPr>
          <p:blipFill>
            <a:blip r:embed="rId3"/>
            <a:stretch/>
          </p:blipFill>
          <p:spPr>
            <a:xfrm rot="10800000">
              <a:off x="1726200" y="-386640"/>
              <a:ext cx="841320" cy="840960"/>
            </a:xfrm>
            <a:prstGeom prst="rect">
              <a:avLst/>
            </a:prstGeom>
            <a:ln w="0">
              <a:noFill/>
            </a:ln>
          </p:spPr>
        </p:pic>
        <p:pic>
          <p:nvPicPr>
            <p:cNvPr id="233" name="Google Shape;98;p8"/>
            <p:cNvPicPr/>
            <p:nvPr/>
          </p:nvPicPr>
          <p:blipFill>
            <a:blip r:embed="rId4"/>
            <a:stretch/>
          </p:blipFill>
          <p:spPr>
            <a:xfrm>
              <a:off x="8629560" y="1719000"/>
              <a:ext cx="1682280" cy="1682280"/>
            </a:xfrm>
            <a:prstGeom prst="rect">
              <a:avLst/>
            </a:prstGeom>
            <a:ln w="0">
              <a:noFill/>
            </a:ln>
          </p:spPr>
        </p:pic>
        <p:pic>
          <p:nvPicPr>
            <p:cNvPr id="234" name="Google Shape;99;p8"/>
            <p:cNvPicPr/>
            <p:nvPr/>
          </p:nvPicPr>
          <p:blipFill>
            <a:blip r:embed="rId5"/>
            <a:stretch/>
          </p:blipFill>
          <p:spPr>
            <a:xfrm rot="12600000">
              <a:off x="6244200" y="4822920"/>
              <a:ext cx="905760" cy="905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84120" y="1895400"/>
            <a:ext cx="6575760" cy="1061280"/>
          </a:xfrm>
          <a:prstGeom prst="rect">
            <a:avLst/>
          </a:prstGeom>
          <a:noFill/>
          <a:ln w="0">
            <a:noFill/>
          </a:ln>
        </p:spPr>
        <p:txBody>
          <a:bodyPr lIns="91440" tIns="91440" rIns="91440" bIns="91440" anchor="b">
            <a:noAutofit/>
          </a:bodyPr>
          <a:lstStyle/>
          <a:p>
            <a:pPr indent="0" algn="ctr">
              <a:lnSpc>
                <a:spcPct val="100000"/>
              </a:lnSpc>
              <a:buNone/>
            </a:pPr>
            <a:r>
              <a:rPr lang="fr-FR" sz="5000" b="0" strike="noStrike" spc="-1">
                <a:solidFill>
                  <a:schemeClr val="accent4"/>
                </a:solidFill>
                <a:latin typeface="Montserrat ExtraBold"/>
                <a:ea typeface="Montserrat ExtraBold"/>
              </a:rPr>
              <a:t>xx%</a:t>
            </a:r>
            <a:endParaRPr lang="fr-FR" sz="5000" b="0" strike="noStrike" spc="-1">
              <a:solidFill>
                <a:schemeClr val="dk1"/>
              </a:solidFill>
              <a:latin typeface="Arial"/>
            </a:endParaRPr>
          </a:p>
        </p:txBody>
      </p:sp>
      <p:grpSp>
        <p:nvGrpSpPr>
          <p:cNvPr id="24" name="Google Shape;115;p11"/>
          <p:cNvGrpSpPr/>
          <p:nvPr/>
        </p:nvGrpSpPr>
        <p:grpSpPr>
          <a:xfrm>
            <a:off x="7782480" y="1131840"/>
            <a:ext cx="1598760" cy="483840"/>
            <a:chOff x="7782480" y="1131840"/>
            <a:chExt cx="1598760" cy="483840"/>
          </a:xfrm>
        </p:grpSpPr>
        <p:sp>
          <p:nvSpPr>
            <p:cNvPr id="25" name="Google Shape;116;p11"/>
            <p:cNvSpPr/>
            <p:nvPr/>
          </p:nvSpPr>
          <p:spPr>
            <a:xfrm>
              <a:off x="7782480" y="1284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 name="Google Shape;117;p11"/>
            <p:cNvSpPr/>
            <p:nvPr/>
          </p:nvSpPr>
          <p:spPr>
            <a:xfrm>
              <a:off x="7782480" y="1131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7" name="Google Shape;118;p11"/>
          <p:cNvGrpSpPr/>
          <p:nvPr/>
        </p:nvGrpSpPr>
        <p:grpSpPr>
          <a:xfrm>
            <a:off x="461160" y="259920"/>
            <a:ext cx="6510240" cy="3951000"/>
            <a:chOff x="461160" y="259920"/>
            <a:chExt cx="6510240" cy="3951000"/>
          </a:xfrm>
        </p:grpSpPr>
        <p:grpSp>
          <p:nvGrpSpPr>
            <p:cNvPr id="28" name="Google Shape;119;p11"/>
            <p:cNvGrpSpPr/>
            <p:nvPr/>
          </p:nvGrpSpPr>
          <p:grpSpPr>
            <a:xfrm>
              <a:off x="461160" y="3691800"/>
              <a:ext cx="68040" cy="519120"/>
              <a:chOff x="461160" y="3691800"/>
              <a:chExt cx="68040" cy="519120"/>
            </a:xfrm>
          </p:grpSpPr>
          <p:sp>
            <p:nvSpPr>
              <p:cNvPr id="29" name="Google Shape;120;p11"/>
              <p:cNvSpPr/>
              <p:nvPr/>
            </p:nvSpPr>
            <p:spPr>
              <a:xfrm rot="5400000">
                <a:off x="461160" y="3691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 name="Google Shape;121;p11"/>
              <p:cNvSpPr/>
              <p:nvPr/>
            </p:nvSpPr>
            <p:spPr>
              <a:xfrm rot="5400000">
                <a:off x="461160" y="3917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 name="Google Shape;122;p11"/>
              <p:cNvSpPr/>
              <p:nvPr/>
            </p:nvSpPr>
            <p:spPr>
              <a:xfrm rot="5400000">
                <a:off x="461160" y="4142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2" name="Google Shape;123;p11"/>
            <p:cNvGrpSpPr/>
            <p:nvPr/>
          </p:nvGrpSpPr>
          <p:grpSpPr>
            <a:xfrm>
              <a:off x="6452280" y="259920"/>
              <a:ext cx="519120" cy="68040"/>
              <a:chOff x="6452280" y="259920"/>
              <a:chExt cx="519120" cy="68040"/>
            </a:xfrm>
          </p:grpSpPr>
          <p:sp>
            <p:nvSpPr>
              <p:cNvPr id="33" name="Google Shape;124;p11"/>
              <p:cNvSpPr/>
              <p:nvPr/>
            </p:nvSpPr>
            <p:spPr>
              <a:xfrm>
                <a:off x="645228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4" name="Google Shape;125;p11"/>
              <p:cNvSpPr/>
              <p:nvPr/>
            </p:nvSpPr>
            <p:spPr>
              <a:xfrm>
                <a:off x="667800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 name="Google Shape;126;p11"/>
              <p:cNvSpPr/>
              <p:nvPr/>
            </p:nvSpPr>
            <p:spPr>
              <a:xfrm>
                <a:off x="690336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36" name="Google Shape;127;p11"/>
          <p:cNvGrpSpPr/>
          <p:nvPr/>
        </p:nvGrpSpPr>
        <p:grpSpPr>
          <a:xfrm>
            <a:off x="-380520" y="-753840"/>
            <a:ext cx="9761760" cy="6647400"/>
            <a:chOff x="-380520" y="-753840"/>
            <a:chExt cx="9761760" cy="6647400"/>
          </a:xfrm>
        </p:grpSpPr>
        <p:pic>
          <p:nvPicPr>
            <p:cNvPr id="37" name="Google Shape;128;p11"/>
            <p:cNvPicPr/>
            <p:nvPr/>
          </p:nvPicPr>
          <p:blipFill>
            <a:blip r:embed="rId3"/>
            <a:stretch/>
          </p:blipFill>
          <p:spPr>
            <a:xfrm rot="10800000">
              <a:off x="-380520" y="725040"/>
              <a:ext cx="841320" cy="840960"/>
            </a:xfrm>
            <a:prstGeom prst="rect">
              <a:avLst/>
            </a:prstGeom>
            <a:ln w="0">
              <a:noFill/>
            </a:ln>
          </p:spPr>
        </p:pic>
        <p:pic>
          <p:nvPicPr>
            <p:cNvPr id="38" name="Google Shape;129;p11"/>
            <p:cNvPicPr/>
            <p:nvPr/>
          </p:nvPicPr>
          <p:blipFill>
            <a:blip r:embed="rId4"/>
            <a:stretch/>
          </p:blipFill>
          <p:spPr>
            <a:xfrm>
              <a:off x="3866760" y="4211280"/>
              <a:ext cx="1682280" cy="1682280"/>
            </a:xfrm>
            <a:prstGeom prst="rect">
              <a:avLst/>
            </a:prstGeom>
            <a:ln w="0">
              <a:noFill/>
            </a:ln>
          </p:spPr>
        </p:pic>
        <p:pic>
          <p:nvPicPr>
            <p:cNvPr id="39" name="Google Shape;130;p11"/>
            <p:cNvPicPr/>
            <p:nvPr/>
          </p:nvPicPr>
          <p:blipFill>
            <a:blip r:embed="rId5"/>
            <a:stretch/>
          </p:blipFill>
          <p:spPr>
            <a:xfrm rot="17142600">
              <a:off x="7836840" y="-592200"/>
              <a:ext cx="1382760" cy="1382760"/>
            </a:xfrm>
            <a:prstGeom prst="rect">
              <a:avLst/>
            </a:prstGeom>
            <a:ln w="0">
              <a:noFill/>
            </a:ln>
          </p:spPr>
        </p:pic>
        <p:pic>
          <p:nvPicPr>
            <p:cNvPr id="40" name="Google Shape;131;p11"/>
            <p:cNvPicPr/>
            <p:nvPr/>
          </p:nvPicPr>
          <p:blipFill>
            <a:blip r:embed="rId6"/>
            <a:stretch/>
          </p:blipFill>
          <p:spPr>
            <a:xfrm rot="15092400">
              <a:off x="460800" y="-47952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ctr">
            <a:noAutofit/>
          </a:bodyPr>
          <a:lstStyle/>
          <a:p>
            <a:pPr indent="0">
              <a:buNone/>
            </a:pPr>
            <a:r>
              <a:rPr lang="fr-FR" sz="15000" b="0" strike="noStrike" spc="-1">
                <a:solidFill>
                  <a:schemeClr val="dk1"/>
                </a:solidFill>
                <a:latin typeface="Arial"/>
              </a:rPr>
              <a:t>Click to edit the title text format</a:t>
            </a:r>
          </a:p>
        </p:txBody>
      </p:sp>
      <p:grpSp>
        <p:nvGrpSpPr>
          <p:cNvPr id="236" name="Google Shape;103;p9"/>
          <p:cNvGrpSpPr/>
          <p:nvPr/>
        </p:nvGrpSpPr>
        <p:grpSpPr>
          <a:xfrm>
            <a:off x="-372600" y="1613160"/>
            <a:ext cx="10429200" cy="3174120"/>
            <a:chOff x="-372600" y="1613160"/>
            <a:chExt cx="10429200" cy="3174120"/>
          </a:xfrm>
        </p:grpSpPr>
        <p:pic>
          <p:nvPicPr>
            <p:cNvPr id="237" name="Google Shape;104;p9"/>
            <p:cNvPicPr/>
            <p:nvPr/>
          </p:nvPicPr>
          <p:blipFill>
            <a:blip r:embed="rId3"/>
            <a:stretch/>
          </p:blipFill>
          <p:spPr>
            <a:xfrm rot="10800000">
              <a:off x="-372600" y="1613160"/>
              <a:ext cx="841320" cy="840960"/>
            </a:xfrm>
            <a:prstGeom prst="rect">
              <a:avLst/>
            </a:prstGeom>
            <a:ln w="0">
              <a:noFill/>
            </a:ln>
          </p:spPr>
        </p:pic>
        <p:pic>
          <p:nvPicPr>
            <p:cNvPr id="238" name="Google Shape;105;p9"/>
            <p:cNvPicPr/>
            <p:nvPr/>
          </p:nvPicPr>
          <p:blipFill>
            <a:blip r:embed="rId4"/>
            <a:stretch/>
          </p:blipFill>
          <p:spPr>
            <a:xfrm rot="17142600">
              <a:off x="8512200" y="3242880"/>
              <a:ext cx="1382760" cy="1382760"/>
            </a:xfrm>
            <a:prstGeom prst="rect">
              <a:avLst/>
            </a:prstGeom>
            <a:ln w="0">
              <a:noFill/>
            </a:ln>
          </p:spPr>
        </p:pic>
      </p:grpSp>
      <p:grpSp>
        <p:nvGrpSpPr>
          <p:cNvPr id="239" name="Google Shape;106;p9"/>
          <p:cNvGrpSpPr/>
          <p:nvPr/>
        </p:nvGrpSpPr>
        <p:grpSpPr>
          <a:xfrm>
            <a:off x="7967160" y="242280"/>
            <a:ext cx="1598760" cy="483840"/>
            <a:chOff x="7967160" y="242280"/>
            <a:chExt cx="1598760" cy="483840"/>
          </a:xfrm>
        </p:grpSpPr>
        <p:sp>
          <p:nvSpPr>
            <p:cNvPr id="240" name="Google Shape;107;p9"/>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1" name="Google Shape;108;p9"/>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43" name="PlaceHolder 2"/>
          <p:cNvSpPr>
            <a:spLocks noGrp="1"/>
          </p:cNvSpPr>
          <p:nvPr>
            <p:ph type="title"/>
          </p:nvPr>
        </p:nvSpPr>
        <p:spPr>
          <a:xfrm>
            <a:off x="1262880" y="3994920"/>
            <a:ext cx="6617880" cy="572400"/>
          </a:xfrm>
          <a:prstGeom prst="rect">
            <a:avLst/>
          </a:prstGeom>
          <a:solidFill>
            <a:schemeClr val="lt1"/>
          </a:solid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4"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2" name="PlaceHolder 2"/>
          <p:cNvSpPr>
            <a:spLocks noGrp="1"/>
          </p:cNvSpPr>
          <p:nvPr>
            <p:ph type="title"/>
          </p:nvPr>
        </p:nvSpPr>
        <p:spPr>
          <a:xfrm>
            <a:off x="115200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3" name="PlaceHolder 3"/>
          <p:cNvSpPr>
            <a:spLocks noGrp="1"/>
          </p:cNvSpPr>
          <p:nvPr>
            <p:ph type="title"/>
          </p:nvPr>
        </p:nvSpPr>
        <p:spPr>
          <a:xfrm>
            <a:off x="349524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4" name="PlaceHolder 4"/>
          <p:cNvSpPr>
            <a:spLocks noGrp="1"/>
          </p:cNvSpPr>
          <p:nvPr>
            <p:ph type="title"/>
          </p:nvPr>
        </p:nvSpPr>
        <p:spPr>
          <a:xfrm>
            <a:off x="583812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grpSp>
        <p:nvGrpSpPr>
          <p:cNvPr id="45" name="Google Shape;141;p13"/>
          <p:cNvGrpSpPr/>
          <p:nvPr/>
        </p:nvGrpSpPr>
        <p:grpSpPr>
          <a:xfrm>
            <a:off x="8045280" y="4002120"/>
            <a:ext cx="1598760" cy="483840"/>
            <a:chOff x="8045280" y="4002120"/>
            <a:chExt cx="1598760" cy="483840"/>
          </a:xfrm>
        </p:grpSpPr>
        <p:sp>
          <p:nvSpPr>
            <p:cNvPr id="46" name="Google Shape;142;p13"/>
            <p:cNvSpPr/>
            <p:nvPr/>
          </p:nvSpPr>
          <p:spPr>
            <a:xfrm>
              <a:off x="8045280" y="41544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 name="Google Shape;143;p13"/>
            <p:cNvSpPr/>
            <p:nvPr/>
          </p:nvSpPr>
          <p:spPr>
            <a:xfrm>
              <a:off x="8045280" y="4002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8" name="Google Shape;144;p13"/>
          <p:cNvGrpSpPr/>
          <p:nvPr/>
        </p:nvGrpSpPr>
        <p:grpSpPr>
          <a:xfrm>
            <a:off x="-191520" y="-40680"/>
            <a:ext cx="10118880" cy="6622560"/>
            <a:chOff x="-191520" y="-40680"/>
            <a:chExt cx="10118880" cy="6622560"/>
          </a:xfrm>
        </p:grpSpPr>
        <p:pic>
          <p:nvPicPr>
            <p:cNvPr id="49" name="Google Shape;145;p13"/>
            <p:cNvPicPr/>
            <p:nvPr/>
          </p:nvPicPr>
          <p:blipFill>
            <a:blip r:embed="rId3"/>
            <a:stretch/>
          </p:blipFill>
          <p:spPr>
            <a:xfrm rot="924000">
              <a:off x="629280" y="4681800"/>
              <a:ext cx="1704240" cy="1704240"/>
            </a:xfrm>
            <a:prstGeom prst="rect">
              <a:avLst/>
            </a:prstGeom>
            <a:ln w="0">
              <a:noFill/>
            </a:ln>
          </p:spPr>
        </p:pic>
        <p:pic>
          <p:nvPicPr>
            <p:cNvPr id="50" name="Google Shape;146;p13"/>
            <p:cNvPicPr/>
            <p:nvPr/>
          </p:nvPicPr>
          <p:blipFill>
            <a:blip r:embed="rId4"/>
            <a:stretch/>
          </p:blipFill>
          <p:spPr>
            <a:xfrm rot="10800000">
              <a:off x="-191520" y="4131360"/>
              <a:ext cx="841320" cy="840960"/>
            </a:xfrm>
            <a:prstGeom prst="rect">
              <a:avLst/>
            </a:prstGeom>
            <a:ln w="0">
              <a:noFill/>
            </a:ln>
          </p:spPr>
        </p:pic>
        <p:pic>
          <p:nvPicPr>
            <p:cNvPr id="51" name="Google Shape;147;p13"/>
            <p:cNvPicPr/>
            <p:nvPr/>
          </p:nvPicPr>
          <p:blipFill>
            <a:blip r:embed="rId5"/>
            <a:stretch/>
          </p:blipFill>
          <p:spPr>
            <a:xfrm rot="7818000">
              <a:off x="8261280" y="242280"/>
              <a:ext cx="1382760" cy="1382760"/>
            </a:xfrm>
            <a:prstGeom prst="rect">
              <a:avLst/>
            </a:prstGeom>
            <a:ln w="0">
              <a:noFill/>
            </a:ln>
          </p:spPr>
        </p:pic>
      </p:grpSp>
      <p:grpSp>
        <p:nvGrpSpPr>
          <p:cNvPr id="52" name="Google Shape;148;p13"/>
          <p:cNvGrpSpPr/>
          <p:nvPr/>
        </p:nvGrpSpPr>
        <p:grpSpPr>
          <a:xfrm>
            <a:off x="3819960" y="4822200"/>
            <a:ext cx="519120" cy="68040"/>
            <a:chOff x="3819960" y="4822200"/>
            <a:chExt cx="519120" cy="68040"/>
          </a:xfrm>
        </p:grpSpPr>
        <p:sp>
          <p:nvSpPr>
            <p:cNvPr id="53" name="Google Shape;149;p13"/>
            <p:cNvSpPr/>
            <p:nvPr/>
          </p:nvSpPr>
          <p:spPr>
            <a:xfrm>
              <a:off x="381996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 name="Google Shape;150;p13"/>
            <p:cNvSpPr/>
            <p:nvPr/>
          </p:nvSpPr>
          <p:spPr>
            <a:xfrm>
              <a:off x="404568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5" name="Google Shape;151;p13"/>
            <p:cNvSpPr/>
            <p:nvPr/>
          </p:nvSpPr>
          <p:spPr>
            <a:xfrm>
              <a:off x="427104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021560" y="90864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58" name="Google Shape;156;p14"/>
          <p:cNvGrpSpPr/>
          <p:nvPr/>
        </p:nvGrpSpPr>
        <p:grpSpPr>
          <a:xfrm>
            <a:off x="3889440" y="-1198080"/>
            <a:ext cx="5945040" cy="6862680"/>
            <a:chOff x="3889440" y="-1198080"/>
            <a:chExt cx="5945040" cy="6862680"/>
          </a:xfrm>
        </p:grpSpPr>
        <p:pic>
          <p:nvPicPr>
            <p:cNvPr id="59" name="Google Shape;157;p14"/>
            <p:cNvPicPr/>
            <p:nvPr/>
          </p:nvPicPr>
          <p:blipFill>
            <a:blip r:embed="rId3"/>
            <a:stretch/>
          </p:blipFill>
          <p:spPr>
            <a:xfrm rot="18900000">
              <a:off x="8798760" y="501480"/>
              <a:ext cx="857880" cy="857880"/>
            </a:xfrm>
            <a:prstGeom prst="rect">
              <a:avLst/>
            </a:prstGeom>
            <a:ln w="0">
              <a:noFill/>
            </a:ln>
          </p:spPr>
        </p:pic>
        <p:pic>
          <p:nvPicPr>
            <p:cNvPr id="60" name="Google Shape;158;p14"/>
            <p:cNvPicPr/>
            <p:nvPr/>
          </p:nvPicPr>
          <p:blipFill>
            <a:blip r:embed="rId4"/>
            <a:stretch/>
          </p:blipFill>
          <p:spPr>
            <a:xfrm rot="1800000">
              <a:off x="6252840" y="-945000"/>
              <a:ext cx="1382760" cy="1382760"/>
            </a:xfrm>
            <a:prstGeom prst="rect">
              <a:avLst/>
            </a:prstGeom>
            <a:ln w="0">
              <a:noFill/>
            </a:ln>
          </p:spPr>
        </p:pic>
        <p:pic>
          <p:nvPicPr>
            <p:cNvPr id="61" name="Google Shape;159;p14"/>
            <p:cNvPicPr/>
            <p:nvPr/>
          </p:nvPicPr>
          <p:blipFill>
            <a:blip r:embed="rId5"/>
            <a:stretch/>
          </p:blipFill>
          <p:spPr>
            <a:xfrm rot="14145600">
              <a:off x="4052880" y="4659480"/>
              <a:ext cx="841320" cy="840960"/>
            </a:xfrm>
            <a:prstGeom prst="rect">
              <a:avLst/>
            </a:prstGeom>
            <a:ln w="0">
              <a:noFill/>
            </a:ln>
          </p:spPr>
        </p:pic>
      </p:grpSp>
      <p:grpSp>
        <p:nvGrpSpPr>
          <p:cNvPr id="62" name="Google Shape;160;p14"/>
          <p:cNvGrpSpPr/>
          <p:nvPr/>
        </p:nvGrpSpPr>
        <p:grpSpPr>
          <a:xfrm>
            <a:off x="3819960" y="255240"/>
            <a:ext cx="519120" cy="68040"/>
            <a:chOff x="3819960" y="255240"/>
            <a:chExt cx="519120" cy="68040"/>
          </a:xfrm>
        </p:grpSpPr>
        <p:sp>
          <p:nvSpPr>
            <p:cNvPr id="63" name="Google Shape;161;p14"/>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 name="Google Shape;162;p14"/>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5" name="Google Shape;163;p14"/>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582840" y="499320"/>
            <a:ext cx="3528720" cy="1091520"/>
          </a:xfrm>
          <a:prstGeom prst="rect">
            <a:avLst/>
          </a:prstGeom>
          <a:noFill/>
          <a:ln w="0">
            <a:noFill/>
          </a:ln>
        </p:spPr>
        <p:txBody>
          <a:bodyPr lIns="91440" tIns="91440" rIns="91440" bIns="91440" anchor="t">
            <a:noAutofit/>
          </a:bodyPr>
          <a:lstStyle/>
          <a:p>
            <a:pPr indent="0">
              <a:buNone/>
            </a:pPr>
            <a:r>
              <a:rPr lang="fr-FR" sz="2100" b="0" strike="noStrike" spc="-1">
                <a:solidFill>
                  <a:schemeClr val="dk1"/>
                </a:solidFill>
                <a:latin typeface="Arial"/>
              </a:rPr>
              <a:t>Click to edit the title text format</a:t>
            </a:r>
          </a:p>
        </p:txBody>
      </p:sp>
      <p:sp>
        <p:nvSpPr>
          <p:cNvPr id="67" name="PlaceHolder 2"/>
          <p:cNvSpPr>
            <a:spLocks noGrp="1"/>
          </p:cNvSpPr>
          <p:nvPr>
            <p:ph type="body"/>
          </p:nvPr>
        </p:nvSpPr>
        <p:spPr>
          <a:xfrm>
            <a:off x="0" y="1790640"/>
            <a:ext cx="9143640" cy="33523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68" name="Google Shape;168;p15"/>
          <p:cNvGrpSpPr/>
          <p:nvPr/>
        </p:nvGrpSpPr>
        <p:grpSpPr>
          <a:xfrm>
            <a:off x="-673920" y="4813560"/>
            <a:ext cx="1598760" cy="483840"/>
            <a:chOff x="-673920" y="4813560"/>
            <a:chExt cx="1598760" cy="483840"/>
          </a:xfrm>
        </p:grpSpPr>
        <p:sp>
          <p:nvSpPr>
            <p:cNvPr id="69" name="Google Shape;169;p15"/>
            <p:cNvSpPr/>
            <p:nvPr/>
          </p:nvSpPr>
          <p:spPr>
            <a:xfrm>
              <a:off x="-673920" y="4965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0" name="Google Shape;170;p15"/>
            <p:cNvSpPr/>
            <p:nvPr/>
          </p:nvSpPr>
          <p:spPr>
            <a:xfrm>
              <a:off x="-673920" y="4813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1" name="Google Shape;171;p15"/>
          <p:cNvGrpSpPr/>
          <p:nvPr/>
        </p:nvGrpSpPr>
        <p:grpSpPr>
          <a:xfrm>
            <a:off x="8332560" y="255240"/>
            <a:ext cx="518760" cy="68040"/>
            <a:chOff x="8332560" y="255240"/>
            <a:chExt cx="518760" cy="68040"/>
          </a:xfrm>
        </p:grpSpPr>
        <p:sp>
          <p:nvSpPr>
            <p:cNvPr id="72" name="Google Shape;172;p15"/>
            <p:cNvSpPr/>
            <p:nvPr/>
          </p:nvSpPr>
          <p:spPr>
            <a:xfrm>
              <a:off x="83325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3" name="Google Shape;173;p15"/>
            <p:cNvSpPr/>
            <p:nvPr/>
          </p:nvSpPr>
          <p:spPr>
            <a:xfrm>
              <a:off x="85579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 name="Google Shape;174;p15"/>
            <p:cNvSpPr/>
            <p:nvPr/>
          </p:nvSpPr>
          <p:spPr>
            <a:xfrm>
              <a:off x="87832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5" name="Google Shape;175;p15"/>
          <p:cNvGrpSpPr/>
          <p:nvPr/>
        </p:nvGrpSpPr>
        <p:grpSpPr>
          <a:xfrm>
            <a:off x="1416600" y="-658800"/>
            <a:ext cx="8673120" cy="6356880"/>
            <a:chOff x="1416600" y="-658800"/>
            <a:chExt cx="8673120" cy="6356880"/>
          </a:xfrm>
        </p:grpSpPr>
        <p:pic>
          <p:nvPicPr>
            <p:cNvPr id="76" name="Google Shape;176;p15"/>
            <p:cNvPicPr/>
            <p:nvPr/>
          </p:nvPicPr>
          <p:blipFill>
            <a:blip r:embed="rId3"/>
            <a:stretch/>
          </p:blipFill>
          <p:spPr>
            <a:xfrm rot="18900000">
              <a:off x="1642320" y="-480960"/>
              <a:ext cx="857880" cy="857880"/>
            </a:xfrm>
            <a:prstGeom prst="rect">
              <a:avLst/>
            </a:prstGeom>
            <a:ln w="0">
              <a:noFill/>
            </a:ln>
          </p:spPr>
        </p:pic>
        <p:pic>
          <p:nvPicPr>
            <p:cNvPr id="77" name="Google Shape;177;p15"/>
            <p:cNvPicPr/>
            <p:nvPr/>
          </p:nvPicPr>
          <p:blipFill>
            <a:blip r:embed="rId4"/>
            <a:stretch/>
          </p:blipFill>
          <p:spPr>
            <a:xfrm rot="2412600">
              <a:off x="8424000" y="1358640"/>
              <a:ext cx="1382760" cy="1382760"/>
            </a:xfrm>
            <a:prstGeom prst="rect">
              <a:avLst/>
            </a:prstGeom>
            <a:ln w="0">
              <a:noFill/>
            </a:ln>
          </p:spPr>
        </p:pic>
        <p:pic>
          <p:nvPicPr>
            <p:cNvPr id="78" name="Google Shape;178;p15"/>
            <p:cNvPicPr/>
            <p:nvPr/>
          </p:nvPicPr>
          <p:blipFill>
            <a:blip r:embed="rId5"/>
            <a:stretch/>
          </p:blipFill>
          <p:spPr>
            <a:xfrm rot="14145600">
              <a:off x="1580040" y="4692960"/>
              <a:ext cx="841320" cy="8409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0" name="Google Shape;187;p16"/>
          <p:cNvGrpSpPr/>
          <p:nvPr/>
        </p:nvGrpSpPr>
        <p:grpSpPr>
          <a:xfrm>
            <a:off x="8333640" y="4189680"/>
            <a:ext cx="1598760" cy="483840"/>
            <a:chOff x="8333640" y="4189680"/>
            <a:chExt cx="1598760" cy="483840"/>
          </a:xfrm>
        </p:grpSpPr>
        <p:sp>
          <p:nvSpPr>
            <p:cNvPr id="81" name="Google Shape;188;p16"/>
            <p:cNvSpPr/>
            <p:nvPr/>
          </p:nvSpPr>
          <p:spPr>
            <a:xfrm>
              <a:off x="8333640" y="4341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2" name="Google Shape;189;p16"/>
            <p:cNvSpPr/>
            <p:nvPr/>
          </p:nvSpPr>
          <p:spPr>
            <a:xfrm>
              <a:off x="8333640" y="41896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3" name="Google Shape;190;p16"/>
          <p:cNvGrpSpPr/>
          <p:nvPr/>
        </p:nvGrpSpPr>
        <p:grpSpPr>
          <a:xfrm>
            <a:off x="709560" y="-533160"/>
            <a:ext cx="8289000" cy="6197400"/>
            <a:chOff x="709560" y="-533160"/>
            <a:chExt cx="8289000" cy="6197400"/>
          </a:xfrm>
        </p:grpSpPr>
        <p:pic>
          <p:nvPicPr>
            <p:cNvPr id="84" name="Google Shape;191;p16"/>
            <p:cNvPicPr/>
            <p:nvPr/>
          </p:nvPicPr>
          <p:blipFill>
            <a:blip r:embed="rId3"/>
            <a:stretch/>
          </p:blipFill>
          <p:spPr>
            <a:xfrm rot="17048400">
              <a:off x="8067240" y="-442800"/>
              <a:ext cx="841320" cy="840960"/>
            </a:xfrm>
            <a:prstGeom prst="rect">
              <a:avLst/>
            </a:prstGeom>
            <a:ln w="0">
              <a:noFill/>
            </a:ln>
          </p:spPr>
        </p:pic>
        <p:pic>
          <p:nvPicPr>
            <p:cNvPr id="85" name="Google Shape;192;p16"/>
            <p:cNvPicPr/>
            <p:nvPr/>
          </p:nvPicPr>
          <p:blipFill>
            <a:blip r:embed="rId4"/>
            <a:stretch/>
          </p:blipFill>
          <p:spPr>
            <a:xfrm rot="7032000">
              <a:off x="866520" y="4601160"/>
              <a:ext cx="905760" cy="905760"/>
            </a:xfrm>
            <a:prstGeom prst="rect">
              <a:avLst/>
            </a:prstGeom>
            <a:ln w="0">
              <a:noFill/>
            </a:ln>
          </p:spPr>
        </p:pic>
      </p:grpSp>
      <p:grpSp>
        <p:nvGrpSpPr>
          <p:cNvPr id="86" name="Google Shape;193;p16"/>
          <p:cNvGrpSpPr/>
          <p:nvPr/>
        </p:nvGrpSpPr>
        <p:grpSpPr>
          <a:xfrm>
            <a:off x="269640" y="1762560"/>
            <a:ext cx="68040" cy="519120"/>
            <a:chOff x="269640" y="1762560"/>
            <a:chExt cx="68040" cy="519120"/>
          </a:xfrm>
        </p:grpSpPr>
        <p:sp>
          <p:nvSpPr>
            <p:cNvPr id="87" name="Google Shape;194;p16"/>
            <p:cNvSpPr/>
            <p:nvPr/>
          </p:nvSpPr>
          <p:spPr>
            <a:xfrm rot="5400000">
              <a:off x="269640" y="1762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8" name="Google Shape;195;p16"/>
            <p:cNvSpPr/>
            <p:nvPr/>
          </p:nvSpPr>
          <p:spPr>
            <a:xfrm rot="5400000">
              <a:off x="269640" y="1987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9" name="Google Shape;196;p16"/>
            <p:cNvSpPr/>
            <p:nvPr/>
          </p:nvSpPr>
          <p:spPr>
            <a:xfrm rot="5400000">
              <a:off x="269640" y="2213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91" name="Google Shape;207;p17"/>
          <p:cNvGrpSpPr/>
          <p:nvPr/>
        </p:nvGrpSpPr>
        <p:grpSpPr>
          <a:xfrm>
            <a:off x="4905360" y="4852080"/>
            <a:ext cx="1598760" cy="483840"/>
            <a:chOff x="4905360" y="4852080"/>
            <a:chExt cx="1598760" cy="483840"/>
          </a:xfrm>
        </p:grpSpPr>
        <p:sp>
          <p:nvSpPr>
            <p:cNvPr id="92" name="Google Shape;208;p17"/>
            <p:cNvSpPr/>
            <p:nvPr/>
          </p:nvSpPr>
          <p:spPr>
            <a:xfrm>
              <a:off x="4905360" y="5004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3" name="Google Shape;209;p17"/>
            <p:cNvSpPr/>
            <p:nvPr/>
          </p:nvSpPr>
          <p:spPr>
            <a:xfrm>
              <a:off x="4905360" y="48520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94" name="Google Shape;210;p17"/>
          <p:cNvGrpSpPr/>
          <p:nvPr/>
        </p:nvGrpSpPr>
        <p:grpSpPr>
          <a:xfrm>
            <a:off x="-630720" y="-239040"/>
            <a:ext cx="10648080" cy="4488120"/>
            <a:chOff x="-630720" y="-239040"/>
            <a:chExt cx="10648080" cy="4488120"/>
          </a:xfrm>
        </p:grpSpPr>
        <p:pic>
          <p:nvPicPr>
            <p:cNvPr id="95" name="Google Shape;211;p17"/>
            <p:cNvPicPr/>
            <p:nvPr/>
          </p:nvPicPr>
          <p:blipFill>
            <a:blip r:embed="rId3"/>
            <a:stretch/>
          </p:blipFill>
          <p:spPr>
            <a:xfrm rot="18161400">
              <a:off x="-466920" y="-74880"/>
              <a:ext cx="857880" cy="857880"/>
            </a:xfrm>
            <a:prstGeom prst="rect">
              <a:avLst/>
            </a:prstGeom>
            <a:ln w="0">
              <a:noFill/>
            </a:ln>
          </p:spPr>
        </p:pic>
        <p:pic>
          <p:nvPicPr>
            <p:cNvPr id="96" name="Google Shape;212;p17"/>
            <p:cNvPicPr/>
            <p:nvPr/>
          </p:nvPicPr>
          <p:blipFill>
            <a:blip r:embed="rId4"/>
            <a:stretch/>
          </p:blipFill>
          <p:spPr>
            <a:xfrm rot="1800000">
              <a:off x="8381520" y="2612880"/>
              <a:ext cx="1382760" cy="1382760"/>
            </a:xfrm>
            <a:prstGeom prst="rect">
              <a:avLst/>
            </a:prstGeom>
            <a:ln w="0">
              <a:noFill/>
            </a:ln>
          </p:spPr>
        </p:pic>
      </p:grpSp>
      <p:grpSp>
        <p:nvGrpSpPr>
          <p:cNvPr id="97" name="Google Shape;213;p17"/>
          <p:cNvGrpSpPr/>
          <p:nvPr/>
        </p:nvGrpSpPr>
        <p:grpSpPr>
          <a:xfrm>
            <a:off x="3819960" y="255240"/>
            <a:ext cx="519120" cy="68040"/>
            <a:chOff x="3819960" y="255240"/>
            <a:chExt cx="519120" cy="68040"/>
          </a:xfrm>
        </p:grpSpPr>
        <p:sp>
          <p:nvSpPr>
            <p:cNvPr id="98" name="Google Shape;214;p1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9" name="Google Shape;215;p1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0" name="Google Shape;216;p1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02" name="Google Shape;231;p18"/>
          <p:cNvGrpSpPr/>
          <p:nvPr/>
        </p:nvGrpSpPr>
        <p:grpSpPr>
          <a:xfrm>
            <a:off x="3683880" y="255240"/>
            <a:ext cx="5114880" cy="4608000"/>
            <a:chOff x="3683880" y="255240"/>
            <a:chExt cx="5114880" cy="4608000"/>
          </a:xfrm>
        </p:grpSpPr>
        <p:grpSp>
          <p:nvGrpSpPr>
            <p:cNvPr id="103" name="Google Shape;232;p18"/>
            <p:cNvGrpSpPr/>
            <p:nvPr/>
          </p:nvGrpSpPr>
          <p:grpSpPr>
            <a:xfrm>
              <a:off x="8730720" y="4344480"/>
              <a:ext cx="68040" cy="518760"/>
              <a:chOff x="8730720" y="4344480"/>
              <a:chExt cx="68040" cy="518760"/>
            </a:xfrm>
          </p:grpSpPr>
          <p:sp>
            <p:nvSpPr>
              <p:cNvPr id="104" name="Google Shape;233;p18"/>
              <p:cNvSpPr/>
              <p:nvPr/>
            </p:nvSpPr>
            <p:spPr>
              <a:xfrm rot="5400000">
                <a:off x="873072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5" name="Google Shape;234;p18"/>
              <p:cNvSpPr/>
              <p:nvPr/>
            </p:nvSpPr>
            <p:spPr>
              <a:xfrm rot="5400000">
                <a:off x="873072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6" name="Google Shape;235;p18"/>
              <p:cNvSpPr/>
              <p:nvPr/>
            </p:nvSpPr>
            <p:spPr>
              <a:xfrm rot="5400000">
                <a:off x="873072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7" name="Google Shape;236;p18"/>
            <p:cNvGrpSpPr/>
            <p:nvPr/>
          </p:nvGrpSpPr>
          <p:grpSpPr>
            <a:xfrm>
              <a:off x="3683880" y="255240"/>
              <a:ext cx="519120" cy="68040"/>
              <a:chOff x="3683880" y="255240"/>
              <a:chExt cx="519120" cy="68040"/>
            </a:xfrm>
          </p:grpSpPr>
          <p:sp>
            <p:nvSpPr>
              <p:cNvPr id="108" name="Google Shape;237;p18"/>
              <p:cNvSpPr/>
              <p:nvPr/>
            </p:nvSpPr>
            <p:spPr>
              <a:xfrm>
                <a:off x="36838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9" name="Google Shape;238;p18"/>
              <p:cNvSpPr/>
              <p:nvPr/>
            </p:nvSpPr>
            <p:spPr>
              <a:xfrm>
                <a:off x="390960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0" name="Google Shape;239;p18"/>
              <p:cNvSpPr/>
              <p:nvPr/>
            </p:nvSpPr>
            <p:spPr>
              <a:xfrm>
                <a:off x="4134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11" name="Google Shape;240;p18"/>
          <p:cNvGrpSpPr/>
          <p:nvPr/>
        </p:nvGrpSpPr>
        <p:grpSpPr>
          <a:xfrm>
            <a:off x="3225240" y="-500760"/>
            <a:ext cx="5725440" cy="6897240"/>
            <a:chOff x="3225240" y="-500760"/>
            <a:chExt cx="5725440" cy="6897240"/>
          </a:xfrm>
        </p:grpSpPr>
        <p:pic>
          <p:nvPicPr>
            <p:cNvPr id="112" name="Google Shape;241;p18"/>
            <p:cNvPicPr/>
            <p:nvPr/>
          </p:nvPicPr>
          <p:blipFill>
            <a:blip r:embed="rId3"/>
            <a:stretch/>
          </p:blipFill>
          <p:spPr>
            <a:xfrm rot="15241200">
              <a:off x="8009640" y="-400680"/>
              <a:ext cx="841320" cy="840960"/>
            </a:xfrm>
            <a:prstGeom prst="rect">
              <a:avLst/>
            </a:prstGeom>
            <a:ln w="0">
              <a:noFill/>
            </a:ln>
          </p:spPr>
        </p:pic>
        <p:pic>
          <p:nvPicPr>
            <p:cNvPr id="113" name="Google Shape;242;p18"/>
            <p:cNvPicPr/>
            <p:nvPr/>
          </p:nvPicPr>
          <p:blipFill>
            <a:blip r:embed="rId4"/>
            <a:stretch/>
          </p:blipFill>
          <p:spPr>
            <a:xfrm>
              <a:off x="3225240" y="471420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14240" y="1428840"/>
            <a:ext cx="6038640" cy="1609200"/>
          </a:xfrm>
          <a:prstGeom prst="rect">
            <a:avLst/>
          </a:prstGeom>
          <a:noFill/>
          <a:ln w="0">
            <a:noFill/>
          </a:ln>
        </p:spPr>
        <p:txBody>
          <a:bodyPr lIns="91440" tIns="91440" rIns="91440" bIns="91440" anchor="b">
            <a:normAutofit fontScale="90000"/>
          </a:bodyPr>
          <a:lstStyle/>
          <a:p>
            <a:pPr indent="0">
              <a:lnSpc>
                <a:spcPct val="100000"/>
              </a:lnSpc>
              <a:spcAft>
                <a:spcPts val="201"/>
              </a:spcAft>
              <a:buNone/>
              <a:tabLst>
                <a:tab pos="0" algn="l"/>
              </a:tabLst>
            </a:pPr>
            <a:r>
              <a:rPr lang="en" sz="4500" b="0" strike="noStrike" spc="-1">
                <a:solidFill>
                  <a:schemeClr val="dk1"/>
                </a:solidFill>
                <a:latin typeface="Montserrat ExtraBold"/>
                <a:ea typeface="Montserrat ExtraBold"/>
              </a:rPr>
              <a:t>Phishing Awareness Training</a:t>
            </a:r>
            <a:endParaRPr lang="fr-FR" sz="4500" b="0" strike="noStrike" spc="-1">
              <a:solidFill>
                <a:schemeClr val="dk1"/>
              </a:solidFill>
              <a:latin typeface="Arial"/>
            </a:endParaRPr>
          </a:p>
        </p:txBody>
      </p:sp>
      <p:sp>
        <p:nvSpPr>
          <p:cNvPr id="246" name="PlaceHolder 2"/>
          <p:cNvSpPr>
            <a:spLocks noGrp="1"/>
          </p:cNvSpPr>
          <p:nvPr>
            <p:ph type="subTitle"/>
          </p:nvPr>
        </p:nvSpPr>
        <p:spPr>
          <a:xfrm>
            <a:off x="714240" y="3162240"/>
            <a:ext cx="4524120" cy="475920"/>
          </a:xfrm>
          <a:prstGeom prst="rect">
            <a:avLst/>
          </a:prstGeom>
          <a:noFill/>
          <a:ln w="0">
            <a:noFill/>
          </a:ln>
        </p:spPr>
        <p:txBody>
          <a:bodyPr lIns="91440" tIns="91440" rIns="91440" bIns="91440" anchor="t">
            <a:normAutofit fontScale="65688" lnSpcReduction="20000"/>
          </a:bodyPr>
          <a:lstStyle/>
          <a:p>
            <a:pPr indent="0">
              <a:lnSpc>
                <a:spcPct val="100000"/>
              </a:lnSpc>
              <a:buNone/>
              <a:tabLst>
                <a:tab pos="0" algn="l"/>
              </a:tabLst>
            </a:pPr>
            <a:r>
              <a:rPr lang="en" sz="1600" b="0" strike="noStrike" spc="-1">
                <a:solidFill>
                  <a:schemeClr val="dk1"/>
                </a:solidFill>
                <a:latin typeface="DM Sans"/>
                <a:ea typeface="DM Sans"/>
              </a:rPr>
              <a:t>An in-depth guide to understanding and preventing phishing attacks</a:t>
            </a:r>
            <a:endParaRPr lang="en-US" sz="16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dirty="0">
                <a:solidFill>
                  <a:schemeClr val="dk1"/>
                </a:solidFill>
                <a:latin typeface="Montserrat ExtraBold"/>
                <a:ea typeface="Montserrat ExtraBold"/>
              </a:rPr>
              <a:t>Tools and Resources</a:t>
            </a:r>
            <a:endParaRPr lang="fr-FR" sz="2100" b="0" strike="noStrike" spc="-1" dirty="0">
              <a:solidFill>
                <a:schemeClr val="dk1"/>
              </a:solidFill>
              <a:latin typeface="Arial"/>
            </a:endParaRPr>
          </a:p>
        </p:txBody>
      </p:sp>
      <p:sp>
        <p:nvSpPr>
          <p:cNvPr id="302" name="PlaceHolder 2"/>
          <p:cNvSpPr>
            <a:spLocks noGrp="1"/>
          </p:cNvSpPr>
          <p:nvPr>
            <p:ph type="subTitle"/>
          </p:nvPr>
        </p:nvSpPr>
        <p:spPr>
          <a:xfrm>
            <a:off x="3894364" y="47880"/>
            <a:ext cx="4495320" cy="1095120"/>
          </a:xfrm>
          <a:prstGeom prst="rect">
            <a:avLst/>
          </a:prstGeom>
          <a:noFill/>
          <a:ln w="0">
            <a:noFill/>
          </a:ln>
        </p:spPr>
        <p:txBody>
          <a:bodyPr lIns="91440" tIns="91440" rIns="91440" bIns="91440" anchor="t">
            <a:noAutofit/>
          </a:bodyPr>
          <a:lstStyle/>
          <a:p>
            <a:pPr indent="0" algn="ctr">
              <a:buNone/>
            </a:pPr>
            <a:r>
              <a:rPr lang="en" sz="900" b="0" strike="noStrike" spc="-1" dirty="0">
                <a:solidFill>
                  <a:schemeClr val="dk1"/>
                </a:solidFill>
                <a:latin typeface="DM Sans"/>
                <a:ea typeface="DM Sans"/>
              </a:rPr>
              <a:t>Several tools and resources can enhance your ability to combat phishing attacks:</a:t>
            </a:r>
            <a:endParaRPr lang="en-US" sz="900" b="0" strike="noStrike" spc="-1" dirty="0">
              <a:solidFill>
                <a:srgbClr val="FFFFFF"/>
              </a:solidFill>
              <a:latin typeface="OpenSymbol"/>
            </a:endParaRPr>
          </a:p>
          <a:p>
            <a:pPr indent="0" algn="ctr">
              <a:buNone/>
            </a:pPr>
            <a:r>
              <a:rPr lang="en" sz="900" b="0" strike="noStrike" spc="-1" dirty="0">
                <a:solidFill>
                  <a:schemeClr val="dk1"/>
                </a:solidFill>
                <a:latin typeface="DM Sans"/>
                <a:ea typeface="DM Sans"/>
              </a:rPr>
              <a:t>- Anti-Phishing Working Group: Provides updates on the latest phishing trends and tactics.</a:t>
            </a:r>
            <a:endParaRPr lang="en-US" sz="900" b="0" strike="noStrike" spc="-1" dirty="0">
              <a:solidFill>
                <a:srgbClr val="FFFFFF"/>
              </a:solidFill>
              <a:latin typeface="OpenSymbol"/>
            </a:endParaRPr>
          </a:p>
          <a:p>
            <a:pPr indent="0" algn="ctr">
              <a:buNone/>
            </a:pPr>
            <a:r>
              <a:rPr lang="en" sz="900" b="0" strike="noStrike" spc="-1" dirty="0">
                <a:solidFill>
                  <a:schemeClr val="dk1"/>
                </a:solidFill>
                <a:latin typeface="DM Sans"/>
                <a:ea typeface="DM Sans"/>
              </a:rPr>
              <a:t>- Stay Safe Online: Offers valuable cybersecurity tips from the National Cyber Security Alliance.</a:t>
            </a:r>
            <a:endParaRPr lang="en-US" sz="900" b="0" strike="noStrike" spc="-1" dirty="0">
              <a:solidFill>
                <a:srgbClr val="FFFFFF"/>
              </a:solidFill>
              <a:latin typeface="OpenSymbol"/>
            </a:endParaRPr>
          </a:p>
          <a:p>
            <a:pPr indent="0" algn="ctr">
              <a:buNone/>
            </a:pPr>
            <a:r>
              <a:rPr lang="en" sz="900" b="0" strike="noStrike" spc="-1" dirty="0">
                <a:solidFill>
                  <a:schemeClr val="dk1"/>
                </a:solidFill>
                <a:latin typeface="DM Sans"/>
                <a:ea typeface="DM Sans"/>
              </a:rPr>
              <a:t>- Have I Been Pwned: A service that allows users to check if their email addresses have been compromised in data breaches.</a:t>
            </a:r>
            <a:endParaRPr lang="en-US" sz="900" b="0" strike="noStrike" spc="-1" dirty="0">
              <a:solidFill>
                <a:srgbClr val="FFFFFF"/>
              </a:solidFill>
              <a:latin typeface="OpenSymbol"/>
            </a:endParaRPr>
          </a:p>
          <a:p>
            <a:pPr indent="0">
              <a:lnSpc>
                <a:spcPct val="100000"/>
              </a:lnSpc>
              <a:buNone/>
              <a:tabLst>
                <a:tab pos="0" algn="l"/>
              </a:tabLst>
            </a:pPr>
            <a:r>
              <a:rPr lang="en" sz="900" b="0" strike="noStrike" spc="-1" dirty="0">
                <a:solidFill>
                  <a:schemeClr val="dk1"/>
                </a:solidFill>
                <a:latin typeface="DM Sans"/>
                <a:ea typeface="DM Sans"/>
              </a:rPr>
              <a:t>- Browser Tools: Major browsers like Chrome and Firefox include built-in phishing protections, helping users avoid malicious websites.</a:t>
            </a:r>
            <a:endParaRPr lang="en-US" sz="900" b="0" strike="noStrike" spc="-1" dirty="0">
              <a:solidFill>
                <a:srgbClr val="FFFFFF"/>
              </a:solidFill>
              <a:latin typeface="OpenSymbol"/>
            </a:endParaRPr>
          </a:p>
        </p:txBody>
      </p:sp>
      <p:pic>
        <p:nvPicPr>
          <p:cNvPr id="303" name="Google Shape;570;p45"/>
          <p:cNvPicPr/>
          <p:nvPr/>
        </p:nvPicPr>
        <p:blipFill>
          <a:blip r:embed="rId2"/>
          <a:srcRect t="23820" b="10990"/>
          <a:stretch/>
        </p:blipFill>
        <p:spPr>
          <a:xfrm>
            <a:off x="45784" y="2037960"/>
            <a:ext cx="9143640" cy="3352680"/>
          </a:xfrm>
          <a:prstGeom prst="rect">
            <a:avLst/>
          </a:prstGeom>
          <a:ln w="9525">
            <a:solidFill>
              <a:srgbClr val="FFFFFF"/>
            </a:solidFill>
            <a:rou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Conclusions</a:t>
            </a:r>
            <a:endParaRPr lang="fr-FR" sz="3000" b="0" strike="noStrike" spc="-1">
              <a:solidFill>
                <a:schemeClr val="dk1"/>
              </a:solidFill>
              <a:latin typeface="Arial"/>
            </a:endParaRPr>
          </a:p>
        </p:txBody>
      </p:sp>
      <p:sp>
        <p:nvSpPr>
          <p:cNvPr id="305"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Phishing remains one of the most prevalent and perilous forms of cybercrime. Increasing awareness and vigilance, coupled with robust security practices, can substantially mitigate the risk of falling victim to such attacks. It is imperative that every individual within an organization understands their role in maintaining security and is informed about the evolving landscape of phishing threats.</a:t>
            </a:r>
            <a:endParaRPr lang="en-US" sz="1200" b="0" strike="noStrike" spc="-1">
              <a:solidFill>
                <a:srgbClr val="FFFFFF"/>
              </a:solidFill>
              <a:latin typeface="OpenSymbol"/>
            </a:endParaRPr>
          </a:p>
        </p:txBody>
      </p:sp>
      <p:pic>
        <p:nvPicPr>
          <p:cNvPr id="306"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307" name="Google Shape;349;p30"/>
          <p:cNvGrpSpPr/>
          <p:nvPr/>
        </p:nvGrpSpPr>
        <p:grpSpPr>
          <a:xfrm>
            <a:off x="7041960" y="4324320"/>
            <a:ext cx="1598760" cy="483840"/>
            <a:chOff x="7041960" y="4324320"/>
            <a:chExt cx="1598760" cy="483840"/>
          </a:xfrm>
        </p:grpSpPr>
        <p:sp>
          <p:nvSpPr>
            <p:cNvPr id="308"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9"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 name="Google Shape;349;p30"/>
          <p:cNvGrpSpPr/>
          <p:nvPr/>
        </p:nvGrpSpPr>
        <p:grpSpPr>
          <a:xfrm>
            <a:off x="7041960" y="4324320"/>
            <a:ext cx="1598760" cy="483840"/>
            <a:chOff x="7041960" y="4324320"/>
            <a:chExt cx="1598760" cy="483840"/>
          </a:xfrm>
        </p:grpSpPr>
        <p:sp>
          <p:nvSpPr>
            <p:cNvPr id="308"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9"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3" name="TextBox 2">
            <a:extLst>
              <a:ext uri="{FF2B5EF4-FFF2-40B4-BE49-F238E27FC236}">
                <a16:creationId xmlns:a16="http://schemas.microsoft.com/office/drawing/2014/main" id="{9BB17F52-8C64-3828-1459-11477E59D8B9}"/>
              </a:ext>
            </a:extLst>
          </p:cNvPr>
          <p:cNvSpPr txBox="1"/>
          <p:nvPr/>
        </p:nvSpPr>
        <p:spPr>
          <a:xfrm>
            <a:off x="-602116" y="4119175"/>
            <a:ext cx="4918982" cy="646331"/>
          </a:xfrm>
          <a:prstGeom prst="rect">
            <a:avLst/>
          </a:prstGeom>
          <a:noFill/>
        </p:spPr>
        <p:txBody>
          <a:bodyPr wrap="square">
            <a:spAutoFit/>
          </a:bodyPr>
          <a:lstStyle/>
          <a:p>
            <a:pPr indent="0" algn="ctr">
              <a:lnSpc>
                <a:spcPct val="100000"/>
              </a:lnSpc>
              <a:buNone/>
              <a:tabLst>
                <a:tab pos="0" algn="l"/>
              </a:tabLst>
            </a:pPr>
            <a:r>
              <a:rPr lang="en" sz="1800" b="1" strike="noStrike" spc="-1" dirty="0">
                <a:solidFill>
                  <a:schemeClr val="dk1"/>
                </a:solidFill>
                <a:latin typeface="DM Sans"/>
                <a:ea typeface="DM Sans"/>
              </a:rPr>
              <a:t>Presented By : Sobhy Daaboul</a:t>
            </a:r>
          </a:p>
          <a:p>
            <a:pPr indent="0" algn="ctr">
              <a:lnSpc>
                <a:spcPct val="100000"/>
              </a:lnSpc>
              <a:buNone/>
              <a:tabLst>
                <a:tab pos="0" algn="l"/>
              </a:tabLst>
            </a:pPr>
            <a:r>
              <a:rPr lang="en" sz="1800" b="1" spc="-1" dirty="0">
                <a:solidFill>
                  <a:schemeClr val="dk1"/>
                </a:solidFill>
                <a:latin typeface="DM Sans"/>
              </a:rPr>
              <a:t>@Codealpha</a:t>
            </a:r>
            <a:endParaRPr lang="en-US" sz="1800" b="0" strike="noStrike" spc="-1" dirty="0">
              <a:solidFill>
                <a:srgbClr val="FFFFFF"/>
              </a:solidFill>
              <a:latin typeface="OpenSymbol"/>
            </a:endParaRPr>
          </a:p>
        </p:txBody>
      </p:sp>
      <p:sp>
        <p:nvSpPr>
          <p:cNvPr id="7" name="TextBox 6">
            <a:extLst>
              <a:ext uri="{FF2B5EF4-FFF2-40B4-BE49-F238E27FC236}">
                <a16:creationId xmlns:a16="http://schemas.microsoft.com/office/drawing/2014/main" id="{D6132D09-0CB2-9D56-654E-0502E48DEFA1}"/>
              </a:ext>
            </a:extLst>
          </p:cNvPr>
          <p:cNvSpPr txBox="1"/>
          <p:nvPr/>
        </p:nvSpPr>
        <p:spPr>
          <a:xfrm>
            <a:off x="2679926" y="2056431"/>
            <a:ext cx="4994502" cy="830997"/>
          </a:xfrm>
          <a:prstGeom prst="rect">
            <a:avLst/>
          </a:prstGeom>
          <a:noFill/>
        </p:spPr>
        <p:txBody>
          <a:bodyPr wrap="square">
            <a:spAutoFit/>
          </a:bodyPr>
          <a:lstStyle/>
          <a:p>
            <a:r>
              <a:rPr lang="en" sz="4800" b="0" strike="noStrike" spc="-1" dirty="0">
                <a:solidFill>
                  <a:schemeClr val="dk1"/>
                </a:solidFill>
                <a:latin typeface="Montserrat ExtraBold"/>
                <a:ea typeface="Montserrat ExtraBold"/>
              </a:rPr>
              <a:t>Thank you!</a:t>
            </a:r>
            <a:endParaRPr lang="en-US" sz="4800" dirty="0"/>
          </a:p>
        </p:txBody>
      </p:sp>
    </p:spTree>
    <p:extLst>
      <p:ext uri="{BB962C8B-B14F-4D97-AF65-F5344CB8AC3E}">
        <p14:creationId xmlns:p14="http://schemas.microsoft.com/office/powerpoint/2010/main" val="1154113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Introduction</a:t>
            </a:r>
            <a:endParaRPr lang="fr-FR" sz="3000" b="0" strike="noStrike" spc="-1">
              <a:solidFill>
                <a:schemeClr val="dk1"/>
              </a:solidFill>
              <a:latin typeface="Arial"/>
            </a:endParaRPr>
          </a:p>
        </p:txBody>
      </p:sp>
      <p:sp>
        <p:nvSpPr>
          <p:cNvPr id="248"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This presentation aims to provide a comprehensive overview of phishing, its various types, characteristics, and strategies for prevention. As phishing attacks become increasingly sophisticated, understanding these elements is critical for protecting both individuals and organizations.</a:t>
            </a:r>
            <a:endParaRPr lang="en-US" sz="1200" b="0" strike="noStrike" spc="-1">
              <a:solidFill>
                <a:srgbClr val="FFFFFF"/>
              </a:solidFill>
              <a:latin typeface="OpenSymbol"/>
            </a:endParaRPr>
          </a:p>
        </p:txBody>
      </p:sp>
      <p:pic>
        <p:nvPicPr>
          <p:cNvPr id="249"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50" name="Google Shape;349;p30"/>
          <p:cNvGrpSpPr/>
          <p:nvPr/>
        </p:nvGrpSpPr>
        <p:grpSpPr>
          <a:xfrm>
            <a:off x="7041960" y="4324320"/>
            <a:ext cx="1598760" cy="483840"/>
            <a:chOff x="7041960" y="4324320"/>
            <a:chExt cx="1598760" cy="483840"/>
          </a:xfrm>
        </p:grpSpPr>
        <p:sp>
          <p:nvSpPr>
            <p:cNvPr id="251"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2"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3457440" y="2828880"/>
            <a:ext cx="4819320" cy="99036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500" b="0" strike="noStrike" spc="-1">
                <a:solidFill>
                  <a:schemeClr val="dk1"/>
                </a:solidFill>
                <a:latin typeface="Montserrat Medium"/>
                <a:ea typeface="Montserrat Medium"/>
              </a:rPr>
              <a:t>Phishing Overview</a:t>
            </a:r>
            <a:endParaRPr lang="fr-FR" sz="4500" b="0" strike="noStrike" spc="-1">
              <a:solidFill>
                <a:schemeClr val="dk1"/>
              </a:solidFill>
              <a:latin typeface="Arial"/>
            </a:endParaRPr>
          </a:p>
        </p:txBody>
      </p:sp>
      <p:sp>
        <p:nvSpPr>
          <p:cNvPr id="254" name="PlaceHolder 2"/>
          <p:cNvSpPr>
            <a:spLocks noGrp="1"/>
          </p:cNvSpPr>
          <p:nvPr>
            <p:ph type="title"/>
          </p:nvPr>
        </p:nvSpPr>
        <p:spPr>
          <a:xfrm>
            <a:off x="3457440" y="1733400"/>
            <a:ext cx="1447560" cy="1066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accent4"/>
                </a:solidFill>
                <a:latin typeface="Montserrat ExtraBold"/>
                <a:ea typeface="Montserrat ExtraBold"/>
              </a:rPr>
              <a:t>01</a:t>
            </a:r>
            <a:endParaRPr lang="fr-FR" sz="6000" b="0" strike="noStrike" spc="-1">
              <a:solidFill>
                <a:schemeClr val="dk1"/>
              </a:solidFill>
              <a:latin typeface="Arial"/>
            </a:endParaRPr>
          </a:p>
        </p:txBody>
      </p:sp>
      <p:sp>
        <p:nvSpPr>
          <p:cNvPr id="255"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56" name="Google Shape;359;p31"/>
          <p:cNvGrpSpPr/>
          <p:nvPr/>
        </p:nvGrpSpPr>
        <p:grpSpPr>
          <a:xfrm>
            <a:off x="906480" y="2311920"/>
            <a:ext cx="7263360" cy="2040120"/>
            <a:chOff x="906480" y="2311920"/>
            <a:chExt cx="7263360" cy="2040120"/>
          </a:xfrm>
        </p:grpSpPr>
        <p:grpSp>
          <p:nvGrpSpPr>
            <p:cNvPr id="257" name="Google Shape;360;p31"/>
            <p:cNvGrpSpPr/>
            <p:nvPr/>
          </p:nvGrpSpPr>
          <p:grpSpPr>
            <a:xfrm>
              <a:off x="7650720" y="4284000"/>
              <a:ext cx="519120" cy="68040"/>
              <a:chOff x="7650720" y="4284000"/>
              <a:chExt cx="519120" cy="68040"/>
            </a:xfrm>
          </p:grpSpPr>
          <p:sp>
            <p:nvSpPr>
              <p:cNvPr id="258"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9"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0"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61" name="Google Shape;364;p31"/>
            <p:cNvGrpSpPr/>
            <p:nvPr/>
          </p:nvGrpSpPr>
          <p:grpSpPr>
            <a:xfrm>
              <a:off x="906480" y="2311920"/>
              <a:ext cx="68040" cy="519120"/>
              <a:chOff x="906480" y="2311920"/>
              <a:chExt cx="68040" cy="519120"/>
            </a:xfrm>
          </p:grpSpPr>
          <p:sp>
            <p:nvSpPr>
              <p:cNvPr id="262"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3"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4"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Definition of Phishing</a:t>
            </a:r>
            <a:endParaRPr lang="fr-FR" sz="3000" b="0" strike="noStrike" spc="-1">
              <a:solidFill>
                <a:schemeClr val="dk1"/>
              </a:solidFill>
              <a:latin typeface="Arial"/>
            </a:endParaRPr>
          </a:p>
        </p:txBody>
      </p:sp>
      <p:sp>
        <p:nvSpPr>
          <p:cNvPr id="266"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Phishing is a cyberattack method where attackers impersonate trusted entities to deceive individuals into revealing sensitive information, such as usernames, passwords, or financial data. This malicious practice commonly occurs through emails, fake websites, phone calls, or text messages. The term 'phishing' is derived from 'fishing,' as attackers use bait to lure their victims.</a:t>
            </a:r>
            <a:endParaRPr lang="en-US" sz="1200" b="0" strike="noStrike" spc="-1">
              <a:solidFill>
                <a:srgbClr val="FFFFFF"/>
              </a:solidFill>
              <a:latin typeface="OpenSymbol"/>
            </a:endParaRPr>
          </a:p>
        </p:txBody>
      </p:sp>
      <p:pic>
        <p:nvPicPr>
          <p:cNvPr id="267"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68" name="Google Shape;349;p30"/>
          <p:cNvGrpSpPr/>
          <p:nvPr/>
        </p:nvGrpSpPr>
        <p:grpSpPr>
          <a:xfrm>
            <a:off x="7041960" y="4324320"/>
            <a:ext cx="1598760" cy="483840"/>
            <a:chOff x="7041960" y="4324320"/>
            <a:chExt cx="1598760" cy="483840"/>
          </a:xfrm>
        </p:grpSpPr>
        <p:sp>
          <p:nvSpPr>
            <p:cNvPr id="269"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0"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dirty="0">
                <a:solidFill>
                  <a:schemeClr val="dk1"/>
                </a:solidFill>
                <a:latin typeface="Montserrat ExtraBold"/>
                <a:ea typeface="Montserrat ExtraBold"/>
              </a:rPr>
              <a:t>Types of Phishing Attacks</a:t>
            </a:r>
            <a:endParaRPr lang="fr-FR" sz="2100" b="0" strike="noStrike" spc="-1" dirty="0">
              <a:solidFill>
                <a:schemeClr val="dk1"/>
              </a:solidFill>
              <a:latin typeface="Arial"/>
            </a:endParaRPr>
          </a:p>
        </p:txBody>
      </p:sp>
      <p:sp>
        <p:nvSpPr>
          <p:cNvPr id="272" name="PlaceHolder 2"/>
          <p:cNvSpPr>
            <a:spLocks noGrp="1"/>
          </p:cNvSpPr>
          <p:nvPr>
            <p:ph type="subTitle"/>
          </p:nvPr>
        </p:nvSpPr>
        <p:spPr>
          <a:xfrm>
            <a:off x="3616778" y="138794"/>
            <a:ext cx="4733910" cy="2091163"/>
          </a:xfrm>
          <a:prstGeom prst="rect">
            <a:avLst/>
          </a:prstGeom>
          <a:noFill/>
          <a:ln w="0">
            <a:noFill/>
          </a:ln>
        </p:spPr>
        <p:txBody>
          <a:bodyPr lIns="91440" tIns="91440" rIns="91440" bIns="91440" anchor="t">
            <a:noAutofit/>
          </a:bodyPr>
          <a:lstStyle/>
          <a:p>
            <a:pPr indent="0" algn="ctr">
              <a:buNone/>
            </a:pPr>
            <a:r>
              <a:rPr lang="en" sz="900" b="0" strike="noStrike" spc="-1" dirty="0">
                <a:solidFill>
                  <a:schemeClr val="dk1"/>
                </a:solidFill>
                <a:latin typeface="Broadway" panose="04040905080B02020502" pitchFamily="82" charset="0"/>
                <a:ea typeface="Calibri" panose="020F0502020204030204" pitchFamily="34" charset="0"/>
                <a:cs typeface="Calibri" panose="020F0502020204030204" pitchFamily="34" charset="0"/>
              </a:rPr>
              <a:t>There are several types of phishing attacks, including: </a:t>
            </a:r>
            <a:endParaRPr lang="en-US" sz="900" b="0" strike="noStrike" spc="-1" dirty="0">
              <a:solidFill>
                <a:srgbClr val="FFFFFF"/>
              </a:solidFill>
              <a:latin typeface="Broadway" panose="04040905080B02020502" pitchFamily="82" charset="0"/>
              <a:ea typeface="Calibri" panose="020F0502020204030204" pitchFamily="34" charset="0"/>
              <a:cs typeface="Calibri" panose="020F0502020204030204" pitchFamily="34" charset="0"/>
            </a:endParaRPr>
          </a:p>
          <a:p>
            <a:pPr indent="0" algn="ctr">
              <a:buNone/>
            </a:pPr>
            <a:r>
              <a:rPr lang="en" sz="900" b="0" strike="noStrike" spc="-1" dirty="0">
                <a:solidFill>
                  <a:schemeClr val="dk1"/>
                </a:solidFill>
                <a:latin typeface="Broadway" panose="04040905080B02020502" pitchFamily="82" charset="0"/>
                <a:ea typeface="Calibri" panose="020F0502020204030204" pitchFamily="34" charset="0"/>
                <a:cs typeface="Calibri" panose="020F0502020204030204" pitchFamily="34" charset="0"/>
              </a:rPr>
              <a:t>- Email Phishing: This involves mass emails that appear to be from reputable companies, urging recipients to click on malicious links or download harmful attachments.</a:t>
            </a:r>
            <a:endParaRPr lang="en-US" sz="900" b="0" strike="noStrike" spc="-1" dirty="0">
              <a:solidFill>
                <a:srgbClr val="FFFFFF"/>
              </a:solidFill>
              <a:latin typeface="Broadway" panose="04040905080B02020502" pitchFamily="82" charset="0"/>
              <a:ea typeface="Calibri" panose="020F0502020204030204" pitchFamily="34" charset="0"/>
              <a:cs typeface="Calibri" panose="020F0502020204030204" pitchFamily="34" charset="0"/>
            </a:endParaRPr>
          </a:p>
          <a:p>
            <a:pPr indent="0" algn="ctr">
              <a:buNone/>
            </a:pPr>
            <a:r>
              <a:rPr lang="en" sz="900" b="0" strike="noStrike" spc="-1" dirty="0">
                <a:solidFill>
                  <a:schemeClr val="dk1"/>
                </a:solidFill>
                <a:latin typeface="Broadway" panose="04040905080B02020502" pitchFamily="82" charset="0"/>
                <a:ea typeface="Calibri" panose="020F0502020204030204" pitchFamily="34" charset="0"/>
                <a:cs typeface="Calibri" panose="020F0502020204030204" pitchFamily="34" charset="0"/>
              </a:rPr>
              <a:t>- Spear Phishing: A targeted approach aimed at specific individuals or organizations, utilizing personal information to enhance the message's credibility.</a:t>
            </a:r>
            <a:endParaRPr lang="en-US" sz="900" b="0" strike="noStrike" spc="-1" dirty="0">
              <a:solidFill>
                <a:srgbClr val="FFFFFF"/>
              </a:solidFill>
              <a:latin typeface="Broadway" panose="04040905080B02020502" pitchFamily="82" charset="0"/>
              <a:ea typeface="Calibri" panose="020F0502020204030204" pitchFamily="34" charset="0"/>
              <a:cs typeface="Calibri" panose="020F0502020204030204" pitchFamily="34" charset="0"/>
            </a:endParaRPr>
          </a:p>
          <a:p>
            <a:pPr indent="0" algn="ctr">
              <a:buNone/>
            </a:pPr>
            <a:r>
              <a:rPr lang="en" sz="900" b="0" strike="noStrike" spc="-1" dirty="0">
                <a:solidFill>
                  <a:schemeClr val="dk1"/>
                </a:solidFill>
                <a:latin typeface="Broadway" panose="04040905080B02020502" pitchFamily="82" charset="0"/>
                <a:ea typeface="Calibri" panose="020F0502020204030204" pitchFamily="34" charset="0"/>
                <a:cs typeface="Calibri" panose="020F0502020204030204" pitchFamily="34" charset="0"/>
              </a:rPr>
              <a:t>- Smishing: This form of phishing occurs via SMS, where victims are sent texts containing harmful links.</a:t>
            </a:r>
            <a:endParaRPr lang="en-US" sz="900" b="0" strike="noStrike" spc="-1" dirty="0">
              <a:solidFill>
                <a:srgbClr val="FFFFFF"/>
              </a:solidFill>
              <a:latin typeface="Broadway" panose="04040905080B02020502" pitchFamily="82" charset="0"/>
              <a:ea typeface="Calibri" panose="020F0502020204030204" pitchFamily="34" charset="0"/>
              <a:cs typeface="Calibri" panose="020F0502020204030204" pitchFamily="34" charset="0"/>
            </a:endParaRPr>
          </a:p>
          <a:p>
            <a:pPr indent="0">
              <a:lnSpc>
                <a:spcPct val="100000"/>
              </a:lnSpc>
              <a:buNone/>
              <a:tabLst>
                <a:tab pos="0" algn="l"/>
              </a:tabLst>
            </a:pPr>
            <a:r>
              <a:rPr lang="en" sz="900" b="0" strike="noStrike" spc="-1" dirty="0">
                <a:solidFill>
                  <a:schemeClr val="dk1"/>
                </a:solidFill>
                <a:latin typeface="Broadway" panose="04040905080B02020502" pitchFamily="82" charset="0"/>
                <a:ea typeface="Calibri" panose="020F0502020204030204" pitchFamily="34" charset="0"/>
                <a:cs typeface="Calibri" panose="020F0502020204030204" pitchFamily="34" charset="0"/>
              </a:rPr>
              <a:t>- Vishing: Also known as voice phishing, this tactic involves scammers calling victims while impersonating legitimate representatives to extract sensitive information</a:t>
            </a:r>
            <a:r>
              <a:rPr lang="en" sz="900" b="0" strike="noStrike" spc="-1" dirty="0">
                <a:solidFill>
                  <a:schemeClr val="dk1"/>
                </a:solidFill>
                <a:latin typeface="Broadway" panose="04040905080B02020502" pitchFamily="82" charset="0"/>
                <a:ea typeface="DM Sans"/>
              </a:rPr>
              <a:t>.</a:t>
            </a:r>
            <a:endParaRPr lang="en-US" sz="900" b="0" strike="noStrike" spc="-1" dirty="0">
              <a:solidFill>
                <a:srgbClr val="FFFFFF"/>
              </a:solidFill>
              <a:latin typeface="Broadway" panose="04040905080B02020502" pitchFamily="82" charset="0"/>
            </a:endParaRPr>
          </a:p>
        </p:txBody>
      </p:sp>
      <p:pic>
        <p:nvPicPr>
          <p:cNvPr id="273" name="Google Shape;570;p45"/>
          <p:cNvPicPr/>
          <p:nvPr/>
        </p:nvPicPr>
        <p:blipFill>
          <a:blip r:embed="rId2">
            <a:alphaModFix amt="85000"/>
          </a:blip>
          <a:srcRect t="23820" b="10990"/>
          <a:stretch/>
        </p:blipFill>
        <p:spPr>
          <a:xfrm>
            <a:off x="0" y="2343150"/>
            <a:ext cx="9143640" cy="2661556"/>
          </a:xfrm>
          <a:prstGeom prst="rect">
            <a:avLst/>
          </a:prstGeom>
          <a:ln w="9525">
            <a:solidFill>
              <a:srgbClr val="FFFFFF"/>
            </a:solidFill>
            <a:rou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Characteristics of Phishing Messages</a:t>
            </a:r>
            <a:endParaRPr lang="fr-FR" sz="3000" b="0" strike="noStrike" spc="-1">
              <a:solidFill>
                <a:schemeClr val="dk1"/>
              </a:solidFill>
              <a:latin typeface="Arial"/>
            </a:endParaRPr>
          </a:p>
        </p:txBody>
      </p:sp>
      <p:sp>
        <p:nvSpPr>
          <p:cNvPr id="275" name="PlaceHolder 2"/>
          <p:cNvSpPr>
            <a:spLocks noGrp="1"/>
          </p:cNvSpPr>
          <p:nvPr>
            <p:ph type="subTitle"/>
          </p:nvPr>
        </p:nvSpPr>
        <p:spPr>
          <a:xfrm>
            <a:off x="3452760" y="1640751"/>
            <a:ext cx="4295520" cy="1866600"/>
          </a:xfrm>
          <a:prstGeom prst="rect">
            <a:avLst/>
          </a:prstGeom>
          <a:noFill/>
          <a:ln w="0">
            <a:noFill/>
          </a:ln>
        </p:spPr>
        <p:txBody>
          <a:bodyPr lIns="91440" tIns="91440" rIns="91440" bIns="91440" anchor="t">
            <a:noAutofit/>
          </a:bodyPr>
          <a:lstStyle/>
          <a:p>
            <a:pPr indent="0" algn="ctr">
              <a:buNone/>
            </a:pPr>
            <a:r>
              <a:rPr lang="en" sz="900" b="0" strike="noStrike" spc="-1" dirty="0">
                <a:solidFill>
                  <a:schemeClr val="dk1"/>
                </a:solidFill>
                <a:latin typeface="Bookman Old Style" panose="02050604050505020204" pitchFamily="18" charset="0"/>
                <a:ea typeface="DM Sans"/>
              </a:rPr>
              <a:t>Phishing messages often exhibit specific characteristics designed to deceive recipients into believing they are legitimate. Common features include:</a:t>
            </a:r>
            <a:endParaRPr lang="en-US" sz="900" b="0" strike="noStrike" spc="-1" dirty="0">
              <a:solidFill>
                <a:srgbClr val="FFFFFF"/>
              </a:solidFill>
              <a:latin typeface="Bookman Old Style" panose="02050604050505020204" pitchFamily="18" charset="0"/>
            </a:endParaRPr>
          </a:p>
          <a:p>
            <a:pPr indent="0" algn="ctr">
              <a:buNone/>
            </a:pPr>
            <a:endParaRPr lang="en-US" sz="900" b="0" strike="noStrike" spc="-1" dirty="0">
              <a:solidFill>
                <a:srgbClr val="FFFFFF"/>
              </a:solidFill>
              <a:latin typeface="Bookman Old Style" panose="02050604050505020204" pitchFamily="18" charset="0"/>
            </a:endParaRPr>
          </a:p>
          <a:p>
            <a:pPr indent="0" algn="ctr">
              <a:buNone/>
            </a:pPr>
            <a:r>
              <a:rPr lang="en" sz="900" b="0" strike="noStrike" spc="-1" dirty="0">
                <a:solidFill>
                  <a:schemeClr val="dk1"/>
                </a:solidFill>
                <a:latin typeface="Bookman Old Style" panose="02050604050505020204" pitchFamily="18" charset="0"/>
                <a:ea typeface="DM Sans"/>
              </a:rPr>
              <a:t>- Generic greetings, such as "Dear User," which indicate an impersonal communication.</a:t>
            </a:r>
            <a:endParaRPr lang="en-US" sz="900" b="0" strike="noStrike" spc="-1" dirty="0">
              <a:solidFill>
                <a:srgbClr val="FFFFFF"/>
              </a:solidFill>
              <a:latin typeface="Bookman Old Style" panose="02050604050505020204" pitchFamily="18" charset="0"/>
            </a:endParaRPr>
          </a:p>
          <a:p>
            <a:pPr indent="0" algn="ctr">
              <a:buNone/>
            </a:pPr>
            <a:r>
              <a:rPr lang="en" sz="900" b="0" strike="noStrike" spc="-1" dirty="0">
                <a:solidFill>
                  <a:schemeClr val="dk1"/>
                </a:solidFill>
                <a:latin typeface="Bookman Old Style" panose="02050604050505020204" pitchFamily="18" charset="0"/>
                <a:ea typeface="DM Sans"/>
              </a:rPr>
              <a:t>- A sense of urgency, often stating that immediate action is required, such as account suspension threats.</a:t>
            </a:r>
            <a:endParaRPr lang="en-US" sz="900" b="0" strike="noStrike" spc="-1" dirty="0">
              <a:solidFill>
                <a:srgbClr val="FFFFFF"/>
              </a:solidFill>
              <a:latin typeface="Bookman Old Style" panose="02050604050505020204" pitchFamily="18" charset="0"/>
            </a:endParaRPr>
          </a:p>
          <a:p>
            <a:pPr indent="0" algn="ctr">
              <a:buNone/>
            </a:pPr>
            <a:r>
              <a:rPr lang="en" sz="900" b="0" strike="noStrike" spc="-1" dirty="0">
                <a:solidFill>
                  <a:schemeClr val="dk1"/>
                </a:solidFill>
                <a:latin typeface="Bookman Old Style" panose="02050604050505020204" pitchFamily="18" charset="0"/>
                <a:ea typeface="DM Sans"/>
              </a:rPr>
              <a:t>- Suspicious sender email addresses that may look similar to official ones but contain slight misspellings.</a:t>
            </a:r>
            <a:endParaRPr lang="en-US" sz="900" b="0" strike="noStrike" spc="-1" dirty="0">
              <a:solidFill>
                <a:srgbClr val="FFFFFF"/>
              </a:solidFill>
              <a:latin typeface="Bookman Old Style" panose="02050604050505020204" pitchFamily="18" charset="0"/>
            </a:endParaRPr>
          </a:p>
          <a:p>
            <a:pPr indent="0" algn="ctr">
              <a:buNone/>
            </a:pPr>
            <a:r>
              <a:rPr lang="en" sz="900" b="0" strike="noStrike" spc="-1" dirty="0">
                <a:solidFill>
                  <a:schemeClr val="dk1"/>
                </a:solidFill>
                <a:latin typeface="Bookman Old Style" panose="02050604050505020204" pitchFamily="18" charset="0"/>
                <a:ea typeface="DM Sans"/>
              </a:rPr>
              <a:t>- Poor grammar or spelling mistakes that undermine the message's authenticity.</a:t>
            </a:r>
            <a:endParaRPr lang="en-US" sz="900" b="0" strike="noStrike" spc="-1" dirty="0">
              <a:solidFill>
                <a:srgbClr val="FFFFFF"/>
              </a:solidFill>
              <a:latin typeface="Bookman Old Style" panose="02050604050505020204" pitchFamily="18" charset="0"/>
            </a:endParaRPr>
          </a:p>
          <a:p>
            <a:pPr indent="0" algn="ctr">
              <a:buNone/>
            </a:pPr>
            <a:r>
              <a:rPr lang="en" sz="900" b="0" strike="noStrike" spc="-1" dirty="0">
                <a:solidFill>
                  <a:schemeClr val="dk1"/>
                </a:solidFill>
                <a:latin typeface="Bookman Old Style" panose="02050604050505020204" pitchFamily="18" charset="0"/>
                <a:ea typeface="DM Sans"/>
              </a:rPr>
              <a:t>- Unusual links, where hovering over them reveals a different destination than what is displayed.</a:t>
            </a:r>
            <a:endParaRPr lang="en-US" sz="900" b="0" strike="noStrike" spc="-1" dirty="0">
              <a:solidFill>
                <a:srgbClr val="FFFFFF"/>
              </a:solidFill>
              <a:latin typeface="Bookman Old Style" panose="02050604050505020204" pitchFamily="18" charset="0"/>
            </a:endParaRPr>
          </a:p>
          <a:p>
            <a:pPr indent="0">
              <a:lnSpc>
                <a:spcPct val="100000"/>
              </a:lnSpc>
              <a:buNone/>
              <a:tabLst>
                <a:tab pos="0" algn="l"/>
              </a:tabLst>
            </a:pPr>
            <a:r>
              <a:rPr lang="en" sz="900" b="0" strike="noStrike" spc="-1" dirty="0">
                <a:solidFill>
                  <a:schemeClr val="dk1"/>
                </a:solidFill>
                <a:latin typeface="Bookman Old Style" panose="02050604050505020204" pitchFamily="18" charset="0"/>
                <a:ea typeface="DM Sans"/>
              </a:rPr>
              <a:t>- Unexpected attachments or links that prompt users to click without due caution.</a:t>
            </a:r>
            <a:endParaRPr lang="en-US" sz="900" b="0" strike="noStrike" spc="-1" dirty="0">
              <a:solidFill>
                <a:srgbClr val="FFFFFF"/>
              </a:solidFill>
              <a:latin typeface="Bookman Old Style" panose="02050604050505020204" pitchFamily="18" charset="0"/>
            </a:endParaRPr>
          </a:p>
        </p:txBody>
      </p:sp>
      <p:pic>
        <p:nvPicPr>
          <p:cNvPr id="276"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77" name="Google Shape;349;p30"/>
          <p:cNvGrpSpPr/>
          <p:nvPr/>
        </p:nvGrpSpPr>
        <p:grpSpPr>
          <a:xfrm>
            <a:off x="7041960" y="4324320"/>
            <a:ext cx="1598760" cy="483840"/>
            <a:chOff x="7041960" y="4324320"/>
            <a:chExt cx="1598760" cy="483840"/>
          </a:xfrm>
        </p:grpSpPr>
        <p:sp>
          <p:nvSpPr>
            <p:cNvPr id="278"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9"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3457440" y="2828880"/>
            <a:ext cx="4819320" cy="99036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500" b="0" strike="noStrike" spc="-1">
                <a:solidFill>
                  <a:schemeClr val="dk1"/>
                </a:solidFill>
                <a:latin typeface="Montserrat Medium"/>
                <a:ea typeface="Montserrat Medium"/>
              </a:rPr>
              <a:t>Prevention Strategies</a:t>
            </a:r>
            <a:endParaRPr lang="fr-FR" sz="4500" b="0" strike="noStrike" spc="-1">
              <a:solidFill>
                <a:schemeClr val="dk1"/>
              </a:solidFill>
              <a:latin typeface="Arial"/>
            </a:endParaRPr>
          </a:p>
        </p:txBody>
      </p:sp>
      <p:sp>
        <p:nvSpPr>
          <p:cNvPr id="281" name="PlaceHolder 2"/>
          <p:cNvSpPr>
            <a:spLocks noGrp="1"/>
          </p:cNvSpPr>
          <p:nvPr>
            <p:ph type="title"/>
          </p:nvPr>
        </p:nvSpPr>
        <p:spPr>
          <a:xfrm>
            <a:off x="3457440" y="1733400"/>
            <a:ext cx="1447560" cy="1066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accent4"/>
                </a:solidFill>
                <a:latin typeface="Montserrat ExtraBold"/>
                <a:ea typeface="Montserrat ExtraBold"/>
              </a:rPr>
              <a:t>02</a:t>
            </a:r>
            <a:endParaRPr lang="fr-FR" sz="6000" b="0" strike="noStrike" spc="-1">
              <a:solidFill>
                <a:schemeClr val="dk1"/>
              </a:solidFill>
              <a:latin typeface="Arial"/>
            </a:endParaRPr>
          </a:p>
        </p:txBody>
      </p:sp>
      <p:sp>
        <p:nvSpPr>
          <p:cNvPr id="282"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3" name="Google Shape;359;p31"/>
          <p:cNvGrpSpPr/>
          <p:nvPr/>
        </p:nvGrpSpPr>
        <p:grpSpPr>
          <a:xfrm>
            <a:off x="906480" y="2311920"/>
            <a:ext cx="7263360" cy="2040120"/>
            <a:chOff x="906480" y="2311920"/>
            <a:chExt cx="7263360" cy="2040120"/>
          </a:xfrm>
        </p:grpSpPr>
        <p:grpSp>
          <p:nvGrpSpPr>
            <p:cNvPr id="284" name="Google Shape;360;p31"/>
            <p:cNvGrpSpPr/>
            <p:nvPr/>
          </p:nvGrpSpPr>
          <p:grpSpPr>
            <a:xfrm>
              <a:off x="7650720" y="4284000"/>
              <a:ext cx="519120" cy="68040"/>
              <a:chOff x="7650720" y="4284000"/>
              <a:chExt cx="519120" cy="68040"/>
            </a:xfrm>
          </p:grpSpPr>
          <p:sp>
            <p:nvSpPr>
              <p:cNvPr id="285"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6"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8" name="Google Shape;364;p31"/>
            <p:cNvGrpSpPr/>
            <p:nvPr/>
          </p:nvGrpSpPr>
          <p:grpSpPr>
            <a:xfrm>
              <a:off x="906480" y="2311920"/>
              <a:ext cx="68040" cy="519120"/>
              <a:chOff x="906480" y="2311920"/>
              <a:chExt cx="68040" cy="519120"/>
            </a:xfrm>
          </p:grpSpPr>
          <p:sp>
            <p:nvSpPr>
              <p:cNvPr id="289"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0"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1"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dirty="0">
                <a:solidFill>
                  <a:schemeClr val="dk1"/>
                </a:solidFill>
                <a:latin typeface="Montserrat ExtraBold"/>
                <a:ea typeface="Montserrat ExtraBold"/>
              </a:rPr>
              <a:t>Prevention Tips</a:t>
            </a:r>
            <a:endParaRPr lang="fr-FR" sz="2100" b="0" strike="noStrike" spc="-1" dirty="0">
              <a:solidFill>
                <a:schemeClr val="dk1"/>
              </a:solidFill>
              <a:latin typeface="Arial"/>
            </a:endParaRPr>
          </a:p>
        </p:txBody>
      </p:sp>
      <p:sp>
        <p:nvSpPr>
          <p:cNvPr id="293" name="PlaceHolder 2"/>
          <p:cNvSpPr>
            <a:spLocks noGrp="1"/>
          </p:cNvSpPr>
          <p:nvPr>
            <p:ph type="subTitle"/>
          </p:nvPr>
        </p:nvSpPr>
        <p:spPr>
          <a:xfrm>
            <a:off x="3722915" y="111639"/>
            <a:ext cx="4495320" cy="1095120"/>
          </a:xfrm>
          <a:prstGeom prst="rect">
            <a:avLst/>
          </a:prstGeom>
          <a:noFill/>
          <a:ln w="0">
            <a:noFill/>
          </a:ln>
        </p:spPr>
        <p:txBody>
          <a:bodyPr lIns="91440" tIns="91440" rIns="91440" bIns="91440" anchor="t">
            <a:noAutofit/>
          </a:bodyPr>
          <a:lstStyle/>
          <a:p>
            <a:pPr indent="0" algn="ctr">
              <a:buNone/>
            </a:pPr>
            <a:r>
              <a:rPr lang="en" sz="900" b="0" strike="noStrike" spc="-1" dirty="0">
                <a:solidFill>
                  <a:schemeClr val="dk1"/>
                </a:solidFill>
                <a:latin typeface="Californian FB" panose="0207040306080B030204" pitchFamily="18" charset="0"/>
                <a:ea typeface="DM Sans"/>
              </a:rPr>
              <a:t>Implementing effective prevention strategies is crucial to safeguarding against phishing attacks. Recommended practices include:</a:t>
            </a:r>
            <a:endParaRPr lang="en-US" sz="900" b="0" strike="noStrike" spc="-1" dirty="0">
              <a:solidFill>
                <a:srgbClr val="FFFFFF"/>
              </a:solidFill>
              <a:latin typeface="Californian FB" panose="0207040306080B030204" pitchFamily="18" charset="0"/>
            </a:endParaRPr>
          </a:p>
          <a:p>
            <a:pPr indent="0" algn="ctr">
              <a:buNone/>
            </a:pPr>
            <a:endParaRPr lang="en-US" sz="900" b="0" strike="noStrike" spc="-1" dirty="0">
              <a:solidFill>
                <a:srgbClr val="FFFFFF"/>
              </a:solidFill>
              <a:latin typeface="Californian FB" panose="0207040306080B030204" pitchFamily="18" charset="0"/>
            </a:endParaRPr>
          </a:p>
          <a:p>
            <a:pPr indent="0" algn="ctr">
              <a:buNone/>
            </a:pPr>
            <a:r>
              <a:rPr lang="en" sz="900" b="0" strike="noStrike" spc="-1" dirty="0">
                <a:solidFill>
                  <a:schemeClr val="dk1"/>
                </a:solidFill>
                <a:latin typeface="Californian FB" panose="0207040306080B030204" pitchFamily="18" charset="0"/>
                <a:ea typeface="DM Sans"/>
              </a:rPr>
              <a:t>- Always scrutinize email sender addresses before clicking any links or downloading attachments.</a:t>
            </a:r>
            <a:endParaRPr lang="en-US" sz="900" b="0" strike="noStrike" spc="-1" dirty="0">
              <a:solidFill>
                <a:srgbClr val="FFFFFF"/>
              </a:solidFill>
              <a:latin typeface="Californian FB" panose="0207040306080B030204" pitchFamily="18" charset="0"/>
            </a:endParaRPr>
          </a:p>
          <a:p>
            <a:pPr indent="0" algn="ctr">
              <a:buNone/>
            </a:pPr>
            <a:r>
              <a:rPr lang="en" sz="900" b="0" strike="noStrike" spc="-1" dirty="0">
                <a:solidFill>
                  <a:schemeClr val="dk1"/>
                </a:solidFill>
                <a:latin typeface="Californian FB" panose="0207040306080B030204" pitchFamily="18" charset="0"/>
                <a:ea typeface="DM Sans"/>
              </a:rPr>
              <a:t>- Hover over links to verify that they direct to legitimate URLs prior to clicking.</a:t>
            </a:r>
            <a:endParaRPr lang="en-US" sz="900" b="0" strike="noStrike" spc="-1" dirty="0">
              <a:solidFill>
                <a:srgbClr val="FFFFFF"/>
              </a:solidFill>
              <a:latin typeface="Californian FB" panose="0207040306080B030204" pitchFamily="18" charset="0"/>
            </a:endParaRPr>
          </a:p>
          <a:p>
            <a:pPr indent="0" algn="ctr">
              <a:buNone/>
            </a:pPr>
            <a:r>
              <a:rPr lang="en" sz="900" b="0" strike="noStrike" spc="-1" dirty="0">
                <a:solidFill>
                  <a:schemeClr val="dk1"/>
                </a:solidFill>
                <a:latin typeface="Californian FB" panose="0207040306080B030204" pitchFamily="18" charset="0"/>
                <a:ea typeface="DM Sans"/>
              </a:rPr>
              <a:t>- Enable two-factor authentication on all accounts to add an extra layer of security.</a:t>
            </a:r>
            <a:endParaRPr lang="en-US" sz="900" b="0" strike="noStrike" spc="-1" dirty="0">
              <a:solidFill>
                <a:srgbClr val="FFFFFF"/>
              </a:solidFill>
              <a:latin typeface="Californian FB" panose="0207040306080B030204" pitchFamily="18" charset="0"/>
            </a:endParaRPr>
          </a:p>
          <a:p>
            <a:pPr indent="0" algn="ctr">
              <a:buNone/>
            </a:pPr>
            <a:r>
              <a:rPr lang="en" sz="900" b="0" strike="noStrike" spc="-1" dirty="0">
                <a:solidFill>
                  <a:schemeClr val="dk1"/>
                </a:solidFill>
                <a:latin typeface="Californian FB" panose="0207040306080B030204" pitchFamily="18" charset="0"/>
                <a:ea typeface="DM Sans"/>
              </a:rPr>
              <a:t>- Keep antivirus and anti-malware software updated to protect against malicious software.</a:t>
            </a:r>
            <a:endParaRPr lang="en-US" sz="900" b="0" strike="noStrike" spc="-1" dirty="0">
              <a:solidFill>
                <a:srgbClr val="FFFFFF"/>
              </a:solidFill>
              <a:latin typeface="Californian FB" panose="0207040306080B030204" pitchFamily="18" charset="0"/>
            </a:endParaRPr>
          </a:p>
          <a:p>
            <a:pPr indent="0" algn="ctr">
              <a:buNone/>
            </a:pPr>
            <a:r>
              <a:rPr lang="en" sz="900" b="0" strike="noStrike" spc="-1" dirty="0">
                <a:solidFill>
                  <a:schemeClr val="dk1"/>
                </a:solidFill>
                <a:latin typeface="Californian FB" panose="0207040306080B030204" pitchFamily="18" charset="0"/>
                <a:ea typeface="DM Sans"/>
              </a:rPr>
              <a:t>- Do not open unexpected attachments, as they may contain harmful content.</a:t>
            </a:r>
            <a:endParaRPr lang="en-US" sz="900" b="0" strike="noStrike" spc="-1" dirty="0">
              <a:solidFill>
                <a:srgbClr val="FFFFFF"/>
              </a:solidFill>
              <a:latin typeface="Californian FB" panose="0207040306080B030204" pitchFamily="18" charset="0"/>
            </a:endParaRPr>
          </a:p>
          <a:p>
            <a:pPr indent="0">
              <a:lnSpc>
                <a:spcPct val="100000"/>
              </a:lnSpc>
              <a:buNone/>
              <a:tabLst>
                <a:tab pos="0" algn="l"/>
              </a:tabLst>
            </a:pPr>
            <a:r>
              <a:rPr lang="en" sz="900" b="0" strike="noStrike" spc="-1" dirty="0">
                <a:solidFill>
                  <a:schemeClr val="dk1"/>
                </a:solidFill>
                <a:latin typeface="Californian FB" panose="0207040306080B030204" pitchFamily="18" charset="0"/>
                <a:ea typeface="DM Sans"/>
              </a:rPr>
              <a:t>- Steer clear of clicking links in unsolicited messages, regardless of their appearance.</a:t>
            </a:r>
            <a:endParaRPr lang="en-US" sz="900" b="0" strike="noStrike" spc="-1" dirty="0">
              <a:solidFill>
                <a:srgbClr val="FFFFFF"/>
              </a:solidFill>
              <a:latin typeface="Californian FB" panose="0207040306080B030204" pitchFamily="18" charset="0"/>
            </a:endParaRPr>
          </a:p>
        </p:txBody>
      </p:sp>
      <p:pic>
        <p:nvPicPr>
          <p:cNvPr id="294" name="Google Shape;570;p45"/>
          <p:cNvPicPr/>
          <p:nvPr/>
        </p:nvPicPr>
        <p:blipFill>
          <a:blip r:embed="rId2"/>
          <a:srcRect t="23820" b="10990"/>
          <a:stretch/>
        </p:blipFill>
        <p:spPr>
          <a:xfrm>
            <a:off x="0" y="2628900"/>
            <a:ext cx="9143640" cy="2514420"/>
          </a:xfrm>
          <a:prstGeom prst="rect">
            <a:avLst/>
          </a:prstGeom>
          <a:ln w="9525">
            <a:solidFill>
              <a:srgbClr val="FFFFFF"/>
            </a:solidFill>
            <a:rou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Reporting and Responding</a:t>
            </a:r>
            <a:endParaRPr lang="fr-FR" sz="3000" b="0" strike="noStrike" spc="-1">
              <a:solidFill>
                <a:schemeClr val="dk1"/>
              </a:solidFill>
              <a:latin typeface="Arial"/>
            </a:endParaRPr>
          </a:p>
        </p:txBody>
      </p:sp>
      <p:sp>
        <p:nvSpPr>
          <p:cNvPr id="296" name="PlaceHolder 2"/>
          <p:cNvSpPr>
            <a:spLocks noGrp="1"/>
          </p:cNvSpPr>
          <p:nvPr>
            <p:ph type="subTitle"/>
          </p:nvPr>
        </p:nvSpPr>
        <p:spPr>
          <a:xfrm>
            <a:off x="3758143" y="1800541"/>
            <a:ext cx="4295520" cy="1866600"/>
          </a:xfrm>
          <a:prstGeom prst="rect">
            <a:avLst/>
          </a:prstGeom>
          <a:noFill/>
          <a:ln w="0">
            <a:noFill/>
          </a:ln>
        </p:spPr>
        <p:txBody>
          <a:bodyPr lIns="91440" tIns="91440" rIns="91440" bIns="91440" anchor="t">
            <a:noAutofit/>
          </a:bodyPr>
          <a:lstStyle/>
          <a:p>
            <a:pPr indent="0" algn="ctr">
              <a:buNone/>
            </a:pPr>
            <a:r>
              <a:rPr lang="en" sz="1000" b="0" strike="noStrike" spc="-1" dirty="0">
                <a:solidFill>
                  <a:schemeClr val="dk1"/>
                </a:solidFill>
                <a:latin typeface="Baskerville Old Face" panose="02020602080505020303" pitchFamily="18" charset="0"/>
                <a:ea typeface="DM Sans"/>
              </a:rPr>
              <a:t>In the event of a phishing attempt, prompt action is essential. Follow these steps to report and respond effectively:</a:t>
            </a:r>
            <a:endParaRPr lang="en-US" sz="1000" b="0" strike="noStrike" spc="-1" dirty="0">
              <a:solidFill>
                <a:srgbClr val="FFFFFF"/>
              </a:solidFill>
              <a:latin typeface="Baskerville Old Face" panose="02020602080505020303" pitchFamily="18" charset="0"/>
            </a:endParaRPr>
          </a:p>
          <a:p>
            <a:pPr indent="0" algn="ctr">
              <a:buNone/>
            </a:pPr>
            <a:endParaRPr lang="en-US" sz="1000" b="0" strike="noStrike" spc="-1" dirty="0">
              <a:solidFill>
                <a:srgbClr val="FFFFFF"/>
              </a:solidFill>
              <a:latin typeface="Baskerville Old Face" panose="02020602080505020303" pitchFamily="18" charset="0"/>
            </a:endParaRPr>
          </a:p>
          <a:p>
            <a:pPr indent="0" algn="ctr">
              <a:buNone/>
            </a:pPr>
            <a:r>
              <a:rPr lang="en" sz="1000" b="0" strike="noStrike" spc="-1" dirty="0">
                <a:solidFill>
                  <a:schemeClr val="dk1"/>
                </a:solidFill>
                <a:latin typeface="Baskerville Old Face" panose="02020602080505020303" pitchFamily="18" charset="0"/>
                <a:ea typeface="DM Sans"/>
              </a:rPr>
              <a:t>- Do not click any links or respond to the suspect message to avoid compromise.</a:t>
            </a:r>
            <a:endParaRPr lang="en-US" sz="1000" b="0" strike="noStrike" spc="-1" dirty="0">
              <a:solidFill>
                <a:srgbClr val="FFFFFF"/>
              </a:solidFill>
              <a:latin typeface="Baskerville Old Face" panose="02020602080505020303" pitchFamily="18" charset="0"/>
            </a:endParaRPr>
          </a:p>
          <a:p>
            <a:pPr indent="0" algn="ctr">
              <a:buNone/>
            </a:pPr>
            <a:r>
              <a:rPr lang="en" sz="1000" b="0" strike="noStrike" spc="-1" dirty="0">
                <a:solidFill>
                  <a:schemeClr val="dk1"/>
                </a:solidFill>
                <a:latin typeface="Baskerville Old Face" panose="02020602080505020303" pitchFamily="18" charset="0"/>
                <a:ea typeface="DM Sans"/>
              </a:rPr>
              <a:t>- Report the phishing email to your IT department or email provider for further investigation.</a:t>
            </a:r>
            <a:endParaRPr lang="en-US" sz="1000" b="0" strike="noStrike" spc="-1" dirty="0">
              <a:solidFill>
                <a:srgbClr val="FFFFFF"/>
              </a:solidFill>
              <a:latin typeface="Baskerville Old Face" panose="02020602080505020303" pitchFamily="18" charset="0"/>
            </a:endParaRPr>
          </a:p>
          <a:p>
            <a:pPr indent="0" algn="ctr">
              <a:buNone/>
            </a:pPr>
            <a:r>
              <a:rPr lang="en" sz="1000" b="0" strike="noStrike" spc="-1" dirty="0">
                <a:solidFill>
                  <a:schemeClr val="dk1"/>
                </a:solidFill>
                <a:latin typeface="Baskerville Old Face" panose="02020602080505020303" pitchFamily="18" charset="0"/>
                <a:ea typeface="DM Sans"/>
              </a:rPr>
              <a:t>- Immediately delete the suspicious message from both your inbox and trash folder.</a:t>
            </a:r>
            <a:endParaRPr lang="en-US" sz="1000" b="0" strike="noStrike" spc="-1" dirty="0">
              <a:solidFill>
                <a:srgbClr val="FFFFFF"/>
              </a:solidFill>
              <a:latin typeface="Baskerville Old Face" panose="02020602080505020303" pitchFamily="18" charset="0"/>
            </a:endParaRPr>
          </a:p>
          <a:p>
            <a:pPr indent="0">
              <a:lnSpc>
                <a:spcPct val="100000"/>
              </a:lnSpc>
              <a:buNone/>
              <a:tabLst>
                <a:tab pos="0" algn="l"/>
              </a:tabLst>
            </a:pPr>
            <a:r>
              <a:rPr lang="en" sz="1000" b="0" strike="noStrike" spc="-1" dirty="0">
                <a:solidFill>
                  <a:schemeClr val="dk1"/>
                </a:solidFill>
                <a:latin typeface="Baskerville Old Face" panose="02020602080505020303" pitchFamily="18" charset="0"/>
                <a:ea typeface="DM Sans"/>
              </a:rPr>
              <a:t>- If you have entered any credentials, change your password without delay and notify your cybersecurity team of the breach.</a:t>
            </a:r>
            <a:endParaRPr lang="en-US" sz="1000" b="0" strike="noStrike" spc="-1" dirty="0">
              <a:solidFill>
                <a:srgbClr val="FFFFFF"/>
              </a:solidFill>
              <a:latin typeface="Baskerville Old Face" panose="02020602080505020303" pitchFamily="18" charset="0"/>
            </a:endParaRPr>
          </a:p>
        </p:txBody>
      </p:sp>
      <p:pic>
        <p:nvPicPr>
          <p:cNvPr id="297"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98" name="Google Shape;349;p30"/>
          <p:cNvGrpSpPr/>
          <p:nvPr/>
        </p:nvGrpSpPr>
        <p:grpSpPr>
          <a:xfrm>
            <a:off x="7041960" y="4324320"/>
            <a:ext cx="1598760" cy="483840"/>
            <a:chOff x="7041960" y="4324320"/>
            <a:chExt cx="1598760" cy="483840"/>
          </a:xfrm>
        </p:grpSpPr>
        <p:sp>
          <p:nvSpPr>
            <p:cNvPr id="299"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0"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theme/theme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TotalTime>
  <Words>719</Words>
  <Application>Microsoft Office PowerPoint</Application>
  <PresentationFormat>On-screen Show (16:9)</PresentationFormat>
  <Paragraphs>52</Paragraphs>
  <Slides>12</Slides>
  <Notes>0</Notes>
  <HiddenSlides>0</HiddenSlides>
  <MMClips>0</MMClips>
  <ScaleCrop>false</ScaleCrop>
  <HeadingPairs>
    <vt:vector size="6" baseType="variant">
      <vt:variant>
        <vt:lpstr>Fonts Used</vt:lpstr>
      </vt:variant>
      <vt:variant>
        <vt:i4>11</vt:i4>
      </vt:variant>
      <vt:variant>
        <vt:lpstr>Theme</vt:lpstr>
      </vt:variant>
      <vt:variant>
        <vt:i4>23</vt:i4>
      </vt:variant>
      <vt:variant>
        <vt:lpstr>Slide Titles</vt:lpstr>
      </vt:variant>
      <vt:variant>
        <vt:i4>12</vt:i4>
      </vt:variant>
    </vt:vector>
  </HeadingPairs>
  <TitlesOfParts>
    <vt:vector size="46" baseType="lpstr">
      <vt:lpstr>Arial</vt:lpstr>
      <vt:lpstr>Baskerville Old Face</vt:lpstr>
      <vt:lpstr>Bookman Old Style</vt:lpstr>
      <vt:lpstr>Broadway</vt:lpstr>
      <vt:lpstr>Californian FB</vt:lpstr>
      <vt:lpstr>DM Sans</vt:lpstr>
      <vt:lpstr>Montserrat ExtraBold</vt:lpstr>
      <vt:lpstr>Montserrat Medium</vt:lpstr>
      <vt:lpstr>OpenSymbol</vt:lpstr>
      <vt:lpstr>Symbol</vt:lpstr>
      <vt:lpstr>Wingdings</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Slidesgo Final Pages</vt:lpstr>
      <vt:lpstr>Slidesgo Final Pages</vt:lpstr>
      <vt:lpstr>Phishing Awareness Training</vt:lpstr>
      <vt:lpstr>Introduction</vt:lpstr>
      <vt:lpstr>Phishing Overview</vt:lpstr>
      <vt:lpstr>Definition of Phishing</vt:lpstr>
      <vt:lpstr>Types of Phishing Attacks</vt:lpstr>
      <vt:lpstr>Characteristics of Phishing Messages</vt:lpstr>
      <vt:lpstr>Prevention Strategies</vt:lpstr>
      <vt:lpstr>Prevention Tips</vt:lpstr>
      <vt:lpstr>Reporting and Responding</vt:lpstr>
      <vt:lpstr>Tools and Resources</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cp:lastModifiedBy>sobhy daaboul</cp:lastModifiedBy>
  <cp:revision>1</cp:revision>
  <dcterms:modified xsi:type="dcterms:W3CDTF">2025-05-01T08:57:22Z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2025-05-01T08:42:12Z</dcterms:created>
  <dc:creator>Unknown Creator</dc:creator>
  <dc:description/>
  <dc:language>en-US</dc:language>
  <cp:lastModifiedBy>Unknown Creator</cp:lastModifiedBy>
  <dcterms:modified xsi:type="dcterms:W3CDTF">2025-05-01T08:42:12Z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