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9" autoAdjust="0"/>
    <p:restoredTop sz="99822" autoAdjust="0"/>
  </p:normalViewPr>
  <p:slideViewPr>
    <p:cSldViewPr>
      <p:cViewPr>
        <p:scale>
          <a:sx n="76" d="100"/>
          <a:sy n="76" d="100"/>
        </p:scale>
        <p:origin x="-522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[Employee_Dataset.xlsx]Sheet3!PivotTable1</c:name>
    <c:fmtId val="-1"/>
  </c:pivotSource>
  <c:chart>
    <c:title>
      <c:layout/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  <c:pivotFmt>
        <c:idx val="16"/>
        <c:marker>
          <c:symbol val="none"/>
        </c:marker>
      </c:pivotFmt>
      <c:pivotFmt>
        <c:idx val="17"/>
        <c:marker>
          <c:symbol val="none"/>
        </c:marker>
      </c:pivotFmt>
      <c:pivotFmt>
        <c:idx val="18"/>
        <c:marker>
          <c:symbol val="none"/>
        </c:marker>
      </c:pivotFmt>
      <c:pivotFmt>
        <c:idx val="19"/>
        <c:marker>
          <c:symbol val="none"/>
        </c:marker>
      </c:pivotFmt>
      <c:pivotFmt>
        <c:idx val="20"/>
        <c:marker>
          <c:symbol val="none"/>
        </c:marker>
      </c:pivotFmt>
      <c:pivotFmt>
        <c:idx val="21"/>
        <c:marker>
          <c:symbol val="none"/>
        </c:marker>
      </c:pivotFmt>
      <c:pivotFmt>
        <c:idx val="22"/>
        <c:marker>
          <c:symbol val="none"/>
        </c:marker>
      </c:pivotFmt>
      <c:pivotFmt>
        <c:idx val="23"/>
        <c:marker>
          <c:symbol val="none"/>
        </c:marker>
      </c:pivotFmt>
      <c:pivotFmt>
        <c:idx val="24"/>
        <c:marker>
          <c:symbol val="none"/>
        </c:marker>
      </c:pivotFmt>
      <c:pivotFmt>
        <c:idx val="25"/>
        <c:marker>
          <c:symbol val="none"/>
        </c:marker>
      </c:pivotFmt>
      <c:pivotFmt>
        <c:idx val="26"/>
        <c:marker>
          <c:symbol val="none"/>
        </c:marker>
      </c:pivotFmt>
      <c:pivotFmt>
        <c:idx val="27"/>
        <c:marker>
          <c:symbol val="none"/>
        </c:marker>
      </c:pivotFmt>
      <c:pivotFmt>
        <c:idx val="28"/>
        <c:marker>
          <c:symbol val="none"/>
        </c:marker>
      </c:pivotFmt>
      <c:pivotFmt>
        <c:idx val="29"/>
        <c:marker>
          <c:symbol val="none"/>
        </c:marker>
      </c:pivotFmt>
      <c:pivotFmt>
        <c:idx val="30"/>
        <c:marker>
          <c:symbol val="none"/>
        </c:marker>
      </c:pivotFmt>
      <c:pivotFmt>
        <c:idx val="31"/>
        <c:marker>
          <c:symbol val="none"/>
        </c:marker>
      </c:pivotFmt>
      <c:pivotFmt>
        <c:idx val="32"/>
        <c:marker>
          <c:symbol val="none"/>
        </c:marker>
      </c:pivotFmt>
      <c:pivotFmt>
        <c:idx val="33"/>
        <c:marker>
          <c:symbol val="none"/>
        </c:marker>
      </c:pivotFmt>
      <c:pivotFmt>
        <c:idx val="34"/>
        <c:marker>
          <c:symbol val="none"/>
        </c:marker>
      </c:pivotFmt>
      <c:pivotFmt>
        <c:idx val="35"/>
        <c:marker>
          <c:symbol val="none"/>
        </c:marker>
      </c:pivotFmt>
      <c:pivotFmt>
        <c:idx val="36"/>
        <c:marker>
          <c:symbol val="none"/>
        </c:marker>
      </c:pivotFmt>
      <c:pivotFmt>
        <c:idx val="37"/>
        <c:marker>
          <c:symbol val="none"/>
        </c:marker>
      </c:pivotFmt>
      <c:pivotFmt>
        <c:idx val="38"/>
        <c:marker>
          <c:symbol val="none"/>
        </c:marker>
      </c:pivotFmt>
    </c:pivotFmts>
    <c:view3D>
      <c:rotX val="15"/>
      <c:rotY val="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1.6666666666666666E-2"/>
          <c:y val="0.1711807378244386"/>
          <c:w val="0.5805555555555556"/>
          <c:h val="0.75474518810148727"/>
        </c:manualLayout>
      </c:layout>
      <c:pie3DChart>
        <c:varyColors val="1"/>
        <c:ser>
          <c:idx val="0"/>
          <c:order val="0"/>
          <c:tx>
            <c:strRef>
              <c:f>Sheet3!$B$3:$B$4</c:f>
              <c:strCache>
                <c:ptCount val="1"/>
                <c:pt idx="0">
                  <c:v>Accounting</c:v>
                </c:pt>
              </c:strCache>
            </c:strRef>
          </c:tx>
          <c:cat>
            <c:multiLvlStrRef>
              <c:f>Sheet3!$A$5:$A$284</c:f>
              <c:multiLvlStrCache>
                <c:ptCount val="140"/>
                <c:lvl>
                  <c:pt idx="0">
                    <c:v>TN01912</c:v>
                  </c:pt>
                  <c:pt idx="1">
                    <c:v>PR01956</c:v>
                  </c:pt>
                  <c:pt idx="2">
                    <c:v>PR00882</c:v>
                  </c:pt>
                  <c:pt idx="3">
                    <c:v>SQ01637</c:v>
                  </c:pt>
                  <c:pt idx="4">
                    <c:v>PR03980</c:v>
                  </c:pt>
                  <c:pt idx="5">
                    <c:v>SQ00612</c:v>
                  </c:pt>
                  <c:pt idx="6">
                    <c:v>SQ00450</c:v>
                  </c:pt>
                  <c:pt idx="7">
                    <c:v>SQ02223</c:v>
                  </c:pt>
                  <c:pt idx="8">
                    <c:v>PR04473</c:v>
                  </c:pt>
                  <c:pt idx="9">
                    <c:v>VT02532</c:v>
                  </c:pt>
                  <c:pt idx="10">
                    <c:v>PR01346</c:v>
                  </c:pt>
                  <c:pt idx="11">
                    <c:v>TN01876</c:v>
                  </c:pt>
                  <c:pt idx="12">
                    <c:v>SQ02559</c:v>
                  </c:pt>
                  <c:pt idx="13">
                    <c:v>SQ03546</c:v>
                  </c:pt>
                  <c:pt idx="14">
                    <c:v>VT02491</c:v>
                  </c:pt>
                  <c:pt idx="15">
                    <c:v>VT03421</c:v>
                  </c:pt>
                  <c:pt idx="16">
                    <c:v>TN01028</c:v>
                  </c:pt>
                  <c:pt idx="17">
                    <c:v>PR01951</c:v>
                  </c:pt>
                  <c:pt idx="18">
                    <c:v>PR02288</c:v>
                  </c:pt>
                  <c:pt idx="19">
                    <c:v>VT02319</c:v>
                  </c:pt>
                  <c:pt idx="20">
                    <c:v>TN01210</c:v>
                  </c:pt>
                  <c:pt idx="21">
                    <c:v>SQ00498</c:v>
                  </c:pt>
                  <c:pt idx="22">
                    <c:v>TN02496</c:v>
                  </c:pt>
                  <c:pt idx="23">
                    <c:v>SQ00914</c:v>
                  </c:pt>
                  <c:pt idx="24">
                    <c:v>PR00095</c:v>
                  </c:pt>
                  <c:pt idx="25">
                    <c:v>VT01684</c:v>
                  </c:pt>
                  <c:pt idx="26">
                    <c:v>TN00698</c:v>
                  </c:pt>
                  <c:pt idx="27">
                    <c:v>TN04058</c:v>
                  </c:pt>
                  <c:pt idx="28">
                    <c:v>SQ01283</c:v>
                  </c:pt>
                  <c:pt idx="29">
                    <c:v>PR02113</c:v>
                  </c:pt>
                  <c:pt idx="30">
                    <c:v>PR00419</c:v>
                  </c:pt>
                  <c:pt idx="31">
                    <c:v>VT01249</c:v>
                  </c:pt>
                  <c:pt idx="32">
                    <c:v>PR03844</c:v>
                  </c:pt>
                  <c:pt idx="33">
                    <c:v>SQ00960</c:v>
                  </c:pt>
                  <c:pt idx="34">
                    <c:v>TN00182</c:v>
                  </c:pt>
                  <c:pt idx="35">
                    <c:v>TN00735</c:v>
                  </c:pt>
                  <c:pt idx="36">
                    <c:v>SQ00022</c:v>
                  </c:pt>
                  <c:pt idx="37">
                    <c:v>SQ01519</c:v>
                  </c:pt>
                  <c:pt idx="38">
                    <c:v>VT01523</c:v>
                  </c:pt>
                  <c:pt idx="39">
                    <c:v>TN01281</c:v>
                  </c:pt>
                  <c:pt idx="40">
                    <c:v>SQ00144</c:v>
                  </c:pt>
                  <c:pt idx="41">
                    <c:v>TN03331</c:v>
                  </c:pt>
                  <c:pt idx="42">
                    <c:v>PR02603</c:v>
                  </c:pt>
                  <c:pt idx="43">
                    <c:v>PR00893</c:v>
                  </c:pt>
                  <c:pt idx="44">
                    <c:v>PR03158</c:v>
                  </c:pt>
                  <c:pt idx="45">
                    <c:v>SQ00841</c:v>
                  </c:pt>
                  <c:pt idx="46">
                    <c:v>TN03068</c:v>
                  </c:pt>
                  <c:pt idx="47">
                    <c:v>SQ02051</c:v>
                  </c:pt>
                  <c:pt idx="48">
                    <c:v>TN00890</c:v>
                  </c:pt>
                  <c:pt idx="49">
                    <c:v>TN03032</c:v>
                  </c:pt>
                  <c:pt idx="50">
                    <c:v>VT04984</c:v>
                  </c:pt>
                  <c:pt idx="51">
                    <c:v>VT02374</c:v>
                  </c:pt>
                  <c:pt idx="52">
                    <c:v>SQ01395</c:v>
                  </c:pt>
                  <c:pt idx="53">
                    <c:v>VT02539</c:v>
                  </c:pt>
                  <c:pt idx="54">
                    <c:v>TN03169</c:v>
                  </c:pt>
                  <c:pt idx="55">
                    <c:v>VT03993</c:v>
                  </c:pt>
                  <c:pt idx="56">
                    <c:v>TN00727</c:v>
                  </c:pt>
                  <c:pt idx="57">
                    <c:v>SQ03626</c:v>
                  </c:pt>
                  <c:pt idx="58">
                    <c:v>PR02010</c:v>
                  </c:pt>
                  <c:pt idx="59">
                    <c:v>PR01211</c:v>
                  </c:pt>
                  <c:pt idx="60">
                    <c:v>PR03034</c:v>
                  </c:pt>
                  <c:pt idx="61">
                    <c:v>VT02417</c:v>
                  </c:pt>
                  <c:pt idx="62">
                    <c:v>VT04093</c:v>
                  </c:pt>
                  <c:pt idx="63">
                    <c:v>PR02140</c:v>
                  </c:pt>
                  <c:pt idx="64">
                    <c:v>SQ01026</c:v>
                  </c:pt>
                  <c:pt idx="65">
                    <c:v>SQ03350</c:v>
                  </c:pt>
                  <c:pt idx="66">
                    <c:v>VT03500</c:v>
                  </c:pt>
                  <c:pt idx="67">
                    <c:v>SQ01697</c:v>
                  </c:pt>
                  <c:pt idx="68">
                    <c:v>VT01803</c:v>
                  </c:pt>
                  <c:pt idx="69">
                    <c:v>PR01662</c:v>
                  </c:pt>
                  <c:pt idx="70">
                    <c:v>PR04446</c:v>
                  </c:pt>
                  <c:pt idx="71">
                    <c:v>SQ04960</c:v>
                  </c:pt>
                  <c:pt idx="72">
                    <c:v>VT01610</c:v>
                  </c:pt>
                  <c:pt idx="73">
                    <c:v>VT01740</c:v>
                  </c:pt>
                  <c:pt idx="74">
                    <c:v>SQ03321</c:v>
                  </c:pt>
                  <c:pt idx="75">
                    <c:v>TN02570</c:v>
                  </c:pt>
                  <c:pt idx="76">
                    <c:v>TN01340</c:v>
                  </c:pt>
                  <c:pt idx="77">
                    <c:v>TN00129</c:v>
                  </c:pt>
                  <c:pt idx="78">
                    <c:v>TN02883</c:v>
                  </c:pt>
                  <c:pt idx="79">
                    <c:v>VT02663</c:v>
                  </c:pt>
                  <c:pt idx="80">
                    <c:v>SQ03024</c:v>
                  </c:pt>
                  <c:pt idx="81">
                    <c:v>SQ03476</c:v>
                  </c:pt>
                  <c:pt idx="82">
                    <c:v>PR00916</c:v>
                  </c:pt>
                  <c:pt idx="83">
                    <c:v>PR02782</c:v>
                  </c:pt>
                  <c:pt idx="84">
                    <c:v>TN03575</c:v>
                  </c:pt>
                  <c:pt idx="85">
                    <c:v>SQ01854</c:v>
                  </c:pt>
                  <c:pt idx="86">
                    <c:v>TN00214</c:v>
                  </c:pt>
                  <c:pt idx="87">
                    <c:v>SQ01402</c:v>
                  </c:pt>
                  <c:pt idx="88">
                    <c:v>TN01632</c:v>
                  </c:pt>
                  <c:pt idx="89">
                    <c:v>TN03210</c:v>
                  </c:pt>
                  <c:pt idx="90">
                    <c:v>SQ01998</c:v>
                  </c:pt>
                  <c:pt idx="91">
                    <c:v>VT03849</c:v>
                  </c:pt>
                  <c:pt idx="92">
                    <c:v>SQ01962</c:v>
                  </c:pt>
                  <c:pt idx="93">
                    <c:v>TN00227</c:v>
                  </c:pt>
                  <c:pt idx="94">
                    <c:v>VT01893</c:v>
                  </c:pt>
                  <c:pt idx="95">
                    <c:v>PR00576</c:v>
                  </c:pt>
                  <c:pt idx="96">
                    <c:v>TN02667</c:v>
                  </c:pt>
                  <c:pt idx="97">
                    <c:v>SQ01829</c:v>
                  </c:pt>
                  <c:pt idx="98">
                    <c:v>TN02749</c:v>
                  </c:pt>
                  <c:pt idx="99">
                    <c:v>VT00578</c:v>
                  </c:pt>
                  <c:pt idx="100">
                    <c:v>VT00017</c:v>
                  </c:pt>
                  <c:pt idx="101">
                    <c:v>VT04137</c:v>
                  </c:pt>
                  <c:pt idx="102">
                    <c:v>TN00464</c:v>
                  </c:pt>
                  <c:pt idx="103">
                    <c:v>TN04101</c:v>
                  </c:pt>
                  <c:pt idx="104">
                    <c:v>PR00210</c:v>
                  </c:pt>
                  <c:pt idx="105">
                    <c:v>SQ02246</c:v>
                  </c:pt>
                  <c:pt idx="106">
                    <c:v>VT04028</c:v>
                  </c:pt>
                  <c:pt idx="107">
                    <c:v>SQ04612</c:v>
                  </c:pt>
                  <c:pt idx="108">
                    <c:v>SQ02525</c:v>
                  </c:pt>
                  <c:pt idx="109">
                    <c:v>PR00147</c:v>
                  </c:pt>
                  <c:pt idx="110">
                    <c:v>PR01159</c:v>
                  </c:pt>
                  <c:pt idx="111">
                    <c:v>PR03445</c:v>
                  </c:pt>
                  <c:pt idx="112">
                    <c:v>PR04601</c:v>
                  </c:pt>
                  <c:pt idx="113">
                    <c:v>SQ04603</c:v>
                  </c:pt>
                  <c:pt idx="114">
                    <c:v>VT04681</c:v>
                  </c:pt>
                  <c:pt idx="115">
                    <c:v>VT02118</c:v>
                  </c:pt>
                  <c:pt idx="116">
                    <c:v>VT03988</c:v>
                  </c:pt>
                  <c:pt idx="117">
                    <c:v>PR04686</c:v>
                  </c:pt>
                  <c:pt idx="118">
                    <c:v>SQ00360</c:v>
                  </c:pt>
                  <c:pt idx="119">
                    <c:v>SQ04598</c:v>
                  </c:pt>
                  <c:pt idx="120">
                    <c:v>VT03537</c:v>
                  </c:pt>
                  <c:pt idx="121">
                    <c:v>VT02260</c:v>
                  </c:pt>
                  <c:pt idx="122">
                    <c:v>SQ01177</c:v>
                  </c:pt>
                  <c:pt idx="123">
                    <c:v>VT03701</c:v>
                  </c:pt>
                  <c:pt idx="124">
                    <c:v>TN03416</c:v>
                  </c:pt>
                  <c:pt idx="125">
                    <c:v>TN04246</c:v>
                  </c:pt>
                  <c:pt idx="126">
                    <c:v>VT02801</c:v>
                  </c:pt>
                  <c:pt idx="127">
                    <c:v>VT01092</c:v>
                  </c:pt>
                  <c:pt idx="128">
                    <c:v>TN04428</c:v>
                  </c:pt>
                  <c:pt idx="129">
                    <c:v>VT03307</c:v>
                  </c:pt>
                  <c:pt idx="130">
                    <c:v>VT02313</c:v>
                  </c:pt>
                  <c:pt idx="131">
                    <c:v>TN02798</c:v>
                  </c:pt>
                  <c:pt idx="132">
                    <c:v>TN04740</c:v>
                  </c:pt>
                  <c:pt idx="133">
                    <c:v>PR04380</c:v>
                  </c:pt>
                  <c:pt idx="134">
                    <c:v>PR03804</c:v>
                  </c:pt>
                  <c:pt idx="135">
                    <c:v>SQ00691</c:v>
                  </c:pt>
                  <c:pt idx="136">
                    <c:v>PR02208</c:v>
                  </c:pt>
                  <c:pt idx="137">
                    <c:v>SQ01620</c:v>
                  </c:pt>
                  <c:pt idx="138">
                    <c:v>SQ04488</c:v>
                  </c:pt>
                  <c:pt idx="139">
                    <c:v>VT04627</c:v>
                  </c:pt>
                </c:lvl>
                <c:lvl>
                  <c:pt idx="0">
                    <c:v> Fred Dudeney</c:v>
                  </c:pt>
                  <c:pt idx="1">
                    <c:v> Jamesy O'Ferris</c:v>
                  </c:pt>
                  <c:pt idx="2">
                    <c:v> Jill Shipsey</c:v>
                  </c:pt>
                  <c:pt idx="3">
                    <c:v> Joaquin McVitty</c:v>
                  </c:pt>
                  <c:pt idx="4">
                    <c:v> Kath Bletsoe</c:v>
                  </c:pt>
                  <c:pt idx="5">
                    <c:v> Leena Bruckshaw</c:v>
                  </c:pt>
                  <c:pt idx="6">
                    <c:v> Louise Lamming</c:v>
                  </c:pt>
                  <c:pt idx="7">
                    <c:v> Pippy Shepperd</c:v>
                  </c:pt>
                  <c:pt idx="8">
                    <c:v> Wyn Treadger</c:v>
                  </c:pt>
                  <c:pt idx="9">
                    <c:v>Adey Ryal</c:v>
                  </c:pt>
                  <c:pt idx="10">
                    <c:v>Adolph McNalley</c:v>
                  </c:pt>
                  <c:pt idx="11">
                    <c:v>Aileen McCritchie</c:v>
                  </c:pt>
                  <c:pt idx="12">
                    <c:v>Aldrich  Glenny</c:v>
                  </c:pt>
                  <c:pt idx="13">
                    <c:v>Alexandros Rackley</c:v>
                  </c:pt>
                  <c:pt idx="14">
                    <c:v>Alexis Gotfrey</c:v>
                  </c:pt>
                  <c:pt idx="15">
                    <c:v>Alic Bagg</c:v>
                  </c:pt>
                  <c:pt idx="16">
                    <c:v>Alicea Pudsall</c:v>
                  </c:pt>
                  <c:pt idx="17">
                    <c:v>Aloise MacCathay </c:v>
                  </c:pt>
                  <c:pt idx="18">
                    <c:v>Althea  Bronger</c:v>
                  </c:pt>
                  <c:pt idx="19">
                    <c:v>Aluin Churly</c:v>
                  </c:pt>
                  <c:pt idx="20">
                    <c:v>Alyosha Riquet</c:v>
                  </c:pt>
                  <c:pt idx="21">
                    <c:v>Amery Ofer</c:v>
                  </c:pt>
                  <c:pt idx="22">
                    <c:v>Anjanette Ferre</c:v>
                  </c:pt>
                  <c:pt idx="23">
                    <c:v>Ansley Gounel</c:v>
                  </c:pt>
                  <c:pt idx="24">
                    <c:v>Ardella Dyment</c:v>
                  </c:pt>
                  <c:pt idx="25">
                    <c:v>Audry Yu</c:v>
                  </c:pt>
                  <c:pt idx="26">
                    <c:v>Barbara-anne Kenchington</c:v>
                  </c:pt>
                  <c:pt idx="27">
                    <c:v>Bari Toffano</c:v>
                  </c:pt>
                  <c:pt idx="28">
                    <c:v>Barr Faughny</c:v>
                  </c:pt>
                  <c:pt idx="29">
                    <c:v>Beverie Moffet</c:v>
                  </c:pt>
                  <c:pt idx="30">
                    <c:v>Billi Fellgate</c:v>
                  </c:pt>
                  <c:pt idx="31">
                    <c:v>Brendan  Edgeller</c:v>
                  </c:pt>
                  <c:pt idx="32">
                    <c:v>Brose MacCorkell</c:v>
                  </c:pt>
                  <c:pt idx="33">
                    <c:v>Calvin O'Carroll</c:v>
                  </c:pt>
                  <c:pt idx="34">
                    <c:v>Camilla Castle</c:v>
                  </c:pt>
                  <c:pt idx="35">
                    <c:v>Caresa Christer</c:v>
                  </c:pt>
                  <c:pt idx="36">
                    <c:v>Carlin Demke</c:v>
                  </c:pt>
                  <c:pt idx="37">
                    <c:v>Caron Kolakovic</c:v>
                  </c:pt>
                  <c:pt idx="38">
                    <c:v>Charmane Heistermann</c:v>
                  </c:pt>
                  <c:pt idx="39">
                    <c:v>Cletus McGarahan </c:v>
                  </c:pt>
                  <c:pt idx="40">
                    <c:v>Collen Dunbleton</c:v>
                  </c:pt>
                  <c:pt idx="41">
                    <c:v>Crawford Scad</c:v>
                  </c:pt>
                  <c:pt idx="42">
                    <c:v>Daisie Dahlman</c:v>
                  </c:pt>
                  <c:pt idx="43">
                    <c:v>Daisie McNeice</c:v>
                  </c:pt>
                  <c:pt idx="44">
                    <c:v>Danica Nayshe</c:v>
                  </c:pt>
                  <c:pt idx="46">
                    <c:v>Dare Tully</c:v>
                  </c:pt>
                  <c:pt idx="47">
                    <c:v>Dave Lacoste</c:v>
                  </c:pt>
                  <c:pt idx="48">
                    <c:v>Dean Biggam</c:v>
                  </c:pt>
                  <c:pt idx="49">
                    <c:v>Debera Gow </c:v>
                  </c:pt>
                  <c:pt idx="50">
                    <c:v>Dell Molloy</c:v>
                  </c:pt>
                  <c:pt idx="51">
                    <c:v>Delphine Jewis</c:v>
                  </c:pt>
                  <c:pt idx="52">
                    <c:v>Dennison Crosswaite</c:v>
                  </c:pt>
                  <c:pt idx="53">
                    <c:v>Devinne Tuny</c:v>
                  </c:pt>
                  <c:pt idx="54">
                    <c:v>Doe Clubley</c:v>
                  </c:pt>
                  <c:pt idx="55">
                    <c:v>Dulce Colbeck</c:v>
                  </c:pt>
                  <c:pt idx="56">
                    <c:v>Dulsea Folkes</c:v>
                  </c:pt>
                  <c:pt idx="57">
                    <c:v>Easter Pyke</c:v>
                  </c:pt>
                  <c:pt idx="58">
                    <c:v>Eilis Pavlasek</c:v>
                  </c:pt>
                  <c:pt idx="59">
                    <c:v>Enoch Dowrey</c:v>
                  </c:pt>
                  <c:pt idx="60">
                    <c:v>Estell Kingsland</c:v>
                  </c:pt>
                  <c:pt idx="61">
                    <c:v>Evangelina Lergan</c:v>
                  </c:pt>
                  <c:pt idx="62">
                    <c:v>Ewart Hovel</c:v>
                  </c:pt>
                  <c:pt idx="63">
                    <c:v>Fanchon Furney</c:v>
                  </c:pt>
                  <c:pt idx="64">
                    <c:v>Faun Rickeard</c:v>
                  </c:pt>
                  <c:pt idx="65">
                    <c:v>Felice McMurty</c:v>
                  </c:pt>
                  <c:pt idx="66">
                    <c:v>Floyd  Cowgill</c:v>
                  </c:pt>
                  <c:pt idx="67">
                    <c:v>Frasier Straw</c:v>
                  </c:pt>
                  <c:pt idx="68">
                    <c:v>Freddy Linford</c:v>
                  </c:pt>
                  <c:pt idx="69">
                    <c:v>Genevra Friday</c:v>
                  </c:pt>
                  <c:pt idx="70">
                    <c:v>Giffer Berlin</c:v>
                  </c:pt>
                  <c:pt idx="71">
                    <c:v>Gilda Richen</c:v>
                  </c:pt>
                  <c:pt idx="72">
                    <c:v>Gilles Jaquet</c:v>
                  </c:pt>
                  <c:pt idx="73">
                    <c:v>Ginger  Myott</c:v>
                  </c:pt>
                  <c:pt idx="74">
                    <c:v>Gradey Litton</c:v>
                  </c:pt>
                  <c:pt idx="75">
                    <c:v>Grady Rochelle</c:v>
                  </c:pt>
                  <c:pt idx="76">
                    <c:v>Granny Spencelayh</c:v>
                  </c:pt>
                  <c:pt idx="77">
                    <c:v>Grazia Bunkle</c:v>
                  </c:pt>
                  <c:pt idx="78">
                    <c:v>Iain Wiburn</c:v>
                  </c:pt>
                  <c:pt idx="79">
                    <c:v>Ignacius Losel</c:v>
                  </c:pt>
                  <c:pt idx="80">
                    <c:v>Inge Creer</c:v>
                  </c:pt>
                  <c:pt idx="81">
                    <c:v>Inger Andriveaux</c:v>
                  </c:pt>
                  <c:pt idx="82">
                    <c:v>Inger Chapelhow</c:v>
                  </c:pt>
                  <c:pt idx="83">
                    <c:v>Isaak Rawne</c:v>
                  </c:pt>
                  <c:pt idx="84">
                    <c:v>Janina Wolverson</c:v>
                  </c:pt>
                  <c:pt idx="85">
                    <c:v>Jessica Callcott</c:v>
                  </c:pt>
                  <c:pt idx="86">
                    <c:v>Jo-anne Gobeau</c:v>
                  </c:pt>
                  <c:pt idx="87">
                    <c:v>Julietta Culross</c:v>
                  </c:pt>
                  <c:pt idx="88">
                    <c:v>Katya Hundy</c:v>
                  </c:pt>
                  <c:pt idx="89">
                    <c:v>Kellsie Waby</c:v>
                  </c:pt>
                  <c:pt idx="90">
                    <c:v>Layton Crayden</c:v>
                  </c:pt>
                  <c:pt idx="91">
                    <c:v>Leonidas Cavaney</c:v>
                  </c:pt>
                  <c:pt idx="92">
                    <c:v>Lezlie Philcott</c:v>
                  </c:pt>
                  <c:pt idx="93">
                    <c:v>Lincoln Cord</c:v>
                  </c:pt>
                  <c:pt idx="94">
                    <c:v>Lindy Guillet</c:v>
                  </c:pt>
                  <c:pt idx="95">
                    <c:v>Lion  Adcock</c:v>
                  </c:pt>
                  <c:pt idx="96">
                    <c:v>Lizzie Mullally</c:v>
                  </c:pt>
                  <c:pt idx="97">
                    <c:v>Mabel Orrow</c:v>
                  </c:pt>
                  <c:pt idx="98">
                    <c:v>Mackenzie Hannis</c:v>
                  </c:pt>
                  <c:pt idx="99">
                    <c:v>Magnum Locksley</c:v>
                  </c:pt>
                  <c:pt idx="100">
                    <c:v>Maible Azemar</c:v>
                  </c:pt>
                  <c:pt idx="101">
                    <c:v>Marissa Infante</c:v>
                  </c:pt>
                  <c:pt idx="102">
                    <c:v>Maritsa Marusic</c:v>
                  </c:pt>
                  <c:pt idx="103">
                    <c:v>Marline Wahncke</c:v>
                  </c:pt>
                  <c:pt idx="104">
                    <c:v>Marquita Liquorish</c:v>
                  </c:pt>
                  <c:pt idx="105">
                    <c:v>Matias Cormack </c:v>
                  </c:pt>
                  <c:pt idx="106">
                    <c:v>Michale Rolf</c:v>
                  </c:pt>
                  <c:pt idx="107">
                    <c:v>Mick Spraberry</c:v>
                  </c:pt>
                  <c:pt idx="108">
                    <c:v>Mickie Dagwell</c:v>
                  </c:pt>
                  <c:pt idx="109">
                    <c:v>Minerva Ricardot</c:v>
                  </c:pt>
                  <c:pt idx="110">
                    <c:v>Mollie  Hanway</c:v>
                  </c:pt>
                  <c:pt idx="111">
                    <c:v>Myrle Prandoni</c:v>
                  </c:pt>
                  <c:pt idx="112">
                    <c:v>Nananne Gehringer</c:v>
                  </c:pt>
                  <c:pt idx="113">
                    <c:v>Natalee Craiker</c:v>
                  </c:pt>
                  <c:pt idx="114">
                    <c:v>Nickolai  Artin</c:v>
                  </c:pt>
                  <c:pt idx="115">
                    <c:v>Northrop Reid</c:v>
                  </c:pt>
                  <c:pt idx="116">
                    <c:v>Oby Sorrel</c:v>
                  </c:pt>
                  <c:pt idx="117">
                    <c:v>Oona Donan</c:v>
                  </c:pt>
                  <c:pt idx="118">
                    <c:v>Orlando Gorstidge </c:v>
                  </c:pt>
                  <c:pt idx="119">
                    <c:v>Pearla  Beteriss</c:v>
                  </c:pt>
                  <c:pt idx="120">
                    <c:v>Renaldo Thomassin</c:v>
                  </c:pt>
                  <c:pt idx="121">
                    <c:v>Rhiamon Mollison</c:v>
                  </c:pt>
                  <c:pt idx="122">
                    <c:v>Riccardo Hagan</c:v>
                  </c:pt>
                  <c:pt idx="123">
                    <c:v>Richy Gray</c:v>
                  </c:pt>
                  <c:pt idx="124">
                    <c:v>Seward Kubera</c:v>
                  </c:pt>
                  <c:pt idx="125">
                    <c:v>Shaylyn Ransbury </c:v>
                  </c:pt>
                  <c:pt idx="126">
                    <c:v>Shellysheldon Mahady</c:v>
                  </c:pt>
                  <c:pt idx="127">
                    <c:v>Tabby  Astall</c:v>
                  </c:pt>
                  <c:pt idx="128">
                    <c:v>Tadio Audritt</c:v>
                  </c:pt>
                  <c:pt idx="129">
                    <c:v>Tallie Chaikovski</c:v>
                  </c:pt>
                  <c:pt idx="130">
                    <c:v>Thekla Lynnett</c:v>
                  </c:pt>
                  <c:pt idx="131">
                    <c:v>Thorvald Milliken</c:v>
                  </c:pt>
                  <c:pt idx="132">
                    <c:v>Tristam Cuming</c:v>
                  </c:pt>
                  <c:pt idx="133">
                    <c:v>Van Tuxwell</c:v>
                  </c:pt>
                  <c:pt idx="134">
                    <c:v>Vere Kulic</c:v>
                  </c:pt>
                  <c:pt idx="135">
                    <c:v>Verla Timmis</c:v>
                  </c:pt>
                  <c:pt idx="136">
                    <c:v>Vernor Atyea</c:v>
                  </c:pt>
                  <c:pt idx="137">
                    <c:v>Westbrook Brandino</c:v>
                  </c:pt>
                  <c:pt idx="138">
                    <c:v>Yanaton Wooster</c:v>
                  </c:pt>
                  <c:pt idx="139">
                    <c:v>Yvette  Bett</c:v>
                  </c:pt>
                </c:lvl>
              </c:multiLvlStrCache>
            </c:multiLvlStrRef>
          </c:cat>
          <c:val>
            <c:numRef>
              <c:f>Sheet3!$B$5:$B$284</c:f>
              <c:numCache>
                <c:formatCode>General</c:formatCode>
                <c:ptCount val="140"/>
                <c:pt idx="1">
                  <c:v>1</c:v>
                </c:pt>
                <c:pt idx="2">
                  <c:v>1</c:v>
                </c:pt>
                <c:pt idx="7">
                  <c:v>1</c:v>
                </c:pt>
                <c:pt idx="16">
                  <c:v>1</c:v>
                </c:pt>
                <c:pt idx="37">
                  <c:v>1</c:v>
                </c:pt>
                <c:pt idx="51">
                  <c:v>2</c:v>
                </c:pt>
                <c:pt idx="59">
                  <c:v>1</c:v>
                </c:pt>
                <c:pt idx="63">
                  <c:v>1</c:v>
                </c:pt>
                <c:pt idx="72">
                  <c:v>1</c:v>
                </c:pt>
                <c:pt idx="74">
                  <c:v>1</c:v>
                </c:pt>
                <c:pt idx="75">
                  <c:v>1</c:v>
                </c:pt>
                <c:pt idx="81">
                  <c:v>1</c:v>
                </c:pt>
                <c:pt idx="91">
                  <c:v>1</c:v>
                </c:pt>
                <c:pt idx="127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Business Development</c:v>
                </c:pt>
              </c:strCache>
            </c:strRef>
          </c:tx>
          <c:cat>
            <c:multiLvlStrRef>
              <c:f>Sheet3!$A$5:$A$284</c:f>
              <c:multiLvlStrCache>
                <c:ptCount val="140"/>
                <c:lvl>
                  <c:pt idx="0">
                    <c:v>TN01912</c:v>
                  </c:pt>
                  <c:pt idx="1">
                    <c:v>PR01956</c:v>
                  </c:pt>
                  <c:pt idx="2">
                    <c:v>PR00882</c:v>
                  </c:pt>
                  <c:pt idx="3">
                    <c:v>SQ01637</c:v>
                  </c:pt>
                  <c:pt idx="4">
                    <c:v>PR03980</c:v>
                  </c:pt>
                  <c:pt idx="5">
                    <c:v>SQ00612</c:v>
                  </c:pt>
                  <c:pt idx="6">
                    <c:v>SQ00450</c:v>
                  </c:pt>
                  <c:pt idx="7">
                    <c:v>SQ02223</c:v>
                  </c:pt>
                  <c:pt idx="8">
                    <c:v>PR04473</c:v>
                  </c:pt>
                  <c:pt idx="9">
                    <c:v>VT02532</c:v>
                  </c:pt>
                  <c:pt idx="10">
                    <c:v>PR01346</c:v>
                  </c:pt>
                  <c:pt idx="11">
                    <c:v>TN01876</c:v>
                  </c:pt>
                  <c:pt idx="12">
                    <c:v>SQ02559</c:v>
                  </c:pt>
                  <c:pt idx="13">
                    <c:v>SQ03546</c:v>
                  </c:pt>
                  <c:pt idx="14">
                    <c:v>VT02491</c:v>
                  </c:pt>
                  <c:pt idx="15">
                    <c:v>VT03421</c:v>
                  </c:pt>
                  <c:pt idx="16">
                    <c:v>TN01028</c:v>
                  </c:pt>
                  <c:pt idx="17">
                    <c:v>PR01951</c:v>
                  </c:pt>
                  <c:pt idx="18">
                    <c:v>PR02288</c:v>
                  </c:pt>
                  <c:pt idx="19">
                    <c:v>VT02319</c:v>
                  </c:pt>
                  <c:pt idx="20">
                    <c:v>TN01210</c:v>
                  </c:pt>
                  <c:pt idx="21">
                    <c:v>SQ00498</c:v>
                  </c:pt>
                  <c:pt idx="22">
                    <c:v>TN02496</c:v>
                  </c:pt>
                  <c:pt idx="23">
                    <c:v>SQ00914</c:v>
                  </c:pt>
                  <c:pt idx="24">
                    <c:v>PR00095</c:v>
                  </c:pt>
                  <c:pt idx="25">
                    <c:v>VT01684</c:v>
                  </c:pt>
                  <c:pt idx="26">
                    <c:v>TN00698</c:v>
                  </c:pt>
                  <c:pt idx="27">
                    <c:v>TN04058</c:v>
                  </c:pt>
                  <c:pt idx="28">
                    <c:v>SQ01283</c:v>
                  </c:pt>
                  <c:pt idx="29">
                    <c:v>PR02113</c:v>
                  </c:pt>
                  <c:pt idx="30">
                    <c:v>PR00419</c:v>
                  </c:pt>
                  <c:pt idx="31">
                    <c:v>VT01249</c:v>
                  </c:pt>
                  <c:pt idx="32">
                    <c:v>PR03844</c:v>
                  </c:pt>
                  <c:pt idx="33">
                    <c:v>SQ00960</c:v>
                  </c:pt>
                  <c:pt idx="34">
                    <c:v>TN00182</c:v>
                  </c:pt>
                  <c:pt idx="35">
                    <c:v>TN00735</c:v>
                  </c:pt>
                  <c:pt idx="36">
                    <c:v>SQ00022</c:v>
                  </c:pt>
                  <c:pt idx="37">
                    <c:v>SQ01519</c:v>
                  </c:pt>
                  <c:pt idx="38">
                    <c:v>VT01523</c:v>
                  </c:pt>
                  <c:pt idx="39">
                    <c:v>TN01281</c:v>
                  </c:pt>
                  <c:pt idx="40">
                    <c:v>SQ00144</c:v>
                  </c:pt>
                  <c:pt idx="41">
                    <c:v>TN03331</c:v>
                  </c:pt>
                  <c:pt idx="42">
                    <c:v>PR02603</c:v>
                  </c:pt>
                  <c:pt idx="43">
                    <c:v>PR00893</c:v>
                  </c:pt>
                  <c:pt idx="44">
                    <c:v>PR03158</c:v>
                  </c:pt>
                  <c:pt idx="45">
                    <c:v>SQ00841</c:v>
                  </c:pt>
                  <c:pt idx="46">
                    <c:v>TN03068</c:v>
                  </c:pt>
                  <c:pt idx="47">
                    <c:v>SQ02051</c:v>
                  </c:pt>
                  <c:pt idx="48">
                    <c:v>TN00890</c:v>
                  </c:pt>
                  <c:pt idx="49">
                    <c:v>TN03032</c:v>
                  </c:pt>
                  <c:pt idx="50">
                    <c:v>VT04984</c:v>
                  </c:pt>
                  <c:pt idx="51">
                    <c:v>VT02374</c:v>
                  </c:pt>
                  <c:pt idx="52">
                    <c:v>SQ01395</c:v>
                  </c:pt>
                  <c:pt idx="53">
                    <c:v>VT02539</c:v>
                  </c:pt>
                  <c:pt idx="54">
                    <c:v>TN03169</c:v>
                  </c:pt>
                  <c:pt idx="55">
                    <c:v>VT03993</c:v>
                  </c:pt>
                  <c:pt idx="56">
                    <c:v>TN00727</c:v>
                  </c:pt>
                  <c:pt idx="57">
                    <c:v>SQ03626</c:v>
                  </c:pt>
                  <c:pt idx="58">
                    <c:v>PR02010</c:v>
                  </c:pt>
                  <c:pt idx="59">
                    <c:v>PR01211</c:v>
                  </c:pt>
                  <c:pt idx="60">
                    <c:v>PR03034</c:v>
                  </c:pt>
                  <c:pt idx="61">
                    <c:v>VT02417</c:v>
                  </c:pt>
                  <c:pt idx="62">
                    <c:v>VT04093</c:v>
                  </c:pt>
                  <c:pt idx="63">
                    <c:v>PR02140</c:v>
                  </c:pt>
                  <c:pt idx="64">
                    <c:v>SQ01026</c:v>
                  </c:pt>
                  <c:pt idx="65">
                    <c:v>SQ03350</c:v>
                  </c:pt>
                  <c:pt idx="66">
                    <c:v>VT03500</c:v>
                  </c:pt>
                  <c:pt idx="67">
                    <c:v>SQ01697</c:v>
                  </c:pt>
                  <c:pt idx="68">
                    <c:v>VT01803</c:v>
                  </c:pt>
                  <c:pt idx="69">
                    <c:v>PR01662</c:v>
                  </c:pt>
                  <c:pt idx="70">
                    <c:v>PR04446</c:v>
                  </c:pt>
                  <c:pt idx="71">
                    <c:v>SQ04960</c:v>
                  </c:pt>
                  <c:pt idx="72">
                    <c:v>VT01610</c:v>
                  </c:pt>
                  <c:pt idx="73">
                    <c:v>VT01740</c:v>
                  </c:pt>
                  <c:pt idx="74">
                    <c:v>SQ03321</c:v>
                  </c:pt>
                  <c:pt idx="75">
                    <c:v>TN02570</c:v>
                  </c:pt>
                  <c:pt idx="76">
                    <c:v>TN01340</c:v>
                  </c:pt>
                  <c:pt idx="77">
                    <c:v>TN00129</c:v>
                  </c:pt>
                  <c:pt idx="78">
                    <c:v>TN02883</c:v>
                  </c:pt>
                  <c:pt idx="79">
                    <c:v>VT02663</c:v>
                  </c:pt>
                  <c:pt idx="80">
                    <c:v>SQ03024</c:v>
                  </c:pt>
                  <c:pt idx="81">
                    <c:v>SQ03476</c:v>
                  </c:pt>
                  <c:pt idx="82">
                    <c:v>PR00916</c:v>
                  </c:pt>
                  <c:pt idx="83">
                    <c:v>PR02782</c:v>
                  </c:pt>
                  <c:pt idx="84">
                    <c:v>TN03575</c:v>
                  </c:pt>
                  <c:pt idx="85">
                    <c:v>SQ01854</c:v>
                  </c:pt>
                  <c:pt idx="86">
                    <c:v>TN00214</c:v>
                  </c:pt>
                  <c:pt idx="87">
                    <c:v>SQ01402</c:v>
                  </c:pt>
                  <c:pt idx="88">
                    <c:v>TN01632</c:v>
                  </c:pt>
                  <c:pt idx="89">
                    <c:v>TN03210</c:v>
                  </c:pt>
                  <c:pt idx="90">
                    <c:v>SQ01998</c:v>
                  </c:pt>
                  <c:pt idx="91">
                    <c:v>VT03849</c:v>
                  </c:pt>
                  <c:pt idx="92">
                    <c:v>SQ01962</c:v>
                  </c:pt>
                  <c:pt idx="93">
                    <c:v>TN00227</c:v>
                  </c:pt>
                  <c:pt idx="94">
                    <c:v>VT01893</c:v>
                  </c:pt>
                  <c:pt idx="95">
                    <c:v>PR00576</c:v>
                  </c:pt>
                  <c:pt idx="96">
                    <c:v>TN02667</c:v>
                  </c:pt>
                  <c:pt idx="97">
                    <c:v>SQ01829</c:v>
                  </c:pt>
                  <c:pt idx="98">
                    <c:v>TN02749</c:v>
                  </c:pt>
                  <c:pt idx="99">
                    <c:v>VT00578</c:v>
                  </c:pt>
                  <c:pt idx="100">
                    <c:v>VT00017</c:v>
                  </c:pt>
                  <c:pt idx="101">
                    <c:v>VT04137</c:v>
                  </c:pt>
                  <c:pt idx="102">
                    <c:v>TN00464</c:v>
                  </c:pt>
                  <c:pt idx="103">
                    <c:v>TN04101</c:v>
                  </c:pt>
                  <c:pt idx="104">
                    <c:v>PR00210</c:v>
                  </c:pt>
                  <c:pt idx="105">
                    <c:v>SQ02246</c:v>
                  </c:pt>
                  <c:pt idx="106">
                    <c:v>VT04028</c:v>
                  </c:pt>
                  <c:pt idx="107">
                    <c:v>SQ04612</c:v>
                  </c:pt>
                  <c:pt idx="108">
                    <c:v>SQ02525</c:v>
                  </c:pt>
                  <c:pt idx="109">
                    <c:v>PR00147</c:v>
                  </c:pt>
                  <c:pt idx="110">
                    <c:v>PR01159</c:v>
                  </c:pt>
                  <c:pt idx="111">
                    <c:v>PR03445</c:v>
                  </c:pt>
                  <c:pt idx="112">
                    <c:v>PR04601</c:v>
                  </c:pt>
                  <c:pt idx="113">
                    <c:v>SQ04603</c:v>
                  </c:pt>
                  <c:pt idx="114">
                    <c:v>VT04681</c:v>
                  </c:pt>
                  <c:pt idx="115">
                    <c:v>VT02118</c:v>
                  </c:pt>
                  <c:pt idx="116">
                    <c:v>VT03988</c:v>
                  </c:pt>
                  <c:pt idx="117">
                    <c:v>PR04686</c:v>
                  </c:pt>
                  <c:pt idx="118">
                    <c:v>SQ00360</c:v>
                  </c:pt>
                  <c:pt idx="119">
                    <c:v>SQ04598</c:v>
                  </c:pt>
                  <c:pt idx="120">
                    <c:v>VT03537</c:v>
                  </c:pt>
                  <c:pt idx="121">
                    <c:v>VT02260</c:v>
                  </c:pt>
                  <c:pt idx="122">
                    <c:v>SQ01177</c:v>
                  </c:pt>
                  <c:pt idx="123">
                    <c:v>VT03701</c:v>
                  </c:pt>
                  <c:pt idx="124">
                    <c:v>TN03416</c:v>
                  </c:pt>
                  <c:pt idx="125">
                    <c:v>TN04246</c:v>
                  </c:pt>
                  <c:pt idx="126">
                    <c:v>VT02801</c:v>
                  </c:pt>
                  <c:pt idx="127">
                    <c:v>VT01092</c:v>
                  </c:pt>
                  <c:pt idx="128">
                    <c:v>TN04428</c:v>
                  </c:pt>
                  <c:pt idx="129">
                    <c:v>VT03307</c:v>
                  </c:pt>
                  <c:pt idx="130">
                    <c:v>VT02313</c:v>
                  </c:pt>
                  <c:pt idx="131">
                    <c:v>TN02798</c:v>
                  </c:pt>
                  <c:pt idx="132">
                    <c:v>TN04740</c:v>
                  </c:pt>
                  <c:pt idx="133">
                    <c:v>PR04380</c:v>
                  </c:pt>
                  <c:pt idx="134">
                    <c:v>PR03804</c:v>
                  </c:pt>
                  <c:pt idx="135">
                    <c:v>SQ00691</c:v>
                  </c:pt>
                  <c:pt idx="136">
                    <c:v>PR02208</c:v>
                  </c:pt>
                  <c:pt idx="137">
                    <c:v>SQ01620</c:v>
                  </c:pt>
                  <c:pt idx="138">
                    <c:v>SQ04488</c:v>
                  </c:pt>
                  <c:pt idx="139">
                    <c:v>VT04627</c:v>
                  </c:pt>
                </c:lvl>
                <c:lvl>
                  <c:pt idx="0">
                    <c:v> Fred Dudeney</c:v>
                  </c:pt>
                  <c:pt idx="1">
                    <c:v> Jamesy O'Ferris</c:v>
                  </c:pt>
                  <c:pt idx="2">
                    <c:v> Jill Shipsey</c:v>
                  </c:pt>
                  <c:pt idx="3">
                    <c:v> Joaquin McVitty</c:v>
                  </c:pt>
                  <c:pt idx="4">
                    <c:v> Kath Bletsoe</c:v>
                  </c:pt>
                  <c:pt idx="5">
                    <c:v> Leena Bruckshaw</c:v>
                  </c:pt>
                  <c:pt idx="6">
                    <c:v> Louise Lamming</c:v>
                  </c:pt>
                  <c:pt idx="7">
                    <c:v> Pippy Shepperd</c:v>
                  </c:pt>
                  <c:pt idx="8">
                    <c:v> Wyn Treadger</c:v>
                  </c:pt>
                  <c:pt idx="9">
                    <c:v>Adey Ryal</c:v>
                  </c:pt>
                  <c:pt idx="10">
                    <c:v>Adolph McNalley</c:v>
                  </c:pt>
                  <c:pt idx="11">
                    <c:v>Aileen McCritchie</c:v>
                  </c:pt>
                  <c:pt idx="12">
                    <c:v>Aldrich  Glenny</c:v>
                  </c:pt>
                  <c:pt idx="13">
                    <c:v>Alexandros Rackley</c:v>
                  </c:pt>
                  <c:pt idx="14">
                    <c:v>Alexis Gotfrey</c:v>
                  </c:pt>
                  <c:pt idx="15">
                    <c:v>Alic Bagg</c:v>
                  </c:pt>
                  <c:pt idx="16">
                    <c:v>Alicea Pudsall</c:v>
                  </c:pt>
                  <c:pt idx="17">
                    <c:v>Aloise MacCathay </c:v>
                  </c:pt>
                  <c:pt idx="18">
                    <c:v>Althea  Bronger</c:v>
                  </c:pt>
                  <c:pt idx="19">
                    <c:v>Aluin Churly</c:v>
                  </c:pt>
                  <c:pt idx="20">
                    <c:v>Alyosha Riquet</c:v>
                  </c:pt>
                  <c:pt idx="21">
                    <c:v>Amery Ofer</c:v>
                  </c:pt>
                  <c:pt idx="22">
                    <c:v>Anjanette Ferre</c:v>
                  </c:pt>
                  <c:pt idx="23">
                    <c:v>Ansley Gounel</c:v>
                  </c:pt>
                  <c:pt idx="24">
                    <c:v>Ardella Dyment</c:v>
                  </c:pt>
                  <c:pt idx="25">
                    <c:v>Audry Yu</c:v>
                  </c:pt>
                  <c:pt idx="26">
                    <c:v>Barbara-anne Kenchington</c:v>
                  </c:pt>
                  <c:pt idx="27">
                    <c:v>Bari Toffano</c:v>
                  </c:pt>
                  <c:pt idx="28">
                    <c:v>Barr Faughny</c:v>
                  </c:pt>
                  <c:pt idx="29">
                    <c:v>Beverie Moffet</c:v>
                  </c:pt>
                  <c:pt idx="30">
                    <c:v>Billi Fellgate</c:v>
                  </c:pt>
                  <c:pt idx="31">
                    <c:v>Brendan  Edgeller</c:v>
                  </c:pt>
                  <c:pt idx="32">
                    <c:v>Brose MacCorkell</c:v>
                  </c:pt>
                  <c:pt idx="33">
                    <c:v>Calvin O'Carroll</c:v>
                  </c:pt>
                  <c:pt idx="34">
                    <c:v>Camilla Castle</c:v>
                  </c:pt>
                  <c:pt idx="35">
                    <c:v>Caresa Christer</c:v>
                  </c:pt>
                  <c:pt idx="36">
                    <c:v>Carlin Demke</c:v>
                  </c:pt>
                  <c:pt idx="37">
                    <c:v>Caron Kolakovic</c:v>
                  </c:pt>
                  <c:pt idx="38">
                    <c:v>Charmane Heistermann</c:v>
                  </c:pt>
                  <c:pt idx="39">
                    <c:v>Cletus McGarahan </c:v>
                  </c:pt>
                  <c:pt idx="40">
                    <c:v>Collen Dunbleton</c:v>
                  </c:pt>
                  <c:pt idx="41">
                    <c:v>Crawford Scad</c:v>
                  </c:pt>
                  <c:pt idx="42">
                    <c:v>Daisie Dahlman</c:v>
                  </c:pt>
                  <c:pt idx="43">
                    <c:v>Daisie McNeice</c:v>
                  </c:pt>
                  <c:pt idx="44">
                    <c:v>Danica Nayshe</c:v>
                  </c:pt>
                  <c:pt idx="46">
                    <c:v>Dare Tully</c:v>
                  </c:pt>
                  <c:pt idx="47">
                    <c:v>Dave Lacoste</c:v>
                  </c:pt>
                  <c:pt idx="48">
                    <c:v>Dean Biggam</c:v>
                  </c:pt>
                  <c:pt idx="49">
                    <c:v>Debera Gow </c:v>
                  </c:pt>
                  <c:pt idx="50">
                    <c:v>Dell Molloy</c:v>
                  </c:pt>
                  <c:pt idx="51">
                    <c:v>Delphine Jewis</c:v>
                  </c:pt>
                  <c:pt idx="52">
                    <c:v>Dennison Crosswaite</c:v>
                  </c:pt>
                  <c:pt idx="53">
                    <c:v>Devinne Tuny</c:v>
                  </c:pt>
                  <c:pt idx="54">
                    <c:v>Doe Clubley</c:v>
                  </c:pt>
                  <c:pt idx="55">
                    <c:v>Dulce Colbeck</c:v>
                  </c:pt>
                  <c:pt idx="56">
                    <c:v>Dulsea Folkes</c:v>
                  </c:pt>
                  <c:pt idx="57">
                    <c:v>Easter Pyke</c:v>
                  </c:pt>
                  <c:pt idx="58">
                    <c:v>Eilis Pavlasek</c:v>
                  </c:pt>
                  <c:pt idx="59">
                    <c:v>Enoch Dowrey</c:v>
                  </c:pt>
                  <c:pt idx="60">
                    <c:v>Estell Kingsland</c:v>
                  </c:pt>
                  <c:pt idx="61">
                    <c:v>Evangelina Lergan</c:v>
                  </c:pt>
                  <c:pt idx="62">
                    <c:v>Ewart Hovel</c:v>
                  </c:pt>
                  <c:pt idx="63">
                    <c:v>Fanchon Furney</c:v>
                  </c:pt>
                  <c:pt idx="64">
                    <c:v>Faun Rickeard</c:v>
                  </c:pt>
                  <c:pt idx="65">
                    <c:v>Felice McMurty</c:v>
                  </c:pt>
                  <c:pt idx="66">
                    <c:v>Floyd  Cowgill</c:v>
                  </c:pt>
                  <c:pt idx="67">
                    <c:v>Frasier Straw</c:v>
                  </c:pt>
                  <c:pt idx="68">
                    <c:v>Freddy Linford</c:v>
                  </c:pt>
                  <c:pt idx="69">
                    <c:v>Genevra Friday</c:v>
                  </c:pt>
                  <c:pt idx="70">
                    <c:v>Giffer Berlin</c:v>
                  </c:pt>
                  <c:pt idx="71">
                    <c:v>Gilda Richen</c:v>
                  </c:pt>
                  <c:pt idx="72">
                    <c:v>Gilles Jaquet</c:v>
                  </c:pt>
                  <c:pt idx="73">
                    <c:v>Ginger  Myott</c:v>
                  </c:pt>
                  <c:pt idx="74">
                    <c:v>Gradey Litton</c:v>
                  </c:pt>
                  <c:pt idx="75">
                    <c:v>Grady Rochelle</c:v>
                  </c:pt>
                  <c:pt idx="76">
                    <c:v>Granny Spencelayh</c:v>
                  </c:pt>
                  <c:pt idx="77">
                    <c:v>Grazia Bunkle</c:v>
                  </c:pt>
                  <c:pt idx="78">
                    <c:v>Iain Wiburn</c:v>
                  </c:pt>
                  <c:pt idx="79">
                    <c:v>Ignacius Losel</c:v>
                  </c:pt>
                  <c:pt idx="80">
                    <c:v>Inge Creer</c:v>
                  </c:pt>
                  <c:pt idx="81">
                    <c:v>Inger Andriveaux</c:v>
                  </c:pt>
                  <c:pt idx="82">
                    <c:v>Inger Chapelhow</c:v>
                  </c:pt>
                  <c:pt idx="83">
                    <c:v>Isaak Rawne</c:v>
                  </c:pt>
                  <c:pt idx="84">
                    <c:v>Janina Wolverson</c:v>
                  </c:pt>
                  <c:pt idx="85">
                    <c:v>Jessica Callcott</c:v>
                  </c:pt>
                  <c:pt idx="86">
                    <c:v>Jo-anne Gobeau</c:v>
                  </c:pt>
                  <c:pt idx="87">
                    <c:v>Julietta Culross</c:v>
                  </c:pt>
                  <c:pt idx="88">
                    <c:v>Katya Hundy</c:v>
                  </c:pt>
                  <c:pt idx="89">
                    <c:v>Kellsie Waby</c:v>
                  </c:pt>
                  <c:pt idx="90">
                    <c:v>Layton Crayden</c:v>
                  </c:pt>
                  <c:pt idx="91">
                    <c:v>Leonidas Cavaney</c:v>
                  </c:pt>
                  <c:pt idx="92">
                    <c:v>Lezlie Philcott</c:v>
                  </c:pt>
                  <c:pt idx="93">
                    <c:v>Lincoln Cord</c:v>
                  </c:pt>
                  <c:pt idx="94">
                    <c:v>Lindy Guillet</c:v>
                  </c:pt>
                  <c:pt idx="95">
                    <c:v>Lion  Adcock</c:v>
                  </c:pt>
                  <c:pt idx="96">
                    <c:v>Lizzie Mullally</c:v>
                  </c:pt>
                  <c:pt idx="97">
                    <c:v>Mabel Orrow</c:v>
                  </c:pt>
                  <c:pt idx="98">
                    <c:v>Mackenzie Hannis</c:v>
                  </c:pt>
                  <c:pt idx="99">
                    <c:v>Magnum Locksley</c:v>
                  </c:pt>
                  <c:pt idx="100">
                    <c:v>Maible Azemar</c:v>
                  </c:pt>
                  <c:pt idx="101">
                    <c:v>Marissa Infante</c:v>
                  </c:pt>
                  <c:pt idx="102">
                    <c:v>Maritsa Marusic</c:v>
                  </c:pt>
                  <c:pt idx="103">
                    <c:v>Marline Wahncke</c:v>
                  </c:pt>
                  <c:pt idx="104">
                    <c:v>Marquita Liquorish</c:v>
                  </c:pt>
                  <c:pt idx="105">
                    <c:v>Matias Cormack </c:v>
                  </c:pt>
                  <c:pt idx="106">
                    <c:v>Michale Rolf</c:v>
                  </c:pt>
                  <c:pt idx="107">
                    <c:v>Mick Spraberry</c:v>
                  </c:pt>
                  <c:pt idx="108">
                    <c:v>Mickie Dagwell</c:v>
                  </c:pt>
                  <c:pt idx="109">
                    <c:v>Minerva Ricardot</c:v>
                  </c:pt>
                  <c:pt idx="110">
                    <c:v>Mollie  Hanway</c:v>
                  </c:pt>
                  <c:pt idx="111">
                    <c:v>Myrle Prandoni</c:v>
                  </c:pt>
                  <c:pt idx="112">
                    <c:v>Nananne Gehringer</c:v>
                  </c:pt>
                  <c:pt idx="113">
                    <c:v>Natalee Craiker</c:v>
                  </c:pt>
                  <c:pt idx="114">
                    <c:v>Nickolai  Artin</c:v>
                  </c:pt>
                  <c:pt idx="115">
                    <c:v>Northrop Reid</c:v>
                  </c:pt>
                  <c:pt idx="116">
                    <c:v>Oby Sorrel</c:v>
                  </c:pt>
                  <c:pt idx="117">
                    <c:v>Oona Donan</c:v>
                  </c:pt>
                  <c:pt idx="118">
                    <c:v>Orlando Gorstidge </c:v>
                  </c:pt>
                  <c:pt idx="119">
                    <c:v>Pearla  Beteriss</c:v>
                  </c:pt>
                  <c:pt idx="120">
                    <c:v>Renaldo Thomassin</c:v>
                  </c:pt>
                  <c:pt idx="121">
                    <c:v>Rhiamon Mollison</c:v>
                  </c:pt>
                  <c:pt idx="122">
                    <c:v>Riccardo Hagan</c:v>
                  </c:pt>
                  <c:pt idx="123">
                    <c:v>Richy Gray</c:v>
                  </c:pt>
                  <c:pt idx="124">
                    <c:v>Seward Kubera</c:v>
                  </c:pt>
                  <c:pt idx="125">
                    <c:v>Shaylyn Ransbury </c:v>
                  </c:pt>
                  <c:pt idx="126">
                    <c:v>Shellysheldon Mahady</c:v>
                  </c:pt>
                  <c:pt idx="127">
                    <c:v>Tabby  Astall</c:v>
                  </c:pt>
                  <c:pt idx="128">
                    <c:v>Tadio Audritt</c:v>
                  </c:pt>
                  <c:pt idx="129">
                    <c:v>Tallie Chaikovski</c:v>
                  </c:pt>
                  <c:pt idx="130">
                    <c:v>Thekla Lynnett</c:v>
                  </c:pt>
                  <c:pt idx="131">
                    <c:v>Thorvald Milliken</c:v>
                  </c:pt>
                  <c:pt idx="132">
                    <c:v>Tristam Cuming</c:v>
                  </c:pt>
                  <c:pt idx="133">
                    <c:v>Van Tuxwell</c:v>
                  </c:pt>
                  <c:pt idx="134">
                    <c:v>Vere Kulic</c:v>
                  </c:pt>
                  <c:pt idx="135">
                    <c:v>Verla Timmis</c:v>
                  </c:pt>
                  <c:pt idx="136">
                    <c:v>Vernor Atyea</c:v>
                  </c:pt>
                  <c:pt idx="137">
                    <c:v>Westbrook Brandino</c:v>
                  </c:pt>
                  <c:pt idx="138">
                    <c:v>Yanaton Wooster</c:v>
                  </c:pt>
                  <c:pt idx="139">
                    <c:v>Yvette  Bett</c:v>
                  </c:pt>
                </c:lvl>
              </c:multiLvlStrCache>
            </c:multiLvlStrRef>
          </c:cat>
          <c:val>
            <c:numRef>
              <c:f>Sheet3!$C$5:$C$284</c:f>
              <c:numCache>
                <c:formatCode>General</c:formatCode>
                <c:ptCount val="140"/>
                <c:pt idx="8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2</c:v>
                </c:pt>
                <c:pt idx="24">
                  <c:v>1</c:v>
                </c:pt>
                <c:pt idx="30">
                  <c:v>1</c:v>
                </c:pt>
                <c:pt idx="36">
                  <c:v>1</c:v>
                </c:pt>
                <c:pt idx="38">
                  <c:v>1</c:v>
                </c:pt>
                <c:pt idx="46">
                  <c:v>1</c:v>
                </c:pt>
                <c:pt idx="67">
                  <c:v>1</c:v>
                </c:pt>
                <c:pt idx="88">
                  <c:v>1</c:v>
                </c:pt>
                <c:pt idx="117">
                  <c:v>1</c:v>
                </c:pt>
                <c:pt idx="120">
                  <c:v>1</c:v>
                </c:pt>
                <c:pt idx="131">
                  <c:v>1</c:v>
                </c:pt>
                <c:pt idx="133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Engineering</c:v>
                </c:pt>
              </c:strCache>
            </c:strRef>
          </c:tx>
          <c:cat>
            <c:multiLvlStrRef>
              <c:f>Sheet3!$A$5:$A$284</c:f>
              <c:multiLvlStrCache>
                <c:ptCount val="140"/>
                <c:lvl>
                  <c:pt idx="0">
                    <c:v>TN01912</c:v>
                  </c:pt>
                  <c:pt idx="1">
                    <c:v>PR01956</c:v>
                  </c:pt>
                  <c:pt idx="2">
                    <c:v>PR00882</c:v>
                  </c:pt>
                  <c:pt idx="3">
                    <c:v>SQ01637</c:v>
                  </c:pt>
                  <c:pt idx="4">
                    <c:v>PR03980</c:v>
                  </c:pt>
                  <c:pt idx="5">
                    <c:v>SQ00612</c:v>
                  </c:pt>
                  <c:pt idx="6">
                    <c:v>SQ00450</c:v>
                  </c:pt>
                  <c:pt idx="7">
                    <c:v>SQ02223</c:v>
                  </c:pt>
                  <c:pt idx="8">
                    <c:v>PR04473</c:v>
                  </c:pt>
                  <c:pt idx="9">
                    <c:v>VT02532</c:v>
                  </c:pt>
                  <c:pt idx="10">
                    <c:v>PR01346</c:v>
                  </c:pt>
                  <c:pt idx="11">
                    <c:v>TN01876</c:v>
                  </c:pt>
                  <c:pt idx="12">
                    <c:v>SQ02559</c:v>
                  </c:pt>
                  <c:pt idx="13">
                    <c:v>SQ03546</c:v>
                  </c:pt>
                  <c:pt idx="14">
                    <c:v>VT02491</c:v>
                  </c:pt>
                  <c:pt idx="15">
                    <c:v>VT03421</c:v>
                  </c:pt>
                  <c:pt idx="16">
                    <c:v>TN01028</c:v>
                  </c:pt>
                  <c:pt idx="17">
                    <c:v>PR01951</c:v>
                  </c:pt>
                  <c:pt idx="18">
                    <c:v>PR02288</c:v>
                  </c:pt>
                  <c:pt idx="19">
                    <c:v>VT02319</c:v>
                  </c:pt>
                  <c:pt idx="20">
                    <c:v>TN01210</c:v>
                  </c:pt>
                  <c:pt idx="21">
                    <c:v>SQ00498</c:v>
                  </c:pt>
                  <c:pt idx="22">
                    <c:v>TN02496</c:v>
                  </c:pt>
                  <c:pt idx="23">
                    <c:v>SQ00914</c:v>
                  </c:pt>
                  <c:pt idx="24">
                    <c:v>PR00095</c:v>
                  </c:pt>
                  <c:pt idx="25">
                    <c:v>VT01684</c:v>
                  </c:pt>
                  <c:pt idx="26">
                    <c:v>TN00698</c:v>
                  </c:pt>
                  <c:pt idx="27">
                    <c:v>TN04058</c:v>
                  </c:pt>
                  <c:pt idx="28">
                    <c:v>SQ01283</c:v>
                  </c:pt>
                  <c:pt idx="29">
                    <c:v>PR02113</c:v>
                  </c:pt>
                  <c:pt idx="30">
                    <c:v>PR00419</c:v>
                  </c:pt>
                  <c:pt idx="31">
                    <c:v>VT01249</c:v>
                  </c:pt>
                  <c:pt idx="32">
                    <c:v>PR03844</c:v>
                  </c:pt>
                  <c:pt idx="33">
                    <c:v>SQ00960</c:v>
                  </c:pt>
                  <c:pt idx="34">
                    <c:v>TN00182</c:v>
                  </c:pt>
                  <c:pt idx="35">
                    <c:v>TN00735</c:v>
                  </c:pt>
                  <c:pt idx="36">
                    <c:v>SQ00022</c:v>
                  </c:pt>
                  <c:pt idx="37">
                    <c:v>SQ01519</c:v>
                  </c:pt>
                  <c:pt idx="38">
                    <c:v>VT01523</c:v>
                  </c:pt>
                  <c:pt idx="39">
                    <c:v>TN01281</c:v>
                  </c:pt>
                  <c:pt idx="40">
                    <c:v>SQ00144</c:v>
                  </c:pt>
                  <c:pt idx="41">
                    <c:v>TN03331</c:v>
                  </c:pt>
                  <c:pt idx="42">
                    <c:v>PR02603</c:v>
                  </c:pt>
                  <c:pt idx="43">
                    <c:v>PR00893</c:v>
                  </c:pt>
                  <c:pt idx="44">
                    <c:v>PR03158</c:v>
                  </c:pt>
                  <c:pt idx="45">
                    <c:v>SQ00841</c:v>
                  </c:pt>
                  <c:pt idx="46">
                    <c:v>TN03068</c:v>
                  </c:pt>
                  <c:pt idx="47">
                    <c:v>SQ02051</c:v>
                  </c:pt>
                  <c:pt idx="48">
                    <c:v>TN00890</c:v>
                  </c:pt>
                  <c:pt idx="49">
                    <c:v>TN03032</c:v>
                  </c:pt>
                  <c:pt idx="50">
                    <c:v>VT04984</c:v>
                  </c:pt>
                  <c:pt idx="51">
                    <c:v>VT02374</c:v>
                  </c:pt>
                  <c:pt idx="52">
                    <c:v>SQ01395</c:v>
                  </c:pt>
                  <c:pt idx="53">
                    <c:v>VT02539</c:v>
                  </c:pt>
                  <c:pt idx="54">
                    <c:v>TN03169</c:v>
                  </c:pt>
                  <c:pt idx="55">
                    <c:v>VT03993</c:v>
                  </c:pt>
                  <c:pt idx="56">
                    <c:v>TN00727</c:v>
                  </c:pt>
                  <c:pt idx="57">
                    <c:v>SQ03626</c:v>
                  </c:pt>
                  <c:pt idx="58">
                    <c:v>PR02010</c:v>
                  </c:pt>
                  <c:pt idx="59">
                    <c:v>PR01211</c:v>
                  </c:pt>
                  <c:pt idx="60">
                    <c:v>PR03034</c:v>
                  </c:pt>
                  <c:pt idx="61">
                    <c:v>VT02417</c:v>
                  </c:pt>
                  <c:pt idx="62">
                    <c:v>VT04093</c:v>
                  </c:pt>
                  <c:pt idx="63">
                    <c:v>PR02140</c:v>
                  </c:pt>
                  <c:pt idx="64">
                    <c:v>SQ01026</c:v>
                  </c:pt>
                  <c:pt idx="65">
                    <c:v>SQ03350</c:v>
                  </c:pt>
                  <c:pt idx="66">
                    <c:v>VT03500</c:v>
                  </c:pt>
                  <c:pt idx="67">
                    <c:v>SQ01697</c:v>
                  </c:pt>
                  <c:pt idx="68">
                    <c:v>VT01803</c:v>
                  </c:pt>
                  <c:pt idx="69">
                    <c:v>PR01662</c:v>
                  </c:pt>
                  <c:pt idx="70">
                    <c:v>PR04446</c:v>
                  </c:pt>
                  <c:pt idx="71">
                    <c:v>SQ04960</c:v>
                  </c:pt>
                  <c:pt idx="72">
                    <c:v>VT01610</c:v>
                  </c:pt>
                  <c:pt idx="73">
                    <c:v>VT01740</c:v>
                  </c:pt>
                  <c:pt idx="74">
                    <c:v>SQ03321</c:v>
                  </c:pt>
                  <c:pt idx="75">
                    <c:v>TN02570</c:v>
                  </c:pt>
                  <c:pt idx="76">
                    <c:v>TN01340</c:v>
                  </c:pt>
                  <c:pt idx="77">
                    <c:v>TN00129</c:v>
                  </c:pt>
                  <c:pt idx="78">
                    <c:v>TN02883</c:v>
                  </c:pt>
                  <c:pt idx="79">
                    <c:v>VT02663</c:v>
                  </c:pt>
                  <c:pt idx="80">
                    <c:v>SQ03024</c:v>
                  </c:pt>
                  <c:pt idx="81">
                    <c:v>SQ03476</c:v>
                  </c:pt>
                  <c:pt idx="82">
                    <c:v>PR00916</c:v>
                  </c:pt>
                  <c:pt idx="83">
                    <c:v>PR02782</c:v>
                  </c:pt>
                  <c:pt idx="84">
                    <c:v>TN03575</c:v>
                  </c:pt>
                  <c:pt idx="85">
                    <c:v>SQ01854</c:v>
                  </c:pt>
                  <c:pt idx="86">
                    <c:v>TN00214</c:v>
                  </c:pt>
                  <c:pt idx="87">
                    <c:v>SQ01402</c:v>
                  </c:pt>
                  <c:pt idx="88">
                    <c:v>TN01632</c:v>
                  </c:pt>
                  <c:pt idx="89">
                    <c:v>TN03210</c:v>
                  </c:pt>
                  <c:pt idx="90">
                    <c:v>SQ01998</c:v>
                  </c:pt>
                  <c:pt idx="91">
                    <c:v>VT03849</c:v>
                  </c:pt>
                  <c:pt idx="92">
                    <c:v>SQ01962</c:v>
                  </c:pt>
                  <c:pt idx="93">
                    <c:v>TN00227</c:v>
                  </c:pt>
                  <c:pt idx="94">
                    <c:v>VT01893</c:v>
                  </c:pt>
                  <c:pt idx="95">
                    <c:v>PR00576</c:v>
                  </c:pt>
                  <c:pt idx="96">
                    <c:v>TN02667</c:v>
                  </c:pt>
                  <c:pt idx="97">
                    <c:v>SQ01829</c:v>
                  </c:pt>
                  <c:pt idx="98">
                    <c:v>TN02749</c:v>
                  </c:pt>
                  <c:pt idx="99">
                    <c:v>VT00578</c:v>
                  </c:pt>
                  <c:pt idx="100">
                    <c:v>VT00017</c:v>
                  </c:pt>
                  <c:pt idx="101">
                    <c:v>VT04137</c:v>
                  </c:pt>
                  <c:pt idx="102">
                    <c:v>TN00464</c:v>
                  </c:pt>
                  <c:pt idx="103">
                    <c:v>TN04101</c:v>
                  </c:pt>
                  <c:pt idx="104">
                    <c:v>PR00210</c:v>
                  </c:pt>
                  <c:pt idx="105">
                    <c:v>SQ02246</c:v>
                  </c:pt>
                  <c:pt idx="106">
                    <c:v>VT04028</c:v>
                  </c:pt>
                  <c:pt idx="107">
                    <c:v>SQ04612</c:v>
                  </c:pt>
                  <c:pt idx="108">
                    <c:v>SQ02525</c:v>
                  </c:pt>
                  <c:pt idx="109">
                    <c:v>PR00147</c:v>
                  </c:pt>
                  <c:pt idx="110">
                    <c:v>PR01159</c:v>
                  </c:pt>
                  <c:pt idx="111">
                    <c:v>PR03445</c:v>
                  </c:pt>
                  <c:pt idx="112">
                    <c:v>PR04601</c:v>
                  </c:pt>
                  <c:pt idx="113">
                    <c:v>SQ04603</c:v>
                  </c:pt>
                  <c:pt idx="114">
                    <c:v>VT04681</c:v>
                  </c:pt>
                  <c:pt idx="115">
                    <c:v>VT02118</c:v>
                  </c:pt>
                  <c:pt idx="116">
                    <c:v>VT03988</c:v>
                  </c:pt>
                  <c:pt idx="117">
                    <c:v>PR04686</c:v>
                  </c:pt>
                  <c:pt idx="118">
                    <c:v>SQ00360</c:v>
                  </c:pt>
                  <c:pt idx="119">
                    <c:v>SQ04598</c:v>
                  </c:pt>
                  <c:pt idx="120">
                    <c:v>VT03537</c:v>
                  </c:pt>
                  <c:pt idx="121">
                    <c:v>VT02260</c:v>
                  </c:pt>
                  <c:pt idx="122">
                    <c:v>SQ01177</c:v>
                  </c:pt>
                  <c:pt idx="123">
                    <c:v>VT03701</c:v>
                  </c:pt>
                  <c:pt idx="124">
                    <c:v>TN03416</c:v>
                  </c:pt>
                  <c:pt idx="125">
                    <c:v>TN04246</c:v>
                  </c:pt>
                  <c:pt idx="126">
                    <c:v>VT02801</c:v>
                  </c:pt>
                  <c:pt idx="127">
                    <c:v>VT01092</c:v>
                  </c:pt>
                  <c:pt idx="128">
                    <c:v>TN04428</c:v>
                  </c:pt>
                  <c:pt idx="129">
                    <c:v>VT03307</c:v>
                  </c:pt>
                  <c:pt idx="130">
                    <c:v>VT02313</c:v>
                  </c:pt>
                  <c:pt idx="131">
                    <c:v>TN02798</c:v>
                  </c:pt>
                  <c:pt idx="132">
                    <c:v>TN04740</c:v>
                  </c:pt>
                  <c:pt idx="133">
                    <c:v>PR04380</c:v>
                  </c:pt>
                  <c:pt idx="134">
                    <c:v>PR03804</c:v>
                  </c:pt>
                  <c:pt idx="135">
                    <c:v>SQ00691</c:v>
                  </c:pt>
                  <c:pt idx="136">
                    <c:v>PR02208</c:v>
                  </c:pt>
                  <c:pt idx="137">
                    <c:v>SQ01620</c:v>
                  </c:pt>
                  <c:pt idx="138">
                    <c:v>SQ04488</c:v>
                  </c:pt>
                  <c:pt idx="139">
                    <c:v>VT04627</c:v>
                  </c:pt>
                </c:lvl>
                <c:lvl>
                  <c:pt idx="0">
                    <c:v> Fred Dudeney</c:v>
                  </c:pt>
                  <c:pt idx="1">
                    <c:v> Jamesy O'Ferris</c:v>
                  </c:pt>
                  <c:pt idx="2">
                    <c:v> Jill Shipsey</c:v>
                  </c:pt>
                  <c:pt idx="3">
                    <c:v> Joaquin McVitty</c:v>
                  </c:pt>
                  <c:pt idx="4">
                    <c:v> Kath Bletsoe</c:v>
                  </c:pt>
                  <c:pt idx="5">
                    <c:v> Leena Bruckshaw</c:v>
                  </c:pt>
                  <c:pt idx="6">
                    <c:v> Louise Lamming</c:v>
                  </c:pt>
                  <c:pt idx="7">
                    <c:v> Pippy Shepperd</c:v>
                  </c:pt>
                  <c:pt idx="8">
                    <c:v> Wyn Treadger</c:v>
                  </c:pt>
                  <c:pt idx="9">
                    <c:v>Adey Ryal</c:v>
                  </c:pt>
                  <c:pt idx="10">
                    <c:v>Adolph McNalley</c:v>
                  </c:pt>
                  <c:pt idx="11">
                    <c:v>Aileen McCritchie</c:v>
                  </c:pt>
                  <c:pt idx="12">
                    <c:v>Aldrich  Glenny</c:v>
                  </c:pt>
                  <c:pt idx="13">
                    <c:v>Alexandros Rackley</c:v>
                  </c:pt>
                  <c:pt idx="14">
                    <c:v>Alexis Gotfrey</c:v>
                  </c:pt>
                  <c:pt idx="15">
                    <c:v>Alic Bagg</c:v>
                  </c:pt>
                  <c:pt idx="16">
                    <c:v>Alicea Pudsall</c:v>
                  </c:pt>
                  <c:pt idx="17">
                    <c:v>Aloise MacCathay </c:v>
                  </c:pt>
                  <c:pt idx="18">
                    <c:v>Althea  Bronger</c:v>
                  </c:pt>
                  <c:pt idx="19">
                    <c:v>Aluin Churly</c:v>
                  </c:pt>
                  <c:pt idx="20">
                    <c:v>Alyosha Riquet</c:v>
                  </c:pt>
                  <c:pt idx="21">
                    <c:v>Amery Ofer</c:v>
                  </c:pt>
                  <c:pt idx="22">
                    <c:v>Anjanette Ferre</c:v>
                  </c:pt>
                  <c:pt idx="23">
                    <c:v>Ansley Gounel</c:v>
                  </c:pt>
                  <c:pt idx="24">
                    <c:v>Ardella Dyment</c:v>
                  </c:pt>
                  <c:pt idx="25">
                    <c:v>Audry Yu</c:v>
                  </c:pt>
                  <c:pt idx="26">
                    <c:v>Barbara-anne Kenchington</c:v>
                  </c:pt>
                  <c:pt idx="27">
                    <c:v>Bari Toffano</c:v>
                  </c:pt>
                  <c:pt idx="28">
                    <c:v>Barr Faughny</c:v>
                  </c:pt>
                  <c:pt idx="29">
                    <c:v>Beverie Moffet</c:v>
                  </c:pt>
                  <c:pt idx="30">
                    <c:v>Billi Fellgate</c:v>
                  </c:pt>
                  <c:pt idx="31">
                    <c:v>Brendan  Edgeller</c:v>
                  </c:pt>
                  <c:pt idx="32">
                    <c:v>Brose MacCorkell</c:v>
                  </c:pt>
                  <c:pt idx="33">
                    <c:v>Calvin O'Carroll</c:v>
                  </c:pt>
                  <c:pt idx="34">
                    <c:v>Camilla Castle</c:v>
                  </c:pt>
                  <c:pt idx="35">
                    <c:v>Caresa Christer</c:v>
                  </c:pt>
                  <c:pt idx="36">
                    <c:v>Carlin Demke</c:v>
                  </c:pt>
                  <c:pt idx="37">
                    <c:v>Caron Kolakovic</c:v>
                  </c:pt>
                  <c:pt idx="38">
                    <c:v>Charmane Heistermann</c:v>
                  </c:pt>
                  <c:pt idx="39">
                    <c:v>Cletus McGarahan </c:v>
                  </c:pt>
                  <c:pt idx="40">
                    <c:v>Collen Dunbleton</c:v>
                  </c:pt>
                  <c:pt idx="41">
                    <c:v>Crawford Scad</c:v>
                  </c:pt>
                  <c:pt idx="42">
                    <c:v>Daisie Dahlman</c:v>
                  </c:pt>
                  <c:pt idx="43">
                    <c:v>Daisie McNeice</c:v>
                  </c:pt>
                  <c:pt idx="44">
                    <c:v>Danica Nayshe</c:v>
                  </c:pt>
                  <c:pt idx="46">
                    <c:v>Dare Tully</c:v>
                  </c:pt>
                  <c:pt idx="47">
                    <c:v>Dave Lacoste</c:v>
                  </c:pt>
                  <c:pt idx="48">
                    <c:v>Dean Biggam</c:v>
                  </c:pt>
                  <c:pt idx="49">
                    <c:v>Debera Gow </c:v>
                  </c:pt>
                  <c:pt idx="50">
                    <c:v>Dell Molloy</c:v>
                  </c:pt>
                  <c:pt idx="51">
                    <c:v>Delphine Jewis</c:v>
                  </c:pt>
                  <c:pt idx="52">
                    <c:v>Dennison Crosswaite</c:v>
                  </c:pt>
                  <c:pt idx="53">
                    <c:v>Devinne Tuny</c:v>
                  </c:pt>
                  <c:pt idx="54">
                    <c:v>Doe Clubley</c:v>
                  </c:pt>
                  <c:pt idx="55">
                    <c:v>Dulce Colbeck</c:v>
                  </c:pt>
                  <c:pt idx="56">
                    <c:v>Dulsea Folkes</c:v>
                  </c:pt>
                  <c:pt idx="57">
                    <c:v>Easter Pyke</c:v>
                  </c:pt>
                  <c:pt idx="58">
                    <c:v>Eilis Pavlasek</c:v>
                  </c:pt>
                  <c:pt idx="59">
                    <c:v>Enoch Dowrey</c:v>
                  </c:pt>
                  <c:pt idx="60">
                    <c:v>Estell Kingsland</c:v>
                  </c:pt>
                  <c:pt idx="61">
                    <c:v>Evangelina Lergan</c:v>
                  </c:pt>
                  <c:pt idx="62">
                    <c:v>Ewart Hovel</c:v>
                  </c:pt>
                  <c:pt idx="63">
                    <c:v>Fanchon Furney</c:v>
                  </c:pt>
                  <c:pt idx="64">
                    <c:v>Faun Rickeard</c:v>
                  </c:pt>
                  <c:pt idx="65">
                    <c:v>Felice McMurty</c:v>
                  </c:pt>
                  <c:pt idx="66">
                    <c:v>Floyd  Cowgill</c:v>
                  </c:pt>
                  <c:pt idx="67">
                    <c:v>Frasier Straw</c:v>
                  </c:pt>
                  <c:pt idx="68">
                    <c:v>Freddy Linford</c:v>
                  </c:pt>
                  <c:pt idx="69">
                    <c:v>Genevra Friday</c:v>
                  </c:pt>
                  <c:pt idx="70">
                    <c:v>Giffer Berlin</c:v>
                  </c:pt>
                  <c:pt idx="71">
                    <c:v>Gilda Richen</c:v>
                  </c:pt>
                  <c:pt idx="72">
                    <c:v>Gilles Jaquet</c:v>
                  </c:pt>
                  <c:pt idx="73">
                    <c:v>Ginger  Myott</c:v>
                  </c:pt>
                  <c:pt idx="74">
                    <c:v>Gradey Litton</c:v>
                  </c:pt>
                  <c:pt idx="75">
                    <c:v>Grady Rochelle</c:v>
                  </c:pt>
                  <c:pt idx="76">
                    <c:v>Granny Spencelayh</c:v>
                  </c:pt>
                  <c:pt idx="77">
                    <c:v>Grazia Bunkle</c:v>
                  </c:pt>
                  <c:pt idx="78">
                    <c:v>Iain Wiburn</c:v>
                  </c:pt>
                  <c:pt idx="79">
                    <c:v>Ignacius Losel</c:v>
                  </c:pt>
                  <c:pt idx="80">
                    <c:v>Inge Creer</c:v>
                  </c:pt>
                  <c:pt idx="81">
                    <c:v>Inger Andriveaux</c:v>
                  </c:pt>
                  <c:pt idx="82">
                    <c:v>Inger Chapelhow</c:v>
                  </c:pt>
                  <c:pt idx="83">
                    <c:v>Isaak Rawne</c:v>
                  </c:pt>
                  <c:pt idx="84">
                    <c:v>Janina Wolverson</c:v>
                  </c:pt>
                  <c:pt idx="85">
                    <c:v>Jessica Callcott</c:v>
                  </c:pt>
                  <c:pt idx="86">
                    <c:v>Jo-anne Gobeau</c:v>
                  </c:pt>
                  <c:pt idx="87">
                    <c:v>Julietta Culross</c:v>
                  </c:pt>
                  <c:pt idx="88">
                    <c:v>Katya Hundy</c:v>
                  </c:pt>
                  <c:pt idx="89">
                    <c:v>Kellsie Waby</c:v>
                  </c:pt>
                  <c:pt idx="90">
                    <c:v>Layton Crayden</c:v>
                  </c:pt>
                  <c:pt idx="91">
                    <c:v>Leonidas Cavaney</c:v>
                  </c:pt>
                  <c:pt idx="92">
                    <c:v>Lezlie Philcott</c:v>
                  </c:pt>
                  <c:pt idx="93">
                    <c:v>Lincoln Cord</c:v>
                  </c:pt>
                  <c:pt idx="94">
                    <c:v>Lindy Guillet</c:v>
                  </c:pt>
                  <c:pt idx="95">
                    <c:v>Lion  Adcock</c:v>
                  </c:pt>
                  <c:pt idx="96">
                    <c:v>Lizzie Mullally</c:v>
                  </c:pt>
                  <c:pt idx="97">
                    <c:v>Mabel Orrow</c:v>
                  </c:pt>
                  <c:pt idx="98">
                    <c:v>Mackenzie Hannis</c:v>
                  </c:pt>
                  <c:pt idx="99">
                    <c:v>Magnum Locksley</c:v>
                  </c:pt>
                  <c:pt idx="100">
                    <c:v>Maible Azemar</c:v>
                  </c:pt>
                  <c:pt idx="101">
                    <c:v>Marissa Infante</c:v>
                  </c:pt>
                  <c:pt idx="102">
                    <c:v>Maritsa Marusic</c:v>
                  </c:pt>
                  <c:pt idx="103">
                    <c:v>Marline Wahncke</c:v>
                  </c:pt>
                  <c:pt idx="104">
                    <c:v>Marquita Liquorish</c:v>
                  </c:pt>
                  <c:pt idx="105">
                    <c:v>Matias Cormack </c:v>
                  </c:pt>
                  <c:pt idx="106">
                    <c:v>Michale Rolf</c:v>
                  </c:pt>
                  <c:pt idx="107">
                    <c:v>Mick Spraberry</c:v>
                  </c:pt>
                  <c:pt idx="108">
                    <c:v>Mickie Dagwell</c:v>
                  </c:pt>
                  <c:pt idx="109">
                    <c:v>Minerva Ricardot</c:v>
                  </c:pt>
                  <c:pt idx="110">
                    <c:v>Mollie  Hanway</c:v>
                  </c:pt>
                  <c:pt idx="111">
                    <c:v>Myrle Prandoni</c:v>
                  </c:pt>
                  <c:pt idx="112">
                    <c:v>Nananne Gehringer</c:v>
                  </c:pt>
                  <c:pt idx="113">
                    <c:v>Natalee Craiker</c:v>
                  </c:pt>
                  <c:pt idx="114">
                    <c:v>Nickolai  Artin</c:v>
                  </c:pt>
                  <c:pt idx="115">
                    <c:v>Northrop Reid</c:v>
                  </c:pt>
                  <c:pt idx="116">
                    <c:v>Oby Sorrel</c:v>
                  </c:pt>
                  <c:pt idx="117">
                    <c:v>Oona Donan</c:v>
                  </c:pt>
                  <c:pt idx="118">
                    <c:v>Orlando Gorstidge </c:v>
                  </c:pt>
                  <c:pt idx="119">
                    <c:v>Pearla  Beteriss</c:v>
                  </c:pt>
                  <c:pt idx="120">
                    <c:v>Renaldo Thomassin</c:v>
                  </c:pt>
                  <c:pt idx="121">
                    <c:v>Rhiamon Mollison</c:v>
                  </c:pt>
                  <c:pt idx="122">
                    <c:v>Riccardo Hagan</c:v>
                  </c:pt>
                  <c:pt idx="123">
                    <c:v>Richy Gray</c:v>
                  </c:pt>
                  <c:pt idx="124">
                    <c:v>Seward Kubera</c:v>
                  </c:pt>
                  <c:pt idx="125">
                    <c:v>Shaylyn Ransbury </c:v>
                  </c:pt>
                  <c:pt idx="126">
                    <c:v>Shellysheldon Mahady</c:v>
                  </c:pt>
                  <c:pt idx="127">
                    <c:v>Tabby  Astall</c:v>
                  </c:pt>
                  <c:pt idx="128">
                    <c:v>Tadio Audritt</c:v>
                  </c:pt>
                  <c:pt idx="129">
                    <c:v>Tallie Chaikovski</c:v>
                  </c:pt>
                  <c:pt idx="130">
                    <c:v>Thekla Lynnett</c:v>
                  </c:pt>
                  <c:pt idx="131">
                    <c:v>Thorvald Milliken</c:v>
                  </c:pt>
                  <c:pt idx="132">
                    <c:v>Tristam Cuming</c:v>
                  </c:pt>
                  <c:pt idx="133">
                    <c:v>Van Tuxwell</c:v>
                  </c:pt>
                  <c:pt idx="134">
                    <c:v>Vere Kulic</c:v>
                  </c:pt>
                  <c:pt idx="135">
                    <c:v>Verla Timmis</c:v>
                  </c:pt>
                  <c:pt idx="136">
                    <c:v>Vernor Atyea</c:v>
                  </c:pt>
                  <c:pt idx="137">
                    <c:v>Westbrook Brandino</c:v>
                  </c:pt>
                  <c:pt idx="138">
                    <c:v>Yanaton Wooster</c:v>
                  </c:pt>
                  <c:pt idx="139">
                    <c:v>Yvette  Bett</c:v>
                  </c:pt>
                </c:lvl>
              </c:multiLvlStrCache>
            </c:multiLvlStrRef>
          </c:cat>
          <c:val>
            <c:numRef>
              <c:f>Sheet3!$D$5:$D$284</c:f>
              <c:numCache>
                <c:formatCode>General</c:formatCode>
                <c:ptCount val="140"/>
                <c:pt idx="14">
                  <c:v>1</c:v>
                </c:pt>
                <c:pt idx="39">
                  <c:v>1</c:v>
                </c:pt>
                <c:pt idx="40">
                  <c:v>1</c:v>
                </c:pt>
                <c:pt idx="50">
                  <c:v>1</c:v>
                </c:pt>
                <c:pt idx="53">
                  <c:v>1</c:v>
                </c:pt>
                <c:pt idx="108">
                  <c:v>1</c:v>
                </c:pt>
                <c:pt idx="124">
                  <c:v>1</c:v>
                </c:pt>
              </c:numCache>
            </c:numRef>
          </c:val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Human Resources</c:v>
                </c:pt>
              </c:strCache>
            </c:strRef>
          </c:tx>
          <c:cat>
            <c:multiLvlStrRef>
              <c:f>Sheet3!$A$5:$A$284</c:f>
              <c:multiLvlStrCache>
                <c:ptCount val="140"/>
                <c:lvl>
                  <c:pt idx="0">
                    <c:v>TN01912</c:v>
                  </c:pt>
                  <c:pt idx="1">
                    <c:v>PR01956</c:v>
                  </c:pt>
                  <c:pt idx="2">
                    <c:v>PR00882</c:v>
                  </c:pt>
                  <c:pt idx="3">
                    <c:v>SQ01637</c:v>
                  </c:pt>
                  <c:pt idx="4">
                    <c:v>PR03980</c:v>
                  </c:pt>
                  <c:pt idx="5">
                    <c:v>SQ00612</c:v>
                  </c:pt>
                  <c:pt idx="6">
                    <c:v>SQ00450</c:v>
                  </c:pt>
                  <c:pt idx="7">
                    <c:v>SQ02223</c:v>
                  </c:pt>
                  <c:pt idx="8">
                    <c:v>PR04473</c:v>
                  </c:pt>
                  <c:pt idx="9">
                    <c:v>VT02532</c:v>
                  </c:pt>
                  <c:pt idx="10">
                    <c:v>PR01346</c:v>
                  </c:pt>
                  <c:pt idx="11">
                    <c:v>TN01876</c:v>
                  </c:pt>
                  <c:pt idx="12">
                    <c:v>SQ02559</c:v>
                  </c:pt>
                  <c:pt idx="13">
                    <c:v>SQ03546</c:v>
                  </c:pt>
                  <c:pt idx="14">
                    <c:v>VT02491</c:v>
                  </c:pt>
                  <c:pt idx="15">
                    <c:v>VT03421</c:v>
                  </c:pt>
                  <c:pt idx="16">
                    <c:v>TN01028</c:v>
                  </c:pt>
                  <c:pt idx="17">
                    <c:v>PR01951</c:v>
                  </c:pt>
                  <c:pt idx="18">
                    <c:v>PR02288</c:v>
                  </c:pt>
                  <c:pt idx="19">
                    <c:v>VT02319</c:v>
                  </c:pt>
                  <c:pt idx="20">
                    <c:v>TN01210</c:v>
                  </c:pt>
                  <c:pt idx="21">
                    <c:v>SQ00498</c:v>
                  </c:pt>
                  <c:pt idx="22">
                    <c:v>TN02496</c:v>
                  </c:pt>
                  <c:pt idx="23">
                    <c:v>SQ00914</c:v>
                  </c:pt>
                  <c:pt idx="24">
                    <c:v>PR00095</c:v>
                  </c:pt>
                  <c:pt idx="25">
                    <c:v>VT01684</c:v>
                  </c:pt>
                  <c:pt idx="26">
                    <c:v>TN00698</c:v>
                  </c:pt>
                  <c:pt idx="27">
                    <c:v>TN04058</c:v>
                  </c:pt>
                  <c:pt idx="28">
                    <c:v>SQ01283</c:v>
                  </c:pt>
                  <c:pt idx="29">
                    <c:v>PR02113</c:v>
                  </c:pt>
                  <c:pt idx="30">
                    <c:v>PR00419</c:v>
                  </c:pt>
                  <c:pt idx="31">
                    <c:v>VT01249</c:v>
                  </c:pt>
                  <c:pt idx="32">
                    <c:v>PR03844</c:v>
                  </c:pt>
                  <c:pt idx="33">
                    <c:v>SQ00960</c:v>
                  </c:pt>
                  <c:pt idx="34">
                    <c:v>TN00182</c:v>
                  </c:pt>
                  <c:pt idx="35">
                    <c:v>TN00735</c:v>
                  </c:pt>
                  <c:pt idx="36">
                    <c:v>SQ00022</c:v>
                  </c:pt>
                  <c:pt idx="37">
                    <c:v>SQ01519</c:v>
                  </c:pt>
                  <c:pt idx="38">
                    <c:v>VT01523</c:v>
                  </c:pt>
                  <c:pt idx="39">
                    <c:v>TN01281</c:v>
                  </c:pt>
                  <c:pt idx="40">
                    <c:v>SQ00144</c:v>
                  </c:pt>
                  <c:pt idx="41">
                    <c:v>TN03331</c:v>
                  </c:pt>
                  <c:pt idx="42">
                    <c:v>PR02603</c:v>
                  </c:pt>
                  <c:pt idx="43">
                    <c:v>PR00893</c:v>
                  </c:pt>
                  <c:pt idx="44">
                    <c:v>PR03158</c:v>
                  </c:pt>
                  <c:pt idx="45">
                    <c:v>SQ00841</c:v>
                  </c:pt>
                  <c:pt idx="46">
                    <c:v>TN03068</c:v>
                  </c:pt>
                  <c:pt idx="47">
                    <c:v>SQ02051</c:v>
                  </c:pt>
                  <c:pt idx="48">
                    <c:v>TN00890</c:v>
                  </c:pt>
                  <c:pt idx="49">
                    <c:v>TN03032</c:v>
                  </c:pt>
                  <c:pt idx="50">
                    <c:v>VT04984</c:v>
                  </c:pt>
                  <c:pt idx="51">
                    <c:v>VT02374</c:v>
                  </c:pt>
                  <c:pt idx="52">
                    <c:v>SQ01395</c:v>
                  </c:pt>
                  <c:pt idx="53">
                    <c:v>VT02539</c:v>
                  </c:pt>
                  <c:pt idx="54">
                    <c:v>TN03169</c:v>
                  </c:pt>
                  <c:pt idx="55">
                    <c:v>VT03993</c:v>
                  </c:pt>
                  <c:pt idx="56">
                    <c:v>TN00727</c:v>
                  </c:pt>
                  <c:pt idx="57">
                    <c:v>SQ03626</c:v>
                  </c:pt>
                  <c:pt idx="58">
                    <c:v>PR02010</c:v>
                  </c:pt>
                  <c:pt idx="59">
                    <c:v>PR01211</c:v>
                  </c:pt>
                  <c:pt idx="60">
                    <c:v>PR03034</c:v>
                  </c:pt>
                  <c:pt idx="61">
                    <c:v>VT02417</c:v>
                  </c:pt>
                  <c:pt idx="62">
                    <c:v>VT04093</c:v>
                  </c:pt>
                  <c:pt idx="63">
                    <c:v>PR02140</c:v>
                  </c:pt>
                  <c:pt idx="64">
                    <c:v>SQ01026</c:v>
                  </c:pt>
                  <c:pt idx="65">
                    <c:v>SQ03350</c:v>
                  </c:pt>
                  <c:pt idx="66">
                    <c:v>VT03500</c:v>
                  </c:pt>
                  <c:pt idx="67">
                    <c:v>SQ01697</c:v>
                  </c:pt>
                  <c:pt idx="68">
                    <c:v>VT01803</c:v>
                  </c:pt>
                  <c:pt idx="69">
                    <c:v>PR01662</c:v>
                  </c:pt>
                  <c:pt idx="70">
                    <c:v>PR04446</c:v>
                  </c:pt>
                  <c:pt idx="71">
                    <c:v>SQ04960</c:v>
                  </c:pt>
                  <c:pt idx="72">
                    <c:v>VT01610</c:v>
                  </c:pt>
                  <c:pt idx="73">
                    <c:v>VT01740</c:v>
                  </c:pt>
                  <c:pt idx="74">
                    <c:v>SQ03321</c:v>
                  </c:pt>
                  <c:pt idx="75">
                    <c:v>TN02570</c:v>
                  </c:pt>
                  <c:pt idx="76">
                    <c:v>TN01340</c:v>
                  </c:pt>
                  <c:pt idx="77">
                    <c:v>TN00129</c:v>
                  </c:pt>
                  <c:pt idx="78">
                    <c:v>TN02883</c:v>
                  </c:pt>
                  <c:pt idx="79">
                    <c:v>VT02663</c:v>
                  </c:pt>
                  <c:pt idx="80">
                    <c:v>SQ03024</c:v>
                  </c:pt>
                  <c:pt idx="81">
                    <c:v>SQ03476</c:v>
                  </c:pt>
                  <c:pt idx="82">
                    <c:v>PR00916</c:v>
                  </c:pt>
                  <c:pt idx="83">
                    <c:v>PR02782</c:v>
                  </c:pt>
                  <c:pt idx="84">
                    <c:v>TN03575</c:v>
                  </c:pt>
                  <c:pt idx="85">
                    <c:v>SQ01854</c:v>
                  </c:pt>
                  <c:pt idx="86">
                    <c:v>TN00214</c:v>
                  </c:pt>
                  <c:pt idx="87">
                    <c:v>SQ01402</c:v>
                  </c:pt>
                  <c:pt idx="88">
                    <c:v>TN01632</c:v>
                  </c:pt>
                  <c:pt idx="89">
                    <c:v>TN03210</c:v>
                  </c:pt>
                  <c:pt idx="90">
                    <c:v>SQ01998</c:v>
                  </c:pt>
                  <c:pt idx="91">
                    <c:v>VT03849</c:v>
                  </c:pt>
                  <c:pt idx="92">
                    <c:v>SQ01962</c:v>
                  </c:pt>
                  <c:pt idx="93">
                    <c:v>TN00227</c:v>
                  </c:pt>
                  <c:pt idx="94">
                    <c:v>VT01893</c:v>
                  </c:pt>
                  <c:pt idx="95">
                    <c:v>PR00576</c:v>
                  </c:pt>
                  <c:pt idx="96">
                    <c:v>TN02667</c:v>
                  </c:pt>
                  <c:pt idx="97">
                    <c:v>SQ01829</c:v>
                  </c:pt>
                  <c:pt idx="98">
                    <c:v>TN02749</c:v>
                  </c:pt>
                  <c:pt idx="99">
                    <c:v>VT00578</c:v>
                  </c:pt>
                  <c:pt idx="100">
                    <c:v>VT00017</c:v>
                  </c:pt>
                  <c:pt idx="101">
                    <c:v>VT04137</c:v>
                  </c:pt>
                  <c:pt idx="102">
                    <c:v>TN00464</c:v>
                  </c:pt>
                  <c:pt idx="103">
                    <c:v>TN04101</c:v>
                  </c:pt>
                  <c:pt idx="104">
                    <c:v>PR00210</c:v>
                  </c:pt>
                  <c:pt idx="105">
                    <c:v>SQ02246</c:v>
                  </c:pt>
                  <c:pt idx="106">
                    <c:v>VT04028</c:v>
                  </c:pt>
                  <c:pt idx="107">
                    <c:v>SQ04612</c:v>
                  </c:pt>
                  <c:pt idx="108">
                    <c:v>SQ02525</c:v>
                  </c:pt>
                  <c:pt idx="109">
                    <c:v>PR00147</c:v>
                  </c:pt>
                  <c:pt idx="110">
                    <c:v>PR01159</c:v>
                  </c:pt>
                  <c:pt idx="111">
                    <c:v>PR03445</c:v>
                  </c:pt>
                  <c:pt idx="112">
                    <c:v>PR04601</c:v>
                  </c:pt>
                  <c:pt idx="113">
                    <c:v>SQ04603</c:v>
                  </c:pt>
                  <c:pt idx="114">
                    <c:v>VT04681</c:v>
                  </c:pt>
                  <c:pt idx="115">
                    <c:v>VT02118</c:v>
                  </c:pt>
                  <c:pt idx="116">
                    <c:v>VT03988</c:v>
                  </c:pt>
                  <c:pt idx="117">
                    <c:v>PR04686</c:v>
                  </c:pt>
                  <c:pt idx="118">
                    <c:v>SQ00360</c:v>
                  </c:pt>
                  <c:pt idx="119">
                    <c:v>SQ04598</c:v>
                  </c:pt>
                  <c:pt idx="120">
                    <c:v>VT03537</c:v>
                  </c:pt>
                  <c:pt idx="121">
                    <c:v>VT02260</c:v>
                  </c:pt>
                  <c:pt idx="122">
                    <c:v>SQ01177</c:v>
                  </c:pt>
                  <c:pt idx="123">
                    <c:v>VT03701</c:v>
                  </c:pt>
                  <c:pt idx="124">
                    <c:v>TN03416</c:v>
                  </c:pt>
                  <c:pt idx="125">
                    <c:v>TN04246</c:v>
                  </c:pt>
                  <c:pt idx="126">
                    <c:v>VT02801</c:v>
                  </c:pt>
                  <c:pt idx="127">
                    <c:v>VT01092</c:v>
                  </c:pt>
                  <c:pt idx="128">
                    <c:v>TN04428</c:v>
                  </c:pt>
                  <c:pt idx="129">
                    <c:v>VT03307</c:v>
                  </c:pt>
                  <c:pt idx="130">
                    <c:v>VT02313</c:v>
                  </c:pt>
                  <c:pt idx="131">
                    <c:v>TN02798</c:v>
                  </c:pt>
                  <c:pt idx="132">
                    <c:v>TN04740</c:v>
                  </c:pt>
                  <c:pt idx="133">
                    <c:v>PR04380</c:v>
                  </c:pt>
                  <c:pt idx="134">
                    <c:v>PR03804</c:v>
                  </c:pt>
                  <c:pt idx="135">
                    <c:v>SQ00691</c:v>
                  </c:pt>
                  <c:pt idx="136">
                    <c:v>PR02208</c:v>
                  </c:pt>
                  <c:pt idx="137">
                    <c:v>SQ01620</c:v>
                  </c:pt>
                  <c:pt idx="138">
                    <c:v>SQ04488</c:v>
                  </c:pt>
                  <c:pt idx="139">
                    <c:v>VT04627</c:v>
                  </c:pt>
                </c:lvl>
                <c:lvl>
                  <c:pt idx="0">
                    <c:v> Fred Dudeney</c:v>
                  </c:pt>
                  <c:pt idx="1">
                    <c:v> Jamesy O'Ferris</c:v>
                  </c:pt>
                  <c:pt idx="2">
                    <c:v> Jill Shipsey</c:v>
                  </c:pt>
                  <c:pt idx="3">
                    <c:v> Joaquin McVitty</c:v>
                  </c:pt>
                  <c:pt idx="4">
                    <c:v> Kath Bletsoe</c:v>
                  </c:pt>
                  <c:pt idx="5">
                    <c:v> Leena Bruckshaw</c:v>
                  </c:pt>
                  <c:pt idx="6">
                    <c:v> Louise Lamming</c:v>
                  </c:pt>
                  <c:pt idx="7">
                    <c:v> Pippy Shepperd</c:v>
                  </c:pt>
                  <c:pt idx="8">
                    <c:v> Wyn Treadger</c:v>
                  </c:pt>
                  <c:pt idx="9">
                    <c:v>Adey Ryal</c:v>
                  </c:pt>
                  <c:pt idx="10">
                    <c:v>Adolph McNalley</c:v>
                  </c:pt>
                  <c:pt idx="11">
                    <c:v>Aileen McCritchie</c:v>
                  </c:pt>
                  <c:pt idx="12">
                    <c:v>Aldrich  Glenny</c:v>
                  </c:pt>
                  <c:pt idx="13">
                    <c:v>Alexandros Rackley</c:v>
                  </c:pt>
                  <c:pt idx="14">
                    <c:v>Alexis Gotfrey</c:v>
                  </c:pt>
                  <c:pt idx="15">
                    <c:v>Alic Bagg</c:v>
                  </c:pt>
                  <c:pt idx="16">
                    <c:v>Alicea Pudsall</c:v>
                  </c:pt>
                  <c:pt idx="17">
                    <c:v>Aloise MacCathay </c:v>
                  </c:pt>
                  <c:pt idx="18">
                    <c:v>Althea  Bronger</c:v>
                  </c:pt>
                  <c:pt idx="19">
                    <c:v>Aluin Churly</c:v>
                  </c:pt>
                  <c:pt idx="20">
                    <c:v>Alyosha Riquet</c:v>
                  </c:pt>
                  <c:pt idx="21">
                    <c:v>Amery Ofer</c:v>
                  </c:pt>
                  <c:pt idx="22">
                    <c:v>Anjanette Ferre</c:v>
                  </c:pt>
                  <c:pt idx="23">
                    <c:v>Ansley Gounel</c:v>
                  </c:pt>
                  <c:pt idx="24">
                    <c:v>Ardella Dyment</c:v>
                  </c:pt>
                  <c:pt idx="25">
                    <c:v>Audry Yu</c:v>
                  </c:pt>
                  <c:pt idx="26">
                    <c:v>Barbara-anne Kenchington</c:v>
                  </c:pt>
                  <c:pt idx="27">
                    <c:v>Bari Toffano</c:v>
                  </c:pt>
                  <c:pt idx="28">
                    <c:v>Barr Faughny</c:v>
                  </c:pt>
                  <c:pt idx="29">
                    <c:v>Beverie Moffet</c:v>
                  </c:pt>
                  <c:pt idx="30">
                    <c:v>Billi Fellgate</c:v>
                  </c:pt>
                  <c:pt idx="31">
                    <c:v>Brendan  Edgeller</c:v>
                  </c:pt>
                  <c:pt idx="32">
                    <c:v>Brose MacCorkell</c:v>
                  </c:pt>
                  <c:pt idx="33">
                    <c:v>Calvin O'Carroll</c:v>
                  </c:pt>
                  <c:pt idx="34">
                    <c:v>Camilla Castle</c:v>
                  </c:pt>
                  <c:pt idx="35">
                    <c:v>Caresa Christer</c:v>
                  </c:pt>
                  <c:pt idx="36">
                    <c:v>Carlin Demke</c:v>
                  </c:pt>
                  <c:pt idx="37">
                    <c:v>Caron Kolakovic</c:v>
                  </c:pt>
                  <c:pt idx="38">
                    <c:v>Charmane Heistermann</c:v>
                  </c:pt>
                  <c:pt idx="39">
                    <c:v>Cletus McGarahan </c:v>
                  </c:pt>
                  <c:pt idx="40">
                    <c:v>Collen Dunbleton</c:v>
                  </c:pt>
                  <c:pt idx="41">
                    <c:v>Crawford Scad</c:v>
                  </c:pt>
                  <c:pt idx="42">
                    <c:v>Daisie Dahlman</c:v>
                  </c:pt>
                  <c:pt idx="43">
                    <c:v>Daisie McNeice</c:v>
                  </c:pt>
                  <c:pt idx="44">
                    <c:v>Danica Nayshe</c:v>
                  </c:pt>
                  <c:pt idx="46">
                    <c:v>Dare Tully</c:v>
                  </c:pt>
                  <c:pt idx="47">
                    <c:v>Dave Lacoste</c:v>
                  </c:pt>
                  <c:pt idx="48">
                    <c:v>Dean Biggam</c:v>
                  </c:pt>
                  <c:pt idx="49">
                    <c:v>Debera Gow </c:v>
                  </c:pt>
                  <c:pt idx="50">
                    <c:v>Dell Molloy</c:v>
                  </c:pt>
                  <c:pt idx="51">
                    <c:v>Delphine Jewis</c:v>
                  </c:pt>
                  <c:pt idx="52">
                    <c:v>Dennison Crosswaite</c:v>
                  </c:pt>
                  <c:pt idx="53">
                    <c:v>Devinne Tuny</c:v>
                  </c:pt>
                  <c:pt idx="54">
                    <c:v>Doe Clubley</c:v>
                  </c:pt>
                  <c:pt idx="55">
                    <c:v>Dulce Colbeck</c:v>
                  </c:pt>
                  <c:pt idx="56">
                    <c:v>Dulsea Folkes</c:v>
                  </c:pt>
                  <c:pt idx="57">
                    <c:v>Easter Pyke</c:v>
                  </c:pt>
                  <c:pt idx="58">
                    <c:v>Eilis Pavlasek</c:v>
                  </c:pt>
                  <c:pt idx="59">
                    <c:v>Enoch Dowrey</c:v>
                  </c:pt>
                  <c:pt idx="60">
                    <c:v>Estell Kingsland</c:v>
                  </c:pt>
                  <c:pt idx="61">
                    <c:v>Evangelina Lergan</c:v>
                  </c:pt>
                  <c:pt idx="62">
                    <c:v>Ewart Hovel</c:v>
                  </c:pt>
                  <c:pt idx="63">
                    <c:v>Fanchon Furney</c:v>
                  </c:pt>
                  <c:pt idx="64">
                    <c:v>Faun Rickeard</c:v>
                  </c:pt>
                  <c:pt idx="65">
                    <c:v>Felice McMurty</c:v>
                  </c:pt>
                  <c:pt idx="66">
                    <c:v>Floyd  Cowgill</c:v>
                  </c:pt>
                  <c:pt idx="67">
                    <c:v>Frasier Straw</c:v>
                  </c:pt>
                  <c:pt idx="68">
                    <c:v>Freddy Linford</c:v>
                  </c:pt>
                  <c:pt idx="69">
                    <c:v>Genevra Friday</c:v>
                  </c:pt>
                  <c:pt idx="70">
                    <c:v>Giffer Berlin</c:v>
                  </c:pt>
                  <c:pt idx="71">
                    <c:v>Gilda Richen</c:v>
                  </c:pt>
                  <c:pt idx="72">
                    <c:v>Gilles Jaquet</c:v>
                  </c:pt>
                  <c:pt idx="73">
                    <c:v>Ginger  Myott</c:v>
                  </c:pt>
                  <c:pt idx="74">
                    <c:v>Gradey Litton</c:v>
                  </c:pt>
                  <c:pt idx="75">
                    <c:v>Grady Rochelle</c:v>
                  </c:pt>
                  <c:pt idx="76">
                    <c:v>Granny Spencelayh</c:v>
                  </c:pt>
                  <c:pt idx="77">
                    <c:v>Grazia Bunkle</c:v>
                  </c:pt>
                  <c:pt idx="78">
                    <c:v>Iain Wiburn</c:v>
                  </c:pt>
                  <c:pt idx="79">
                    <c:v>Ignacius Losel</c:v>
                  </c:pt>
                  <c:pt idx="80">
                    <c:v>Inge Creer</c:v>
                  </c:pt>
                  <c:pt idx="81">
                    <c:v>Inger Andriveaux</c:v>
                  </c:pt>
                  <c:pt idx="82">
                    <c:v>Inger Chapelhow</c:v>
                  </c:pt>
                  <c:pt idx="83">
                    <c:v>Isaak Rawne</c:v>
                  </c:pt>
                  <c:pt idx="84">
                    <c:v>Janina Wolverson</c:v>
                  </c:pt>
                  <c:pt idx="85">
                    <c:v>Jessica Callcott</c:v>
                  </c:pt>
                  <c:pt idx="86">
                    <c:v>Jo-anne Gobeau</c:v>
                  </c:pt>
                  <c:pt idx="87">
                    <c:v>Julietta Culross</c:v>
                  </c:pt>
                  <c:pt idx="88">
                    <c:v>Katya Hundy</c:v>
                  </c:pt>
                  <c:pt idx="89">
                    <c:v>Kellsie Waby</c:v>
                  </c:pt>
                  <c:pt idx="90">
                    <c:v>Layton Crayden</c:v>
                  </c:pt>
                  <c:pt idx="91">
                    <c:v>Leonidas Cavaney</c:v>
                  </c:pt>
                  <c:pt idx="92">
                    <c:v>Lezlie Philcott</c:v>
                  </c:pt>
                  <c:pt idx="93">
                    <c:v>Lincoln Cord</c:v>
                  </c:pt>
                  <c:pt idx="94">
                    <c:v>Lindy Guillet</c:v>
                  </c:pt>
                  <c:pt idx="95">
                    <c:v>Lion  Adcock</c:v>
                  </c:pt>
                  <c:pt idx="96">
                    <c:v>Lizzie Mullally</c:v>
                  </c:pt>
                  <c:pt idx="97">
                    <c:v>Mabel Orrow</c:v>
                  </c:pt>
                  <c:pt idx="98">
                    <c:v>Mackenzie Hannis</c:v>
                  </c:pt>
                  <c:pt idx="99">
                    <c:v>Magnum Locksley</c:v>
                  </c:pt>
                  <c:pt idx="100">
                    <c:v>Maible Azemar</c:v>
                  </c:pt>
                  <c:pt idx="101">
                    <c:v>Marissa Infante</c:v>
                  </c:pt>
                  <c:pt idx="102">
                    <c:v>Maritsa Marusic</c:v>
                  </c:pt>
                  <c:pt idx="103">
                    <c:v>Marline Wahncke</c:v>
                  </c:pt>
                  <c:pt idx="104">
                    <c:v>Marquita Liquorish</c:v>
                  </c:pt>
                  <c:pt idx="105">
                    <c:v>Matias Cormack </c:v>
                  </c:pt>
                  <c:pt idx="106">
                    <c:v>Michale Rolf</c:v>
                  </c:pt>
                  <c:pt idx="107">
                    <c:v>Mick Spraberry</c:v>
                  </c:pt>
                  <c:pt idx="108">
                    <c:v>Mickie Dagwell</c:v>
                  </c:pt>
                  <c:pt idx="109">
                    <c:v>Minerva Ricardot</c:v>
                  </c:pt>
                  <c:pt idx="110">
                    <c:v>Mollie  Hanway</c:v>
                  </c:pt>
                  <c:pt idx="111">
                    <c:v>Myrle Prandoni</c:v>
                  </c:pt>
                  <c:pt idx="112">
                    <c:v>Nananne Gehringer</c:v>
                  </c:pt>
                  <c:pt idx="113">
                    <c:v>Natalee Craiker</c:v>
                  </c:pt>
                  <c:pt idx="114">
                    <c:v>Nickolai  Artin</c:v>
                  </c:pt>
                  <c:pt idx="115">
                    <c:v>Northrop Reid</c:v>
                  </c:pt>
                  <c:pt idx="116">
                    <c:v>Oby Sorrel</c:v>
                  </c:pt>
                  <c:pt idx="117">
                    <c:v>Oona Donan</c:v>
                  </c:pt>
                  <c:pt idx="118">
                    <c:v>Orlando Gorstidge </c:v>
                  </c:pt>
                  <c:pt idx="119">
                    <c:v>Pearla  Beteriss</c:v>
                  </c:pt>
                  <c:pt idx="120">
                    <c:v>Renaldo Thomassin</c:v>
                  </c:pt>
                  <c:pt idx="121">
                    <c:v>Rhiamon Mollison</c:v>
                  </c:pt>
                  <c:pt idx="122">
                    <c:v>Riccardo Hagan</c:v>
                  </c:pt>
                  <c:pt idx="123">
                    <c:v>Richy Gray</c:v>
                  </c:pt>
                  <c:pt idx="124">
                    <c:v>Seward Kubera</c:v>
                  </c:pt>
                  <c:pt idx="125">
                    <c:v>Shaylyn Ransbury </c:v>
                  </c:pt>
                  <c:pt idx="126">
                    <c:v>Shellysheldon Mahady</c:v>
                  </c:pt>
                  <c:pt idx="127">
                    <c:v>Tabby  Astall</c:v>
                  </c:pt>
                  <c:pt idx="128">
                    <c:v>Tadio Audritt</c:v>
                  </c:pt>
                  <c:pt idx="129">
                    <c:v>Tallie Chaikovski</c:v>
                  </c:pt>
                  <c:pt idx="130">
                    <c:v>Thekla Lynnett</c:v>
                  </c:pt>
                  <c:pt idx="131">
                    <c:v>Thorvald Milliken</c:v>
                  </c:pt>
                  <c:pt idx="132">
                    <c:v>Tristam Cuming</c:v>
                  </c:pt>
                  <c:pt idx="133">
                    <c:v>Van Tuxwell</c:v>
                  </c:pt>
                  <c:pt idx="134">
                    <c:v>Vere Kulic</c:v>
                  </c:pt>
                  <c:pt idx="135">
                    <c:v>Verla Timmis</c:v>
                  </c:pt>
                  <c:pt idx="136">
                    <c:v>Vernor Atyea</c:v>
                  </c:pt>
                  <c:pt idx="137">
                    <c:v>Westbrook Brandino</c:v>
                  </c:pt>
                  <c:pt idx="138">
                    <c:v>Yanaton Wooster</c:v>
                  </c:pt>
                  <c:pt idx="139">
                    <c:v>Yvette  Bett</c:v>
                  </c:pt>
                </c:lvl>
              </c:multiLvlStrCache>
            </c:multiLvlStrRef>
          </c:cat>
          <c:val>
            <c:numRef>
              <c:f>Sheet3!$E$5:$E$284</c:f>
              <c:numCache>
                <c:formatCode>General</c:formatCode>
                <c:ptCount val="140"/>
                <c:pt idx="22">
                  <c:v>1</c:v>
                </c:pt>
                <c:pt idx="32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55">
                  <c:v>1</c:v>
                </c:pt>
                <c:pt idx="122">
                  <c:v>1</c:v>
                </c:pt>
                <c:pt idx="128">
                  <c:v>1</c:v>
                </c:pt>
                <c:pt idx="139">
                  <c:v>1</c:v>
                </c:pt>
              </c:numCache>
            </c:numRef>
          </c:val>
        </c:ser>
        <c:ser>
          <c:idx val="4"/>
          <c:order val="4"/>
          <c:tx>
            <c:strRef>
              <c:f>Sheet3!$F$3:$F$4</c:f>
              <c:strCache>
                <c:ptCount val="1"/>
                <c:pt idx="0">
                  <c:v>Legal</c:v>
                </c:pt>
              </c:strCache>
            </c:strRef>
          </c:tx>
          <c:cat>
            <c:multiLvlStrRef>
              <c:f>Sheet3!$A$5:$A$284</c:f>
              <c:multiLvlStrCache>
                <c:ptCount val="140"/>
                <c:lvl>
                  <c:pt idx="0">
                    <c:v>TN01912</c:v>
                  </c:pt>
                  <c:pt idx="1">
                    <c:v>PR01956</c:v>
                  </c:pt>
                  <c:pt idx="2">
                    <c:v>PR00882</c:v>
                  </c:pt>
                  <c:pt idx="3">
                    <c:v>SQ01637</c:v>
                  </c:pt>
                  <c:pt idx="4">
                    <c:v>PR03980</c:v>
                  </c:pt>
                  <c:pt idx="5">
                    <c:v>SQ00612</c:v>
                  </c:pt>
                  <c:pt idx="6">
                    <c:v>SQ00450</c:v>
                  </c:pt>
                  <c:pt idx="7">
                    <c:v>SQ02223</c:v>
                  </c:pt>
                  <c:pt idx="8">
                    <c:v>PR04473</c:v>
                  </c:pt>
                  <c:pt idx="9">
                    <c:v>VT02532</c:v>
                  </c:pt>
                  <c:pt idx="10">
                    <c:v>PR01346</c:v>
                  </c:pt>
                  <c:pt idx="11">
                    <c:v>TN01876</c:v>
                  </c:pt>
                  <c:pt idx="12">
                    <c:v>SQ02559</c:v>
                  </c:pt>
                  <c:pt idx="13">
                    <c:v>SQ03546</c:v>
                  </c:pt>
                  <c:pt idx="14">
                    <c:v>VT02491</c:v>
                  </c:pt>
                  <c:pt idx="15">
                    <c:v>VT03421</c:v>
                  </c:pt>
                  <c:pt idx="16">
                    <c:v>TN01028</c:v>
                  </c:pt>
                  <c:pt idx="17">
                    <c:v>PR01951</c:v>
                  </c:pt>
                  <c:pt idx="18">
                    <c:v>PR02288</c:v>
                  </c:pt>
                  <c:pt idx="19">
                    <c:v>VT02319</c:v>
                  </c:pt>
                  <c:pt idx="20">
                    <c:v>TN01210</c:v>
                  </c:pt>
                  <c:pt idx="21">
                    <c:v>SQ00498</c:v>
                  </c:pt>
                  <c:pt idx="22">
                    <c:v>TN02496</c:v>
                  </c:pt>
                  <c:pt idx="23">
                    <c:v>SQ00914</c:v>
                  </c:pt>
                  <c:pt idx="24">
                    <c:v>PR00095</c:v>
                  </c:pt>
                  <c:pt idx="25">
                    <c:v>VT01684</c:v>
                  </c:pt>
                  <c:pt idx="26">
                    <c:v>TN00698</c:v>
                  </c:pt>
                  <c:pt idx="27">
                    <c:v>TN04058</c:v>
                  </c:pt>
                  <c:pt idx="28">
                    <c:v>SQ01283</c:v>
                  </c:pt>
                  <c:pt idx="29">
                    <c:v>PR02113</c:v>
                  </c:pt>
                  <c:pt idx="30">
                    <c:v>PR00419</c:v>
                  </c:pt>
                  <c:pt idx="31">
                    <c:v>VT01249</c:v>
                  </c:pt>
                  <c:pt idx="32">
                    <c:v>PR03844</c:v>
                  </c:pt>
                  <c:pt idx="33">
                    <c:v>SQ00960</c:v>
                  </c:pt>
                  <c:pt idx="34">
                    <c:v>TN00182</c:v>
                  </c:pt>
                  <c:pt idx="35">
                    <c:v>TN00735</c:v>
                  </c:pt>
                  <c:pt idx="36">
                    <c:v>SQ00022</c:v>
                  </c:pt>
                  <c:pt idx="37">
                    <c:v>SQ01519</c:v>
                  </c:pt>
                  <c:pt idx="38">
                    <c:v>VT01523</c:v>
                  </c:pt>
                  <c:pt idx="39">
                    <c:v>TN01281</c:v>
                  </c:pt>
                  <c:pt idx="40">
                    <c:v>SQ00144</c:v>
                  </c:pt>
                  <c:pt idx="41">
                    <c:v>TN03331</c:v>
                  </c:pt>
                  <c:pt idx="42">
                    <c:v>PR02603</c:v>
                  </c:pt>
                  <c:pt idx="43">
                    <c:v>PR00893</c:v>
                  </c:pt>
                  <c:pt idx="44">
                    <c:v>PR03158</c:v>
                  </c:pt>
                  <c:pt idx="45">
                    <c:v>SQ00841</c:v>
                  </c:pt>
                  <c:pt idx="46">
                    <c:v>TN03068</c:v>
                  </c:pt>
                  <c:pt idx="47">
                    <c:v>SQ02051</c:v>
                  </c:pt>
                  <c:pt idx="48">
                    <c:v>TN00890</c:v>
                  </c:pt>
                  <c:pt idx="49">
                    <c:v>TN03032</c:v>
                  </c:pt>
                  <c:pt idx="50">
                    <c:v>VT04984</c:v>
                  </c:pt>
                  <c:pt idx="51">
                    <c:v>VT02374</c:v>
                  </c:pt>
                  <c:pt idx="52">
                    <c:v>SQ01395</c:v>
                  </c:pt>
                  <c:pt idx="53">
                    <c:v>VT02539</c:v>
                  </c:pt>
                  <c:pt idx="54">
                    <c:v>TN03169</c:v>
                  </c:pt>
                  <c:pt idx="55">
                    <c:v>VT03993</c:v>
                  </c:pt>
                  <c:pt idx="56">
                    <c:v>TN00727</c:v>
                  </c:pt>
                  <c:pt idx="57">
                    <c:v>SQ03626</c:v>
                  </c:pt>
                  <c:pt idx="58">
                    <c:v>PR02010</c:v>
                  </c:pt>
                  <c:pt idx="59">
                    <c:v>PR01211</c:v>
                  </c:pt>
                  <c:pt idx="60">
                    <c:v>PR03034</c:v>
                  </c:pt>
                  <c:pt idx="61">
                    <c:v>VT02417</c:v>
                  </c:pt>
                  <c:pt idx="62">
                    <c:v>VT04093</c:v>
                  </c:pt>
                  <c:pt idx="63">
                    <c:v>PR02140</c:v>
                  </c:pt>
                  <c:pt idx="64">
                    <c:v>SQ01026</c:v>
                  </c:pt>
                  <c:pt idx="65">
                    <c:v>SQ03350</c:v>
                  </c:pt>
                  <c:pt idx="66">
                    <c:v>VT03500</c:v>
                  </c:pt>
                  <c:pt idx="67">
                    <c:v>SQ01697</c:v>
                  </c:pt>
                  <c:pt idx="68">
                    <c:v>VT01803</c:v>
                  </c:pt>
                  <c:pt idx="69">
                    <c:v>PR01662</c:v>
                  </c:pt>
                  <c:pt idx="70">
                    <c:v>PR04446</c:v>
                  </c:pt>
                  <c:pt idx="71">
                    <c:v>SQ04960</c:v>
                  </c:pt>
                  <c:pt idx="72">
                    <c:v>VT01610</c:v>
                  </c:pt>
                  <c:pt idx="73">
                    <c:v>VT01740</c:v>
                  </c:pt>
                  <c:pt idx="74">
                    <c:v>SQ03321</c:v>
                  </c:pt>
                  <c:pt idx="75">
                    <c:v>TN02570</c:v>
                  </c:pt>
                  <c:pt idx="76">
                    <c:v>TN01340</c:v>
                  </c:pt>
                  <c:pt idx="77">
                    <c:v>TN00129</c:v>
                  </c:pt>
                  <c:pt idx="78">
                    <c:v>TN02883</c:v>
                  </c:pt>
                  <c:pt idx="79">
                    <c:v>VT02663</c:v>
                  </c:pt>
                  <c:pt idx="80">
                    <c:v>SQ03024</c:v>
                  </c:pt>
                  <c:pt idx="81">
                    <c:v>SQ03476</c:v>
                  </c:pt>
                  <c:pt idx="82">
                    <c:v>PR00916</c:v>
                  </c:pt>
                  <c:pt idx="83">
                    <c:v>PR02782</c:v>
                  </c:pt>
                  <c:pt idx="84">
                    <c:v>TN03575</c:v>
                  </c:pt>
                  <c:pt idx="85">
                    <c:v>SQ01854</c:v>
                  </c:pt>
                  <c:pt idx="86">
                    <c:v>TN00214</c:v>
                  </c:pt>
                  <c:pt idx="87">
                    <c:v>SQ01402</c:v>
                  </c:pt>
                  <c:pt idx="88">
                    <c:v>TN01632</c:v>
                  </c:pt>
                  <c:pt idx="89">
                    <c:v>TN03210</c:v>
                  </c:pt>
                  <c:pt idx="90">
                    <c:v>SQ01998</c:v>
                  </c:pt>
                  <c:pt idx="91">
                    <c:v>VT03849</c:v>
                  </c:pt>
                  <c:pt idx="92">
                    <c:v>SQ01962</c:v>
                  </c:pt>
                  <c:pt idx="93">
                    <c:v>TN00227</c:v>
                  </c:pt>
                  <c:pt idx="94">
                    <c:v>VT01893</c:v>
                  </c:pt>
                  <c:pt idx="95">
                    <c:v>PR00576</c:v>
                  </c:pt>
                  <c:pt idx="96">
                    <c:v>TN02667</c:v>
                  </c:pt>
                  <c:pt idx="97">
                    <c:v>SQ01829</c:v>
                  </c:pt>
                  <c:pt idx="98">
                    <c:v>TN02749</c:v>
                  </c:pt>
                  <c:pt idx="99">
                    <c:v>VT00578</c:v>
                  </c:pt>
                  <c:pt idx="100">
                    <c:v>VT00017</c:v>
                  </c:pt>
                  <c:pt idx="101">
                    <c:v>VT04137</c:v>
                  </c:pt>
                  <c:pt idx="102">
                    <c:v>TN00464</c:v>
                  </c:pt>
                  <c:pt idx="103">
                    <c:v>TN04101</c:v>
                  </c:pt>
                  <c:pt idx="104">
                    <c:v>PR00210</c:v>
                  </c:pt>
                  <c:pt idx="105">
                    <c:v>SQ02246</c:v>
                  </c:pt>
                  <c:pt idx="106">
                    <c:v>VT04028</c:v>
                  </c:pt>
                  <c:pt idx="107">
                    <c:v>SQ04612</c:v>
                  </c:pt>
                  <c:pt idx="108">
                    <c:v>SQ02525</c:v>
                  </c:pt>
                  <c:pt idx="109">
                    <c:v>PR00147</c:v>
                  </c:pt>
                  <c:pt idx="110">
                    <c:v>PR01159</c:v>
                  </c:pt>
                  <c:pt idx="111">
                    <c:v>PR03445</c:v>
                  </c:pt>
                  <c:pt idx="112">
                    <c:v>PR04601</c:v>
                  </c:pt>
                  <c:pt idx="113">
                    <c:v>SQ04603</c:v>
                  </c:pt>
                  <c:pt idx="114">
                    <c:v>VT04681</c:v>
                  </c:pt>
                  <c:pt idx="115">
                    <c:v>VT02118</c:v>
                  </c:pt>
                  <c:pt idx="116">
                    <c:v>VT03988</c:v>
                  </c:pt>
                  <c:pt idx="117">
                    <c:v>PR04686</c:v>
                  </c:pt>
                  <c:pt idx="118">
                    <c:v>SQ00360</c:v>
                  </c:pt>
                  <c:pt idx="119">
                    <c:v>SQ04598</c:v>
                  </c:pt>
                  <c:pt idx="120">
                    <c:v>VT03537</c:v>
                  </c:pt>
                  <c:pt idx="121">
                    <c:v>VT02260</c:v>
                  </c:pt>
                  <c:pt idx="122">
                    <c:v>SQ01177</c:v>
                  </c:pt>
                  <c:pt idx="123">
                    <c:v>VT03701</c:v>
                  </c:pt>
                  <c:pt idx="124">
                    <c:v>TN03416</c:v>
                  </c:pt>
                  <c:pt idx="125">
                    <c:v>TN04246</c:v>
                  </c:pt>
                  <c:pt idx="126">
                    <c:v>VT02801</c:v>
                  </c:pt>
                  <c:pt idx="127">
                    <c:v>VT01092</c:v>
                  </c:pt>
                  <c:pt idx="128">
                    <c:v>TN04428</c:v>
                  </c:pt>
                  <c:pt idx="129">
                    <c:v>VT03307</c:v>
                  </c:pt>
                  <c:pt idx="130">
                    <c:v>VT02313</c:v>
                  </c:pt>
                  <c:pt idx="131">
                    <c:v>TN02798</c:v>
                  </c:pt>
                  <c:pt idx="132">
                    <c:v>TN04740</c:v>
                  </c:pt>
                  <c:pt idx="133">
                    <c:v>PR04380</c:v>
                  </c:pt>
                  <c:pt idx="134">
                    <c:v>PR03804</c:v>
                  </c:pt>
                  <c:pt idx="135">
                    <c:v>SQ00691</c:v>
                  </c:pt>
                  <c:pt idx="136">
                    <c:v>PR02208</c:v>
                  </c:pt>
                  <c:pt idx="137">
                    <c:v>SQ01620</c:v>
                  </c:pt>
                  <c:pt idx="138">
                    <c:v>SQ04488</c:v>
                  </c:pt>
                  <c:pt idx="139">
                    <c:v>VT04627</c:v>
                  </c:pt>
                </c:lvl>
                <c:lvl>
                  <c:pt idx="0">
                    <c:v> Fred Dudeney</c:v>
                  </c:pt>
                  <c:pt idx="1">
                    <c:v> Jamesy O'Ferris</c:v>
                  </c:pt>
                  <c:pt idx="2">
                    <c:v> Jill Shipsey</c:v>
                  </c:pt>
                  <c:pt idx="3">
                    <c:v> Joaquin McVitty</c:v>
                  </c:pt>
                  <c:pt idx="4">
                    <c:v> Kath Bletsoe</c:v>
                  </c:pt>
                  <c:pt idx="5">
                    <c:v> Leena Bruckshaw</c:v>
                  </c:pt>
                  <c:pt idx="6">
                    <c:v> Louise Lamming</c:v>
                  </c:pt>
                  <c:pt idx="7">
                    <c:v> Pippy Shepperd</c:v>
                  </c:pt>
                  <c:pt idx="8">
                    <c:v> Wyn Treadger</c:v>
                  </c:pt>
                  <c:pt idx="9">
                    <c:v>Adey Ryal</c:v>
                  </c:pt>
                  <c:pt idx="10">
                    <c:v>Adolph McNalley</c:v>
                  </c:pt>
                  <c:pt idx="11">
                    <c:v>Aileen McCritchie</c:v>
                  </c:pt>
                  <c:pt idx="12">
                    <c:v>Aldrich  Glenny</c:v>
                  </c:pt>
                  <c:pt idx="13">
                    <c:v>Alexandros Rackley</c:v>
                  </c:pt>
                  <c:pt idx="14">
                    <c:v>Alexis Gotfrey</c:v>
                  </c:pt>
                  <c:pt idx="15">
                    <c:v>Alic Bagg</c:v>
                  </c:pt>
                  <c:pt idx="16">
                    <c:v>Alicea Pudsall</c:v>
                  </c:pt>
                  <c:pt idx="17">
                    <c:v>Aloise MacCathay </c:v>
                  </c:pt>
                  <c:pt idx="18">
                    <c:v>Althea  Bronger</c:v>
                  </c:pt>
                  <c:pt idx="19">
                    <c:v>Aluin Churly</c:v>
                  </c:pt>
                  <c:pt idx="20">
                    <c:v>Alyosha Riquet</c:v>
                  </c:pt>
                  <c:pt idx="21">
                    <c:v>Amery Ofer</c:v>
                  </c:pt>
                  <c:pt idx="22">
                    <c:v>Anjanette Ferre</c:v>
                  </c:pt>
                  <c:pt idx="23">
                    <c:v>Ansley Gounel</c:v>
                  </c:pt>
                  <c:pt idx="24">
                    <c:v>Ardella Dyment</c:v>
                  </c:pt>
                  <c:pt idx="25">
                    <c:v>Audry Yu</c:v>
                  </c:pt>
                  <c:pt idx="26">
                    <c:v>Barbara-anne Kenchington</c:v>
                  </c:pt>
                  <c:pt idx="27">
                    <c:v>Bari Toffano</c:v>
                  </c:pt>
                  <c:pt idx="28">
                    <c:v>Barr Faughny</c:v>
                  </c:pt>
                  <c:pt idx="29">
                    <c:v>Beverie Moffet</c:v>
                  </c:pt>
                  <c:pt idx="30">
                    <c:v>Billi Fellgate</c:v>
                  </c:pt>
                  <c:pt idx="31">
                    <c:v>Brendan  Edgeller</c:v>
                  </c:pt>
                  <c:pt idx="32">
                    <c:v>Brose MacCorkell</c:v>
                  </c:pt>
                  <c:pt idx="33">
                    <c:v>Calvin O'Carroll</c:v>
                  </c:pt>
                  <c:pt idx="34">
                    <c:v>Camilla Castle</c:v>
                  </c:pt>
                  <c:pt idx="35">
                    <c:v>Caresa Christer</c:v>
                  </c:pt>
                  <c:pt idx="36">
                    <c:v>Carlin Demke</c:v>
                  </c:pt>
                  <c:pt idx="37">
                    <c:v>Caron Kolakovic</c:v>
                  </c:pt>
                  <c:pt idx="38">
                    <c:v>Charmane Heistermann</c:v>
                  </c:pt>
                  <c:pt idx="39">
                    <c:v>Cletus McGarahan </c:v>
                  </c:pt>
                  <c:pt idx="40">
                    <c:v>Collen Dunbleton</c:v>
                  </c:pt>
                  <c:pt idx="41">
                    <c:v>Crawford Scad</c:v>
                  </c:pt>
                  <c:pt idx="42">
                    <c:v>Daisie Dahlman</c:v>
                  </c:pt>
                  <c:pt idx="43">
                    <c:v>Daisie McNeice</c:v>
                  </c:pt>
                  <c:pt idx="44">
                    <c:v>Danica Nayshe</c:v>
                  </c:pt>
                  <c:pt idx="46">
                    <c:v>Dare Tully</c:v>
                  </c:pt>
                  <c:pt idx="47">
                    <c:v>Dave Lacoste</c:v>
                  </c:pt>
                  <c:pt idx="48">
                    <c:v>Dean Biggam</c:v>
                  </c:pt>
                  <c:pt idx="49">
                    <c:v>Debera Gow </c:v>
                  </c:pt>
                  <c:pt idx="50">
                    <c:v>Dell Molloy</c:v>
                  </c:pt>
                  <c:pt idx="51">
                    <c:v>Delphine Jewis</c:v>
                  </c:pt>
                  <c:pt idx="52">
                    <c:v>Dennison Crosswaite</c:v>
                  </c:pt>
                  <c:pt idx="53">
                    <c:v>Devinne Tuny</c:v>
                  </c:pt>
                  <c:pt idx="54">
                    <c:v>Doe Clubley</c:v>
                  </c:pt>
                  <c:pt idx="55">
                    <c:v>Dulce Colbeck</c:v>
                  </c:pt>
                  <c:pt idx="56">
                    <c:v>Dulsea Folkes</c:v>
                  </c:pt>
                  <c:pt idx="57">
                    <c:v>Easter Pyke</c:v>
                  </c:pt>
                  <c:pt idx="58">
                    <c:v>Eilis Pavlasek</c:v>
                  </c:pt>
                  <c:pt idx="59">
                    <c:v>Enoch Dowrey</c:v>
                  </c:pt>
                  <c:pt idx="60">
                    <c:v>Estell Kingsland</c:v>
                  </c:pt>
                  <c:pt idx="61">
                    <c:v>Evangelina Lergan</c:v>
                  </c:pt>
                  <c:pt idx="62">
                    <c:v>Ewart Hovel</c:v>
                  </c:pt>
                  <c:pt idx="63">
                    <c:v>Fanchon Furney</c:v>
                  </c:pt>
                  <c:pt idx="64">
                    <c:v>Faun Rickeard</c:v>
                  </c:pt>
                  <c:pt idx="65">
                    <c:v>Felice McMurty</c:v>
                  </c:pt>
                  <c:pt idx="66">
                    <c:v>Floyd  Cowgill</c:v>
                  </c:pt>
                  <c:pt idx="67">
                    <c:v>Frasier Straw</c:v>
                  </c:pt>
                  <c:pt idx="68">
                    <c:v>Freddy Linford</c:v>
                  </c:pt>
                  <c:pt idx="69">
                    <c:v>Genevra Friday</c:v>
                  </c:pt>
                  <c:pt idx="70">
                    <c:v>Giffer Berlin</c:v>
                  </c:pt>
                  <c:pt idx="71">
                    <c:v>Gilda Richen</c:v>
                  </c:pt>
                  <c:pt idx="72">
                    <c:v>Gilles Jaquet</c:v>
                  </c:pt>
                  <c:pt idx="73">
                    <c:v>Ginger  Myott</c:v>
                  </c:pt>
                  <c:pt idx="74">
                    <c:v>Gradey Litton</c:v>
                  </c:pt>
                  <c:pt idx="75">
                    <c:v>Grady Rochelle</c:v>
                  </c:pt>
                  <c:pt idx="76">
                    <c:v>Granny Spencelayh</c:v>
                  </c:pt>
                  <c:pt idx="77">
                    <c:v>Grazia Bunkle</c:v>
                  </c:pt>
                  <c:pt idx="78">
                    <c:v>Iain Wiburn</c:v>
                  </c:pt>
                  <c:pt idx="79">
                    <c:v>Ignacius Losel</c:v>
                  </c:pt>
                  <c:pt idx="80">
                    <c:v>Inge Creer</c:v>
                  </c:pt>
                  <c:pt idx="81">
                    <c:v>Inger Andriveaux</c:v>
                  </c:pt>
                  <c:pt idx="82">
                    <c:v>Inger Chapelhow</c:v>
                  </c:pt>
                  <c:pt idx="83">
                    <c:v>Isaak Rawne</c:v>
                  </c:pt>
                  <c:pt idx="84">
                    <c:v>Janina Wolverson</c:v>
                  </c:pt>
                  <c:pt idx="85">
                    <c:v>Jessica Callcott</c:v>
                  </c:pt>
                  <c:pt idx="86">
                    <c:v>Jo-anne Gobeau</c:v>
                  </c:pt>
                  <c:pt idx="87">
                    <c:v>Julietta Culross</c:v>
                  </c:pt>
                  <c:pt idx="88">
                    <c:v>Katya Hundy</c:v>
                  </c:pt>
                  <c:pt idx="89">
                    <c:v>Kellsie Waby</c:v>
                  </c:pt>
                  <c:pt idx="90">
                    <c:v>Layton Crayden</c:v>
                  </c:pt>
                  <c:pt idx="91">
                    <c:v>Leonidas Cavaney</c:v>
                  </c:pt>
                  <c:pt idx="92">
                    <c:v>Lezlie Philcott</c:v>
                  </c:pt>
                  <c:pt idx="93">
                    <c:v>Lincoln Cord</c:v>
                  </c:pt>
                  <c:pt idx="94">
                    <c:v>Lindy Guillet</c:v>
                  </c:pt>
                  <c:pt idx="95">
                    <c:v>Lion  Adcock</c:v>
                  </c:pt>
                  <c:pt idx="96">
                    <c:v>Lizzie Mullally</c:v>
                  </c:pt>
                  <c:pt idx="97">
                    <c:v>Mabel Orrow</c:v>
                  </c:pt>
                  <c:pt idx="98">
                    <c:v>Mackenzie Hannis</c:v>
                  </c:pt>
                  <c:pt idx="99">
                    <c:v>Magnum Locksley</c:v>
                  </c:pt>
                  <c:pt idx="100">
                    <c:v>Maible Azemar</c:v>
                  </c:pt>
                  <c:pt idx="101">
                    <c:v>Marissa Infante</c:v>
                  </c:pt>
                  <c:pt idx="102">
                    <c:v>Maritsa Marusic</c:v>
                  </c:pt>
                  <c:pt idx="103">
                    <c:v>Marline Wahncke</c:v>
                  </c:pt>
                  <c:pt idx="104">
                    <c:v>Marquita Liquorish</c:v>
                  </c:pt>
                  <c:pt idx="105">
                    <c:v>Matias Cormack </c:v>
                  </c:pt>
                  <c:pt idx="106">
                    <c:v>Michale Rolf</c:v>
                  </c:pt>
                  <c:pt idx="107">
                    <c:v>Mick Spraberry</c:v>
                  </c:pt>
                  <c:pt idx="108">
                    <c:v>Mickie Dagwell</c:v>
                  </c:pt>
                  <c:pt idx="109">
                    <c:v>Minerva Ricardot</c:v>
                  </c:pt>
                  <c:pt idx="110">
                    <c:v>Mollie  Hanway</c:v>
                  </c:pt>
                  <c:pt idx="111">
                    <c:v>Myrle Prandoni</c:v>
                  </c:pt>
                  <c:pt idx="112">
                    <c:v>Nananne Gehringer</c:v>
                  </c:pt>
                  <c:pt idx="113">
                    <c:v>Natalee Craiker</c:v>
                  </c:pt>
                  <c:pt idx="114">
                    <c:v>Nickolai  Artin</c:v>
                  </c:pt>
                  <c:pt idx="115">
                    <c:v>Northrop Reid</c:v>
                  </c:pt>
                  <c:pt idx="116">
                    <c:v>Oby Sorrel</c:v>
                  </c:pt>
                  <c:pt idx="117">
                    <c:v>Oona Donan</c:v>
                  </c:pt>
                  <c:pt idx="118">
                    <c:v>Orlando Gorstidge </c:v>
                  </c:pt>
                  <c:pt idx="119">
                    <c:v>Pearla  Beteriss</c:v>
                  </c:pt>
                  <c:pt idx="120">
                    <c:v>Renaldo Thomassin</c:v>
                  </c:pt>
                  <c:pt idx="121">
                    <c:v>Rhiamon Mollison</c:v>
                  </c:pt>
                  <c:pt idx="122">
                    <c:v>Riccardo Hagan</c:v>
                  </c:pt>
                  <c:pt idx="123">
                    <c:v>Richy Gray</c:v>
                  </c:pt>
                  <c:pt idx="124">
                    <c:v>Seward Kubera</c:v>
                  </c:pt>
                  <c:pt idx="125">
                    <c:v>Shaylyn Ransbury </c:v>
                  </c:pt>
                  <c:pt idx="126">
                    <c:v>Shellysheldon Mahady</c:v>
                  </c:pt>
                  <c:pt idx="127">
                    <c:v>Tabby  Astall</c:v>
                  </c:pt>
                  <c:pt idx="128">
                    <c:v>Tadio Audritt</c:v>
                  </c:pt>
                  <c:pt idx="129">
                    <c:v>Tallie Chaikovski</c:v>
                  </c:pt>
                  <c:pt idx="130">
                    <c:v>Thekla Lynnett</c:v>
                  </c:pt>
                  <c:pt idx="131">
                    <c:v>Thorvald Milliken</c:v>
                  </c:pt>
                  <c:pt idx="132">
                    <c:v>Tristam Cuming</c:v>
                  </c:pt>
                  <c:pt idx="133">
                    <c:v>Van Tuxwell</c:v>
                  </c:pt>
                  <c:pt idx="134">
                    <c:v>Vere Kulic</c:v>
                  </c:pt>
                  <c:pt idx="135">
                    <c:v>Verla Timmis</c:v>
                  </c:pt>
                  <c:pt idx="136">
                    <c:v>Vernor Atyea</c:v>
                  </c:pt>
                  <c:pt idx="137">
                    <c:v>Westbrook Brandino</c:v>
                  </c:pt>
                  <c:pt idx="138">
                    <c:v>Yanaton Wooster</c:v>
                  </c:pt>
                  <c:pt idx="139">
                    <c:v>Yvette  Bett</c:v>
                  </c:pt>
                </c:lvl>
              </c:multiLvlStrCache>
            </c:multiLvlStrRef>
          </c:cat>
          <c:val>
            <c:numRef>
              <c:f>Sheet3!$F$5:$F$284</c:f>
              <c:numCache>
                <c:formatCode>General</c:formatCode>
                <c:ptCount val="140"/>
                <c:pt idx="9">
                  <c:v>1</c:v>
                </c:pt>
                <c:pt idx="13">
                  <c:v>1</c:v>
                </c:pt>
                <c:pt idx="15">
                  <c:v>1</c:v>
                </c:pt>
                <c:pt idx="20">
                  <c:v>1</c:v>
                </c:pt>
                <c:pt idx="21">
                  <c:v>1</c:v>
                </c:pt>
                <c:pt idx="31">
                  <c:v>1</c:v>
                </c:pt>
                <c:pt idx="47">
                  <c:v>1</c:v>
                </c:pt>
                <c:pt idx="52">
                  <c:v>1</c:v>
                </c:pt>
                <c:pt idx="76">
                  <c:v>1</c:v>
                </c:pt>
                <c:pt idx="79">
                  <c:v>1</c:v>
                </c:pt>
                <c:pt idx="95">
                  <c:v>1</c:v>
                </c:pt>
                <c:pt idx="103">
                  <c:v>1</c:v>
                </c:pt>
                <c:pt idx="104">
                  <c:v>1</c:v>
                </c:pt>
                <c:pt idx="134">
                  <c:v>1</c:v>
                </c:pt>
                <c:pt idx="137">
                  <c:v>1</c:v>
                </c:pt>
              </c:numCache>
            </c:numRef>
          </c:val>
        </c:ser>
        <c:ser>
          <c:idx val="5"/>
          <c:order val="5"/>
          <c:tx>
            <c:strRef>
              <c:f>Sheet3!$G$3:$G$4</c:f>
              <c:strCache>
                <c:ptCount val="1"/>
                <c:pt idx="0">
                  <c:v>Marketing</c:v>
                </c:pt>
              </c:strCache>
            </c:strRef>
          </c:tx>
          <c:cat>
            <c:multiLvlStrRef>
              <c:f>Sheet3!$A$5:$A$284</c:f>
              <c:multiLvlStrCache>
                <c:ptCount val="140"/>
                <c:lvl>
                  <c:pt idx="0">
                    <c:v>TN01912</c:v>
                  </c:pt>
                  <c:pt idx="1">
                    <c:v>PR01956</c:v>
                  </c:pt>
                  <c:pt idx="2">
                    <c:v>PR00882</c:v>
                  </c:pt>
                  <c:pt idx="3">
                    <c:v>SQ01637</c:v>
                  </c:pt>
                  <c:pt idx="4">
                    <c:v>PR03980</c:v>
                  </c:pt>
                  <c:pt idx="5">
                    <c:v>SQ00612</c:v>
                  </c:pt>
                  <c:pt idx="6">
                    <c:v>SQ00450</c:v>
                  </c:pt>
                  <c:pt idx="7">
                    <c:v>SQ02223</c:v>
                  </c:pt>
                  <c:pt idx="8">
                    <c:v>PR04473</c:v>
                  </c:pt>
                  <c:pt idx="9">
                    <c:v>VT02532</c:v>
                  </c:pt>
                  <c:pt idx="10">
                    <c:v>PR01346</c:v>
                  </c:pt>
                  <c:pt idx="11">
                    <c:v>TN01876</c:v>
                  </c:pt>
                  <c:pt idx="12">
                    <c:v>SQ02559</c:v>
                  </c:pt>
                  <c:pt idx="13">
                    <c:v>SQ03546</c:v>
                  </c:pt>
                  <c:pt idx="14">
                    <c:v>VT02491</c:v>
                  </c:pt>
                  <c:pt idx="15">
                    <c:v>VT03421</c:v>
                  </c:pt>
                  <c:pt idx="16">
                    <c:v>TN01028</c:v>
                  </c:pt>
                  <c:pt idx="17">
                    <c:v>PR01951</c:v>
                  </c:pt>
                  <c:pt idx="18">
                    <c:v>PR02288</c:v>
                  </c:pt>
                  <c:pt idx="19">
                    <c:v>VT02319</c:v>
                  </c:pt>
                  <c:pt idx="20">
                    <c:v>TN01210</c:v>
                  </c:pt>
                  <c:pt idx="21">
                    <c:v>SQ00498</c:v>
                  </c:pt>
                  <c:pt idx="22">
                    <c:v>TN02496</c:v>
                  </c:pt>
                  <c:pt idx="23">
                    <c:v>SQ00914</c:v>
                  </c:pt>
                  <c:pt idx="24">
                    <c:v>PR00095</c:v>
                  </c:pt>
                  <c:pt idx="25">
                    <c:v>VT01684</c:v>
                  </c:pt>
                  <c:pt idx="26">
                    <c:v>TN00698</c:v>
                  </c:pt>
                  <c:pt idx="27">
                    <c:v>TN04058</c:v>
                  </c:pt>
                  <c:pt idx="28">
                    <c:v>SQ01283</c:v>
                  </c:pt>
                  <c:pt idx="29">
                    <c:v>PR02113</c:v>
                  </c:pt>
                  <c:pt idx="30">
                    <c:v>PR00419</c:v>
                  </c:pt>
                  <c:pt idx="31">
                    <c:v>VT01249</c:v>
                  </c:pt>
                  <c:pt idx="32">
                    <c:v>PR03844</c:v>
                  </c:pt>
                  <c:pt idx="33">
                    <c:v>SQ00960</c:v>
                  </c:pt>
                  <c:pt idx="34">
                    <c:v>TN00182</c:v>
                  </c:pt>
                  <c:pt idx="35">
                    <c:v>TN00735</c:v>
                  </c:pt>
                  <c:pt idx="36">
                    <c:v>SQ00022</c:v>
                  </c:pt>
                  <c:pt idx="37">
                    <c:v>SQ01519</c:v>
                  </c:pt>
                  <c:pt idx="38">
                    <c:v>VT01523</c:v>
                  </c:pt>
                  <c:pt idx="39">
                    <c:v>TN01281</c:v>
                  </c:pt>
                  <c:pt idx="40">
                    <c:v>SQ00144</c:v>
                  </c:pt>
                  <c:pt idx="41">
                    <c:v>TN03331</c:v>
                  </c:pt>
                  <c:pt idx="42">
                    <c:v>PR02603</c:v>
                  </c:pt>
                  <c:pt idx="43">
                    <c:v>PR00893</c:v>
                  </c:pt>
                  <c:pt idx="44">
                    <c:v>PR03158</c:v>
                  </c:pt>
                  <c:pt idx="45">
                    <c:v>SQ00841</c:v>
                  </c:pt>
                  <c:pt idx="46">
                    <c:v>TN03068</c:v>
                  </c:pt>
                  <c:pt idx="47">
                    <c:v>SQ02051</c:v>
                  </c:pt>
                  <c:pt idx="48">
                    <c:v>TN00890</c:v>
                  </c:pt>
                  <c:pt idx="49">
                    <c:v>TN03032</c:v>
                  </c:pt>
                  <c:pt idx="50">
                    <c:v>VT04984</c:v>
                  </c:pt>
                  <c:pt idx="51">
                    <c:v>VT02374</c:v>
                  </c:pt>
                  <c:pt idx="52">
                    <c:v>SQ01395</c:v>
                  </c:pt>
                  <c:pt idx="53">
                    <c:v>VT02539</c:v>
                  </c:pt>
                  <c:pt idx="54">
                    <c:v>TN03169</c:v>
                  </c:pt>
                  <c:pt idx="55">
                    <c:v>VT03993</c:v>
                  </c:pt>
                  <c:pt idx="56">
                    <c:v>TN00727</c:v>
                  </c:pt>
                  <c:pt idx="57">
                    <c:v>SQ03626</c:v>
                  </c:pt>
                  <c:pt idx="58">
                    <c:v>PR02010</c:v>
                  </c:pt>
                  <c:pt idx="59">
                    <c:v>PR01211</c:v>
                  </c:pt>
                  <c:pt idx="60">
                    <c:v>PR03034</c:v>
                  </c:pt>
                  <c:pt idx="61">
                    <c:v>VT02417</c:v>
                  </c:pt>
                  <c:pt idx="62">
                    <c:v>VT04093</c:v>
                  </c:pt>
                  <c:pt idx="63">
                    <c:v>PR02140</c:v>
                  </c:pt>
                  <c:pt idx="64">
                    <c:v>SQ01026</c:v>
                  </c:pt>
                  <c:pt idx="65">
                    <c:v>SQ03350</c:v>
                  </c:pt>
                  <c:pt idx="66">
                    <c:v>VT03500</c:v>
                  </c:pt>
                  <c:pt idx="67">
                    <c:v>SQ01697</c:v>
                  </c:pt>
                  <c:pt idx="68">
                    <c:v>VT01803</c:v>
                  </c:pt>
                  <c:pt idx="69">
                    <c:v>PR01662</c:v>
                  </c:pt>
                  <c:pt idx="70">
                    <c:v>PR04446</c:v>
                  </c:pt>
                  <c:pt idx="71">
                    <c:v>SQ04960</c:v>
                  </c:pt>
                  <c:pt idx="72">
                    <c:v>VT01610</c:v>
                  </c:pt>
                  <c:pt idx="73">
                    <c:v>VT01740</c:v>
                  </c:pt>
                  <c:pt idx="74">
                    <c:v>SQ03321</c:v>
                  </c:pt>
                  <c:pt idx="75">
                    <c:v>TN02570</c:v>
                  </c:pt>
                  <c:pt idx="76">
                    <c:v>TN01340</c:v>
                  </c:pt>
                  <c:pt idx="77">
                    <c:v>TN00129</c:v>
                  </c:pt>
                  <c:pt idx="78">
                    <c:v>TN02883</c:v>
                  </c:pt>
                  <c:pt idx="79">
                    <c:v>VT02663</c:v>
                  </c:pt>
                  <c:pt idx="80">
                    <c:v>SQ03024</c:v>
                  </c:pt>
                  <c:pt idx="81">
                    <c:v>SQ03476</c:v>
                  </c:pt>
                  <c:pt idx="82">
                    <c:v>PR00916</c:v>
                  </c:pt>
                  <c:pt idx="83">
                    <c:v>PR02782</c:v>
                  </c:pt>
                  <c:pt idx="84">
                    <c:v>TN03575</c:v>
                  </c:pt>
                  <c:pt idx="85">
                    <c:v>SQ01854</c:v>
                  </c:pt>
                  <c:pt idx="86">
                    <c:v>TN00214</c:v>
                  </c:pt>
                  <c:pt idx="87">
                    <c:v>SQ01402</c:v>
                  </c:pt>
                  <c:pt idx="88">
                    <c:v>TN01632</c:v>
                  </c:pt>
                  <c:pt idx="89">
                    <c:v>TN03210</c:v>
                  </c:pt>
                  <c:pt idx="90">
                    <c:v>SQ01998</c:v>
                  </c:pt>
                  <c:pt idx="91">
                    <c:v>VT03849</c:v>
                  </c:pt>
                  <c:pt idx="92">
                    <c:v>SQ01962</c:v>
                  </c:pt>
                  <c:pt idx="93">
                    <c:v>TN00227</c:v>
                  </c:pt>
                  <c:pt idx="94">
                    <c:v>VT01893</c:v>
                  </c:pt>
                  <c:pt idx="95">
                    <c:v>PR00576</c:v>
                  </c:pt>
                  <c:pt idx="96">
                    <c:v>TN02667</c:v>
                  </c:pt>
                  <c:pt idx="97">
                    <c:v>SQ01829</c:v>
                  </c:pt>
                  <c:pt idx="98">
                    <c:v>TN02749</c:v>
                  </c:pt>
                  <c:pt idx="99">
                    <c:v>VT00578</c:v>
                  </c:pt>
                  <c:pt idx="100">
                    <c:v>VT00017</c:v>
                  </c:pt>
                  <c:pt idx="101">
                    <c:v>VT04137</c:v>
                  </c:pt>
                  <c:pt idx="102">
                    <c:v>TN00464</c:v>
                  </c:pt>
                  <c:pt idx="103">
                    <c:v>TN04101</c:v>
                  </c:pt>
                  <c:pt idx="104">
                    <c:v>PR00210</c:v>
                  </c:pt>
                  <c:pt idx="105">
                    <c:v>SQ02246</c:v>
                  </c:pt>
                  <c:pt idx="106">
                    <c:v>VT04028</c:v>
                  </c:pt>
                  <c:pt idx="107">
                    <c:v>SQ04612</c:v>
                  </c:pt>
                  <c:pt idx="108">
                    <c:v>SQ02525</c:v>
                  </c:pt>
                  <c:pt idx="109">
                    <c:v>PR00147</c:v>
                  </c:pt>
                  <c:pt idx="110">
                    <c:v>PR01159</c:v>
                  </c:pt>
                  <c:pt idx="111">
                    <c:v>PR03445</c:v>
                  </c:pt>
                  <c:pt idx="112">
                    <c:v>PR04601</c:v>
                  </c:pt>
                  <c:pt idx="113">
                    <c:v>SQ04603</c:v>
                  </c:pt>
                  <c:pt idx="114">
                    <c:v>VT04681</c:v>
                  </c:pt>
                  <c:pt idx="115">
                    <c:v>VT02118</c:v>
                  </c:pt>
                  <c:pt idx="116">
                    <c:v>VT03988</c:v>
                  </c:pt>
                  <c:pt idx="117">
                    <c:v>PR04686</c:v>
                  </c:pt>
                  <c:pt idx="118">
                    <c:v>SQ00360</c:v>
                  </c:pt>
                  <c:pt idx="119">
                    <c:v>SQ04598</c:v>
                  </c:pt>
                  <c:pt idx="120">
                    <c:v>VT03537</c:v>
                  </c:pt>
                  <c:pt idx="121">
                    <c:v>VT02260</c:v>
                  </c:pt>
                  <c:pt idx="122">
                    <c:v>SQ01177</c:v>
                  </c:pt>
                  <c:pt idx="123">
                    <c:v>VT03701</c:v>
                  </c:pt>
                  <c:pt idx="124">
                    <c:v>TN03416</c:v>
                  </c:pt>
                  <c:pt idx="125">
                    <c:v>TN04246</c:v>
                  </c:pt>
                  <c:pt idx="126">
                    <c:v>VT02801</c:v>
                  </c:pt>
                  <c:pt idx="127">
                    <c:v>VT01092</c:v>
                  </c:pt>
                  <c:pt idx="128">
                    <c:v>TN04428</c:v>
                  </c:pt>
                  <c:pt idx="129">
                    <c:v>VT03307</c:v>
                  </c:pt>
                  <c:pt idx="130">
                    <c:v>VT02313</c:v>
                  </c:pt>
                  <c:pt idx="131">
                    <c:v>TN02798</c:v>
                  </c:pt>
                  <c:pt idx="132">
                    <c:v>TN04740</c:v>
                  </c:pt>
                  <c:pt idx="133">
                    <c:v>PR04380</c:v>
                  </c:pt>
                  <c:pt idx="134">
                    <c:v>PR03804</c:v>
                  </c:pt>
                  <c:pt idx="135">
                    <c:v>SQ00691</c:v>
                  </c:pt>
                  <c:pt idx="136">
                    <c:v>PR02208</c:v>
                  </c:pt>
                  <c:pt idx="137">
                    <c:v>SQ01620</c:v>
                  </c:pt>
                  <c:pt idx="138">
                    <c:v>SQ04488</c:v>
                  </c:pt>
                  <c:pt idx="139">
                    <c:v>VT04627</c:v>
                  </c:pt>
                </c:lvl>
                <c:lvl>
                  <c:pt idx="0">
                    <c:v> Fred Dudeney</c:v>
                  </c:pt>
                  <c:pt idx="1">
                    <c:v> Jamesy O'Ferris</c:v>
                  </c:pt>
                  <c:pt idx="2">
                    <c:v> Jill Shipsey</c:v>
                  </c:pt>
                  <c:pt idx="3">
                    <c:v> Joaquin McVitty</c:v>
                  </c:pt>
                  <c:pt idx="4">
                    <c:v> Kath Bletsoe</c:v>
                  </c:pt>
                  <c:pt idx="5">
                    <c:v> Leena Bruckshaw</c:v>
                  </c:pt>
                  <c:pt idx="6">
                    <c:v> Louise Lamming</c:v>
                  </c:pt>
                  <c:pt idx="7">
                    <c:v> Pippy Shepperd</c:v>
                  </c:pt>
                  <c:pt idx="8">
                    <c:v> Wyn Treadger</c:v>
                  </c:pt>
                  <c:pt idx="9">
                    <c:v>Adey Ryal</c:v>
                  </c:pt>
                  <c:pt idx="10">
                    <c:v>Adolph McNalley</c:v>
                  </c:pt>
                  <c:pt idx="11">
                    <c:v>Aileen McCritchie</c:v>
                  </c:pt>
                  <c:pt idx="12">
                    <c:v>Aldrich  Glenny</c:v>
                  </c:pt>
                  <c:pt idx="13">
                    <c:v>Alexandros Rackley</c:v>
                  </c:pt>
                  <c:pt idx="14">
                    <c:v>Alexis Gotfrey</c:v>
                  </c:pt>
                  <c:pt idx="15">
                    <c:v>Alic Bagg</c:v>
                  </c:pt>
                  <c:pt idx="16">
                    <c:v>Alicea Pudsall</c:v>
                  </c:pt>
                  <c:pt idx="17">
                    <c:v>Aloise MacCathay </c:v>
                  </c:pt>
                  <c:pt idx="18">
                    <c:v>Althea  Bronger</c:v>
                  </c:pt>
                  <c:pt idx="19">
                    <c:v>Aluin Churly</c:v>
                  </c:pt>
                  <c:pt idx="20">
                    <c:v>Alyosha Riquet</c:v>
                  </c:pt>
                  <c:pt idx="21">
                    <c:v>Amery Ofer</c:v>
                  </c:pt>
                  <c:pt idx="22">
                    <c:v>Anjanette Ferre</c:v>
                  </c:pt>
                  <c:pt idx="23">
                    <c:v>Ansley Gounel</c:v>
                  </c:pt>
                  <c:pt idx="24">
                    <c:v>Ardella Dyment</c:v>
                  </c:pt>
                  <c:pt idx="25">
                    <c:v>Audry Yu</c:v>
                  </c:pt>
                  <c:pt idx="26">
                    <c:v>Barbara-anne Kenchington</c:v>
                  </c:pt>
                  <c:pt idx="27">
                    <c:v>Bari Toffano</c:v>
                  </c:pt>
                  <c:pt idx="28">
                    <c:v>Barr Faughny</c:v>
                  </c:pt>
                  <c:pt idx="29">
                    <c:v>Beverie Moffet</c:v>
                  </c:pt>
                  <c:pt idx="30">
                    <c:v>Billi Fellgate</c:v>
                  </c:pt>
                  <c:pt idx="31">
                    <c:v>Brendan  Edgeller</c:v>
                  </c:pt>
                  <c:pt idx="32">
                    <c:v>Brose MacCorkell</c:v>
                  </c:pt>
                  <c:pt idx="33">
                    <c:v>Calvin O'Carroll</c:v>
                  </c:pt>
                  <c:pt idx="34">
                    <c:v>Camilla Castle</c:v>
                  </c:pt>
                  <c:pt idx="35">
                    <c:v>Caresa Christer</c:v>
                  </c:pt>
                  <c:pt idx="36">
                    <c:v>Carlin Demke</c:v>
                  </c:pt>
                  <c:pt idx="37">
                    <c:v>Caron Kolakovic</c:v>
                  </c:pt>
                  <c:pt idx="38">
                    <c:v>Charmane Heistermann</c:v>
                  </c:pt>
                  <c:pt idx="39">
                    <c:v>Cletus McGarahan </c:v>
                  </c:pt>
                  <c:pt idx="40">
                    <c:v>Collen Dunbleton</c:v>
                  </c:pt>
                  <c:pt idx="41">
                    <c:v>Crawford Scad</c:v>
                  </c:pt>
                  <c:pt idx="42">
                    <c:v>Daisie Dahlman</c:v>
                  </c:pt>
                  <c:pt idx="43">
                    <c:v>Daisie McNeice</c:v>
                  </c:pt>
                  <c:pt idx="44">
                    <c:v>Danica Nayshe</c:v>
                  </c:pt>
                  <c:pt idx="46">
                    <c:v>Dare Tully</c:v>
                  </c:pt>
                  <c:pt idx="47">
                    <c:v>Dave Lacoste</c:v>
                  </c:pt>
                  <c:pt idx="48">
                    <c:v>Dean Biggam</c:v>
                  </c:pt>
                  <c:pt idx="49">
                    <c:v>Debera Gow </c:v>
                  </c:pt>
                  <c:pt idx="50">
                    <c:v>Dell Molloy</c:v>
                  </c:pt>
                  <c:pt idx="51">
                    <c:v>Delphine Jewis</c:v>
                  </c:pt>
                  <c:pt idx="52">
                    <c:v>Dennison Crosswaite</c:v>
                  </c:pt>
                  <c:pt idx="53">
                    <c:v>Devinne Tuny</c:v>
                  </c:pt>
                  <c:pt idx="54">
                    <c:v>Doe Clubley</c:v>
                  </c:pt>
                  <c:pt idx="55">
                    <c:v>Dulce Colbeck</c:v>
                  </c:pt>
                  <c:pt idx="56">
                    <c:v>Dulsea Folkes</c:v>
                  </c:pt>
                  <c:pt idx="57">
                    <c:v>Easter Pyke</c:v>
                  </c:pt>
                  <c:pt idx="58">
                    <c:v>Eilis Pavlasek</c:v>
                  </c:pt>
                  <c:pt idx="59">
                    <c:v>Enoch Dowrey</c:v>
                  </c:pt>
                  <c:pt idx="60">
                    <c:v>Estell Kingsland</c:v>
                  </c:pt>
                  <c:pt idx="61">
                    <c:v>Evangelina Lergan</c:v>
                  </c:pt>
                  <c:pt idx="62">
                    <c:v>Ewart Hovel</c:v>
                  </c:pt>
                  <c:pt idx="63">
                    <c:v>Fanchon Furney</c:v>
                  </c:pt>
                  <c:pt idx="64">
                    <c:v>Faun Rickeard</c:v>
                  </c:pt>
                  <c:pt idx="65">
                    <c:v>Felice McMurty</c:v>
                  </c:pt>
                  <c:pt idx="66">
                    <c:v>Floyd  Cowgill</c:v>
                  </c:pt>
                  <c:pt idx="67">
                    <c:v>Frasier Straw</c:v>
                  </c:pt>
                  <c:pt idx="68">
                    <c:v>Freddy Linford</c:v>
                  </c:pt>
                  <c:pt idx="69">
                    <c:v>Genevra Friday</c:v>
                  </c:pt>
                  <c:pt idx="70">
                    <c:v>Giffer Berlin</c:v>
                  </c:pt>
                  <c:pt idx="71">
                    <c:v>Gilda Richen</c:v>
                  </c:pt>
                  <c:pt idx="72">
                    <c:v>Gilles Jaquet</c:v>
                  </c:pt>
                  <c:pt idx="73">
                    <c:v>Ginger  Myott</c:v>
                  </c:pt>
                  <c:pt idx="74">
                    <c:v>Gradey Litton</c:v>
                  </c:pt>
                  <c:pt idx="75">
                    <c:v>Grady Rochelle</c:v>
                  </c:pt>
                  <c:pt idx="76">
                    <c:v>Granny Spencelayh</c:v>
                  </c:pt>
                  <c:pt idx="77">
                    <c:v>Grazia Bunkle</c:v>
                  </c:pt>
                  <c:pt idx="78">
                    <c:v>Iain Wiburn</c:v>
                  </c:pt>
                  <c:pt idx="79">
                    <c:v>Ignacius Losel</c:v>
                  </c:pt>
                  <c:pt idx="80">
                    <c:v>Inge Creer</c:v>
                  </c:pt>
                  <c:pt idx="81">
                    <c:v>Inger Andriveaux</c:v>
                  </c:pt>
                  <c:pt idx="82">
                    <c:v>Inger Chapelhow</c:v>
                  </c:pt>
                  <c:pt idx="83">
                    <c:v>Isaak Rawne</c:v>
                  </c:pt>
                  <c:pt idx="84">
                    <c:v>Janina Wolverson</c:v>
                  </c:pt>
                  <c:pt idx="85">
                    <c:v>Jessica Callcott</c:v>
                  </c:pt>
                  <c:pt idx="86">
                    <c:v>Jo-anne Gobeau</c:v>
                  </c:pt>
                  <c:pt idx="87">
                    <c:v>Julietta Culross</c:v>
                  </c:pt>
                  <c:pt idx="88">
                    <c:v>Katya Hundy</c:v>
                  </c:pt>
                  <c:pt idx="89">
                    <c:v>Kellsie Waby</c:v>
                  </c:pt>
                  <c:pt idx="90">
                    <c:v>Layton Crayden</c:v>
                  </c:pt>
                  <c:pt idx="91">
                    <c:v>Leonidas Cavaney</c:v>
                  </c:pt>
                  <c:pt idx="92">
                    <c:v>Lezlie Philcott</c:v>
                  </c:pt>
                  <c:pt idx="93">
                    <c:v>Lincoln Cord</c:v>
                  </c:pt>
                  <c:pt idx="94">
                    <c:v>Lindy Guillet</c:v>
                  </c:pt>
                  <c:pt idx="95">
                    <c:v>Lion  Adcock</c:v>
                  </c:pt>
                  <c:pt idx="96">
                    <c:v>Lizzie Mullally</c:v>
                  </c:pt>
                  <c:pt idx="97">
                    <c:v>Mabel Orrow</c:v>
                  </c:pt>
                  <c:pt idx="98">
                    <c:v>Mackenzie Hannis</c:v>
                  </c:pt>
                  <c:pt idx="99">
                    <c:v>Magnum Locksley</c:v>
                  </c:pt>
                  <c:pt idx="100">
                    <c:v>Maible Azemar</c:v>
                  </c:pt>
                  <c:pt idx="101">
                    <c:v>Marissa Infante</c:v>
                  </c:pt>
                  <c:pt idx="102">
                    <c:v>Maritsa Marusic</c:v>
                  </c:pt>
                  <c:pt idx="103">
                    <c:v>Marline Wahncke</c:v>
                  </c:pt>
                  <c:pt idx="104">
                    <c:v>Marquita Liquorish</c:v>
                  </c:pt>
                  <c:pt idx="105">
                    <c:v>Matias Cormack </c:v>
                  </c:pt>
                  <c:pt idx="106">
                    <c:v>Michale Rolf</c:v>
                  </c:pt>
                  <c:pt idx="107">
                    <c:v>Mick Spraberry</c:v>
                  </c:pt>
                  <c:pt idx="108">
                    <c:v>Mickie Dagwell</c:v>
                  </c:pt>
                  <c:pt idx="109">
                    <c:v>Minerva Ricardot</c:v>
                  </c:pt>
                  <c:pt idx="110">
                    <c:v>Mollie  Hanway</c:v>
                  </c:pt>
                  <c:pt idx="111">
                    <c:v>Myrle Prandoni</c:v>
                  </c:pt>
                  <c:pt idx="112">
                    <c:v>Nananne Gehringer</c:v>
                  </c:pt>
                  <c:pt idx="113">
                    <c:v>Natalee Craiker</c:v>
                  </c:pt>
                  <c:pt idx="114">
                    <c:v>Nickolai  Artin</c:v>
                  </c:pt>
                  <c:pt idx="115">
                    <c:v>Northrop Reid</c:v>
                  </c:pt>
                  <c:pt idx="116">
                    <c:v>Oby Sorrel</c:v>
                  </c:pt>
                  <c:pt idx="117">
                    <c:v>Oona Donan</c:v>
                  </c:pt>
                  <c:pt idx="118">
                    <c:v>Orlando Gorstidge </c:v>
                  </c:pt>
                  <c:pt idx="119">
                    <c:v>Pearla  Beteriss</c:v>
                  </c:pt>
                  <c:pt idx="120">
                    <c:v>Renaldo Thomassin</c:v>
                  </c:pt>
                  <c:pt idx="121">
                    <c:v>Rhiamon Mollison</c:v>
                  </c:pt>
                  <c:pt idx="122">
                    <c:v>Riccardo Hagan</c:v>
                  </c:pt>
                  <c:pt idx="123">
                    <c:v>Richy Gray</c:v>
                  </c:pt>
                  <c:pt idx="124">
                    <c:v>Seward Kubera</c:v>
                  </c:pt>
                  <c:pt idx="125">
                    <c:v>Shaylyn Ransbury </c:v>
                  </c:pt>
                  <c:pt idx="126">
                    <c:v>Shellysheldon Mahady</c:v>
                  </c:pt>
                  <c:pt idx="127">
                    <c:v>Tabby  Astall</c:v>
                  </c:pt>
                  <c:pt idx="128">
                    <c:v>Tadio Audritt</c:v>
                  </c:pt>
                  <c:pt idx="129">
                    <c:v>Tallie Chaikovski</c:v>
                  </c:pt>
                  <c:pt idx="130">
                    <c:v>Thekla Lynnett</c:v>
                  </c:pt>
                  <c:pt idx="131">
                    <c:v>Thorvald Milliken</c:v>
                  </c:pt>
                  <c:pt idx="132">
                    <c:v>Tristam Cuming</c:v>
                  </c:pt>
                  <c:pt idx="133">
                    <c:v>Van Tuxwell</c:v>
                  </c:pt>
                  <c:pt idx="134">
                    <c:v>Vere Kulic</c:v>
                  </c:pt>
                  <c:pt idx="135">
                    <c:v>Verla Timmis</c:v>
                  </c:pt>
                  <c:pt idx="136">
                    <c:v>Vernor Atyea</c:v>
                  </c:pt>
                  <c:pt idx="137">
                    <c:v>Westbrook Brandino</c:v>
                  </c:pt>
                  <c:pt idx="138">
                    <c:v>Yanaton Wooster</c:v>
                  </c:pt>
                  <c:pt idx="139">
                    <c:v>Yvette  Bett</c:v>
                  </c:pt>
                </c:lvl>
              </c:multiLvlStrCache>
            </c:multiLvlStrRef>
          </c:cat>
          <c:val>
            <c:numRef>
              <c:f>Sheet3!$G$5:$G$284</c:f>
              <c:numCache>
                <c:formatCode>General</c:formatCode>
                <c:ptCount val="140"/>
                <c:pt idx="4">
                  <c:v>1</c:v>
                </c:pt>
                <c:pt idx="28">
                  <c:v>1</c:v>
                </c:pt>
                <c:pt idx="83">
                  <c:v>1</c:v>
                </c:pt>
                <c:pt idx="85">
                  <c:v>1</c:v>
                </c:pt>
                <c:pt idx="118">
                  <c:v>1</c:v>
                </c:pt>
                <c:pt idx="138">
                  <c:v>1</c:v>
                </c:pt>
              </c:numCache>
            </c:numRef>
          </c:val>
        </c:ser>
        <c:ser>
          <c:idx val="6"/>
          <c:order val="6"/>
          <c:tx>
            <c:strRef>
              <c:f>Sheet3!$H$3:$H$4</c:f>
              <c:strCache>
                <c:ptCount val="1"/>
                <c:pt idx="0">
                  <c:v>NULL</c:v>
                </c:pt>
              </c:strCache>
            </c:strRef>
          </c:tx>
          <c:cat>
            <c:multiLvlStrRef>
              <c:f>Sheet3!$A$5:$A$284</c:f>
              <c:multiLvlStrCache>
                <c:ptCount val="140"/>
                <c:lvl>
                  <c:pt idx="0">
                    <c:v>TN01912</c:v>
                  </c:pt>
                  <c:pt idx="1">
                    <c:v>PR01956</c:v>
                  </c:pt>
                  <c:pt idx="2">
                    <c:v>PR00882</c:v>
                  </c:pt>
                  <c:pt idx="3">
                    <c:v>SQ01637</c:v>
                  </c:pt>
                  <c:pt idx="4">
                    <c:v>PR03980</c:v>
                  </c:pt>
                  <c:pt idx="5">
                    <c:v>SQ00612</c:v>
                  </c:pt>
                  <c:pt idx="6">
                    <c:v>SQ00450</c:v>
                  </c:pt>
                  <c:pt idx="7">
                    <c:v>SQ02223</c:v>
                  </c:pt>
                  <c:pt idx="8">
                    <c:v>PR04473</c:v>
                  </c:pt>
                  <c:pt idx="9">
                    <c:v>VT02532</c:v>
                  </c:pt>
                  <c:pt idx="10">
                    <c:v>PR01346</c:v>
                  </c:pt>
                  <c:pt idx="11">
                    <c:v>TN01876</c:v>
                  </c:pt>
                  <c:pt idx="12">
                    <c:v>SQ02559</c:v>
                  </c:pt>
                  <c:pt idx="13">
                    <c:v>SQ03546</c:v>
                  </c:pt>
                  <c:pt idx="14">
                    <c:v>VT02491</c:v>
                  </c:pt>
                  <c:pt idx="15">
                    <c:v>VT03421</c:v>
                  </c:pt>
                  <c:pt idx="16">
                    <c:v>TN01028</c:v>
                  </c:pt>
                  <c:pt idx="17">
                    <c:v>PR01951</c:v>
                  </c:pt>
                  <c:pt idx="18">
                    <c:v>PR02288</c:v>
                  </c:pt>
                  <c:pt idx="19">
                    <c:v>VT02319</c:v>
                  </c:pt>
                  <c:pt idx="20">
                    <c:v>TN01210</c:v>
                  </c:pt>
                  <c:pt idx="21">
                    <c:v>SQ00498</c:v>
                  </c:pt>
                  <c:pt idx="22">
                    <c:v>TN02496</c:v>
                  </c:pt>
                  <c:pt idx="23">
                    <c:v>SQ00914</c:v>
                  </c:pt>
                  <c:pt idx="24">
                    <c:v>PR00095</c:v>
                  </c:pt>
                  <c:pt idx="25">
                    <c:v>VT01684</c:v>
                  </c:pt>
                  <c:pt idx="26">
                    <c:v>TN00698</c:v>
                  </c:pt>
                  <c:pt idx="27">
                    <c:v>TN04058</c:v>
                  </c:pt>
                  <c:pt idx="28">
                    <c:v>SQ01283</c:v>
                  </c:pt>
                  <c:pt idx="29">
                    <c:v>PR02113</c:v>
                  </c:pt>
                  <c:pt idx="30">
                    <c:v>PR00419</c:v>
                  </c:pt>
                  <c:pt idx="31">
                    <c:v>VT01249</c:v>
                  </c:pt>
                  <c:pt idx="32">
                    <c:v>PR03844</c:v>
                  </c:pt>
                  <c:pt idx="33">
                    <c:v>SQ00960</c:v>
                  </c:pt>
                  <c:pt idx="34">
                    <c:v>TN00182</c:v>
                  </c:pt>
                  <c:pt idx="35">
                    <c:v>TN00735</c:v>
                  </c:pt>
                  <c:pt idx="36">
                    <c:v>SQ00022</c:v>
                  </c:pt>
                  <c:pt idx="37">
                    <c:v>SQ01519</c:v>
                  </c:pt>
                  <c:pt idx="38">
                    <c:v>VT01523</c:v>
                  </c:pt>
                  <c:pt idx="39">
                    <c:v>TN01281</c:v>
                  </c:pt>
                  <c:pt idx="40">
                    <c:v>SQ00144</c:v>
                  </c:pt>
                  <c:pt idx="41">
                    <c:v>TN03331</c:v>
                  </c:pt>
                  <c:pt idx="42">
                    <c:v>PR02603</c:v>
                  </c:pt>
                  <c:pt idx="43">
                    <c:v>PR00893</c:v>
                  </c:pt>
                  <c:pt idx="44">
                    <c:v>PR03158</c:v>
                  </c:pt>
                  <c:pt idx="45">
                    <c:v>SQ00841</c:v>
                  </c:pt>
                  <c:pt idx="46">
                    <c:v>TN03068</c:v>
                  </c:pt>
                  <c:pt idx="47">
                    <c:v>SQ02051</c:v>
                  </c:pt>
                  <c:pt idx="48">
                    <c:v>TN00890</c:v>
                  </c:pt>
                  <c:pt idx="49">
                    <c:v>TN03032</c:v>
                  </c:pt>
                  <c:pt idx="50">
                    <c:v>VT04984</c:v>
                  </c:pt>
                  <c:pt idx="51">
                    <c:v>VT02374</c:v>
                  </c:pt>
                  <c:pt idx="52">
                    <c:v>SQ01395</c:v>
                  </c:pt>
                  <c:pt idx="53">
                    <c:v>VT02539</c:v>
                  </c:pt>
                  <c:pt idx="54">
                    <c:v>TN03169</c:v>
                  </c:pt>
                  <c:pt idx="55">
                    <c:v>VT03993</c:v>
                  </c:pt>
                  <c:pt idx="56">
                    <c:v>TN00727</c:v>
                  </c:pt>
                  <c:pt idx="57">
                    <c:v>SQ03626</c:v>
                  </c:pt>
                  <c:pt idx="58">
                    <c:v>PR02010</c:v>
                  </c:pt>
                  <c:pt idx="59">
                    <c:v>PR01211</c:v>
                  </c:pt>
                  <c:pt idx="60">
                    <c:v>PR03034</c:v>
                  </c:pt>
                  <c:pt idx="61">
                    <c:v>VT02417</c:v>
                  </c:pt>
                  <c:pt idx="62">
                    <c:v>VT04093</c:v>
                  </c:pt>
                  <c:pt idx="63">
                    <c:v>PR02140</c:v>
                  </c:pt>
                  <c:pt idx="64">
                    <c:v>SQ01026</c:v>
                  </c:pt>
                  <c:pt idx="65">
                    <c:v>SQ03350</c:v>
                  </c:pt>
                  <c:pt idx="66">
                    <c:v>VT03500</c:v>
                  </c:pt>
                  <c:pt idx="67">
                    <c:v>SQ01697</c:v>
                  </c:pt>
                  <c:pt idx="68">
                    <c:v>VT01803</c:v>
                  </c:pt>
                  <c:pt idx="69">
                    <c:v>PR01662</c:v>
                  </c:pt>
                  <c:pt idx="70">
                    <c:v>PR04446</c:v>
                  </c:pt>
                  <c:pt idx="71">
                    <c:v>SQ04960</c:v>
                  </c:pt>
                  <c:pt idx="72">
                    <c:v>VT01610</c:v>
                  </c:pt>
                  <c:pt idx="73">
                    <c:v>VT01740</c:v>
                  </c:pt>
                  <c:pt idx="74">
                    <c:v>SQ03321</c:v>
                  </c:pt>
                  <c:pt idx="75">
                    <c:v>TN02570</c:v>
                  </c:pt>
                  <c:pt idx="76">
                    <c:v>TN01340</c:v>
                  </c:pt>
                  <c:pt idx="77">
                    <c:v>TN00129</c:v>
                  </c:pt>
                  <c:pt idx="78">
                    <c:v>TN02883</c:v>
                  </c:pt>
                  <c:pt idx="79">
                    <c:v>VT02663</c:v>
                  </c:pt>
                  <c:pt idx="80">
                    <c:v>SQ03024</c:v>
                  </c:pt>
                  <c:pt idx="81">
                    <c:v>SQ03476</c:v>
                  </c:pt>
                  <c:pt idx="82">
                    <c:v>PR00916</c:v>
                  </c:pt>
                  <c:pt idx="83">
                    <c:v>PR02782</c:v>
                  </c:pt>
                  <c:pt idx="84">
                    <c:v>TN03575</c:v>
                  </c:pt>
                  <c:pt idx="85">
                    <c:v>SQ01854</c:v>
                  </c:pt>
                  <c:pt idx="86">
                    <c:v>TN00214</c:v>
                  </c:pt>
                  <c:pt idx="87">
                    <c:v>SQ01402</c:v>
                  </c:pt>
                  <c:pt idx="88">
                    <c:v>TN01632</c:v>
                  </c:pt>
                  <c:pt idx="89">
                    <c:v>TN03210</c:v>
                  </c:pt>
                  <c:pt idx="90">
                    <c:v>SQ01998</c:v>
                  </c:pt>
                  <c:pt idx="91">
                    <c:v>VT03849</c:v>
                  </c:pt>
                  <c:pt idx="92">
                    <c:v>SQ01962</c:v>
                  </c:pt>
                  <c:pt idx="93">
                    <c:v>TN00227</c:v>
                  </c:pt>
                  <c:pt idx="94">
                    <c:v>VT01893</c:v>
                  </c:pt>
                  <c:pt idx="95">
                    <c:v>PR00576</c:v>
                  </c:pt>
                  <c:pt idx="96">
                    <c:v>TN02667</c:v>
                  </c:pt>
                  <c:pt idx="97">
                    <c:v>SQ01829</c:v>
                  </c:pt>
                  <c:pt idx="98">
                    <c:v>TN02749</c:v>
                  </c:pt>
                  <c:pt idx="99">
                    <c:v>VT00578</c:v>
                  </c:pt>
                  <c:pt idx="100">
                    <c:v>VT00017</c:v>
                  </c:pt>
                  <c:pt idx="101">
                    <c:v>VT04137</c:v>
                  </c:pt>
                  <c:pt idx="102">
                    <c:v>TN00464</c:v>
                  </c:pt>
                  <c:pt idx="103">
                    <c:v>TN04101</c:v>
                  </c:pt>
                  <c:pt idx="104">
                    <c:v>PR00210</c:v>
                  </c:pt>
                  <c:pt idx="105">
                    <c:v>SQ02246</c:v>
                  </c:pt>
                  <c:pt idx="106">
                    <c:v>VT04028</c:v>
                  </c:pt>
                  <c:pt idx="107">
                    <c:v>SQ04612</c:v>
                  </c:pt>
                  <c:pt idx="108">
                    <c:v>SQ02525</c:v>
                  </c:pt>
                  <c:pt idx="109">
                    <c:v>PR00147</c:v>
                  </c:pt>
                  <c:pt idx="110">
                    <c:v>PR01159</c:v>
                  </c:pt>
                  <c:pt idx="111">
                    <c:v>PR03445</c:v>
                  </c:pt>
                  <c:pt idx="112">
                    <c:v>PR04601</c:v>
                  </c:pt>
                  <c:pt idx="113">
                    <c:v>SQ04603</c:v>
                  </c:pt>
                  <c:pt idx="114">
                    <c:v>VT04681</c:v>
                  </c:pt>
                  <c:pt idx="115">
                    <c:v>VT02118</c:v>
                  </c:pt>
                  <c:pt idx="116">
                    <c:v>VT03988</c:v>
                  </c:pt>
                  <c:pt idx="117">
                    <c:v>PR04686</c:v>
                  </c:pt>
                  <c:pt idx="118">
                    <c:v>SQ00360</c:v>
                  </c:pt>
                  <c:pt idx="119">
                    <c:v>SQ04598</c:v>
                  </c:pt>
                  <c:pt idx="120">
                    <c:v>VT03537</c:v>
                  </c:pt>
                  <c:pt idx="121">
                    <c:v>VT02260</c:v>
                  </c:pt>
                  <c:pt idx="122">
                    <c:v>SQ01177</c:v>
                  </c:pt>
                  <c:pt idx="123">
                    <c:v>VT03701</c:v>
                  </c:pt>
                  <c:pt idx="124">
                    <c:v>TN03416</c:v>
                  </c:pt>
                  <c:pt idx="125">
                    <c:v>TN04246</c:v>
                  </c:pt>
                  <c:pt idx="126">
                    <c:v>VT02801</c:v>
                  </c:pt>
                  <c:pt idx="127">
                    <c:v>VT01092</c:v>
                  </c:pt>
                  <c:pt idx="128">
                    <c:v>TN04428</c:v>
                  </c:pt>
                  <c:pt idx="129">
                    <c:v>VT03307</c:v>
                  </c:pt>
                  <c:pt idx="130">
                    <c:v>VT02313</c:v>
                  </c:pt>
                  <c:pt idx="131">
                    <c:v>TN02798</c:v>
                  </c:pt>
                  <c:pt idx="132">
                    <c:v>TN04740</c:v>
                  </c:pt>
                  <c:pt idx="133">
                    <c:v>PR04380</c:v>
                  </c:pt>
                  <c:pt idx="134">
                    <c:v>PR03804</c:v>
                  </c:pt>
                  <c:pt idx="135">
                    <c:v>SQ00691</c:v>
                  </c:pt>
                  <c:pt idx="136">
                    <c:v>PR02208</c:v>
                  </c:pt>
                  <c:pt idx="137">
                    <c:v>SQ01620</c:v>
                  </c:pt>
                  <c:pt idx="138">
                    <c:v>SQ04488</c:v>
                  </c:pt>
                  <c:pt idx="139">
                    <c:v>VT04627</c:v>
                  </c:pt>
                </c:lvl>
                <c:lvl>
                  <c:pt idx="0">
                    <c:v> Fred Dudeney</c:v>
                  </c:pt>
                  <c:pt idx="1">
                    <c:v> Jamesy O'Ferris</c:v>
                  </c:pt>
                  <c:pt idx="2">
                    <c:v> Jill Shipsey</c:v>
                  </c:pt>
                  <c:pt idx="3">
                    <c:v> Joaquin McVitty</c:v>
                  </c:pt>
                  <c:pt idx="4">
                    <c:v> Kath Bletsoe</c:v>
                  </c:pt>
                  <c:pt idx="5">
                    <c:v> Leena Bruckshaw</c:v>
                  </c:pt>
                  <c:pt idx="6">
                    <c:v> Louise Lamming</c:v>
                  </c:pt>
                  <c:pt idx="7">
                    <c:v> Pippy Shepperd</c:v>
                  </c:pt>
                  <c:pt idx="8">
                    <c:v> Wyn Treadger</c:v>
                  </c:pt>
                  <c:pt idx="9">
                    <c:v>Adey Ryal</c:v>
                  </c:pt>
                  <c:pt idx="10">
                    <c:v>Adolph McNalley</c:v>
                  </c:pt>
                  <c:pt idx="11">
                    <c:v>Aileen McCritchie</c:v>
                  </c:pt>
                  <c:pt idx="12">
                    <c:v>Aldrich  Glenny</c:v>
                  </c:pt>
                  <c:pt idx="13">
                    <c:v>Alexandros Rackley</c:v>
                  </c:pt>
                  <c:pt idx="14">
                    <c:v>Alexis Gotfrey</c:v>
                  </c:pt>
                  <c:pt idx="15">
                    <c:v>Alic Bagg</c:v>
                  </c:pt>
                  <c:pt idx="16">
                    <c:v>Alicea Pudsall</c:v>
                  </c:pt>
                  <c:pt idx="17">
                    <c:v>Aloise MacCathay </c:v>
                  </c:pt>
                  <c:pt idx="18">
                    <c:v>Althea  Bronger</c:v>
                  </c:pt>
                  <c:pt idx="19">
                    <c:v>Aluin Churly</c:v>
                  </c:pt>
                  <c:pt idx="20">
                    <c:v>Alyosha Riquet</c:v>
                  </c:pt>
                  <c:pt idx="21">
                    <c:v>Amery Ofer</c:v>
                  </c:pt>
                  <c:pt idx="22">
                    <c:v>Anjanette Ferre</c:v>
                  </c:pt>
                  <c:pt idx="23">
                    <c:v>Ansley Gounel</c:v>
                  </c:pt>
                  <c:pt idx="24">
                    <c:v>Ardella Dyment</c:v>
                  </c:pt>
                  <c:pt idx="25">
                    <c:v>Audry Yu</c:v>
                  </c:pt>
                  <c:pt idx="26">
                    <c:v>Barbara-anne Kenchington</c:v>
                  </c:pt>
                  <c:pt idx="27">
                    <c:v>Bari Toffano</c:v>
                  </c:pt>
                  <c:pt idx="28">
                    <c:v>Barr Faughny</c:v>
                  </c:pt>
                  <c:pt idx="29">
                    <c:v>Beverie Moffet</c:v>
                  </c:pt>
                  <c:pt idx="30">
                    <c:v>Billi Fellgate</c:v>
                  </c:pt>
                  <c:pt idx="31">
                    <c:v>Brendan  Edgeller</c:v>
                  </c:pt>
                  <c:pt idx="32">
                    <c:v>Brose MacCorkell</c:v>
                  </c:pt>
                  <c:pt idx="33">
                    <c:v>Calvin O'Carroll</c:v>
                  </c:pt>
                  <c:pt idx="34">
                    <c:v>Camilla Castle</c:v>
                  </c:pt>
                  <c:pt idx="35">
                    <c:v>Caresa Christer</c:v>
                  </c:pt>
                  <c:pt idx="36">
                    <c:v>Carlin Demke</c:v>
                  </c:pt>
                  <c:pt idx="37">
                    <c:v>Caron Kolakovic</c:v>
                  </c:pt>
                  <c:pt idx="38">
                    <c:v>Charmane Heistermann</c:v>
                  </c:pt>
                  <c:pt idx="39">
                    <c:v>Cletus McGarahan </c:v>
                  </c:pt>
                  <c:pt idx="40">
                    <c:v>Collen Dunbleton</c:v>
                  </c:pt>
                  <c:pt idx="41">
                    <c:v>Crawford Scad</c:v>
                  </c:pt>
                  <c:pt idx="42">
                    <c:v>Daisie Dahlman</c:v>
                  </c:pt>
                  <c:pt idx="43">
                    <c:v>Daisie McNeice</c:v>
                  </c:pt>
                  <c:pt idx="44">
                    <c:v>Danica Nayshe</c:v>
                  </c:pt>
                  <c:pt idx="46">
                    <c:v>Dare Tully</c:v>
                  </c:pt>
                  <c:pt idx="47">
                    <c:v>Dave Lacoste</c:v>
                  </c:pt>
                  <c:pt idx="48">
                    <c:v>Dean Biggam</c:v>
                  </c:pt>
                  <c:pt idx="49">
                    <c:v>Debera Gow </c:v>
                  </c:pt>
                  <c:pt idx="50">
                    <c:v>Dell Molloy</c:v>
                  </c:pt>
                  <c:pt idx="51">
                    <c:v>Delphine Jewis</c:v>
                  </c:pt>
                  <c:pt idx="52">
                    <c:v>Dennison Crosswaite</c:v>
                  </c:pt>
                  <c:pt idx="53">
                    <c:v>Devinne Tuny</c:v>
                  </c:pt>
                  <c:pt idx="54">
                    <c:v>Doe Clubley</c:v>
                  </c:pt>
                  <c:pt idx="55">
                    <c:v>Dulce Colbeck</c:v>
                  </c:pt>
                  <c:pt idx="56">
                    <c:v>Dulsea Folkes</c:v>
                  </c:pt>
                  <c:pt idx="57">
                    <c:v>Easter Pyke</c:v>
                  </c:pt>
                  <c:pt idx="58">
                    <c:v>Eilis Pavlasek</c:v>
                  </c:pt>
                  <c:pt idx="59">
                    <c:v>Enoch Dowrey</c:v>
                  </c:pt>
                  <c:pt idx="60">
                    <c:v>Estell Kingsland</c:v>
                  </c:pt>
                  <c:pt idx="61">
                    <c:v>Evangelina Lergan</c:v>
                  </c:pt>
                  <c:pt idx="62">
                    <c:v>Ewart Hovel</c:v>
                  </c:pt>
                  <c:pt idx="63">
                    <c:v>Fanchon Furney</c:v>
                  </c:pt>
                  <c:pt idx="64">
                    <c:v>Faun Rickeard</c:v>
                  </c:pt>
                  <c:pt idx="65">
                    <c:v>Felice McMurty</c:v>
                  </c:pt>
                  <c:pt idx="66">
                    <c:v>Floyd  Cowgill</c:v>
                  </c:pt>
                  <c:pt idx="67">
                    <c:v>Frasier Straw</c:v>
                  </c:pt>
                  <c:pt idx="68">
                    <c:v>Freddy Linford</c:v>
                  </c:pt>
                  <c:pt idx="69">
                    <c:v>Genevra Friday</c:v>
                  </c:pt>
                  <c:pt idx="70">
                    <c:v>Giffer Berlin</c:v>
                  </c:pt>
                  <c:pt idx="71">
                    <c:v>Gilda Richen</c:v>
                  </c:pt>
                  <c:pt idx="72">
                    <c:v>Gilles Jaquet</c:v>
                  </c:pt>
                  <c:pt idx="73">
                    <c:v>Ginger  Myott</c:v>
                  </c:pt>
                  <c:pt idx="74">
                    <c:v>Gradey Litton</c:v>
                  </c:pt>
                  <c:pt idx="75">
                    <c:v>Grady Rochelle</c:v>
                  </c:pt>
                  <c:pt idx="76">
                    <c:v>Granny Spencelayh</c:v>
                  </c:pt>
                  <c:pt idx="77">
                    <c:v>Grazia Bunkle</c:v>
                  </c:pt>
                  <c:pt idx="78">
                    <c:v>Iain Wiburn</c:v>
                  </c:pt>
                  <c:pt idx="79">
                    <c:v>Ignacius Losel</c:v>
                  </c:pt>
                  <c:pt idx="80">
                    <c:v>Inge Creer</c:v>
                  </c:pt>
                  <c:pt idx="81">
                    <c:v>Inger Andriveaux</c:v>
                  </c:pt>
                  <c:pt idx="82">
                    <c:v>Inger Chapelhow</c:v>
                  </c:pt>
                  <c:pt idx="83">
                    <c:v>Isaak Rawne</c:v>
                  </c:pt>
                  <c:pt idx="84">
                    <c:v>Janina Wolverson</c:v>
                  </c:pt>
                  <c:pt idx="85">
                    <c:v>Jessica Callcott</c:v>
                  </c:pt>
                  <c:pt idx="86">
                    <c:v>Jo-anne Gobeau</c:v>
                  </c:pt>
                  <c:pt idx="87">
                    <c:v>Julietta Culross</c:v>
                  </c:pt>
                  <c:pt idx="88">
                    <c:v>Katya Hundy</c:v>
                  </c:pt>
                  <c:pt idx="89">
                    <c:v>Kellsie Waby</c:v>
                  </c:pt>
                  <c:pt idx="90">
                    <c:v>Layton Crayden</c:v>
                  </c:pt>
                  <c:pt idx="91">
                    <c:v>Leonidas Cavaney</c:v>
                  </c:pt>
                  <c:pt idx="92">
                    <c:v>Lezlie Philcott</c:v>
                  </c:pt>
                  <c:pt idx="93">
                    <c:v>Lincoln Cord</c:v>
                  </c:pt>
                  <c:pt idx="94">
                    <c:v>Lindy Guillet</c:v>
                  </c:pt>
                  <c:pt idx="95">
                    <c:v>Lion  Adcock</c:v>
                  </c:pt>
                  <c:pt idx="96">
                    <c:v>Lizzie Mullally</c:v>
                  </c:pt>
                  <c:pt idx="97">
                    <c:v>Mabel Orrow</c:v>
                  </c:pt>
                  <c:pt idx="98">
                    <c:v>Mackenzie Hannis</c:v>
                  </c:pt>
                  <c:pt idx="99">
                    <c:v>Magnum Locksley</c:v>
                  </c:pt>
                  <c:pt idx="100">
                    <c:v>Maible Azemar</c:v>
                  </c:pt>
                  <c:pt idx="101">
                    <c:v>Marissa Infante</c:v>
                  </c:pt>
                  <c:pt idx="102">
                    <c:v>Maritsa Marusic</c:v>
                  </c:pt>
                  <c:pt idx="103">
                    <c:v>Marline Wahncke</c:v>
                  </c:pt>
                  <c:pt idx="104">
                    <c:v>Marquita Liquorish</c:v>
                  </c:pt>
                  <c:pt idx="105">
                    <c:v>Matias Cormack </c:v>
                  </c:pt>
                  <c:pt idx="106">
                    <c:v>Michale Rolf</c:v>
                  </c:pt>
                  <c:pt idx="107">
                    <c:v>Mick Spraberry</c:v>
                  </c:pt>
                  <c:pt idx="108">
                    <c:v>Mickie Dagwell</c:v>
                  </c:pt>
                  <c:pt idx="109">
                    <c:v>Minerva Ricardot</c:v>
                  </c:pt>
                  <c:pt idx="110">
                    <c:v>Mollie  Hanway</c:v>
                  </c:pt>
                  <c:pt idx="111">
                    <c:v>Myrle Prandoni</c:v>
                  </c:pt>
                  <c:pt idx="112">
                    <c:v>Nananne Gehringer</c:v>
                  </c:pt>
                  <c:pt idx="113">
                    <c:v>Natalee Craiker</c:v>
                  </c:pt>
                  <c:pt idx="114">
                    <c:v>Nickolai  Artin</c:v>
                  </c:pt>
                  <c:pt idx="115">
                    <c:v>Northrop Reid</c:v>
                  </c:pt>
                  <c:pt idx="116">
                    <c:v>Oby Sorrel</c:v>
                  </c:pt>
                  <c:pt idx="117">
                    <c:v>Oona Donan</c:v>
                  </c:pt>
                  <c:pt idx="118">
                    <c:v>Orlando Gorstidge </c:v>
                  </c:pt>
                  <c:pt idx="119">
                    <c:v>Pearla  Beteriss</c:v>
                  </c:pt>
                  <c:pt idx="120">
                    <c:v>Renaldo Thomassin</c:v>
                  </c:pt>
                  <c:pt idx="121">
                    <c:v>Rhiamon Mollison</c:v>
                  </c:pt>
                  <c:pt idx="122">
                    <c:v>Riccardo Hagan</c:v>
                  </c:pt>
                  <c:pt idx="123">
                    <c:v>Richy Gray</c:v>
                  </c:pt>
                  <c:pt idx="124">
                    <c:v>Seward Kubera</c:v>
                  </c:pt>
                  <c:pt idx="125">
                    <c:v>Shaylyn Ransbury </c:v>
                  </c:pt>
                  <c:pt idx="126">
                    <c:v>Shellysheldon Mahady</c:v>
                  </c:pt>
                  <c:pt idx="127">
                    <c:v>Tabby  Astall</c:v>
                  </c:pt>
                  <c:pt idx="128">
                    <c:v>Tadio Audritt</c:v>
                  </c:pt>
                  <c:pt idx="129">
                    <c:v>Tallie Chaikovski</c:v>
                  </c:pt>
                  <c:pt idx="130">
                    <c:v>Thekla Lynnett</c:v>
                  </c:pt>
                  <c:pt idx="131">
                    <c:v>Thorvald Milliken</c:v>
                  </c:pt>
                  <c:pt idx="132">
                    <c:v>Tristam Cuming</c:v>
                  </c:pt>
                  <c:pt idx="133">
                    <c:v>Van Tuxwell</c:v>
                  </c:pt>
                  <c:pt idx="134">
                    <c:v>Vere Kulic</c:v>
                  </c:pt>
                  <c:pt idx="135">
                    <c:v>Verla Timmis</c:v>
                  </c:pt>
                  <c:pt idx="136">
                    <c:v>Vernor Atyea</c:v>
                  </c:pt>
                  <c:pt idx="137">
                    <c:v>Westbrook Brandino</c:v>
                  </c:pt>
                  <c:pt idx="138">
                    <c:v>Yanaton Wooster</c:v>
                  </c:pt>
                  <c:pt idx="139">
                    <c:v>Yvette  Bett</c:v>
                  </c:pt>
                </c:lvl>
              </c:multiLvlStrCache>
            </c:multiLvlStrRef>
          </c:cat>
          <c:val>
            <c:numRef>
              <c:f>Sheet3!$H$5:$H$284</c:f>
              <c:numCache>
                <c:formatCode>General</c:formatCode>
                <c:ptCount val="140"/>
                <c:pt idx="87">
                  <c:v>1</c:v>
                </c:pt>
                <c:pt idx="109">
                  <c:v>1</c:v>
                </c:pt>
                <c:pt idx="110">
                  <c:v>1</c:v>
                </c:pt>
                <c:pt idx="115">
                  <c:v>1</c:v>
                </c:pt>
              </c:numCache>
            </c:numRef>
          </c:val>
        </c:ser>
        <c:ser>
          <c:idx val="7"/>
          <c:order val="7"/>
          <c:tx>
            <c:strRef>
              <c:f>Sheet3!$I$3:$I$4</c:f>
              <c:strCache>
                <c:ptCount val="1"/>
                <c:pt idx="0">
                  <c:v>Product Management</c:v>
                </c:pt>
              </c:strCache>
            </c:strRef>
          </c:tx>
          <c:cat>
            <c:multiLvlStrRef>
              <c:f>Sheet3!$A$5:$A$284</c:f>
              <c:multiLvlStrCache>
                <c:ptCount val="140"/>
                <c:lvl>
                  <c:pt idx="0">
                    <c:v>TN01912</c:v>
                  </c:pt>
                  <c:pt idx="1">
                    <c:v>PR01956</c:v>
                  </c:pt>
                  <c:pt idx="2">
                    <c:v>PR00882</c:v>
                  </c:pt>
                  <c:pt idx="3">
                    <c:v>SQ01637</c:v>
                  </c:pt>
                  <c:pt idx="4">
                    <c:v>PR03980</c:v>
                  </c:pt>
                  <c:pt idx="5">
                    <c:v>SQ00612</c:v>
                  </c:pt>
                  <c:pt idx="6">
                    <c:v>SQ00450</c:v>
                  </c:pt>
                  <c:pt idx="7">
                    <c:v>SQ02223</c:v>
                  </c:pt>
                  <c:pt idx="8">
                    <c:v>PR04473</c:v>
                  </c:pt>
                  <c:pt idx="9">
                    <c:v>VT02532</c:v>
                  </c:pt>
                  <c:pt idx="10">
                    <c:v>PR01346</c:v>
                  </c:pt>
                  <c:pt idx="11">
                    <c:v>TN01876</c:v>
                  </c:pt>
                  <c:pt idx="12">
                    <c:v>SQ02559</c:v>
                  </c:pt>
                  <c:pt idx="13">
                    <c:v>SQ03546</c:v>
                  </c:pt>
                  <c:pt idx="14">
                    <c:v>VT02491</c:v>
                  </c:pt>
                  <c:pt idx="15">
                    <c:v>VT03421</c:v>
                  </c:pt>
                  <c:pt idx="16">
                    <c:v>TN01028</c:v>
                  </c:pt>
                  <c:pt idx="17">
                    <c:v>PR01951</c:v>
                  </c:pt>
                  <c:pt idx="18">
                    <c:v>PR02288</c:v>
                  </c:pt>
                  <c:pt idx="19">
                    <c:v>VT02319</c:v>
                  </c:pt>
                  <c:pt idx="20">
                    <c:v>TN01210</c:v>
                  </c:pt>
                  <c:pt idx="21">
                    <c:v>SQ00498</c:v>
                  </c:pt>
                  <c:pt idx="22">
                    <c:v>TN02496</c:v>
                  </c:pt>
                  <c:pt idx="23">
                    <c:v>SQ00914</c:v>
                  </c:pt>
                  <c:pt idx="24">
                    <c:v>PR00095</c:v>
                  </c:pt>
                  <c:pt idx="25">
                    <c:v>VT01684</c:v>
                  </c:pt>
                  <c:pt idx="26">
                    <c:v>TN00698</c:v>
                  </c:pt>
                  <c:pt idx="27">
                    <c:v>TN04058</c:v>
                  </c:pt>
                  <c:pt idx="28">
                    <c:v>SQ01283</c:v>
                  </c:pt>
                  <c:pt idx="29">
                    <c:v>PR02113</c:v>
                  </c:pt>
                  <c:pt idx="30">
                    <c:v>PR00419</c:v>
                  </c:pt>
                  <c:pt idx="31">
                    <c:v>VT01249</c:v>
                  </c:pt>
                  <c:pt idx="32">
                    <c:v>PR03844</c:v>
                  </c:pt>
                  <c:pt idx="33">
                    <c:v>SQ00960</c:v>
                  </c:pt>
                  <c:pt idx="34">
                    <c:v>TN00182</c:v>
                  </c:pt>
                  <c:pt idx="35">
                    <c:v>TN00735</c:v>
                  </c:pt>
                  <c:pt idx="36">
                    <c:v>SQ00022</c:v>
                  </c:pt>
                  <c:pt idx="37">
                    <c:v>SQ01519</c:v>
                  </c:pt>
                  <c:pt idx="38">
                    <c:v>VT01523</c:v>
                  </c:pt>
                  <c:pt idx="39">
                    <c:v>TN01281</c:v>
                  </c:pt>
                  <c:pt idx="40">
                    <c:v>SQ00144</c:v>
                  </c:pt>
                  <c:pt idx="41">
                    <c:v>TN03331</c:v>
                  </c:pt>
                  <c:pt idx="42">
                    <c:v>PR02603</c:v>
                  </c:pt>
                  <c:pt idx="43">
                    <c:v>PR00893</c:v>
                  </c:pt>
                  <c:pt idx="44">
                    <c:v>PR03158</c:v>
                  </c:pt>
                  <c:pt idx="45">
                    <c:v>SQ00841</c:v>
                  </c:pt>
                  <c:pt idx="46">
                    <c:v>TN03068</c:v>
                  </c:pt>
                  <c:pt idx="47">
                    <c:v>SQ02051</c:v>
                  </c:pt>
                  <c:pt idx="48">
                    <c:v>TN00890</c:v>
                  </c:pt>
                  <c:pt idx="49">
                    <c:v>TN03032</c:v>
                  </c:pt>
                  <c:pt idx="50">
                    <c:v>VT04984</c:v>
                  </c:pt>
                  <c:pt idx="51">
                    <c:v>VT02374</c:v>
                  </c:pt>
                  <c:pt idx="52">
                    <c:v>SQ01395</c:v>
                  </c:pt>
                  <c:pt idx="53">
                    <c:v>VT02539</c:v>
                  </c:pt>
                  <c:pt idx="54">
                    <c:v>TN03169</c:v>
                  </c:pt>
                  <c:pt idx="55">
                    <c:v>VT03993</c:v>
                  </c:pt>
                  <c:pt idx="56">
                    <c:v>TN00727</c:v>
                  </c:pt>
                  <c:pt idx="57">
                    <c:v>SQ03626</c:v>
                  </c:pt>
                  <c:pt idx="58">
                    <c:v>PR02010</c:v>
                  </c:pt>
                  <c:pt idx="59">
                    <c:v>PR01211</c:v>
                  </c:pt>
                  <c:pt idx="60">
                    <c:v>PR03034</c:v>
                  </c:pt>
                  <c:pt idx="61">
                    <c:v>VT02417</c:v>
                  </c:pt>
                  <c:pt idx="62">
                    <c:v>VT04093</c:v>
                  </c:pt>
                  <c:pt idx="63">
                    <c:v>PR02140</c:v>
                  </c:pt>
                  <c:pt idx="64">
                    <c:v>SQ01026</c:v>
                  </c:pt>
                  <c:pt idx="65">
                    <c:v>SQ03350</c:v>
                  </c:pt>
                  <c:pt idx="66">
                    <c:v>VT03500</c:v>
                  </c:pt>
                  <c:pt idx="67">
                    <c:v>SQ01697</c:v>
                  </c:pt>
                  <c:pt idx="68">
                    <c:v>VT01803</c:v>
                  </c:pt>
                  <c:pt idx="69">
                    <c:v>PR01662</c:v>
                  </c:pt>
                  <c:pt idx="70">
                    <c:v>PR04446</c:v>
                  </c:pt>
                  <c:pt idx="71">
                    <c:v>SQ04960</c:v>
                  </c:pt>
                  <c:pt idx="72">
                    <c:v>VT01610</c:v>
                  </c:pt>
                  <c:pt idx="73">
                    <c:v>VT01740</c:v>
                  </c:pt>
                  <c:pt idx="74">
                    <c:v>SQ03321</c:v>
                  </c:pt>
                  <c:pt idx="75">
                    <c:v>TN02570</c:v>
                  </c:pt>
                  <c:pt idx="76">
                    <c:v>TN01340</c:v>
                  </c:pt>
                  <c:pt idx="77">
                    <c:v>TN00129</c:v>
                  </c:pt>
                  <c:pt idx="78">
                    <c:v>TN02883</c:v>
                  </c:pt>
                  <c:pt idx="79">
                    <c:v>VT02663</c:v>
                  </c:pt>
                  <c:pt idx="80">
                    <c:v>SQ03024</c:v>
                  </c:pt>
                  <c:pt idx="81">
                    <c:v>SQ03476</c:v>
                  </c:pt>
                  <c:pt idx="82">
                    <c:v>PR00916</c:v>
                  </c:pt>
                  <c:pt idx="83">
                    <c:v>PR02782</c:v>
                  </c:pt>
                  <c:pt idx="84">
                    <c:v>TN03575</c:v>
                  </c:pt>
                  <c:pt idx="85">
                    <c:v>SQ01854</c:v>
                  </c:pt>
                  <c:pt idx="86">
                    <c:v>TN00214</c:v>
                  </c:pt>
                  <c:pt idx="87">
                    <c:v>SQ01402</c:v>
                  </c:pt>
                  <c:pt idx="88">
                    <c:v>TN01632</c:v>
                  </c:pt>
                  <c:pt idx="89">
                    <c:v>TN03210</c:v>
                  </c:pt>
                  <c:pt idx="90">
                    <c:v>SQ01998</c:v>
                  </c:pt>
                  <c:pt idx="91">
                    <c:v>VT03849</c:v>
                  </c:pt>
                  <c:pt idx="92">
                    <c:v>SQ01962</c:v>
                  </c:pt>
                  <c:pt idx="93">
                    <c:v>TN00227</c:v>
                  </c:pt>
                  <c:pt idx="94">
                    <c:v>VT01893</c:v>
                  </c:pt>
                  <c:pt idx="95">
                    <c:v>PR00576</c:v>
                  </c:pt>
                  <c:pt idx="96">
                    <c:v>TN02667</c:v>
                  </c:pt>
                  <c:pt idx="97">
                    <c:v>SQ01829</c:v>
                  </c:pt>
                  <c:pt idx="98">
                    <c:v>TN02749</c:v>
                  </c:pt>
                  <c:pt idx="99">
                    <c:v>VT00578</c:v>
                  </c:pt>
                  <c:pt idx="100">
                    <c:v>VT00017</c:v>
                  </c:pt>
                  <c:pt idx="101">
                    <c:v>VT04137</c:v>
                  </c:pt>
                  <c:pt idx="102">
                    <c:v>TN00464</c:v>
                  </c:pt>
                  <c:pt idx="103">
                    <c:v>TN04101</c:v>
                  </c:pt>
                  <c:pt idx="104">
                    <c:v>PR00210</c:v>
                  </c:pt>
                  <c:pt idx="105">
                    <c:v>SQ02246</c:v>
                  </c:pt>
                  <c:pt idx="106">
                    <c:v>VT04028</c:v>
                  </c:pt>
                  <c:pt idx="107">
                    <c:v>SQ04612</c:v>
                  </c:pt>
                  <c:pt idx="108">
                    <c:v>SQ02525</c:v>
                  </c:pt>
                  <c:pt idx="109">
                    <c:v>PR00147</c:v>
                  </c:pt>
                  <c:pt idx="110">
                    <c:v>PR01159</c:v>
                  </c:pt>
                  <c:pt idx="111">
                    <c:v>PR03445</c:v>
                  </c:pt>
                  <c:pt idx="112">
                    <c:v>PR04601</c:v>
                  </c:pt>
                  <c:pt idx="113">
                    <c:v>SQ04603</c:v>
                  </c:pt>
                  <c:pt idx="114">
                    <c:v>VT04681</c:v>
                  </c:pt>
                  <c:pt idx="115">
                    <c:v>VT02118</c:v>
                  </c:pt>
                  <c:pt idx="116">
                    <c:v>VT03988</c:v>
                  </c:pt>
                  <c:pt idx="117">
                    <c:v>PR04686</c:v>
                  </c:pt>
                  <c:pt idx="118">
                    <c:v>SQ00360</c:v>
                  </c:pt>
                  <c:pt idx="119">
                    <c:v>SQ04598</c:v>
                  </c:pt>
                  <c:pt idx="120">
                    <c:v>VT03537</c:v>
                  </c:pt>
                  <c:pt idx="121">
                    <c:v>VT02260</c:v>
                  </c:pt>
                  <c:pt idx="122">
                    <c:v>SQ01177</c:v>
                  </c:pt>
                  <c:pt idx="123">
                    <c:v>VT03701</c:v>
                  </c:pt>
                  <c:pt idx="124">
                    <c:v>TN03416</c:v>
                  </c:pt>
                  <c:pt idx="125">
                    <c:v>TN04246</c:v>
                  </c:pt>
                  <c:pt idx="126">
                    <c:v>VT02801</c:v>
                  </c:pt>
                  <c:pt idx="127">
                    <c:v>VT01092</c:v>
                  </c:pt>
                  <c:pt idx="128">
                    <c:v>TN04428</c:v>
                  </c:pt>
                  <c:pt idx="129">
                    <c:v>VT03307</c:v>
                  </c:pt>
                  <c:pt idx="130">
                    <c:v>VT02313</c:v>
                  </c:pt>
                  <c:pt idx="131">
                    <c:v>TN02798</c:v>
                  </c:pt>
                  <c:pt idx="132">
                    <c:v>TN04740</c:v>
                  </c:pt>
                  <c:pt idx="133">
                    <c:v>PR04380</c:v>
                  </c:pt>
                  <c:pt idx="134">
                    <c:v>PR03804</c:v>
                  </c:pt>
                  <c:pt idx="135">
                    <c:v>SQ00691</c:v>
                  </c:pt>
                  <c:pt idx="136">
                    <c:v>PR02208</c:v>
                  </c:pt>
                  <c:pt idx="137">
                    <c:v>SQ01620</c:v>
                  </c:pt>
                  <c:pt idx="138">
                    <c:v>SQ04488</c:v>
                  </c:pt>
                  <c:pt idx="139">
                    <c:v>VT04627</c:v>
                  </c:pt>
                </c:lvl>
                <c:lvl>
                  <c:pt idx="0">
                    <c:v> Fred Dudeney</c:v>
                  </c:pt>
                  <c:pt idx="1">
                    <c:v> Jamesy O'Ferris</c:v>
                  </c:pt>
                  <c:pt idx="2">
                    <c:v> Jill Shipsey</c:v>
                  </c:pt>
                  <c:pt idx="3">
                    <c:v> Joaquin McVitty</c:v>
                  </c:pt>
                  <c:pt idx="4">
                    <c:v> Kath Bletsoe</c:v>
                  </c:pt>
                  <c:pt idx="5">
                    <c:v> Leena Bruckshaw</c:v>
                  </c:pt>
                  <c:pt idx="6">
                    <c:v> Louise Lamming</c:v>
                  </c:pt>
                  <c:pt idx="7">
                    <c:v> Pippy Shepperd</c:v>
                  </c:pt>
                  <c:pt idx="8">
                    <c:v> Wyn Treadger</c:v>
                  </c:pt>
                  <c:pt idx="9">
                    <c:v>Adey Ryal</c:v>
                  </c:pt>
                  <c:pt idx="10">
                    <c:v>Adolph McNalley</c:v>
                  </c:pt>
                  <c:pt idx="11">
                    <c:v>Aileen McCritchie</c:v>
                  </c:pt>
                  <c:pt idx="12">
                    <c:v>Aldrich  Glenny</c:v>
                  </c:pt>
                  <c:pt idx="13">
                    <c:v>Alexandros Rackley</c:v>
                  </c:pt>
                  <c:pt idx="14">
                    <c:v>Alexis Gotfrey</c:v>
                  </c:pt>
                  <c:pt idx="15">
                    <c:v>Alic Bagg</c:v>
                  </c:pt>
                  <c:pt idx="16">
                    <c:v>Alicea Pudsall</c:v>
                  </c:pt>
                  <c:pt idx="17">
                    <c:v>Aloise MacCathay </c:v>
                  </c:pt>
                  <c:pt idx="18">
                    <c:v>Althea  Bronger</c:v>
                  </c:pt>
                  <c:pt idx="19">
                    <c:v>Aluin Churly</c:v>
                  </c:pt>
                  <c:pt idx="20">
                    <c:v>Alyosha Riquet</c:v>
                  </c:pt>
                  <c:pt idx="21">
                    <c:v>Amery Ofer</c:v>
                  </c:pt>
                  <c:pt idx="22">
                    <c:v>Anjanette Ferre</c:v>
                  </c:pt>
                  <c:pt idx="23">
                    <c:v>Ansley Gounel</c:v>
                  </c:pt>
                  <c:pt idx="24">
                    <c:v>Ardella Dyment</c:v>
                  </c:pt>
                  <c:pt idx="25">
                    <c:v>Audry Yu</c:v>
                  </c:pt>
                  <c:pt idx="26">
                    <c:v>Barbara-anne Kenchington</c:v>
                  </c:pt>
                  <c:pt idx="27">
                    <c:v>Bari Toffano</c:v>
                  </c:pt>
                  <c:pt idx="28">
                    <c:v>Barr Faughny</c:v>
                  </c:pt>
                  <c:pt idx="29">
                    <c:v>Beverie Moffet</c:v>
                  </c:pt>
                  <c:pt idx="30">
                    <c:v>Billi Fellgate</c:v>
                  </c:pt>
                  <c:pt idx="31">
                    <c:v>Brendan  Edgeller</c:v>
                  </c:pt>
                  <c:pt idx="32">
                    <c:v>Brose MacCorkell</c:v>
                  </c:pt>
                  <c:pt idx="33">
                    <c:v>Calvin O'Carroll</c:v>
                  </c:pt>
                  <c:pt idx="34">
                    <c:v>Camilla Castle</c:v>
                  </c:pt>
                  <c:pt idx="35">
                    <c:v>Caresa Christer</c:v>
                  </c:pt>
                  <c:pt idx="36">
                    <c:v>Carlin Demke</c:v>
                  </c:pt>
                  <c:pt idx="37">
                    <c:v>Caron Kolakovic</c:v>
                  </c:pt>
                  <c:pt idx="38">
                    <c:v>Charmane Heistermann</c:v>
                  </c:pt>
                  <c:pt idx="39">
                    <c:v>Cletus McGarahan </c:v>
                  </c:pt>
                  <c:pt idx="40">
                    <c:v>Collen Dunbleton</c:v>
                  </c:pt>
                  <c:pt idx="41">
                    <c:v>Crawford Scad</c:v>
                  </c:pt>
                  <c:pt idx="42">
                    <c:v>Daisie Dahlman</c:v>
                  </c:pt>
                  <c:pt idx="43">
                    <c:v>Daisie McNeice</c:v>
                  </c:pt>
                  <c:pt idx="44">
                    <c:v>Danica Nayshe</c:v>
                  </c:pt>
                  <c:pt idx="46">
                    <c:v>Dare Tully</c:v>
                  </c:pt>
                  <c:pt idx="47">
                    <c:v>Dave Lacoste</c:v>
                  </c:pt>
                  <c:pt idx="48">
                    <c:v>Dean Biggam</c:v>
                  </c:pt>
                  <c:pt idx="49">
                    <c:v>Debera Gow </c:v>
                  </c:pt>
                  <c:pt idx="50">
                    <c:v>Dell Molloy</c:v>
                  </c:pt>
                  <c:pt idx="51">
                    <c:v>Delphine Jewis</c:v>
                  </c:pt>
                  <c:pt idx="52">
                    <c:v>Dennison Crosswaite</c:v>
                  </c:pt>
                  <c:pt idx="53">
                    <c:v>Devinne Tuny</c:v>
                  </c:pt>
                  <c:pt idx="54">
                    <c:v>Doe Clubley</c:v>
                  </c:pt>
                  <c:pt idx="55">
                    <c:v>Dulce Colbeck</c:v>
                  </c:pt>
                  <c:pt idx="56">
                    <c:v>Dulsea Folkes</c:v>
                  </c:pt>
                  <c:pt idx="57">
                    <c:v>Easter Pyke</c:v>
                  </c:pt>
                  <c:pt idx="58">
                    <c:v>Eilis Pavlasek</c:v>
                  </c:pt>
                  <c:pt idx="59">
                    <c:v>Enoch Dowrey</c:v>
                  </c:pt>
                  <c:pt idx="60">
                    <c:v>Estell Kingsland</c:v>
                  </c:pt>
                  <c:pt idx="61">
                    <c:v>Evangelina Lergan</c:v>
                  </c:pt>
                  <c:pt idx="62">
                    <c:v>Ewart Hovel</c:v>
                  </c:pt>
                  <c:pt idx="63">
                    <c:v>Fanchon Furney</c:v>
                  </c:pt>
                  <c:pt idx="64">
                    <c:v>Faun Rickeard</c:v>
                  </c:pt>
                  <c:pt idx="65">
                    <c:v>Felice McMurty</c:v>
                  </c:pt>
                  <c:pt idx="66">
                    <c:v>Floyd  Cowgill</c:v>
                  </c:pt>
                  <c:pt idx="67">
                    <c:v>Frasier Straw</c:v>
                  </c:pt>
                  <c:pt idx="68">
                    <c:v>Freddy Linford</c:v>
                  </c:pt>
                  <c:pt idx="69">
                    <c:v>Genevra Friday</c:v>
                  </c:pt>
                  <c:pt idx="70">
                    <c:v>Giffer Berlin</c:v>
                  </c:pt>
                  <c:pt idx="71">
                    <c:v>Gilda Richen</c:v>
                  </c:pt>
                  <c:pt idx="72">
                    <c:v>Gilles Jaquet</c:v>
                  </c:pt>
                  <c:pt idx="73">
                    <c:v>Ginger  Myott</c:v>
                  </c:pt>
                  <c:pt idx="74">
                    <c:v>Gradey Litton</c:v>
                  </c:pt>
                  <c:pt idx="75">
                    <c:v>Grady Rochelle</c:v>
                  </c:pt>
                  <c:pt idx="76">
                    <c:v>Granny Spencelayh</c:v>
                  </c:pt>
                  <c:pt idx="77">
                    <c:v>Grazia Bunkle</c:v>
                  </c:pt>
                  <c:pt idx="78">
                    <c:v>Iain Wiburn</c:v>
                  </c:pt>
                  <c:pt idx="79">
                    <c:v>Ignacius Losel</c:v>
                  </c:pt>
                  <c:pt idx="80">
                    <c:v>Inge Creer</c:v>
                  </c:pt>
                  <c:pt idx="81">
                    <c:v>Inger Andriveaux</c:v>
                  </c:pt>
                  <c:pt idx="82">
                    <c:v>Inger Chapelhow</c:v>
                  </c:pt>
                  <c:pt idx="83">
                    <c:v>Isaak Rawne</c:v>
                  </c:pt>
                  <c:pt idx="84">
                    <c:v>Janina Wolverson</c:v>
                  </c:pt>
                  <c:pt idx="85">
                    <c:v>Jessica Callcott</c:v>
                  </c:pt>
                  <c:pt idx="86">
                    <c:v>Jo-anne Gobeau</c:v>
                  </c:pt>
                  <c:pt idx="87">
                    <c:v>Julietta Culross</c:v>
                  </c:pt>
                  <c:pt idx="88">
                    <c:v>Katya Hundy</c:v>
                  </c:pt>
                  <c:pt idx="89">
                    <c:v>Kellsie Waby</c:v>
                  </c:pt>
                  <c:pt idx="90">
                    <c:v>Layton Crayden</c:v>
                  </c:pt>
                  <c:pt idx="91">
                    <c:v>Leonidas Cavaney</c:v>
                  </c:pt>
                  <c:pt idx="92">
                    <c:v>Lezlie Philcott</c:v>
                  </c:pt>
                  <c:pt idx="93">
                    <c:v>Lincoln Cord</c:v>
                  </c:pt>
                  <c:pt idx="94">
                    <c:v>Lindy Guillet</c:v>
                  </c:pt>
                  <c:pt idx="95">
                    <c:v>Lion  Adcock</c:v>
                  </c:pt>
                  <c:pt idx="96">
                    <c:v>Lizzie Mullally</c:v>
                  </c:pt>
                  <c:pt idx="97">
                    <c:v>Mabel Orrow</c:v>
                  </c:pt>
                  <c:pt idx="98">
                    <c:v>Mackenzie Hannis</c:v>
                  </c:pt>
                  <c:pt idx="99">
                    <c:v>Magnum Locksley</c:v>
                  </c:pt>
                  <c:pt idx="100">
                    <c:v>Maible Azemar</c:v>
                  </c:pt>
                  <c:pt idx="101">
                    <c:v>Marissa Infante</c:v>
                  </c:pt>
                  <c:pt idx="102">
                    <c:v>Maritsa Marusic</c:v>
                  </c:pt>
                  <c:pt idx="103">
                    <c:v>Marline Wahncke</c:v>
                  </c:pt>
                  <c:pt idx="104">
                    <c:v>Marquita Liquorish</c:v>
                  </c:pt>
                  <c:pt idx="105">
                    <c:v>Matias Cormack </c:v>
                  </c:pt>
                  <c:pt idx="106">
                    <c:v>Michale Rolf</c:v>
                  </c:pt>
                  <c:pt idx="107">
                    <c:v>Mick Spraberry</c:v>
                  </c:pt>
                  <c:pt idx="108">
                    <c:v>Mickie Dagwell</c:v>
                  </c:pt>
                  <c:pt idx="109">
                    <c:v>Minerva Ricardot</c:v>
                  </c:pt>
                  <c:pt idx="110">
                    <c:v>Mollie  Hanway</c:v>
                  </c:pt>
                  <c:pt idx="111">
                    <c:v>Myrle Prandoni</c:v>
                  </c:pt>
                  <c:pt idx="112">
                    <c:v>Nananne Gehringer</c:v>
                  </c:pt>
                  <c:pt idx="113">
                    <c:v>Natalee Craiker</c:v>
                  </c:pt>
                  <c:pt idx="114">
                    <c:v>Nickolai  Artin</c:v>
                  </c:pt>
                  <c:pt idx="115">
                    <c:v>Northrop Reid</c:v>
                  </c:pt>
                  <c:pt idx="116">
                    <c:v>Oby Sorrel</c:v>
                  </c:pt>
                  <c:pt idx="117">
                    <c:v>Oona Donan</c:v>
                  </c:pt>
                  <c:pt idx="118">
                    <c:v>Orlando Gorstidge </c:v>
                  </c:pt>
                  <c:pt idx="119">
                    <c:v>Pearla  Beteriss</c:v>
                  </c:pt>
                  <c:pt idx="120">
                    <c:v>Renaldo Thomassin</c:v>
                  </c:pt>
                  <c:pt idx="121">
                    <c:v>Rhiamon Mollison</c:v>
                  </c:pt>
                  <c:pt idx="122">
                    <c:v>Riccardo Hagan</c:v>
                  </c:pt>
                  <c:pt idx="123">
                    <c:v>Richy Gray</c:v>
                  </c:pt>
                  <c:pt idx="124">
                    <c:v>Seward Kubera</c:v>
                  </c:pt>
                  <c:pt idx="125">
                    <c:v>Shaylyn Ransbury </c:v>
                  </c:pt>
                  <c:pt idx="126">
                    <c:v>Shellysheldon Mahady</c:v>
                  </c:pt>
                  <c:pt idx="127">
                    <c:v>Tabby  Astall</c:v>
                  </c:pt>
                  <c:pt idx="128">
                    <c:v>Tadio Audritt</c:v>
                  </c:pt>
                  <c:pt idx="129">
                    <c:v>Tallie Chaikovski</c:v>
                  </c:pt>
                  <c:pt idx="130">
                    <c:v>Thekla Lynnett</c:v>
                  </c:pt>
                  <c:pt idx="131">
                    <c:v>Thorvald Milliken</c:v>
                  </c:pt>
                  <c:pt idx="132">
                    <c:v>Tristam Cuming</c:v>
                  </c:pt>
                  <c:pt idx="133">
                    <c:v>Van Tuxwell</c:v>
                  </c:pt>
                  <c:pt idx="134">
                    <c:v>Vere Kulic</c:v>
                  </c:pt>
                  <c:pt idx="135">
                    <c:v>Verla Timmis</c:v>
                  </c:pt>
                  <c:pt idx="136">
                    <c:v>Vernor Atyea</c:v>
                  </c:pt>
                  <c:pt idx="137">
                    <c:v>Westbrook Brandino</c:v>
                  </c:pt>
                  <c:pt idx="138">
                    <c:v>Yanaton Wooster</c:v>
                  </c:pt>
                  <c:pt idx="139">
                    <c:v>Yvette  Bett</c:v>
                  </c:pt>
                </c:lvl>
              </c:multiLvlStrCache>
            </c:multiLvlStrRef>
          </c:cat>
          <c:val>
            <c:numRef>
              <c:f>Sheet3!$I$5:$I$284</c:f>
              <c:numCache>
                <c:formatCode>General</c:formatCode>
                <c:ptCount val="140"/>
                <c:pt idx="18">
                  <c:v>1</c:v>
                </c:pt>
                <c:pt idx="23">
                  <c:v>1</c:v>
                </c:pt>
                <c:pt idx="27">
                  <c:v>2</c:v>
                </c:pt>
                <c:pt idx="34">
                  <c:v>1</c:v>
                </c:pt>
                <c:pt idx="54">
                  <c:v>1</c:v>
                </c:pt>
                <c:pt idx="58">
                  <c:v>1</c:v>
                </c:pt>
                <c:pt idx="64">
                  <c:v>1</c:v>
                </c:pt>
                <c:pt idx="65">
                  <c:v>1</c:v>
                </c:pt>
                <c:pt idx="90">
                  <c:v>1</c:v>
                </c:pt>
                <c:pt idx="97">
                  <c:v>1</c:v>
                </c:pt>
                <c:pt idx="113">
                  <c:v>1</c:v>
                </c:pt>
                <c:pt idx="114">
                  <c:v>1</c:v>
                </c:pt>
                <c:pt idx="123">
                  <c:v>1</c:v>
                </c:pt>
              </c:numCache>
            </c:numRef>
          </c:val>
        </c:ser>
        <c:ser>
          <c:idx val="8"/>
          <c:order val="8"/>
          <c:tx>
            <c:strRef>
              <c:f>Sheet3!$J$3:$J$4</c:f>
              <c:strCache>
                <c:ptCount val="1"/>
                <c:pt idx="0">
                  <c:v>Research and Development</c:v>
                </c:pt>
              </c:strCache>
            </c:strRef>
          </c:tx>
          <c:cat>
            <c:multiLvlStrRef>
              <c:f>Sheet3!$A$5:$A$284</c:f>
              <c:multiLvlStrCache>
                <c:ptCount val="140"/>
                <c:lvl>
                  <c:pt idx="0">
                    <c:v>TN01912</c:v>
                  </c:pt>
                  <c:pt idx="1">
                    <c:v>PR01956</c:v>
                  </c:pt>
                  <c:pt idx="2">
                    <c:v>PR00882</c:v>
                  </c:pt>
                  <c:pt idx="3">
                    <c:v>SQ01637</c:v>
                  </c:pt>
                  <c:pt idx="4">
                    <c:v>PR03980</c:v>
                  </c:pt>
                  <c:pt idx="5">
                    <c:v>SQ00612</c:v>
                  </c:pt>
                  <c:pt idx="6">
                    <c:v>SQ00450</c:v>
                  </c:pt>
                  <c:pt idx="7">
                    <c:v>SQ02223</c:v>
                  </c:pt>
                  <c:pt idx="8">
                    <c:v>PR04473</c:v>
                  </c:pt>
                  <c:pt idx="9">
                    <c:v>VT02532</c:v>
                  </c:pt>
                  <c:pt idx="10">
                    <c:v>PR01346</c:v>
                  </c:pt>
                  <c:pt idx="11">
                    <c:v>TN01876</c:v>
                  </c:pt>
                  <c:pt idx="12">
                    <c:v>SQ02559</c:v>
                  </c:pt>
                  <c:pt idx="13">
                    <c:v>SQ03546</c:v>
                  </c:pt>
                  <c:pt idx="14">
                    <c:v>VT02491</c:v>
                  </c:pt>
                  <c:pt idx="15">
                    <c:v>VT03421</c:v>
                  </c:pt>
                  <c:pt idx="16">
                    <c:v>TN01028</c:v>
                  </c:pt>
                  <c:pt idx="17">
                    <c:v>PR01951</c:v>
                  </c:pt>
                  <c:pt idx="18">
                    <c:v>PR02288</c:v>
                  </c:pt>
                  <c:pt idx="19">
                    <c:v>VT02319</c:v>
                  </c:pt>
                  <c:pt idx="20">
                    <c:v>TN01210</c:v>
                  </c:pt>
                  <c:pt idx="21">
                    <c:v>SQ00498</c:v>
                  </c:pt>
                  <c:pt idx="22">
                    <c:v>TN02496</c:v>
                  </c:pt>
                  <c:pt idx="23">
                    <c:v>SQ00914</c:v>
                  </c:pt>
                  <c:pt idx="24">
                    <c:v>PR00095</c:v>
                  </c:pt>
                  <c:pt idx="25">
                    <c:v>VT01684</c:v>
                  </c:pt>
                  <c:pt idx="26">
                    <c:v>TN00698</c:v>
                  </c:pt>
                  <c:pt idx="27">
                    <c:v>TN04058</c:v>
                  </c:pt>
                  <c:pt idx="28">
                    <c:v>SQ01283</c:v>
                  </c:pt>
                  <c:pt idx="29">
                    <c:v>PR02113</c:v>
                  </c:pt>
                  <c:pt idx="30">
                    <c:v>PR00419</c:v>
                  </c:pt>
                  <c:pt idx="31">
                    <c:v>VT01249</c:v>
                  </c:pt>
                  <c:pt idx="32">
                    <c:v>PR03844</c:v>
                  </c:pt>
                  <c:pt idx="33">
                    <c:v>SQ00960</c:v>
                  </c:pt>
                  <c:pt idx="34">
                    <c:v>TN00182</c:v>
                  </c:pt>
                  <c:pt idx="35">
                    <c:v>TN00735</c:v>
                  </c:pt>
                  <c:pt idx="36">
                    <c:v>SQ00022</c:v>
                  </c:pt>
                  <c:pt idx="37">
                    <c:v>SQ01519</c:v>
                  </c:pt>
                  <c:pt idx="38">
                    <c:v>VT01523</c:v>
                  </c:pt>
                  <c:pt idx="39">
                    <c:v>TN01281</c:v>
                  </c:pt>
                  <c:pt idx="40">
                    <c:v>SQ00144</c:v>
                  </c:pt>
                  <c:pt idx="41">
                    <c:v>TN03331</c:v>
                  </c:pt>
                  <c:pt idx="42">
                    <c:v>PR02603</c:v>
                  </c:pt>
                  <c:pt idx="43">
                    <c:v>PR00893</c:v>
                  </c:pt>
                  <c:pt idx="44">
                    <c:v>PR03158</c:v>
                  </c:pt>
                  <c:pt idx="45">
                    <c:v>SQ00841</c:v>
                  </c:pt>
                  <c:pt idx="46">
                    <c:v>TN03068</c:v>
                  </c:pt>
                  <c:pt idx="47">
                    <c:v>SQ02051</c:v>
                  </c:pt>
                  <c:pt idx="48">
                    <c:v>TN00890</c:v>
                  </c:pt>
                  <c:pt idx="49">
                    <c:v>TN03032</c:v>
                  </c:pt>
                  <c:pt idx="50">
                    <c:v>VT04984</c:v>
                  </c:pt>
                  <c:pt idx="51">
                    <c:v>VT02374</c:v>
                  </c:pt>
                  <c:pt idx="52">
                    <c:v>SQ01395</c:v>
                  </c:pt>
                  <c:pt idx="53">
                    <c:v>VT02539</c:v>
                  </c:pt>
                  <c:pt idx="54">
                    <c:v>TN03169</c:v>
                  </c:pt>
                  <c:pt idx="55">
                    <c:v>VT03993</c:v>
                  </c:pt>
                  <c:pt idx="56">
                    <c:v>TN00727</c:v>
                  </c:pt>
                  <c:pt idx="57">
                    <c:v>SQ03626</c:v>
                  </c:pt>
                  <c:pt idx="58">
                    <c:v>PR02010</c:v>
                  </c:pt>
                  <c:pt idx="59">
                    <c:v>PR01211</c:v>
                  </c:pt>
                  <c:pt idx="60">
                    <c:v>PR03034</c:v>
                  </c:pt>
                  <c:pt idx="61">
                    <c:v>VT02417</c:v>
                  </c:pt>
                  <c:pt idx="62">
                    <c:v>VT04093</c:v>
                  </c:pt>
                  <c:pt idx="63">
                    <c:v>PR02140</c:v>
                  </c:pt>
                  <c:pt idx="64">
                    <c:v>SQ01026</c:v>
                  </c:pt>
                  <c:pt idx="65">
                    <c:v>SQ03350</c:v>
                  </c:pt>
                  <c:pt idx="66">
                    <c:v>VT03500</c:v>
                  </c:pt>
                  <c:pt idx="67">
                    <c:v>SQ01697</c:v>
                  </c:pt>
                  <c:pt idx="68">
                    <c:v>VT01803</c:v>
                  </c:pt>
                  <c:pt idx="69">
                    <c:v>PR01662</c:v>
                  </c:pt>
                  <c:pt idx="70">
                    <c:v>PR04446</c:v>
                  </c:pt>
                  <c:pt idx="71">
                    <c:v>SQ04960</c:v>
                  </c:pt>
                  <c:pt idx="72">
                    <c:v>VT01610</c:v>
                  </c:pt>
                  <c:pt idx="73">
                    <c:v>VT01740</c:v>
                  </c:pt>
                  <c:pt idx="74">
                    <c:v>SQ03321</c:v>
                  </c:pt>
                  <c:pt idx="75">
                    <c:v>TN02570</c:v>
                  </c:pt>
                  <c:pt idx="76">
                    <c:v>TN01340</c:v>
                  </c:pt>
                  <c:pt idx="77">
                    <c:v>TN00129</c:v>
                  </c:pt>
                  <c:pt idx="78">
                    <c:v>TN02883</c:v>
                  </c:pt>
                  <c:pt idx="79">
                    <c:v>VT02663</c:v>
                  </c:pt>
                  <c:pt idx="80">
                    <c:v>SQ03024</c:v>
                  </c:pt>
                  <c:pt idx="81">
                    <c:v>SQ03476</c:v>
                  </c:pt>
                  <c:pt idx="82">
                    <c:v>PR00916</c:v>
                  </c:pt>
                  <c:pt idx="83">
                    <c:v>PR02782</c:v>
                  </c:pt>
                  <c:pt idx="84">
                    <c:v>TN03575</c:v>
                  </c:pt>
                  <c:pt idx="85">
                    <c:v>SQ01854</c:v>
                  </c:pt>
                  <c:pt idx="86">
                    <c:v>TN00214</c:v>
                  </c:pt>
                  <c:pt idx="87">
                    <c:v>SQ01402</c:v>
                  </c:pt>
                  <c:pt idx="88">
                    <c:v>TN01632</c:v>
                  </c:pt>
                  <c:pt idx="89">
                    <c:v>TN03210</c:v>
                  </c:pt>
                  <c:pt idx="90">
                    <c:v>SQ01998</c:v>
                  </c:pt>
                  <c:pt idx="91">
                    <c:v>VT03849</c:v>
                  </c:pt>
                  <c:pt idx="92">
                    <c:v>SQ01962</c:v>
                  </c:pt>
                  <c:pt idx="93">
                    <c:v>TN00227</c:v>
                  </c:pt>
                  <c:pt idx="94">
                    <c:v>VT01893</c:v>
                  </c:pt>
                  <c:pt idx="95">
                    <c:v>PR00576</c:v>
                  </c:pt>
                  <c:pt idx="96">
                    <c:v>TN02667</c:v>
                  </c:pt>
                  <c:pt idx="97">
                    <c:v>SQ01829</c:v>
                  </c:pt>
                  <c:pt idx="98">
                    <c:v>TN02749</c:v>
                  </c:pt>
                  <c:pt idx="99">
                    <c:v>VT00578</c:v>
                  </c:pt>
                  <c:pt idx="100">
                    <c:v>VT00017</c:v>
                  </c:pt>
                  <c:pt idx="101">
                    <c:v>VT04137</c:v>
                  </c:pt>
                  <c:pt idx="102">
                    <c:v>TN00464</c:v>
                  </c:pt>
                  <c:pt idx="103">
                    <c:v>TN04101</c:v>
                  </c:pt>
                  <c:pt idx="104">
                    <c:v>PR00210</c:v>
                  </c:pt>
                  <c:pt idx="105">
                    <c:v>SQ02246</c:v>
                  </c:pt>
                  <c:pt idx="106">
                    <c:v>VT04028</c:v>
                  </c:pt>
                  <c:pt idx="107">
                    <c:v>SQ04612</c:v>
                  </c:pt>
                  <c:pt idx="108">
                    <c:v>SQ02525</c:v>
                  </c:pt>
                  <c:pt idx="109">
                    <c:v>PR00147</c:v>
                  </c:pt>
                  <c:pt idx="110">
                    <c:v>PR01159</c:v>
                  </c:pt>
                  <c:pt idx="111">
                    <c:v>PR03445</c:v>
                  </c:pt>
                  <c:pt idx="112">
                    <c:v>PR04601</c:v>
                  </c:pt>
                  <c:pt idx="113">
                    <c:v>SQ04603</c:v>
                  </c:pt>
                  <c:pt idx="114">
                    <c:v>VT04681</c:v>
                  </c:pt>
                  <c:pt idx="115">
                    <c:v>VT02118</c:v>
                  </c:pt>
                  <c:pt idx="116">
                    <c:v>VT03988</c:v>
                  </c:pt>
                  <c:pt idx="117">
                    <c:v>PR04686</c:v>
                  </c:pt>
                  <c:pt idx="118">
                    <c:v>SQ00360</c:v>
                  </c:pt>
                  <c:pt idx="119">
                    <c:v>SQ04598</c:v>
                  </c:pt>
                  <c:pt idx="120">
                    <c:v>VT03537</c:v>
                  </c:pt>
                  <c:pt idx="121">
                    <c:v>VT02260</c:v>
                  </c:pt>
                  <c:pt idx="122">
                    <c:v>SQ01177</c:v>
                  </c:pt>
                  <c:pt idx="123">
                    <c:v>VT03701</c:v>
                  </c:pt>
                  <c:pt idx="124">
                    <c:v>TN03416</c:v>
                  </c:pt>
                  <c:pt idx="125">
                    <c:v>TN04246</c:v>
                  </c:pt>
                  <c:pt idx="126">
                    <c:v>VT02801</c:v>
                  </c:pt>
                  <c:pt idx="127">
                    <c:v>VT01092</c:v>
                  </c:pt>
                  <c:pt idx="128">
                    <c:v>TN04428</c:v>
                  </c:pt>
                  <c:pt idx="129">
                    <c:v>VT03307</c:v>
                  </c:pt>
                  <c:pt idx="130">
                    <c:v>VT02313</c:v>
                  </c:pt>
                  <c:pt idx="131">
                    <c:v>TN02798</c:v>
                  </c:pt>
                  <c:pt idx="132">
                    <c:v>TN04740</c:v>
                  </c:pt>
                  <c:pt idx="133">
                    <c:v>PR04380</c:v>
                  </c:pt>
                  <c:pt idx="134">
                    <c:v>PR03804</c:v>
                  </c:pt>
                  <c:pt idx="135">
                    <c:v>SQ00691</c:v>
                  </c:pt>
                  <c:pt idx="136">
                    <c:v>PR02208</c:v>
                  </c:pt>
                  <c:pt idx="137">
                    <c:v>SQ01620</c:v>
                  </c:pt>
                  <c:pt idx="138">
                    <c:v>SQ04488</c:v>
                  </c:pt>
                  <c:pt idx="139">
                    <c:v>VT04627</c:v>
                  </c:pt>
                </c:lvl>
                <c:lvl>
                  <c:pt idx="0">
                    <c:v> Fred Dudeney</c:v>
                  </c:pt>
                  <c:pt idx="1">
                    <c:v> Jamesy O'Ferris</c:v>
                  </c:pt>
                  <c:pt idx="2">
                    <c:v> Jill Shipsey</c:v>
                  </c:pt>
                  <c:pt idx="3">
                    <c:v> Joaquin McVitty</c:v>
                  </c:pt>
                  <c:pt idx="4">
                    <c:v> Kath Bletsoe</c:v>
                  </c:pt>
                  <c:pt idx="5">
                    <c:v> Leena Bruckshaw</c:v>
                  </c:pt>
                  <c:pt idx="6">
                    <c:v> Louise Lamming</c:v>
                  </c:pt>
                  <c:pt idx="7">
                    <c:v> Pippy Shepperd</c:v>
                  </c:pt>
                  <c:pt idx="8">
                    <c:v> Wyn Treadger</c:v>
                  </c:pt>
                  <c:pt idx="9">
                    <c:v>Adey Ryal</c:v>
                  </c:pt>
                  <c:pt idx="10">
                    <c:v>Adolph McNalley</c:v>
                  </c:pt>
                  <c:pt idx="11">
                    <c:v>Aileen McCritchie</c:v>
                  </c:pt>
                  <c:pt idx="12">
                    <c:v>Aldrich  Glenny</c:v>
                  </c:pt>
                  <c:pt idx="13">
                    <c:v>Alexandros Rackley</c:v>
                  </c:pt>
                  <c:pt idx="14">
                    <c:v>Alexis Gotfrey</c:v>
                  </c:pt>
                  <c:pt idx="15">
                    <c:v>Alic Bagg</c:v>
                  </c:pt>
                  <c:pt idx="16">
                    <c:v>Alicea Pudsall</c:v>
                  </c:pt>
                  <c:pt idx="17">
                    <c:v>Aloise MacCathay </c:v>
                  </c:pt>
                  <c:pt idx="18">
                    <c:v>Althea  Bronger</c:v>
                  </c:pt>
                  <c:pt idx="19">
                    <c:v>Aluin Churly</c:v>
                  </c:pt>
                  <c:pt idx="20">
                    <c:v>Alyosha Riquet</c:v>
                  </c:pt>
                  <c:pt idx="21">
                    <c:v>Amery Ofer</c:v>
                  </c:pt>
                  <c:pt idx="22">
                    <c:v>Anjanette Ferre</c:v>
                  </c:pt>
                  <c:pt idx="23">
                    <c:v>Ansley Gounel</c:v>
                  </c:pt>
                  <c:pt idx="24">
                    <c:v>Ardella Dyment</c:v>
                  </c:pt>
                  <c:pt idx="25">
                    <c:v>Audry Yu</c:v>
                  </c:pt>
                  <c:pt idx="26">
                    <c:v>Barbara-anne Kenchington</c:v>
                  </c:pt>
                  <c:pt idx="27">
                    <c:v>Bari Toffano</c:v>
                  </c:pt>
                  <c:pt idx="28">
                    <c:v>Barr Faughny</c:v>
                  </c:pt>
                  <c:pt idx="29">
                    <c:v>Beverie Moffet</c:v>
                  </c:pt>
                  <c:pt idx="30">
                    <c:v>Billi Fellgate</c:v>
                  </c:pt>
                  <c:pt idx="31">
                    <c:v>Brendan  Edgeller</c:v>
                  </c:pt>
                  <c:pt idx="32">
                    <c:v>Brose MacCorkell</c:v>
                  </c:pt>
                  <c:pt idx="33">
                    <c:v>Calvin O'Carroll</c:v>
                  </c:pt>
                  <c:pt idx="34">
                    <c:v>Camilla Castle</c:v>
                  </c:pt>
                  <c:pt idx="35">
                    <c:v>Caresa Christer</c:v>
                  </c:pt>
                  <c:pt idx="36">
                    <c:v>Carlin Demke</c:v>
                  </c:pt>
                  <c:pt idx="37">
                    <c:v>Caron Kolakovic</c:v>
                  </c:pt>
                  <c:pt idx="38">
                    <c:v>Charmane Heistermann</c:v>
                  </c:pt>
                  <c:pt idx="39">
                    <c:v>Cletus McGarahan </c:v>
                  </c:pt>
                  <c:pt idx="40">
                    <c:v>Collen Dunbleton</c:v>
                  </c:pt>
                  <c:pt idx="41">
                    <c:v>Crawford Scad</c:v>
                  </c:pt>
                  <c:pt idx="42">
                    <c:v>Daisie Dahlman</c:v>
                  </c:pt>
                  <c:pt idx="43">
                    <c:v>Daisie McNeice</c:v>
                  </c:pt>
                  <c:pt idx="44">
                    <c:v>Danica Nayshe</c:v>
                  </c:pt>
                  <c:pt idx="46">
                    <c:v>Dare Tully</c:v>
                  </c:pt>
                  <c:pt idx="47">
                    <c:v>Dave Lacoste</c:v>
                  </c:pt>
                  <c:pt idx="48">
                    <c:v>Dean Biggam</c:v>
                  </c:pt>
                  <c:pt idx="49">
                    <c:v>Debera Gow </c:v>
                  </c:pt>
                  <c:pt idx="50">
                    <c:v>Dell Molloy</c:v>
                  </c:pt>
                  <c:pt idx="51">
                    <c:v>Delphine Jewis</c:v>
                  </c:pt>
                  <c:pt idx="52">
                    <c:v>Dennison Crosswaite</c:v>
                  </c:pt>
                  <c:pt idx="53">
                    <c:v>Devinne Tuny</c:v>
                  </c:pt>
                  <c:pt idx="54">
                    <c:v>Doe Clubley</c:v>
                  </c:pt>
                  <c:pt idx="55">
                    <c:v>Dulce Colbeck</c:v>
                  </c:pt>
                  <c:pt idx="56">
                    <c:v>Dulsea Folkes</c:v>
                  </c:pt>
                  <c:pt idx="57">
                    <c:v>Easter Pyke</c:v>
                  </c:pt>
                  <c:pt idx="58">
                    <c:v>Eilis Pavlasek</c:v>
                  </c:pt>
                  <c:pt idx="59">
                    <c:v>Enoch Dowrey</c:v>
                  </c:pt>
                  <c:pt idx="60">
                    <c:v>Estell Kingsland</c:v>
                  </c:pt>
                  <c:pt idx="61">
                    <c:v>Evangelina Lergan</c:v>
                  </c:pt>
                  <c:pt idx="62">
                    <c:v>Ewart Hovel</c:v>
                  </c:pt>
                  <c:pt idx="63">
                    <c:v>Fanchon Furney</c:v>
                  </c:pt>
                  <c:pt idx="64">
                    <c:v>Faun Rickeard</c:v>
                  </c:pt>
                  <c:pt idx="65">
                    <c:v>Felice McMurty</c:v>
                  </c:pt>
                  <c:pt idx="66">
                    <c:v>Floyd  Cowgill</c:v>
                  </c:pt>
                  <c:pt idx="67">
                    <c:v>Frasier Straw</c:v>
                  </c:pt>
                  <c:pt idx="68">
                    <c:v>Freddy Linford</c:v>
                  </c:pt>
                  <c:pt idx="69">
                    <c:v>Genevra Friday</c:v>
                  </c:pt>
                  <c:pt idx="70">
                    <c:v>Giffer Berlin</c:v>
                  </c:pt>
                  <c:pt idx="71">
                    <c:v>Gilda Richen</c:v>
                  </c:pt>
                  <c:pt idx="72">
                    <c:v>Gilles Jaquet</c:v>
                  </c:pt>
                  <c:pt idx="73">
                    <c:v>Ginger  Myott</c:v>
                  </c:pt>
                  <c:pt idx="74">
                    <c:v>Gradey Litton</c:v>
                  </c:pt>
                  <c:pt idx="75">
                    <c:v>Grady Rochelle</c:v>
                  </c:pt>
                  <c:pt idx="76">
                    <c:v>Granny Spencelayh</c:v>
                  </c:pt>
                  <c:pt idx="77">
                    <c:v>Grazia Bunkle</c:v>
                  </c:pt>
                  <c:pt idx="78">
                    <c:v>Iain Wiburn</c:v>
                  </c:pt>
                  <c:pt idx="79">
                    <c:v>Ignacius Losel</c:v>
                  </c:pt>
                  <c:pt idx="80">
                    <c:v>Inge Creer</c:v>
                  </c:pt>
                  <c:pt idx="81">
                    <c:v>Inger Andriveaux</c:v>
                  </c:pt>
                  <c:pt idx="82">
                    <c:v>Inger Chapelhow</c:v>
                  </c:pt>
                  <c:pt idx="83">
                    <c:v>Isaak Rawne</c:v>
                  </c:pt>
                  <c:pt idx="84">
                    <c:v>Janina Wolverson</c:v>
                  </c:pt>
                  <c:pt idx="85">
                    <c:v>Jessica Callcott</c:v>
                  </c:pt>
                  <c:pt idx="86">
                    <c:v>Jo-anne Gobeau</c:v>
                  </c:pt>
                  <c:pt idx="87">
                    <c:v>Julietta Culross</c:v>
                  </c:pt>
                  <c:pt idx="88">
                    <c:v>Katya Hundy</c:v>
                  </c:pt>
                  <c:pt idx="89">
                    <c:v>Kellsie Waby</c:v>
                  </c:pt>
                  <c:pt idx="90">
                    <c:v>Layton Crayden</c:v>
                  </c:pt>
                  <c:pt idx="91">
                    <c:v>Leonidas Cavaney</c:v>
                  </c:pt>
                  <c:pt idx="92">
                    <c:v>Lezlie Philcott</c:v>
                  </c:pt>
                  <c:pt idx="93">
                    <c:v>Lincoln Cord</c:v>
                  </c:pt>
                  <c:pt idx="94">
                    <c:v>Lindy Guillet</c:v>
                  </c:pt>
                  <c:pt idx="95">
                    <c:v>Lion  Adcock</c:v>
                  </c:pt>
                  <c:pt idx="96">
                    <c:v>Lizzie Mullally</c:v>
                  </c:pt>
                  <c:pt idx="97">
                    <c:v>Mabel Orrow</c:v>
                  </c:pt>
                  <c:pt idx="98">
                    <c:v>Mackenzie Hannis</c:v>
                  </c:pt>
                  <c:pt idx="99">
                    <c:v>Magnum Locksley</c:v>
                  </c:pt>
                  <c:pt idx="100">
                    <c:v>Maible Azemar</c:v>
                  </c:pt>
                  <c:pt idx="101">
                    <c:v>Marissa Infante</c:v>
                  </c:pt>
                  <c:pt idx="102">
                    <c:v>Maritsa Marusic</c:v>
                  </c:pt>
                  <c:pt idx="103">
                    <c:v>Marline Wahncke</c:v>
                  </c:pt>
                  <c:pt idx="104">
                    <c:v>Marquita Liquorish</c:v>
                  </c:pt>
                  <c:pt idx="105">
                    <c:v>Matias Cormack </c:v>
                  </c:pt>
                  <c:pt idx="106">
                    <c:v>Michale Rolf</c:v>
                  </c:pt>
                  <c:pt idx="107">
                    <c:v>Mick Spraberry</c:v>
                  </c:pt>
                  <c:pt idx="108">
                    <c:v>Mickie Dagwell</c:v>
                  </c:pt>
                  <c:pt idx="109">
                    <c:v>Minerva Ricardot</c:v>
                  </c:pt>
                  <c:pt idx="110">
                    <c:v>Mollie  Hanway</c:v>
                  </c:pt>
                  <c:pt idx="111">
                    <c:v>Myrle Prandoni</c:v>
                  </c:pt>
                  <c:pt idx="112">
                    <c:v>Nananne Gehringer</c:v>
                  </c:pt>
                  <c:pt idx="113">
                    <c:v>Natalee Craiker</c:v>
                  </c:pt>
                  <c:pt idx="114">
                    <c:v>Nickolai  Artin</c:v>
                  </c:pt>
                  <c:pt idx="115">
                    <c:v>Northrop Reid</c:v>
                  </c:pt>
                  <c:pt idx="116">
                    <c:v>Oby Sorrel</c:v>
                  </c:pt>
                  <c:pt idx="117">
                    <c:v>Oona Donan</c:v>
                  </c:pt>
                  <c:pt idx="118">
                    <c:v>Orlando Gorstidge </c:v>
                  </c:pt>
                  <c:pt idx="119">
                    <c:v>Pearla  Beteriss</c:v>
                  </c:pt>
                  <c:pt idx="120">
                    <c:v>Renaldo Thomassin</c:v>
                  </c:pt>
                  <c:pt idx="121">
                    <c:v>Rhiamon Mollison</c:v>
                  </c:pt>
                  <c:pt idx="122">
                    <c:v>Riccardo Hagan</c:v>
                  </c:pt>
                  <c:pt idx="123">
                    <c:v>Richy Gray</c:v>
                  </c:pt>
                  <c:pt idx="124">
                    <c:v>Seward Kubera</c:v>
                  </c:pt>
                  <c:pt idx="125">
                    <c:v>Shaylyn Ransbury </c:v>
                  </c:pt>
                  <c:pt idx="126">
                    <c:v>Shellysheldon Mahady</c:v>
                  </c:pt>
                  <c:pt idx="127">
                    <c:v>Tabby  Astall</c:v>
                  </c:pt>
                  <c:pt idx="128">
                    <c:v>Tadio Audritt</c:v>
                  </c:pt>
                  <c:pt idx="129">
                    <c:v>Tallie Chaikovski</c:v>
                  </c:pt>
                  <c:pt idx="130">
                    <c:v>Thekla Lynnett</c:v>
                  </c:pt>
                  <c:pt idx="131">
                    <c:v>Thorvald Milliken</c:v>
                  </c:pt>
                  <c:pt idx="132">
                    <c:v>Tristam Cuming</c:v>
                  </c:pt>
                  <c:pt idx="133">
                    <c:v>Van Tuxwell</c:v>
                  </c:pt>
                  <c:pt idx="134">
                    <c:v>Vere Kulic</c:v>
                  </c:pt>
                  <c:pt idx="135">
                    <c:v>Verla Timmis</c:v>
                  </c:pt>
                  <c:pt idx="136">
                    <c:v>Vernor Atyea</c:v>
                  </c:pt>
                  <c:pt idx="137">
                    <c:v>Westbrook Brandino</c:v>
                  </c:pt>
                  <c:pt idx="138">
                    <c:v>Yanaton Wooster</c:v>
                  </c:pt>
                  <c:pt idx="139">
                    <c:v>Yvette  Bett</c:v>
                  </c:pt>
                </c:lvl>
              </c:multiLvlStrCache>
            </c:multiLvlStrRef>
          </c:cat>
          <c:val>
            <c:numRef>
              <c:f>Sheet3!$J$5:$J$284</c:f>
              <c:numCache>
                <c:formatCode>General</c:formatCode>
                <c:ptCount val="140"/>
                <c:pt idx="5">
                  <c:v>1</c:v>
                </c:pt>
                <c:pt idx="19">
                  <c:v>1</c:v>
                </c:pt>
                <c:pt idx="33">
                  <c:v>1</c:v>
                </c:pt>
                <c:pt idx="49">
                  <c:v>1</c:v>
                </c:pt>
                <c:pt idx="69">
                  <c:v>1</c:v>
                </c:pt>
                <c:pt idx="70">
                  <c:v>1</c:v>
                </c:pt>
                <c:pt idx="82">
                  <c:v>1</c:v>
                </c:pt>
                <c:pt idx="84">
                  <c:v>1</c:v>
                </c:pt>
                <c:pt idx="92">
                  <c:v>1</c:v>
                </c:pt>
                <c:pt idx="102">
                  <c:v>1</c:v>
                </c:pt>
                <c:pt idx="105">
                  <c:v>1</c:v>
                </c:pt>
                <c:pt idx="121">
                  <c:v>1</c:v>
                </c:pt>
              </c:numCache>
            </c:numRef>
          </c:val>
        </c:ser>
        <c:ser>
          <c:idx val="9"/>
          <c:order val="9"/>
          <c:tx>
            <c:strRef>
              <c:f>Sheet3!$K$3:$K$4</c:f>
              <c:strCache>
                <c:ptCount val="1"/>
                <c:pt idx="0">
                  <c:v>Sales</c:v>
                </c:pt>
              </c:strCache>
            </c:strRef>
          </c:tx>
          <c:cat>
            <c:multiLvlStrRef>
              <c:f>Sheet3!$A$5:$A$284</c:f>
              <c:multiLvlStrCache>
                <c:ptCount val="140"/>
                <c:lvl>
                  <c:pt idx="0">
                    <c:v>TN01912</c:v>
                  </c:pt>
                  <c:pt idx="1">
                    <c:v>PR01956</c:v>
                  </c:pt>
                  <c:pt idx="2">
                    <c:v>PR00882</c:v>
                  </c:pt>
                  <c:pt idx="3">
                    <c:v>SQ01637</c:v>
                  </c:pt>
                  <c:pt idx="4">
                    <c:v>PR03980</c:v>
                  </c:pt>
                  <c:pt idx="5">
                    <c:v>SQ00612</c:v>
                  </c:pt>
                  <c:pt idx="6">
                    <c:v>SQ00450</c:v>
                  </c:pt>
                  <c:pt idx="7">
                    <c:v>SQ02223</c:v>
                  </c:pt>
                  <c:pt idx="8">
                    <c:v>PR04473</c:v>
                  </c:pt>
                  <c:pt idx="9">
                    <c:v>VT02532</c:v>
                  </c:pt>
                  <c:pt idx="10">
                    <c:v>PR01346</c:v>
                  </c:pt>
                  <c:pt idx="11">
                    <c:v>TN01876</c:v>
                  </c:pt>
                  <c:pt idx="12">
                    <c:v>SQ02559</c:v>
                  </c:pt>
                  <c:pt idx="13">
                    <c:v>SQ03546</c:v>
                  </c:pt>
                  <c:pt idx="14">
                    <c:v>VT02491</c:v>
                  </c:pt>
                  <c:pt idx="15">
                    <c:v>VT03421</c:v>
                  </c:pt>
                  <c:pt idx="16">
                    <c:v>TN01028</c:v>
                  </c:pt>
                  <c:pt idx="17">
                    <c:v>PR01951</c:v>
                  </c:pt>
                  <c:pt idx="18">
                    <c:v>PR02288</c:v>
                  </c:pt>
                  <c:pt idx="19">
                    <c:v>VT02319</c:v>
                  </c:pt>
                  <c:pt idx="20">
                    <c:v>TN01210</c:v>
                  </c:pt>
                  <c:pt idx="21">
                    <c:v>SQ00498</c:v>
                  </c:pt>
                  <c:pt idx="22">
                    <c:v>TN02496</c:v>
                  </c:pt>
                  <c:pt idx="23">
                    <c:v>SQ00914</c:v>
                  </c:pt>
                  <c:pt idx="24">
                    <c:v>PR00095</c:v>
                  </c:pt>
                  <c:pt idx="25">
                    <c:v>VT01684</c:v>
                  </c:pt>
                  <c:pt idx="26">
                    <c:v>TN00698</c:v>
                  </c:pt>
                  <c:pt idx="27">
                    <c:v>TN04058</c:v>
                  </c:pt>
                  <c:pt idx="28">
                    <c:v>SQ01283</c:v>
                  </c:pt>
                  <c:pt idx="29">
                    <c:v>PR02113</c:v>
                  </c:pt>
                  <c:pt idx="30">
                    <c:v>PR00419</c:v>
                  </c:pt>
                  <c:pt idx="31">
                    <c:v>VT01249</c:v>
                  </c:pt>
                  <c:pt idx="32">
                    <c:v>PR03844</c:v>
                  </c:pt>
                  <c:pt idx="33">
                    <c:v>SQ00960</c:v>
                  </c:pt>
                  <c:pt idx="34">
                    <c:v>TN00182</c:v>
                  </c:pt>
                  <c:pt idx="35">
                    <c:v>TN00735</c:v>
                  </c:pt>
                  <c:pt idx="36">
                    <c:v>SQ00022</c:v>
                  </c:pt>
                  <c:pt idx="37">
                    <c:v>SQ01519</c:v>
                  </c:pt>
                  <c:pt idx="38">
                    <c:v>VT01523</c:v>
                  </c:pt>
                  <c:pt idx="39">
                    <c:v>TN01281</c:v>
                  </c:pt>
                  <c:pt idx="40">
                    <c:v>SQ00144</c:v>
                  </c:pt>
                  <c:pt idx="41">
                    <c:v>TN03331</c:v>
                  </c:pt>
                  <c:pt idx="42">
                    <c:v>PR02603</c:v>
                  </c:pt>
                  <c:pt idx="43">
                    <c:v>PR00893</c:v>
                  </c:pt>
                  <c:pt idx="44">
                    <c:v>PR03158</c:v>
                  </c:pt>
                  <c:pt idx="45">
                    <c:v>SQ00841</c:v>
                  </c:pt>
                  <c:pt idx="46">
                    <c:v>TN03068</c:v>
                  </c:pt>
                  <c:pt idx="47">
                    <c:v>SQ02051</c:v>
                  </c:pt>
                  <c:pt idx="48">
                    <c:v>TN00890</c:v>
                  </c:pt>
                  <c:pt idx="49">
                    <c:v>TN03032</c:v>
                  </c:pt>
                  <c:pt idx="50">
                    <c:v>VT04984</c:v>
                  </c:pt>
                  <c:pt idx="51">
                    <c:v>VT02374</c:v>
                  </c:pt>
                  <c:pt idx="52">
                    <c:v>SQ01395</c:v>
                  </c:pt>
                  <c:pt idx="53">
                    <c:v>VT02539</c:v>
                  </c:pt>
                  <c:pt idx="54">
                    <c:v>TN03169</c:v>
                  </c:pt>
                  <c:pt idx="55">
                    <c:v>VT03993</c:v>
                  </c:pt>
                  <c:pt idx="56">
                    <c:v>TN00727</c:v>
                  </c:pt>
                  <c:pt idx="57">
                    <c:v>SQ03626</c:v>
                  </c:pt>
                  <c:pt idx="58">
                    <c:v>PR02010</c:v>
                  </c:pt>
                  <c:pt idx="59">
                    <c:v>PR01211</c:v>
                  </c:pt>
                  <c:pt idx="60">
                    <c:v>PR03034</c:v>
                  </c:pt>
                  <c:pt idx="61">
                    <c:v>VT02417</c:v>
                  </c:pt>
                  <c:pt idx="62">
                    <c:v>VT04093</c:v>
                  </c:pt>
                  <c:pt idx="63">
                    <c:v>PR02140</c:v>
                  </c:pt>
                  <c:pt idx="64">
                    <c:v>SQ01026</c:v>
                  </c:pt>
                  <c:pt idx="65">
                    <c:v>SQ03350</c:v>
                  </c:pt>
                  <c:pt idx="66">
                    <c:v>VT03500</c:v>
                  </c:pt>
                  <c:pt idx="67">
                    <c:v>SQ01697</c:v>
                  </c:pt>
                  <c:pt idx="68">
                    <c:v>VT01803</c:v>
                  </c:pt>
                  <c:pt idx="69">
                    <c:v>PR01662</c:v>
                  </c:pt>
                  <c:pt idx="70">
                    <c:v>PR04446</c:v>
                  </c:pt>
                  <c:pt idx="71">
                    <c:v>SQ04960</c:v>
                  </c:pt>
                  <c:pt idx="72">
                    <c:v>VT01610</c:v>
                  </c:pt>
                  <c:pt idx="73">
                    <c:v>VT01740</c:v>
                  </c:pt>
                  <c:pt idx="74">
                    <c:v>SQ03321</c:v>
                  </c:pt>
                  <c:pt idx="75">
                    <c:v>TN02570</c:v>
                  </c:pt>
                  <c:pt idx="76">
                    <c:v>TN01340</c:v>
                  </c:pt>
                  <c:pt idx="77">
                    <c:v>TN00129</c:v>
                  </c:pt>
                  <c:pt idx="78">
                    <c:v>TN02883</c:v>
                  </c:pt>
                  <c:pt idx="79">
                    <c:v>VT02663</c:v>
                  </c:pt>
                  <c:pt idx="80">
                    <c:v>SQ03024</c:v>
                  </c:pt>
                  <c:pt idx="81">
                    <c:v>SQ03476</c:v>
                  </c:pt>
                  <c:pt idx="82">
                    <c:v>PR00916</c:v>
                  </c:pt>
                  <c:pt idx="83">
                    <c:v>PR02782</c:v>
                  </c:pt>
                  <c:pt idx="84">
                    <c:v>TN03575</c:v>
                  </c:pt>
                  <c:pt idx="85">
                    <c:v>SQ01854</c:v>
                  </c:pt>
                  <c:pt idx="86">
                    <c:v>TN00214</c:v>
                  </c:pt>
                  <c:pt idx="87">
                    <c:v>SQ01402</c:v>
                  </c:pt>
                  <c:pt idx="88">
                    <c:v>TN01632</c:v>
                  </c:pt>
                  <c:pt idx="89">
                    <c:v>TN03210</c:v>
                  </c:pt>
                  <c:pt idx="90">
                    <c:v>SQ01998</c:v>
                  </c:pt>
                  <c:pt idx="91">
                    <c:v>VT03849</c:v>
                  </c:pt>
                  <c:pt idx="92">
                    <c:v>SQ01962</c:v>
                  </c:pt>
                  <c:pt idx="93">
                    <c:v>TN00227</c:v>
                  </c:pt>
                  <c:pt idx="94">
                    <c:v>VT01893</c:v>
                  </c:pt>
                  <c:pt idx="95">
                    <c:v>PR00576</c:v>
                  </c:pt>
                  <c:pt idx="96">
                    <c:v>TN02667</c:v>
                  </c:pt>
                  <c:pt idx="97">
                    <c:v>SQ01829</c:v>
                  </c:pt>
                  <c:pt idx="98">
                    <c:v>TN02749</c:v>
                  </c:pt>
                  <c:pt idx="99">
                    <c:v>VT00578</c:v>
                  </c:pt>
                  <c:pt idx="100">
                    <c:v>VT00017</c:v>
                  </c:pt>
                  <c:pt idx="101">
                    <c:v>VT04137</c:v>
                  </c:pt>
                  <c:pt idx="102">
                    <c:v>TN00464</c:v>
                  </c:pt>
                  <c:pt idx="103">
                    <c:v>TN04101</c:v>
                  </c:pt>
                  <c:pt idx="104">
                    <c:v>PR00210</c:v>
                  </c:pt>
                  <c:pt idx="105">
                    <c:v>SQ02246</c:v>
                  </c:pt>
                  <c:pt idx="106">
                    <c:v>VT04028</c:v>
                  </c:pt>
                  <c:pt idx="107">
                    <c:v>SQ04612</c:v>
                  </c:pt>
                  <c:pt idx="108">
                    <c:v>SQ02525</c:v>
                  </c:pt>
                  <c:pt idx="109">
                    <c:v>PR00147</c:v>
                  </c:pt>
                  <c:pt idx="110">
                    <c:v>PR01159</c:v>
                  </c:pt>
                  <c:pt idx="111">
                    <c:v>PR03445</c:v>
                  </c:pt>
                  <c:pt idx="112">
                    <c:v>PR04601</c:v>
                  </c:pt>
                  <c:pt idx="113">
                    <c:v>SQ04603</c:v>
                  </c:pt>
                  <c:pt idx="114">
                    <c:v>VT04681</c:v>
                  </c:pt>
                  <c:pt idx="115">
                    <c:v>VT02118</c:v>
                  </c:pt>
                  <c:pt idx="116">
                    <c:v>VT03988</c:v>
                  </c:pt>
                  <c:pt idx="117">
                    <c:v>PR04686</c:v>
                  </c:pt>
                  <c:pt idx="118">
                    <c:v>SQ00360</c:v>
                  </c:pt>
                  <c:pt idx="119">
                    <c:v>SQ04598</c:v>
                  </c:pt>
                  <c:pt idx="120">
                    <c:v>VT03537</c:v>
                  </c:pt>
                  <c:pt idx="121">
                    <c:v>VT02260</c:v>
                  </c:pt>
                  <c:pt idx="122">
                    <c:v>SQ01177</c:v>
                  </c:pt>
                  <c:pt idx="123">
                    <c:v>VT03701</c:v>
                  </c:pt>
                  <c:pt idx="124">
                    <c:v>TN03416</c:v>
                  </c:pt>
                  <c:pt idx="125">
                    <c:v>TN04246</c:v>
                  </c:pt>
                  <c:pt idx="126">
                    <c:v>VT02801</c:v>
                  </c:pt>
                  <c:pt idx="127">
                    <c:v>VT01092</c:v>
                  </c:pt>
                  <c:pt idx="128">
                    <c:v>TN04428</c:v>
                  </c:pt>
                  <c:pt idx="129">
                    <c:v>VT03307</c:v>
                  </c:pt>
                  <c:pt idx="130">
                    <c:v>VT02313</c:v>
                  </c:pt>
                  <c:pt idx="131">
                    <c:v>TN02798</c:v>
                  </c:pt>
                  <c:pt idx="132">
                    <c:v>TN04740</c:v>
                  </c:pt>
                  <c:pt idx="133">
                    <c:v>PR04380</c:v>
                  </c:pt>
                  <c:pt idx="134">
                    <c:v>PR03804</c:v>
                  </c:pt>
                  <c:pt idx="135">
                    <c:v>SQ00691</c:v>
                  </c:pt>
                  <c:pt idx="136">
                    <c:v>PR02208</c:v>
                  </c:pt>
                  <c:pt idx="137">
                    <c:v>SQ01620</c:v>
                  </c:pt>
                  <c:pt idx="138">
                    <c:v>SQ04488</c:v>
                  </c:pt>
                  <c:pt idx="139">
                    <c:v>VT04627</c:v>
                  </c:pt>
                </c:lvl>
                <c:lvl>
                  <c:pt idx="0">
                    <c:v> Fred Dudeney</c:v>
                  </c:pt>
                  <c:pt idx="1">
                    <c:v> Jamesy O'Ferris</c:v>
                  </c:pt>
                  <c:pt idx="2">
                    <c:v> Jill Shipsey</c:v>
                  </c:pt>
                  <c:pt idx="3">
                    <c:v> Joaquin McVitty</c:v>
                  </c:pt>
                  <c:pt idx="4">
                    <c:v> Kath Bletsoe</c:v>
                  </c:pt>
                  <c:pt idx="5">
                    <c:v> Leena Bruckshaw</c:v>
                  </c:pt>
                  <c:pt idx="6">
                    <c:v> Louise Lamming</c:v>
                  </c:pt>
                  <c:pt idx="7">
                    <c:v> Pippy Shepperd</c:v>
                  </c:pt>
                  <c:pt idx="8">
                    <c:v> Wyn Treadger</c:v>
                  </c:pt>
                  <c:pt idx="9">
                    <c:v>Adey Ryal</c:v>
                  </c:pt>
                  <c:pt idx="10">
                    <c:v>Adolph McNalley</c:v>
                  </c:pt>
                  <c:pt idx="11">
                    <c:v>Aileen McCritchie</c:v>
                  </c:pt>
                  <c:pt idx="12">
                    <c:v>Aldrich  Glenny</c:v>
                  </c:pt>
                  <c:pt idx="13">
                    <c:v>Alexandros Rackley</c:v>
                  </c:pt>
                  <c:pt idx="14">
                    <c:v>Alexis Gotfrey</c:v>
                  </c:pt>
                  <c:pt idx="15">
                    <c:v>Alic Bagg</c:v>
                  </c:pt>
                  <c:pt idx="16">
                    <c:v>Alicea Pudsall</c:v>
                  </c:pt>
                  <c:pt idx="17">
                    <c:v>Aloise MacCathay </c:v>
                  </c:pt>
                  <c:pt idx="18">
                    <c:v>Althea  Bronger</c:v>
                  </c:pt>
                  <c:pt idx="19">
                    <c:v>Aluin Churly</c:v>
                  </c:pt>
                  <c:pt idx="20">
                    <c:v>Alyosha Riquet</c:v>
                  </c:pt>
                  <c:pt idx="21">
                    <c:v>Amery Ofer</c:v>
                  </c:pt>
                  <c:pt idx="22">
                    <c:v>Anjanette Ferre</c:v>
                  </c:pt>
                  <c:pt idx="23">
                    <c:v>Ansley Gounel</c:v>
                  </c:pt>
                  <c:pt idx="24">
                    <c:v>Ardella Dyment</c:v>
                  </c:pt>
                  <c:pt idx="25">
                    <c:v>Audry Yu</c:v>
                  </c:pt>
                  <c:pt idx="26">
                    <c:v>Barbara-anne Kenchington</c:v>
                  </c:pt>
                  <c:pt idx="27">
                    <c:v>Bari Toffano</c:v>
                  </c:pt>
                  <c:pt idx="28">
                    <c:v>Barr Faughny</c:v>
                  </c:pt>
                  <c:pt idx="29">
                    <c:v>Beverie Moffet</c:v>
                  </c:pt>
                  <c:pt idx="30">
                    <c:v>Billi Fellgate</c:v>
                  </c:pt>
                  <c:pt idx="31">
                    <c:v>Brendan  Edgeller</c:v>
                  </c:pt>
                  <c:pt idx="32">
                    <c:v>Brose MacCorkell</c:v>
                  </c:pt>
                  <c:pt idx="33">
                    <c:v>Calvin O'Carroll</c:v>
                  </c:pt>
                  <c:pt idx="34">
                    <c:v>Camilla Castle</c:v>
                  </c:pt>
                  <c:pt idx="35">
                    <c:v>Caresa Christer</c:v>
                  </c:pt>
                  <c:pt idx="36">
                    <c:v>Carlin Demke</c:v>
                  </c:pt>
                  <c:pt idx="37">
                    <c:v>Caron Kolakovic</c:v>
                  </c:pt>
                  <c:pt idx="38">
                    <c:v>Charmane Heistermann</c:v>
                  </c:pt>
                  <c:pt idx="39">
                    <c:v>Cletus McGarahan </c:v>
                  </c:pt>
                  <c:pt idx="40">
                    <c:v>Collen Dunbleton</c:v>
                  </c:pt>
                  <c:pt idx="41">
                    <c:v>Crawford Scad</c:v>
                  </c:pt>
                  <c:pt idx="42">
                    <c:v>Daisie Dahlman</c:v>
                  </c:pt>
                  <c:pt idx="43">
                    <c:v>Daisie McNeice</c:v>
                  </c:pt>
                  <c:pt idx="44">
                    <c:v>Danica Nayshe</c:v>
                  </c:pt>
                  <c:pt idx="46">
                    <c:v>Dare Tully</c:v>
                  </c:pt>
                  <c:pt idx="47">
                    <c:v>Dave Lacoste</c:v>
                  </c:pt>
                  <c:pt idx="48">
                    <c:v>Dean Biggam</c:v>
                  </c:pt>
                  <c:pt idx="49">
                    <c:v>Debera Gow </c:v>
                  </c:pt>
                  <c:pt idx="50">
                    <c:v>Dell Molloy</c:v>
                  </c:pt>
                  <c:pt idx="51">
                    <c:v>Delphine Jewis</c:v>
                  </c:pt>
                  <c:pt idx="52">
                    <c:v>Dennison Crosswaite</c:v>
                  </c:pt>
                  <c:pt idx="53">
                    <c:v>Devinne Tuny</c:v>
                  </c:pt>
                  <c:pt idx="54">
                    <c:v>Doe Clubley</c:v>
                  </c:pt>
                  <c:pt idx="55">
                    <c:v>Dulce Colbeck</c:v>
                  </c:pt>
                  <c:pt idx="56">
                    <c:v>Dulsea Folkes</c:v>
                  </c:pt>
                  <c:pt idx="57">
                    <c:v>Easter Pyke</c:v>
                  </c:pt>
                  <c:pt idx="58">
                    <c:v>Eilis Pavlasek</c:v>
                  </c:pt>
                  <c:pt idx="59">
                    <c:v>Enoch Dowrey</c:v>
                  </c:pt>
                  <c:pt idx="60">
                    <c:v>Estell Kingsland</c:v>
                  </c:pt>
                  <c:pt idx="61">
                    <c:v>Evangelina Lergan</c:v>
                  </c:pt>
                  <c:pt idx="62">
                    <c:v>Ewart Hovel</c:v>
                  </c:pt>
                  <c:pt idx="63">
                    <c:v>Fanchon Furney</c:v>
                  </c:pt>
                  <c:pt idx="64">
                    <c:v>Faun Rickeard</c:v>
                  </c:pt>
                  <c:pt idx="65">
                    <c:v>Felice McMurty</c:v>
                  </c:pt>
                  <c:pt idx="66">
                    <c:v>Floyd  Cowgill</c:v>
                  </c:pt>
                  <c:pt idx="67">
                    <c:v>Frasier Straw</c:v>
                  </c:pt>
                  <c:pt idx="68">
                    <c:v>Freddy Linford</c:v>
                  </c:pt>
                  <c:pt idx="69">
                    <c:v>Genevra Friday</c:v>
                  </c:pt>
                  <c:pt idx="70">
                    <c:v>Giffer Berlin</c:v>
                  </c:pt>
                  <c:pt idx="71">
                    <c:v>Gilda Richen</c:v>
                  </c:pt>
                  <c:pt idx="72">
                    <c:v>Gilles Jaquet</c:v>
                  </c:pt>
                  <c:pt idx="73">
                    <c:v>Ginger  Myott</c:v>
                  </c:pt>
                  <c:pt idx="74">
                    <c:v>Gradey Litton</c:v>
                  </c:pt>
                  <c:pt idx="75">
                    <c:v>Grady Rochelle</c:v>
                  </c:pt>
                  <c:pt idx="76">
                    <c:v>Granny Spencelayh</c:v>
                  </c:pt>
                  <c:pt idx="77">
                    <c:v>Grazia Bunkle</c:v>
                  </c:pt>
                  <c:pt idx="78">
                    <c:v>Iain Wiburn</c:v>
                  </c:pt>
                  <c:pt idx="79">
                    <c:v>Ignacius Losel</c:v>
                  </c:pt>
                  <c:pt idx="80">
                    <c:v>Inge Creer</c:v>
                  </c:pt>
                  <c:pt idx="81">
                    <c:v>Inger Andriveaux</c:v>
                  </c:pt>
                  <c:pt idx="82">
                    <c:v>Inger Chapelhow</c:v>
                  </c:pt>
                  <c:pt idx="83">
                    <c:v>Isaak Rawne</c:v>
                  </c:pt>
                  <c:pt idx="84">
                    <c:v>Janina Wolverson</c:v>
                  </c:pt>
                  <c:pt idx="85">
                    <c:v>Jessica Callcott</c:v>
                  </c:pt>
                  <c:pt idx="86">
                    <c:v>Jo-anne Gobeau</c:v>
                  </c:pt>
                  <c:pt idx="87">
                    <c:v>Julietta Culross</c:v>
                  </c:pt>
                  <c:pt idx="88">
                    <c:v>Katya Hundy</c:v>
                  </c:pt>
                  <c:pt idx="89">
                    <c:v>Kellsie Waby</c:v>
                  </c:pt>
                  <c:pt idx="90">
                    <c:v>Layton Crayden</c:v>
                  </c:pt>
                  <c:pt idx="91">
                    <c:v>Leonidas Cavaney</c:v>
                  </c:pt>
                  <c:pt idx="92">
                    <c:v>Lezlie Philcott</c:v>
                  </c:pt>
                  <c:pt idx="93">
                    <c:v>Lincoln Cord</c:v>
                  </c:pt>
                  <c:pt idx="94">
                    <c:v>Lindy Guillet</c:v>
                  </c:pt>
                  <c:pt idx="95">
                    <c:v>Lion  Adcock</c:v>
                  </c:pt>
                  <c:pt idx="96">
                    <c:v>Lizzie Mullally</c:v>
                  </c:pt>
                  <c:pt idx="97">
                    <c:v>Mabel Orrow</c:v>
                  </c:pt>
                  <c:pt idx="98">
                    <c:v>Mackenzie Hannis</c:v>
                  </c:pt>
                  <c:pt idx="99">
                    <c:v>Magnum Locksley</c:v>
                  </c:pt>
                  <c:pt idx="100">
                    <c:v>Maible Azemar</c:v>
                  </c:pt>
                  <c:pt idx="101">
                    <c:v>Marissa Infante</c:v>
                  </c:pt>
                  <c:pt idx="102">
                    <c:v>Maritsa Marusic</c:v>
                  </c:pt>
                  <c:pt idx="103">
                    <c:v>Marline Wahncke</c:v>
                  </c:pt>
                  <c:pt idx="104">
                    <c:v>Marquita Liquorish</c:v>
                  </c:pt>
                  <c:pt idx="105">
                    <c:v>Matias Cormack </c:v>
                  </c:pt>
                  <c:pt idx="106">
                    <c:v>Michale Rolf</c:v>
                  </c:pt>
                  <c:pt idx="107">
                    <c:v>Mick Spraberry</c:v>
                  </c:pt>
                  <c:pt idx="108">
                    <c:v>Mickie Dagwell</c:v>
                  </c:pt>
                  <c:pt idx="109">
                    <c:v>Minerva Ricardot</c:v>
                  </c:pt>
                  <c:pt idx="110">
                    <c:v>Mollie  Hanway</c:v>
                  </c:pt>
                  <c:pt idx="111">
                    <c:v>Myrle Prandoni</c:v>
                  </c:pt>
                  <c:pt idx="112">
                    <c:v>Nananne Gehringer</c:v>
                  </c:pt>
                  <c:pt idx="113">
                    <c:v>Natalee Craiker</c:v>
                  </c:pt>
                  <c:pt idx="114">
                    <c:v>Nickolai  Artin</c:v>
                  </c:pt>
                  <c:pt idx="115">
                    <c:v>Northrop Reid</c:v>
                  </c:pt>
                  <c:pt idx="116">
                    <c:v>Oby Sorrel</c:v>
                  </c:pt>
                  <c:pt idx="117">
                    <c:v>Oona Donan</c:v>
                  </c:pt>
                  <c:pt idx="118">
                    <c:v>Orlando Gorstidge </c:v>
                  </c:pt>
                  <c:pt idx="119">
                    <c:v>Pearla  Beteriss</c:v>
                  </c:pt>
                  <c:pt idx="120">
                    <c:v>Renaldo Thomassin</c:v>
                  </c:pt>
                  <c:pt idx="121">
                    <c:v>Rhiamon Mollison</c:v>
                  </c:pt>
                  <c:pt idx="122">
                    <c:v>Riccardo Hagan</c:v>
                  </c:pt>
                  <c:pt idx="123">
                    <c:v>Richy Gray</c:v>
                  </c:pt>
                  <c:pt idx="124">
                    <c:v>Seward Kubera</c:v>
                  </c:pt>
                  <c:pt idx="125">
                    <c:v>Shaylyn Ransbury </c:v>
                  </c:pt>
                  <c:pt idx="126">
                    <c:v>Shellysheldon Mahady</c:v>
                  </c:pt>
                  <c:pt idx="127">
                    <c:v>Tabby  Astall</c:v>
                  </c:pt>
                  <c:pt idx="128">
                    <c:v>Tadio Audritt</c:v>
                  </c:pt>
                  <c:pt idx="129">
                    <c:v>Tallie Chaikovski</c:v>
                  </c:pt>
                  <c:pt idx="130">
                    <c:v>Thekla Lynnett</c:v>
                  </c:pt>
                  <c:pt idx="131">
                    <c:v>Thorvald Milliken</c:v>
                  </c:pt>
                  <c:pt idx="132">
                    <c:v>Tristam Cuming</c:v>
                  </c:pt>
                  <c:pt idx="133">
                    <c:v>Van Tuxwell</c:v>
                  </c:pt>
                  <c:pt idx="134">
                    <c:v>Vere Kulic</c:v>
                  </c:pt>
                  <c:pt idx="135">
                    <c:v>Verla Timmis</c:v>
                  </c:pt>
                  <c:pt idx="136">
                    <c:v>Vernor Atyea</c:v>
                  </c:pt>
                  <c:pt idx="137">
                    <c:v>Westbrook Brandino</c:v>
                  </c:pt>
                  <c:pt idx="138">
                    <c:v>Yanaton Wooster</c:v>
                  </c:pt>
                  <c:pt idx="139">
                    <c:v>Yvette  Bett</c:v>
                  </c:pt>
                </c:lvl>
              </c:multiLvlStrCache>
            </c:multiLvlStrRef>
          </c:cat>
          <c:val>
            <c:numRef>
              <c:f>Sheet3!$K$5:$K$284</c:f>
              <c:numCache>
                <c:formatCode>General</c:formatCode>
                <c:ptCount val="140"/>
                <c:pt idx="3">
                  <c:v>1</c:v>
                </c:pt>
                <c:pt idx="6">
                  <c:v>1</c:v>
                </c:pt>
                <c:pt idx="60">
                  <c:v>1</c:v>
                </c:pt>
                <c:pt idx="78">
                  <c:v>1</c:v>
                </c:pt>
                <c:pt idx="111">
                  <c:v>1</c:v>
                </c:pt>
                <c:pt idx="129">
                  <c:v>1</c:v>
                </c:pt>
              </c:numCache>
            </c:numRef>
          </c:val>
        </c:ser>
        <c:ser>
          <c:idx val="10"/>
          <c:order val="10"/>
          <c:tx>
            <c:strRef>
              <c:f>Sheet3!$L$3:$L$4</c:f>
              <c:strCache>
                <c:ptCount val="1"/>
                <c:pt idx="0">
                  <c:v>Services</c:v>
                </c:pt>
              </c:strCache>
            </c:strRef>
          </c:tx>
          <c:cat>
            <c:multiLvlStrRef>
              <c:f>Sheet3!$A$5:$A$284</c:f>
              <c:multiLvlStrCache>
                <c:ptCount val="140"/>
                <c:lvl>
                  <c:pt idx="0">
                    <c:v>TN01912</c:v>
                  </c:pt>
                  <c:pt idx="1">
                    <c:v>PR01956</c:v>
                  </c:pt>
                  <c:pt idx="2">
                    <c:v>PR00882</c:v>
                  </c:pt>
                  <c:pt idx="3">
                    <c:v>SQ01637</c:v>
                  </c:pt>
                  <c:pt idx="4">
                    <c:v>PR03980</c:v>
                  </c:pt>
                  <c:pt idx="5">
                    <c:v>SQ00612</c:v>
                  </c:pt>
                  <c:pt idx="6">
                    <c:v>SQ00450</c:v>
                  </c:pt>
                  <c:pt idx="7">
                    <c:v>SQ02223</c:v>
                  </c:pt>
                  <c:pt idx="8">
                    <c:v>PR04473</c:v>
                  </c:pt>
                  <c:pt idx="9">
                    <c:v>VT02532</c:v>
                  </c:pt>
                  <c:pt idx="10">
                    <c:v>PR01346</c:v>
                  </c:pt>
                  <c:pt idx="11">
                    <c:v>TN01876</c:v>
                  </c:pt>
                  <c:pt idx="12">
                    <c:v>SQ02559</c:v>
                  </c:pt>
                  <c:pt idx="13">
                    <c:v>SQ03546</c:v>
                  </c:pt>
                  <c:pt idx="14">
                    <c:v>VT02491</c:v>
                  </c:pt>
                  <c:pt idx="15">
                    <c:v>VT03421</c:v>
                  </c:pt>
                  <c:pt idx="16">
                    <c:v>TN01028</c:v>
                  </c:pt>
                  <c:pt idx="17">
                    <c:v>PR01951</c:v>
                  </c:pt>
                  <c:pt idx="18">
                    <c:v>PR02288</c:v>
                  </c:pt>
                  <c:pt idx="19">
                    <c:v>VT02319</c:v>
                  </c:pt>
                  <c:pt idx="20">
                    <c:v>TN01210</c:v>
                  </c:pt>
                  <c:pt idx="21">
                    <c:v>SQ00498</c:v>
                  </c:pt>
                  <c:pt idx="22">
                    <c:v>TN02496</c:v>
                  </c:pt>
                  <c:pt idx="23">
                    <c:v>SQ00914</c:v>
                  </c:pt>
                  <c:pt idx="24">
                    <c:v>PR00095</c:v>
                  </c:pt>
                  <c:pt idx="25">
                    <c:v>VT01684</c:v>
                  </c:pt>
                  <c:pt idx="26">
                    <c:v>TN00698</c:v>
                  </c:pt>
                  <c:pt idx="27">
                    <c:v>TN04058</c:v>
                  </c:pt>
                  <c:pt idx="28">
                    <c:v>SQ01283</c:v>
                  </c:pt>
                  <c:pt idx="29">
                    <c:v>PR02113</c:v>
                  </c:pt>
                  <c:pt idx="30">
                    <c:v>PR00419</c:v>
                  </c:pt>
                  <c:pt idx="31">
                    <c:v>VT01249</c:v>
                  </c:pt>
                  <c:pt idx="32">
                    <c:v>PR03844</c:v>
                  </c:pt>
                  <c:pt idx="33">
                    <c:v>SQ00960</c:v>
                  </c:pt>
                  <c:pt idx="34">
                    <c:v>TN00182</c:v>
                  </c:pt>
                  <c:pt idx="35">
                    <c:v>TN00735</c:v>
                  </c:pt>
                  <c:pt idx="36">
                    <c:v>SQ00022</c:v>
                  </c:pt>
                  <c:pt idx="37">
                    <c:v>SQ01519</c:v>
                  </c:pt>
                  <c:pt idx="38">
                    <c:v>VT01523</c:v>
                  </c:pt>
                  <c:pt idx="39">
                    <c:v>TN01281</c:v>
                  </c:pt>
                  <c:pt idx="40">
                    <c:v>SQ00144</c:v>
                  </c:pt>
                  <c:pt idx="41">
                    <c:v>TN03331</c:v>
                  </c:pt>
                  <c:pt idx="42">
                    <c:v>PR02603</c:v>
                  </c:pt>
                  <c:pt idx="43">
                    <c:v>PR00893</c:v>
                  </c:pt>
                  <c:pt idx="44">
                    <c:v>PR03158</c:v>
                  </c:pt>
                  <c:pt idx="45">
                    <c:v>SQ00841</c:v>
                  </c:pt>
                  <c:pt idx="46">
                    <c:v>TN03068</c:v>
                  </c:pt>
                  <c:pt idx="47">
                    <c:v>SQ02051</c:v>
                  </c:pt>
                  <c:pt idx="48">
                    <c:v>TN00890</c:v>
                  </c:pt>
                  <c:pt idx="49">
                    <c:v>TN03032</c:v>
                  </c:pt>
                  <c:pt idx="50">
                    <c:v>VT04984</c:v>
                  </c:pt>
                  <c:pt idx="51">
                    <c:v>VT02374</c:v>
                  </c:pt>
                  <c:pt idx="52">
                    <c:v>SQ01395</c:v>
                  </c:pt>
                  <c:pt idx="53">
                    <c:v>VT02539</c:v>
                  </c:pt>
                  <c:pt idx="54">
                    <c:v>TN03169</c:v>
                  </c:pt>
                  <c:pt idx="55">
                    <c:v>VT03993</c:v>
                  </c:pt>
                  <c:pt idx="56">
                    <c:v>TN00727</c:v>
                  </c:pt>
                  <c:pt idx="57">
                    <c:v>SQ03626</c:v>
                  </c:pt>
                  <c:pt idx="58">
                    <c:v>PR02010</c:v>
                  </c:pt>
                  <c:pt idx="59">
                    <c:v>PR01211</c:v>
                  </c:pt>
                  <c:pt idx="60">
                    <c:v>PR03034</c:v>
                  </c:pt>
                  <c:pt idx="61">
                    <c:v>VT02417</c:v>
                  </c:pt>
                  <c:pt idx="62">
                    <c:v>VT04093</c:v>
                  </c:pt>
                  <c:pt idx="63">
                    <c:v>PR02140</c:v>
                  </c:pt>
                  <c:pt idx="64">
                    <c:v>SQ01026</c:v>
                  </c:pt>
                  <c:pt idx="65">
                    <c:v>SQ03350</c:v>
                  </c:pt>
                  <c:pt idx="66">
                    <c:v>VT03500</c:v>
                  </c:pt>
                  <c:pt idx="67">
                    <c:v>SQ01697</c:v>
                  </c:pt>
                  <c:pt idx="68">
                    <c:v>VT01803</c:v>
                  </c:pt>
                  <c:pt idx="69">
                    <c:v>PR01662</c:v>
                  </c:pt>
                  <c:pt idx="70">
                    <c:v>PR04446</c:v>
                  </c:pt>
                  <c:pt idx="71">
                    <c:v>SQ04960</c:v>
                  </c:pt>
                  <c:pt idx="72">
                    <c:v>VT01610</c:v>
                  </c:pt>
                  <c:pt idx="73">
                    <c:v>VT01740</c:v>
                  </c:pt>
                  <c:pt idx="74">
                    <c:v>SQ03321</c:v>
                  </c:pt>
                  <c:pt idx="75">
                    <c:v>TN02570</c:v>
                  </c:pt>
                  <c:pt idx="76">
                    <c:v>TN01340</c:v>
                  </c:pt>
                  <c:pt idx="77">
                    <c:v>TN00129</c:v>
                  </c:pt>
                  <c:pt idx="78">
                    <c:v>TN02883</c:v>
                  </c:pt>
                  <c:pt idx="79">
                    <c:v>VT02663</c:v>
                  </c:pt>
                  <c:pt idx="80">
                    <c:v>SQ03024</c:v>
                  </c:pt>
                  <c:pt idx="81">
                    <c:v>SQ03476</c:v>
                  </c:pt>
                  <c:pt idx="82">
                    <c:v>PR00916</c:v>
                  </c:pt>
                  <c:pt idx="83">
                    <c:v>PR02782</c:v>
                  </c:pt>
                  <c:pt idx="84">
                    <c:v>TN03575</c:v>
                  </c:pt>
                  <c:pt idx="85">
                    <c:v>SQ01854</c:v>
                  </c:pt>
                  <c:pt idx="86">
                    <c:v>TN00214</c:v>
                  </c:pt>
                  <c:pt idx="87">
                    <c:v>SQ01402</c:v>
                  </c:pt>
                  <c:pt idx="88">
                    <c:v>TN01632</c:v>
                  </c:pt>
                  <c:pt idx="89">
                    <c:v>TN03210</c:v>
                  </c:pt>
                  <c:pt idx="90">
                    <c:v>SQ01998</c:v>
                  </c:pt>
                  <c:pt idx="91">
                    <c:v>VT03849</c:v>
                  </c:pt>
                  <c:pt idx="92">
                    <c:v>SQ01962</c:v>
                  </c:pt>
                  <c:pt idx="93">
                    <c:v>TN00227</c:v>
                  </c:pt>
                  <c:pt idx="94">
                    <c:v>VT01893</c:v>
                  </c:pt>
                  <c:pt idx="95">
                    <c:v>PR00576</c:v>
                  </c:pt>
                  <c:pt idx="96">
                    <c:v>TN02667</c:v>
                  </c:pt>
                  <c:pt idx="97">
                    <c:v>SQ01829</c:v>
                  </c:pt>
                  <c:pt idx="98">
                    <c:v>TN02749</c:v>
                  </c:pt>
                  <c:pt idx="99">
                    <c:v>VT00578</c:v>
                  </c:pt>
                  <c:pt idx="100">
                    <c:v>VT00017</c:v>
                  </c:pt>
                  <c:pt idx="101">
                    <c:v>VT04137</c:v>
                  </c:pt>
                  <c:pt idx="102">
                    <c:v>TN00464</c:v>
                  </c:pt>
                  <c:pt idx="103">
                    <c:v>TN04101</c:v>
                  </c:pt>
                  <c:pt idx="104">
                    <c:v>PR00210</c:v>
                  </c:pt>
                  <c:pt idx="105">
                    <c:v>SQ02246</c:v>
                  </c:pt>
                  <c:pt idx="106">
                    <c:v>VT04028</c:v>
                  </c:pt>
                  <c:pt idx="107">
                    <c:v>SQ04612</c:v>
                  </c:pt>
                  <c:pt idx="108">
                    <c:v>SQ02525</c:v>
                  </c:pt>
                  <c:pt idx="109">
                    <c:v>PR00147</c:v>
                  </c:pt>
                  <c:pt idx="110">
                    <c:v>PR01159</c:v>
                  </c:pt>
                  <c:pt idx="111">
                    <c:v>PR03445</c:v>
                  </c:pt>
                  <c:pt idx="112">
                    <c:v>PR04601</c:v>
                  </c:pt>
                  <c:pt idx="113">
                    <c:v>SQ04603</c:v>
                  </c:pt>
                  <c:pt idx="114">
                    <c:v>VT04681</c:v>
                  </c:pt>
                  <c:pt idx="115">
                    <c:v>VT02118</c:v>
                  </c:pt>
                  <c:pt idx="116">
                    <c:v>VT03988</c:v>
                  </c:pt>
                  <c:pt idx="117">
                    <c:v>PR04686</c:v>
                  </c:pt>
                  <c:pt idx="118">
                    <c:v>SQ00360</c:v>
                  </c:pt>
                  <c:pt idx="119">
                    <c:v>SQ04598</c:v>
                  </c:pt>
                  <c:pt idx="120">
                    <c:v>VT03537</c:v>
                  </c:pt>
                  <c:pt idx="121">
                    <c:v>VT02260</c:v>
                  </c:pt>
                  <c:pt idx="122">
                    <c:v>SQ01177</c:v>
                  </c:pt>
                  <c:pt idx="123">
                    <c:v>VT03701</c:v>
                  </c:pt>
                  <c:pt idx="124">
                    <c:v>TN03416</c:v>
                  </c:pt>
                  <c:pt idx="125">
                    <c:v>TN04246</c:v>
                  </c:pt>
                  <c:pt idx="126">
                    <c:v>VT02801</c:v>
                  </c:pt>
                  <c:pt idx="127">
                    <c:v>VT01092</c:v>
                  </c:pt>
                  <c:pt idx="128">
                    <c:v>TN04428</c:v>
                  </c:pt>
                  <c:pt idx="129">
                    <c:v>VT03307</c:v>
                  </c:pt>
                  <c:pt idx="130">
                    <c:v>VT02313</c:v>
                  </c:pt>
                  <c:pt idx="131">
                    <c:v>TN02798</c:v>
                  </c:pt>
                  <c:pt idx="132">
                    <c:v>TN04740</c:v>
                  </c:pt>
                  <c:pt idx="133">
                    <c:v>PR04380</c:v>
                  </c:pt>
                  <c:pt idx="134">
                    <c:v>PR03804</c:v>
                  </c:pt>
                  <c:pt idx="135">
                    <c:v>SQ00691</c:v>
                  </c:pt>
                  <c:pt idx="136">
                    <c:v>PR02208</c:v>
                  </c:pt>
                  <c:pt idx="137">
                    <c:v>SQ01620</c:v>
                  </c:pt>
                  <c:pt idx="138">
                    <c:v>SQ04488</c:v>
                  </c:pt>
                  <c:pt idx="139">
                    <c:v>VT04627</c:v>
                  </c:pt>
                </c:lvl>
                <c:lvl>
                  <c:pt idx="0">
                    <c:v> Fred Dudeney</c:v>
                  </c:pt>
                  <c:pt idx="1">
                    <c:v> Jamesy O'Ferris</c:v>
                  </c:pt>
                  <c:pt idx="2">
                    <c:v> Jill Shipsey</c:v>
                  </c:pt>
                  <c:pt idx="3">
                    <c:v> Joaquin McVitty</c:v>
                  </c:pt>
                  <c:pt idx="4">
                    <c:v> Kath Bletsoe</c:v>
                  </c:pt>
                  <c:pt idx="5">
                    <c:v> Leena Bruckshaw</c:v>
                  </c:pt>
                  <c:pt idx="6">
                    <c:v> Louise Lamming</c:v>
                  </c:pt>
                  <c:pt idx="7">
                    <c:v> Pippy Shepperd</c:v>
                  </c:pt>
                  <c:pt idx="8">
                    <c:v> Wyn Treadger</c:v>
                  </c:pt>
                  <c:pt idx="9">
                    <c:v>Adey Ryal</c:v>
                  </c:pt>
                  <c:pt idx="10">
                    <c:v>Adolph McNalley</c:v>
                  </c:pt>
                  <c:pt idx="11">
                    <c:v>Aileen McCritchie</c:v>
                  </c:pt>
                  <c:pt idx="12">
                    <c:v>Aldrich  Glenny</c:v>
                  </c:pt>
                  <c:pt idx="13">
                    <c:v>Alexandros Rackley</c:v>
                  </c:pt>
                  <c:pt idx="14">
                    <c:v>Alexis Gotfrey</c:v>
                  </c:pt>
                  <c:pt idx="15">
                    <c:v>Alic Bagg</c:v>
                  </c:pt>
                  <c:pt idx="16">
                    <c:v>Alicea Pudsall</c:v>
                  </c:pt>
                  <c:pt idx="17">
                    <c:v>Aloise MacCathay </c:v>
                  </c:pt>
                  <c:pt idx="18">
                    <c:v>Althea  Bronger</c:v>
                  </c:pt>
                  <c:pt idx="19">
                    <c:v>Aluin Churly</c:v>
                  </c:pt>
                  <c:pt idx="20">
                    <c:v>Alyosha Riquet</c:v>
                  </c:pt>
                  <c:pt idx="21">
                    <c:v>Amery Ofer</c:v>
                  </c:pt>
                  <c:pt idx="22">
                    <c:v>Anjanette Ferre</c:v>
                  </c:pt>
                  <c:pt idx="23">
                    <c:v>Ansley Gounel</c:v>
                  </c:pt>
                  <c:pt idx="24">
                    <c:v>Ardella Dyment</c:v>
                  </c:pt>
                  <c:pt idx="25">
                    <c:v>Audry Yu</c:v>
                  </c:pt>
                  <c:pt idx="26">
                    <c:v>Barbara-anne Kenchington</c:v>
                  </c:pt>
                  <c:pt idx="27">
                    <c:v>Bari Toffano</c:v>
                  </c:pt>
                  <c:pt idx="28">
                    <c:v>Barr Faughny</c:v>
                  </c:pt>
                  <c:pt idx="29">
                    <c:v>Beverie Moffet</c:v>
                  </c:pt>
                  <c:pt idx="30">
                    <c:v>Billi Fellgate</c:v>
                  </c:pt>
                  <c:pt idx="31">
                    <c:v>Brendan  Edgeller</c:v>
                  </c:pt>
                  <c:pt idx="32">
                    <c:v>Brose MacCorkell</c:v>
                  </c:pt>
                  <c:pt idx="33">
                    <c:v>Calvin O'Carroll</c:v>
                  </c:pt>
                  <c:pt idx="34">
                    <c:v>Camilla Castle</c:v>
                  </c:pt>
                  <c:pt idx="35">
                    <c:v>Caresa Christer</c:v>
                  </c:pt>
                  <c:pt idx="36">
                    <c:v>Carlin Demke</c:v>
                  </c:pt>
                  <c:pt idx="37">
                    <c:v>Caron Kolakovic</c:v>
                  </c:pt>
                  <c:pt idx="38">
                    <c:v>Charmane Heistermann</c:v>
                  </c:pt>
                  <c:pt idx="39">
                    <c:v>Cletus McGarahan </c:v>
                  </c:pt>
                  <c:pt idx="40">
                    <c:v>Collen Dunbleton</c:v>
                  </c:pt>
                  <c:pt idx="41">
                    <c:v>Crawford Scad</c:v>
                  </c:pt>
                  <c:pt idx="42">
                    <c:v>Daisie Dahlman</c:v>
                  </c:pt>
                  <c:pt idx="43">
                    <c:v>Daisie McNeice</c:v>
                  </c:pt>
                  <c:pt idx="44">
                    <c:v>Danica Nayshe</c:v>
                  </c:pt>
                  <c:pt idx="46">
                    <c:v>Dare Tully</c:v>
                  </c:pt>
                  <c:pt idx="47">
                    <c:v>Dave Lacoste</c:v>
                  </c:pt>
                  <c:pt idx="48">
                    <c:v>Dean Biggam</c:v>
                  </c:pt>
                  <c:pt idx="49">
                    <c:v>Debera Gow </c:v>
                  </c:pt>
                  <c:pt idx="50">
                    <c:v>Dell Molloy</c:v>
                  </c:pt>
                  <c:pt idx="51">
                    <c:v>Delphine Jewis</c:v>
                  </c:pt>
                  <c:pt idx="52">
                    <c:v>Dennison Crosswaite</c:v>
                  </c:pt>
                  <c:pt idx="53">
                    <c:v>Devinne Tuny</c:v>
                  </c:pt>
                  <c:pt idx="54">
                    <c:v>Doe Clubley</c:v>
                  </c:pt>
                  <c:pt idx="55">
                    <c:v>Dulce Colbeck</c:v>
                  </c:pt>
                  <c:pt idx="56">
                    <c:v>Dulsea Folkes</c:v>
                  </c:pt>
                  <c:pt idx="57">
                    <c:v>Easter Pyke</c:v>
                  </c:pt>
                  <c:pt idx="58">
                    <c:v>Eilis Pavlasek</c:v>
                  </c:pt>
                  <c:pt idx="59">
                    <c:v>Enoch Dowrey</c:v>
                  </c:pt>
                  <c:pt idx="60">
                    <c:v>Estell Kingsland</c:v>
                  </c:pt>
                  <c:pt idx="61">
                    <c:v>Evangelina Lergan</c:v>
                  </c:pt>
                  <c:pt idx="62">
                    <c:v>Ewart Hovel</c:v>
                  </c:pt>
                  <c:pt idx="63">
                    <c:v>Fanchon Furney</c:v>
                  </c:pt>
                  <c:pt idx="64">
                    <c:v>Faun Rickeard</c:v>
                  </c:pt>
                  <c:pt idx="65">
                    <c:v>Felice McMurty</c:v>
                  </c:pt>
                  <c:pt idx="66">
                    <c:v>Floyd  Cowgill</c:v>
                  </c:pt>
                  <c:pt idx="67">
                    <c:v>Frasier Straw</c:v>
                  </c:pt>
                  <c:pt idx="68">
                    <c:v>Freddy Linford</c:v>
                  </c:pt>
                  <c:pt idx="69">
                    <c:v>Genevra Friday</c:v>
                  </c:pt>
                  <c:pt idx="70">
                    <c:v>Giffer Berlin</c:v>
                  </c:pt>
                  <c:pt idx="71">
                    <c:v>Gilda Richen</c:v>
                  </c:pt>
                  <c:pt idx="72">
                    <c:v>Gilles Jaquet</c:v>
                  </c:pt>
                  <c:pt idx="73">
                    <c:v>Ginger  Myott</c:v>
                  </c:pt>
                  <c:pt idx="74">
                    <c:v>Gradey Litton</c:v>
                  </c:pt>
                  <c:pt idx="75">
                    <c:v>Grady Rochelle</c:v>
                  </c:pt>
                  <c:pt idx="76">
                    <c:v>Granny Spencelayh</c:v>
                  </c:pt>
                  <c:pt idx="77">
                    <c:v>Grazia Bunkle</c:v>
                  </c:pt>
                  <c:pt idx="78">
                    <c:v>Iain Wiburn</c:v>
                  </c:pt>
                  <c:pt idx="79">
                    <c:v>Ignacius Losel</c:v>
                  </c:pt>
                  <c:pt idx="80">
                    <c:v>Inge Creer</c:v>
                  </c:pt>
                  <c:pt idx="81">
                    <c:v>Inger Andriveaux</c:v>
                  </c:pt>
                  <c:pt idx="82">
                    <c:v>Inger Chapelhow</c:v>
                  </c:pt>
                  <c:pt idx="83">
                    <c:v>Isaak Rawne</c:v>
                  </c:pt>
                  <c:pt idx="84">
                    <c:v>Janina Wolverson</c:v>
                  </c:pt>
                  <c:pt idx="85">
                    <c:v>Jessica Callcott</c:v>
                  </c:pt>
                  <c:pt idx="86">
                    <c:v>Jo-anne Gobeau</c:v>
                  </c:pt>
                  <c:pt idx="87">
                    <c:v>Julietta Culross</c:v>
                  </c:pt>
                  <c:pt idx="88">
                    <c:v>Katya Hundy</c:v>
                  </c:pt>
                  <c:pt idx="89">
                    <c:v>Kellsie Waby</c:v>
                  </c:pt>
                  <c:pt idx="90">
                    <c:v>Layton Crayden</c:v>
                  </c:pt>
                  <c:pt idx="91">
                    <c:v>Leonidas Cavaney</c:v>
                  </c:pt>
                  <c:pt idx="92">
                    <c:v>Lezlie Philcott</c:v>
                  </c:pt>
                  <c:pt idx="93">
                    <c:v>Lincoln Cord</c:v>
                  </c:pt>
                  <c:pt idx="94">
                    <c:v>Lindy Guillet</c:v>
                  </c:pt>
                  <c:pt idx="95">
                    <c:v>Lion  Adcock</c:v>
                  </c:pt>
                  <c:pt idx="96">
                    <c:v>Lizzie Mullally</c:v>
                  </c:pt>
                  <c:pt idx="97">
                    <c:v>Mabel Orrow</c:v>
                  </c:pt>
                  <c:pt idx="98">
                    <c:v>Mackenzie Hannis</c:v>
                  </c:pt>
                  <c:pt idx="99">
                    <c:v>Magnum Locksley</c:v>
                  </c:pt>
                  <c:pt idx="100">
                    <c:v>Maible Azemar</c:v>
                  </c:pt>
                  <c:pt idx="101">
                    <c:v>Marissa Infante</c:v>
                  </c:pt>
                  <c:pt idx="102">
                    <c:v>Maritsa Marusic</c:v>
                  </c:pt>
                  <c:pt idx="103">
                    <c:v>Marline Wahncke</c:v>
                  </c:pt>
                  <c:pt idx="104">
                    <c:v>Marquita Liquorish</c:v>
                  </c:pt>
                  <c:pt idx="105">
                    <c:v>Matias Cormack </c:v>
                  </c:pt>
                  <c:pt idx="106">
                    <c:v>Michale Rolf</c:v>
                  </c:pt>
                  <c:pt idx="107">
                    <c:v>Mick Spraberry</c:v>
                  </c:pt>
                  <c:pt idx="108">
                    <c:v>Mickie Dagwell</c:v>
                  </c:pt>
                  <c:pt idx="109">
                    <c:v>Minerva Ricardot</c:v>
                  </c:pt>
                  <c:pt idx="110">
                    <c:v>Mollie  Hanway</c:v>
                  </c:pt>
                  <c:pt idx="111">
                    <c:v>Myrle Prandoni</c:v>
                  </c:pt>
                  <c:pt idx="112">
                    <c:v>Nananne Gehringer</c:v>
                  </c:pt>
                  <c:pt idx="113">
                    <c:v>Natalee Craiker</c:v>
                  </c:pt>
                  <c:pt idx="114">
                    <c:v>Nickolai  Artin</c:v>
                  </c:pt>
                  <c:pt idx="115">
                    <c:v>Northrop Reid</c:v>
                  </c:pt>
                  <c:pt idx="116">
                    <c:v>Oby Sorrel</c:v>
                  </c:pt>
                  <c:pt idx="117">
                    <c:v>Oona Donan</c:v>
                  </c:pt>
                  <c:pt idx="118">
                    <c:v>Orlando Gorstidge </c:v>
                  </c:pt>
                  <c:pt idx="119">
                    <c:v>Pearla  Beteriss</c:v>
                  </c:pt>
                  <c:pt idx="120">
                    <c:v>Renaldo Thomassin</c:v>
                  </c:pt>
                  <c:pt idx="121">
                    <c:v>Rhiamon Mollison</c:v>
                  </c:pt>
                  <c:pt idx="122">
                    <c:v>Riccardo Hagan</c:v>
                  </c:pt>
                  <c:pt idx="123">
                    <c:v>Richy Gray</c:v>
                  </c:pt>
                  <c:pt idx="124">
                    <c:v>Seward Kubera</c:v>
                  </c:pt>
                  <c:pt idx="125">
                    <c:v>Shaylyn Ransbury </c:v>
                  </c:pt>
                  <c:pt idx="126">
                    <c:v>Shellysheldon Mahady</c:v>
                  </c:pt>
                  <c:pt idx="127">
                    <c:v>Tabby  Astall</c:v>
                  </c:pt>
                  <c:pt idx="128">
                    <c:v>Tadio Audritt</c:v>
                  </c:pt>
                  <c:pt idx="129">
                    <c:v>Tallie Chaikovski</c:v>
                  </c:pt>
                  <c:pt idx="130">
                    <c:v>Thekla Lynnett</c:v>
                  </c:pt>
                  <c:pt idx="131">
                    <c:v>Thorvald Milliken</c:v>
                  </c:pt>
                  <c:pt idx="132">
                    <c:v>Tristam Cuming</c:v>
                  </c:pt>
                  <c:pt idx="133">
                    <c:v>Van Tuxwell</c:v>
                  </c:pt>
                  <c:pt idx="134">
                    <c:v>Vere Kulic</c:v>
                  </c:pt>
                  <c:pt idx="135">
                    <c:v>Verla Timmis</c:v>
                  </c:pt>
                  <c:pt idx="136">
                    <c:v>Vernor Atyea</c:v>
                  </c:pt>
                  <c:pt idx="137">
                    <c:v>Westbrook Brandino</c:v>
                  </c:pt>
                  <c:pt idx="138">
                    <c:v>Yanaton Wooster</c:v>
                  </c:pt>
                  <c:pt idx="139">
                    <c:v>Yvette  Bett</c:v>
                  </c:pt>
                </c:lvl>
              </c:multiLvlStrCache>
            </c:multiLvlStrRef>
          </c:cat>
          <c:val>
            <c:numRef>
              <c:f>Sheet3!$L$5:$L$284</c:f>
              <c:numCache>
                <c:formatCode>General</c:formatCode>
                <c:ptCount val="140"/>
                <c:pt idx="0">
                  <c:v>1</c:v>
                </c:pt>
                <c:pt idx="44">
                  <c:v>1</c:v>
                </c:pt>
                <c:pt idx="45">
                  <c:v>1</c:v>
                </c:pt>
                <c:pt idx="56">
                  <c:v>1</c:v>
                </c:pt>
                <c:pt idx="73">
                  <c:v>1</c:v>
                </c:pt>
                <c:pt idx="80">
                  <c:v>1</c:v>
                </c:pt>
                <c:pt idx="99">
                  <c:v>1</c:v>
                </c:pt>
                <c:pt idx="106">
                  <c:v>2</c:v>
                </c:pt>
                <c:pt idx="107">
                  <c:v>1</c:v>
                </c:pt>
                <c:pt idx="119">
                  <c:v>1</c:v>
                </c:pt>
              </c:numCache>
            </c:numRef>
          </c:val>
        </c:ser>
        <c:ser>
          <c:idx val="11"/>
          <c:order val="11"/>
          <c:tx>
            <c:strRef>
              <c:f>Sheet3!$M$3:$M$4</c:f>
              <c:strCache>
                <c:ptCount val="1"/>
                <c:pt idx="0">
                  <c:v>Support</c:v>
                </c:pt>
              </c:strCache>
            </c:strRef>
          </c:tx>
          <c:cat>
            <c:multiLvlStrRef>
              <c:f>Sheet3!$A$5:$A$284</c:f>
              <c:multiLvlStrCache>
                <c:ptCount val="140"/>
                <c:lvl>
                  <c:pt idx="0">
                    <c:v>TN01912</c:v>
                  </c:pt>
                  <c:pt idx="1">
                    <c:v>PR01956</c:v>
                  </c:pt>
                  <c:pt idx="2">
                    <c:v>PR00882</c:v>
                  </c:pt>
                  <c:pt idx="3">
                    <c:v>SQ01637</c:v>
                  </c:pt>
                  <c:pt idx="4">
                    <c:v>PR03980</c:v>
                  </c:pt>
                  <c:pt idx="5">
                    <c:v>SQ00612</c:v>
                  </c:pt>
                  <c:pt idx="6">
                    <c:v>SQ00450</c:v>
                  </c:pt>
                  <c:pt idx="7">
                    <c:v>SQ02223</c:v>
                  </c:pt>
                  <c:pt idx="8">
                    <c:v>PR04473</c:v>
                  </c:pt>
                  <c:pt idx="9">
                    <c:v>VT02532</c:v>
                  </c:pt>
                  <c:pt idx="10">
                    <c:v>PR01346</c:v>
                  </c:pt>
                  <c:pt idx="11">
                    <c:v>TN01876</c:v>
                  </c:pt>
                  <c:pt idx="12">
                    <c:v>SQ02559</c:v>
                  </c:pt>
                  <c:pt idx="13">
                    <c:v>SQ03546</c:v>
                  </c:pt>
                  <c:pt idx="14">
                    <c:v>VT02491</c:v>
                  </c:pt>
                  <c:pt idx="15">
                    <c:v>VT03421</c:v>
                  </c:pt>
                  <c:pt idx="16">
                    <c:v>TN01028</c:v>
                  </c:pt>
                  <c:pt idx="17">
                    <c:v>PR01951</c:v>
                  </c:pt>
                  <c:pt idx="18">
                    <c:v>PR02288</c:v>
                  </c:pt>
                  <c:pt idx="19">
                    <c:v>VT02319</c:v>
                  </c:pt>
                  <c:pt idx="20">
                    <c:v>TN01210</c:v>
                  </c:pt>
                  <c:pt idx="21">
                    <c:v>SQ00498</c:v>
                  </c:pt>
                  <c:pt idx="22">
                    <c:v>TN02496</c:v>
                  </c:pt>
                  <c:pt idx="23">
                    <c:v>SQ00914</c:v>
                  </c:pt>
                  <c:pt idx="24">
                    <c:v>PR00095</c:v>
                  </c:pt>
                  <c:pt idx="25">
                    <c:v>VT01684</c:v>
                  </c:pt>
                  <c:pt idx="26">
                    <c:v>TN00698</c:v>
                  </c:pt>
                  <c:pt idx="27">
                    <c:v>TN04058</c:v>
                  </c:pt>
                  <c:pt idx="28">
                    <c:v>SQ01283</c:v>
                  </c:pt>
                  <c:pt idx="29">
                    <c:v>PR02113</c:v>
                  </c:pt>
                  <c:pt idx="30">
                    <c:v>PR00419</c:v>
                  </c:pt>
                  <c:pt idx="31">
                    <c:v>VT01249</c:v>
                  </c:pt>
                  <c:pt idx="32">
                    <c:v>PR03844</c:v>
                  </c:pt>
                  <c:pt idx="33">
                    <c:v>SQ00960</c:v>
                  </c:pt>
                  <c:pt idx="34">
                    <c:v>TN00182</c:v>
                  </c:pt>
                  <c:pt idx="35">
                    <c:v>TN00735</c:v>
                  </c:pt>
                  <c:pt idx="36">
                    <c:v>SQ00022</c:v>
                  </c:pt>
                  <c:pt idx="37">
                    <c:v>SQ01519</c:v>
                  </c:pt>
                  <c:pt idx="38">
                    <c:v>VT01523</c:v>
                  </c:pt>
                  <c:pt idx="39">
                    <c:v>TN01281</c:v>
                  </c:pt>
                  <c:pt idx="40">
                    <c:v>SQ00144</c:v>
                  </c:pt>
                  <c:pt idx="41">
                    <c:v>TN03331</c:v>
                  </c:pt>
                  <c:pt idx="42">
                    <c:v>PR02603</c:v>
                  </c:pt>
                  <c:pt idx="43">
                    <c:v>PR00893</c:v>
                  </c:pt>
                  <c:pt idx="44">
                    <c:v>PR03158</c:v>
                  </c:pt>
                  <c:pt idx="45">
                    <c:v>SQ00841</c:v>
                  </c:pt>
                  <c:pt idx="46">
                    <c:v>TN03068</c:v>
                  </c:pt>
                  <c:pt idx="47">
                    <c:v>SQ02051</c:v>
                  </c:pt>
                  <c:pt idx="48">
                    <c:v>TN00890</c:v>
                  </c:pt>
                  <c:pt idx="49">
                    <c:v>TN03032</c:v>
                  </c:pt>
                  <c:pt idx="50">
                    <c:v>VT04984</c:v>
                  </c:pt>
                  <c:pt idx="51">
                    <c:v>VT02374</c:v>
                  </c:pt>
                  <c:pt idx="52">
                    <c:v>SQ01395</c:v>
                  </c:pt>
                  <c:pt idx="53">
                    <c:v>VT02539</c:v>
                  </c:pt>
                  <c:pt idx="54">
                    <c:v>TN03169</c:v>
                  </c:pt>
                  <c:pt idx="55">
                    <c:v>VT03993</c:v>
                  </c:pt>
                  <c:pt idx="56">
                    <c:v>TN00727</c:v>
                  </c:pt>
                  <c:pt idx="57">
                    <c:v>SQ03626</c:v>
                  </c:pt>
                  <c:pt idx="58">
                    <c:v>PR02010</c:v>
                  </c:pt>
                  <c:pt idx="59">
                    <c:v>PR01211</c:v>
                  </c:pt>
                  <c:pt idx="60">
                    <c:v>PR03034</c:v>
                  </c:pt>
                  <c:pt idx="61">
                    <c:v>VT02417</c:v>
                  </c:pt>
                  <c:pt idx="62">
                    <c:v>VT04093</c:v>
                  </c:pt>
                  <c:pt idx="63">
                    <c:v>PR02140</c:v>
                  </c:pt>
                  <c:pt idx="64">
                    <c:v>SQ01026</c:v>
                  </c:pt>
                  <c:pt idx="65">
                    <c:v>SQ03350</c:v>
                  </c:pt>
                  <c:pt idx="66">
                    <c:v>VT03500</c:v>
                  </c:pt>
                  <c:pt idx="67">
                    <c:v>SQ01697</c:v>
                  </c:pt>
                  <c:pt idx="68">
                    <c:v>VT01803</c:v>
                  </c:pt>
                  <c:pt idx="69">
                    <c:v>PR01662</c:v>
                  </c:pt>
                  <c:pt idx="70">
                    <c:v>PR04446</c:v>
                  </c:pt>
                  <c:pt idx="71">
                    <c:v>SQ04960</c:v>
                  </c:pt>
                  <c:pt idx="72">
                    <c:v>VT01610</c:v>
                  </c:pt>
                  <c:pt idx="73">
                    <c:v>VT01740</c:v>
                  </c:pt>
                  <c:pt idx="74">
                    <c:v>SQ03321</c:v>
                  </c:pt>
                  <c:pt idx="75">
                    <c:v>TN02570</c:v>
                  </c:pt>
                  <c:pt idx="76">
                    <c:v>TN01340</c:v>
                  </c:pt>
                  <c:pt idx="77">
                    <c:v>TN00129</c:v>
                  </c:pt>
                  <c:pt idx="78">
                    <c:v>TN02883</c:v>
                  </c:pt>
                  <c:pt idx="79">
                    <c:v>VT02663</c:v>
                  </c:pt>
                  <c:pt idx="80">
                    <c:v>SQ03024</c:v>
                  </c:pt>
                  <c:pt idx="81">
                    <c:v>SQ03476</c:v>
                  </c:pt>
                  <c:pt idx="82">
                    <c:v>PR00916</c:v>
                  </c:pt>
                  <c:pt idx="83">
                    <c:v>PR02782</c:v>
                  </c:pt>
                  <c:pt idx="84">
                    <c:v>TN03575</c:v>
                  </c:pt>
                  <c:pt idx="85">
                    <c:v>SQ01854</c:v>
                  </c:pt>
                  <c:pt idx="86">
                    <c:v>TN00214</c:v>
                  </c:pt>
                  <c:pt idx="87">
                    <c:v>SQ01402</c:v>
                  </c:pt>
                  <c:pt idx="88">
                    <c:v>TN01632</c:v>
                  </c:pt>
                  <c:pt idx="89">
                    <c:v>TN03210</c:v>
                  </c:pt>
                  <c:pt idx="90">
                    <c:v>SQ01998</c:v>
                  </c:pt>
                  <c:pt idx="91">
                    <c:v>VT03849</c:v>
                  </c:pt>
                  <c:pt idx="92">
                    <c:v>SQ01962</c:v>
                  </c:pt>
                  <c:pt idx="93">
                    <c:v>TN00227</c:v>
                  </c:pt>
                  <c:pt idx="94">
                    <c:v>VT01893</c:v>
                  </c:pt>
                  <c:pt idx="95">
                    <c:v>PR00576</c:v>
                  </c:pt>
                  <c:pt idx="96">
                    <c:v>TN02667</c:v>
                  </c:pt>
                  <c:pt idx="97">
                    <c:v>SQ01829</c:v>
                  </c:pt>
                  <c:pt idx="98">
                    <c:v>TN02749</c:v>
                  </c:pt>
                  <c:pt idx="99">
                    <c:v>VT00578</c:v>
                  </c:pt>
                  <c:pt idx="100">
                    <c:v>VT00017</c:v>
                  </c:pt>
                  <c:pt idx="101">
                    <c:v>VT04137</c:v>
                  </c:pt>
                  <c:pt idx="102">
                    <c:v>TN00464</c:v>
                  </c:pt>
                  <c:pt idx="103">
                    <c:v>TN04101</c:v>
                  </c:pt>
                  <c:pt idx="104">
                    <c:v>PR00210</c:v>
                  </c:pt>
                  <c:pt idx="105">
                    <c:v>SQ02246</c:v>
                  </c:pt>
                  <c:pt idx="106">
                    <c:v>VT04028</c:v>
                  </c:pt>
                  <c:pt idx="107">
                    <c:v>SQ04612</c:v>
                  </c:pt>
                  <c:pt idx="108">
                    <c:v>SQ02525</c:v>
                  </c:pt>
                  <c:pt idx="109">
                    <c:v>PR00147</c:v>
                  </c:pt>
                  <c:pt idx="110">
                    <c:v>PR01159</c:v>
                  </c:pt>
                  <c:pt idx="111">
                    <c:v>PR03445</c:v>
                  </c:pt>
                  <c:pt idx="112">
                    <c:v>PR04601</c:v>
                  </c:pt>
                  <c:pt idx="113">
                    <c:v>SQ04603</c:v>
                  </c:pt>
                  <c:pt idx="114">
                    <c:v>VT04681</c:v>
                  </c:pt>
                  <c:pt idx="115">
                    <c:v>VT02118</c:v>
                  </c:pt>
                  <c:pt idx="116">
                    <c:v>VT03988</c:v>
                  </c:pt>
                  <c:pt idx="117">
                    <c:v>PR04686</c:v>
                  </c:pt>
                  <c:pt idx="118">
                    <c:v>SQ00360</c:v>
                  </c:pt>
                  <c:pt idx="119">
                    <c:v>SQ04598</c:v>
                  </c:pt>
                  <c:pt idx="120">
                    <c:v>VT03537</c:v>
                  </c:pt>
                  <c:pt idx="121">
                    <c:v>VT02260</c:v>
                  </c:pt>
                  <c:pt idx="122">
                    <c:v>SQ01177</c:v>
                  </c:pt>
                  <c:pt idx="123">
                    <c:v>VT03701</c:v>
                  </c:pt>
                  <c:pt idx="124">
                    <c:v>TN03416</c:v>
                  </c:pt>
                  <c:pt idx="125">
                    <c:v>TN04246</c:v>
                  </c:pt>
                  <c:pt idx="126">
                    <c:v>VT02801</c:v>
                  </c:pt>
                  <c:pt idx="127">
                    <c:v>VT01092</c:v>
                  </c:pt>
                  <c:pt idx="128">
                    <c:v>TN04428</c:v>
                  </c:pt>
                  <c:pt idx="129">
                    <c:v>VT03307</c:v>
                  </c:pt>
                  <c:pt idx="130">
                    <c:v>VT02313</c:v>
                  </c:pt>
                  <c:pt idx="131">
                    <c:v>TN02798</c:v>
                  </c:pt>
                  <c:pt idx="132">
                    <c:v>TN04740</c:v>
                  </c:pt>
                  <c:pt idx="133">
                    <c:v>PR04380</c:v>
                  </c:pt>
                  <c:pt idx="134">
                    <c:v>PR03804</c:v>
                  </c:pt>
                  <c:pt idx="135">
                    <c:v>SQ00691</c:v>
                  </c:pt>
                  <c:pt idx="136">
                    <c:v>PR02208</c:v>
                  </c:pt>
                  <c:pt idx="137">
                    <c:v>SQ01620</c:v>
                  </c:pt>
                  <c:pt idx="138">
                    <c:v>SQ04488</c:v>
                  </c:pt>
                  <c:pt idx="139">
                    <c:v>VT04627</c:v>
                  </c:pt>
                </c:lvl>
                <c:lvl>
                  <c:pt idx="0">
                    <c:v> Fred Dudeney</c:v>
                  </c:pt>
                  <c:pt idx="1">
                    <c:v> Jamesy O'Ferris</c:v>
                  </c:pt>
                  <c:pt idx="2">
                    <c:v> Jill Shipsey</c:v>
                  </c:pt>
                  <c:pt idx="3">
                    <c:v> Joaquin McVitty</c:v>
                  </c:pt>
                  <c:pt idx="4">
                    <c:v> Kath Bletsoe</c:v>
                  </c:pt>
                  <c:pt idx="5">
                    <c:v> Leena Bruckshaw</c:v>
                  </c:pt>
                  <c:pt idx="6">
                    <c:v> Louise Lamming</c:v>
                  </c:pt>
                  <c:pt idx="7">
                    <c:v> Pippy Shepperd</c:v>
                  </c:pt>
                  <c:pt idx="8">
                    <c:v> Wyn Treadger</c:v>
                  </c:pt>
                  <c:pt idx="9">
                    <c:v>Adey Ryal</c:v>
                  </c:pt>
                  <c:pt idx="10">
                    <c:v>Adolph McNalley</c:v>
                  </c:pt>
                  <c:pt idx="11">
                    <c:v>Aileen McCritchie</c:v>
                  </c:pt>
                  <c:pt idx="12">
                    <c:v>Aldrich  Glenny</c:v>
                  </c:pt>
                  <c:pt idx="13">
                    <c:v>Alexandros Rackley</c:v>
                  </c:pt>
                  <c:pt idx="14">
                    <c:v>Alexis Gotfrey</c:v>
                  </c:pt>
                  <c:pt idx="15">
                    <c:v>Alic Bagg</c:v>
                  </c:pt>
                  <c:pt idx="16">
                    <c:v>Alicea Pudsall</c:v>
                  </c:pt>
                  <c:pt idx="17">
                    <c:v>Aloise MacCathay </c:v>
                  </c:pt>
                  <c:pt idx="18">
                    <c:v>Althea  Bronger</c:v>
                  </c:pt>
                  <c:pt idx="19">
                    <c:v>Aluin Churly</c:v>
                  </c:pt>
                  <c:pt idx="20">
                    <c:v>Alyosha Riquet</c:v>
                  </c:pt>
                  <c:pt idx="21">
                    <c:v>Amery Ofer</c:v>
                  </c:pt>
                  <c:pt idx="22">
                    <c:v>Anjanette Ferre</c:v>
                  </c:pt>
                  <c:pt idx="23">
                    <c:v>Ansley Gounel</c:v>
                  </c:pt>
                  <c:pt idx="24">
                    <c:v>Ardella Dyment</c:v>
                  </c:pt>
                  <c:pt idx="25">
                    <c:v>Audry Yu</c:v>
                  </c:pt>
                  <c:pt idx="26">
                    <c:v>Barbara-anne Kenchington</c:v>
                  </c:pt>
                  <c:pt idx="27">
                    <c:v>Bari Toffano</c:v>
                  </c:pt>
                  <c:pt idx="28">
                    <c:v>Barr Faughny</c:v>
                  </c:pt>
                  <c:pt idx="29">
                    <c:v>Beverie Moffet</c:v>
                  </c:pt>
                  <c:pt idx="30">
                    <c:v>Billi Fellgate</c:v>
                  </c:pt>
                  <c:pt idx="31">
                    <c:v>Brendan  Edgeller</c:v>
                  </c:pt>
                  <c:pt idx="32">
                    <c:v>Brose MacCorkell</c:v>
                  </c:pt>
                  <c:pt idx="33">
                    <c:v>Calvin O'Carroll</c:v>
                  </c:pt>
                  <c:pt idx="34">
                    <c:v>Camilla Castle</c:v>
                  </c:pt>
                  <c:pt idx="35">
                    <c:v>Caresa Christer</c:v>
                  </c:pt>
                  <c:pt idx="36">
                    <c:v>Carlin Demke</c:v>
                  </c:pt>
                  <c:pt idx="37">
                    <c:v>Caron Kolakovic</c:v>
                  </c:pt>
                  <c:pt idx="38">
                    <c:v>Charmane Heistermann</c:v>
                  </c:pt>
                  <c:pt idx="39">
                    <c:v>Cletus McGarahan </c:v>
                  </c:pt>
                  <c:pt idx="40">
                    <c:v>Collen Dunbleton</c:v>
                  </c:pt>
                  <c:pt idx="41">
                    <c:v>Crawford Scad</c:v>
                  </c:pt>
                  <c:pt idx="42">
                    <c:v>Daisie Dahlman</c:v>
                  </c:pt>
                  <c:pt idx="43">
                    <c:v>Daisie McNeice</c:v>
                  </c:pt>
                  <c:pt idx="44">
                    <c:v>Danica Nayshe</c:v>
                  </c:pt>
                  <c:pt idx="46">
                    <c:v>Dare Tully</c:v>
                  </c:pt>
                  <c:pt idx="47">
                    <c:v>Dave Lacoste</c:v>
                  </c:pt>
                  <c:pt idx="48">
                    <c:v>Dean Biggam</c:v>
                  </c:pt>
                  <c:pt idx="49">
                    <c:v>Debera Gow </c:v>
                  </c:pt>
                  <c:pt idx="50">
                    <c:v>Dell Molloy</c:v>
                  </c:pt>
                  <c:pt idx="51">
                    <c:v>Delphine Jewis</c:v>
                  </c:pt>
                  <c:pt idx="52">
                    <c:v>Dennison Crosswaite</c:v>
                  </c:pt>
                  <c:pt idx="53">
                    <c:v>Devinne Tuny</c:v>
                  </c:pt>
                  <c:pt idx="54">
                    <c:v>Doe Clubley</c:v>
                  </c:pt>
                  <c:pt idx="55">
                    <c:v>Dulce Colbeck</c:v>
                  </c:pt>
                  <c:pt idx="56">
                    <c:v>Dulsea Folkes</c:v>
                  </c:pt>
                  <c:pt idx="57">
                    <c:v>Easter Pyke</c:v>
                  </c:pt>
                  <c:pt idx="58">
                    <c:v>Eilis Pavlasek</c:v>
                  </c:pt>
                  <c:pt idx="59">
                    <c:v>Enoch Dowrey</c:v>
                  </c:pt>
                  <c:pt idx="60">
                    <c:v>Estell Kingsland</c:v>
                  </c:pt>
                  <c:pt idx="61">
                    <c:v>Evangelina Lergan</c:v>
                  </c:pt>
                  <c:pt idx="62">
                    <c:v>Ewart Hovel</c:v>
                  </c:pt>
                  <c:pt idx="63">
                    <c:v>Fanchon Furney</c:v>
                  </c:pt>
                  <c:pt idx="64">
                    <c:v>Faun Rickeard</c:v>
                  </c:pt>
                  <c:pt idx="65">
                    <c:v>Felice McMurty</c:v>
                  </c:pt>
                  <c:pt idx="66">
                    <c:v>Floyd  Cowgill</c:v>
                  </c:pt>
                  <c:pt idx="67">
                    <c:v>Frasier Straw</c:v>
                  </c:pt>
                  <c:pt idx="68">
                    <c:v>Freddy Linford</c:v>
                  </c:pt>
                  <c:pt idx="69">
                    <c:v>Genevra Friday</c:v>
                  </c:pt>
                  <c:pt idx="70">
                    <c:v>Giffer Berlin</c:v>
                  </c:pt>
                  <c:pt idx="71">
                    <c:v>Gilda Richen</c:v>
                  </c:pt>
                  <c:pt idx="72">
                    <c:v>Gilles Jaquet</c:v>
                  </c:pt>
                  <c:pt idx="73">
                    <c:v>Ginger  Myott</c:v>
                  </c:pt>
                  <c:pt idx="74">
                    <c:v>Gradey Litton</c:v>
                  </c:pt>
                  <c:pt idx="75">
                    <c:v>Grady Rochelle</c:v>
                  </c:pt>
                  <c:pt idx="76">
                    <c:v>Granny Spencelayh</c:v>
                  </c:pt>
                  <c:pt idx="77">
                    <c:v>Grazia Bunkle</c:v>
                  </c:pt>
                  <c:pt idx="78">
                    <c:v>Iain Wiburn</c:v>
                  </c:pt>
                  <c:pt idx="79">
                    <c:v>Ignacius Losel</c:v>
                  </c:pt>
                  <c:pt idx="80">
                    <c:v>Inge Creer</c:v>
                  </c:pt>
                  <c:pt idx="81">
                    <c:v>Inger Andriveaux</c:v>
                  </c:pt>
                  <c:pt idx="82">
                    <c:v>Inger Chapelhow</c:v>
                  </c:pt>
                  <c:pt idx="83">
                    <c:v>Isaak Rawne</c:v>
                  </c:pt>
                  <c:pt idx="84">
                    <c:v>Janina Wolverson</c:v>
                  </c:pt>
                  <c:pt idx="85">
                    <c:v>Jessica Callcott</c:v>
                  </c:pt>
                  <c:pt idx="86">
                    <c:v>Jo-anne Gobeau</c:v>
                  </c:pt>
                  <c:pt idx="87">
                    <c:v>Julietta Culross</c:v>
                  </c:pt>
                  <c:pt idx="88">
                    <c:v>Katya Hundy</c:v>
                  </c:pt>
                  <c:pt idx="89">
                    <c:v>Kellsie Waby</c:v>
                  </c:pt>
                  <c:pt idx="90">
                    <c:v>Layton Crayden</c:v>
                  </c:pt>
                  <c:pt idx="91">
                    <c:v>Leonidas Cavaney</c:v>
                  </c:pt>
                  <c:pt idx="92">
                    <c:v>Lezlie Philcott</c:v>
                  </c:pt>
                  <c:pt idx="93">
                    <c:v>Lincoln Cord</c:v>
                  </c:pt>
                  <c:pt idx="94">
                    <c:v>Lindy Guillet</c:v>
                  </c:pt>
                  <c:pt idx="95">
                    <c:v>Lion  Adcock</c:v>
                  </c:pt>
                  <c:pt idx="96">
                    <c:v>Lizzie Mullally</c:v>
                  </c:pt>
                  <c:pt idx="97">
                    <c:v>Mabel Orrow</c:v>
                  </c:pt>
                  <c:pt idx="98">
                    <c:v>Mackenzie Hannis</c:v>
                  </c:pt>
                  <c:pt idx="99">
                    <c:v>Magnum Locksley</c:v>
                  </c:pt>
                  <c:pt idx="100">
                    <c:v>Maible Azemar</c:v>
                  </c:pt>
                  <c:pt idx="101">
                    <c:v>Marissa Infante</c:v>
                  </c:pt>
                  <c:pt idx="102">
                    <c:v>Maritsa Marusic</c:v>
                  </c:pt>
                  <c:pt idx="103">
                    <c:v>Marline Wahncke</c:v>
                  </c:pt>
                  <c:pt idx="104">
                    <c:v>Marquita Liquorish</c:v>
                  </c:pt>
                  <c:pt idx="105">
                    <c:v>Matias Cormack </c:v>
                  </c:pt>
                  <c:pt idx="106">
                    <c:v>Michale Rolf</c:v>
                  </c:pt>
                  <c:pt idx="107">
                    <c:v>Mick Spraberry</c:v>
                  </c:pt>
                  <c:pt idx="108">
                    <c:v>Mickie Dagwell</c:v>
                  </c:pt>
                  <c:pt idx="109">
                    <c:v>Minerva Ricardot</c:v>
                  </c:pt>
                  <c:pt idx="110">
                    <c:v>Mollie  Hanway</c:v>
                  </c:pt>
                  <c:pt idx="111">
                    <c:v>Myrle Prandoni</c:v>
                  </c:pt>
                  <c:pt idx="112">
                    <c:v>Nananne Gehringer</c:v>
                  </c:pt>
                  <c:pt idx="113">
                    <c:v>Natalee Craiker</c:v>
                  </c:pt>
                  <c:pt idx="114">
                    <c:v>Nickolai  Artin</c:v>
                  </c:pt>
                  <c:pt idx="115">
                    <c:v>Northrop Reid</c:v>
                  </c:pt>
                  <c:pt idx="116">
                    <c:v>Oby Sorrel</c:v>
                  </c:pt>
                  <c:pt idx="117">
                    <c:v>Oona Donan</c:v>
                  </c:pt>
                  <c:pt idx="118">
                    <c:v>Orlando Gorstidge </c:v>
                  </c:pt>
                  <c:pt idx="119">
                    <c:v>Pearla  Beteriss</c:v>
                  </c:pt>
                  <c:pt idx="120">
                    <c:v>Renaldo Thomassin</c:v>
                  </c:pt>
                  <c:pt idx="121">
                    <c:v>Rhiamon Mollison</c:v>
                  </c:pt>
                  <c:pt idx="122">
                    <c:v>Riccardo Hagan</c:v>
                  </c:pt>
                  <c:pt idx="123">
                    <c:v>Richy Gray</c:v>
                  </c:pt>
                  <c:pt idx="124">
                    <c:v>Seward Kubera</c:v>
                  </c:pt>
                  <c:pt idx="125">
                    <c:v>Shaylyn Ransbury </c:v>
                  </c:pt>
                  <c:pt idx="126">
                    <c:v>Shellysheldon Mahady</c:v>
                  </c:pt>
                  <c:pt idx="127">
                    <c:v>Tabby  Astall</c:v>
                  </c:pt>
                  <c:pt idx="128">
                    <c:v>Tadio Audritt</c:v>
                  </c:pt>
                  <c:pt idx="129">
                    <c:v>Tallie Chaikovski</c:v>
                  </c:pt>
                  <c:pt idx="130">
                    <c:v>Thekla Lynnett</c:v>
                  </c:pt>
                  <c:pt idx="131">
                    <c:v>Thorvald Milliken</c:v>
                  </c:pt>
                  <c:pt idx="132">
                    <c:v>Tristam Cuming</c:v>
                  </c:pt>
                  <c:pt idx="133">
                    <c:v>Van Tuxwell</c:v>
                  </c:pt>
                  <c:pt idx="134">
                    <c:v>Vere Kulic</c:v>
                  </c:pt>
                  <c:pt idx="135">
                    <c:v>Verla Timmis</c:v>
                  </c:pt>
                  <c:pt idx="136">
                    <c:v>Vernor Atyea</c:v>
                  </c:pt>
                  <c:pt idx="137">
                    <c:v>Westbrook Brandino</c:v>
                  </c:pt>
                  <c:pt idx="138">
                    <c:v>Yanaton Wooster</c:v>
                  </c:pt>
                  <c:pt idx="139">
                    <c:v>Yvette  Bett</c:v>
                  </c:pt>
                </c:lvl>
              </c:multiLvlStrCache>
            </c:multiLvlStrRef>
          </c:cat>
          <c:val>
            <c:numRef>
              <c:f>Sheet3!$M$5:$M$284</c:f>
              <c:numCache>
                <c:formatCode>General</c:formatCode>
                <c:ptCount val="140"/>
                <c:pt idx="26">
                  <c:v>1</c:v>
                </c:pt>
                <c:pt idx="29">
                  <c:v>1</c:v>
                </c:pt>
                <c:pt idx="35">
                  <c:v>1</c:v>
                </c:pt>
                <c:pt idx="61">
                  <c:v>1</c:v>
                </c:pt>
                <c:pt idx="66">
                  <c:v>1</c:v>
                </c:pt>
                <c:pt idx="71">
                  <c:v>1</c:v>
                </c:pt>
                <c:pt idx="93">
                  <c:v>1</c:v>
                </c:pt>
                <c:pt idx="96">
                  <c:v>1</c:v>
                </c:pt>
                <c:pt idx="112">
                  <c:v>1</c:v>
                </c:pt>
                <c:pt idx="116">
                  <c:v>1</c:v>
                </c:pt>
                <c:pt idx="125">
                  <c:v>1</c:v>
                </c:pt>
                <c:pt idx="132">
                  <c:v>1</c:v>
                </c:pt>
                <c:pt idx="135">
                  <c:v>1</c:v>
                </c:pt>
              </c:numCache>
            </c:numRef>
          </c:val>
        </c:ser>
        <c:ser>
          <c:idx val="12"/>
          <c:order val="12"/>
          <c:tx>
            <c:strRef>
              <c:f>Sheet3!$N$3:$N$4</c:f>
              <c:strCache>
                <c:ptCount val="1"/>
                <c:pt idx="0">
                  <c:v>Training</c:v>
                </c:pt>
              </c:strCache>
            </c:strRef>
          </c:tx>
          <c:cat>
            <c:multiLvlStrRef>
              <c:f>Sheet3!$A$5:$A$284</c:f>
              <c:multiLvlStrCache>
                <c:ptCount val="140"/>
                <c:lvl>
                  <c:pt idx="0">
                    <c:v>TN01912</c:v>
                  </c:pt>
                  <c:pt idx="1">
                    <c:v>PR01956</c:v>
                  </c:pt>
                  <c:pt idx="2">
                    <c:v>PR00882</c:v>
                  </c:pt>
                  <c:pt idx="3">
                    <c:v>SQ01637</c:v>
                  </c:pt>
                  <c:pt idx="4">
                    <c:v>PR03980</c:v>
                  </c:pt>
                  <c:pt idx="5">
                    <c:v>SQ00612</c:v>
                  </c:pt>
                  <c:pt idx="6">
                    <c:v>SQ00450</c:v>
                  </c:pt>
                  <c:pt idx="7">
                    <c:v>SQ02223</c:v>
                  </c:pt>
                  <c:pt idx="8">
                    <c:v>PR04473</c:v>
                  </c:pt>
                  <c:pt idx="9">
                    <c:v>VT02532</c:v>
                  </c:pt>
                  <c:pt idx="10">
                    <c:v>PR01346</c:v>
                  </c:pt>
                  <c:pt idx="11">
                    <c:v>TN01876</c:v>
                  </c:pt>
                  <c:pt idx="12">
                    <c:v>SQ02559</c:v>
                  </c:pt>
                  <c:pt idx="13">
                    <c:v>SQ03546</c:v>
                  </c:pt>
                  <c:pt idx="14">
                    <c:v>VT02491</c:v>
                  </c:pt>
                  <c:pt idx="15">
                    <c:v>VT03421</c:v>
                  </c:pt>
                  <c:pt idx="16">
                    <c:v>TN01028</c:v>
                  </c:pt>
                  <c:pt idx="17">
                    <c:v>PR01951</c:v>
                  </c:pt>
                  <c:pt idx="18">
                    <c:v>PR02288</c:v>
                  </c:pt>
                  <c:pt idx="19">
                    <c:v>VT02319</c:v>
                  </c:pt>
                  <c:pt idx="20">
                    <c:v>TN01210</c:v>
                  </c:pt>
                  <c:pt idx="21">
                    <c:v>SQ00498</c:v>
                  </c:pt>
                  <c:pt idx="22">
                    <c:v>TN02496</c:v>
                  </c:pt>
                  <c:pt idx="23">
                    <c:v>SQ00914</c:v>
                  </c:pt>
                  <c:pt idx="24">
                    <c:v>PR00095</c:v>
                  </c:pt>
                  <c:pt idx="25">
                    <c:v>VT01684</c:v>
                  </c:pt>
                  <c:pt idx="26">
                    <c:v>TN00698</c:v>
                  </c:pt>
                  <c:pt idx="27">
                    <c:v>TN04058</c:v>
                  </c:pt>
                  <c:pt idx="28">
                    <c:v>SQ01283</c:v>
                  </c:pt>
                  <c:pt idx="29">
                    <c:v>PR02113</c:v>
                  </c:pt>
                  <c:pt idx="30">
                    <c:v>PR00419</c:v>
                  </c:pt>
                  <c:pt idx="31">
                    <c:v>VT01249</c:v>
                  </c:pt>
                  <c:pt idx="32">
                    <c:v>PR03844</c:v>
                  </c:pt>
                  <c:pt idx="33">
                    <c:v>SQ00960</c:v>
                  </c:pt>
                  <c:pt idx="34">
                    <c:v>TN00182</c:v>
                  </c:pt>
                  <c:pt idx="35">
                    <c:v>TN00735</c:v>
                  </c:pt>
                  <c:pt idx="36">
                    <c:v>SQ00022</c:v>
                  </c:pt>
                  <c:pt idx="37">
                    <c:v>SQ01519</c:v>
                  </c:pt>
                  <c:pt idx="38">
                    <c:v>VT01523</c:v>
                  </c:pt>
                  <c:pt idx="39">
                    <c:v>TN01281</c:v>
                  </c:pt>
                  <c:pt idx="40">
                    <c:v>SQ00144</c:v>
                  </c:pt>
                  <c:pt idx="41">
                    <c:v>TN03331</c:v>
                  </c:pt>
                  <c:pt idx="42">
                    <c:v>PR02603</c:v>
                  </c:pt>
                  <c:pt idx="43">
                    <c:v>PR00893</c:v>
                  </c:pt>
                  <c:pt idx="44">
                    <c:v>PR03158</c:v>
                  </c:pt>
                  <c:pt idx="45">
                    <c:v>SQ00841</c:v>
                  </c:pt>
                  <c:pt idx="46">
                    <c:v>TN03068</c:v>
                  </c:pt>
                  <c:pt idx="47">
                    <c:v>SQ02051</c:v>
                  </c:pt>
                  <c:pt idx="48">
                    <c:v>TN00890</c:v>
                  </c:pt>
                  <c:pt idx="49">
                    <c:v>TN03032</c:v>
                  </c:pt>
                  <c:pt idx="50">
                    <c:v>VT04984</c:v>
                  </c:pt>
                  <c:pt idx="51">
                    <c:v>VT02374</c:v>
                  </c:pt>
                  <c:pt idx="52">
                    <c:v>SQ01395</c:v>
                  </c:pt>
                  <c:pt idx="53">
                    <c:v>VT02539</c:v>
                  </c:pt>
                  <c:pt idx="54">
                    <c:v>TN03169</c:v>
                  </c:pt>
                  <c:pt idx="55">
                    <c:v>VT03993</c:v>
                  </c:pt>
                  <c:pt idx="56">
                    <c:v>TN00727</c:v>
                  </c:pt>
                  <c:pt idx="57">
                    <c:v>SQ03626</c:v>
                  </c:pt>
                  <c:pt idx="58">
                    <c:v>PR02010</c:v>
                  </c:pt>
                  <c:pt idx="59">
                    <c:v>PR01211</c:v>
                  </c:pt>
                  <c:pt idx="60">
                    <c:v>PR03034</c:v>
                  </c:pt>
                  <c:pt idx="61">
                    <c:v>VT02417</c:v>
                  </c:pt>
                  <c:pt idx="62">
                    <c:v>VT04093</c:v>
                  </c:pt>
                  <c:pt idx="63">
                    <c:v>PR02140</c:v>
                  </c:pt>
                  <c:pt idx="64">
                    <c:v>SQ01026</c:v>
                  </c:pt>
                  <c:pt idx="65">
                    <c:v>SQ03350</c:v>
                  </c:pt>
                  <c:pt idx="66">
                    <c:v>VT03500</c:v>
                  </c:pt>
                  <c:pt idx="67">
                    <c:v>SQ01697</c:v>
                  </c:pt>
                  <c:pt idx="68">
                    <c:v>VT01803</c:v>
                  </c:pt>
                  <c:pt idx="69">
                    <c:v>PR01662</c:v>
                  </c:pt>
                  <c:pt idx="70">
                    <c:v>PR04446</c:v>
                  </c:pt>
                  <c:pt idx="71">
                    <c:v>SQ04960</c:v>
                  </c:pt>
                  <c:pt idx="72">
                    <c:v>VT01610</c:v>
                  </c:pt>
                  <c:pt idx="73">
                    <c:v>VT01740</c:v>
                  </c:pt>
                  <c:pt idx="74">
                    <c:v>SQ03321</c:v>
                  </c:pt>
                  <c:pt idx="75">
                    <c:v>TN02570</c:v>
                  </c:pt>
                  <c:pt idx="76">
                    <c:v>TN01340</c:v>
                  </c:pt>
                  <c:pt idx="77">
                    <c:v>TN00129</c:v>
                  </c:pt>
                  <c:pt idx="78">
                    <c:v>TN02883</c:v>
                  </c:pt>
                  <c:pt idx="79">
                    <c:v>VT02663</c:v>
                  </c:pt>
                  <c:pt idx="80">
                    <c:v>SQ03024</c:v>
                  </c:pt>
                  <c:pt idx="81">
                    <c:v>SQ03476</c:v>
                  </c:pt>
                  <c:pt idx="82">
                    <c:v>PR00916</c:v>
                  </c:pt>
                  <c:pt idx="83">
                    <c:v>PR02782</c:v>
                  </c:pt>
                  <c:pt idx="84">
                    <c:v>TN03575</c:v>
                  </c:pt>
                  <c:pt idx="85">
                    <c:v>SQ01854</c:v>
                  </c:pt>
                  <c:pt idx="86">
                    <c:v>TN00214</c:v>
                  </c:pt>
                  <c:pt idx="87">
                    <c:v>SQ01402</c:v>
                  </c:pt>
                  <c:pt idx="88">
                    <c:v>TN01632</c:v>
                  </c:pt>
                  <c:pt idx="89">
                    <c:v>TN03210</c:v>
                  </c:pt>
                  <c:pt idx="90">
                    <c:v>SQ01998</c:v>
                  </c:pt>
                  <c:pt idx="91">
                    <c:v>VT03849</c:v>
                  </c:pt>
                  <c:pt idx="92">
                    <c:v>SQ01962</c:v>
                  </c:pt>
                  <c:pt idx="93">
                    <c:v>TN00227</c:v>
                  </c:pt>
                  <c:pt idx="94">
                    <c:v>VT01893</c:v>
                  </c:pt>
                  <c:pt idx="95">
                    <c:v>PR00576</c:v>
                  </c:pt>
                  <c:pt idx="96">
                    <c:v>TN02667</c:v>
                  </c:pt>
                  <c:pt idx="97">
                    <c:v>SQ01829</c:v>
                  </c:pt>
                  <c:pt idx="98">
                    <c:v>TN02749</c:v>
                  </c:pt>
                  <c:pt idx="99">
                    <c:v>VT00578</c:v>
                  </c:pt>
                  <c:pt idx="100">
                    <c:v>VT00017</c:v>
                  </c:pt>
                  <c:pt idx="101">
                    <c:v>VT04137</c:v>
                  </c:pt>
                  <c:pt idx="102">
                    <c:v>TN00464</c:v>
                  </c:pt>
                  <c:pt idx="103">
                    <c:v>TN04101</c:v>
                  </c:pt>
                  <c:pt idx="104">
                    <c:v>PR00210</c:v>
                  </c:pt>
                  <c:pt idx="105">
                    <c:v>SQ02246</c:v>
                  </c:pt>
                  <c:pt idx="106">
                    <c:v>VT04028</c:v>
                  </c:pt>
                  <c:pt idx="107">
                    <c:v>SQ04612</c:v>
                  </c:pt>
                  <c:pt idx="108">
                    <c:v>SQ02525</c:v>
                  </c:pt>
                  <c:pt idx="109">
                    <c:v>PR00147</c:v>
                  </c:pt>
                  <c:pt idx="110">
                    <c:v>PR01159</c:v>
                  </c:pt>
                  <c:pt idx="111">
                    <c:v>PR03445</c:v>
                  </c:pt>
                  <c:pt idx="112">
                    <c:v>PR04601</c:v>
                  </c:pt>
                  <c:pt idx="113">
                    <c:v>SQ04603</c:v>
                  </c:pt>
                  <c:pt idx="114">
                    <c:v>VT04681</c:v>
                  </c:pt>
                  <c:pt idx="115">
                    <c:v>VT02118</c:v>
                  </c:pt>
                  <c:pt idx="116">
                    <c:v>VT03988</c:v>
                  </c:pt>
                  <c:pt idx="117">
                    <c:v>PR04686</c:v>
                  </c:pt>
                  <c:pt idx="118">
                    <c:v>SQ00360</c:v>
                  </c:pt>
                  <c:pt idx="119">
                    <c:v>SQ04598</c:v>
                  </c:pt>
                  <c:pt idx="120">
                    <c:v>VT03537</c:v>
                  </c:pt>
                  <c:pt idx="121">
                    <c:v>VT02260</c:v>
                  </c:pt>
                  <c:pt idx="122">
                    <c:v>SQ01177</c:v>
                  </c:pt>
                  <c:pt idx="123">
                    <c:v>VT03701</c:v>
                  </c:pt>
                  <c:pt idx="124">
                    <c:v>TN03416</c:v>
                  </c:pt>
                  <c:pt idx="125">
                    <c:v>TN04246</c:v>
                  </c:pt>
                  <c:pt idx="126">
                    <c:v>VT02801</c:v>
                  </c:pt>
                  <c:pt idx="127">
                    <c:v>VT01092</c:v>
                  </c:pt>
                  <c:pt idx="128">
                    <c:v>TN04428</c:v>
                  </c:pt>
                  <c:pt idx="129">
                    <c:v>VT03307</c:v>
                  </c:pt>
                  <c:pt idx="130">
                    <c:v>VT02313</c:v>
                  </c:pt>
                  <c:pt idx="131">
                    <c:v>TN02798</c:v>
                  </c:pt>
                  <c:pt idx="132">
                    <c:v>TN04740</c:v>
                  </c:pt>
                  <c:pt idx="133">
                    <c:v>PR04380</c:v>
                  </c:pt>
                  <c:pt idx="134">
                    <c:v>PR03804</c:v>
                  </c:pt>
                  <c:pt idx="135">
                    <c:v>SQ00691</c:v>
                  </c:pt>
                  <c:pt idx="136">
                    <c:v>PR02208</c:v>
                  </c:pt>
                  <c:pt idx="137">
                    <c:v>SQ01620</c:v>
                  </c:pt>
                  <c:pt idx="138">
                    <c:v>SQ04488</c:v>
                  </c:pt>
                  <c:pt idx="139">
                    <c:v>VT04627</c:v>
                  </c:pt>
                </c:lvl>
                <c:lvl>
                  <c:pt idx="0">
                    <c:v> Fred Dudeney</c:v>
                  </c:pt>
                  <c:pt idx="1">
                    <c:v> Jamesy O'Ferris</c:v>
                  </c:pt>
                  <c:pt idx="2">
                    <c:v> Jill Shipsey</c:v>
                  </c:pt>
                  <c:pt idx="3">
                    <c:v> Joaquin McVitty</c:v>
                  </c:pt>
                  <c:pt idx="4">
                    <c:v> Kath Bletsoe</c:v>
                  </c:pt>
                  <c:pt idx="5">
                    <c:v> Leena Bruckshaw</c:v>
                  </c:pt>
                  <c:pt idx="6">
                    <c:v> Louise Lamming</c:v>
                  </c:pt>
                  <c:pt idx="7">
                    <c:v> Pippy Shepperd</c:v>
                  </c:pt>
                  <c:pt idx="8">
                    <c:v> Wyn Treadger</c:v>
                  </c:pt>
                  <c:pt idx="9">
                    <c:v>Adey Ryal</c:v>
                  </c:pt>
                  <c:pt idx="10">
                    <c:v>Adolph McNalley</c:v>
                  </c:pt>
                  <c:pt idx="11">
                    <c:v>Aileen McCritchie</c:v>
                  </c:pt>
                  <c:pt idx="12">
                    <c:v>Aldrich  Glenny</c:v>
                  </c:pt>
                  <c:pt idx="13">
                    <c:v>Alexandros Rackley</c:v>
                  </c:pt>
                  <c:pt idx="14">
                    <c:v>Alexis Gotfrey</c:v>
                  </c:pt>
                  <c:pt idx="15">
                    <c:v>Alic Bagg</c:v>
                  </c:pt>
                  <c:pt idx="16">
                    <c:v>Alicea Pudsall</c:v>
                  </c:pt>
                  <c:pt idx="17">
                    <c:v>Aloise MacCathay </c:v>
                  </c:pt>
                  <c:pt idx="18">
                    <c:v>Althea  Bronger</c:v>
                  </c:pt>
                  <c:pt idx="19">
                    <c:v>Aluin Churly</c:v>
                  </c:pt>
                  <c:pt idx="20">
                    <c:v>Alyosha Riquet</c:v>
                  </c:pt>
                  <c:pt idx="21">
                    <c:v>Amery Ofer</c:v>
                  </c:pt>
                  <c:pt idx="22">
                    <c:v>Anjanette Ferre</c:v>
                  </c:pt>
                  <c:pt idx="23">
                    <c:v>Ansley Gounel</c:v>
                  </c:pt>
                  <c:pt idx="24">
                    <c:v>Ardella Dyment</c:v>
                  </c:pt>
                  <c:pt idx="25">
                    <c:v>Audry Yu</c:v>
                  </c:pt>
                  <c:pt idx="26">
                    <c:v>Barbara-anne Kenchington</c:v>
                  </c:pt>
                  <c:pt idx="27">
                    <c:v>Bari Toffano</c:v>
                  </c:pt>
                  <c:pt idx="28">
                    <c:v>Barr Faughny</c:v>
                  </c:pt>
                  <c:pt idx="29">
                    <c:v>Beverie Moffet</c:v>
                  </c:pt>
                  <c:pt idx="30">
                    <c:v>Billi Fellgate</c:v>
                  </c:pt>
                  <c:pt idx="31">
                    <c:v>Brendan  Edgeller</c:v>
                  </c:pt>
                  <c:pt idx="32">
                    <c:v>Brose MacCorkell</c:v>
                  </c:pt>
                  <c:pt idx="33">
                    <c:v>Calvin O'Carroll</c:v>
                  </c:pt>
                  <c:pt idx="34">
                    <c:v>Camilla Castle</c:v>
                  </c:pt>
                  <c:pt idx="35">
                    <c:v>Caresa Christer</c:v>
                  </c:pt>
                  <c:pt idx="36">
                    <c:v>Carlin Demke</c:v>
                  </c:pt>
                  <c:pt idx="37">
                    <c:v>Caron Kolakovic</c:v>
                  </c:pt>
                  <c:pt idx="38">
                    <c:v>Charmane Heistermann</c:v>
                  </c:pt>
                  <c:pt idx="39">
                    <c:v>Cletus McGarahan </c:v>
                  </c:pt>
                  <c:pt idx="40">
                    <c:v>Collen Dunbleton</c:v>
                  </c:pt>
                  <c:pt idx="41">
                    <c:v>Crawford Scad</c:v>
                  </c:pt>
                  <c:pt idx="42">
                    <c:v>Daisie Dahlman</c:v>
                  </c:pt>
                  <c:pt idx="43">
                    <c:v>Daisie McNeice</c:v>
                  </c:pt>
                  <c:pt idx="44">
                    <c:v>Danica Nayshe</c:v>
                  </c:pt>
                  <c:pt idx="46">
                    <c:v>Dare Tully</c:v>
                  </c:pt>
                  <c:pt idx="47">
                    <c:v>Dave Lacoste</c:v>
                  </c:pt>
                  <c:pt idx="48">
                    <c:v>Dean Biggam</c:v>
                  </c:pt>
                  <c:pt idx="49">
                    <c:v>Debera Gow </c:v>
                  </c:pt>
                  <c:pt idx="50">
                    <c:v>Dell Molloy</c:v>
                  </c:pt>
                  <c:pt idx="51">
                    <c:v>Delphine Jewis</c:v>
                  </c:pt>
                  <c:pt idx="52">
                    <c:v>Dennison Crosswaite</c:v>
                  </c:pt>
                  <c:pt idx="53">
                    <c:v>Devinne Tuny</c:v>
                  </c:pt>
                  <c:pt idx="54">
                    <c:v>Doe Clubley</c:v>
                  </c:pt>
                  <c:pt idx="55">
                    <c:v>Dulce Colbeck</c:v>
                  </c:pt>
                  <c:pt idx="56">
                    <c:v>Dulsea Folkes</c:v>
                  </c:pt>
                  <c:pt idx="57">
                    <c:v>Easter Pyke</c:v>
                  </c:pt>
                  <c:pt idx="58">
                    <c:v>Eilis Pavlasek</c:v>
                  </c:pt>
                  <c:pt idx="59">
                    <c:v>Enoch Dowrey</c:v>
                  </c:pt>
                  <c:pt idx="60">
                    <c:v>Estell Kingsland</c:v>
                  </c:pt>
                  <c:pt idx="61">
                    <c:v>Evangelina Lergan</c:v>
                  </c:pt>
                  <c:pt idx="62">
                    <c:v>Ewart Hovel</c:v>
                  </c:pt>
                  <c:pt idx="63">
                    <c:v>Fanchon Furney</c:v>
                  </c:pt>
                  <c:pt idx="64">
                    <c:v>Faun Rickeard</c:v>
                  </c:pt>
                  <c:pt idx="65">
                    <c:v>Felice McMurty</c:v>
                  </c:pt>
                  <c:pt idx="66">
                    <c:v>Floyd  Cowgill</c:v>
                  </c:pt>
                  <c:pt idx="67">
                    <c:v>Frasier Straw</c:v>
                  </c:pt>
                  <c:pt idx="68">
                    <c:v>Freddy Linford</c:v>
                  </c:pt>
                  <c:pt idx="69">
                    <c:v>Genevra Friday</c:v>
                  </c:pt>
                  <c:pt idx="70">
                    <c:v>Giffer Berlin</c:v>
                  </c:pt>
                  <c:pt idx="71">
                    <c:v>Gilda Richen</c:v>
                  </c:pt>
                  <c:pt idx="72">
                    <c:v>Gilles Jaquet</c:v>
                  </c:pt>
                  <c:pt idx="73">
                    <c:v>Ginger  Myott</c:v>
                  </c:pt>
                  <c:pt idx="74">
                    <c:v>Gradey Litton</c:v>
                  </c:pt>
                  <c:pt idx="75">
                    <c:v>Grady Rochelle</c:v>
                  </c:pt>
                  <c:pt idx="76">
                    <c:v>Granny Spencelayh</c:v>
                  </c:pt>
                  <c:pt idx="77">
                    <c:v>Grazia Bunkle</c:v>
                  </c:pt>
                  <c:pt idx="78">
                    <c:v>Iain Wiburn</c:v>
                  </c:pt>
                  <c:pt idx="79">
                    <c:v>Ignacius Losel</c:v>
                  </c:pt>
                  <c:pt idx="80">
                    <c:v>Inge Creer</c:v>
                  </c:pt>
                  <c:pt idx="81">
                    <c:v>Inger Andriveaux</c:v>
                  </c:pt>
                  <c:pt idx="82">
                    <c:v>Inger Chapelhow</c:v>
                  </c:pt>
                  <c:pt idx="83">
                    <c:v>Isaak Rawne</c:v>
                  </c:pt>
                  <c:pt idx="84">
                    <c:v>Janina Wolverson</c:v>
                  </c:pt>
                  <c:pt idx="85">
                    <c:v>Jessica Callcott</c:v>
                  </c:pt>
                  <c:pt idx="86">
                    <c:v>Jo-anne Gobeau</c:v>
                  </c:pt>
                  <c:pt idx="87">
                    <c:v>Julietta Culross</c:v>
                  </c:pt>
                  <c:pt idx="88">
                    <c:v>Katya Hundy</c:v>
                  </c:pt>
                  <c:pt idx="89">
                    <c:v>Kellsie Waby</c:v>
                  </c:pt>
                  <c:pt idx="90">
                    <c:v>Layton Crayden</c:v>
                  </c:pt>
                  <c:pt idx="91">
                    <c:v>Leonidas Cavaney</c:v>
                  </c:pt>
                  <c:pt idx="92">
                    <c:v>Lezlie Philcott</c:v>
                  </c:pt>
                  <c:pt idx="93">
                    <c:v>Lincoln Cord</c:v>
                  </c:pt>
                  <c:pt idx="94">
                    <c:v>Lindy Guillet</c:v>
                  </c:pt>
                  <c:pt idx="95">
                    <c:v>Lion  Adcock</c:v>
                  </c:pt>
                  <c:pt idx="96">
                    <c:v>Lizzie Mullally</c:v>
                  </c:pt>
                  <c:pt idx="97">
                    <c:v>Mabel Orrow</c:v>
                  </c:pt>
                  <c:pt idx="98">
                    <c:v>Mackenzie Hannis</c:v>
                  </c:pt>
                  <c:pt idx="99">
                    <c:v>Magnum Locksley</c:v>
                  </c:pt>
                  <c:pt idx="100">
                    <c:v>Maible Azemar</c:v>
                  </c:pt>
                  <c:pt idx="101">
                    <c:v>Marissa Infante</c:v>
                  </c:pt>
                  <c:pt idx="102">
                    <c:v>Maritsa Marusic</c:v>
                  </c:pt>
                  <c:pt idx="103">
                    <c:v>Marline Wahncke</c:v>
                  </c:pt>
                  <c:pt idx="104">
                    <c:v>Marquita Liquorish</c:v>
                  </c:pt>
                  <c:pt idx="105">
                    <c:v>Matias Cormack </c:v>
                  </c:pt>
                  <c:pt idx="106">
                    <c:v>Michale Rolf</c:v>
                  </c:pt>
                  <c:pt idx="107">
                    <c:v>Mick Spraberry</c:v>
                  </c:pt>
                  <c:pt idx="108">
                    <c:v>Mickie Dagwell</c:v>
                  </c:pt>
                  <c:pt idx="109">
                    <c:v>Minerva Ricardot</c:v>
                  </c:pt>
                  <c:pt idx="110">
                    <c:v>Mollie  Hanway</c:v>
                  </c:pt>
                  <c:pt idx="111">
                    <c:v>Myrle Prandoni</c:v>
                  </c:pt>
                  <c:pt idx="112">
                    <c:v>Nananne Gehringer</c:v>
                  </c:pt>
                  <c:pt idx="113">
                    <c:v>Natalee Craiker</c:v>
                  </c:pt>
                  <c:pt idx="114">
                    <c:v>Nickolai  Artin</c:v>
                  </c:pt>
                  <c:pt idx="115">
                    <c:v>Northrop Reid</c:v>
                  </c:pt>
                  <c:pt idx="116">
                    <c:v>Oby Sorrel</c:v>
                  </c:pt>
                  <c:pt idx="117">
                    <c:v>Oona Donan</c:v>
                  </c:pt>
                  <c:pt idx="118">
                    <c:v>Orlando Gorstidge </c:v>
                  </c:pt>
                  <c:pt idx="119">
                    <c:v>Pearla  Beteriss</c:v>
                  </c:pt>
                  <c:pt idx="120">
                    <c:v>Renaldo Thomassin</c:v>
                  </c:pt>
                  <c:pt idx="121">
                    <c:v>Rhiamon Mollison</c:v>
                  </c:pt>
                  <c:pt idx="122">
                    <c:v>Riccardo Hagan</c:v>
                  </c:pt>
                  <c:pt idx="123">
                    <c:v>Richy Gray</c:v>
                  </c:pt>
                  <c:pt idx="124">
                    <c:v>Seward Kubera</c:v>
                  </c:pt>
                  <c:pt idx="125">
                    <c:v>Shaylyn Ransbury </c:v>
                  </c:pt>
                  <c:pt idx="126">
                    <c:v>Shellysheldon Mahady</c:v>
                  </c:pt>
                  <c:pt idx="127">
                    <c:v>Tabby  Astall</c:v>
                  </c:pt>
                  <c:pt idx="128">
                    <c:v>Tadio Audritt</c:v>
                  </c:pt>
                  <c:pt idx="129">
                    <c:v>Tallie Chaikovski</c:v>
                  </c:pt>
                  <c:pt idx="130">
                    <c:v>Thekla Lynnett</c:v>
                  </c:pt>
                  <c:pt idx="131">
                    <c:v>Thorvald Milliken</c:v>
                  </c:pt>
                  <c:pt idx="132">
                    <c:v>Tristam Cuming</c:v>
                  </c:pt>
                  <c:pt idx="133">
                    <c:v>Van Tuxwell</c:v>
                  </c:pt>
                  <c:pt idx="134">
                    <c:v>Vere Kulic</c:v>
                  </c:pt>
                  <c:pt idx="135">
                    <c:v>Verla Timmis</c:v>
                  </c:pt>
                  <c:pt idx="136">
                    <c:v>Vernor Atyea</c:v>
                  </c:pt>
                  <c:pt idx="137">
                    <c:v>Westbrook Brandino</c:v>
                  </c:pt>
                  <c:pt idx="138">
                    <c:v>Yanaton Wooster</c:v>
                  </c:pt>
                  <c:pt idx="139">
                    <c:v>Yvette  Bett</c:v>
                  </c:pt>
                </c:lvl>
              </c:multiLvlStrCache>
            </c:multiLvlStrRef>
          </c:cat>
          <c:val>
            <c:numRef>
              <c:f>Sheet3!$N$5:$N$284</c:f>
              <c:numCache>
                <c:formatCode>General</c:formatCode>
                <c:ptCount val="140"/>
                <c:pt idx="25">
                  <c:v>1</c:v>
                </c:pt>
                <c:pt idx="48">
                  <c:v>1</c:v>
                </c:pt>
                <c:pt idx="57">
                  <c:v>1</c:v>
                </c:pt>
                <c:pt idx="62">
                  <c:v>1</c:v>
                </c:pt>
                <c:pt idx="68">
                  <c:v>1</c:v>
                </c:pt>
                <c:pt idx="86">
                  <c:v>2</c:v>
                </c:pt>
                <c:pt idx="89">
                  <c:v>1</c:v>
                </c:pt>
                <c:pt idx="94">
                  <c:v>1</c:v>
                </c:pt>
                <c:pt idx="98">
                  <c:v>1</c:v>
                </c:pt>
                <c:pt idx="101">
                  <c:v>1</c:v>
                </c:pt>
                <c:pt idx="126">
                  <c:v>1</c:v>
                </c:pt>
                <c:pt idx="130">
                  <c:v>2</c:v>
                </c:pt>
                <c:pt idx="136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898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31/08/2024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31/08/2024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31/08/2024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31/08/2024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31/08/2024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31/08/2024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 :</a:t>
            </a:r>
            <a:r>
              <a:rPr lang="en-US" sz="2400" dirty="0" err="1" smtClean="0"/>
              <a:t>Sobiya</a:t>
            </a:r>
            <a:r>
              <a:rPr lang="en-US" sz="2400" dirty="0" smtClean="0"/>
              <a:t> E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      :422200917</a:t>
            </a:r>
            <a:endParaRPr lang="en-US" sz="2400" dirty="0"/>
          </a:p>
          <a:p>
            <a:r>
              <a:rPr lang="en-US" sz="2400" dirty="0" smtClean="0"/>
              <a:t>DEPARTMENT     :</a:t>
            </a:r>
            <a:r>
              <a:rPr lang="en-US" sz="2400" dirty="0" err="1" smtClean="0"/>
              <a:t>B.Com</a:t>
            </a:r>
            <a:r>
              <a:rPr lang="en-US" sz="2400" dirty="0" smtClean="0"/>
              <a:t>(Information System Management)</a:t>
            </a:r>
            <a:endParaRPr lang="en-US" sz="2400" dirty="0"/>
          </a:p>
          <a:p>
            <a:r>
              <a:rPr lang="en-US" sz="2400" dirty="0" smtClean="0"/>
              <a:t>COLLEGE              :Shri Krishnaswamy College for Women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304800" y="1143000"/>
            <a:ext cx="10058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Compensation </a:t>
            </a:r>
            <a:r>
              <a:rPr lang="en-US" b="1" dirty="0"/>
              <a:t>Benchmarking </a:t>
            </a:r>
            <a:r>
              <a:rPr lang="en-US" b="1" dirty="0" smtClean="0"/>
              <a:t>Model</a:t>
            </a:r>
          </a:p>
          <a:p>
            <a:endParaRPr lang="en-US" b="1" dirty="0"/>
          </a:p>
          <a:p>
            <a:r>
              <a:rPr lang="en-US" b="1" dirty="0" smtClean="0"/>
              <a:t> Objective</a:t>
            </a:r>
            <a:r>
              <a:rPr lang="en-US" b="1" dirty="0"/>
              <a:t>:</a:t>
            </a:r>
            <a:r>
              <a:rPr lang="en-US" dirty="0"/>
              <a:t> Compare your organization’s compensation with market standards and industry benchmarks to ensure competitiveness.</a:t>
            </a:r>
          </a:p>
          <a:p>
            <a:r>
              <a:rPr lang="en-US" b="1" dirty="0"/>
              <a:t>Components:</a:t>
            </a:r>
          </a:p>
          <a:p>
            <a:pPr>
              <a:buFont typeface="Arial"/>
              <a:buChar char="•"/>
            </a:pPr>
            <a:r>
              <a:rPr lang="en-US" b="1" dirty="0"/>
              <a:t>Data Collection:</a:t>
            </a:r>
            <a:r>
              <a:rPr lang="en-US" dirty="0"/>
              <a:t> Gather external market data, such as salary surveys, industry reports, and competitor compensation packages.</a:t>
            </a:r>
          </a:p>
          <a:p>
            <a:pPr>
              <a:buFont typeface="Arial"/>
              <a:buChar char="•"/>
            </a:pPr>
            <a:r>
              <a:rPr lang="en-US" b="1" dirty="0"/>
              <a:t>Internal Data:</a:t>
            </a:r>
            <a:r>
              <a:rPr lang="en-US" dirty="0"/>
              <a:t> Collect current salary and compensation information from your organization.</a:t>
            </a:r>
          </a:p>
          <a:p>
            <a:pPr>
              <a:buFont typeface="Arial"/>
              <a:buChar char="•"/>
            </a:pPr>
            <a:r>
              <a:rPr lang="en-US" b="1" dirty="0"/>
              <a:t>Benchmarking Metrics:</a:t>
            </a:r>
            <a:r>
              <a:rPr lang="en-US" dirty="0"/>
              <a:t> Define key metrics (e.g., median salary, quartiles) for comparison</a:t>
            </a:r>
            <a:r>
              <a:rPr lang="en-US" dirty="0" smtClean="0"/>
              <a:t>.</a:t>
            </a:r>
          </a:p>
          <a:p>
            <a:pPr>
              <a:buFont typeface="Arial"/>
              <a:buChar char="•"/>
            </a:pPr>
            <a:endParaRPr lang="en-US" dirty="0"/>
          </a:p>
          <a:p>
            <a:r>
              <a:rPr lang="en-US" b="1" dirty="0"/>
              <a:t>Modeling Approach: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Data Aggregation: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Aggregate internal compensation data by job title, department, and job level.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Collect external benchmarking data for similar roles.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Comparison Analysis: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Calculate average, median, and percentile compensation figures for each job category.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Compare internal data with external benchmarks to identify gaps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0050909"/>
              </p:ext>
            </p:extLst>
          </p:nvPr>
        </p:nvGraphicFramePr>
        <p:xfrm>
          <a:off x="2819400" y="20193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7866" y="1524000"/>
            <a:ext cx="582773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comprehensive analysis of employee salary and compensation is essential for creating a competitive, fair, and effective compensation strategy. By leveraging data-driven insights and advanced modeling techniques, organizations can make informed decisions that align compensation practices with market standards, promote equity, and drive organizational success. The outcomes of this analysis provide a foundation for developing robust compensation strategies that support long-term growth and employee satisfaction.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Salary And Compensation  Analysis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914400" y="1621546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Disparities in Compensation:</a:t>
            </a:r>
            <a:r>
              <a:rPr lang="en-US" dirty="0"/>
              <a:t> There are concerns about inconsistencies in salary distribution among employees with similar roles, experience levels, and performance metrics. These disparities may be impacting employee morale and motivation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Market Competitiveness:</a:t>
            </a:r>
            <a:r>
              <a:rPr lang="en-US" dirty="0"/>
              <a:t> Our current salary and benefits package may not be competitive with industry standards, which could affect our ability to recruit and retain skilled employees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Employee Satisfaction:</a:t>
            </a:r>
            <a:r>
              <a:rPr lang="en-US" dirty="0"/>
              <a:t> Employee feedback suggests dissatisfaction with the current compensation structure, potentially leading to higher turnover rates and reduced </a:t>
            </a:r>
            <a:r>
              <a:rPr lang="en-US" dirty="0" smtClean="0"/>
              <a:t>productivity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 rot="10800000" flipV="1">
            <a:off x="304800" y="1651633"/>
            <a:ext cx="853440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Gathering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Internal Data: Collect salary information, job descriptions, and compensation details from HR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External Data: Obtain market salary surveys, industry reports, and compensation data from competitors.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Benchmarking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: Compare internal compensation with external market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Equity Analysis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: Identify and analyze discrepancies in pay based on job function, seniority, and other relevant factors.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Trend Analysis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: Examine trends in compensation and benefits over time to identify patterns or changes needed.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Reporting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Develop a detailed report highlighting key findings, disparities, and trends.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Include visualizations such as charts and graphs to illustrate the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Provide actionable recommendations for adjustments in salary and compensation policies.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3048000" y="-42346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    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57200" y="1936999"/>
            <a:ext cx="70866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Human Resources (HR) Department: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Finance Department: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Senior Management and Executives: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Compensation Committee or Board of Directors: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Line Managers and Department Heads: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b="1" dirty="0">
                <a:latin typeface="Arial" charset="0"/>
                <a:cs typeface="Arial" charset="0"/>
              </a:rPr>
              <a:t>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Managers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External Consultants and Auditors: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43001" y="228600"/>
            <a:ext cx="9967912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2514600" y="990601"/>
            <a:ext cx="89916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Key Features</a:t>
            </a:r>
            <a:r>
              <a:rPr lang="en-US" b="1" dirty="0" smtClean="0"/>
              <a:t>: </a:t>
            </a:r>
            <a:endParaRPr lang="en-US" b="1" dirty="0"/>
          </a:p>
          <a:p>
            <a:r>
              <a:rPr lang="en-US" b="1" dirty="0"/>
              <a:t>Real-Time Benchmarking:</a:t>
            </a:r>
            <a:endParaRPr lang="en-US" dirty="0"/>
          </a:p>
          <a:p>
            <a:pPr lvl="1"/>
            <a:r>
              <a:rPr lang="en-US" dirty="0"/>
              <a:t>Automated comparison of internal compensation data with industry standards and competitor salaries.</a:t>
            </a:r>
          </a:p>
          <a:p>
            <a:pPr lvl="1"/>
            <a:r>
              <a:rPr lang="en-US" dirty="0"/>
              <a:t>Regular updates based on market trends and external salary surveys.</a:t>
            </a:r>
          </a:p>
          <a:p>
            <a:r>
              <a:rPr lang="en-US" b="1" dirty="0"/>
              <a:t>Compensation Analytics:</a:t>
            </a:r>
            <a:endParaRPr lang="en-US" dirty="0"/>
          </a:p>
          <a:p>
            <a:pPr lvl="1"/>
            <a:r>
              <a:rPr lang="en-US" dirty="0"/>
              <a:t>Advanced data analytics to identify pay disparities, trends, and patterns.</a:t>
            </a:r>
          </a:p>
          <a:p>
            <a:pPr lvl="1"/>
            <a:r>
              <a:rPr lang="en-US" dirty="0"/>
              <a:t>Visual dashboards and reports for insights into compensation equity and effectiveness.</a:t>
            </a:r>
          </a:p>
          <a:p>
            <a:endParaRPr lang="en-US" b="1" dirty="0" smtClean="0"/>
          </a:p>
          <a:p>
            <a:r>
              <a:rPr lang="en-US" b="1" dirty="0" smtClean="0"/>
              <a:t>Value </a:t>
            </a:r>
            <a:r>
              <a:rPr lang="en-US" b="1" dirty="0"/>
              <a:t>Proposition</a:t>
            </a:r>
            <a:r>
              <a:rPr lang="en-US" b="1" dirty="0" smtClean="0"/>
              <a:t>: </a:t>
            </a:r>
            <a:endParaRPr lang="en-US" b="1" dirty="0"/>
          </a:p>
          <a:p>
            <a:r>
              <a:rPr lang="en-US" b="1" dirty="0"/>
              <a:t>Enhanced Competitive Position:</a:t>
            </a:r>
            <a:endParaRPr lang="en-US" dirty="0"/>
          </a:p>
          <a:p>
            <a:pPr lvl="1"/>
            <a:r>
              <a:rPr lang="en-US" b="1" dirty="0"/>
              <a:t>Advantage</a:t>
            </a:r>
            <a:r>
              <a:rPr lang="en-US" dirty="0"/>
              <a:t>: By providing real-time benchmarking and data-driven insights, the DCMS ensures that your organization remains competitive in attracting and retaining top talent.</a:t>
            </a:r>
          </a:p>
          <a:p>
            <a:pPr lvl="1"/>
            <a:r>
              <a:rPr lang="en-US" b="1" dirty="0"/>
              <a:t>Benefit</a:t>
            </a:r>
            <a:r>
              <a:rPr lang="en-US" dirty="0"/>
              <a:t>: Helps maintain competitive salary levels, reducing turnover and improving recruitment efforts.</a:t>
            </a:r>
          </a:p>
          <a:p>
            <a:r>
              <a:rPr lang="en-US" b="1" dirty="0"/>
              <a:t>Increased Equity and Fairness:</a:t>
            </a:r>
            <a:endParaRPr lang="en-US" dirty="0"/>
          </a:p>
          <a:p>
            <a:pPr lvl="1"/>
            <a:r>
              <a:rPr lang="en-US" b="1" dirty="0"/>
              <a:t>Advantage</a:t>
            </a:r>
            <a:r>
              <a:rPr lang="en-US" dirty="0"/>
              <a:t>: Automated equity analysis identifies and addresses pay disparities based on role, department, or demographic factors.</a:t>
            </a:r>
          </a:p>
          <a:p>
            <a:pPr lvl="1"/>
            <a:r>
              <a:rPr lang="en-US" b="1" dirty="0"/>
              <a:t>Benefit</a:t>
            </a:r>
            <a:r>
              <a:rPr lang="en-US" dirty="0"/>
              <a:t>: Promotes fairness and transparency, which enhances employee satisfaction and trust in the organization.</a:t>
            </a:r>
          </a:p>
          <a:p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0" y="1241493"/>
            <a:ext cx="109728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1. Employee Demographics:</a:t>
            </a:r>
          </a:p>
          <a:p>
            <a:pPr>
              <a:buFont typeface="Arial"/>
              <a:buChar char="•"/>
            </a:pPr>
            <a:r>
              <a:rPr lang="en-US" b="1" dirty="0"/>
              <a:t>Employee ID</a:t>
            </a:r>
            <a:r>
              <a:rPr lang="en-US" dirty="0"/>
              <a:t>: Unique identifier for each employee.</a:t>
            </a:r>
          </a:p>
          <a:p>
            <a:pPr>
              <a:buFont typeface="Arial"/>
              <a:buChar char="•"/>
            </a:pPr>
            <a:r>
              <a:rPr lang="en-US" b="1" dirty="0"/>
              <a:t>Name</a:t>
            </a:r>
            <a:r>
              <a:rPr lang="en-US" dirty="0"/>
              <a:t>: Full name of the employee (optional for privacy).</a:t>
            </a:r>
          </a:p>
          <a:p>
            <a:pPr>
              <a:buFont typeface="Arial"/>
              <a:buChar char="•"/>
            </a:pPr>
            <a:r>
              <a:rPr lang="en-US" b="1" dirty="0"/>
              <a:t>Gender</a:t>
            </a:r>
            <a:r>
              <a:rPr lang="en-US" dirty="0"/>
              <a:t>: Gender of the employee (e.g., Male, Female, Non-binary).</a:t>
            </a:r>
          </a:p>
          <a:p>
            <a:pPr>
              <a:buFont typeface="Arial"/>
              <a:buChar char="•"/>
            </a:pPr>
            <a:r>
              <a:rPr lang="en-US" b="1" dirty="0"/>
              <a:t>Date of Birth</a:t>
            </a:r>
            <a:r>
              <a:rPr lang="en-US" dirty="0"/>
              <a:t>: Birthdate of the employee.</a:t>
            </a:r>
          </a:p>
          <a:p>
            <a:pPr>
              <a:buFont typeface="Arial"/>
              <a:buChar char="•"/>
            </a:pPr>
            <a:r>
              <a:rPr lang="en-US" b="1" dirty="0" smtClean="0"/>
              <a:t>Employment </a:t>
            </a:r>
            <a:r>
              <a:rPr lang="en-US" b="1" dirty="0"/>
              <a:t>Status</a:t>
            </a:r>
            <a:r>
              <a:rPr lang="en-US" dirty="0"/>
              <a:t>: Full-time, part-time, contract, temporary.</a:t>
            </a:r>
          </a:p>
          <a:p>
            <a:r>
              <a:rPr lang="en-US" b="1" dirty="0"/>
              <a:t>2. Job Information:</a:t>
            </a:r>
          </a:p>
          <a:p>
            <a:pPr>
              <a:buFont typeface="Arial"/>
              <a:buChar char="•"/>
            </a:pPr>
            <a:r>
              <a:rPr lang="en-US" b="1" dirty="0"/>
              <a:t>Job Title</a:t>
            </a:r>
            <a:r>
              <a:rPr lang="en-US" dirty="0"/>
              <a:t>: Current position or job title of the employee.</a:t>
            </a:r>
          </a:p>
          <a:p>
            <a:pPr>
              <a:buFont typeface="Arial"/>
              <a:buChar char="•"/>
            </a:pPr>
            <a:r>
              <a:rPr lang="en-US" b="1" dirty="0"/>
              <a:t>Job Function</a:t>
            </a:r>
            <a:r>
              <a:rPr lang="en-US" dirty="0"/>
              <a:t>: Broad category of job function (e.g., Sales, Engineering, HR).</a:t>
            </a:r>
          </a:p>
          <a:p>
            <a:pPr>
              <a:buFont typeface="Arial"/>
              <a:buChar char="•"/>
            </a:pPr>
            <a:r>
              <a:rPr lang="en-US" b="1" dirty="0"/>
              <a:t>Department</a:t>
            </a:r>
            <a:r>
              <a:rPr lang="en-US" dirty="0"/>
              <a:t>: Department or business unit in which the employee works.</a:t>
            </a:r>
          </a:p>
          <a:p>
            <a:pPr>
              <a:buFont typeface="Arial"/>
              <a:buChar char="•"/>
            </a:pPr>
            <a:r>
              <a:rPr lang="en-US" b="1" dirty="0"/>
              <a:t>Job Level</a:t>
            </a:r>
            <a:r>
              <a:rPr lang="en-US" dirty="0"/>
              <a:t>: Hierarchical level (e.g., Entry-level, Mid-level, Senior, Executive).</a:t>
            </a:r>
          </a:p>
          <a:p>
            <a:pPr>
              <a:buFont typeface="Arial"/>
              <a:buChar char="•"/>
            </a:pPr>
            <a:r>
              <a:rPr lang="en-US" b="1" dirty="0"/>
              <a:t>Job Description</a:t>
            </a:r>
            <a:r>
              <a:rPr lang="en-US" dirty="0"/>
              <a:t>: Summary of job responsibilities and required skills.</a:t>
            </a:r>
          </a:p>
          <a:p>
            <a:pPr>
              <a:buFont typeface="Arial"/>
              <a:buChar char="•"/>
            </a:pPr>
            <a:r>
              <a:rPr lang="en-US" b="1" dirty="0"/>
              <a:t>Date of Hire</a:t>
            </a:r>
            <a:r>
              <a:rPr lang="en-US" dirty="0"/>
              <a:t>: When the employee joined the organization</a:t>
            </a:r>
            <a:r>
              <a:rPr lang="en-US" dirty="0" smtClean="0"/>
              <a:t>..</a:t>
            </a:r>
            <a:endParaRPr lang="en-US" dirty="0"/>
          </a:p>
          <a:p>
            <a:r>
              <a:rPr lang="en-US" b="1" dirty="0"/>
              <a:t>3. Compensation Details:</a:t>
            </a:r>
          </a:p>
          <a:p>
            <a:pPr>
              <a:buFont typeface="Arial"/>
              <a:buChar char="•"/>
            </a:pPr>
            <a:r>
              <a:rPr lang="en-US" b="1" dirty="0"/>
              <a:t>Base Salary</a:t>
            </a:r>
            <a:r>
              <a:rPr lang="en-US" dirty="0"/>
              <a:t>: Annual base salary or hourly wage.</a:t>
            </a:r>
          </a:p>
          <a:p>
            <a:pPr>
              <a:buFont typeface="Arial"/>
              <a:buChar char="•"/>
            </a:pPr>
            <a:r>
              <a:rPr lang="en-US" b="1" dirty="0"/>
              <a:t>Bonus</a:t>
            </a:r>
            <a:r>
              <a:rPr lang="en-US" dirty="0"/>
              <a:t>: Any performance-based or discretionary bonuses received.</a:t>
            </a:r>
          </a:p>
          <a:p>
            <a:pPr>
              <a:buFont typeface="Arial"/>
              <a:buChar char="•"/>
            </a:pPr>
            <a:r>
              <a:rPr lang="en-US" b="1" dirty="0"/>
              <a:t>Commission</a:t>
            </a:r>
            <a:r>
              <a:rPr lang="en-US" dirty="0"/>
              <a:t>: Sales or performance-based commissions, if applicable.</a:t>
            </a:r>
          </a:p>
          <a:p>
            <a:pPr>
              <a:buFont typeface="Arial"/>
              <a:buChar char="•"/>
            </a:pPr>
            <a:r>
              <a:rPr lang="en-US" b="1" dirty="0"/>
              <a:t>Overtime Pay</a:t>
            </a:r>
            <a:r>
              <a:rPr lang="en-US" dirty="0"/>
              <a:t>: Any additional pay for overtime work.</a:t>
            </a:r>
          </a:p>
          <a:p>
            <a:pPr>
              <a:buFont typeface="Arial"/>
              <a:buChar char="•"/>
            </a:pPr>
            <a:r>
              <a:rPr lang="en-US" b="1" dirty="0"/>
              <a:t>Stock Options</a:t>
            </a:r>
            <a:r>
              <a:rPr lang="en-US" dirty="0"/>
              <a:t>: Value or number of stock options granted.</a:t>
            </a:r>
          </a:p>
          <a:p>
            <a:pPr>
              <a:buFont typeface="Arial"/>
              <a:buChar char="•"/>
            </a:pPr>
            <a:r>
              <a:rPr lang="en-US" b="1" dirty="0"/>
              <a:t>Other Allowances</a:t>
            </a:r>
            <a:r>
              <a:rPr lang="en-US" dirty="0"/>
              <a:t>: Other allowances or stipends (e.g., travel, housing).</a:t>
            </a:r>
          </a:p>
          <a:p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4495800" y="243073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92002" y="2019301"/>
            <a:ext cx="54803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Comprehensive Compensation Optimization Platform (CCOP) is an advanced solution designed to revolutionize how organizations manage and optimize employee salaries and compensation. By leveraging real-time data analytics, artificial intelligence (AI), and predictive modeling, CCOP provides unparalleled insights and recommendations to enhance compensation strategies.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</TotalTime>
  <Words>969</Words>
  <Application>Microsoft Office PowerPoint</Application>
  <PresentationFormat>Custom</PresentationFormat>
  <Paragraphs>124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als1</cp:lastModifiedBy>
  <cp:revision>20</cp:revision>
  <dcterms:created xsi:type="dcterms:W3CDTF">2024-03-29T15:07:22Z</dcterms:created>
  <dcterms:modified xsi:type="dcterms:W3CDTF">2024-08-31T06:17:48Z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