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26475-73B6-42A7-B48D-F5AD988C4CF2}" v="138" dt="2020-06-03T22:38:02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CA33AB-9625-4FD9-9590-27776296AE37}" type="datetimeFigureOut">
              <a:rPr lang="pl-PL" smtClean="0"/>
              <a:t>04.06.2020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5879BC-9333-49E5-B464-7A414BCE9503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541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3AB-9625-4FD9-9590-27776296AE37}" type="datetimeFigureOut">
              <a:rPr lang="pl-PL" smtClean="0"/>
              <a:t>04.06.2020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9BC-9333-49E5-B464-7A414BCE95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822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3AB-9625-4FD9-9590-27776296AE37}" type="datetimeFigureOut">
              <a:rPr lang="pl-PL" smtClean="0"/>
              <a:t>04.06.2020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9BC-9333-49E5-B464-7A414BCE95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827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3AB-9625-4FD9-9590-27776296AE37}" type="datetimeFigureOut">
              <a:rPr lang="pl-PL" smtClean="0"/>
              <a:t>04.06.2020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9BC-9333-49E5-B464-7A414BCE95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48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CA33AB-9625-4FD9-9590-27776296AE37}" type="datetimeFigureOut">
              <a:rPr lang="pl-PL" smtClean="0"/>
              <a:t>04.06.2020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5879BC-9333-49E5-B464-7A414BCE9503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152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3AB-9625-4FD9-9590-27776296AE37}" type="datetimeFigureOut">
              <a:rPr lang="pl-PL" smtClean="0"/>
              <a:t>04.06.2020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9BC-9333-49E5-B464-7A414BCE95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73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3AB-9625-4FD9-9590-27776296AE37}" type="datetimeFigureOut">
              <a:rPr lang="pl-PL" smtClean="0"/>
              <a:t>04.06.2020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9BC-9333-49E5-B464-7A414BCE95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701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3AB-9625-4FD9-9590-27776296AE37}" type="datetimeFigureOut">
              <a:rPr lang="pl-PL" smtClean="0"/>
              <a:t>04.06.2020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9BC-9333-49E5-B464-7A414BCE95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5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3AB-9625-4FD9-9590-27776296AE37}" type="datetimeFigureOut">
              <a:rPr lang="pl-PL" smtClean="0"/>
              <a:t>04.06.2020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9BC-9333-49E5-B464-7A414BCE95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6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ECA33AB-9625-4FD9-9590-27776296AE37}" type="datetimeFigureOut">
              <a:rPr lang="pl-PL" smtClean="0"/>
              <a:t>04.06.2020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D5879BC-9333-49E5-B464-7A414BCE9503}" type="slidenum">
              <a:rPr lang="pl-PL" smtClean="0"/>
              <a:t>‹#›</a:t>
            </a:fld>
            <a:endParaRPr lang="pl-P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1626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ECA33AB-9625-4FD9-9590-27776296AE37}" type="datetimeFigureOut">
              <a:rPr lang="pl-PL" smtClean="0"/>
              <a:t>04.06.2020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D5879BC-9333-49E5-B464-7A414BCE95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56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CA33AB-9625-4FD9-9590-27776296AE37}" type="datetimeFigureOut">
              <a:rPr lang="pl-PL" smtClean="0"/>
              <a:t>04.06.2020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5879BC-9333-49E5-B464-7A414BCE9503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78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tinato.org/" TargetMode="External"/><Relationship Id="rId2" Type="http://schemas.openxmlformats.org/officeDocument/2006/relationships/hyperlink" Target="https://www.wireshar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ypingdna.com/" TargetMode="External"/><Relationship Id="rId4" Type="http://schemas.openxmlformats.org/officeDocument/2006/relationships/hyperlink" Target="https://www.wi-fi.org/discover-wi-fi/secur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BC266D-39E5-47D6-AEA0-CFF4D65A2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344950"/>
            <a:ext cx="10318418" cy="4394988"/>
          </a:xfrm>
        </p:spPr>
        <p:txBody>
          <a:bodyPr/>
          <a:lstStyle/>
          <a:p>
            <a:r>
              <a:rPr lang="pl-PL" dirty="0"/>
              <a:t>Moduł 1</a:t>
            </a:r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D02BAD-59A5-43C9-94CF-865581A99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Karol Nawrot, Piotr </a:t>
            </a:r>
            <a:r>
              <a:rPr lang="pl-PL" dirty="0" err="1"/>
              <a:t>Sobieszczyk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72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3973E4-1280-44BE-BA61-73731700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Temat Zadania projektowego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800454-1CAD-4100-942F-071B155B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Przykładowe wykorzystanie narzędzi informatycznych w analizie ruchu sieciowego [→</a:t>
            </a:r>
            <a:r>
              <a:rPr lang="pl-PL" dirty="0" err="1">
                <a:hlinkClick r:id="rId2"/>
              </a:rPr>
              <a:t>Wireshark</a:t>
            </a:r>
            <a:r>
              <a:rPr lang="pl-PL" dirty="0"/>
              <a:t>; →</a:t>
            </a:r>
            <a:r>
              <a:rPr lang="pl-PL" dirty="0">
                <a:hlinkClick r:id="rId3"/>
              </a:rPr>
              <a:t>Ostinato</a:t>
            </a:r>
            <a:r>
              <a:rPr lang="pl-PL" dirty="0"/>
              <a:t>]</a:t>
            </a:r>
          </a:p>
          <a:p>
            <a:r>
              <a:rPr lang="pl-PL" dirty="0"/>
              <a:t>Mechanizmy ochrony transmisji w sieciach bezprzewodowych [→</a:t>
            </a:r>
            <a:r>
              <a:rPr lang="pl-PL" dirty="0">
                <a:hlinkClick r:id="rId4"/>
              </a:rPr>
              <a:t>https://www.wi-fi.org/discover-wi-fi/security</a:t>
            </a:r>
            <a:r>
              <a:rPr lang="pl-PL" dirty="0"/>
              <a:t>]</a:t>
            </a:r>
          </a:p>
          <a:p>
            <a:r>
              <a:rPr lang="pl-PL" dirty="0"/>
              <a:t>Biometryczna kontrola dostępu [→</a:t>
            </a:r>
            <a:r>
              <a:rPr lang="pl-PL" dirty="0">
                <a:hlinkClick r:id="rId5"/>
              </a:rPr>
              <a:t>https://www.typingdna.com/</a:t>
            </a:r>
            <a:r>
              <a:rPr lang="pl-PL" dirty="0"/>
              <a:t>]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292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44CCFE-1496-4FB7-AA08-0AC1BDFD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Program </a:t>
            </a:r>
            <a:r>
              <a:rPr lang="pl-PL" dirty="0" err="1"/>
              <a:t>wireshark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785EEE-5E72-420B-A291-431D0043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Wireshark</a:t>
            </a:r>
            <a:r>
              <a:rPr lang="pl-PL" dirty="0"/>
              <a:t> to narzędzie pozwalające na analizę ruchu sieciowego w czasie rzeczywistym.</a:t>
            </a:r>
          </a:p>
          <a:p>
            <a:pPr marL="0" indent="0">
              <a:buNone/>
            </a:pPr>
            <a:r>
              <a:rPr lang="pl-PL" dirty="0"/>
              <a:t>Jest </a:t>
            </a:r>
            <a:r>
              <a:rPr lang="pl-PL"/>
              <a:t>najczęściej używanym </a:t>
            </a:r>
            <a:r>
              <a:rPr lang="pl-PL" dirty="0"/>
              <a:t>przez użytkowników analizatorem oraz jest w pełni darmowy.</a:t>
            </a:r>
          </a:p>
          <a:p>
            <a:pPr marL="0" indent="0">
              <a:buNone/>
            </a:pPr>
            <a:r>
              <a:rPr lang="pl-PL" dirty="0"/>
              <a:t>Posiada funkcje min. filtrowania pakietów oraz GUI do obsługi programu.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625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7DD167-36F4-42CB-90A9-9B5132B0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działanie programu</a:t>
            </a:r>
          </a:p>
        </p:txBody>
      </p:sp>
      <p:pic>
        <p:nvPicPr>
          <p:cNvPr id="4" name="Obraz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A7D57CAD-31B6-4A25-B722-DDC48FEF3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750" y="2230245"/>
            <a:ext cx="5408177" cy="3593591"/>
          </a:xfrm>
        </p:spPr>
      </p:pic>
    </p:spTree>
    <p:extLst>
      <p:ext uri="{BB962C8B-B14F-4D97-AF65-F5344CB8AC3E}">
        <p14:creationId xmlns:p14="http://schemas.microsoft.com/office/powerpoint/2010/main" val="54533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FE1B0B-2BAD-497E-8C07-56DD0EDF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Kompatybilność programu z systemem 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4F023B-5C41-4475-9B72-D4E6A9CA7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0369959"/>
      </p:ext>
    </p:extLst>
  </p:cSld>
  <p:clrMapOvr>
    <a:masterClrMapping/>
  </p:clrMapOvr>
</p:sld>
</file>

<file path=ppt/theme/theme1.xml><?xml version="1.0" encoding="utf-8"?>
<a:theme xmlns:a="http://schemas.openxmlformats.org/drawingml/2006/main" name="Znaczek">
  <a:themeElements>
    <a:clrScheme name="Znacze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Znacz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nacz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D5458B81A8B2B4B92FF87D810305C72" ma:contentTypeVersion="2" ma:contentTypeDescription="Utwórz nowy dokument." ma:contentTypeScope="" ma:versionID="2478fac5addfc1909dbfaabda273ec62">
  <xsd:schema xmlns:xsd="http://www.w3.org/2001/XMLSchema" xmlns:xs="http://www.w3.org/2001/XMLSchema" xmlns:p="http://schemas.microsoft.com/office/2006/metadata/properties" xmlns:ns3="bcc645c8-4b47-4a2e-89eb-d5bbcced8466" targetNamespace="http://schemas.microsoft.com/office/2006/metadata/properties" ma:root="true" ma:fieldsID="08adb0a789cbda34438c2e1faa2f8ed2" ns3:_="">
    <xsd:import namespace="bcc645c8-4b47-4a2e-89eb-d5bbcced84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645c8-4b47-4a2e-89eb-d5bbcced8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EFA716-A9FC-443E-9025-3B3A032732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B389E9-D38F-42DB-AF60-648D66B4A70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cc645c8-4b47-4a2e-89eb-d5bbcced84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141DE8-F9E0-4E9D-A5D0-A1E5C0DD6F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c645c8-4b47-4a2e-89eb-d5bbcced84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TM10001106[[fn=Znaczek]]</Template>
  <TotalTime>3</TotalTime>
  <Words>102</Words>
  <Application>Microsoft Office PowerPoint</Application>
  <PresentationFormat>Panoramiczny</PresentationFormat>
  <Paragraphs>12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Znaczek</vt:lpstr>
      <vt:lpstr>Moduł 1</vt:lpstr>
      <vt:lpstr>Temat Zadania projektowego</vt:lpstr>
      <vt:lpstr>Program wireshark</vt:lpstr>
      <vt:lpstr>działanie programu</vt:lpstr>
      <vt:lpstr>Kompatybilność programu z systemem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Karol Nawrot</dc:creator>
  <cp:lastModifiedBy>Karol Nawrot</cp:lastModifiedBy>
  <cp:revision>20</cp:revision>
  <dcterms:created xsi:type="dcterms:W3CDTF">2020-06-03T22:12:32Z</dcterms:created>
  <dcterms:modified xsi:type="dcterms:W3CDTF">2020-06-03T22:38:50Z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0x010100CD5458B81A8B2B4B92FF87D810305C72</vt:lpwstr>
  </property>
</Properties>
</file>