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3959225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0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98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412312"/>
            <a:ext cx="2969419" cy="877112"/>
          </a:xfrm>
        </p:spPr>
        <p:txBody>
          <a:bodyPr anchor="b"/>
          <a:lstStyle>
            <a:lvl1pPr algn="ctr">
              <a:defRPr sz="194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323249"/>
            <a:ext cx="2969419" cy="608263"/>
          </a:xfrm>
        </p:spPr>
        <p:txBody>
          <a:bodyPr/>
          <a:lstStyle>
            <a:lvl1pPr marL="0" indent="0" algn="ctr">
              <a:buNone/>
              <a:defRPr sz="779"/>
            </a:lvl1pPr>
            <a:lvl2pPr marL="148453" indent="0" algn="ctr">
              <a:buNone/>
              <a:defRPr sz="649"/>
            </a:lvl2pPr>
            <a:lvl3pPr marL="296906" indent="0" algn="ctr">
              <a:buNone/>
              <a:defRPr sz="584"/>
            </a:lvl3pPr>
            <a:lvl4pPr marL="445359" indent="0" algn="ctr">
              <a:buNone/>
              <a:defRPr sz="520"/>
            </a:lvl4pPr>
            <a:lvl5pPr marL="593811" indent="0" algn="ctr">
              <a:buNone/>
              <a:defRPr sz="520"/>
            </a:lvl5pPr>
            <a:lvl6pPr marL="742264" indent="0" algn="ctr">
              <a:buNone/>
              <a:defRPr sz="520"/>
            </a:lvl6pPr>
            <a:lvl7pPr marL="890717" indent="0" algn="ctr">
              <a:buNone/>
              <a:defRPr sz="520"/>
            </a:lvl7pPr>
            <a:lvl8pPr marL="1039170" indent="0" algn="ctr">
              <a:buNone/>
              <a:defRPr sz="520"/>
            </a:lvl8pPr>
            <a:lvl9pPr marL="1187623" indent="0" algn="ctr">
              <a:buNone/>
              <a:defRPr sz="5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DFD2-7BBD-4E3B-AC61-A9B6E68BA09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CDA-C05A-4E5E-BEB8-28FE0EB68F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42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DFD2-7BBD-4E3B-AC61-A9B6E68BA09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CDA-C05A-4E5E-BEB8-28FE0EB68F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85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34133"/>
            <a:ext cx="853708" cy="21350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34133"/>
            <a:ext cx="2511633" cy="21350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DFD2-7BBD-4E3B-AC61-A9B6E68BA09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CDA-C05A-4E5E-BEB8-28FE0EB68F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48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DFD2-7BBD-4E3B-AC61-A9B6E68BA09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CDA-C05A-4E5E-BEB8-28FE0EB68F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18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628091"/>
            <a:ext cx="3414832" cy="1047985"/>
          </a:xfrm>
        </p:spPr>
        <p:txBody>
          <a:bodyPr anchor="b"/>
          <a:lstStyle>
            <a:lvl1pPr>
              <a:defRPr sz="194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685991"/>
            <a:ext cx="3414832" cy="551110"/>
          </a:xfrm>
        </p:spPr>
        <p:txBody>
          <a:bodyPr/>
          <a:lstStyle>
            <a:lvl1pPr marL="0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1pPr>
            <a:lvl2pPr marL="148453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2pPr>
            <a:lvl3pPr marL="2969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3pPr>
            <a:lvl4pPr marL="445359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81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26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71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1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62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DFD2-7BBD-4E3B-AC61-A9B6E68BA09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CDA-C05A-4E5E-BEB8-28FE0EB68F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15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670664"/>
            <a:ext cx="1682671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670664"/>
            <a:ext cx="1682671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DFD2-7BBD-4E3B-AC61-A9B6E68BA09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CDA-C05A-4E5E-BEB8-28FE0EB68F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04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34133"/>
            <a:ext cx="3414832" cy="486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617594"/>
            <a:ext cx="1674938" cy="302673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920267"/>
            <a:ext cx="1674938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617594"/>
            <a:ext cx="1683186" cy="302673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920267"/>
            <a:ext cx="1683186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DFD2-7BBD-4E3B-AC61-A9B6E68BA09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CDA-C05A-4E5E-BEB8-28FE0EB68F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9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DFD2-7BBD-4E3B-AC61-A9B6E68BA09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CDA-C05A-4E5E-BEB8-28FE0EB68F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63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DFD2-7BBD-4E3B-AC61-A9B6E68BA09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CDA-C05A-4E5E-BEB8-28FE0EB68F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30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67958"/>
            <a:ext cx="1276953" cy="587851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62742"/>
            <a:ext cx="2004358" cy="1790381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7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55809"/>
            <a:ext cx="1276953" cy="1400229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DFD2-7BBD-4E3B-AC61-A9B6E68BA09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CDA-C05A-4E5E-BEB8-28FE0EB68F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46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67958"/>
            <a:ext cx="1276953" cy="587851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62742"/>
            <a:ext cx="2004358" cy="1790381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53" indent="0">
              <a:buNone/>
              <a:defRPr sz="909"/>
            </a:lvl2pPr>
            <a:lvl3pPr marL="296906" indent="0">
              <a:buNone/>
              <a:defRPr sz="779"/>
            </a:lvl3pPr>
            <a:lvl4pPr marL="445359" indent="0">
              <a:buNone/>
              <a:defRPr sz="649"/>
            </a:lvl4pPr>
            <a:lvl5pPr marL="593811" indent="0">
              <a:buNone/>
              <a:defRPr sz="649"/>
            </a:lvl5pPr>
            <a:lvl6pPr marL="742264" indent="0">
              <a:buNone/>
              <a:defRPr sz="649"/>
            </a:lvl6pPr>
            <a:lvl7pPr marL="890717" indent="0">
              <a:buNone/>
              <a:defRPr sz="649"/>
            </a:lvl7pPr>
            <a:lvl8pPr marL="1039170" indent="0">
              <a:buNone/>
              <a:defRPr sz="649"/>
            </a:lvl8pPr>
            <a:lvl9pPr marL="1187623" indent="0">
              <a:buNone/>
              <a:defRPr sz="64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55809"/>
            <a:ext cx="1276953" cy="1400229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DFD2-7BBD-4E3B-AC61-A9B6E68BA09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CDA-C05A-4E5E-BEB8-28FE0EB68F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17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34133"/>
            <a:ext cx="3414832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670664"/>
            <a:ext cx="3414832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335076"/>
            <a:ext cx="89082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EDFD2-7BBD-4E3B-AC61-A9B6E68BA099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335076"/>
            <a:ext cx="133623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335076"/>
            <a:ext cx="89082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CCDA-C05A-4E5E-BEB8-28FE0EB68F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44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96906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6" indent="-74226" algn="l" defTabSz="29690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67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71132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3pPr>
      <a:lvl4pPr marL="519585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668038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816491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964943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113396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26184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1pPr>
      <a:lvl2pPr marL="14845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2pPr>
      <a:lvl3pPr marL="296906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3pPr>
      <a:lvl4pPr marL="445359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593811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742264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890717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03917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18762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ckige Klammer links 3">
            <a:extLst>
              <a:ext uri="{FF2B5EF4-FFF2-40B4-BE49-F238E27FC236}">
                <a16:creationId xmlns:a16="http://schemas.microsoft.com/office/drawing/2014/main" id="{366864F3-2C0A-4EA1-87D8-C69C2DE24EE0}"/>
              </a:ext>
            </a:extLst>
          </p:cNvPr>
          <p:cNvSpPr/>
          <p:nvPr/>
        </p:nvSpPr>
        <p:spPr>
          <a:xfrm>
            <a:off x="533905" y="329574"/>
            <a:ext cx="61784" cy="206357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ckige Klammer rechts 4">
            <a:extLst>
              <a:ext uri="{FF2B5EF4-FFF2-40B4-BE49-F238E27FC236}">
                <a16:creationId xmlns:a16="http://schemas.microsoft.com/office/drawing/2014/main" id="{D5F105B1-825A-4D80-902A-9993B086EF01}"/>
              </a:ext>
            </a:extLst>
          </p:cNvPr>
          <p:cNvSpPr/>
          <p:nvPr/>
        </p:nvSpPr>
        <p:spPr>
          <a:xfrm>
            <a:off x="3684878" y="329574"/>
            <a:ext cx="61784" cy="206357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38D4000-8E3A-4DA8-A55B-2A6A11C404E0}"/>
              </a:ext>
            </a:extLst>
          </p:cNvPr>
          <p:cNvCxnSpPr>
            <a:cxnSpLocks/>
          </p:cNvCxnSpPr>
          <p:nvPr/>
        </p:nvCxnSpPr>
        <p:spPr>
          <a:xfrm>
            <a:off x="533907" y="1020193"/>
            <a:ext cx="32127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86B8B6-A802-4A2B-A8F1-FC0F27F52362}"/>
              </a:ext>
            </a:extLst>
          </p:cNvPr>
          <p:cNvCxnSpPr>
            <a:cxnSpLocks/>
          </p:cNvCxnSpPr>
          <p:nvPr/>
        </p:nvCxnSpPr>
        <p:spPr>
          <a:xfrm>
            <a:off x="533907" y="1723869"/>
            <a:ext cx="32127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D3FE427-03FB-434E-B9AE-53A7016F478F}"/>
              </a:ext>
            </a:extLst>
          </p:cNvPr>
          <p:cNvCxnSpPr>
            <a:cxnSpLocks/>
          </p:cNvCxnSpPr>
          <p:nvPr/>
        </p:nvCxnSpPr>
        <p:spPr>
          <a:xfrm>
            <a:off x="1200924" y="329574"/>
            <a:ext cx="0" cy="2063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3FB1AA1-1BCF-442C-BB04-E8A7FB4764B4}"/>
              </a:ext>
            </a:extLst>
          </p:cNvPr>
          <p:cNvCxnSpPr/>
          <p:nvPr/>
        </p:nvCxnSpPr>
        <p:spPr>
          <a:xfrm>
            <a:off x="1875046" y="329574"/>
            <a:ext cx="0" cy="2063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0747CF7-83A5-4C0C-A146-0BCA5C50008C}"/>
              </a:ext>
            </a:extLst>
          </p:cNvPr>
          <p:cNvCxnSpPr/>
          <p:nvPr/>
        </p:nvCxnSpPr>
        <p:spPr>
          <a:xfrm>
            <a:off x="3051743" y="329574"/>
            <a:ext cx="0" cy="2063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C9DEAB-8FE6-485A-8318-6F1547CBBF60}"/>
                  </a:ext>
                </a:extLst>
              </p:cNvPr>
              <p:cNvSpPr txBox="1"/>
              <p:nvPr/>
            </p:nvSpPr>
            <p:spPr>
              <a:xfrm>
                <a:off x="554689" y="544401"/>
                <a:ext cx="666336" cy="253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de-DE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de-DE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C9DEAB-8FE6-485A-8318-6F1547CBB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9" y="544401"/>
                <a:ext cx="666336" cy="253018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4D6CD1C-AE29-4D8E-A750-5A99EA880201}"/>
                  </a:ext>
                </a:extLst>
              </p:cNvPr>
              <p:cNvSpPr txBox="1"/>
              <p:nvPr/>
            </p:nvSpPr>
            <p:spPr>
              <a:xfrm>
                <a:off x="564799" y="1928026"/>
                <a:ext cx="677045" cy="253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de-DE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de-DE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de-DE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4D6CD1C-AE29-4D8E-A750-5A99EA880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9" y="1928026"/>
                <a:ext cx="677045" cy="253018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93050B84-E915-48C1-AD0C-582E6670B981}"/>
                  </a:ext>
                </a:extLst>
              </p:cNvPr>
              <p:cNvSpPr txBox="1"/>
              <p:nvPr/>
            </p:nvSpPr>
            <p:spPr>
              <a:xfrm>
                <a:off x="1219927" y="1928022"/>
                <a:ext cx="678647" cy="253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de-DE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de-DE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de-DE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93050B84-E915-48C1-AD0C-582E6670B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927" y="1928022"/>
                <a:ext cx="678647" cy="253018"/>
              </a:xfrm>
              <a:prstGeom prst="rect">
                <a:avLst/>
              </a:prstGeom>
              <a:blipFill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D6D160C-E6A7-4369-B2EC-C209FDE24793}"/>
                  </a:ext>
                </a:extLst>
              </p:cNvPr>
              <p:cNvSpPr txBox="1"/>
              <p:nvPr/>
            </p:nvSpPr>
            <p:spPr>
              <a:xfrm>
                <a:off x="1200924" y="544398"/>
                <a:ext cx="666336" cy="253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de-DE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de-DE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D6D160C-E6A7-4369-B2EC-C209FDE24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24" y="544398"/>
                <a:ext cx="666336" cy="253018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5748779-2FE7-47B7-B7C2-477D2510E517}"/>
                  </a:ext>
                </a:extLst>
              </p:cNvPr>
              <p:cNvSpPr txBox="1"/>
              <p:nvPr/>
            </p:nvSpPr>
            <p:spPr>
              <a:xfrm>
                <a:off x="3052404" y="548858"/>
                <a:ext cx="701602" cy="253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de-DE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de-DE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DE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5748779-2FE7-47B7-B7C2-477D2510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404" y="548858"/>
                <a:ext cx="701602" cy="253018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3B8F51D7-DF88-4028-8E18-A18FAD709DD3}"/>
                  </a:ext>
                </a:extLst>
              </p:cNvPr>
              <p:cNvSpPr txBox="1"/>
              <p:nvPr/>
            </p:nvSpPr>
            <p:spPr>
              <a:xfrm>
                <a:off x="3049448" y="1932002"/>
                <a:ext cx="712311" cy="253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de-DE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de-DE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DE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3B8F51D7-DF88-4028-8E18-A18FAD709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448" y="1932002"/>
                <a:ext cx="712311" cy="253018"/>
              </a:xfrm>
              <a:prstGeom prst="rect">
                <a:avLst/>
              </a:prstGeom>
              <a:blipFill>
                <a:blip r:embed="rId7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Geschweifte Klammer links 30">
            <a:extLst>
              <a:ext uri="{FF2B5EF4-FFF2-40B4-BE49-F238E27FC236}">
                <a16:creationId xmlns:a16="http://schemas.microsoft.com/office/drawing/2014/main" id="{628312FF-3B96-44DC-9665-371E54976747}"/>
              </a:ext>
            </a:extLst>
          </p:cNvPr>
          <p:cNvSpPr/>
          <p:nvPr/>
        </p:nvSpPr>
        <p:spPr>
          <a:xfrm rot="5400000">
            <a:off x="2106804" y="-1348996"/>
            <a:ext cx="67662" cy="321205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Geschweifte Klammer links 31">
            <a:extLst>
              <a:ext uri="{FF2B5EF4-FFF2-40B4-BE49-F238E27FC236}">
                <a16:creationId xmlns:a16="http://schemas.microsoft.com/office/drawing/2014/main" id="{1BFBA949-0CE2-44A0-A745-3F4DBA3F0D0B}"/>
              </a:ext>
            </a:extLst>
          </p:cNvPr>
          <p:cNvSpPr/>
          <p:nvPr/>
        </p:nvSpPr>
        <p:spPr>
          <a:xfrm>
            <a:off x="409084" y="329577"/>
            <a:ext cx="83820" cy="20635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FB45859-0594-4A4E-924F-CD02C557C17E}"/>
                  </a:ext>
                </a:extLst>
              </p:cNvPr>
              <p:cNvSpPr txBox="1"/>
              <p:nvPr/>
            </p:nvSpPr>
            <p:spPr>
              <a:xfrm>
                <a:off x="1898573" y="0"/>
                <a:ext cx="5263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de-DE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de-DE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FB45859-0594-4A4E-924F-CD02C557C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573" y="0"/>
                <a:ext cx="526363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24460477-8656-4942-8CA1-ABD227B5C04C}"/>
                  </a:ext>
                </a:extLst>
              </p:cNvPr>
              <p:cNvSpPr txBox="1"/>
              <p:nvPr/>
            </p:nvSpPr>
            <p:spPr>
              <a:xfrm>
                <a:off x="0" y="1230556"/>
                <a:ext cx="4915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de-DE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de-DE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24460477-8656-4942-8CA1-ABD227B5C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0556"/>
                <a:ext cx="49154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E452941-B387-4702-9636-B4D4BF577E44}"/>
                  </a:ext>
                </a:extLst>
              </p:cNvPr>
              <p:cNvSpPr txBox="1"/>
              <p:nvPr/>
            </p:nvSpPr>
            <p:spPr>
              <a:xfrm>
                <a:off x="2290523" y="547781"/>
                <a:ext cx="3401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E452941-B387-4702-9636-B4D4BF577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523" y="547781"/>
                <a:ext cx="34015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3CF22192-967F-42F2-BB04-10F391260EFA}"/>
                  </a:ext>
                </a:extLst>
              </p:cNvPr>
              <p:cNvSpPr txBox="1"/>
              <p:nvPr/>
            </p:nvSpPr>
            <p:spPr>
              <a:xfrm>
                <a:off x="2301840" y="1239481"/>
                <a:ext cx="3064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⋱</m:t>
                      </m:r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3CF22192-967F-42F2-BB04-10F391260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840" y="1239481"/>
                <a:ext cx="306494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1440D32-99CF-4BB3-918D-FCE666E0D437}"/>
                  </a:ext>
                </a:extLst>
              </p:cNvPr>
              <p:cNvSpPr txBox="1"/>
              <p:nvPr/>
            </p:nvSpPr>
            <p:spPr>
              <a:xfrm>
                <a:off x="2285008" y="1923725"/>
                <a:ext cx="3401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1440D32-99CF-4BB3-918D-FCE666E0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008" y="1923725"/>
                <a:ext cx="340158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79030A2B-7598-450F-8C9F-5ABCE5668AE5}"/>
                  </a:ext>
                </a:extLst>
              </p:cNvPr>
              <p:cNvSpPr txBox="1"/>
              <p:nvPr/>
            </p:nvSpPr>
            <p:spPr>
              <a:xfrm>
                <a:off x="1396016" y="1239481"/>
                <a:ext cx="2632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79030A2B-7598-450F-8C9F-5ABCE5668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016" y="1239481"/>
                <a:ext cx="26321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4BA7854B-3F91-400D-96C9-5A34F78F4F6A}"/>
                  </a:ext>
                </a:extLst>
              </p:cNvPr>
              <p:cNvSpPr txBox="1"/>
              <p:nvPr/>
            </p:nvSpPr>
            <p:spPr>
              <a:xfrm>
                <a:off x="727476" y="1239481"/>
                <a:ext cx="2632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4BA7854B-3F91-400D-96C9-5A34F78F4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6" y="1239481"/>
                <a:ext cx="263214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A297ABE1-702C-44D5-874E-DAA83AD7857F}"/>
                  </a:ext>
                </a:extLst>
              </p:cNvPr>
              <p:cNvSpPr txBox="1"/>
              <p:nvPr/>
            </p:nvSpPr>
            <p:spPr>
              <a:xfrm>
                <a:off x="3271598" y="1239481"/>
                <a:ext cx="2632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A297ABE1-702C-44D5-874E-DAA83AD78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98" y="1239481"/>
                <a:ext cx="26321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46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3184BD76036B549AB02A4B2A4594AFD" ma:contentTypeVersion="11" ma:contentTypeDescription="Ein neues Dokument erstellen." ma:contentTypeScope="" ma:versionID="5f4d3dfe2c3c1b2644b6289783954ab0">
  <xsd:schema xmlns:xsd="http://www.w3.org/2001/XMLSchema" xmlns:xs="http://www.w3.org/2001/XMLSchema" xmlns:p="http://schemas.microsoft.com/office/2006/metadata/properties" xmlns:ns3="5dbafe56-66e9-454d-a066-826648da2649" targetNamespace="http://schemas.microsoft.com/office/2006/metadata/properties" ma:root="true" ma:fieldsID="2286c9cf7ef7a24698c8c3bb8e34473b" ns3:_="">
    <xsd:import namespace="5dbafe56-66e9-454d-a066-826648da26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afe56-66e9-454d-a066-826648da26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3505AD-1D2A-4DCB-822E-F78CA784F546}">
  <ds:schemaRefs>
    <ds:schemaRef ds:uri="http://purl.org/dc/terms/"/>
    <ds:schemaRef ds:uri="5dbafe56-66e9-454d-a066-826648da2649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28283DD-394F-498E-82AE-EE4EC2B285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3B986-5546-4B5B-83AC-EDDE08A7A5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bafe56-66e9-454d-a066-826648da26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Benutzerdefiniert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Nicolai Krebs</dc:creator>
  <cp:lastModifiedBy>Nicolai Krebs</cp:lastModifiedBy>
  <cp:revision>1</cp:revision>
  <cp:lastPrinted>2021-10-21T19:15:01Z</cp:lastPrinted>
  <dcterms:created xsi:type="dcterms:W3CDTF">2021-10-21T18:50:19Z</dcterms:created>
  <dcterms:modified xsi:type="dcterms:W3CDTF">2021-10-22T14:47:50Z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0x010100F3184BD76036B549AB02A4B2A4594AFD</vt:lpwstr>
  </property>
</Properties>
</file>