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4282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asunm1661unm1661m220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381000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3642996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3596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1836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420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345059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148841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35013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39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15849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5969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491109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16916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2024-03-27T19:07:22Z</dcterms:created>
  <dcterms:modified xsi:type="dcterms:W3CDTF">2024-09-30T15:58:51Z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5bc14ce49d134aecbe22ec54ccd28a0b</vt:lpwstr>
  </property>
</Properties>
</file>