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53BD-0583-E54F-A259-46F83F7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”AccuWeather”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E4700-A33E-7440-B396-EF051FF6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97073"/>
            <a:ext cx="10572000" cy="960927"/>
          </a:xfrm>
        </p:spPr>
        <p:txBody>
          <a:bodyPr>
            <a:norm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4172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8559-7245-E146-80AC-DD00539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Логика приложения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B5B5A067-B3E2-B84B-AFA9-E7D574F7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44" y="1465715"/>
            <a:ext cx="1712225" cy="37425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0A88C0-6C8A-F640-89C3-ACCAEF35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85" y="1498542"/>
            <a:ext cx="1712225" cy="37021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66064DA-15C9-934B-906D-FB4E762B7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031" y="1437515"/>
            <a:ext cx="1712225" cy="37631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83026B-B26F-9649-9E5F-D8E81913FF37}"/>
              </a:ext>
            </a:extLst>
          </p:cNvPr>
          <p:cNvSpPr/>
          <p:nvPr/>
        </p:nvSpPr>
        <p:spPr>
          <a:xfrm>
            <a:off x="2110636" y="5262302"/>
            <a:ext cx="46185" cy="606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77EC20C-B314-9443-966C-CE53AEFFDD1A}"/>
              </a:ext>
            </a:extLst>
          </p:cNvPr>
          <p:cNvSpPr/>
          <p:nvPr/>
        </p:nvSpPr>
        <p:spPr>
          <a:xfrm rot="16200000">
            <a:off x="6194387" y="1785229"/>
            <a:ext cx="45719" cy="81208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>
            <a:extLst>
              <a:ext uri="{FF2B5EF4-FFF2-40B4-BE49-F238E27FC236}">
                <a16:creationId xmlns:a16="http://schemas.microsoft.com/office/drawing/2014/main" id="{E005A9E6-7C53-0F41-BE13-45A52560486C}"/>
              </a:ext>
            </a:extLst>
          </p:cNvPr>
          <p:cNvSpPr/>
          <p:nvPr/>
        </p:nvSpPr>
        <p:spPr>
          <a:xfrm>
            <a:off x="5662013" y="5262302"/>
            <a:ext cx="115057" cy="56049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верх 16">
            <a:extLst>
              <a:ext uri="{FF2B5EF4-FFF2-40B4-BE49-F238E27FC236}">
                <a16:creationId xmlns:a16="http://schemas.microsoft.com/office/drawing/2014/main" id="{55AFA171-9093-AD47-8BC2-02AD645BD445}"/>
              </a:ext>
            </a:extLst>
          </p:cNvPr>
          <p:cNvSpPr/>
          <p:nvPr/>
        </p:nvSpPr>
        <p:spPr>
          <a:xfrm>
            <a:off x="7911572" y="5262302"/>
            <a:ext cx="115057" cy="56049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верх 17">
            <a:extLst>
              <a:ext uri="{FF2B5EF4-FFF2-40B4-BE49-F238E27FC236}">
                <a16:creationId xmlns:a16="http://schemas.microsoft.com/office/drawing/2014/main" id="{E08E6297-48FB-504F-AFD0-E533B6AD31DC}"/>
              </a:ext>
            </a:extLst>
          </p:cNvPr>
          <p:cNvSpPr/>
          <p:nvPr/>
        </p:nvSpPr>
        <p:spPr>
          <a:xfrm>
            <a:off x="10162616" y="5254668"/>
            <a:ext cx="115057" cy="56049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FDC02-4691-304A-B86B-B18DE1684F43}"/>
              </a:ext>
            </a:extLst>
          </p:cNvPr>
          <p:cNvSpPr txBox="1"/>
          <p:nvPr/>
        </p:nvSpPr>
        <p:spPr>
          <a:xfrm>
            <a:off x="1584563" y="1059969"/>
            <a:ext cx="114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72C35-E09D-AD48-8084-01D7F45B76F4}"/>
              </a:ext>
            </a:extLst>
          </p:cNvPr>
          <p:cNvSpPr txBox="1"/>
          <p:nvPr/>
        </p:nvSpPr>
        <p:spPr>
          <a:xfrm>
            <a:off x="9705416" y="967775"/>
            <a:ext cx="114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3B809-1806-0848-ADA1-05AE0C8C6B8A}"/>
              </a:ext>
            </a:extLst>
          </p:cNvPr>
          <p:cNvSpPr txBox="1"/>
          <p:nvPr/>
        </p:nvSpPr>
        <p:spPr>
          <a:xfrm>
            <a:off x="7396843" y="1027687"/>
            <a:ext cx="114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D4B997-DAD8-2442-971A-EA23F2654F9B}"/>
              </a:ext>
            </a:extLst>
          </p:cNvPr>
          <p:cNvSpPr txBox="1"/>
          <p:nvPr/>
        </p:nvSpPr>
        <p:spPr>
          <a:xfrm>
            <a:off x="5147284" y="1077054"/>
            <a:ext cx="114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A61FC-D3D8-FA40-A869-BAD979805933}"/>
              </a:ext>
            </a:extLst>
          </p:cNvPr>
          <p:cNvSpPr txBox="1"/>
          <p:nvPr/>
        </p:nvSpPr>
        <p:spPr>
          <a:xfrm>
            <a:off x="1679687" y="919965"/>
            <a:ext cx="954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главный экран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68842-CB28-934F-BFCA-FE882B786BDB}"/>
              </a:ext>
            </a:extLst>
          </p:cNvPr>
          <p:cNvSpPr txBox="1"/>
          <p:nvPr/>
        </p:nvSpPr>
        <p:spPr>
          <a:xfrm>
            <a:off x="5123845" y="938506"/>
            <a:ext cx="1302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экран уведомлений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7C58C-BCB3-954F-9312-D2E41D715A88}"/>
              </a:ext>
            </a:extLst>
          </p:cNvPr>
          <p:cNvSpPr txBox="1"/>
          <p:nvPr/>
        </p:nvSpPr>
        <p:spPr>
          <a:xfrm>
            <a:off x="7375145" y="890595"/>
            <a:ext cx="1302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подробности  погоды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87EF70-F2F7-2C4C-8B3C-E191E3BBD235}"/>
              </a:ext>
            </a:extLst>
          </p:cNvPr>
          <p:cNvSpPr txBox="1"/>
          <p:nvPr/>
        </p:nvSpPr>
        <p:spPr>
          <a:xfrm>
            <a:off x="9832464" y="852419"/>
            <a:ext cx="890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поиск города</a:t>
            </a:r>
          </a:p>
        </p:txBody>
      </p:sp>
      <p:pic>
        <p:nvPicPr>
          <p:cNvPr id="28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3D9FD7-7260-4D43-A7BF-1BB391F8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230" y="1522069"/>
            <a:ext cx="1716995" cy="37325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221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F219-609B-7D40-9C27-8F04DC4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запуске приложения должен отображаться экран 1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4F38B-0950-ED41-B35A-03D71DC9046C}"/>
              </a:ext>
            </a:extLst>
          </p:cNvPr>
          <p:cNvSpPr txBox="1"/>
          <p:nvPr/>
        </p:nvSpPr>
        <p:spPr>
          <a:xfrm>
            <a:off x="7662598" y="6153979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1</a:t>
            </a:r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22DDBE-5622-8A44-AB3B-8CA40D8E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86" y="671256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90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096C3-E82E-8842-AD1A-B2F6414B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" y="401434"/>
            <a:ext cx="4582504" cy="50906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нажатии на иконку уведомлений экране 1 появляется окно уведомлений как на экране 2. Его можно скрыть нажав вне окна</a:t>
            </a:r>
            <a:endParaRPr lang="en-US" sz="44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AAB940-7C85-E64D-A490-C8EDC51F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79278" y="643465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C79DC-5870-6E44-99B9-37428759D178}"/>
              </a:ext>
            </a:extLst>
          </p:cNvPr>
          <p:cNvSpPr txBox="1"/>
          <p:nvPr/>
        </p:nvSpPr>
        <p:spPr>
          <a:xfrm>
            <a:off x="9375636" y="6153977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6C0F1-6699-4243-AE04-E982E0C33AA3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1</a:t>
            </a:r>
          </a:p>
        </p:txBody>
      </p:sp>
      <p:pic>
        <p:nvPicPr>
          <p:cNvPr id="1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9AB5ED-ADA9-2E46-AF51-6B52D725C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24" y="631428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475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D0D83-0331-134D-9772-B8CDE62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42" y="1004821"/>
            <a:ext cx="4446163" cy="44502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/>
              <a:t>При нажатии на кнопку </a:t>
            </a:r>
            <a:r>
              <a:rPr lang="en-US" sz="3200" dirty="0"/>
              <a:t>“Forecast report”</a:t>
            </a:r>
            <a:r>
              <a:rPr lang="ru-RU" sz="3200" dirty="0"/>
              <a:t>на экране 1 происходит переход на экран 3. Обратный переход происходит по кнопке</a:t>
            </a:r>
            <a:r>
              <a:rPr lang="en-US" sz="3200" dirty="0"/>
              <a:t> “Back”</a:t>
            </a:r>
            <a:r>
              <a:rPr lang="ru-RU" sz="3200" dirty="0"/>
              <a:t> на экране 3</a:t>
            </a:r>
            <a:endParaRPr lang="en-US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958DAF-505B-E04B-8731-3B98662A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7158" y="643464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6C5AC6-5C85-F346-9D79-125EDF0C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2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F0235-9A55-C742-8720-DF0CDC1EE3E6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00B9E-41C5-7B44-9CC5-E9EB663BAC75}"/>
              </a:ext>
            </a:extLst>
          </p:cNvPr>
          <p:cNvSpPr txBox="1"/>
          <p:nvPr/>
        </p:nvSpPr>
        <p:spPr>
          <a:xfrm>
            <a:off x="9170022" y="6151411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3</a:t>
            </a:r>
          </a:p>
        </p:txBody>
      </p:sp>
    </p:spTree>
    <p:extLst>
      <p:ext uri="{BB962C8B-B14F-4D97-AF65-F5344CB8AC3E}">
        <p14:creationId xmlns:p14="http://schemas.microsoft.com/office/powerpoint/2010/main" val="156514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FB79AFD-AB63-D74F-9154-AFF32B47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8291" y="631428"/>
            <a:ext cx="24560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7CE9185-B208-7340-A837-D5807365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4" y="1104138"/>
            <a:ext cx="4296515" cy="59542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/>
              <a:t>При нажатии на кнопку с названием города на экране 1 происходит переход на экран 4. Обратный переход происходит по кнопке со стрелочкой на экране 4, а при введении названия города обновляются данные по погоде</a:t>
            </a:r>
            <a:endParaRPr lang="en-US" sz="2400" dirty="0"/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6DF9EB-336C-EF46-8DAC-C5E484CB4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2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FD8318-9747-1342-B43B-4193CD4A02AE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9E56C-9D5B-9442-BF18-D75114D4BA16}"/>
              </a:ext>
            </a:extLst>
          </p:cNvPr>
          <p:cNvSpPr txBox="1"/>
          <p:nvPr/>
        </p:nvSpPr>
        <p:spPr>
          <a:xfrm>
            <a:off x="913440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Экран 4</a:t>
            </a:r>
          </a:p>
        </p:txBody>
      </p:sp>
    </p:spTree>
    <p:extLst>
      <p:ext uri="{BB962C8B-B14F-4D97-AF65-F5344CB8AC3E}">
        <p14:creationId xmlns:p14="http://schemas.microsoft.com/office/powerpoint/2010/main" val="1285273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C6B3-E678-E145-9D42-75EF229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147</TotalTime>
  <Words>139</Words>
  <Application>Microsoft Macintosh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Приложение ”AccuWeather”</vt:lpstr>
      <vt:lpstr>Логика приложения</vt:lpstr>
      <vt:lpstr>Презентация PowerPoint</vt:lpstr>
      <vt:lpstr>При запуске приложения должен отображаться экран 1</vt:lpstr>
      <vt:lpstr>При нажатии на иконку уведомлений экране 1 появляется окно уведомлений как на экране 2. Его можно скрыть нажав вне окна</vt:lpstr>
      <vt:lpstr>При нажатии на кнопку “Forecast report”на экране 1 происходит переход на экран 3. Обратный переход происходит по кнопке “Back” на экране 3</vt:lpstr>
      <vt:lpstr>При нажатии на кнопку с названием города на экране 1 происходит переход на экран 4. Обратный переход происходит по кнопке со стрелочкой на экране 4, а при введении названия города обновляются данные по погоде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”AccuWeather”</dc:title>
  <dc:creator>Кузнецов Кирилл Александрович</dc:creator>
  <cp:lastModifiedBy>Кузнецов Кирилл Александрович</cp:lastModifiedBy>
  <cp:revision>5</cp:revision>
  <dcterms:created xsi:type="dcterms:W3CDTF">2021-02-17T07:24:45Z</dcterms:created>
  <dcterms:modified xsi:type="dcterms:W3CDTF">2021-02-17T09:52:03Z</dcterms:modified>
</cp:coreProperties>
</file>