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5" r:id="rId6"/>
    <p:sldId id="268" r:id="rId7"/>
    <p:sldId id="267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8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53BD-0583-E54F-A259-46F83F7F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”AccuWeather”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E4700-A33E-7440-B396-EF051FF6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97073"/>
            <a:ext cx="10572000" cy="960927"/>
          </a:xfrm>
        </p:spPr>
        <p:txBody>
          <a:bodyPr>
            <a:normAutofit/>
          </a:bodyPr>
          <a:lstStyle/>
          <a:p>
            <a:r>
              <a:rPr lang="ru-RU" dirty="0"/>
              <a:t>Собко София Александровна</a:t>
            </a:r>
          </a:p>
          <a:p>
            <a:r>
              <a:rPr lang="ru-RU" dirty="0"/>
              <a:t>Колледж </a:t>
            </a:r>
            <a:r>
              <a:rPr lang="ru-RU" b="1" dirty="0"/>
              <a:t>ГАПОУ КП №11</a:t>
            </a:r>
          </a:p>
        </p:txBody>
      </p:sp>
    </p:spTree>
    <p:extLst>
      <p:ext uri="{BB962C8B-B14F-4D97-AF65-F5344CB8AC3E}">
        <p14:creationId xmlns:p14="http://schemas.microsoft.com/office/powerpoint/2010/main" val="41728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18559-7245-E146-80AC-DD00539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</a:t>
            </a:r>
            <a:r>
              <a:rPr lang="ru-RU" sz="5400" dirty="0">
                <a:solidFill>
                  <a:schemeClr val="tx1"/>
                </a:solidFill>
              </a:rPr>
              <a:t>равнение макетов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13B144-CFC6-B842-8205-F26429CA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5" y="854617"/>
            <a:ext cx="1124510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214FC2-CD8F-1C48-9626-BC2D1E62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35" y="3669350"/>
            <a:ext cx="1080411" cy="23487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F76AEC-4D7E-E94D-A2DE-51D5A20C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223" y="3655881"/>
            <a:ext cx="1080411" cy="2336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>
            <a:extLst>
              <a:ext uri="{FF2B5EF4-FFF2-40B4-BE49-F238E27FC236}">
                <a16:creationId xmlns:a16="http://schemas.microsoft.com/office/drawing/2014/main" id="{2E3544B2-2501-F34B-A115-E6129A8F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50" y="3634111"/>
            <a:ext cx="1080411" cy="23615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4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0474555-5F30-AD41-A983-19A6221E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316" y="3614348"/>
            <a:ext cx="1080411" cy="23745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E0719-3F96-1E4F-A806-0E7EC7A199A7}"/>
              </a:ext>
            </a:extLst>
          </p:cNvPr>
          <p:cNvSpPr txBox="1"/>
          <p:nvPr/>
        </p:nvSpPr>
        <p:spPr>
          <a:xfrm>
            <a:off x="2374082" y="3407863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1</a:t>
            </a:r>
          </a:p>
        </p:txBody>
      </p:sp>
      <p:pic>
        <p:nvPicPr>
          <p:cNvPr id="16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3B7F12-4E7F-5541-859A-9779D4BEE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72" y="874254"/>
            <a:ext cx="1106661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7" name="Объект 4">
            <a:extLst>
              <a:ext uri="{FF2B5EF4-FFF2-40B4-BE49-F238E27FC236}">
                <a16:creationId xmlns:a16="http://schemas.microsoft.com/office/drawing/2014/main" id="{2161E241-6716-0E4A-9B43-0923787D3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776" y="867254"/>
            <a:ext cx="1106661" cy="23927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8" name="Объект 4">
            <a:extLst>
              <a:ext uri="{FF2B5EF4-FFF2-40B4-BE49-F238E27FC236}">
                <a16:creationId xmlns:a16="http://schemas.microsoft.com/office/drawing/2014/main" id="{BF3364F2-7211-3241-A514-EA807E5F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7129" y="830030"/>
            <a:ext cx="1118431" cy="2431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9455F8-9212-C14F-B7E8-621CEFC5A784}"/>
              </a:ext>
            </a:extLst>
          </p:cNvPr>
          <p:cNvSpPr txBox="1"/>
          <p:nvPr/>
        </p:nvSpPr>
        <p:spPr>
          <a:xfrm>
            <a:off x="2408907" y="631411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13E93-42D0-604F-A15B-7753508B0B78}"/>
              </a:ext>
            </a:extLst>
          </p:cNvPr>
          <p:cNvSpPr txBox="1"/>
          <p:nvPr/>
        </p:nvSpPr>
        <p:spPr>
          <a:xfrm>
            <a:off x="4804272" y="3425049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65346-598F-1040-AD32-B96141FFFEEE}"/>
              </a:ext>
            </a:extLst>
          </p:cNvPr>
          <p:cNvSpPr txBox="1"/>
          <p:nvPr/>
        </p:nvSpPr>
        <p:spPr>
          <a:xfrm>
            <a:off x="4791926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D155C-24B9-1F40-B2A7-3156209B9AA4}"/>
              </a:ext>
            </a:extLst>
          </p:cNvPr>
          <p:cNvSpPr txBox="1"/>
          <p:nvPr/>
        </p:nvSpPr>
        <p:spPr>
          <a:xfrm>
            <a:off x="6819575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348F7-7E71-CD49-8022-1C769463C148}"/>
              </a:ext>
            </a:extLst>
          </p:cNvPr>
          <p:cNvSpPr txBox="1"/>
          <p:nvPr/>
        </p:nvSpPr>
        <p:spPr>
          <a:xfrm>
            <a:off x="6785248" y="340786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CF8E9-EFF5-E74F-B678-5D9B84C28079}"/>
              </a:ext>
            </a:extLst>
          </p:cNvPr>
          <p:cNvSpPr txBox="1"/>
          <p:nvPr/>
        </p:nvSpPr>
        <p:spPr>
          <a:xfrm>
            <a:off x="8287720" y="64499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6E989-E0B8-3F48-80CA-E65FA6236E0E}"/>
              </a:ext>
            </a:extLst>
          </p:cNvPr>
          <p:cNvSpPr txBox="1"/>
          <p:nvPr/>
        </p:nvSpPr>
        <p:spPr>
          <a:xfrm>
            <a:off x="8270425" y="3438544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3B3595-12F1-AB4B-9D33-355EBF71AEC8}"/>
              </a:ext>
            </a:extLst>
          </p:cNvPr>
          <p:cNvCxnSpPr>
            <a:stCxn id="9" idx="2"/>
          </p:cNvCxnSpPr>
          <p:nvPr/>
        </p:nvCxnSpPr>
        <p:spPr>
          <a:xfrm flipH="1">
            <a:off x="3062239" y="6018070"/>
            <a:ext cx="2" cy="13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7E02766-32CD-C84D-AF4B-033DBDF1A452}"/>
              </a:ext>
            </a:extLst>
          </p:cNvPr>
          <p:cNvCxnSpPr>
            <a:cxnSpLocks/>
          </p:cNvCxnSpPr>
          <p:nvPr/>
        </p:nvCxnSpPr>
        <p:spPr>
          <a:xfrm>
            <a:off x="3062239" y="6152519"/>
            <a:ext cx="576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1B94DBD-EFD6-5541-91F4-0FE587307252}"/>
              </a:ext>
            </a:extLst>
          </p:cNvPr>
          <p:cNvCxnSpPr/>
          <p:nvPr/>
        </p:nvCxnSpPr>
        <p:spPr>
          <a:xfrm>
            <a:off x="3097064" y="3407863"/>
            <a:ext cx="5735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C504C96-9F4A-0446-9576-A6008F75B718}"/>
              </a:ext>
            </a:extLst>
          </p:cNvPr>
          <p:cNvCxnSpPr/>
          <p:nvPr/>
        </p:nvCxnSpPr>
        <p:spPr>
          <a:xfrm flipH="1">
            <a:off x="3097064" y="3292925"/>
            <a:ext cx="1" cy="11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A4C7753-94BB-2E44-9F4F-AB6D3CF6A356}"/>
              </a:ext>
            </a:extLst>
          </p:cNvPr>
          <p:cNvCxnSpPr>
            <a:cxnSpLocks/>
          </p:cNvCxnSpPr>
          <p:nvPr/>
        </p:nvCxnSpPr>
        <p:spPr>
          <a:xfrm flipV="1">
            <a:off x="7075107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258E493-D1EB-C447-81E8-F5BE7194296D}"/>
              </a:ext>
            </a:extLst>
          </p:cNvPr>
          <p:cNvCxnSpPr>
            <a:cxnSpLocks/>
          </p:cNvCxnSpPr>
          <p:nvPr/>
        </p:nvCxnSpPr>
        <p:spPr>
          <a:xfrm flipV="1">
            <a:off x="5363775" y="3292737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FB171A-7636-684B-9D6E-8F2A8CBDAD4F}"/>
              </a:ext>
            </a:extLst>
          </p:cNvPr>
          <p:cNvCxnSpPr>
            <a:cxnSpLocks/>
          </p:cNvCxnSpPr>
          <p:nvPr/>
        </p:nvCxnSpPr>
        <p:spPr>
          <a:xfrm flipV="1">
            <a:off x="8829245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04C14FD-CBAE-9F40-B9EC-F4FF6FE2F8E0}"/>
              </a:ext>
            </a:extLst>
          </p:cNvPr>
          <p:cNvCxnSpPr>
            <a:cxnSpLocks/>
          </p:cNvCxnSpPr>
          <p:nvPr/>
        </p:nvCxnSpPr>
        <p:spPr>
          <a:xfrm flipV="1">
            <a:off x="536932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9808EC9-AACE-3A45-93E9-6A303098F8AD}"/>
              </a:ext>
            </a:extLst>
          </p:cNvPr>
          <p:cNvCxnSpPr>
            <a:cxnSpLocks/>
          </p:cNvCxnSpPr>
          <p:nvPr/>
        </p:nvCxnSpPr>
        <p:spPr>
          <a:xfrm flipV="1">
            <a:off x="707510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A4A830E-D3FA-A648-A6DC-0AE616AAA975}"/>
              </a:ext>
            </a:extLst>
          </p:cNvPr>
          <p:cNvCxnSpPr>
            <a:cxnSpLocks/>
          </p:cNvCxnSpPr>
          <p:nvPr/>
        </p:nvCxnSpPr>
        <p:spPr>
          <a:xfrm flipV="1">
            <a:off x="8829245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3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F219-609B-7D40-9C27-8F04DC4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9" y="593451"/>
            <a:ext cx="4323719" cy="6600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Главная страница 1–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Главная страница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4F38B-0950-ED41-B35A-03D71DC9046C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22DDBE-5622-8A44-AB3B-8CA40D8E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1871BF-1CF0-1D4B-9065-835F9E40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29230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25215C-0B48-AA4D-864B-90D638B74C95}"/>
              </a:ext>
            </a:extLst>
          </p:cNvPr>
          <p:cNvSpPr txBox="1"/>
          <p:nvPr/>
        </p:nvSpPr>
        <p:spPr>
          <a:xfrm>
            <a:off x="8455842" y="5911076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0A2DEE-A6D1-A74F-A388-401EFD372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264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40C64-1342-5640-A7E3-4F85BFEF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79" y="932416"/>
            <a:ext cx="4374639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Оба экрана корректно отображают погодные данные с сервера</a:t>
            </a:r>
            <a:br>
              <a:rPr lang="ru-RU" sz="3200" dirty="0"/>
            </a:br>
            <a:r>
              <a:rPr lang="ru-RU" sz="3200" dirty="0"/>
              <a:t>Переходы реализованы согласно заданию</a:t>
            </a:r>
            <a:endParaRPr lang="en-US" sz="3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1ED202-FC7B-6645-943E-E7242D0C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0604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C11CB0-8DC8-674F-9651-C89FBAC6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F3CAA-003B-FE4E-AB35-C52DDC2B2361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C6D70-7E53-424B-A847-4E2E4F0B935D}"/>
              </a:ext>
            </a:extLst>
          </p:cNvPr>
          <p:cNvSpPr txBox="1"/>
          <p:nvPr/>
        </p:nvSpPr>
        <p:spPr>
          <a:xfrm>
            <a:off x="8590241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006C26-6104-9845-834F-ADB1EBB8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151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DC289-3FDD-7140-8F36-01DECF77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8" y="47053"/>
            <a:ext cx="4228433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Уведомления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Уведомления, при нажатии выделяются так же как на макетном экране</a:t>
            </a:r>
            <a:endParaRPr lang="en-US" sz="28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85A893-A66B-B44C-8FA7-228BC3ED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1124" y="582909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A9A0EE-6B16-C14F-9979-6C1FB1DC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01" y="631428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2BC13-92D7-8443-A884-219A15D64B08}"/>
              </a:ext>
            </a:extLst>
          </p:cNvPr>
          <p:cNvSpPr txBox="1"/>
          <p:nvPr/>
        </p:nvSpPr>
        <p:spPr>
          <a:xfrm>
            <a:off x="5780966" y="6074330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5F082-A487-204D-A482-177CC7A187A8}"/>
              </a:ext>
            </a:extLst>
          </p:cNvPr>
          <p:cNvSpPr txBox="1"/>
          <p:nvPr/>
        </p:nvSpPr>
        <p:spPr>
          <a:xfrm>
            <a:off x="9138954" y="6090425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2</a:t>
            </a:r>
          </a:p>
        </p:txBody>
      </p:sp>
    </p:spTree>
    <p:extLst>
      <p:ext uri="{BB962C8B-B14F-4D97-AF65-F5344CB8AC3E}">
        <p14:creationId xmlns:p14="http://schemas.microsoft.com/office/powerpoint/2010/main" val="265803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3486-FC31-1146-8E5D-EA61B13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27" y="553943"/>
            <a:ext cx="4204749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Карта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Карта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На экране Карта 2 по заданию реализована карта с определением текущего местоположения, создан </a:t>
            </a:r>
            <a:r>
              <a:rPr lang="ru-RU" sz="2800" dirty="0" err="1"/>
              <a:t>скролл</a:t>
            </a:r>
            <a:r>
              <a:rPr lang="ru-RU" sz="2800" dirty="0"/>
              <a:t> по недавним запросам и поиск городов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6C4A17-BD3A-2042-8EEA-88CE16B6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7878" y="631427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C55A09A-B8BB-C646-AEE9-0D28C000C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21" y="631428"/>
            <a:ext cx="245604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B9470-95D6-9043-842F-9B694375FC9C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79B96-B74C-C64C-9A93-D8D2BC561A56}"/>
              </a:ext>
            </a:extLst>
          </p:cNvPr>
          <p:cNvSpPr txBox="1"/>
          <p:nvPr/>
        </p:nvSpPr>
        <p:spPr>
          <a:xfrm>
            <a:off x="9564236" y="616847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2</a:t>
            </a:r>
          </a:p>
        </p:txBody>
      </p:sp>
    </p:spTree>
    <p:extLst>
      <p:ext uri="{BB962C8B-B14F-4D97-AF65-F5344CB8AC3E}">
        <p14:creationId xmlns:p14="http://schemas.microsoft.com/office/powerpoint/2010/main" val="282144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D217C-A293-F444-827C-7509E2C6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1" y="304485"/>
            <a:ext cx="4116542" cy="4241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/>
              <a:t>Подробности 1 – это экран из задания</a:t>
            </a:r>
            <a:br>
              <a:rPr lang="ru-RU" sz="2200" dirty="0"/>
            </a:br>
            <a:br>
              <a:rPr lang="ru-RU" sz="2200"/>
            </a:br>
            <a:r>
              <a:rPr lang="ru-RU" sz="2200"/>
              <a:t>Подробности </a:t>
            </a:r>
            <a:r>
              <a:rPr lang="ru-RU" sz="2200" dirty="0"/>
              <a:t>2 – это экран созданный мною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На экране Подробности 2 по заданию реализован </a:t>
            </a:r>
            <a:r>
              <a:rPr lang="ru-RU" sz="2200" dirty="0" err="1"/>
              <a:t>скролл</a:t>
            </a:r>
            <a:r>
              <a:rPr lang="ru-RU" sz="2200" dirty="0"/>
              <a:t> отображающий погоду на 2 дня вперед и погода на сегодняшний день по часам от 15:00 до 19:00</a:t>
            </a:r>
            <a:endParaRPr lang="en-US" sz="2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7230A1-3B82-F24B-A94F-93CA41E68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373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>
            <a:extLst>
              <a:ext uri="{FF2B5EF4-FFF2-40B4-BE49-F238E27FC236}">
                <a16:creationId xmlns:a16="http://schemas.microsoft.com/office/drawing/2014/main" id="{03B73561-1BAB-6647-B5B6-6AB81BDC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56" y="628098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6DE74B-D70F-5C43-BD33-150AFE32BC7F}"/>
              </a:ext>
            </a:extLst>
          </p:cNvPr>
          <p:cNvSpPr txBox="1"/>
          <p:nvPr/>
        </p:nvSpPr>
        <p:spPr>
          <a:xfrm>
            <a:off x="5834956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18DD8-1A4F-A44D-91C2-B0C2F8A7517D}"/>
              </a:ext>
            </a:extLst>
          </p:cNvPr>
          <p:cNvSpPr txBox="1"/>
          <p:nvPr/>
        </p:nvSpPr>
        <p:spPr>
          <a:xfrm>
            <a:off x="9213734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2</a:t>
            </a:r>
          </a:p>
        </p:txBody>
      </p:sp>
    </p:spTree>
    <p:extLst>
      <p:ext uri="{BB962C8B-B14F-4D97-AF65-F5344CB8AC3E}">
        <p14:creationId xmlns:p14="http://schemas.microsoft.com/office/powerpoint/2010/main" val="216314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C6B3-E678-E145-9D42-75EF229D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7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217</TotalTime>
  <Words>250</Words>
  <Application>Microsoft Macintosh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Приложение ”AccuWeather”</vt:lpstr>
      <vt:lpstr>Cравнение макетов</vt:lpstr>
      <vt:lpstr>Презентация PowerPoint</vt:lpstr>
      <vt:lpstr>Главная страница 1– это экран из задания  Главная страница 2 – это экран созданный мною  Есть визуальные различия в размерах шрифтов и картинок, это произошло из-за особенности макета</vt:lpstr>
      <vt:lpstr>Оба экрана корректно отображают погодные данные с сервера Переходы реализованы согласно заданию</vt:lpstr>
      <vt:lpstr>Уведомления 1 – это экран из задания  Уведомления 2 – это экран созданный мною  Есть визуальные различия в размерах шрифтов и картинок, это произошло из-за особенности макета  Уведомления, при нажатии выделяются так же как на макетном экране</vt:lpstr>
      <vt:lpstr>Карта 1 – это экран из задания  Карта 2 – это экран созданный мною  На экране Карта 2 по заданию реализована карта с определением текущего местоположения, создан скролл по недавним запросам и поиск городов</vt:lpstr>
      <vt:lpstr>Подробности 1 – это экран из задания  Подробности 2 – это экран созданный мною  Есть визуальные различия в размерах шрифтов и картинок, это произошло из-за особенности макета  На экране Подробности 2 по заданию реализован скролл отображающий погоду на 2 дня вперед и погода на сегодняшний день по часам от 15:00 до 19:00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”AccuWeather”</dc:title>
  <dc:creator>Кузнецов Кирилл Александрович</dc:creator>
  <cp:lastModifiedBy>Кузнецов Кирилл Александрович</cp:lastModifiedBy>
  <cp:revision>11</cp:revision>
  <dcterms:created xsi:type="dcterms:W3CDTF">2021-02-17T07:24:45Z</dcterms:created>
  <dcterms:modified xsi:type="dcterms:W3CDTF">2021-02-18T10:26:31Z</dcterms:modified>
</cp:coreProperties>
</file>