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1" r:id="rId7"/>
    <p:sldId id="27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99465-E3E3-2D4A-B6E5-EBE760C9F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7" y="1322688"/>
            <a:ext cx="12269820" cy="2971051"/>
          </a:xfrm>
        </p:spPr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</a:t>
            </a:r>
            <a:r>
              <a:rPr lang="en-US" dirty="0" err="1"/>
              <a:t>CoolMedicine</a:t>
            </a:r>
            <a:r>
              <a:rPr lang="en-US" dirty="0"/>
              <a:t>”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A475C-8C38-E640-8830-6316FF34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27" y="6253613"/>
            <a:ext cx="10572000" cy="434974"/>
          </a:xfrm>
        </p:spPr>
        <p:txBody>
          <a:bodyPr/>
          <a:lstStyle/>
          <a:p>
            <a:r>
              <a:rPr lang="ru-RU" dirty="0"/>
              <a:t>Разработчик</a:t>
            </a:r>
            <a:r>
              <a:rPr lang="en-US" dirty="0"/>
              <a:t>:</a:t>
            </a:r>
            <a:r>
              <a:rPr lang="ru-RU" dirty="0"/>
              <a:t> Собко София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415659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78F026-6DE9-0C4B-BCDC-C8F73CA4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2" y="2444334"/>
            <a:ext cx="1710201" cy="36924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5F2439-B771-0041-8804-E1A5B443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10" y="2415542"/>
            <a:ext cx="1707033" cy="3680301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00C3E7-566F-DF4C-8ED6-A8DCBD10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49" y="2432111"/>
            <a:ext cx="1703417" cy="368813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C3FF3C-42AA-134B-A926-D877A155E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988" y="2415542"/>
            <a:ext cx="1707033" cy="368813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9F8CA53-368A-4340-A2AC-2F4D94145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877" y="2415542"/>
            <a:ext cx="1710201" cy="372127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0A4EEAF-7E7A-F14A-AB88-ACA404B3208E}"/>
              </a:ext>
            </a:extLst>
          </p:cNvPr>
          <p:cNvSpPr txBox="1"/>
          <p:nvPr/>
        </p:nvSpPr>
        <p:spPr>
          <a:xfrm>
            <a:off x="835632" y="6226146"/>
            <a:ext cx="17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LaunchScreen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9ACAD3-2174-7A4E-B04A-E56989C62BBE}"/>
              </a:ext>
            </a:extLst>
          </p:cNvPr>
          <p:cNvSpPr txBox="1"/>
          <p:nvPr/>
        </p:nvSpPr>
        <p:spPr>
          <a:xfrm>
            <a:off x="2937372" y="6224709"/>
            <a:ext cx="18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SplashScreen-1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8662DF-8D98-A340-A9F2-86551140362C}"/>
              </a:ext>
            </a:extLst>
          </p:cNvPr>
          <p:cNvSpPr txBox="1"/>
          <p:nvPr/>
        </p:nvSpPr>
        <p:spPr>
          <a:xfrm>
            <a:off x="5146341" y="6224709"/>
            <a:ext cx="18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72F7E3-8EEF-5B4A-AFDB-3F4FF7A4920D}"/>
              </a:ext>
            </a:extLst>
          </p:cNvPr>
          <p:cNvSpPr txBox="1"/>
          <p:nvPr/>
        </p:nvSpPr>
        <p:spPr>
          <a:xfrm>
            <a:off x="9614656" y="6224809"/>
            <a:ext cx="163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Регистрация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F3DF0C-C00F-4C45-BC9A-1FF9AABDE634}"/>
              </a:ext>
            </a:extLst>
          </p:cNvPr>
          <p:cNvSpPr txBox="1"/>
          <p:nvPr/>
        </p:nvSpPr>
        <p:spPr>
          <a:xfrm>
            <a:off x="7458366" y="6224709"/>
            <a:ext cx="17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5F2439-B771-0041-8804-E1A5B443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10" y="2415542"/>
            <a:ext cx="1707033" cy="368030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C3FF3C-42AA-134B-A926-D877A155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88" y="2415542"/>
            <a:ext cx="1707033" cy="368813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0A4EEAF-7E7A-F14A-AB88-ACA404B3208E}"/>
              </a:ext>
            </a:extLst>
          </p:cNvPr>
          <p:cNvSpPr txBox="1"/>
          <p:nvPr/>
        </p:nvSpPr>
        <p:spPr>
          <a:xfrm>
            <a:off x="715741" y="6224709"/>
            <a:ext cx="193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9ACAD3-2174-7A4E-B04A-E56989C62BBE}"/>
              </a:ext>
            </a:extLst>
          </p:cNvPr>
          <p:cNvSpPr txBox="1"/>
          <p:nvPr/>
        </p:nvSpPr>
        <p:spPr>
          <a:xfrm>
            <a:off x="3223639" y="6229687"/>
            <a:ext cx="129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Профиль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8662DF-8D98-A340-A9F2-86551140362C}"/>
              </a:ext>
            </a:extLst>
          </p:cNvPr>
          <p:cNvSpPr txBox="1"/>
          <p:nvPr/>
        </p:nvSpPr>
        <p:spPr>
          <a:xfrm>
            <a:off x="5585546" y="6229687"/>
            <a:ext cx="101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Услуги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72F7E3-8EEF-5B4A-AFDB-3F4FF7A4920D}"/>
              </a:ext>
            </a:extLst>
          </p:cNvPr>
          <p:cNvSpPr txBox="1"/>
          <p:nvPr/>
        </p:nvSpPr>
        <p:spPr>
          <a:xfrm>
            <a:off x="10038561" y="6224709"/>
            <a:ext cx="9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Плеер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F3DF0C-C00F-4C45-BC9A-1FF9AABDE634}"/>
              </a:ext>
            </a:extLst>
          </p:cNvPr>
          <p:cNvSpPr txBox="1"/>
          <p:nvPr/>
        </p:nvSpPr>
        <p:spPr>
          <a:xfrm>
            <a:off x="7390111" y="6224709"/>
            <a:ext cx="178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Подробности              услуги</a:t>
            </a:r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EF8BE56-E710-B143-926A-48A64F67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1" y="2459944"/>
            <a:ext cx="1706448" cy="3686867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40C6BB-753D-FC4B-9251-F9F8756E5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36" y="2407711"/>
            <a:ext cx="1714981" cy="3688132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142C072-24B1-354A-B90C-AAA7B4C00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014" y="2407711"/>
            <a:ext cx="1703417" cy="3683064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екст, электроника, iPod&#10;&#10;Автоматически созданное описание">
            <a:extLst>
              <a:ext uri="{FF2B5EF4-FFF2-40B4-BE49-F238E27FC236}">
                <a16:creationId xmlns:a16="http://schemas.microsoft.com/office/drawing/2014/main" id="{0A0211D1-DBEB-D444-8E71-369436EBD1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766" y="2430743"/>
            <a:ext cx="1716353" cy="369247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1277D28-17CF-6F47-8D60-B5FF00D0E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464" y="2459944"/>
            <a:ext cx="1694001" cy="36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7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A4EEAF-7E7A-F14A-AB88-ACA404B3208E}"/>
              </a:ext>
            </a:extLst>
          </p:cNvPr>
          <p:cNvSpPr txBox="1"/>
          <p:nvPr/>
        </p:nvSpPr>
        <p:spPr>
          <a:xfrm>
            <a:off x="1958247" y="6224709"/>
            <a:ext cx="11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История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9ACAD3-2174-7A4E-B04A-E56989C62BBE}"/>
              </a:ext>
            </a:extLst>
          </p:cNvPr>
          <p:cNvSpPr txBox="1"/>
          <p:nvPr/>
        </p:nvSpPr>
        <p:spPr>
          <a:xfrm>
            <a:off x="4242859" y="6224709"/>
            <a:ext cx="13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История-2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8662DF-8D98-A340-A9F2-86551140362C}"/>
              </a:ext>
            </a:extLst>
          </p:cNvPr>
          <p:cNvSpPr txBox="1"/>
          <p:nvPr/>
        </p:nvSpPr>
        <p:spPr>
          <a:xfrm>
            <a:off x="6874256" y="6224709"/>
            <a:ext cx="89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72F7E3-8EEF-5B4A-AFDB-3F4FF7A4920D}"/>
              </a:ext>
            </a:extLst>
          </p:cNvPr>
          <p:cNvSpPr txBox="1"/>
          <p:nvPr/>
        </p:nvSpPr>
        <p:spPr>
          <a:xfrm>
            <a:off x="8805836" y="6224709"/>
            <a:ext cx="17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Оповещение</a:t>
            </a:r>
            <a:endParaRPr lang="en-US" dirty="0"/>
          </a:p>
        </p:txBody>
      </p:sp>
      <p:pic>
        <p:nvPicPr>
          <p:cNvPr id="24" name="Рисунок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CAD42B-C6B0-3742-B176-1708B942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20" y="2348107"/>
            <a:ext cx="1711512" cy="3655452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0C3731-1782-9946-BBEB-DCAA1307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05" y="2348107"/>
            <a:ext cx="1706448" cy="371152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8C1C4CE-82FF-2F4F-BE76-7EBF4BA94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850" y="2344729"/>
            <a:ext cx="1694001" cy="371827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90AC305-454F-8E43-A5E7-5F0CA0557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452" y="2341887"/>
            <a:ext cx="1687678" cy="370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6A816D-1E74-084B-9C72-8B0DD131C60E}"/>
              </a:ext>
            </a:extLst>
          </p:cNvPr>
          <p:cNvSpPr txBox="1"/>
          <p:nvPr/>
        </p:nvSpPr>
        <p:spPr>
          <a:xfrm>
            <a:off x="10038561" y="6224709"/>
            <a:ext cx="9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Плеер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2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A4EEAF-7E7A-F14A-AB88-ACA404B3208E}"/>
              </a:ext>
            </a:extLst>
          </p:cNvPr>
          <p:cNvSpPr txBox="1"/>
          <p:nvPr/>
        </p:nvSpPr>
        <p:spPr>
          <a:xfrm>
            <a:off x="1822370" y="6086209"/>
            <a:ext cx="142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Запись на приём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9ACAD3-2174-7A4E-B04A-E56989C62BBE}"/>
              </a:ext>
            </a:extLst>
          </p:cNvPr>
          <p:cNvSpPr txBox="1"/>
          <p:nvPr/>
        </p:nvSpPr>
        <p:spPr>
          <a:xfrm>
            <a:off x="3919200" y="6086209"/>
            <a:ext cx="201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 специализации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8662DF-8D98-A340-A9F2-86551140362C}"/>
              </a:ext>
            </a:extLst>
          </p:cNvPr>
          <p:cNvSpPr txBox="1"/>
          <p:nvPr/>
        </p:nvSpPr>
        <p:spPr>
          <a:xfrm>
            <a:off x="6670690" y="6086208"/>
            <a:ext cx="127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 времени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72F7E3-8EEF-5B4A-AFDB-3F4FF7A4920D}"/>
              </a:ext>
            </a:extLst>
          </p:cNvPr>
          <p:cNvSpPr txBox="1"/>
          <p:nvPr/>
        </p:nvSpPr>
        <p:spPr>
          <a:xfrm>
            <a:off x="8801623" y="6224707"/>
            <a:ext cx="17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Подробности</a:t>
            </a:r>
            <a:endParaRPr lang="en-US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8C1C4CE-82FF-2F4F-BE76-7EBF4BA9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850" y="2344729"/>
            <a:ext cx="1694001" cy="371827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A4F13C2-8A44-CA46-AD98-55F1D956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05" y="2345428"/>
            <a:ext cx="1706448" cy="370085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D49DA5E-3ADB-594F-8583-823E1720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424" y="2341887"/>
            <a:ext cx="1702427" cy="372606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648982E-AE5B-9240-A26B-412AB8360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125" y="2351618"/>
            <a:ext cx="1678810" cy="368493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BF614DC-F556-D747-9D41-1EF602797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920" y="2347835"/>
            <a:ext cx="1692838" cy="36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 err="1"/>
              <a:t>AppleWatch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04287-748F-0B4D-B20A-EC3ECB2DFEB1}"/>
              </a:ext>
            </a:extLst>
          </p:cNvPr>
          <p:cNvSpPr txBox="1"/>
          <p:nvPr/>
        </p:nvSpPr>
        <p:spPr>
          <a:xfrm>
            <a:off x="1114145" y="5881456"/>
            <a:ext cx="254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63E4-587B-7F43-ACD2-DAB5B2C10310}"/>
              </a:ext>
            </a:extLst>
          </p:cNvPr>
          <p:cNvSpPr txBox="1"/>
          <p:nvPr/>
        </p:nvSpPr>
        <p:spPr>
          <a:xfrm>
            <a:off x="3902806" y="5881456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63BB0-1B5F-3646-A992-22C9A7D0B886}"/>
              </a:ext>
            </a:extLst>
          </p:cNvPr>
          <p:cNvSpPr txBox="1"/>
          <p:nvPr/>
        </p:nvSpPr>
        <p:spPr>
          <a:xfrm>
            <a:off x="6357526" y="5881456"/>
            <a:ext cx="190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записи на приём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1C89C-99C4-3C49-B96F-E8D47DA24E3B}"/>
              </a:ext>
            </a:extLst>
          </p:cNvPr>
          <p:cNvSpPr txBox="1"/>
          <p:nvPr/>
        </p:nvSpPr>
        <p:spPr>
          <a:xfrm>
            <a:off x="8872444" y="5881456"/>
            <a:ext cx="19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Подробности</a:t>
            </a:r>
          </a:p>
        </p:txBody>
      </p:sp>
      <p:pic>
        <p:nvPicPr>
          <p:cNvPr id="25" name="Рисунок 2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4315E59-50AD-E64F-8A77-203B677C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94" y="2678222"/>
            <a:ext cx="1906294" cy="3064734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DB307A7-402C-E748-A9DD-7F72C317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97" y="3128193"/>
            <a:ext cx="1906294" cy="2614763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5B16E9F7-9FB1-E84F-8631-8CF467EB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444" y="3053725"/>
            <a:ext cx="1907308" cy="2689231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FEE3BEA-4BA4-934F-84AB-68AFB7F09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791" y="3447878"/>
            <a:ext cx="1906294" cy="22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7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 err="1"/>
              <a:t>AppleWatch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63E4-587B-7F43-ACD2-DAB5B2C10310}"/>
              </a:ext>
            </a:extLst>
          </p:cNvPr>
          <p:cNvSpPr txBox="1"/>
          <p:nvPr/>
        </p:nvSpPr>
        <p:spPr>
          <a:xfrm>
            <a:off x="3960557" y="6170688"/>
            <a:ext cx="128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Профиль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63BB0-1B5F-3646-A992-22C9A7D0B886}"/>
              </a:ext>
            </a:extLst>
          </p:cNvPr>
          <p:cNvSpPr txBox="1"/>
          <p:nvPr/>
        </p:nvSpPr>
        <p:spPr>
          <a:xfrm>
            <a:off x="7304846" y="6170688"/>
            <a:ext cx="87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93BF1A-FF4F-4A4A-89DB-B4C51B17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2" y="3574407"/>
            <a:ext cx="1907308" cy="23107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305294D7-8472-8D43-9B22-6D65CB22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72" y="2408570"/>
            <a:ext cx="1906294" cy="34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TVOS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FE128-E241-DA4A-BCA7-8DC8592B07F2}"/>
              </a:ext>
            </a:extLst>
          </p:cNvPr>
          <p:cNvSpPr txBox="1"/>
          <p:nvPr/>
        </p:nvSpPr>
        <p:spPr>
          <a:xfrm>
            <a:off x="1770545" y="5779697"/>
            <a:ext cx="2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E0A70-4580-D442-8C3D-86D7CC73F0BD}"/>
              </a:ext>
            </a:extLst>
          </p:cNvPr>
          <p:cNvSpPr txBox="1"/>
          <p:nvPr/>
        </p:nvSpPr>
        <p:spPr>
          <a:xfrm>
            <a:off x="7760625" y="5774821"/>
            <a:ext cx="2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распределения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2A092A-BAC7-5041-8928-3A9BD5AE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8" y="2859534"/>
            <a:ext cx="4783462" cy="27093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3187DB-3DF1-E046-A48B-ED992B07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17" y="2859534"/>
            <a:ext cx="4816681" cy="27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522</TotalTime>
  <Words>71</Words>
  <Application>Microsoft Macintosh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Приложение ”CoolMedicine”  </vt:lpstr>
      <vt:lpstr>Приложение на iPhone</vt:lpstr>
      <vt:lpstr>Приложение на iPhone</vt:lpstr>
      <vt:lpstr>Приложение на iPhone</vt:lpstr>
      <vt:lpstr>Приложение на iPhone</vt:lpstr>
      <vt:lpstr>Приложение на AppleWatch</vt:lpstr>
      <vt:lpstr>Приложение на AppleWatch</vt:lpstr>
      <vt:lpstr>Приложение на TVOS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”FoodApp”  Компонент  “AwesomeNavigator”</dc:title>
  <dc:creator>Microsoft Office User</dc:creator>
  <cp:lastModifiedBy>Кузнецов Кирилл Александрович</cp:lastModifiedBy>
  <cp:revision>18</cp:revision>
  <dcterms:created xsi:type="dcterms:W3CDTF">2021-03-31T12:55:04Z</dcterms:created>
  <dcterms:modified xsi:type="dcterms:W3CDTF">2021-05-11T09:29:07Z</dcterms:modified>
</cp:coreProperties>
</file>