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4" r:id="rId4"/>
    <p:sldId id="257" r:id="rId5"/>
    <p:sldId id="259" r:id="rId6"/>
    <p:sldId id="263" r:id="rId7"/>
    <p:sldId id="265" r:id="rId8"/>
    <p:sldId id="264" r:id="rId9"/>
    <p:sldId id="266" r:id="rId10"/>
    <p:sldId id="269" r:id="rId11"/>
    <p:sldId id="267" r:id="rId12"/>
    <p:sldId id="270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6"/>
    <p:restoredTop sz="96327"/>
  </p:normalViewPr>
  <p:slideViewPr>
    <p:cSldViewPr snapToGrid="0" snapToObjects="1">
      <p:cViewPr varScale="1">
        <p:scale>
          <a:sx n="211" d="100"/>
          <a:sy n="211" d="100"/>
        </p:scale>
        <p:origin x="1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2/16/21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F956C1-6BCA-E449-88C5-C78D009D5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Приложение </a:t>
            </a:r>
            <a:r>
              <a:rPr lang="en-US" dirty="0"/>
              <a:t>“Di”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D34C0-D5C0-A84A-AADD-4CC2475DBA37}"/>
              </a:ext>
            </a:extLst>
          </p:cNvPr>
          <p:cNvSpPr txBox="1"/>
          <p:nvPr/>
        </p:nvSpPr>
        <p:spPr>
          <a:xfrm>
            <a:off x="357282" y="5982962"/>
            <a:ext cx="497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Собко София Александровна</a:t>
            </a:r>
          </a:p>
          <a:p>
            <a:r>
              <a:rPr lang="ru-RU" dirty="0"/>
              <a:t>Колледж </a:t>
            </a:r>
            <a:r>
              <a:rPr lang="ru-RU" b="1" dirty="0"/>
              <a:t>ГАПОУ КП №11</a:t>
            </a:r>
          </a:p>
        </p:txBody>
      </p:sp>
    </p:spTree>
    <p:extLst>
      <p:ext uri="{BB962C8B-B14F-4D97-AF65-F5344CB8AC3E}">
        <p14:creationId xmlns:p14="http://schemas.microsoft.com/office/powerpoint/2010/main" val="2370833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255" y="1402527"/>
            <a:ext cx="3947491" cy="424113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выборе какого-либо</a:t>
            </a:r>
            <a:r>
              <a:rPr lang="en-US" sz="4400" dirty="0"/>
              <a:t>”topic”</a:t>
            </a:r>
            <a:r>
              <a:rPr lang="ru-RU" sz="4400" dirty="0"/>
              <a:t> на экране 5 происходит переход на экран 6</a:t>
            </a:r>
            <a:br>
              <a:rPr lang="ru-RU" sz="4400" dirty="0"/>
            </a:br>
            <a:endParaRPr lang="en-US" sz="4400" dirty="0"/>
          </a:p>
        </p:txBody>
      </p:sp>
      <p:pic>
        <p:nvPicPr>
          <p:cNvPr id="13" name="Объект 6">
            <a:extLst>
              <a:ext uri="{FF2B5EF4-FFF2-40B4-BE49-F238E27FC236}">
                <a16:creationId xmlns:a16="http://schemas.microsoft.com/office/drawing/2014/main" id="{1D8080EA-E1B9-BF4A-A1F3-59B8389C2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714" y="192072"/>
            <a:ext cx="2582324" cy="5706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71F50736-1D2E-1246-81D3-1E632E4208E1}"/>
              </a:ext>
            </a:extLst>
          </p:cNvPr>
          <p:cNvSpPr txBox="1">
            <a:spLocks/>
          </p:cNvSpPr>
          <p:nvPr/>
        </p:nvSpPr>
        <p:spPr>
          <a:xfrm>
            <a:off x="4737896" y="6086675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5</a:t>
            </a:r>
          </a:p>
        </p:txBody>
      </p:sp>
      <p:pic>
        <p:nvPicPr>
          <p:cNvPr id="17" name="Объект 4">
            <a:extLst>
              <a:ext uri="{FF2B5EF4-FFF2-40B4-BE49-F238E27FC236}">
                <a16:creationId xmlns:a16="http://schemas.microsoft.com/office/drawing/2014/main" id="{51E77BBA-6AC8-4B48-B46A-01D2797F81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872390" y="192072"/>
            <a:ext cx="2670892" cy="57438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7A15953-5540-FB40-90C6-F265478334F8}"/>
              </a:ext>
            </a:extLst>
          </p:cNvPr>
          <p:cNvSpPr txBox="1">
            <a:spLocks/>
          </p:cNvSpPr>
          <p:nvPr/>
        </p:nvSpPr>
        <p:spPr>
          <a:xfrm>
            <a:off x="8303134" y="6086674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</p:spTree>
    <p:extLst>
      <p:ext uri="{BB962C8B-B14F-4D97-AF65-F5344CB8AC3E}">
        <p14:creationId xmlns:p14="http://schemas.microsoft.com/office/powerpoint/2010/main" val="7191421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94" y="1618735"/>
            <a:ext cx="4053016" cy="36205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На экране 6 пользователь выбирает</a:t>
            </a:r>
            <a:br>
              <a:rPr lang="ru-RU" sz="4400" dirty="0"/>
            </a:br>
            <a:r>
              <a:rPr lang="ru-RU" sz="4400" dirty="0"/>
              <a:t>время занятий</a:t>
            </a:r>
            <a:endParaRPr lang="en-US" sz="4400" dirty="0"/>
          </a:p>
        </p:txBody>
      </p:sp>
      <p:pic>
        <p:nvPicPr>
          <p:cNvPr id="7" name="Объект 4">
            <a:extLst>
              <a:ext uri="{FF2B5EF4-FFF2-40B4-BE49-F238E27FC236}">
                <a16:creationId xmlns:a16="http://schemas.microsoft.com/office/drawing/2014/main" id="{1656A9A5-E193-6E4E-ADFC-6DB3808B5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866" y="84783"/>
            <a:ext cx="2670892" cy="57438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13365C5-6ED9-E840-BA38-5436FE8860D0}"/>
              </a:ext>
            </a:extLst>
          </p:cNvPr>
          <p:cNvSpPr txBox="1">
            <a:spLocks/>
          </p:cNvSpPr>
          <p:nvPr/>
        </p:nvSpPr>
        <p:spPr>
          <a:xfrm>
            <a:off x="6796332" y="6041361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</p:spTree>
    <p:extLst>
      <p:ext uri="{BB962C8B-B14F-4D97-AF65-F5344CB8AC3E}">
        <p14:creationId xmlns:p14="http://schemas.microsoft.com/office/powerpoint/2010/main" val="419880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3AA62-A2DD-D844-9F63-4794A461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04" y="486915"/>
            <a:ext cx="4506767" cy="6441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3700" dirty="0"/>
              <a:t>При нажатии на кнопку </a:t>
            </a:r>
            <a:r>
              <a:rPr lang="en-US" sz="3700" dirty="0"/>
              <a:t>“SAVE”</a:t>
            </a:r>
            <a:r>
              <a:rPr lang="ru-RU" sz="3700" dirty="0"/>
              <a:t> или </a:t>
            </a:r>
            <a:r>
              <a:rPr lang="en-US" sz="3700" dirty="0"/>
              <a:t>”NO THANKS” </a:t>
            </a:r>
            <a:r>
              <a:rPr lang="ru-RU" sz="3700" dirty="0"/>
              <a:t>происходит переход на экран 7 и сохраняются данные, если была нажата кнопка </a:t>
            </a:r>
            <a:r>
              <a:rPr lang="en-US" sz="3700" dirty="0"/>
              <a:t>“SAVE”</a:t>
            </a:r>
            <a:r>
              <a:rPr lang="ru-RU" sz="3700" dirty="0"/>
              <a:t> </a:t>
            </a:r>
            <a:br>
              <a:rPr lang="en-US" sz="3700" dirty="0"/>
            </a:br>
            <a:endParaRPr lang="en-US" sz="37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2E0A71-65B8-B34E-AFC7-F8CCDB7F1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1265" y="575502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C11AFC88-F294-4148-92B3-290C75059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51" y="631428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239AACA-6ABC-CB4B-9F6C-8B1C95794288}"/>
              </a:ext>
            </a:extLst>
          </p:cNvPr>
          <p:cNvSpPr txBox="1">
            <a:spLocks/>
          </p:cNvSpPr>
          <p:nvPr/>
        </p:nvSpPr>
        <p:spPr>
          <a:xfrm>
            <a:off x="4643165" y="6035612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6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631B068A-F299-744C-B9EF-248309A6DC92}"/>
              </a:ext>
            </a:extLst>
          </p:cNvPr>
          <p:cNvSpPr txBox="1">
            <a:spLocks/>
          </p:cNvSpPr>
          <p:nvPr/>
        </p:nvSpPr>
        <p:spPr>
          <a:xfrm>
            <a:off x="8519837" y="6051763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7</a:t>
            </a:r>
          </a:p>
        </p:txBody>
      </p:sp>
    </p:spTree>
    <p:extLst>
      <p:ext uri="{BB962C8B-B14F-4D97-AF65-F5344CB8AC3E}">
        <p14:creationId xmlns:p14="http://schemas.microsoft.com/office/powerpoint/2010/main" val="324207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F8B49-CA12-F446-B467-C332F76BB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565" y="629069"/>
            <a:ext cx="4637004" cy="58980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3000" dirty="0"/>
              <a:t>На экране 7</a:t>
            </a:r>
            <a:br>
              <a:rPr lang="ru-RU" sz="3000" dirty="0"/>
            </a:br>
            <a:r>
              <a:rPr lang="ru-RU" sz="3000" dirty="0"/>
              <a:t>под заголовком </a:t>
            </a:r>
            <a:r>
              <a:rPr lang="en-US" sz="3000" dirty="0"/>
              <a:t>“Recommended for you”</a:t>
            </a:r>
            <a:r>
              <a:rPr lang="ru-RU" sz="3000" dirty="0"/>
              <a:t> демонстрируются выбранные </a:t>
            </a:r>
            <a:r>
              <a:rPr lang="en-US" sz="3000" dirty="0"/>
              <a:t>“topic”</a:t>
            </a:r>
            <a:r>
              <a:rPr lang="ru-RU" sz="3000" dirty="0"/>
              <a:t>на экране 5. Их можно добавить при нажатии на кнопку </a:t>
            </a:r>
            <a:r>
              <a:rPr lang="en-US" sz="3000" dirty="0"/>
              <a:t>“START”</a:t>
            </a:r>
            <a:r>
              <a:rPr lang="ru-RU" sz="3000" dirty="0"/>
              <a:t>(заново открывается экран 5)</a:t>
            </a:r>
            <a:endParaRPr lang="en-US" sz="3000" dirty="0"/>
          </a:p>
        </p:txBody>
      </p:sp>
      <p:pic>
        <p:nvPicPr>
          <p:cNvPr id="8" name="Объект 4">
            <a:extLst>
              <a:ext uri="{FF2B5EF4-FFF2-40B4-BE49-F238E27FC236}">
                <a16:creationId xmlns:a16="http://schemas.microsoft.com/office/drawing/2014/main" id="{C885E4B9-4DE2-EA45-BF1C-4705943EC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88" y="297249"/>
            <a:ext cx="2510022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2C9EA739-2F2C-8541-89E6-614A91C138C5}"/>
              </a:ext>
            </a:extLst>
          </p:cNvPr>
          <p:cNvSpPr txBox="1">
            <a:spLocks/>
          </p:cNvSpPr>
          <p:nvPr/>
        </p:nvSpPr>
        <p:spPr>
          <a:xfrm>
            <a:off x="6749420" y="5844113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7</a:t>
            </a:r>
          </a:p>
        </p:txBody>
      </p:sp>
    </p:spTree>
    <p:extLst>
      <p:ext uri="{BB962C8B-B14F-4D97-AF65-F5344CB8AC3E}">
        <p14:creationId xmlns:p14="http://schemas.microsoft.com/office/powerpoint/2010/main" val="894216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9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A2B62-5B4A-6644-8667-5667CA2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Спасибо за внимание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7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6="http://schemas.microsoft.com/office/drawing/2014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A2B62-5B4A-6644-8667-5667CA25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559" y="1286935"/>
            <a:ext cx="9638153" cy="2668377"/>
          </a:xfrm>
          <a:effectLst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ru-RU" sz="5400" dirty="0">
                <a:solidFill>
                  <a:schemeClr val="tx1"/>
                </a:solidFill>
              </a:rPr>
              <a:t>Логика приложения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86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solidFill>
            <a:schemeClr val="bg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563067-7891-754E-AF91-79BA10B9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45" y="2473260"/>
            <a:ext cx="874502" cy="191148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4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123956-7F56-9A45-8BBC-092D6B80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534" y="1240864"/>
            <a:ext cx="874502" cy="18908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5" name="Объект 4">
            <a:extLst>
              <a:ext uri="{FF2B5EF4-FFF2-40B4-BE49-F238E27FC236}">
                <a16:creationId xmlns:a16="http://schemas.microsoft.com/office/drawing/2014/main" id="{3732C542-068C-CE41-96A3-82204F8B4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6534" y="3726321"/>
            <a:ext cx="874502" cy="189081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6" name="Объект 6">
            <a:extLst>
              <a:ext uri="{FF2B5EF4-FFF2-40B4-BE49-F238E27FC236}">
                <a16:creationId xmlns:a16="http://schemas.microsoft.com/office/drawing/2014/main" id="{B92A1165-F706-D74C-89D4-CCC8FDE5A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614" y="2488675"/>
            <a:ext cx="898009" cy="188064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7" name="Объект 6">
            <a:extLst>
              <a:ext uri="{FF2B5EF4-FFF2-40B4-BE49-F238E27FC236}">
                <a16:creationId xmlns:a16="http://schemas.microsoft.com/office/drawing/2014/main" id="{5CBCA1EF-86E8-664A-A838-AD9E273AA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738116" y="2467951"/>
            <a:ext cx="874503" cy="19326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8" name="Объект 4">
            <a:extLst>
              <a:ext uri="{FF2B5EF4-FFF2-40B4-BE49-F238E27FC236}">
                <a16:creationId xmlns:a16="http://schemas.microsoft.com/office/drawing/2014/main" id="{88FB159F-133A-3645-8CBF-2CC363B46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573" y="2435979"/>
            <a:ext cx="875502" cy="18828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9" name="Объект 4">
            <a:extLst>
              <a:ext uri="{FF2B5EF4-FFF2-40B4-BE49-F238E27FC236}">
                <a16:creationId xmlns:a16="http://schemas.microsoft.com/office/drawing/2014/main" id="{5E7A678E-9B99-7745-A4CC-91E66D2FDB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96647" y="2467951"/>
            <a:ext cx="874503" cy="188065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45D9B884-91A3-CB41-86E3-1DF0AE32FEDF}"/>
              </a:ext>
            </a:extLst>
          </p:cNvPr>
          <p:cNvSpPr/>
          <p:nvPr/>
        </p:nvSpPr>
        <p:spPr>
          <a:xfrm>
            <a:off x="6023647" y="3305785"/>
            <a:ext cx="576198" cy="1004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 вправо 19">
            <a:extLst>
              <a:ext uri="{FF2B5EF4-FFF2-40B4-BE49-F238E27FC236}">
                <a16:creationId xmlns:a16="http://schemas.microsoft.com/office/drawing/2014/main" id="{B1434F53-0B4D-944E-93E3-8F23D07557DE}"/>
              </a:ext>
            </a:extLst>
          </p:cNvPr>
          <p:cNvSpPr/>
          <p:nvPr/>
        </p:nvSpPr>
        <p:spPr>
          <a:xfrm>
            <a:off x="7752188" y="3305785"/>
            <a:ext cx="576198" cy="1004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 вправо 20">
            <a:extLst>
              <a:ext uri="{FF2B5EF4-FFF2-40B4-BE49-F238E27FC236}">
                <a16:creationId xmlns:a16="http://schemas.microsoft.com/office/drawing/2014/main" id="{BF735898-A722-BD41-B8DE-7121E378BA08}"/>
              </a:ext>
            </a:extLst>
          </p:cNvPr>
          <p:cNvSpPr/>
          <p:nvPr/>
        </p:nvSpPr>
        <p:spPr>
          <a:xfrm>
            <a:off x="9481262" y="3305785"/>
            <a:ext cx="576198" cy="1004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 вправо 21">
            <a:extLst>
              <a:ext uri="{FF2B5EF4-FFF2-40B4-BE49-F238E27FC236}">
                <a16:creationId xmlns:a16="http://schemas.microsoft.com/office/drawing/2014/main" id="{2C7D4E7C-EBD4-3840-AF89-5A30B4B694E0}"/>
              </a:ext>
            </a:extLst>
          </p:cNvPr>
          <p:cNvSpPr/>
          <p:nvPr/>
        </p:nvSpPr>
        <p:spPr>
          <a:xfrm rot="19314805">
            <a:off x="2089604" y="2545985"/>
            <a:ext cx="869300" cy="1048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 вправо 22">
            <a:extLst>
              <a:ext uri="{FF2B5EF4-FFF2-40B4-BE49-F238E27FC236}">
                <a16:creationId xmlns:a16="http://schemas.microsoft.com/office/drawing/2014/main" id="{9687798B-E993-C246-B79D-477D4404F0D8}"/>
              </a:ext>
            </a:extLst>
          </p:cNvPr>
          <p:cNvSpPr/>
          <p:nvPr/>
        </p:nvSpPr>
        <p:spPr>
          <a:xfrm rot="2870169">
            <a:off x="2042699" y="4255203"/>
            <a:ext cx="869300" cy="1048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>
            <a:extLst>
              <a:ext uri="{FF2B5EF4-FFF2-40B4-BE49-F238E27FC236}">
                <a16:creationId xmlns:a16="http://schemas.microsoft.com/office/drawing/2014/main" id="{8B838C55-28FD-8E48-9847-91A21FF8F6C4}"/>
              </a:ext>
            </a:extLst>
          </p:cNvPr>
          <p:cNvSpPr/>
          <p:nvPr/>
        </p:nvSpPr>
        <p:spPr>
          <a:xfrm rot="2651689">
            <a:off x="3907738" y="2545985"/>
            <a:ext cx="869300" cy="1048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>
            <a:extLst>
              <a:ext uri="{FF2B5EF4-FFF2-40B4-BE49-F238E27FC236}">
                <a16:creationId xmlns:a16="http://schemas.microsoft.com/office/drawing/2014/main" id="{56486FD6-99DB-2B4B-A6BC-52097FAF792D}"/>
              </a:ext>
            </a:extLst>
          </p:cNvPr>
          <p:cNvSpPr/>
          <p:nvPr/>
        </p:nvSpPr>
        <p:spPr>
          <a:xfrm rot="19314805">
            <a:off x="3884336" y="4296202"/>
            <a:ext cx="869300" cy="104803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70221-2E6A-154C-937C-B35294A8B9C2}"/>
              </a:ext>
            </a:extLst>
          </p:cNvPr>
          <p:cNvSpPr txBox="1"/>
          <p:nvPr/>
        </p:nvSpPr>
        <p:spPr>
          <a:xfrm>
            <a:off x="1118444" y="4439397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93B77A-B9DE-6646-B168-43D6B7326874}"/>
              </a:ext>
            </a:extLst>
          </p:cNvPr>
          <p:cNvSpPr txBox="1"/>
          <p:nvPr/>
        </p:nvSpPr>
        <p:spPr>
          <a:xfrm>
            <a:off x="1114030" y="4657963"/>
            <a:ext cx="1071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(выбор регистрации или авторизации)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13D09E-E19E-7C49-A50E-03FC4129D2A0}"/>
              </a:ext>
            </a:extLst>
          </p:cNvPr>
          <p:cNvSpPr txBox="1"/>
          <p:nvPr/>
        </p:nvSpPr>
        <p:spPr>
          <a:xfrm>
            <a:off x="2998925" y="3167285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EAF3AC-62EB-F84C-92B3-F9890132DACF}"/>
              </a:ext>
            </a:extLst>
          </p:cNvPr>
          <p:cNvSpPr txBox="1"/>
          <p:nvPr/>
        </p:nvSpPr>
        <p:spPr>
          <a:xfrm>
            <a:off x="3011317" y="5622175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F233A3-E2C4-5A45-8E6B-A5F558F2CE89}"/>
              </a:ext>
            </a:extLst>
          </p:cNvPr>
          <p:cNvSpPr txBox="1"/>
          <p:nvPr/>
        </p:nvSpPr>
        <p:spPr>
          <a:xfrm>
            <a:off x="5006758" y="4439068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992EB-401B-D84E-9C1A-56E8CE9379E3}"/>
              </a:ext>
            </a:extLst>
          </p:cNvPr>
          <p:cNvSpPr txBox="1"/>
          <p:nvPr/>
        </p:nvSpPr>
        <p:spPr>
          <a:xfrm>
            <a:off x="10243678" y="4410221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1AC6EB-593B-8441-AFE9-4A00C6D613B5}"/>
              </a:ext>
            </a:extLst>
          </p:cNvPr>
          <p:cNvSpPr txBox="1"/>
          <p:nvPr/>
        </p:nvSpPr>
        <p:spPr>
          <a:xfrm>
            <a:off x="8480464" y="4410222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C46EB3-18F4-D24E-9B85-A687FFC6EF95}"/>
              </a:ext>
            </a:extLst>
          </p:cNvPr>
          <p:cNvSpPr txBox="1"/>
          <p:nvPr/>
        </p:nvSpPr>
        <p:spPr>
          <a:xfrm>
            <a:off x="6750507" y="4434871"/>
            <a:ext cx="849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Экран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728DD9-9D9B-AD48-A81E-283D31FB73BC}"/>
              </a:ext>
            </a:extLst>
          </p:cNvPr>
          <p:cNvSpPr txBox="1"/>
          <p:nvPr/>
        </p:nvSpPr>
        <p:spPr>
          <a:xfrm>
            <a:off x="2959611" y="3368322"/>
            <a:ext cx="928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(регистрация)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78DBCE-BCB4-434A-BC16-75F9352F032D}"/>
              </a:ext>
            </a:extLst>
          </p:cNvPr>
          <p:cNvSpPr txBox="1"/>
          <p:nvPr/>
        </p:nvSpPr>
        <p:spPr>
          <a:xfrm>
            <a:off x="2934956" y="5844117"/>
            <a:ext cx="9283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(авторизация)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A313A0-0F28-184E-9990-7AEF8DCD7B9D}"/>
              </a:ext>
            </a:extLst>
          </p:cNvPr>
          <p:cNvSpPr txBox="1"/>
          <p:nvPr/>
        </p:nvSpPr>
        <p:spPr>
          <a:xfrm>
            <a:off x="4799272" y="4674237"/>
            <a:ext cx="127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(приветствие, начало настройки профиля)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BC1CA1-BBE0-DE42-A59F-69EA84E39FDF}"/>
              </a:ext>
            </a:extLst>
          </p:cNvPr>
          <p:cNvSpPr txBox="1"/>
          <p:nvPr/>
        </p:nvSpPr>
        <p:spPr>
          <a:xfrm>
            <a:off x="6723631" y="4692053"/>
            <a:ext cx="8745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(выбор темы)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ED8044-C521-314C-928F-AEF1F023DC4E}"/>
              </a:ext>
            </a:extLst>
          </p:cNvPr>
          <p:cNvSpPr txBox="1"/>
          <p:nvPr/>
        </p:nvSpPr>
        <p:spPr>
          <a:xfrm>
            <a:off x="8492164" y="4646746"/>
            <a:ext cx="970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(настройка уведомлений)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4A357-FCBB-6748-9B7B-3AE421CCBC8E}"/>
              </a:ext>
            </a:extLst>
          </p:cNvPr>
          <p:cNvSpPr txBox="1"/>
          <p:nvPr/>
        </p:nvSpPr>
        <p:spPr>
          <a:xfrm>
            <a:off x="10175973" y="4604148"/>
            <a:ext cx="10237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/>
              <a:t>(главный экран)</a:t>
            </a:r>
          </a:p>
        </p:txBody>
      </p:sp>
    </p:spTree>
    <p:extLst>
      <p:ext uri="{BB962C8B-B14F-4D97-AF65-F5344CB8AC3E}">
        <p14:creationId xmlns:p14="http://schemas.microsoft.com/office/powerpoint/2010/main" val="1056675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02CB-D68B-D447-95D8-CC9882F5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24" y="1645313"/>
            <a:ext cx="4501081" cy="43840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100" dirty="0"/>
              <a:t>При запуске приложения должен отображаться экран 1</a:t>
            </a:r>
            <a:endParaRPr lang="en-US" sz="41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58BCFC-2CD5-3C45-95C1-8970675DB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34" y="643465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8764B3B-02FE-DC4D-B91F-1EDA8DA7E8BB}"/>
              </a:ext>
            </a:extLst>
          </p:cNvPr>
          <p:cNvSpPr txBox="1">
            <a:spLocks/>
          </p:cNvSpPr>
          <p:nvPr/>
        </p:nvSpPr>
        <p:spPr>
          <a:xfrm>
            <a:off x="6510523" y="6171538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1</a:t>
            </a:r>
          </a:p>
        </p:txBody>
      </p:sp>
    </p:spTree>
    <p:extLst>
      <p:ext uri="{BB962C8B-B14F-4D97-AF65-F5344CB8AC3E}">
        <p14:creationId xmlns:p14="http://schemas.microsoft.com/office/powerpoint/2010/main" val="1661213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D702CB-D68B-D447-95D8-CC9882F5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623660"/>
            <a:ext cx="3762677" cy="5417701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3400" dirty="0"/>
              <a:t>При нажатии на кнопку </a:t>
            </a:r>
            <a:r>
              <a:rPr lang="en-US" sz="3400" dirty="0"/>
              <a:t>“SIGN UP”</a:t>
            </a:r>
            <a:br>
              <a:rPr lang="en-US" sz="3400" dirty="0"/>
            </a:br>
            <a:r>
              <a:rPr lang="ru-RU" sz="3400" dirty="0"/>
              <a:t>происходит переход на экран 2</a:t>
            </a:r>
            <a:br>
              <a:rPr lang="en-US" sz="3400" dirty="0"/>
            </a:br>
            <a:br>
              <a:rPr lang="en-US" sz="3400" dirty="0"/>
            </a:br>
            <a:r>
              <a:rPr lang="ru-RU" sz="3400" dirty="0"/>
              <a:t>При нажатии на кнопку </a:t>
            </a:r>
            <a:r>
              <a:rPr lang="en-US" sz="3400" dirty="0"/>
              <a:t>“LOG IN”</a:t>
            </a:r>
            <a:br>
              <a:rPr lang="en-US" sz="3400" dirty="0"/>
            </a:br>
            <a:r>
              <a:rPr lang="ru-RU" sz="3400" dirty="0"/>
              <a:t>происходит переход на экран </a:t>
            </a:r>
            <a:r>
              <a:rPr lang="en-US" sz="3400" dirty="0"/>
              <a:t>3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58BCFC-2CD5-3C45-95C1-8970675DB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73356" y="643464"/>
            <a:ext cx="2469538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1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6AC1491-FAC2-654D-A83F-3B81C23E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301" y="623660"/>
            <a:ext cx="1345781" cy="2909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B0C735B4-1C16-BF41-B884-7B7D56BBFB77}"/>
              </a:ext>
            </a:extLst>
          </p:cNvPr>
          <p:cNvSpPr txBox="1">
            <a:spLocks/>
          </p:cNvSpPr>
          <p:nvPr/>
        </p:nvSpPr>
        <p:spPr>
          <a:xfrm>
            <a:off x="4904145" y="6193036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A7A56E62-CC64-7642-ACD0-E329FAEC6ACE}"/>
              </a:ext>
            </a:extLst>
          </p:cNvPr>
          <p:cNvSpPr txBox="1">
            <a:spLocks/>
          </p:cNvSpPr>
          <p:nvPr/>
        </p:nvSpPr>
        <p:spPr>
          <a:xfrm>
            <a:off x="8012871" y="3646393"/>
            <a:ext cx="2154860" cy="3988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2</a:t>
            </a:r>
          </a:p>
        </p:txBody>
      </p:sp>
      <p:pic>
        <p:nvPicPr>
          <p:cNvPr id="18" name="Объект 4">
            <a:extLst>
              <a:ext uri="{FF2B5EF4-FFF2-40B4-BE49-F238E27FC236}">
                <a16:creationId xmlns:a16="http://schemas.microsoft.com/office/drawing/2014/main" id="{A3D7C948-5A53-404D-81C6-89244FDE88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2809" y="623660"/>
            <a:ext cx="1345781" cy="2909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425111C1-D62B-8245-82AC-0D19A33DB62B}"/>
              </a:ext>
            </a:extLst>
          </p:cNvPr>
          <p:cNvSpPr txBox="1">
            <a:spLocks/>
          </p:cNvSpPr>
          <p:nvPr/>
        </p:nvSpPr>
        <p:spPr>
          <a:xfrm>
            <a:off x="10008269" y="3653738"/>
            <a:ext cx="2154860" cy="39883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</a:t>
            </a:r>
            <a:r>
              <a:rPr lang="en-US" sz="1800" dirty="0">
                <a:solidFill>
                  <a:schemeClr val="tx1"/>
                </a:solidFill>
              </a:rPr>
              <a:t>3</a:t>
            </a:r>
            <a:endParaRPr lang="ru-RU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67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643465"/>
            <a:ext cx="4080729" cy="53978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На экране 2 пользователь заполняет данные своего аккаунта для входа в свой профиль</a:t>
            </a:r>
            <a:endParaRPr lang="en-US" sz="44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44F072-450D-744D-9274-2B29906B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6240" y="643465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A8AFB55-305B-514E-8BA3-48A1F111E6F2}"/>
              </a:ext>
            </a:extLst>
          </p:cNvPr>
          <p:cNvSpPr txBox="1">
            <a:spLocks/>
          </p:cNvSpPr>
          <p:nvPr/>
        </p:nvSpPr>
        <p:spPr>
          <a:xfrm>
            <a:off x="6510523" y="6205554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2</a:t>
            </a:r>
          </a:p>
        </p:txBody>
      </p:sp>
    </p:spTree>
    <p:extLst>
      <p:ext uri="{BB962C8B-B14F-4D97-AF65-F5344CB8AC3E}">
        <p14:creationId xmlns:p14="http://schemas.microsoft.com/office/powerpoint/2010/main" val="698540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E1C71EA-B631-184B-BB82-37D4F781E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66240" y="643465"/>
            <a:ext cx="2496526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831095A-A74E-2548-80B8-7FE43B00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01" y="828434"/>
            <a:ext cx="4040941" cy="502795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На экране 3 пользователь заполняет</a:t>
            </a:r>
            <a:r>
              <a:rPr lang="en-US" sz="4400" dirty="0"/>
              <a:t> </a:t>
            </a:r>
            <a:r>
              <a:rPr lang="ru-RU" sz="4400" dirty="0"/>
              <a:t>поля с личными данными для создания профиля</a:t>
            </a:r>
            <a:endParaRPr lang="en-US" sz="4400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49754C9-6AFB-5C47-A7AE-793830204D36}"/>
              </a:ext>
            </a:extLst>
          </p:cNvPr>
          <p:cNvSpPr txBox="1">
            <a:spLocks/>
          </p:cNvSpPr>
          <p:nvPr/>
        </p:nvSpPr>
        <p:spPr>
          <a:xfrm>
            <a:off x="6510523" y="6193036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3</a:t>
            </a:r>
          </a:p>
        </p:txBody>
      </p:sp>
    </p:spTree>
    <p:extLst>
      <p:ext uri="{BB962C8B-B14F-4D97-AF65-F5344CB8AC3E}">
        <p14:creationId xmlns:p14="http://schemas.microsoft.com/office/powerpoint/2010/main" val="2789827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7135"/>
            <a:ext cx="4547286" cy="64255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4400" dirty="0"/>
              <a:t>При нажатии на кнопку </a:t>
            </a:r>
            <a:r>
              <a:rPr lang="en-US" sz="4400" dirty="0"/>
              <a:t>“LOG IN”</a:t>
            </a:r>
            <a:r>
              <a:rPr lang="ru-RU" sz="4400" dirty="0"/>
              <a:t>на экране 2 и </a:t>
            </a:r>
            <a:r>
              <a:rPr lang="en-US" sz="4400" dirty="0"/>
              <a:t> “GET STARTED”</a:t>
            </a:r>
            <a:r>
              <a:rPr lang="ru-RU" sz="4400" dirty="0"/>
              <a:t> на экране 3 пользователь переходит на экран 4</a:t>
            </a:r>
            <a:endParaRPr lang="en-US" sz="4400" dirty="0"/>
          </a:p>
        </p:txBody>
      </p:sp>
      <p:pic>
        <p:nvPicPr>
          <p:cNvPr id="5" name="Объект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144F072-450D-744D-9274-2B29906B2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54380" y="396620"/>
            <a:ext cx="1806370" cy="390566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B430AD45-E7D5-BC47-BD66-0FB087F06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357" y="402798"/>
            <a:ext cx="1811510" cy="391678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633B6AE-E408-6E4B-A968-0E98D19F9958}"/>
              </a:ext>
            </a:extLst>
          </p:cNvPr>
          <p:cNvSpPr txBox="1">
            <a:spLocks/>
          </p:cNvSpPr>
          <p:nvPr/>
        </p:nvSpPr>
        <p:spPr>
          <a:xfrm>
            <a:off x="8810345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4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A2DC20A0-FC13-7B4B-BB26-C923271052B2}"/>
              </a:ext>
            </a:extLst>
          </p:cNvPr>
          <p:cNvSpPr txBox="1">
            <a:spLocks/>
          </p:cNvSpPr>
          <p:nvPr/>
        </p:nvSpPr>
        <p:spPr>
          <a:xfrm>
            <a:off x="4794204" y="4319758"/>
            <a:ext cx="2126721" cy="4525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2</a:t>
            </a:r>
          </a:p>
        </p:txBody>
      </p:sp>
      <p:pic>
        <p:nvPicPr>
          <p:cNvPr id="15" name="Объект 6">
            <a:extLst>
              <a:ext uri="{FF2B5EF4-FFF2-40B4-BE49-F238E27FC236}">
                <a16:creationId xmlns:a16="http://schemas.microsoft.com/office/drawing/2014/main" id="{9DB311E3-2C9A-0946-88F0-552B764A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9487" y="513238"/>
            <a:ext cx="2589677" cy="542341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EC191582-3DDB-F940-AD25-389A9AF80628}"/>
              </a:ext>
            </a:extLst>
          </p:cNvPr>
          <p:cNvSpPr txBox="1">
            <a:spLocks/>
          </p:cNvSpPr>
          <p:nvPr/>
        </p:nvSpPr>
        <p:spPr>
          <a:xfrm>
            <a:off x="7164751" y="4376762"/>
            <a:ext cx="2126721" cy="4525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800" dirty="0">
                <a:solidFill>
                  <a:schemeClr val="tx1"/>
                </a:solidFill>
              </a:rPr>
              <a:t>Экран 3</a:t>
            </a:r>
          </a:p>
        </p:txBody>
      </p:sp>
    </p:spTree>
    <p:extLst>
      <p:ext uri="{BB962C8B-B14F-4D97-AF65-F5344CB8AC3E}">
        <p14:creationId xmlns:p14="http://schemas.microsoft.com/office/powerpoint/2010/main" val="736804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27FC2-BB12-E24E-9CC9-7DE9BA0C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57" y="1297459"/>
            <a:ext cx="3885708" cy="52258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ru-RU" sz="4400" dirty="0"/>
              <a:t>При нажатии на кнопку </a:t>
            </a:r>
            <a:r>
              <a:rPr lang="en-US" sz="4400" dirty="0"/>
              <a:t>“GET STARTED”</a:t>
            </a:r>
            <a:r>
              <a:rPr lang="ru-RU" sz="4400" dirty="0"/>
              <a:t> на экране 4 пользователь переходит на экран 5</a:t>
            </a:r>
            <a:endParaRPr lang="en-US" sz="4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7505945-BDDD-7A4A-932F-D197C9B89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67806" y="341045"/>
            <a:ext cx="2582324" cy="57067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15" name="Объект 6">
            <a:extLst>
              <a:ext uri="{FF2B5EF4-FFF2-40B4-BE49-F238E27FC236}">
                <a16:creationId xmlns:a16="http://schemas.microsoft.com/office/drawing/2014/main" id="{A20576D3-A3A0-3F48-9AE9-597AFD9BD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481" y="341045"/>
            <a:ext cx="2730059" cy="571740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961EA148-EEE7-D441-AF38-4DC0217C0F0F}"/>
              </a:ext>
            </a:extLst>
          </p:cNvPr>
          <p:cNvSpPr txBox="1">
            <a:spLocks/>
          </p:cNvSpPr>
          <p:nvPr/>
        </p:nvSpPr>
        <p:spPr>
          <a:xfrm>
            <a:off x="8810345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5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F70DDB2D-6431-2F45-A813-1035D366079F}"/>
              </a:ext>
            </a:extLst>
          </p:cNvPr>
          <p:cNvSpPr txBox="1">
            <a:spLocks/>
          </p:cNvSpPr>
          <p:nvPr/>
        </p:nvSpPr>
        <p:spPr>
          <a:xfrm>
            <a:off x="4576082" y="6140680"/>
            <a:ext cx="3807959" cy="51328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800" dirty="0">
                <a:solidFill>
                  <a:schemeClr val="tx1"/>
                </a:solidFill>
              </a:rPr>
              <a:t>Экран 4</a:t>
            </a:r>
          </a:p>
        </p:txBody>
      </p:sp>
    </p:spTree>
    <p:extLst>
      <p:ext uri="{BB962C8B-B14F-4D97-AF65-F5344CB8AC3E}">
        <p14:creationId xmlns:p14="http://schemas.microsoft.com/office/powerpoint/2010/main" val="3299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87</TotalTime>
  <Words>286</Words>
  <Application>Microsoft Macintosh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Century Gothic</vt:lpstr>
      <vt:lpstr>Wingdings 2</vt:lpstr>
      <vt:lpstr>Цитаты</vt:lpstr>
      <vt:lpstr>Приложение “Di”</vt:lpstr>
      <vt:lpstr>Логика приложения</vt:lpstr>
      <vt:lpstr>Презентация PowerPoint</vt:lpstr>
      <vt:lpstr>При запуске приложения должен отображаться экран 1</vt:lpstr>
      <vt:lpstr>При нажатии на кнопку “SIGN UP” происходит переход на экран 2  При нажатии на кнопку “LOG IN” происходит переход на экран 3</vt:lpstr>
      <vt:lpstr>На экране 2 пользователь заполняет данные своего аккаунта для входа в свой профиль</vt:lpstr>
      <vt:lpstr>На экране 3 пользователь заполняет поля с личными данными для создания профиля</vt:lpstr>
      <vt:lpstr>При нажатии на кнопку “LOG IN”на экране 2 и  “GET STARTED” на экране 3 пользователь переходит на экран 4</vt:lpstr>
      <vt:lpstr>При нажатии на кнопку “GET STARTED” на экране 4 пользователь переходит на экран 5</vt:lpstr>
      <vt:lpstr>При выборе какого-либо”topic” на экране 5 происходит переход на экран 6 </vt:lpstr>
      <vt:lpstr>На экране 6 пользователь выбирает время занятий</vt:lpstr>
      <vt:lpstr>При нажатии на кнопку “SAVE” или ”NO THANKS” происходит переход на экран 7 и сохраняются данные, если была нажата кнопка “SAVE”  </vt:lpstr>
      <vt:lpstr>На экране 7 под заголовком “Recommended for you” демонстрируются выбранные “topic”на экране 5. Их можно добавить при нажатии на кнопку “START”(заново открывается экран 5)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“Di”</dc:title>
  <dc:creator>Кузнецов Кирилл Александрович</dc:creator>
  <cp:lastModifiedBy>Кузнецов Кирилл Александрович</cp:lastModifiedBy>
  <cp:revision>10</cp:revision>
  <dcterms:created xsi:type="dcterms:W3CDTF">2021-02-15T10:29:17Z</dcterms:created>
  <dcterms:modified xsi:type="dcterms:W3CDTF">2021-02-16T06:26:21Z</dcterms:modified>
</cp:coreProperties>
</file>