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4"/>
    <p:restoredTop sz="96405"/>
  </p:normalViewPr>
  <p:slideViewPr>
    <p:cSldViewPr snapToGrid="0" snapToObjects="1">
      <p:cViewPr varScale="1">
        <p:scale>
          <a:sx n="151" d="100"/>
          <a:sy n="151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4/12/21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99465-E3E3-2D4A-B6E5-EBE760C9F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27" y="1322688"/>
            <a:ext cx="12269820" cy="2971051"/>
          </a:xfrm>
        </p:spPr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”</a:t>
            </a:r>
            <a:r>
              <a:rPr lang="en-US" dirty="0" err="1"/>
              <a:t>FoodApp</a:t>
            </a:r>
            <a:r>
              <a:rPr lang="en-US" dirty="0"/>
              <a:t>” </a:t>
            </a:r>
            <a:br>
              <a:rPr lang="ru-RU" dirty="0"/>
            </a:br>
            <a:r>
              <a:rPr lang="ru-RU" dirty="0"/>
              <a:t>Компонент </a:t>
            </a:r>
            <a:r>
              <a:rPr lang="en-US" dirty="0"/>
              <a:t> “</a:t>
            </a:r>
            <a:r>
              <a:rPr lang="en-US" dirty="0" err="1"/>
              <a:t>AwesomeNavigator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4A475C-8C38-E640-8830-6316FF346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27" y="6253613"/>
            <a:ext cx="10572000" cy="434974"/>
          </a:xfrm>
        </p:spPr>
        <p:txBody>
          <a:bodyPr/>
          <a:lstStyle/>
          <a:p>
            <a:r>
              <a:rPr lang="ru-RU" dirty="0"/>
              <a:t>Разработчик</a:t>
            </a:r>
            <a:r>
              <a:rPr lang="en-US" dirty="0"/>
              <a:t>:</a:t>
            </a:r>
            <a:r>
              <a:rPr lang="ru-RU" dirty="0"/>
              <a:t> Собко София Александровна</a:t>
            </a:r>
          </a:p>
        </p:txBody>
      </p:sp>
    </p:spTree>
    <p:extLst>
      <p:ext uri="{BB962C8B-B14F-4D97-AF65-F5344CB8AC3E}">
        <p14:creationId xmlns:p14="http://schemas.microsoft.com/office/powerpoint/2010/main" val="415659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компонента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674994" y="2705519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008850" y="3429000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476789" y="3951514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874833" y="5265575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502961" y="5287567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204276" y="4248760"/>
            <a:ext cx="2342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B0D013-524F-264A-A97A-ADDF11732BB3}"/>
              </a:ext>
            </a:extLst>
          </p:cNvPr>
          <p:cNvSpPr txBox="1"/>
          <p:nvPr/>
        </p:nvSpPr>
        <p:spPr>
          <a:xfrm>
            <a:off x="454074" y="5786008"/>
            <a:ext cx="126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10BFDD6-12EC-794C-B9AA-B723FDC467FF}"/>
              </a:ext>
            </a:extLst>
          </p:cNvPr>
          <p:cNvSpPr/>
          <p:nvPr/>
        </p:nvSpPr>
        <p:spPr>
          <a:xfrm>
            <a:off x="7477586" y="5473788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Отправляется запрос на изменение  </a:t>
            </a:r>
            <a:r>
              <a:rPr lang="en-US" sz="1300" dirty="0"/>
              <a:t>View</a:t>
            </a:r>
            <a:endParaRPr lang="ru-RU" sz="1300" dirty="0"/>
          </a:p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627D6827-AED8-2C44-8FF3-065CDBC40323}"/>
              </a:ext>
            </a:extLst>
          </p:cNvPr>
          <p:cNvSpPr/>
          <p:nvPr/>
        </p:nvSpPr>
        <p:spPr>
          <a:xfrm>
            <a:off x="3370276" y="5473788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400" dirty="0"/>
              <a:t>Приходят данные о изменении </a:t>
            </a:r>
            <a:r>
              <a:rPr lang="en-US" sz="1400" dirty="0"/>
              <a:t>View</a:t>
            </a:r>
            <a:r>
              <a:rPr lang="ru-RU" sz="1400" dirty="0"/>
              <a:t> из </a:t>
            </a:r>
            <a:r>
              <a:rPr lang="en-US" sz="1400" dirty="0"/>
              <a:t>View Model</a:t>
            </a:r>
            <a:endParaRPr lang="ru-RU" sz="1400" dirty="0"/>
          </a:p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C31FC99-CE8C-154D-BDE0-FF6FD00D6A69}"/>
              </a:ext>
            </a:extLst>
          </p:cNvPr>
          <p:cNvSpPr/>
          <p:nvPr/>
        </p:nvSpPr>
        <p:spPr>
          <a:xfrm>
            <a:off x="9600968" y="3614309"/>
            <a:ext cx="2591031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/>
          </a:p>
          <a:p>
            <a:pPr algn="ctr"/>
            <a:r>
              <a:rPr lang="ru-RU" sz="1400" dirty="0"/>
              <a:t>Демонстрируется изменённое  </a:t>
            </a:r>
            <a:r>
              <a:rPr lang="en-US" sz="1400" dirty="0"/>
              <a:t>View</a:t>
            </a:r>
            <a:endParaRPr lang="ru-RU" sz="1400" dirty="0"/>
          </a:p>
          <a:p>
            <a:pPr algn="ctr"/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1FFB68B9-3029-3242-8221-838EC1084D89}"/>
              </a:ext>
            </a:extLst>
          </p:cNvPr>
          <p:cNvSpPr/>
          <p:nvPr/>
        </p:nvSpPr>
        <p:spPr>
          <a:xfrm>
            <a:off x="5022468" y="3657181"/>
            <a:ext cx="2936880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400" dirty="0"/>
              <a:t>Обработка команды</a:t>
            </a:r>
            <a:r>
              <a:rPr lang="en-US" sz="1400" dirty="0"/>
              <a:t>  </a:t>
            </a:r>
            <a:r>
              <a:rPr lang="ru-RU" sz="1400" dirty="0"/>
              <a:t>изменения </a:t>
            </a:r>
            <a:r>
              <a:rPr lang="en-US" sz="1400" dirty="0"/>
              <a:t>View</a:t>
            </a:r>
            <a:r>
              <a:rPr lang="ru-RU" sz="1400" dirty="0"/>
              <a:t> во </a:t>
            </a:r>
            <a:r>
              <a:rPr lang="en-US" sz="1400" dirty="0" err="1"/>
              <a:t>ViewModel</a:t>
            </a:r>
            <a:endParaRPr lang="ru-RU" sz="1400" dirty="0"/>
          </a:p>
          <a:p>
            <a:pPr algn="ctr"/>
            <a:endParaRPr lang="ru-RU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585BFF8-C9DF-2B4E-89B2-20FB386312DA}"/>
              </a:ext>
            </a:extLst>
          </p:cNvPr>
          <p:cNvCxnSpPr>
            <a:cxnSpLocks/>
          </p:cNvCxnSpPr>
          <p:nvPr/>
        </p:nvCxnSpPr>
        <p:spPr>
          <a:xfrm flipV="1">
            <a:off x="8029193" y="4237808"/>
            <a:ext cx="1414212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64392F0-3377-2F4B-BAE3-F8DB25338CAD}"/>
              </a:ext>
            </a:extLst>
          </p:cNvPr>
          <p:cNvSpPr txBox="1"/>
          <p:nvPr/>
        </p:nvSpPr>
        <p:spPr>
          <a:xfrm>
            <a:off x="8350521" y="3857461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”include”</a:t>
            </a:r>
            <a:endParaRPr lang="ru-RU" sz="1200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28D342E3-6919-9246-A567-6E32EE8C929E}"/>
              </a:ext>
            </a:extLst>
          </p:cNvPr>
          <p:cNvCxnSpPr>
            <a:cxnSpLocks/>
          </p:cNvCxnSpPr>
          <p:nvPr/>
        </p:nvCxnSpPr>
        <p:spPr>
          <a:xfrm>
            <a:off x="7477586" y="4818435"/>
            <a:ext cx="481762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DD5220-FBB5-C448-A31C-4AD2A39ED14D}"/>
              </a:ext>
            </a:extLst>
          </p:cNvPr>
          <p:cNvSpPr txBox="1"/>
          <p:nvPr/>
        </p:nvSpPr>
        <p:spPr>
          <a:xfrm>
            <a:off x="7798914" y="4822369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2B166BC-3FFC-DC4C-A77C-F59A9641D420}"/>
              </a:ext>
            </a:extLst>
          </p:cNvPr>
          <p:cNvCxnSpPr>
            <a:cxnSpLocks/>
          </p:cNvCxnSpPr>
          <p:nvPr/>
        </p:nvCxnSpPr>
        <p:spPr>
          <a:xfrm flipV="1">
            <a:off x="5154559" y="4818435"/>
            <a:ext cx="384943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70EB1E-017D-7741-9F7F-F33A917658B6}"/>
              </a:ext>
            </a:extLst>
          </p:cNvPr>
          <p:cNvSpPr txBox="1"/>
          <p:nvPr/>
        </p:nvSpPr>
        <p:spPr>
          <a:xfrm>
            <a:off x="4544959" y="4869112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C26A1BE-F9FC-6F4A-8A4B-DCA241C1F1E1}"/>
              </a:ext>
            </a:extLst>
          </p:cNvPr>
          <p:cNvCxnSpPr>
            <a:cxnSpLocks/>
          </p:cNvCxnSpPr>
          <p:nvPr/>
        </p:nvCxnSpPr>
        <p:spPr>
          <a:xfrm flipH="1" flipV="1">
            <a:off x="6001053" y="6035321"/>
            <a:ext cx="131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D2556F-E47F-7342-ADDE-2E8A5F123CB8}"/>
              </a:ext>
            </a:extLst>
          </p:cNvPr>
          <p:cNvSpPr txBox="1"/>
          <p:nvPr/>
        </p:nvSpPr>
        <p:spPr>
          <a:xfrm>
            <a:off x="6195077" y="5616000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”include”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21721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регистрации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1008205" y="2705519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342061" y="3429000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810000" y="3951514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1208044" y="5265575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836172" y="5287567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573867" y="4141061"/>
            <a:ext cx="1346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>
            <a:extLst>
              <a:ext uri="{FF2B5EF4-FFF2-40B4-BE49-F238E27FC236}">
                <a16:creationId xmlns:a16="http://schemas.microsoft.com/office/drawing/2014/main" id="{33BF8F08-ECB6-394B-9773-1EBEAE8E37F9}"/>
              </a:ext>
            </a:extLst>
          </p:cNvPr>
          <p:cNvSpPr/>
          <p:nvPr/>
        </p:nvSpPr>
        <p:spPr>
          <a:xfrm>
            <a:off x="4478761" y="3571149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300" dirty="0" err="1"/>
              <a:t>SignIn</a:t>
            </a:r>
            <a:endParaRPr lang="ru-RU" sz="1300" dirty="0"/>
          </a:p>
          <a:p>
            <a:pPr algn="ctr"/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07D9572-0F2C-824B-A034-C866F1F06864}"/>
              </a:ext>
            </a:extLst>
          </p:cNvPr>
          <p:cNvCxnSpPr>
            <a:cxnSpLocks/>
          </p:cNvCxnSpPr>
          <p:nvPr/>
        </p:nvCxnSpPr>
        <p:spPr>
          <a:xfrm>
            <a:off x="7467706" y="4129485"/>
            <a:ext cx="96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105A92EB-3F76-5549-AADD-DA6B1A2BB985}"/>
              </a:ext>
            </a:extLst>
          </p:cNvPr>
          <p:cNvSpPr/>
          <p:nvPr/>
        </p:nvSpPr>
        <p:spPr>
          <a:xfrm>
            <a:off x="9003355" y="3571149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Переход на главный экран</a:t>
            </a:r>
          </a:p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42AC29E2-1203-A042-A80B-864D790F826D}"/>
              </a:ext>
            </a:extLst>
          </p:cNvPr>
          <p:cNvSpPr/>
          <p:nvPr/>
        </p:nvSpPr>
        <p:spPr>
          <a:xfrm>
            <a:off x="6791430" y="5490721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Отправляется запрос на сервер </a:t>
            </a:r>
            <a:r>
              <a:rPr lang="en-US" sz="1300" dirty="0"/>
              <a:t>“</a:t>
            </a:r>
            <a:r>
              <a:rPr lang="ru-RU" sz="1300" dirty="0"/>
              <a:t>регистрация пользователя</a:t>
            </a:r>
            <a:r>
              <a:rPr lang="en-US" sz="1300" dirty="0"/>
              <a:t>”</a:t>
            </a:r>
            <a:endParaRPr lang="ru-RU" sz="1300" dirty="0"/>
          </a:p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F9C982C-E3A9-194B-99A0-20700790EBC7}"/>
              </a:ext>
            </a:extLst>
          </p:cNvPr>
          <p:cNvSpPr/>
          <p:nvPr/>
        </p:nvSpPr>
        <p:spPr>
          <a:xfrm>
            <a:off x="2684120" y="5490721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Приходит ответ с сервера</a:t>
            </a:r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75A938B-596B-6F4C-BCA9-37B01BD643B3}"/>
              </a:ext>
            </a:extLst>
          </p:cNvPr>
          <p:cNvCxnSpPr>
            <a:cxnSpLocks/>
          </p:cNvCxnSpPr>
          <p:nvPr/>
        </p:nvCxnSpPr>
        <p:spPr>
          <a:xfrm>
            <a:off x="6791430" y="4835368"/>
            <a:ext cx="481762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8FF505-3B84-6D45-ACD2-8467979F80A7}"/>
              </a:ext>
            </a:extLst>
          </p:cNvPr>
          <p:cNvSpPr txBox="1"/>
          <p:nvPr/>
        </p:nvSpPr>
        <p:spPr>
          <a:xfrm>
            <a:off x="7112758" y="4839302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7BB93186-0B0B-8648-9953-DEDFEBB616ED}"/>
              </a:ext>
            </a:extLst>
          </p:cNvPr>
          <p:cNvCxnSpPr>
            <a:cxnSpLocks/>
          </p:cNvCxnSpPr>
          <p:nvPr/>
        </p:nvCxnSpPr>
        <p:spPr>
          <a:xfrm flipV="1">
            <a:off x="4468403" y="4835368"/>
            <a:ext cx="384943" cy="54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7D7AF08-4462-1147-BC91-F7C1FBFC791E}"/>
              </a:ext>
            </a:extLst>
          </p:cNvPr>
          <p:cNvSpPr txBox="1"/>
          <p:nvPr/>
        </p:nvSpPr>
        <p:spPr>
          <a:xfrm>
            <a:off x="3858803" y="4886045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”extend”</a:t>
            </a:r>
            <a:endParaRPr lang="ru-RU" sz="1200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D86769E-BEB5-AB4B-9D05-3FF3E1C98FA6}"/>
              </a:ext>
            </a:extLst>
          </p:cNvPr>
          <p:cNvCxnSpPr>
            <a:cxnSpLocks/>
          </p:cNvCxnSpPr>
          <p:nvPr/>
        </p:nvCxnSpPr>
        <p:spPr>
          <a:xfrm flipH="1" flipV="1">
            <a:off x="5314897" y="6052254"/>
            <a:ext cx="1317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6136369-AD30-EA44-B09D-7B4313BF49C3}"/>
              </a:ext>
            </a:extLst>
          </p:cNvPr>
          <p:cNvSpPr txBox="1"/>
          <p:nvPr/>
        </p:nvSpPr>
        <p:spPr>
          <a:xfrm>
            <a:off x="5508921" y="5632933"/>
            <a:ext cx="929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”include”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2279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регистрации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1225899" y="2903974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559755" y="3627455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1027694" y="4149969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1425738" y="5464030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1053866" y="5486022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512088" y="4393391"/>
            <a:ext cx="29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7398D-735B-0B48-84C9-B222A6B5ED85}"/>
              </a:ext>
            </a:extLst>
          </p:cNvPr>
          <p:cNvSpPr txBox="1"/>
          <p:nvPr/>
        </p:nvSpPr>
        <p:spPr>
          <a:xfrm>
            <a:off x="2404317" y="3872970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</a:t>
            </a:r>
            <a:r>
              <a:rPr lang="en-US" sz="1200" dirty="0"/>
              <a:t> </a:t>
            </a:r>
            <a:r>
              <a:rPr lang="ru-RU" sz="1200" dirty="0"/>
              <a:t>ввел необходимые данные для регистрации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3E6C76A-77A8-B046-884C-777CB20A87B4}"/>
              </a:ext>
            </a:extLst>
          </p:cNvPr>
          <p:cNvSpPr/>
          <p:nvPr/>
        </p:nvSpPr>
        <p:spPr>
          <a:xfrm>
            <a:off x="5737609" y="3990818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Приложение приняло в обработку данных пользователя</a:t>
            </a:r>
          </a:p>
          <a:p>
            <a:pPr algn="ctr"/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EA545E4-800F-194D-8E7E-E2F7B0C6CE3B}"/>
              </a:ext>
            </a:extLst>
          </p:cNvPr>
          <p:cNvCxnSpPr>
            <a:cxnSpLocks/>
          </p:cNvCxnSpPr>
          <p:nvPr/>
        </p:nvCxnSpPr>
        <p:spPr>
          <a:xfrm flipV="1">
            <a:off x="6963508" y="3065291"/>
            <a:ext cx="0" cy="72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E7A397AC-6A1F-B34A-87C0-FC9D46A41BCD}"/>
              </a:ext>
            </a:extLst>
          </p:cNvPr>
          <p:cNvSpPr/>
          <p:nvPr/>
        </p:nvSpPr>
        <p:spPr>
          <a:xfrm>
            <a:off x="6107565" y="2071213"/>
            <a:ext cx="2354667" cy="97045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приняло команду обработки данных пользователя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E33A448-50EA-4F4D-B508-9CF2945AD38B}"/>
              </a:ext>
            </a:extLst>
          </p:cNvPr>
          <p:cNvSpPr/>
          <p:nvPr/>
        </p:nvSpPr>
        <p:spPr>
          <a:xfrm>
            <a:off x="9362802" y="5858437"/>
            <a:ext cx="936758" cy="400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ru-RU" dirty="0"/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97A76357-6728-7841-A40C-F08DFA99E5BF}"/>
              </a:ext>
            </a:extLst>
          </p:cNvPr>
          <p:cNvSpPr/>
          <p:nvPr/>
        </p:nvSpPr>
        <p:spPr>
          <a:xfrm>
            <a:off x="9416687" y="6410812"/>
            <a:ext cx="828989" cy="347024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FB0A7-5AED-3F4B-98E4-FCBB764EDA00}"/>
              </a:ext>
            </a:extLst>
          </p:cNvPr>
          <p:cNvSpPr txBox="1"/>
          <p:nvPr/>
        </p:nvSpPr>
        <p:spPr>
          <a:xfrm>
            <a:off x="3980527" y="3045194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</a:t>
            </a:r>
            <a:r>
              <a:rPr lang="ru-RU" sz="1200" dirty="0"/>
              <a:t>передало команду </a:t>
            </a:r>
            <a:r>
              <a:rPr lang="en-US" sz="1200" dirty="0" err="1"/>
              <a:t>ViewModel</a:t>
            </a:r>
            <a:endParaRPr lang="ru-RU" sz="1200" dirty="0"/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5B403761-B550-A244-A615-66B5FA175557}"/>
              </a:ext>
            </a:extLst>
          </p:cNvPr>
          <p:cNvSpPr/>
          <p:nvPr/>
        </p:nvSpPr>
        <p:spPr>
          <a:xfrm>
            <a:off x="9210989" y="2089514"/>
            <a:ext cx="2903974" cy="814460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принял ответ с сервера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2C963EE-3F21-5A42-AE08-97AB4C28357D}"/>
              </a:ext>
            </a:extLst>
          </p:cNvPr>
          <p:cNvCxnSpPr>
            <a:cxnSpLocks/>
          </p:cNvCxnSpPr>
          <p:nvPr/>
        </p:nvCxnSpPr>
        <p:spPr>
          <a:xfrm>
            <a:off x="8437267" y="2496744"/>
            <a:ext cx="773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ED2D52ED-B1D9-854C-8610-B9EC57542B97}"/>
              </a:ext>
            </a:extLst>
          </p:cNvPr>
          <p:cNvSpPr/>
          <p:nvPr/>
        </p:nvSpPr>
        <p:spPr>
          <a:xfrm>
            <a:off x="5737609" y="5348499"/>
            <a:ext cx="2570702" cy="1235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200" dirty="0"/>
              <a:t>Приложение</a:t>
            </a:r>
            <a:r>
              <a:rPr lang="en-US" sz="1200" dirty="0"/>
              <a:t> </a:t>
            </a:r>
            <a:r>
              <a:rPr lang="ru-RU" sz="1200" dirty="0"/>
              <a:t>продемонстрировало ответ с сервера в виде всплывающего диалогового окна</a:t>
            </a:r>
          </a:p>
          <a:p>
            <a:pPr algn="ctr"/>
            <a:endParaRPr lang="ru-RU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2967C36-2A7B-F448-B89B-5B873EFB0FDF}"/>
              </a:ext>
            </a:extLst>
          </p:cNvPr>
          <p:cNvCxnSpPr>
            <a:cxnSpLocks/>
          </p:cNvCxnSpPr>
          <p:nvPr/>
        </p:nvCxnSpPr>
        <p:spPr>
          <a:xfrm flipH="1">
            <a:off x="8308311" y="3065291"/>
            <a:ext cx="2354666" cy="264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EEA35B-110E-D34E-A48B-04B83B7021AC}"/>
              </a:ext>
            </a:extLst>
          </p:cNvPr>
          <p:cNvSpPr txBox="1"/>
          <p:nvPr/>
        </p:nvSpPr>
        <p:spPr>
          <a:xfrm>
            <a:off x="9054945" y="4928491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ViewModel</a:t>
            </a:r>
            <a:r>
              <a:rPr lang="en-US" sz="1200" dirty="0"/>
              <a:t> </a:t>
            </a:r>
            <a:r>
              <a:rPr lang="ru-RU" sz="1200" dirty="0"/>
              <a:t>передал ответ с сервера </a:t>
            </a:r>
            <a:r>
              <a:rPr lang="en-US" sz="1200" dirty="0"/>
              <a:t>View</a:t>
            </a:r>
            <a:endParaRPr lang="ru-RU" sz="12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6A5E3B5-0A41-774C-9631-46CF6B8B14B0}"/>
              </a:ext>
            </a:extLst>
          </p:cNvPr>
          <p:cNvCxnSpPr>
            <a:cxnSpLocks/>
          </p:cNvCxnSpPr>
          <p:nvPr/>
        </p:nvCxnSpPr>
        <p:spPr>
          <a:xfrm flipH="1" flipV="1">
            <a:off x="2692958" y="5348499"/>
            <a:ext cx="2863779" cy="58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B0D013-524F-264A-A97A-ADDF11732BB3}"/>
              </a:ext>
            </a:extLst>
          </p:cNvPr>
          <p:cNvSpPr txBox="1"/>
          <p:nvPr/>
        </p:nvSpPr>
        <p:spPr>
          <a:xfrm>
            <a:off x="2489921" y="5937901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 видит </a:t>
            </a:r>
            <a:r>
              <a:rPr lang="ru-RU" sz="1200" dirty="0" err="1"/>
              <a:t>алерт</a:t>
            </a:r>
            <a:r>
              <a:rPr lang="ru-RU" sz="1200" dirty="0"/>
              <a:t> с информацией о его регистрации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6E31E8-9D2D-A048-8511-A205566112FE}"/>
              </a:ext>
            </a:extLst>
          </p:cNvPr>
          <p:cNvSpPr txBox="1"/>
          <p:nvPr/>
        </p:nvSpPr>
        <p:spPr>
          <a:xfrm>
            <a:off x="10436209" y="6399658"/>
            <a:ext cx="19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dirty="0" err="1"/>
              <a:t>ViewModel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AEDCB-D227-894B-AA30-365156A0BE3A}"/>
              </a:ext>
            </a:extLst>
          </p:cNvPr>
          <p:cNvSpPr txBox="1"/>
          <p:nvPr/>
        </p:nvSpPr>
        <p:spPr>
          <a:xfrm>
            <a:off x="10436209" y="5827840"/>
            <a:ext cx="10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View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8605B6-47F0-2E4F-A9C9-81C4572803F6}"/>
              </a:ext>
            </a:extLst>
          </p:cNvPr>
          <p:cNvSpPr txBox="1"/>
          <p:nvPr/>
        </p:nvSpPr>
        <p:spPr>
          <a:xfrm>
            <a:off x="7478734" y="2952721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Отправка данных на сервер</a:t>
            </a:r>
          </a:p>
        </p:txBody>
      </p:sp>
    </p:spTree>
    <p:extLst>
      <p:ext uri="{BB962C8B-B14F-4D97-AF65-F5344CB8AC3E}">
        <p14:creationId xmlns:p14="http://schemas.microsoft.com/office/powerpoint/2010/main" val="140103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iPad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95FB96-5F80-C84B-BFA6-98039DD7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8" y="2309374"/>
            <a:ext cx="2806700" cy="4000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7EC757-5879-D74F-8D77-88B68F20D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99" y="2309374"/>
            <a:ext cx="2768600" cy="3937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1E2A25-8798-F947-A97F-01EBBA4A9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720" y="2309374"/>
            <a:ext cx="2743200" cy="396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D59177-A851-6347-8086-0F80DDBF95A6}"/>
              </a:ext>
            </a:extLst>
          </p:cNvPr>
          <p:cNvSpPr txBox="1"/>
          <p:nvPr/>
        </p:nvSpPr>
        <p:spPr>
          <a:xfrm>
            <a:off x="1098468" y="6317802"/>
            <a:ext cx="178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LaunchScreen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B2CE4-BD61-E148-81F8-BCA1C777970C}"/>
              </a:ext>
            </a:extLst>
          </p:cNvPr>
          <p:cNvSpPr txBox="1"/>
          <p:nvPr/>
        </p:nvSpPr>
        <p:spPr>
          <a:xfrm>
            <a:off x="4805390" y="6317802"/>
            <a:ext cx="258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авторизации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4E7C6-20B8-D24A-97E0-12288FA1E3B7}"/>
              </a:ext>
            </a:extLst>
          </p:cNvPr>
          <p:cNvSpPr txBox="1"/>
          <p:nvPr/>
        </p:nvSpPr>
        <p:spPr>
          <a:xfrm>
            <a:off x="8878711" y="6349758"/>
            <a:ext cx="258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01193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iPad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95FB96-5F80-C84B-BFA6-98039DD7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8" y="2309374"/>
            <a:ext cx="2806700" cy="4000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7EC757-5879-D74F-8D77-88B68F20D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99" y="2309374"/>
            <a:ext cx="2768600" cy="3937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1E2A25-8798-F947-A97F-01EBBA4A9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720" y="2309374"/>
            <a:ext cx="2743200" cy="3962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CACAD5-EF46-A94F-9DE6-967F4C0CA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79" y="2309374"/>
            <a:ext cx="2806700" cy="40048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96A6DC-E3F0-6947-8DEB-D19B05491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698" y="2309374"/>
            <a:ext cx="2806700" cy="40222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ADD22C-8BE6-2043-9C1C-D90669B0C6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7720" y="2309374"/>
            <a:ext cx="2806700" cy="4047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D8BD67-22EB-0C44-B854-0B302EBCE9EE}"/>
              </a:ext>
            </a:extLst>
          </p:cNvPr>
          <p:cNvSpPr txBox="1"/>
          <p:nvPr/>
        </p:nvSpPr>
        <p:spPr>
          <a:xfrm>
            <a:off x="1025093" y="6357284"/>
            <a:ext cx="19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Главный экран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5D099-E070-BB4C-8D7E-45A4850A7281}"/>
              </a:ext>
            </a:extLst>
          </p:cNvPr>
          <p:cNvSpPr txBox="1"/>
          <p:nvPr/>
        </p:nvSpPr>
        <p:spPr>
          <a:xfrm>
            <a:off x="4315484" y="6357284"/>
            <a:ext cx="356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поиска(найдена еда)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70527-2EC0-F943-B101-F02F3FCB01DF}"/>
              </a:ext>
            </a:extLst>
          </p:cNvPr>
          <p:cNvSpPr txBox="1"/>
          <p:nvPr/>
        </p:nvSpPr>
        <p:spPr>
          <a:xfrm>
            <a:off x="8216801" y="6357284"/>
            <a:ext cx="390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поиска(не найдена еда)</a:t>
            </a:r>
          </a:p>
        </p:txBody>
      </p:sp>
    </p:spTree>
    <p:extLst>
      <p:ext uri="{BB962C8B-B14F-4D97-AF65-F5344CB8AC3E}">
        <p14:creationId xmlns:p14="http://schemas.microsoft.com/office/powerpoint/2010/main" val="251828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iPad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7EC757-5879-D74F-8D77-88B68F20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699" y="2309374"/>
            <a:ext cx="2768600" cy="3937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6EB033-FACF-B642-AAB3-6A40A106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309374"/>
            <a:ext cx="2823633" cy="39863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88B22E-E9B7-FF41-AE9C-226B40815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365" y="2289056"/>
            <a:ext cx="2744592" cy="39573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AEA89E-9C2B-924A-AFA8-4721C7D8E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699" y="2289056"/>
            <a:ext cx="2787651" cy="39776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A62075-521C-B246-8FE2-F41D9FC8371D}"/>
              </a:ext>
            </a:extLst>
          </p:cNvPr>
          <p:cNvSpPr txBox="1"/>
          <p:nvPr/>
        </p:nvSpPr>
        <p:spPr>
          <a:xfrm>
            <a:off x="1163983" y="6295680"/>
            <a:ext cx="211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профиля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E0A1A-36DA-204D-B69B-881A27E05356}"/>
              </a:ext>
            </a:extLst>
          </p:cNvPr>
          <p:cNvSpPr txBox="1"/>
          <p:nvPr/>
        </p:nvSpPr>
        <p:spPr>
          <a:xfrm>
            <a:off x="4974601" y="6296788"/>
            <a:ext cx="22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всех блюд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D22DE-E904-C747-97AA-66689F7B02AD}"/>
              </a:ext>
            </a:extLst>
          </p:cNvPr>
          <p:cNvSpPr txBox="1"/>
          <p:nvPr/>
        </p:nvSpPr>
        <p:spPr>
          <a:xfrm>
            <a:off x="8228304" y="6297496"/>
            <a:ext cx="340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</a:t>
            </a:r>
            <a:r>
              <a:rPr lang="en-US" dirty="0"/>
              <a:t> “</a:t>
            </a:r>
            <a:r>
              <a:rPr lang="ru-RU" dirty="0"/>
              <a:t>нет доступа в сеть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51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iPad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A8C2E6-0E41-9940-9C46-DFF0095F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45" y="2426106"/>
            <a:ext cx="2679700" cy="3797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B7396A-9D0E-8240-A35F-47F07517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61" y="2426106"/>
            <a:ext cx="2641600" cy="37973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043555-7C01-1843-B022-E93C2ACB6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22" y="2400706"/>
            <a:ext cx="2641600" cy="38227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C24DAFD-0302-AD4D-9809-009A9384A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6078" y="2413406"/>
            <a:ext cx="2654300" cy="3797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DA2EF6-BE77-2746-A94C-1B46DB54C327}"/>
              </a:ext>
            </a:extLst>
          </p:cNvPr>
          <p:cNvSpPr txBox="1"/>
          <p:nvPr/>
        </p:nvSpPr>
        <p:spPr>
          <a:xfrm>
            <a:off x="699041" y="6223406"/>
            <a:ext cx="188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заказов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7101D-D5A8-FC44-9F0F-A0439B6D15D0}"/>
              </a:ext>
            </a:extLst>
          </p:cNvPr>
          <p:cNvSpPr txBox="1"/>
          <p:nvPr/>
        </p:nvSpPr>
        <p:spPr>
          <a:xfrm>
            <a:off x="3268491" y="6210706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Экран информации</a:t>
            </a:r>
          </a:p>
          <a:p>
            <a:pPr algn="ctr"/>
            <a:r>
              <a:rPr lang="ru-RU" dirty="0"/>
              <a:t>о блюде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7608F1-A1CE-F14F-AB59-6A2ED9AD3A56}"/>
              </a:ext>
            </a:extLst>
          </p:cNvPr>
          <p:cNvSpPr txBox="1"/>
          <p:nvPr/>
        </p:nvSpPr>
        <p:spPr>
          <a:xfrm>
            <a:off x="6577095" y="6201222"/>
            <a:ext cx="199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корзины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DCC57E-7FF2-F84A-A8BD-CF969FBDF117}"/>
              </a:ext>
            </a:extLst>
          </p:cNvPr>
          <p:cNvSpPr txBox="1"/>
          <p:nvPr/>
        </p:nvSpPr>
        <p:spPr>
          <a:xfrm>
            <a:off x="9222428" y="6201222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Экран подробности доставки</a:t>
            </a:r>
          </a:p>
        </p:txBody>
      </p:sp>
    </p:spTree>
    <p:extLst>
      <p:ext uri="{BB962C8B-B14F-4D97-AF65-F5344CB8AC3E}">
        <p14:creationId xmlns:p14="http://schemas.microsoft.com/office/powerpoint/2010/main" val="243841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 err="1"/>
              <a:t>AppleWatch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16DF11-84D3-1642-B06D-D9252892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53" y="3194050"/>
            <a:ext cx="1879600" cy="2260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D7C701-8D02-E741-BB80-A708A524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202" y="3194050"/>
            <a:ext cx="1828800" cy="22352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41E7E9-3373-6A4D-9102-83B526B18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51" y="3179762"/>
            <a:ext cx="1816100" cy="22352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808680-92AB-694C-BE8A-EE1480D5D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498" y="3194050"/>
            <a:ext cx="1821647" cy="222091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BEE2DB-830F-5A4E-8B25-DD0FBC476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5771" y="1989781"/>
            <a:ext cx="1854200" cy="4051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004287-748F-0B4D-B20A-EC3ECB2DFEB1}"/>
              </a:ext>
            </a:extLst>
          </p:cNvPr>
          <p:cNvSpPr txBox="1"/>
          <p:nvPr/>
        </p:nvSpPr>
        <p:spPr>
          <a:xfrm>
            <a:off x="175360" y="5454650"/>
            <a:ext cx="254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авторизации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63E4-587B-7F43-ACD2-DAB5B2C10310}"/>
              </a:ext>
            </a:extLst>
          </p:cNvPr>
          <p:cNvSpPr txBox="1"/>
          <p:nvPr/>
        </p:nvSpPr>
        <p:spPr>
          <a:xfrm>
            <a:off x="2503332" y="2785588"/>
            <a:ext cx="193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Главный экран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263BB0-1B5F-3646-A992-22C9A7D0B886}"/>
              </a:ext>
            </a:extLst>
          </p:cNvPr>
          <p:cNvSpPr txBox="1"/>
          <p:nvPr/>
        </p:nvSpPr>
        <p:spPr>
          <a:xfrm>
            <a:off x="4563135" y="5429250"/>
            <a:ext cx="199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корзины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B7C9C3-3DC9-4D4B-AA42-6D7214FF89B5}"/>
              </a:ext>
            </a:extLst>
          </p:cNvPr>
          <p:cNvSpPr txBox="1"/>
          <p:nvPr/>
        </p:nvSpPr>
        <p:spPr>
          <a:xfrm>
            <a:off x="6637155" y="2501553"/>
            <a:ext cx="199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Экран блюд по категориям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1C89C-99C4-3C49-B96F-E8D47DA24E3B}"/>
              </a:ext>
            </a:extLst>
          </p:cNvPr>
          <p:cNvSpPr txBox="1"/>
          <p:nvPr/>
        </p:nvSpPr>
        <p:spPr>
          <a:xfrm>
            <a:off x="8963021" y="6087646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Экран информации</a:t>
            </a:r>
          </a:p>
          <a:p>
            <a:pPr algn="ctr"/>
            <a:r>
              <a:rPr lang="ru-RU" dirty="0"/>
              <a:t>о блюде</a:t>
            </a:r>
          </a:p>
        </p:txBody>
      </p:sp>
    </p:spTree>
    <p:extLst>
      <p:ext uri="{BB962C8B-B14F-4D97-AF65-F5344CB8AC3E}">
        <p14:creationId xmlns:p14="http://schemas.microsoft.com/office/powerpoint/2010/main" val="269037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на </a:t>
            </a:r>
            <a:r>
              <a:rPr lang="en-US" dirty="0"/>
              <a:t>TVOS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26A634-C6F1-FF4E-A057-252CED66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2" y="3276047"/>
            <a:ext cx="3717048" cy="20591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0D36B7-89EA-414C-9F43-35DF04F6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704" y="3276047"/>
            <a:ext cx="3698590" cy="20687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6FE128-E241-DA4A-BCA7-8DC8592B07F2}"/>
              </a:ext>
            </a:extLst>
          </p:cNvPr>
          <p:cNvSpPr txBox="1"/>
          <p:nvPr/>
        </p:nvSpPr>
        <p:spPr>
          <a:xfrm>
            <a:off x="739293" y="5335207"/>
            <a:ext cx="253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авторизации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7E0A70-4580-D442-8C3D-86D7CC73F0BD}"/>
              </a:ext>
            </a:extLst>
          </p:cNvPr>
          <p:cNvSpPr txBox="1"/>
          <p:nvPr/>
        </p:nvSpPr>
        <p:spPr>
          <a:xfrm>
            <a:off x="5043563" y="5344749"/>
            <a:ext cx="188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Экран заказов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797068-1928-4148-8E28-098F8ED62B5F}"/>
              </a:ext>
            </a:extLst>
          </p:cNvPr>
          <p:cNvSpPr txBox="1"/>
          <p:nvPr/>
        </p:nvSpPr>
        <p:spPr>
          <a:xfrm>
            <a:off x="8830008" y="5362254"/>
            <a:ext cx="267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Экран приготовления заказа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D5D7DD4-78EA-784D-A8D6-D086D8263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704" y="3276047"/>
            <a:ext cx="3717049" cy="208620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794C78-68CF-A049-9B82-20F0A8394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388" y="3266505"/>
            <a:ext cx="3698590" cy="20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 </a:t>
            </a:r>
            <a:r>
              <a:rPr lang="en-US" dirty="0"/>
              <a:t>“</a:t>
            </a:r>
            <a:r>
              <a:rPr lang="en-US" dirty="0" err="1"/>
              <a:t>AwesomeNavigator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E15195-7C6A-2244-BF13-55B3F914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65" y="2295104"/>
            <a:ext cx="2796354" cy="39947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4A8751-D22B-8B44-9E6C-049AE7CB2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493" y="2316210"/>
            <a:ext cx="2795772" cy="3973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ABFB92-5AF6-8E40-B745-EC444C39CAD5}"/>
              </a:ext>
            </a:extLst>
          </p:cNvPr>
          <p:cNvSpPr txBox="1"/>
          <p:nvPr/>
        </p:nvSpPr>
        <p:spPr>
          <a:xfrm>
            <a:off x="2154257" y="6289896"/>
            <a:ext cx="337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Главный экран компонента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308C6-EA21-AE48-8470-7145C1356187}"/>
              </a:ext>
            </a:extLst>
          </p:cNvPr>
          <p:cNvSpPr txBox="1"/>
          <p:nvPr/>
        </p:nvSpPr>
        <p:spPr>
          <a:xfrm>
            <a:off x="6683532" y="6289896"/>
            <a:ext cx="311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Функционал компонента</a:t>
            </a:r>
          </a:p>
        </p:txBody>
      </p:sp>
    </p:spTree>
    <p:extLst>
      <p:ext uri="{BB962C8B-B14F-4D97-AF65-F5344CB8AC3E}">
        <p14:creationId xmlns:p14="http://schemas.microsoft.com/office/powerpoint/2010/main" val="389905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3A324-2945-E14A-8F8A-3FC4D7D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Структура компонента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EF70948-EF94-854B-BD18-364D7A28BDAE}"/>
              </a:ext>
            </a:extLst>
          </p:cNvPr>
          <p:cNvSpPr/>
          <p:nvPr/>
        </p:nvSpPr>
        <p:spPr>
          <a:xfrm>
            <a:off x="1225899" y="2903974"/>
            <a:ext cx="713433" cy="7234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C13AE7-53EE-7341-AFB3-231896188DDE}"/>
              </a:ext>
            </a:extLst>
          </p:cNvPr>
          <p:cNvSpPr/>
          <p:nvPr/>
        </p:nvSpPr>
        <p:spPr>
          <a:xfrm>
            <a:off x="1559755" y="3627455"/>
            <a:ext cx="78126" cy="1531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CA731A-CB94-024C-8582-CB428235BA9A}"/>
              </a:ext>
            </a:extLst>
          </p:cNvPr>
          <p:cNvSpPr/>
          <p:nvPr/>
        </p:nvSpPr>
        <p:spPr>
          <a:xfrm>
            <a:off x="1027694" y="4149969"/>
            <a:ext cx="1155560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23A5E4-9E3A-1F4F-A1B6-7D3BE13FB501}"/>
              </a:ext>
            </a:extLst>
          </p:cNvPr>
          <p:cNvSpPr/>
          <p:nvPr/>
        </p:nvSpPr>
        <p:spPr>
          <a:xfrm rot="3442443" flipV="1">
            <a:off x="1425738" y="5464030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20F98E-5A2B-5E45-BFAF-CAA0F0370142}"/>
              </a:ext>
            </a:extLst>
          </p:cNvPr>
          <p:cNvSpPr/>
          <p:nvPr/>
        </p:nvSpPr>
        <p:spPr>
          <a:xfrm rot="6883351" flipV="1">
            <a:off x="1053866" y="5486022"/>
            <a:ext cx="748604" cy="45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52DC5E3-165C-C24E-8C96-B44567C83747}"/>
              </a:ext>
            </a:extLst>
          </p:cNvPr>
          <p:cNvCxnSpPr>
            <a:cxnSpLocks/>
          </p:cNvCxnSpPr>
          <p:nvPr/>
        </p:nvCxnSpPr>
        <p:spPr>
          <a:xfrm>
            <a:off x="2512088" y="4393391"/>
            <a:ext cx="29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7398D-735B-0B48-84C9-B222A6B5ED85}"/>
              </a:ext>
            </a:extLst>
          </p:cNvPr>
          <p:cNvSpPr txBox="1"/>
          <p:nvPr/>
        </p:nvSpPr>
        <p:spPr>
          <a:xfrm>
            <a:off x="2404317" y="3872970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 нажал на экран </a:t>
            </a:r>
            <a:r>
              <a:rPr lang="en-US" sz="1200" dirty="0"/>
              <a:t>”Home”</a:t>
            </a:r>
            <a:endParaRPr lang="ru-RU" sz="1200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3E6C76A-77A8-B046-884C-777CB20A87B4}"/>
              </a:ext>
            </a:extLst>
          </p:cNvPr>
          <p:cNvSpPr/>
          <p:nvPr/>
        </p:nvSpPr>
        <p:spPr>
          <a:xfrm>
            <a:off x="5737609" y="3872970"/>
            <a:ext cx="2471894" cy="116125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300" dirty="0"/>
              <a:t>Приложение приняло в обработку команду изменения </a:t>
            </a:r>
            <a:r>
              <a:rPr lang="en-US" sz="1300" dirty="0"/>
              <a:t>View</a:t>
            </a:r>
            <a:endParaRPr lang="ru-RU" sz="1300" dirty="0"/>
          </a:p>
          <a:p>
            <a:pPr algn="ctr"/>
            <a:endParaRPr lang="ru-RU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EA545E4-800F-194D-8E7E-E2F7B0C6CE3B}"/>
              </a:ext>
            </a:extLst>
          </p:cNvPr>
          <p:cNvCxnSpPr>
            <a:cxnSpLocks/>
          </p:cNvCxnSpPr>
          <p:nvPr/>
        </p:nvCxnSpPr>
        <p:spPr>
          <a:xfrm flipV="1">
            <a:off x="6963508" y="3065291"/>
            <a:ext cx="0" cy="72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E7A397AC-6A1F-B34A-87C0-FC9D46A41BCD}"/>
              </a:ext>
            </a:extLst>
          </p:cNvPr>
          <p:cNvSpPr/>
          <p:nvPr/>
        </p:nvSpPr>
        <p:spPr>
          <a:xfrm>
            <a:off x="5511521" y="2089514"/>
            <a:ext cx="2903974" cy="814460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приняло команду изменения </a:t>
            </a:r>
            <a:r>
              <a:rPr lang="en-US" sz="1300" dirty="0"/>
              <a:t>View</a:t>
            </a:r>
            <a:endParaRPr lang="ru-RU" sz="1300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E33A448-50EA-4F4D-B508-9CF2945AD38B}"/>
              </a:ext>
            </a:extLst>
          </p:cNvPr>
          <p:cNvSpPr/>
          <p:nvPr/>
        </p:nvSpPr>
        <p:spPr>
          <a:xfrm>
            <a:off x="9362802" y="5858437"/>
            <a:ext cx="936758" cy="4004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ru-RU" dirty="0"/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97A76357-6728-7841-A40C-F08DFA99E5BF}"/>
              </a:ext>
            </a:extLst>
          </p:cNvPr>
          <p:cNvSpPr/>
          <p:nvPr/>
        </p:nvSpPr>
        <p:spPr>
          <a:xfrm>
            <a:off x="9416687" y="6410812"/>
            <a:ext cx="828989" cy="347024"/>
          </a:xfrm>
          <a:prstGeom prst="trapezoi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FB0A7-5AED-3F4B-98E4-FCBB764EDA00}"/>
              </a:ext>
            </a:extLst>
          </p:cNvPr>
          <p:cNvSpPr txBox="1"/>
          <p:nvPr/>
        </p:nvSpPr>
        <p:spPr>
          <a:xfrm>
            <a:off x="3980527" y="3045194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</a:t>
            </a:r>
            <a:r>
              <a:rPr lang="ru-RU" sz="1200" dirty="0"/>
              <a:t>передало команду </a:t>
            </a:r>
            <a:r>
              <a:rPr lang="en-US" sz="1200" dirty="0" err="1"/>
              <a:t>ViewModel</a:t>
            </a:r>
            <a:endParaRPr lang="ru-RU" sz="1200" dirty="0"/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5B403761-B550-A244-A615-66B5FA175557}"/>
              </a:ext>
            </a:extLst>
          </p:cNvPr>
          <p:cNvSpPr/>
          <p:nvPr/>
        </p:nvSpPr>
        <p:spPr>
          <a:xfrm>
            <a:off x="9210989" y="2089514"/>
            <a:ext cx="2903974" cy="814460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ViewModel</a:t>
            </a:r>
            <a:r>
              <a:rPr lang="en-US" sz="1300" dirty="0"/>
              <a:t> </a:t>
            </a:r>
            <a:r>
              <a:rPr lang="ru-RU" sz="1300" dirty="0"/>
              <a:t>обработало команду изменения </a:t>
            </a:r>
            <a:r>
              <a:rPr lang="en-US" sz="1300" dirty="0"/>
              <a:t>View </a:t>
            </a:r>
            <a:r>
              <a:rPr lang="ru-RU" sz="1300" dirty="0"/>
              <a:t>и присвоила значения меняющимся данным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2C963EE-3F21-5A42-AE08-97AB4C28357D}"/>
              </a:ext>
            </a:extLst>
          </p:cNvPr>
          <p:cNvCxnSpPr>
            <a:cxnSpLocks/>
          </p:cNvCxnSpPr>
          <p:nvPr/>
        </p:nvCxnSpPr>
        <p:spPr>
          <a:xfrm>
            <a:off x="8437267" y="2496744"/>
            <a:ext cx="773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>
            <a:extLst>
              <a:ext uri="{FF2B5EF4-FFF2-40B4-BE49-F238E27FC236}">
                <a16:creationId xmlns:a16="http://schemas.microsoft.com/office/drawing/2014/main" id="{ED2D52ED-B1D9-854C-8610-B9EC57542B97}"/>
              </a:ext>
            </a:extLst>
          </p:cNvPr>
          <p:cNvSpPr/>
          <p:nvPr/>
        </p:nvSpPr>
        <p:spPr>
          <a:xfrm>
            <a:off x="5737609" y="5348499"/>
            <a:ext cx="2570702" cy="12358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ru-RU" sz="1200" dirty="0"/>
              <a:t>Приложение изменило экран </a:t>
            </a:r>
            <a:r>
              <a:rPr lang="en-US" sz="1200" dirty="0"/>
              <a:t>View</a:t>
            </a:r>
            <a:r>
              <a:rPr lang="ru-RU" sz="1200" dirty="0"/>
              <a:t> использую значения принимаемые из </a:t>
            </a:r>
            <a:r>
              <a:rPr lang="en-US" sz="1200" dirty="0" err="1"/>
              <a:t>ViewModel</a:t>
            </a:r>
            <a:endParaRPr lang="en-US" sz="1200" dirty="0"/>
          </a:p>
          <a:p>
            <a:pPr algn="ctr"/>
            <a:endParaRPr lang="ru-RU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2967C36-2A7B-F448-B89B-5B873EFB0FDF}"/>
              </a:ext>
            </a:extLst>
          </p:cNvPr>
          <p:cNvCxnSpPr>
            <a:cxnSpLocks/>
          </p:cNvCxnSpPr>
          <p:nvPr/>
        </p:nvCxnSpPr>
        <p:spPr>
          <a:xfrm flipH="1">
            <a:off x="8308311" y="3065291"/>
            <a:ext cx="2354666" cy="264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EEA35B-110E-D34E-A48B-04B83B7021AC}"/>
              </a:ext>
            </a:extLst>
          </p:cNvPr>
          <p:cNvSpPr txBox="1"/>
          <p:nvPr/>
        </p:nvSpPr>
        <p:spPr>
          <a:xfrm>
            <a:off x="9054945" y="4928491"/>
            <a:ext cx="315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ViewModel</a:t>
            </a:r>
            <a:r>
              <a:rPr lang="en-US" sz="1200" dirty="0"/>
              <a:t> </a:t>
            </a:r>
            <a:r>
              <a:rPr lang="ru-RU" sz="1200" dirty="0"/>
              <a:t>передало команду </a:t>
            </a:r>
            <a:r>
              <a:rPr lang="en-US" sz="1200" dirty="0"/>
              <a:t>View c </a:t>
            </a:r>
            <a:r>
              <a:rPr lang="ru-RU" sz="1200" dirty="0"/>
              <a:t>с измененными значениями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6A5E3B5-0A41-774C-9631-46CF6B8B14B0}"/>
              </a:ext>
            </a:extLst>
          </p:cNvPr>
          <p:cNvCxnSpPr>
            <a:cxnSpLocks/>
          </p:cNvCxnSpPr>
          <p:nvPr/>
        </p:nvCxnSpPr>
        <p:spPr>
          <a:xfrm flipH="1" flipV="1">
            <a:off x="2692958" y="5348499"/>
            <a:ext cx="2863779" cy="58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B0D013-524F-264A-A97A-ADDF11732BB3}"/>
              </a:ext>
            </a:extLst>
          </p:cNvPr>
          <p:cNvSpPr txBox="1"/>
          <p:nvPr/>
        </p:nvSpPr>
        <p:spPr>
          <a:xfrm>
            <a:off x="2494752" y="6058673"/>
            <a:ext cx="31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Пользователь видит изменённый </a:t>
            </a:r>
            <a:r>
              <a:rPr lang="en-US" sz="1200" dirty="0"/>
              <a:t>View</a:t>
            </a:r>
            <a:endParaRPr lang="ru-R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6E31E8-9D2D-A048-8511-A205566112FE}"/>
              </a:ext>
            </a:extLst>
          </p:cNvPr>
          <p:cNvSpPr txBox="1"/>
          <p:nvPr/>
        </p:nvSpPr>
        <p:spPr>
          <a:xfrm>
            <a:off x="10436209" y="6399658"/>
            <a:ext cx="196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</a:t>
            </a:r>
            <a:r>
              <a:rPr lang="en-US" dirty="0" err="1"/>
              <a:t>ViewModel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AEDCB-D227-894B-AA30-365156A0BE3A}"/>
              </a:ext>
            </a:extLst>
          </p:cNvPr>
          <p:cNvSpPr txBox="1"/>
          <p:nvPr/>
        </p:nvSpPr>
        <p:spPr>
          <a:xfrm>
            <a:off x="10436209" y="5827840"/>
            <a:ext cx="100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- 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420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490</TotalTime>
  <Words>295</Words>
  <Application>Microsoft Macintosh PowerPoint</Application>
  <PresentationFormat>Широкоэкранный</PresentationFormat>
  <Paragraphs>86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Цитаты</vt:lpstr>
      <vt:lpstr>Приложение ”FoodApp”  Компонент  “AwesomeNavigator”</vt:lpstr>
      <vt:lpstr>Приложение на iPad</vt:lpstr>
      <vt:lpstr>Приложение на iPad</vt:lpstr>
      <vt:lpstr>Приложение на iPad</vt:lpstr>
      <vt:lpstr>Приложение на iPad</vt:lpstr>
      <vt:lpstr>Приложение на AppleWatch</vt:lpstr>
      <vt:lpstr>Приложение на TVOS</vt:lpstr>
      <vt:lpstr>Компонент “AwesomeNavigator”</vt:lpstr>
      <vt:lpstr>Структура компонента</vt:lpstr>
      <vt:lpstr>Структура компонента</vt:lpstr>
      <vt:lpstr>Структура регистрации</vt:lpstr>
      <vt:lpstr>Структура регистрации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”FoodApp”  Компонент  “AwesomeNavigator”</dc:title>
  <dc:creator>Microsoft Office User</dc:creator>
  <cp:lastModifiedBy>Кузнецов Кирилл Александрович</cp:lastModifiedBy>
  <cp:revision>14</cp:revision>
  <dcterms:created xsi:type="dcterms:W3CDTF">2021-03-31T12:55:04Z</dcterms:created>
  <dcterms:modified xsi:type="dcterms:W3CDTF">2021-04-12T14:21:41Z</dcterms:modified>
</cp:coreProperties>
</file>