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4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6405"/>
  </p:normalViewPr>
  <p:slideViewPr>
    <p:cSldViewPr snapToGrid="0" snapToObjects="1">
      <p:cViewPr varScale="1">
        <p:scale>
          <a:sx n="122" d="100"/>
          <a:sy n="122" d="100"/>
        </p:scale>
        <p:origin x="9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99465-E3E3-2D4A-B6E5-EBE760C9F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27" y="1322688"/>
            <a:ext cx="12269820" cy="2971051"/>
          </a:xfrm>
        </p:spPr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”Smart Home”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4A475C-8C38-E640-8830-6316FF34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27" y="6253613"/>
            <a:ext cx="10572000" cy="434974"/>
          </a:xfrm>
        </p:spPr>
        <p:txBody>
          <a:bodyPr/>
          <a:lstStyle/>
          <a:p>
            <a:r>
              <a:rPr lang="ru-RU" dirty="0"/>
              <a:t>Разработчик</a:t>
            </a:r>
            <a:r>
              <a:rPr lang="en-US" dirty="0"/>
              <a:t>:</a:t>
            </a:r>
            <a:r>
              <a:rPr lang="ru-RU" dirty="0"/>
              <a:t> Собко София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415659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регистрации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1225899" y="2903974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559755" y="3627455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1027694" y="4149969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1425738" y="5464030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1053866" y="5486022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512088" y="4393391"/>
            <a:ext cx="29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7398D-735B-0B48-84C9-B222A6B5ED85}"/>
              </a:ext>
            </a:extLst>
          </p:cNvPr>
          <p:cNvSpPr txBox="1"/>
          <p:nvPr/>
        </p:nvSpPr>
        <p:spPr>
          <a:xfrm>
            <a:off x="2404317" y="3872970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</a:t>
            </a:r>
            <a:r>
              <a:rPr lang="en-US" sz="1200" dirty="0"/>
              <a:t> </a:t>
            </a:r>
            <a:r>
              <a:rPr lang="ru-RU" sz="1200" dirty="0"/>
              <a:t>ввел необходимые данные для регистрации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3E6C76A-77A8-B046-884C-777CB20A87B4}"/>
              </a:ext>
            </a:extLst>
          </p:cNvPr>
          <p:cNvSpPr/>
          <p:nvPr/>
        </p:nvSpPr>
        <p:spPr>
          <a:xfrm>
            <a:off x="5737609" y="3990818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Приложение приняло в обработку данных пользователя</a:t>
            </a:r>
          </a:p>
          <a:p>
            <a:pPr algn="ctr"/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EA545E4-800F-194D-8E7E-E2F7B0C6CE3B}"/>
              </a:ext>
            </a:extLst>
          </p:cNvPr>
          <p:cNvCxnSpPr>
            <a:cxnSpLocks/>
          </p:cNvCxnSpPr>
          <p:nvPr/>
        </p:nvCxnSpPr>
        <p:spPr>
          <a:xfrm flipV="1">
            <a:off x="6963508" y="3065291"/>
            <a:ext cx="0" cy="7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E7A397AC-6A1F-B34A-87C0-FC9D46A41BCD}"/>
              </a:ext>
            </a:extLst>
          </p:cNvPr>
          <p:cNvSpPr/>
          <p:nvPr/>
        </p:nvSpPr>
        <p:spPr>
          <a:xfrm>
            <a:off x="6107565" y="2071213"/>
            <a:ext cx="2354667" cy="97045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приняло команду обработки данных пользователя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E33A448-50EA-4F4D-B508-9CF2945AD38B}"/>
              </a:ext>
            </a:extLst>
          </p:cNvPr>
          <p:cNvSpPr/>
          <p:nvPr/>
        </p:nvSpPr>
        <p:spPr>
          <a:xfrm>
            <a:off x="9362802" y="5858437"/>
            <a:ext cx="936758" cy="400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ru-RU" dirty="0"/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97A76357-6728-7841-A40C-F08DFA99E5BF}"/>
              </a:ext>
            </a:extLst>
          </p:cNvPr>
          <p:cNvSpPr/>
          <p:nvPr/>
        </p:nvSpPr>
        <p:spPr>
          <a:xfrm>
            <a:off x="9416687" y="6410812"/>
            <a:ext cx="828989" cy="347024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FB0A7-5AED-3F4B-98E4-FCBB764EDA00}"/>
              </a:ext>
            </a:extLst>
          </p:cNvPr>
          <p:cNvSpPr txBox="1"/>
          <p:nvPr/>
        </p:nvSpPr>
        <p:spPr>
          <a:xfrm>
            <a:off x="3980527" y="3045194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</a:t>
            </a:r>
            <a:r>
              <a:rPr lang="ru-RU" sz="1200" dirty="0"/>
              <a:t>передало команду </a:t>
            </a:r>
            <a:r>
              <a:rPr lang="en-US" sz="1200" dirty="0" err="1"/>
              <a:t>ViewModel</a:t>
            </a:r>
            <a:endParaRPr lang="ru-RU" sz="1200" dirty="0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5B403761-B550-A244-A615-66B5FA175557}"/>
              </a:ext>
            </a:extLst>
          </p:cNvPr>
          <p:cNvSpPr/>
          <p:nvPr/>
        </p:nvSpPr>
        <p:spPr>
          <a:xfrm>
            <a:off x="9210989" y="2089514"/>
            <a:ext cx="2903974" cy="8144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принял ответ с сервера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2C963EE-3F21-5A42-AE08-97AB4C28357D}"/>
              </a:ext>
            </a:extLst>
          </p:cNvPr>
          <p:cNvCxnSpPr>
            <a:cxnSpLocks/>
          </p:cNvCxnSpPr>
          <p:nvPr/>
        </p:nvCxnSpPr>
        <p:spPr>
          <a:xfrm>
            <a:off x="8437267" y="2496744"/>
            <a:ext cx="77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ED2D52ED-B1D9-854C-8610-B9EC57542B97}"/>
              </a:ext>
            </a:extLst>
          </p:cNvPr>
          <p:cNvSpPr/>
          <p:nvPr/>
        </p:nvSpPr>
        <p:spPr>
          <a:xfrm>
            <a:off x="5737609" y="5348499"/>
            <a:ext cx="2570702" cy="1235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200" dirty="0"/>
              <a:t>Приложение</a:t>
            </a:r>
            <a:r>
              <a:rPr lang="en-US" sz="1200" dirty="0"/>
              <a:t> </a:t>
            </a:r>
            <a:r>
              <a:rPr lang="ru-RU" sz="1200" dirty="0"/>
              <a:t>продемонстрировало ответ с сервера в виде всплывающего диалогового окна</a:t>
            </a:r>
          </a:p>
          <a:p>
            <a:pPr algn="ctr"/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967C36-2A7B-F448-B89B-5B873EFB0FDF}"/>
              </a:ext>
            </a:extLst>
          </p:cNvPr>
          <p:cNvCxnSpPr>
            <a:cxnSpLocks/>
          </p:cNvCxnSpPr>
          <p:nvPr/>
        </p:nvCxnSpPr>
        <p:spPr>
          <a:xfrm flipH="1">
            <a:off x="8308311" y="3065291"/>
            <a:ext cx="2354666" cy="26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EEA35B-110E-D34E-A48B-04B83B7021AC}"/>
              </a:ext>
            </a:extLst>
          </p:cNvPr>
          <p:cNvSpPr txBox="1"/>
          <p:nvPr/>
        </p:nvSpPr>
        <p:spPr>
          <a:xfrm>
            <a:off x="9054945" y="4928491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ViewModel</a:t>
            </a:r>
            <a:r>
              <a:rPr lang="en-US" sz="1200" dirty="0"/>
              <a:t> </a:t>
            </a:r>
            <a:r>
              <a:rPr lang="ru-RU" sz="1200" dirty="0"/>
              <a:t>передал ответ с сервера </a:t>
            </a:r>
            <a:r>
              <a:rPr lang="en-US" sz="1200" dirty="0"/>
              <a:t>View</a:t>
            </a:r>
            <a:endParaRPr lang="ru-RU" sz="12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6A5E3B5-0A41-774C-9631-46CF6B8B14B0}"/>
              </a:ext>
            </a:extLst>
          </p:cNvPr>
          <p:cNvCxnSpPr>
            <a:cxnSpLocks/>
          </p:cNvCxnSpPr>
          <p:nvPr/>
        </p:nvCxnSpPr>
        <p:spPr>
          <a:xfrm flipH="1" flipV="1">
            <a:off x="2692958" y="5348499"/>
            <a:ext cx="2863779" cy="58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013-524F-264A-A97A-ADDF11732BB3}"/>
              </a:ext>
            </a:extLst>
          </p:cNvPr>
          <p:cNvSpPr txBox="1"/>
          <p:nvPr/>
        </p:nvSpPr>
        <p:spPr>
          <a:xfrm>
            <a:off x="2489921" y="5937901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 видит </a:t>
            </a:r>
            <a:r>
              <a:rPr lang="ru-RU" sz="1200" dirty="0" err="1"/>
              <a:t>алерт</a:t>
            </a:r>
            <a:r>
              <a:rPr lang="ru-RU" sz="1200" dirty="0"/>
              <a:t> с информацией о его регистрации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6E31E8-9D2D-A048-8511-A205566112FE}"/>
              </a:ext>
            </a:extLst>
          </p:cNvPr>
          <p:cNvSpPr txBox="1"/>
          <p:nvPr/>
        </p:nvSpPr>
        <p:spPr>
          <a:xfrm>
            <a:off x="10436209" y="6399658"/>
            <a:ext cx="19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ViewModel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AEDCB-D227-894B-AA30-365156A0BE3A}"/>
              </a:ext>
            </a:extLst>
          </p:cNvPr>
          <p:cNvSpPr txBox="1"/>
          <p:nvPr/>
        </p:nvSpPr>
        <p:spPr>
          <a:xfrm>
            <a:off x="10436209" y="5827840"/>
            <a:ext cx="10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View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605B6-47F0-2E4F-A9C9-81C4572803F6}"/>
              </a:ext>
            </a:extLst>
          </p:cNvPr>
          <p:cNvSpPr txBox="1"/>
          <p:nvPr/>
        </p:nvSpPr>
        <p:spPr>
          <a:xfrm>
            <a:off x="7478734" y="2952721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Отправка данных на сервер</a:t>
            </a:r>
          </a:p>
        </p:txBody>
      </p:sp>
    </p:spTree>
    <p:extLst>
      <p:ext uri="{BB962C8B-B14F-4D97-AF65-F5344CB8AC3E}">
        <p14:creationId xmlns:p14="http://schemas.microsoft.com/office/powerpoint/2010/main" val="140103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59177-A851-6347-8086-0F80DDBF95A6}"/>
              </a:ext>
            </a:extLst>
          </p:cNvPr>
          <p:cNvSpPr txBox="1"/>
          <p:nvPr/>
        </p:nvSpPr>
        <p:spPr>
          <a:xfrm>
            <a:off x="819420" y="6311868"/>
            <a:ext cx="191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SplashScreen-1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2CE4-BD61-E148-81F8-BCA1C777970C}"/>
              </a:ext>
            </a:extLst>
          </p:cNvPr>
          <p:cNvSpPr txBox="1"/>
          <p:nvPr/>
        </p:nvSpPr>
        <p:spPr>
          <a:xfrm>
            <a:off x="9119679" y="6311868"/>
            <a:ext cx="258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авторизации</a:t>
            </a:r>
          </a:p>
        </p:txBody>
      </p:sp>
      <p:pic>
        <p:nvPicPr>
          <p:cNvPr id="51" name="Рисунок 5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663085-76B7-194C-A89C-1FBD5986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05" y="2217035"/>
            <a:ext cx="1819613" cy="395443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5364EB7-7605-5243-902B-8D97787B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58" y="2233943"/>
            <a:ext cx="1817872" cy="3951896"/>
          </a:xfrm>
          <a:prstGeom prst="rect">
            <a:avLst/>
          </a:prstGeom>
        </p:spPr>
      </p:pic>
      <p:pic>
        <p:nvPicPr>
          <p:cNvPr id="53" name="Рисунок 5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46D5E4-9D5A-D746-8F6B-655E60109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70" y="2233943"/>
            <a:ext cx="1817872" cy="394471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A944906-501E-6949-8EAF-0D46717E2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482" y="2212030"/>
            <a:ext cx="1819613" cy="394971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B1C8F67-A1E9-6248-AFAD-39EC865A0C77}"/>
              </a:ext>
            </a:extLst>
          </p:cNvPr>
          <p:cNvSpPr txBox="1"/>
          <p:nvPr/>
        </p:nvSpPr>
        <p:spPr>
          <a:xfrm>
            <a:off x="6540461" y="6311868"/>
            <a:ext cx="191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SplashScreen-3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B0641F-F425-F14B-A1C2-5C99897B0076}"/>
              </a:ext>
            </a:extLst>
          </p:cNvPr>
          <p:cNvSpPr txBox="1"/>
          <p:nvPr/>
        </p:nvSpPr>
        <p:spPr>
          <a:xfrm>
            <a:off x="3683249" y="6311868"/>
            <a:ext cx="191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SplashScreen-2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93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59177-A851-6347-8086-0F80DDBF95A6}"/>
              </a:ext>
            </a:extLst>
          </p:cNvPr>
          <p:cNvSpPr txBox="1"/>
          <p:nvPr/>
        </p:nvSpPr>
        <p:spPr>
          <a:xfrm>
            <a:off x="1325831" y="6311868"/>
            <a:ext cx="86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2CE4-BD61-E148-81F8-BCA1C777970C}"/>
              </a:ext>
            </a:extLst>
          </p:cNvPr>
          <p:cNvSpPr txBox="1"/>
          <p:nvPr/>
        </p:nvSpPr>
        <p:spPr>
          <a:xfrm>
            <a:off x="9648352" y="6311868"/>
            <a:ext cx="15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device</a:t>
            </a:r>
            <a:endParaRPr lang="ru-RU" dirty="0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5364EB7-7605-5243-902B-8D97787B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58" y="2233943"/>
            <a:ext cx="1817872" cy="3951896"/>
          </a:xfrm>
          <a:prstGeom prst="rect">
            <a:avLst/>
          </a:prstGeom>
        </p:spPr>
      </p:pic>
      <p:pic>
        <p:nvPicPr>
          <p:cNvPr id="53" name="Рисунок 5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46D5E4-9D5A-D746-8F6B-655E6010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70" y="2233943"/>
            <a:ext cx="1817872" cy="394471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A944906-501E-6949-8EAF-0D46717E2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482" y="2212030"/>
            <a:ext cx="1819613" cy="394971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B1C8F67-A1E9-6248-AFAD-39EC865A0C77}"/>
              </a:ext>
            </a:extLst>
          </p:cNvPr>
          <p:cNvSpPr txBox="1"/>
          <p:nvPr/>
        </p:nvSpPr>
        <p:spPr>
          <a:xfrm>
            <a:off x="6737807" y="6311868"/>
            <a:ext cx="15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room-2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B0641F-F425-F14B-A1C2-5C99897B0076}"/>
              </a:ext>
            </a:extLst>
          </p:cNvPr>
          <p:cNvSpPr txBox="1"/>
          <p:nvPr/>
        </p:nvSpPr>
        <p:spPr>
          <a:xfrm>
            <a:off x="3880595" y="6311868"/>
            <a:ext cx="15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room-1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A0EE7E-3967-8E48-94F6-11F8F61DD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117" y="2225474"/>
            <a:ext cx="1817872" cy="396036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8618DF-7602-6449-83EC-4D78226A0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329" y="2226115"/>
            <a:ext cx="1817872" cy="39603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017ED45-3B98-BC4F-BC49-1B58F527B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3267" y="2206705"/>
            <a:ext cx="1825087" cy="396036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2ABBD99-A223-D242-9142-DE184406D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042" y="2217035"/>
            <a:ext cx="1817872" cy="39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59177-A851-6347-8086-0F80DDBF95A6}"/>
              </a:ext>
            </a:extLst>
          </p:cNvPr>
          <p:cNvSpPr txBox="1"/>
          <p:nvPr/>
        </p:nvSpPr>
        <p:spPr>
          <a:xfrm>
            <a:off x="1367489" y="6311868"/>
            <a:ext cx="72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2CE4-BD61-E148-81F8-BCA1C777970C}"/>
              </a:ext>
            </a:extLst>
          </p:cNvPr>
          <p:cNvSpPr txBox="1"/>
          <p:nvPr/>
        </p:nvSpPr>
        <p:spPr>
          <a:xfrm>
            <a:off x="9487590" y="6312388"/>
            <a:ext cx="17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date</a:t>
            </a:r>
            <a:endParaRPr lang="ru-RU" dirty="0"/>
          </a:p>
        </p:txBody>
      </p:sp>
      <p:pic>
        <p:nvPicPr>
          <p:cNvPr id="53" name="Рисунок 5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46D5E4-9D5A-D746-8F6B-655E6010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70" y="2233943"/>
            <a:ext cx="1817872" cy="39447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B1C8F67-A1E9-6248-AFAD-39EC865A0C77}"/>
              </a:ext>
            </a:extLst>
          </p:cNvPr>
          <p:cNvSpPr txBox="1"/>
          <p:nvPr/>
        </p:nvSpPr>
        <p:spPr>
          <a:xfrm>
            <a:off x="7048755" y="6312388"/>
            <a:ext cx="8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Statics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B0641F-F425-F14B-A1C2-5C99897B0076}"/>
              </a:ext>
            </a:extLst>
          </p:cNvPr>
          <p:cNvSpPr txBox="1"/>
          <p:nvPr/>
        </p:nvSpPr>
        <p:spPr>
          <a:xfrm>
            <a:off x="3905324" y="6311868"/>
            <a:ext cx="146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Thermostat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8618DF-7602-6449-83EC-4D78226A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9" y="2226115"/>
            <a:ext cx="1817872" cy="39603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5C1262E-0708-9149-8E13-2FB622038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8" y="2231607"/>
            <a:ext cx="1811153" cy="395423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,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F58FD192-EE2A-5A4B-B040-FD68C7F1F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180" y="2233943"/>
            <a:ext cx="1817873" cy="395315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90DACF3-CD0F-344E-B115-D782B214D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329" y="2218288"/>
            <a:ext cx="1817704" cy="3960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6039B31-170B-DE40-9831-9D7EF403C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5477" y="2218288"/>
            <a:ext cx="1817872" cy="39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0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2CE4-BD61-E148-81F8-BCA1C777970C}"/>
              </a:ext>
            </a:extLst>
          </p:cNvPr>
          <p:cNvSpPr txBox="1"/>
          <p:nvPr/>
        </p:nvSpPr>
        <p:spPr>
          <a:xfrm>
            <a:off x="9487590" y="6312388"/>
            <a:ext cx="17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date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1C8F67-A1E9-6248-AFAD-39EC865A0C77}"/>
              </a:ext>
            </a:extLst>
          </p:cNvPr>
          <p:cNvSpPr txBox="1"/>
          <p:nvPr/>
        </p:nvSpPr>
        <p:spPr>
          <a:xfrm>
            <a:off x="6696120" y="6322327"/>
            <a:ext cx="15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Statics detail</a:t>
            </a: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6039B31-170B-DE40-9831-9D7EF403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77" y="2218288"/>
            <a:ext cx="1817872" cy="39459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85692F-0E63-A649-A1F4-8DD25808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41" y="2233025"/>
            <a:ext cx="1811646" cy="393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5DB01-4C9C-5340-8365-3B9742DB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513" y="2207419"/>
            <a:ext cx="1817872" cy="39447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7FBBD0-6AAE-1041-A7A2-E56964F503C9}"/>
              </a:ext>
            </a:extLst>
          </p:cNvPr>
          <p:cNvSpPr txBox="1"/>
          <p:nvPr/>
        </p:nvSpPr>
        <p:spPr>
          <a:xfrm>
            <a:off x="984787" y="6311868"/>
            <a:ext cx="15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Statics detail</a:t>
            </a:r>
            <a:endParaRPr 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1FE3193-D3F2-9B4F-95FE-70AA5C05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0" y="2233025"/>
            <a:ext cx="1811646" cy="393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C7BB89-A9C0-444A-A2E7-84B31115DA98}"/>
              </a:ext>
            </a:extLst>
          </p:cNvPr>
          <p:cNvSpPr txBox="1"/>
          <p:nvPr/>
        </p:nvSpPr>
        <p:spPr>
          <a:xfrm>
            <a:off x="4061073" y="6322327"/>
            <a:ext cx="115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Routines</a:t>
            </a:r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E3725B9-9A81-7C4B-9490-37BE0C706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022" y="2241874"/>
            <a:ext cx="1811153" cy="39372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A5E6F6-CCE6-4F41-9218-6F73BF7FA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441" y="2225612"/>
            <a:ext cx="1811153" cy="39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FBBD0-6AAE-1041-A7A2-E56964F503C9}"/>
              </a:ext>
            </a:extLst>
          </p:cNvPr>
          <p:cNvSpPr txBox="1"/>
          <p:nvPr/>
        </p:nvSpPr>
        <p:spPr>
          <a:xfrm>
            <a:off x="1256748" y="6312388"/>
            <a:ext cx="8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7BB89-A9C0-444A-A2E7-84B31115DA98}"/>
              </a:ext>
            </a:extLst>
          </p:cNvPr>
          <p:cNvSpPr txBox="1"/>
          <p:nvPr/>
        </p:nvSpPr>
        <p:spPr>
          <a:xfrm>
            <a:off x="3244970" y="6312388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home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0CF2A3-8FC1-014B-BF1A-CF3589AA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43" y="2290513"/>
            <a:ext cx="1800703" cy="39229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A787296-5338-4F49-A41D-9BFC5A231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587" y="2291732"/>
            <a:ext cx="1817307" cy="39447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AEDBA2-99EA-1442-8223-AC44FB829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145" y="2282950"/>
            <a:ext cx="1805512" cy="3919108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внутренний, загроможденный&#10;&#10;Автоматически созданное описание">
            <a:extLst>
              <a:ext uri="{FF2B5EF4-FFF2-40B4-BE49-F238E27FC236}">
                <a16:creationId xmlns:a16="http://schemas.microsoft.com/office/drawing/2014/main" id="{FBF7EE0B-4368-6F46-912D-ECD5347A1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207" y="2267543"/>
            <a:ext cx="1811029" cy="390013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, снимок экрана,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CFFF758B-1B7F-9C46-B00A-2EAE3C4F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397" y="2267543"/>
            <a:ext cx="1817872" cy="3968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EA0158-5C5A-6C47-908A-0E7272E5004E}"/>
              </a:ext>
            </a:extLst>
          </p:cNvPr>
          <p:cNvSpPr txBox="1"/>
          <p:nvPr/>
        </p:nvSpPr>
        <p:spPr>
          <a:xfrm>
            <a:off x="5032496" y="6312388"/>
            <a:ext cx="21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home settings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975E23-9A1A-C74F-94F6-6A8F3E62C97F}"/>
              </a:ext>
            </a:extLst>
          </p:cNvPr>
          <p:cNvSpPr txBox="1"/>
          <p:nvPr/>
        </p:nvSpPr>
        <p:spPr>
          <a:xfrm>
            <a:off x="7674490" y="6312388"/>
            <a:ext cx="13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3C104C-F9DA-3E4E-A15D-DCB374E452E6}"/>
              </a:ext>
            </a:extLst>
          </p:cNvPr>
          <p:cNvSpPr txBox="1"/>
          <p:nvPr/>
        </p:nvSpPr>
        <p:spPr>
          <a:xfrm>
            <a:off x="9608974" y="6312388"/>
            <a:ext cx="178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access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30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1225899" y="2903974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559755" y="3627455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1027694" y="4149969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1425738" y="5464030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1053866" y="5486022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512088" y="4393391"/>
            <a:ext cx="29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7398D-735B-0B48-84C9-B222A6B5ED85}"/>
              </a:ext>
            </a:extLst>
          </p:cNvPr>
          <p:cNvSpPr txBox="1"/>
          <p:nvPr/>
        </p:nvSpPr>
        <p:spPr>
          <a:xfrm>
            <a:off x="2404317" y="3872970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 нажал на экран </a:t>
            </a:r>
            <a:r>
              <a:rPr lang="en-US" sz="1200" dirty="0"/>
              <a:t>”Home”</a:t>
            </a:r>
            <a:endParaRPr lang="ru-RU" sz="1200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3E6C76A-77A8-B046-884C-777CB20A87B4}"/>
              </a:ext>
            </a:extLst>
          </p:cNvPr>
          <p:cNvSpPr/>
          <p:nvPr/>
        </p:nvSpPr>
        <p:spPr>
          <a:xfrm>
            <a:off x="5737609" y="3872970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Приложение приняло в обработку команду изменения </a:t>
            </a:r>
            <a:r>
              <a:rPr lang="en-US" sz="1300" dirty="0"/>
              <a:t>View</a:t>
            </a:r>
            <a:endParaRPr lang="ru-RU" sz="1300" dirty="0"/>
          </a:p>
          <a:p>
            <a:pPr algn="ctr"/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EA545E4-800F-194D-8E7E-E2F7B0C6CE3B}"/>
              </a:ext>
            </a:extLst>
          </p:cNvPr>
          <p:cNvCxnSpPr>
            <a:cxnSpLocks/>
          </p:cNvCxnSpPr>
          <p:nvPr/>
        </p:nvCxnSpPr>
        <p:spPr>
          <a:xfrm flipV="1">
            <a:off x="6963508" y="3065291"/>
            <a:ext cx="0" cy="7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E7A397AC-6A1F-B34A-87C0-FC9D46A41BCD}"/>
              </a:ext>
            </a:extLst>
          </p:cNvPr>
          <p:cNvSpPr/>
          <p:nvPr/>
        </p:nvSpPr>
        <p:spPr>
          <a:xfrm>
            <a:off x="5511521" y="2089514"/>
            <a:ext cx="2903974" cy="81446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приняло команду изменения </a:t>
            </a:r>
            <a:r>
              <a:rPr lang="en-US" sz="1300" dirty="0"/>
              <a:t>View</a:t>
            </a:r>
            <a:endParaRPr lang="ru-RU" sz="1300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E33A448-50EA-4F4D-B508-9CF2945AD38B}"/>
              </a:ext>
            </a:extLst>
          </p:cNvPr>
          <p:cNvSpPr/>
          <p:nvPr/>
        </p:nvSpPr>
        <p:spPr>
          <a:xfrm>
            <a:off x="9362802" y="5858437"/>
            <a:ext cx="936758" cy="400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ru-RU" dirty="0"/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97A76357-6728-7841-A40C-F08DFA99E5BF}"/>
              </a:ext>
            </a:extLst>
          </p:cNvPr>
          <p:cNvSpPr/>
          <p:nvPr/>
        </p:nvSpPr>
        <p:spPr>
          <a:xfrm>
            <a:off x="9416687" y="6410812"/>
            <a:ext cx="828989" cy="347024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FB0A7-5AED-3F4B-98E4-FCBB764EDA00}"/>
              </a:ext>
            </a:extLst>
          </p:cNvPr>
          <p:cNvSpPr txBox="1"/>
          <p:nvPr/>
        </p:nvSpPr>
        <p:spPr>
          <a:xfrm>
            <a:off x="3980527" y="3045194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</a:t>
            </a:r>
            <a:r>
              <a:rPr lang="ru-RU" sz="1200" dirty="0"/>
              <a:t>передало команду </a:t>
            </a:r>
            <a:r>
              <a:rPr lang="en-US" sz="1200" dirty="0" err="1"/>
              <a:t>ViewModel</a:t>
            </a:r>
            <a:endParaRPr lang="ru-RU" sz="1200" dirty="0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5B403761-B550-A244-A615-66B5FA175557}"/>
              </a:ext>
            </a:extLst>
          </p:cNvPr>
          <p:cNvSpPr/>
          <p:nvPr/>
        </p:nvSpPr>
        <p:spPr>
          <a:xfrm>
            <a:off x="9210989" y="2089514"/>
            <a:ext cx="2903974" cy="81446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обработало команду изменения </a:t>
            </a:r>
            <a:r>
              <a:rPr lang="en-US" sz="1300" dirty="0"/>
              <a:t>View </a:t>
            </a:r>
            <a:r>
              <a:rPr lang="ru-RU" sz="1300" dirty="0"/>
              <a:t>и присвоила значения меняющимся данным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2C963EE-3F21-5A42-AE08-97AB4C28357D}"/>
              </a:ext>
            </a:extLst>
          </p:cNvPr>
          <p:cNvCxnSpPr>
            <a:cxnSpLocks/>
          </p:cNvCxnSpPr>
          <p:nvPr/>
        </p:nvCxnSpPr>
        <p:spPr>
          <a:xfrm>
            <a:off x="8437267" y="2496744"/>
            <a:ext cx="77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ED2D52ED-B1D9-854C-8610-B9EC57542B97}"/>
              </a:ext>
            </a:extLst>
          </p:cNvPr>
          <p:cNvSpPr/>
          <p:nvPr/>
        </p:nvSpPr>
        <p:spPr>
          <a:xfrm>
            <a:off x="5737609" y="5348499"/>
            <a:ext cx="2570702" cy="1235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200" dirty="0"/>
              <a:t>Приложение изменило экран </a:t>
            </a:r>
            <a:r>
              <a:rPr lang="en-US" sz="1200" dirty="0"/>
              <a:t>View</a:t>
            </a:r>
            <a:r>
              <a:rPr lang="ru-RU" sz="1200" dirty="0"/>
              <a:t> использую значения принимаемые из </a:t>
            </a:r>
            <a:r>
              <a:rPr lang="en-US" sz="1200" dirty="0" err="1"/>
              <a:t>ViewModel</a:t>
            </a:r>
            <a:endParaRPr lang="en-US" sz="1200" dirty="0"/>
          </a:p>
          <a:p>
            <a:pPr algn="ctr"/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967C36-2A7B-F448-B89B-5B873EFB0FDF}"/>
              </a:ext>
            </a:extLst>
          </p:cNvPr>
          <p:cNvCxnSpPr>
            <a:cxnSpLocks/>
          </p:cNvCxnSpPr>
          <p:nvPr/>
        </p:nvCxnSpPr>
        <p:spPr>
          <a:xfrm flipH="1">
            <a:off x="8308311" y="3065291"/>
            <a:ext cx="2354666" cy="26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EEA35B-110E-D34E-A48B-04B83B7021AC}"/>
              </a:ext>
            </a:extLst>
          </p:cNvPr>
          <p:cNvSpPr txBox="1"/>
          <p:nvPr/>
        </p:nvSpPr>
        <p:spPr>
          <a:xfrm>
            <a:off x="9054945" y="4928491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ViewModel</a:t>
            </a:r>
            <a:r>
              <a:rPr lang="en-US" sz="1200" dirty="0"/>
              <a:t> </a:t>
            </a:r>
            <a:r>
              <a:rPr lang="ru-RU" sz="1200" dirty="0"/>
              <a:t>передало команду </a:t>
            </a:r>
            <a:r>
              <a:rPr lang="en-US" sz="1200" dirty="0"/>
              <a:t>View c </a:t>
            </a:r>
            <a:r>
              <a:rPr lang="ru-RU" sz="1200" dirty="0"/>
              <a:t>с измененными значениями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6A5E3B5-0A41-774C-9631-46CF6B8B14B0}"/>
              </a:ext>
            </a:extLst>
          </p:cNvPr>
          <p:cNvCxnSpPr>
            <a:cxnSpLocks/>
          </p:cNvCxnSpPr>
          <p:nvPr/>
        </p:nvCxnSpPr>
        <p:spPr>
          <a:xfrm flipH="1" flipV="1">
            <a:off x="2692958" y="5348499"/>
            <a:ext cx="2863779" cy="58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013-524F-264A-A97A-ADDF11732BB3}"/>
              </a:ext>
            </a:extLst>
          </p:cNvPr>
          <p:cNvSpPr txBox="1"/>
          <p:nvPr/>
        </p:nvSpPr>
        <p:spPr>
          <a:xfrm>
            <a:off x="2494752" y="6058673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 видит изменённый </a:t>
            </a:r>
            <a:r>
              <a:rPr lang="en-US" sz="1200" dirty="0"/>
              <a:t>View</a:t>
            </a:r>
            <a:endParaRPr lang="ru-R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6E31E8-9D2D-A048-8511-A205566112FE}"/>
              </a:ext>
            </a:extLst>
          </p:cNvPr>
          <p:cNvSpPr txBox="1"/>
          <p:nvPr/>
        </p:nvSpPr>
        <p:spPr>
          <a:xfrm>
            <a:off x="10436209" y="6399658"/>
            <a:ext cx="19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ViewModel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AEDCB-D227-894B-AA30-365156A0BE3A}"/>
              </a:ext>
            </a:extLst>
          </p:cNvPr>
          <p:cNvSpPr txBox="1"/>
          <p:nvPr/>
        </p:nvSpPr>
        <p:spPr>
          <a:xfrm>
            <a:off x="10436209" y="5827840"/>
            <a:ext cx="10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674994" y="2705519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008850" y="3429000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476789" y="3951514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874833" y="5265575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502961" y="5287567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204276" y="4248760"/>
            <a:ext cx="2342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013-524F-264A-A97A-ADDF11732BB3}"/>
              </a:ext>
            </a:extLst>
          </p:cNvPr>
          <p:cNvSpPr txBox="1"/>
          <p:nvPr/>
        </p:nvSpPr>
        <p:spPr>
          <a:xfrm>
            <a:off x="454074" y="5786008"/>
            <a:ext cx="126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10BFDD6-12EC-794C-B9AA-B723FDC467FF}"/>
              </a:ext>
            </a:extLst>
          </p:cNvPr>
          <p:cNvSpPr/>
          <p:nvPr/>
        </p:nvSpPr>
        <p:spPr>
          <a:xfrm>
            <a:off x="7477586" y="5473788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Отправляется запрос на изменение  </a:t>
            </a:r>
            <a:r>
              <a:rPr lang="en-US" sz="1300" dirty="0"/>
              <a:t>View</a:t>
            </a:r>
            <a:endParaRPr lang="ru-RU" sz="1300" dirty="0"/>
          </a:p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27D6827-AED8-2C44-8FF3-065CDBC40323}"/>
              </a:ext>
            </a:extLst>
          </p:cNvPr>
          <p:cNvSpPr/>
          <p:nvPr/>
        </p:nvSpPr>
        <p:spPr>
          <a:xfrm>
            <a:off x="3370276" y="5473788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400" dirty="0"/>
              <a:t>Приходят данные о изменении </a:t>
            </a:r>
            <a:r>
              <a:rPr lang="en-US" sz="1400" dirty="0"/>
              <a:t>View</a:t>
            </a:r>
            <a:r>
              <a:rPr lang="ru-RU" sz="1400" dirty="0"/>
              <a:t> из </a:t>
            </a:r>
            <a:r>
              <a:rPr lang="en-US" sz="1400" dirty="0"/>
              <a:t>View Model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C31FC99-CE8C-154D-BDE0-FF6FD00D6A69}"/>
              </a:ext>
            </a:extLst>
          </p:cNvPr>
          <p:cNvSpPr/>
          <p:nvPr/>
        </p:nvSpPr>
        <p:spPr>
          <a:xfrm>
            <a:off x="9600968" y="3614309"/>
            <a:ext cx="2591031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  <a:p>
            <a:pPr algn="ctr"/>
            <a:r>
              <a:rPr lang="ru-RU" sz="1400" dirty="0"/>
              <a:t>Демонстрируется изменённое  </a:t>
            </a:r>
            <a:r>
              <a:rPr lang="en-US" sz="1400" dirty="0"/>
              <a:t>View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FFB68B9-3029-3242-8221-838EC1084D89}"/>
              </a:ext>
            </a:extLst>
          </p:cNvPr>
          <p:cNvSpPr/>
          <p:nvPr/>
        </p:nvSpPr>
        <p:spPr>
          <a:xfrm>
            <a:off x="5022468" y="3657181"/>
            <a:ext cx="2936880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400" dirty="0"/>
              <a:t>Обработка команды</a:t>
            </a:r>
            <a:r>
              <a:rPr lang="en-US" sz="1400" dirty="0"/>
              <a:t>  </a:t>
            </a:r>
            <a:r>
              <a:rPr lang="ru-RU" sz="1400" dirty="0"/>
              <a:t>изменения </a:t>
            </a:r>
            <a:r>
              <a:rPr lang="en-US" sz="1400" dirty="0"/>
              <a:t>View</a:t>
            </a:r>
            <a:r>
              <a:rPr lang="ru-RU" sz="1400" dirty="0"/>
              <a:t> во </a:t>
            </a:r>
            <a:r>
              <a:rPr lang="en-US" sz="1400" dirty="0" err="1"/>
              <a:t>ViewModel</a:t>
            </a:r>
            <a:endParaRPr lang="ru-RU" sz="1400" dirty="0"/>
          </a:p>
          <a:p>
            <a:pPr algn="ctr"/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585BFF8-C9DF-2B4E-89B2-20FB386312DA}"/>
              </a:ext>
            </a:extLst>
          </p:cNvPr>
          <p:cNvCxnSpPr>
            <a:cxnSpLocks/>
          </p:cNvCxnSpPr>
          <p:nvPr/>
        </p:nvCxnSpPr>
        <p:spPr>
          <a:xfrm flipV="1">
            <a:off x="8029193" y="4237808"/>
            <a:ext cx="1414212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64392F0-3377-2F4B-BAE3-F8DB25338CAD}"/>
              </a:ext>
            </a:extLst>
          </p:cNvPr>
          <p:cNvSpPr txBox="1"/>
          <p:nvPr/>
        </p:nvSpPr>
        <p:spPr>
          <a:xfrm>
            <a:off x="8350521" y="3857461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”include”</a:t>
            </a:r>
            <a:endParaRPr lang="ru-RU" sz="1200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8D342E3-6919-9246-A567-6E32EE8C929E}"/>
              </a:ext>
            </a:extLst>
          </p:cNvPr>
          <p:cNvCxnSpPr>
            <a:cxnSpLocks/>
          </p:cNvCxnSpPr>
          <p:nvPr/>
        </p:nvCxnSpPr>
        <p:spPr>
          <a:xfrm>
            <a:off x="7477586" y="4818435"/>
            <a:ext cx="481762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DD5220-FBB5-C448-A31C-4AD2A39ED14D}"/>
              </a:ext>
            </a:extLst>
          </p:cNvPr>
          <p:cNvSpPr txBox="1"/>
          <p:nvPr/>
        </p:nvSpPr>
        <p:spPr>
          <a:xfrm>
            <a:off x="7798914" y="4822369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2B166BC-3FFC-DC4C-A77C-F59A9641D420}"/>
              </a:ext>
            </a:extLst>
          </p:cNvPr>
          <p:cNvCxnSpPr>
            <a:cxnSpLocks/>
          </p:cNvCxnSpPr>
          <p:nvPr/>
        </p:nvCxnSpPr>
        <p:spPr>
          <a:xfrm flipV="1">
            <a:off x="5154559" y="4818435"/>
            <a:ext cx="384943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70EB1E-017D-7741-9F7F-F33A917658B6}"/>
              </a:ext>
            </a:extLst>
          </p:cNvPr>
          <p:cNvSpPr txBox="1"/>
          <p:nvPr/>
        </p:nvSpPr>
        <p:spPr>
          <a:xfrm>
            <a:off x="4544959" y="4869112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C26A1BE-F9FC-6F4A-8A4B-DCA241C1F1E1}"/>
              </a:ext>
            </a:extLst>
          </p:cNvPr>
          <p:cNvCxnSpPr>
            <a:cxnSpLocks/>
          </p:cNvCxnSpPr>
          <p:nvPr/>
        </p:nvCxnSpPr>
        <p:spPr>
          <a:xfrm flipH="1" flipV="1">
            <a:off x="6001053" y="6035321"/>
            <a:ext cx="131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D2556F-E47F-7342-ADDE-2E8A5F123CB8}"/>
              </a:ext>
            </a:extLst>
          </p:cNvPr>
          <p:cNvSpPr txBox="1"/>
          <p:nvPr/>
        </p:nvSpPr>
        <p:spPr>
          <a:xfrm>
            <a:off x="6195077" y="5616000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”include”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1721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регистрации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1008205" y="2705519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342061" y="3429000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810000" y="3951514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1208044" y="5265575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836172" y="5287567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573867" y="4141061"/>
            <a:ext cx="134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33BF8F08-ECB6-394B-9773-1EBEAE8E37F9}"/>
              </a:ext>
            </a:extLst>
          </p:cNvPr>
          <p:cNvSpPr/>
          <p:nvPr/>
        </p:nvSpPr>
        <p:spPr>
          <a:xfrm>
            <a:off x="4478761" y="3571149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300" dirty="0" err="1"/>
              <a:t>SignIn</a:t>
            </a:r>
            <a:endParaRPr lang="ru-RU" sz="1300" dirty="0"/>
          </a:p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07D9572-0F2C-824B-A034-C866F1F06864}"/>
              </a:ext>
            </a:extLst>
          </p:cNvPr>
          <p:cNvCxnSpPr>
            <a:cxnSpLocks/>
          </p:cNvCxnSpPr>
          <p:nvPr/>
        </p:nvCxnSpPr>
        <p:spPr>
          <a:xfrm>
            <a:off x="7467706" y="4129485"/>
            <a:ext cx="96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105A92EB-3F76-5549-AADD-DA6B1A2BB985}"/>
              </a:ext>
            </a:extLst>
          </p:cNvPr>
          <p:cNvSpPr/>
          <p:nvPr/>
        </p:nvSpPr>
        <p:spPr>
          <a:xfrm>
            <a:off x="9003355" y="3571149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Переход на главный экран</a:t>
            </a:r>
          </a:p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42AC29E2-1203-A042-A80B-864D790F826D}"/>
              </a:ext>
            </a:extLst>
          </p:cNvPr>
          <p:cNvSpPr/>
          <p:nvPr/>
        </p:nvSpPr>
        <p:spPr>
          <a:xfrm>
            <a:off x="6791430" y="5490721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Отправляется запрос на сервер </a:t>
            </a:r>
            <a:r>
              <a:rPr lang="en-US" sz="1300" dirty="0"/>
              <a:t>“</a:t>
            </a:r>
            <a:r>
              <a:rPr lang="ru-RU" sz="1300" dirty="0"/>
              <a:t>регистрация пользователя</a:t>
            </a:r>
            <a:r>
              <a:rPr lang="en-US" sz="1300" dirty="0"/>
              <a:t>”</a:t>
            </a:r>
            <a:endParaRPr lang="ru-RU" sz="1300" dirty="0"/>
          </a:p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F9C982C-E3A9-194B-99A0-20700790EBC7}"/>
              </a:ext>
            </a:extLst>
          </p:cNvPr>
          <p:cNvSpPr/>
          <p:nvPr/>
        </p:nvSpPr>
        <p:spPr>
          <a:xfrm>
            <a:off x="2684120" y="5490721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Приходит ответ с сервера</a:t>
            </a:r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75A938B-596B-6F4C-BCA9-37B01BD643B3}"/>
              </a:ext>
            </a:extLst>
          </p:cNvPr>
          <p:cNvCxnSpPr>
            <a:cxnSpLocks/>
          </p:cNvCxnSpPr>
          <p:nvPr/>
        </p:nvCxnSpPr>
        <p:spPr>
          <a:xfrm>
            <a:off x="6791430" y="4835368"/>
            <a:ext cx="481762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8FF505-3B84-6D45-ACD2-8467979F80A7}"/>
              </a:ext>
            </a:extLst>
          </p:cNvPr>
          <p:cNvSpPr txBox="1"/>
          <p:nvPr/>
        </p:nvSpPr>
        <p:spPr>
          <a:xfrm>
            <a:off x="7112758" y="4839302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BB93186-0B0B-8648-9953-DEDFEBB616ED}"/>
              </a:ext>
            </a:extLst>
          </p:cNvPr>
          <p:cNvCxnSpPr>
            <a:cxnSpLocks/>
          </p:cNvCxnSpPr>
          <p:nvPr/>
        </p:nvCxnSpPr>
        <p:spPr>
          <a:xfrm flipV="1">
            <a:off x="4468403" y="4835368"/>
            <a:ext cx="384943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D7AF08-4462-1147-BC91-F7C1FBFC791E}"/>
              </a:ext>
            </a:extLst>
          </p:cNvPr>
          <p:cNvSpPr txBox="1"/>
          <p:nvPr/>
        </p:nvSpPr>
        <p:spPr>
          <a:xfrm>
            <a:off x="3858803" y="4886045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D86769E-BEB5-AB4B-9D05-3FF3E1C98FA6}"/>
              </a:ext>
            </a:extLst>
          </p:cNvPr>
          <p:cNvCxnSpPr>
            <a:cxnSpLocks/>
          </p:cNvCxnSpPr>
          <p:nvPr/>
        </p:nvCxnSpPr>
        <p:spPr>
          <a:xfrm flipH="1" flipV="1">
            <a:off x="5314897" y="6052254"/>
            <a:ext cx="131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6136369-AD30-EA44-B09D-7B4313BF49C3}"/>
              </a:ext>
            </a:extLst>
          </p:cNvPr>
          <p:cNvSpPr txBox="1"/>
          <p:nvPr/>
        </p:nvSpPr>
        <p:spPr>
          <a:xfrm>
            <a:off x="5508921" y="5632933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”include”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22795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828</TotalTime>
  <Words>249</Words>
  <Application>Microsoft Macintosh PowerPoint</Application>
  <PresentationFormat>Широкоэкранный</PresentationFormat>
  <Paragraphs>80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Приложение ”Smart Home”  </vt:lpstr>
      <vt:lpstr>Приложение на iPhone</vt:lpstr>
      <vt:lpstr>Приложение на iPhone</vt:lpstr>
      <vt:lpstr>Приложение на iPhone</vt:lpstr>
      <vt:lpstr>Приложение на iPhone</vt:lpstr>
      <vt:lpstr>Приложение на iPhone</vt:lpstr>
      <vt:lpstr>Структура компонента</vt:lpstr>
      <vt:lpstr>Структура компонента</vt:lpstr>
      <vt:lpstr>Структура регистрации</vt:lpstr>
      <vt:lpstr>Структура регистрации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”FoodApp”  Компонент  “AwesomeNavigator”</dc:title>
  <dc:creator>Microsoft Office User</dc:creator>
  <cp:lastModifiedBy>Кузнецов Кирилл Александрович</cp:lastModifiedBy>
  <cp:revision>22</cp:revision>
  <dcterms:created xsi:type="dcterms:W3CDTF">2021-03-31T12:55:04Z</dcterms:created>
  <dcterms:modified xsi:type="dcterms:W3CDTF">2021-06-02T07:35:10Z</dcterms:modified>
</cp:coreProperties>
</file>