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3" r:id="rId6"/>
    <p:sldId id="265" r:id="rId7"/>
    <p:sldId id="264" r:id="rId8"/>
    <p:sldId id="266" r:id="rId9"/>
    <p:sldId id="269" r:id="rId10"/>
    <p:sldId id="267" r:id="rId11"/>
    <p:sldId id="270" r:id="rId12"/>
    <p:sldId id="271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2/15/21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2/15/21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2/15/21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2/15/21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2/15/21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F956C1-6BCA-E449-88C5-C78D009D50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Приложение </a:t>
            </a:r>
            <a:r>
              <a:rPr lang="en-US" dirty="0"/>
              <a:t>“Di”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0833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C27FC2-BB12-E24E-9CC9-7DE9BA0C3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994" y="1618735"/>
            <a:ext cx="4053016" cy="36205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4400" dirty="0"/>
              <a:t>На экране 6 пользователь выбирает</a:t>
            </a:r>
            <a:br>
              <a:rPr lang="ru-RU" sz="4400" dirty="0"/>
            </a:br>
            <a:r>
              <a:rPr lang="ru-RU" sz="4400" dirty="0"/>
              <a:t>время занятий</a:t>
            </a:r>
            <a:endParaRPr lang="en-US" sz="4400" dirty="0"/>
          </a:p>
        </p:txBody>
      </p:sp>
      <p:pic>
        <p:nvPicPr>
          <p:cNvPr id="7" name="Объект 4">
            <a:extLst>
              <a:ext uri="{FF2B5EF4-FFF2-40B4-BE49-F238E27FC236}">
                <a16:creationId xmlns:a16="http://schemas.microsoft.com/office/drawing/2014/main" id="{1656A9A5-E193-6E4E-ADFC-6DB3808B5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4866" y="84783"/>
            <a:ext cx="2670892" cy="574385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13365C5-6ED9-E840-BA38-5436FE8860D0}"/>
              </a:ext>
            </a:extLst>
          </p:cNvPr>
          <p:cNvSpPr txBox="1">
            <a:spLocks/>
          </p:cNvSpPr>
          <p:nvPr/>
        </p:nvSpPr>
        <p:spPr>
          <a:xfrm>
            <a:off x="6796332" y="6041361"/>
            <a:ext cx="3807959" cy="51328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>
                <a:solidFill>
                  <a:schemeClr val="tx1"/>
                </a:solidFill>
              </a:rPr>
              <a:t>Экран 6</a:t>
            </a:r>
          </a:p>
        </p:txBody>
      </p:sp>
    </p:spTree>
    <p:extLst>
      <p:ext uri="{BB962C8B-B14F-4D97-AF65-F5344CB8AC3E}">
        <p14:creationId xmlns:p14="http://schemas.microsoft.com/office/powerpoint/2010/main" val="41988038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B3AA62-A2DD-D844-9F63-4794A4611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204" y="486915"/>
            <a:ext cx="4506767" cy="64417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3700" dirty="0"/>
              <a:t>При нажатии на кнопку </a:t>
            </a:r>
            <a:r>
              <a:rPr lang="en-US" sz="3700" dirty="0"/>
              <a:t>“SAVE”</a:t>
            </a:r>
            <a:r>
              <a:rPr lang="ru-RU" sz="3700" dirty="0"/>
              <a:t> или </a:t>
            </a:r>
            <a:r>
              <a:rPr lang="en-US" sz="3700" dirty="0"/>
              <a:t>”NO THANKS” </a:t>
            </a:r>
            <a:r>
              <a:rPr lang="ru-RU" sz="3700" dirty="0"/>
              <a:t>происходит переход на экран 7 и сохраняются данные, если была нажата кнопка </a:t>
            </a:r>
            <a:r>
              <a:rPr lang="en-US" sz="3700" dirty="0"/>
              <a:t>“SAVE”</a:t>
            </a:r>
            <a:r>
              <a:rPr lang="ru-RU" sz="3700" dirty="0"/>
              <a:t> </a:t>
            </a:r>
            <a:br>
              <a:rPr lang="en-US" sz="3700" dirty="0"/>
            </a:br>
            <a:endParaRPr lang="en-US" sz="37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22E0A71-65B8-B34E-AFC7-F8CCDB7F10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81265" y="575502"/>
            <a:ext cx="2510022" cy="53978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9" name="Объект 4">
            <a:extLst>
              <a:ext uri="{FF2B5EF4-FFF2-40B4-BE49-F238E27FC236}">
                <a16:creationId xmlns:a16="http://schemas.microsoft.com/office/drawing/2014/main" id="{C11AFC88-F294-4148-92B3-290C75059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6551" y="631428"/>
            <a:ext cx="2510022" cy="53978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F239AACA-6ABC-CB4B-9F6C-8B1C95794288}"/>
              </a:ext>
            </a:extLst>
          </p:cNvPr>
          <p:cNvSpPr txBox="1">
            <a:spLocks/>
          </p:cNvSpPr>
          <p:nvPr/>
        </p:nvSpPr>
        <p:spPr>
          <a:xfrm>
            <a:off x="4643165" y="6035612"/>
            <a:ext cx="3807959" cy="51328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>
                <a:solidFill>
                  <a:schemeClr val="tx1"/>
                </a:solidFill>
              </a:rPr>
              <a:t>Экран 6</a:t>
            </a: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631B068A-F299-744C-B9EF-248309A6DC92}"/>
              </a:ext>
            </a:extLst>
          </p:cNvPr>
          <p:cNvSpPr txBox="1">
            <a:spLocks/>
          </p:cNvSpPr>
          <p:nvPr/>
        </p:nvSpPr>
        <p:spPr>
          <a:xfrm>
            <a:off x="8519837" y="6051763"/>
            <a:ext cx="3807959" cy="51328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>
                <a:solidFill>
                  <a:schemeClr val="tx1"/>
                </a:solidFill>
              </a:rPr>
              <a:t>Экран 7</a:t>
            </a:r>
          </a:p>
        </p:txBody>
      </p:sp>
    </p:spTree>
    <p:extLst>
      <p:ext uri="{BB962C8B-B14F-4D97-AF65-F5344CB8AC3E}">
        <p14:creationId xmlns:p14="http://schemas.microsoft.com/office/powerpoint/2010/main" val="32420713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FF8B49-CA12-F446-B467-C332F76BB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565" y="629069"/>
            <a:ext cx="4637004" cy="589803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3000" dirty="0"/>
              <a:t>На экране 7</a:t>
            </a:r>
            <a:br>
              <a:rPr lang="ru-RU" sz="3000" dirty="0"/>
            </a:br>
            <a:r>
              <a:rPr lang="ru-RU" sz="3000" dirty="0"/>
              <a:t>под заголовком </a:t>
            </a:r>
            <a:r>
              <a:rPr lang="en-US" sz="3000" dirty="0"/>
              <a:t>“Recommended for you”</a:t>
            </a:r>
            <a:r>
              <a:rPr lang="ru-RU" sz="3000" dirty="0"/>
              <a:t> демонстрируются выбранные </a:t>
            </a:r>
            <a:r>
              <a:rPr lang="en-US" sz="3000" dirty="0"/>
              <a:t>“topic”</a:t>
            </a:r>
            <a:r>
              <a:rPr lang="ru-RU" sz="3000" dirty="0"/>
              <a:t>на экране 5. Их можно добавить при нажатии на кнопку </a:t>
            </a:r>
            <a:r>
              <a:rPr lang="en-US" sz="3000" dirty="0"/>
              <a:t>“START”</a:t>
            </a:r>
            <a:r>
              <a:rPr lang="ru-RU" sz="3000" dirty="0"/>
              <a:t>(заново открывается экран 5)</a:t>
            </a:r>
            <a:endParaRPr lang="en-US" sz="3000" dirty="0"/>
          </a:p>
        </p:txBody>
      </p:sp>
      <p:pic>
        <p:nvPicPr>
          <p:cNvPr id="8" name="Объект 4">
            <a:extLst>
              <a:ext uri="{FF2B5EF4-FFF2-40B4-BE49-F238E27FC236}">
                <a16:creationId xmlns:a16="http://schemas.microsoft.com/office/drawing/2014/main" id="{C885E4B9-4DE2-EA45-BF1C-4705943EC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8388" y="297249"/>
            <a:ext cx="2510022" cy="53978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2C9EA739-2F2C-8541-89E6-614A91C138C5}"/>
              </a:ext>
            </a:extLst>
          </p:cNvPr>
          <p:cNvSpPr txBox="1">
            <a:spLocks/>
          </p:cNvSpPr>
          <p:nvPr/>
        </p:nvSpPr>
        <p:spPr>
          <a:xfrm>
            <a:off x="6749420" y="5844113"/>
            <a:ext cx="3807959" cy="51328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>
                <a:solidFill>
                  <a:schemeClr val="tx1"/>
                </a:solidFill>
              </a:rPr>
              <a:t>Экран 7</a:t>
            </a:r>
          </a:p>
        </p:txBody>
      </p:sp>
    </p:spTree>
    <p:extLst>
      <p:ext uri="{BB962C8B-B14F-4D97-AF65-F5344CB8AC3E}">
        <p14:creationId xmlns:p14="http://schemas.microsoft.com/office/powerpoint/2010/main" val="8942165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17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19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FA2B62-5B4A-6644-8667-5667CA252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559" y="1286935"/>
            <a:ext cx="9638153" cy="266837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Спасибо за внимание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9674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FA2B62-5B4A-6644-8667-5667CA252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559" y="1286935"/>
            <a:ext cx="9638153" cy="266837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ru-RU" sz="5400" dirty="0">
                <a:solidFill>
                  <a:schemeClr val="tx1"/>
                </a:solidFill>
              </a:rPr>
              <a:t>Логика приложения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8641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D702CB-D68B-D447-95D8-CC9882F5A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924" y="1645313"/>
            <a:ext cx="4501081" cy="43840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4100" dirty="0"/>
              <a:t>При запуске приложения должен отображаться экран 1</a:t>
            </a:r>
            <a:endParaRPr lang="en-US" sz="41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358BCFC-2CD5-3C45-95C1-8970675DB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9734" y="643465"/>
            <a:ext cx="2469538" cy="53978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8764B3B-02FE-DC4D-B91F-1EDA8DA7E8BB}"/>
              </a:ext>
            </a:extLst>
          </p:cNvPr>
          <p:cNvSpPr txBox="1">
            <a:spLocks/>
          </p:cNvSpPr>
          <p:nvPr/>
        </p:nvSpPr>
        <p:spPr>
          <a:xfrm>
            <a:off x="6510523" y="6171538"/>
            <a:ext cx="3807959" cy="51328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>
                <a:solidFill>
                  <a:schemeClr val="tx1"/>
                </a:solidFill>
              </a:rPr>
              <a:t>Экран 1</a:t>
            </a:r>
          </a:p>
        </p:txBody>
      </p:sp>
    </p:spTree>
    <p:extLst>
      <p:ext uri="{BB962C8B-B14F-4D97-AF65-F5344CB8AC3E}">
        <p14:creationId xmlns:p14="http://schemas.microsoft.com/office/powerpoint/2010/main" val="16612136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D702CB-D68B-D447-95D8-CC9882F5A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623660"/>
            <a:ext cx="3762677" cy="5417701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ru-RU" sz="3400" dirty="0"/>
              <a:t>При нажатии на кнопку </a:t>
            </a:r>
            <a:r>
              <a:rPr lang="en-US" sz="3400" dirty="0"/>
              <a:t>“SIGN UP”</a:t>
            </a:r>
            <a:br>
              <a:rPr lang="en-US" sz="3400" dirty="0"/>
            </a:br>
            <a:r>
              <a:rPr lang="ru-RU" sz="3400" dirty="0"/>
              <a:t>происходит переход на экран 2</a:t>
            </a:r>
            <a:br>
              <a:rPr lang="en-US" sz="3400" dirty="0"/>
            </a:br>
            <a:br>
              <a:rPr lang="en-US" sz="3400" dirty="0"/>
            </a:br>
            <a:r>
              <a:rPr lang="ru-RU" sz="3400" dirty="0"/>
              <a:t>При нажатии на кнопку </a:t>
            </a:r>
            <a:r>
              <a:rPr lang="en-US" sz="3400" dirty="0"/>
              <a:t>“LOG IN”</a:t>
            </a:r>
            <a:br>
              <a:rPr lang="en-US" sz="3400" dirty="0"/>
            </a:br>
            <a:r>
              <a:rPr lang="ru-RU" sz="3400" dirty="0"/>
              <a:t>происходит переход на экран </a:t>
            </a:r>
            <a:r>
              <a:rPr lang="en-US" sz="3400" dirty="0"/>
              <a:t>3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358BCFC-2CD5-3C45-95C1-8970675DBE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73356" y="643464"/>
            <a:ext cx="2469538" cy="53978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11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6AC1491-FAC2-654D-A83F-3B81C23E6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1301" y="623660"/>
            <a:ext cx="1345781" cy="290979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B0C735B4-1C16-BF41-B884-7B7D56BBFB77}"/>
              </a:ext>
            </a:extLst>
          </p:cNvPr>
          <p:cNvSpPr txBox="1">
            <a:spLocks/>
          </p:cNvSpPr>
          <p:nvPr/>
        </p:nvSpPr>
        <p:spPr>
          <a:xfrm>
            <a:off x="4904145" y="6193036"/>
            <a:ext cx="3807959" cy="51328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>
                <a:solidFill>
                  <a:schemeClr val="tx1"/>
                </a:solidFill>
              </a:rPr>
              <a:t>Экран 1</a:t>
            </a:r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A7A56E62-CC64-7642-ACD0-E329FAEC6ACE}"/>
              </a:ext>
            </a:extLst>
          </p:cNvPr>
          <p:cNvSpPr txBox="1">
            <a:spLocks/>
          </p:cNvSpPr>
          <p:nvPr/>
        </p:nvSpPr>
        <p:spPr>
          <a:xfrm>
            <a:off x="8012871" y="3646393"/>
            <a:ext cx="2154860" cy="3988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1800" dirty="0">
                <a:solidFill>
                  <a:schemeClr val="tx1"/>
                </a:solidFill>
              </a:rPr>
              <a:t>Экран 2</a:t>
            </a:r>
          </a:p>
        </p:txBody>
      </p:sp>
      <p:pic>
        <p:nvPicPr>
          <p:cNvPr id="18" name="Объект 4">
            <a:extLst>
              <a:ext uri="{FF2B5EF4-FFF2-40B4-BE49-F238E27FC236}">
                <a16:creationId xmlns:a16="http://schemas.microsoft.com/office/drawing/2014/main" id="{A3D7C948-5A53-404D-81C6-89244FDE88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12809" y="623660"/>
            <a:ext cx="1345781" cy="290979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425111C1-D62B-8245-82AC-0D19A33DB62B}"/>
              </a:ext>
            </a:extLst>
          </p:cNvPr>
          <p:cNvSpPr txBox="1">
            <a:spLocks/>
          </p:cNvSpPr>
          <p:nvPr/>
        </p:nvSpPr>
        <p:spPr>
          <a:xfrm>
            <a:off x="10008269" y="3653738"/>
            <a:ext cx="2154860" cy="3988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1800" dirty="0">
                <a:solidFill>
                  <a:schemeClr val="tx1"/>
                </a:solidFill>
              </a:rPr>
              <a:t>Экран </a:t>
            </a:r>
            <a:r>
              <a:rPr lang="en-US" sz="1800" dirty="0">
                <a:solidFill>
                  <a:schemeClr val="tx1"/>
                </a:solidFill>
              </a:rPr>
              <a:t>3</a:t>
            </a:r>
            <a:endParaRPr lang="ru-RU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5674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C27FC2-BB12-E24E-9CC9-7DE9BA0C3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643465"/>
            <a:ext cx="4080729" cy="539789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ru-RU" sz="4400" dirty="0"/>
              <a:t>На экране 2 пользователь заполняет данные своего аккаунта для входа в свой профиль</a:t>
            </a:r>
            <a:endParaRPr lang="en-US" sz="4400" dirty="0"/>
          </a:p>
        </p:txBody>
      </p:sp>
      <p:pic>
        <p:nvPicPr>
          <p:cNvPr id="5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144F072-450D-744D-9274-2B29906B21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66240" y="643465"/>
            <a:ext cx="2496526" cy="53978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5A8AFB55-305B-514E-8BA3-48A1F111E6F2}"/>
              </a:ext>
            </a:extLst>
          </p:cNvPr>
          <p:cNvSpPr txBox="1">
            <a:spLocks/>
          </p:cNvSpPr>
          <p:nvPr/>
        </p:nvSpPr>
        <p:spPr>
          <a:xfrm>
            <a:off x="6510523" y="6205554"/>
            <a:ext cx="3807959" cy="51328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>
                <a:solidFill>
                  <a:schemeClr val="tx1"/>
                </a:solidFill>
              </a:rPr>
              <a:t>Экран 2</a:t>
            </a:r>
          </a:p>
        </p:txBody>
      </p:sp>
    </p:spTree>
    <p:extLst>
      <p:ext uri="{BB962C8B-B14F-4D97-AF65-F5344CB8AC3E}">
        <p14:creationId xmlns:p14="http://schemas.microsoft.com/office/powerpoint/2010/main" val="6985405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E1C71EA-B631-184B-BB82-37D4F781E6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66240" y="643465"/>
            <a:ext cx="2496526" cy="53978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F831095A-A74E-2548-80B8-7FE43B008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01" y="828434"/>
            <a:ext cx="4040941" cy="502795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ru-RU" sz="4400" dirty="0"/>
              <a:t>На экране 3 пользователь заполняет</a:t>
            </a:r>
            <a:r>
              <a:rPr lang="en-US" sz="4400" dirty="0"/>
              <a:t> </a:t>
            </a:r>
            <a:r>
              <a:rPr lang="ru-RU" sz="4400" dirty="0"/>
              <a:t>поля с личными данными для создания профиля</a:t>
            </a:r>
            <a:endParaRPr lang="en-US" sz="4400" dirty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149754C9-6AFB-5C47-A7AE-793830204D36}"/>
              </a:ext>
            </a:extLst>
          </p:cNvPr>
          <p:cNvSpPr txBox="1">
            <a:spLocks/>
          </p:cNvSpPr>
          <p:nvPr/>
        </p:nvSpPr>
        <p:spPr>
          <a:xfrm>
            <a:off x="6510523" y="6193036"/>
            <a:ext cx="3807959" cy="51328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>
                <a:solidFill>
                  <a:schemeClr val="tx1"/>
                </a:solidFill>
              </a:rPr>
              <a:t>Экран 3</a:t>
            </a:r>
          </a:p>
        </p:txBody>
      </p:sp>
    </p:spTree>
    <p:extLst>
      <p:ext uri="{BB962C8B-B14F-4D97-AF65-F5344CB8AC3E}">
        <p14:creationId xmlns:p14="http://schemas.microsoft.com/office/powerpoint/2010/main" val="2789827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C27FC2-BB12-E24E-9CC9-7DE9BA0C3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7135"/>
            <a:ext cx="4547286" cy="64255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4400" dirty="0"/>
              <a:t>При нажатии на кнопку </a:t>
            </a:r>
            <a:r>
              <a:rPr lang="en-US" sz="4400" dirty="0"/>
              <a:t>“LOG IN”</a:t>
            </a:r>
            <a:r>
              <a:rPr lang="ru-RU" sz="4400" dirty="0"/>
              <a:t>на экране 2 и </a:t>
            </a:r>
            <a:r>
              <a:rPr lang="en-US" sz="4400" dirty="0"/>
              <a:t> “GET STARTED”</a:t>
            </a:r>
            <a:r>
              <a:rPr lang="ru-RU" sz="4400" dirty="0"/>
              <a:t> на экране 3 пользователь переходит на экран 4</a:t>
            </a:r>
            <a:endParaRPr lang="en-US" sz="4400" dirty="0"/>
          </a:p>
        </p:txBody>
      </p:sp>
      <p:pic>
        <p:nvPicPr>
          <p:cNvPr id="5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144F072-450D-744D-9274-2B29906B21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54380" y="396620"/>
            <a:ext cx="1806370" cy="390566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9" name="Объект 4">
            <a:extLst>
              <a:ext uri="{FF2B5EF4-FFF2-40B4-BE49-F238E27FC236}">
                <a16:creationId xmlns:a16="http://schemas.microsoft.com/office/drawing/2014/main" id="{B430AD45-E7D5-BC47-BD66-0FB087F06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2357" y="402798"/>
            <a:ext cx="1811510" cy="391678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633B6AE-E408-6E4B-A968-0E98D19F9958}"/>
              </a:ext>
            </a:extLst>
          </p:cNvPr>
          <p:cNvSpPr txBox="1">
            <a:spLocks/>
          </p:cNvSpPr>
          <p:nvPr/>
        </p:nvSpPr>
        <p:spPr>
          <a:xfrm>
            <a:off x="8810345" y="6140680"/>
            <a:ext cx="3807959" cy="51328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>
                <a:solidFill>
                  <a:schemeClr val="tx1"/>
                </a:solidFill>
              </a:rPr>
              <a:t>Экран 4</a:t>
            </a: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A2DC20A0-FC13-7B4B-BB26-C923271052B2}"/>
              </a:ext>
            </a:extLst>
          </p:cNvPr>
          <p:cNvSpPr txBox="1">
            <a:spLocks/>
          </p:cNvSpPr>
          <p:nvPr/>
        </p:nvSpPr>
        <p:spPr>
          <a:xfrm>
            <a:off x="4794204" y="4319758"/>
            <a:ext cx="2126721" cy="45254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1800" dirty="0">
                <a:solidFill>
                  <a:schemeClr val="tx1"/>
                </a:solidFill>
              </a:rPr>
              <a:t>Экран 2</a:t>
            </a:r>
          </a:p>
        </p:txBody>
      </p:sp>
      <p:pic>
        <p:nvPicPr>
          <p:cNvPr id="15" name="Объект 6">
            <a:extLst>
              <a:ext uri="{FF2B5EF4-FFF2-40B4-BE49-F238E27FC236}">
                <a16:creationId xmlns:a16="http://schemas.microsoft.com/office/drawing/2014/main" id="{9DB311E3-2C9A-0946-88F0-552B764A11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9487" y="513238"/>
            <a:ext cx="2589677" cy="542341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EC191582-3DDB-F940-AD25-389A9AF80628}"/>
              </a:ext>
            </a:extLst>
          </p:cNvPr>
          <p:cNvSpPr txBox="1">
            <a:spLocks/>
          </p:cNvSpPr>
          <p:nvPr/>
        </p:nvSpPr>
        <p:spPr>
          <a:xfrm>
            <a:off x="7164751" y="4376762"/>
            <a:ext cx="2126721" cy="45254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1800" dirty="0">
                <a:solidFill>
                  <a:schemeClr val="tx1"/>
                </a:solidFill>
              </a:rPr>
              <a:t>Экран 3</a:t>
            </a:r>
          </a:p>
        </p:txBody>
      </p:sp>
    </p:spTree>
    <p:extLst>
      <p:ext uri="{BB962C8B-B14F-4D97-AF65-F5344CB8AC3E}">
        <p14:creationId xmlns:p14="http://schemas.microsoft.com/office/powerpoint/2010/main" val="7368044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C27FC2-BB12-E24E-9CC9-7DE9BA0C3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157" y="1297459"/>
            <a:ext cx="3885708" cy="522581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ru-RU" sz="4400" dirty="0"/>
              <a:t>При нажатии на кнопку </a:t>
            </a:r>
            <a:r>
              <a:rPr lang="en-US" sz="4400" dirty="0"/>
              <a:t>“GET STARTED”</a:t>
            </a:r>
            <a:r>
              <a:rPr lang="ru-RU" sz="4400" dirty="0"/>
              <a:t> на экране 4 пользователь переходит на экран 5</a:t>
            </a:r>
            <a:endParaRPr lang="en-US" sz="4400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77505945-BDDD-7A4A-932F-D197C9B89D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267806" y="341045"/>
            <a:ext cx="2582324" cy="570679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15" name="Объект 6">
            <a:extLst>
              <a:ext uri="{FF2B5EF4-FFF2-40B4-BE49-F238E27FC236}">
                <a16:creationId xmlns:a16="http://schemas.microsoft.com/office/drawing/2014/main" id="{A20576D3-A3A0-3F48-9AE9-597AFD9BDE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6481" y="341045"/>
            <a:ext cx="2730059" cy="571740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961EA148-EEE7-D441-AF38-4DC0217C0F0F}"/>
              </a:ext>
            </a:extLst>
          </p:cNvPr>
          <p:cNvSpPr txBox="1">
            <a:spLocks/>
          </p:cNvSpPr>
          <p:nvPr/>
        </p:nvSpPr>
        <p:spPr>
          <a:xfrm>
            <a:off x="8810345" y="6140680"/>
            <a:ext cx="3807959" cy="51328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>
                <a:solidFill>
                  <a:schemeClr val="tx1"/>
                </a:solidFill>
              </a:rPr>
              <a:t>Экран 5</a:t>
            </a:r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F70DDB2D-6431-2F45-A813-1035D366079F}"/>
              </a:ext>
            </a:extLst>
          </p:cNvPr>
          <p:cNvSpPr txBox="1">
            <a:spLocks/>
          </p:cNvSpPr>
          <p:nvPr/>
        </p:nvSpPr>
        <p:spPr>
          <a:xfrm>
            <a:off x="4576082" y="6140680"/>
            <a:ext cx="3807959" cy="51328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>
                <a:solidFill>
                  <a:schemeClr val="tx1"/>
                </a:solidFill>
              </a:rPr>
              <a:t>Экран 4</a:t>
            </a:r>
          </a:p>
        </p:txBody>
      </p:sp>
    </p:spTree>
    <p:extLst>
      <p:ext uri="{BB962C8B-B14F-4D97-AF65-F5344CB8AC3E}">
        <p14:creationId xmlns:p14="http://schemas.microsoft.com/office/powerpoint/2010/main" val="32993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C27FC2-BB12-E24E-9CC9-7DE9BA0C3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255" y="1402527"/>
            <a:ext cx="3947491" cy="424113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ru-RU" sz="4400" dirty="0"/>
              <a:t>При выборе какого-либо</a:t>
            </a:r>
            <a:r>
              <a:rPr lang="en-US" sz="4400" dirty="0"/>
              <a:t>”topic”</a:t>
            </a:r>
            <a:r>
              <a:rPr lang="ru-RU" sz="4400" dirty="0"/>
              <a:t> на экране 5 происходит переход на экран 6</a:t>
            </a:r>
            <a:br>
              <a:rPr lang="ru-RU" sz="4400" dirty="0"/>
            </a:br>
            <a:endParaRPr lang="en-US" sz="4400" dirty="0"/>
          </a:p>
        </p:txBody>
      </p:sp>
      <p:pic>
        <p:nvPicPr>
          <p:cNvPr id="13" name="Объект 6">
            <a:extLst>
              <a:ext uri="{FF2B5EF4-FFF2-40B4-BE49-F238E27FC236}">
                <a16:creationId xmlns:a16="http://schemas.microsoft.com/office/drawing/2014/main" id="{1D8080EA-E1B9-BF4A-A1F3-59B8389C2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0714" y="192072"/>
            <a:ext cx="2582324" cy="570679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71F50736-1D2E-1246-81D3-1E632E4208E1}"/>
              </a:ext>
            </a:extLst>
          </p:cNvPr>
          <p:cNvSpPr txBox="1">
            <a:spLocks/>
          </p:cNvSpPr>
          <p:nvPr/>
        </p:nvSpPr>
        <p:spPr>
          <a:xfrm>
            <a:off x="4737896" y="6086675"/>
            <a:ext cx="3807959" cy="51328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>
                <a:solidFill>
                  <a:schemeClr val="tx1"/>
                </a:solidFill>
              </a:rPr>
              <a:t>Экран 5</a:t>
            </a:r>
          </a:p>
        </p:txBody>
      </p:sp>
      <p:pic>
        <p:nvPicPr>
          <p:cNvPr id="17" name="Объект 4">
            <a:extLst>
              <a:ext uri="{FF2B5EF4-FFF2-40B4-BE49-F238E27FC236}">
                <a16:creationId xmlns:a16="http://schemas.microsoft.com/office/drawing/2014/main" id="{51E77BBA-6AC8-4B48-B46A-01D2797F81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872390" y="192072"/>
            <a:ext cx="2670892" cy="574385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F7A15953-5540-FB40-90C6-F265478334F8}"/>
              </a:ext>
            </a:extLst>
          </p:cNvPr>
          <p:cNvSpPr txBox="1">
            <a:spLocks/>
          </p:cNvSpPr>
          <p:nvPr/>
        </p:nvSpPr>
        <p:spPr>
          <a:xfrm>
            <a:off x="8303134" y="6086674"/>
            <a:ext cx="3807959" cy="51328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>
                <a:solidFill>
                  <a:schemeClr val="tx1"/>
                </a:solidFill>
              </a:rPr>
              <a:t>Экран 6</a:t>
            </a:r>
          </a:p>
        </p:txBody>
      </p:sp>
    </p:spTree>
    <p:extLst>
      <p:ext uri="{BB962C8B-B14F-4D97-AF65-F5344CB8AC3E}">
        <p14:creationId xmlns:p14="http://schemas.microsoft.com/office/powerpoint/2010/main" val="7191421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Цитаты</Template>
  <TotalTime>56</TotalTime>
  <Words>233</Words>
  <Application>Microsoft Macintosh PowerPoint</Application>
  <PresentationFormat>Широкоэкранный</PresentationFormat>
  <Paragraphs>30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6" baseType="lpstr">
      <vt:lpstr>Century Gothic</vt:lpstr>
      <vt:lpstr>Wingdings 2</vt:lpstr>
      <vt:lpstr>Цитаты</vt:lpstr>
      <vt:lpstr>Приложение “Di”</vt:lpstr>
      <vt:lpstr>Логика приложения</vt:lpstr>
      <vt:lpstr>При запуске приложения должен отображаться экран 1</vt:lpstr>
      <vt:lpstr>При нажатии на кнопку “SIGN UP” происходит переход на экран 2  При нажатии на кнопку “LOG IN” происходит переход на экран 3</vt:lpstr>
      <vt:lpstr>На экране 2 пользователь заполняет данные своего аккаунта для входа в свой профиль</vt:lpstr>
      <vt:lpstr>На экране 3 пользователь заполняет поля с личными данными для создания профиля</vt:lpstr>
      <vt:lpstr>При нажатии на кнопку “LOG IN”на экране 2 и  “GET STARTED” на экране 3 пользователь переходит на экран 4</vt:lpstr>
      <vt:lpstr>При нажатии на кнопку “GET STARTED” на экране 4 пользователь переходит на экран 5</vt:lpstr>
      <vt:lpstr>При выборе какого-либо”topic” на экране 5 происходит переход на экран 6 </vt:lpstr>
      <vt:lpstr>На экране 6 пользователь выбирает время занятий</vt:lpstr>
      <vt:lpstr>При нажатии на кнопку “SAVE” или ”NO THANKS” происходит переход на экран 7 и сохраняются данные, если была нажата кнопка “SAVE”  </vt:lpstr>
      <vt:lpstr>На экране 7 под заголовком “Recommended for you” демонстрируются выбранные “topic”на экране 5. Их можно добавить при нажатии на кнопку “START”(заново открывается экран 5)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“Di”</dc:title>
  <dc:creator>Кузнецов Кирилл Александрович</dc:creator>
  <cp:lastModifiedBy>Кузнецов Кирилл Александрович</cp:lastModifiedBy>
  <cp:revision>6</cp:revision>
  <dcterms:created xsi:type="dcterms:W3CDTF">2021-02-15T10:29:17Z</dcterms:created>
  <dcterms:modified xsi:type="dcterms:W3CDTF">2021-02-15T11:25:53Z</dcterms:modified>
</cp:coreProperties>
</file>