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9A73-468B-402C-8B9B-808F38BC6CDF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A727-0B5B-40CA-846A-424EC2C0A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8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3F13-49D4-496A-997C-CD6C99A4E4D7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09A7-C5C0-4777-BB3D-C150B9F0EB2C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1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87B2-60C8-4DE3-9127-3423EE41E89A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05-0F67-46E7-81F9-26938421E4AD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9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6025-55D4-4A76-A05B-553EC4754B1F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4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BC8-BF9D-4F8F-8CF5-1DAA347F94DE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0C19-5998-45A7-B5BF-0AEC911EA788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6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D391-91AC-4841-AF2F-33D5361B4391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8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F5D9-3F4C-4768-B0BC-33F5F32FB077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6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DCC9-5B4D-4719-8AB6-4605255CB672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9B37-7E18-4676-92B3-B4445FC29B6C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7C82-C810-48F4-974C-B7033371E404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16AA-A271-42F0-AD9F-53AB71ADA1D1}" type="datetime1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65B2-693D-43BB-9F5B-CA6B1EAA0A5F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48EC-F15B-44DB-95FA-F2C3017598F5}" type="datetime1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2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95A-ACA5-4C64-82A9-A0BBD449DAF6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5DF4-CFF1-4BDE-8FC8-B1259A17F4F1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D3EB-1075-43C0-9ECB-53E9C0349BC0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C4D0-13D3-4A69-9846-AD24C7FA4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3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boleff002/Up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8E306-4AE6-B8B1-7D54-BA41FAA01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Проект. Создание сайта</a:t>
            </a:r>
            <a:br>
              <a:rPr lang="ru-RU" sz="3200" dirty="0"/>
            </a:br>
            <a:r>
              <a:rPr lang="ru-RU" sz="3200" dirty="0"/>
              <a:t>«ремонт техники </a:t>
            </a:r>
            <a:r>
              <a:rPr lang="en-US" sz="3200" dirty="0"/>
              <a:t>droid</a:t>
            </a:r>
            <a:r>
              <a:rPr lang="ru-RU" sz="3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E5946-6A6E-DCA9-5B00-6BBD1B14D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Учебная практика. УП 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492B5-7324-3E8E-FE9A-6A17553B9733}"/>
              </a:ext>
            </a:extLst>
          </p:cNvPr>
          <p:cNvSpPr txBox="1"/>
          <p:nvPr/>
        </p:nvSpPr>
        <p:spPr>
          <a:xfrm>
            <a:off x="1595270" y="168256"/>
            <a:ext cx="900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ДЕПАРТАМЕНТ ОБРАЗОВАНИЯ И НАУКИ КОСТРОМСКОЙ ОБЛАСТИ</a:t>
            </a:r>
          </a:p>
          <a:p>
            <a:pPr algn="ctr"/>
            <a:r>
              <a:rPr lang="ru-RU" sz="1400" dirty="0"/>
              <a:t>ОБЛАСТНОЕ ГОСУДАРСТВЕННОЕ БЮДЖЕТНОЕ ОБРОЗОВАТЕЛЬНОЕ УЧРЕЖДЕНИЕ СРЕДЕНЕГО ПРОФЕССИОНАЛЬНОГО ОБРАЗОВАНИЯ</a:t>
            </a:r>
          </a:p>
          <a:p>
            <a:pPr algn="ctr"/>
            <a:r>
              <a:rPr lang="ru-RU" sz="1400" dirty="0"/>
              <a:t>«КОСТРОМСКОЙ ЭНЕРГЕТИЧЕСКИЙ ТЕХНИКУМ ИМЕНИ Ф.В.ЧИЖОВА»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F0C30-5478-6476-0AE8-E49B0FA623CB}"/>
              </a:ext>
            </a:extLst>
          </p:cNvPr>
          <p:cNvSpPr txBox="1"/>
          <p:nvPr/>
        </p:nvSpPr>
        <p:spPr>
          <a:xfrm>
            <a:off x="7870785" y="4795326"/>
            <a:ext cx="4236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 студенты группы 2-2 ИС:</a:t>
            </a:r>
          </a:p>
          <a:p>
            <a:r>
              <a:rPr lang="ru-RU" dirty="0"/>
              <a:t>Соболев Анатолий</a:t>
            </a:r>
          </a:p>
          <a:p>
            <a:r>
              <a:rPr lang="ru-RU" dirty="0"/>
              <a:t>Морозов Максим</a:t>
            </a:r>
          </a:p>
          <a:p>
            <a:r>
              <a:rPr lang="ru-RU" dirty="0"/>
              <a:t>Трусов Дмитрий</a:t>
            </a:r>
          </a:p>
          <a:p>
            <a:r>
              <a:rPr lang="ru-RU" dirty="0"/>
              <a:t>Смирнов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22301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3ED4C-FBEA-369D-EE84-1A30C4B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A2959-2F7F-C8A0-A88F-1A92C5FD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Анализ предметной области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Разработка сайта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Тестирование сайта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049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04738-172F-1638-1361-609C0602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8628C-0EA1-879B-27E0-3529D6A3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Web-сайт создается для сервиса, производящий ремонт техники, основной целью которого является распространение информации о сервисе и оказываемых им услуг.</a:t>
            </a:r>
          </a:p>
          <a:p>
            <a:pPr marL="0" indent="0" algn="just">
              <a:buNone/>
            </a:pPr>
            <a:r>
              <a:rPr lang="ru-RU" sz="2400" dirty="0"/>
              <a:t>Основными возможностями сайта являются:</a:t>
            </a:r>
          </a:p>
          <a:p>
            <a:pPr algn="just"/>
            <a:r>
              <a:rPr lang="ru-RU" sz="2400" dirty="0"/>
              <a:t>Быстрый доступ к информации о доступных услугах и ценах</a:t>
            </a:r>
          </a:p>
          <a:p>
            <a:pPr algn="just"/>
            <a:r>
              <a:rPr lang="ru-RU" sz="2400" dirty="0"/>
              <a:t>Возможность онлайн записи на ремонт</a:t>
            </a:r>
          </a:p>
          <a:p>
            <a:pPr algn="just"/>
            <a:r>
              <a:rPr lang="ru-RU" sz="2400" dirty="0"/>
              <a:t>Обратная связь и возможность оставить отзыв о сервисе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26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F22AE-0F88-D00B-D990-BBD15185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ганта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AEEC86E-1742-BB46-893D-85288360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36" y="2096064"/>
            <a:ext cx="8963378" cy="3695136"/>
          </a:xfrm>
        </p:spPr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AE9BDF-D014-485E-1D17-AC7B477D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" y="1732450"/>
            <a:ext cx="10755964" cy="43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9FE98-C19C-63FD-51EC-8175BC6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5323D-96D4-94B1-2CB6-48567313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Сайт создавался на языке </a:t>
            </a:r>
            <a:r>
              <a:rPr lang="en-US" sz="2800" dirty="0"/>
              <a:t>HTML </a:t>
            </a:r>
            <a:r>
              <a:rPr lang="ru-RU" sz="2800" dirty="0"/>
              <a:t>с использованием стилей </a:t>
            </a:r>
            <a:r>
              <a:rPr lang="en-US" sz="2800" dirty="0"/>
              <a:t>CSS </a:t>
            </a:r>
            <a:r>
              <a:rPr lang="ru-RU" sz="2800" dirty="0"/>
              <a:t>в редакторе </a:t>
            </a:r>
            <a:r>
              <a:rPr lang="en-US" sz="2800" dirty="0"/>
              <a:t>Visual Studio Code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192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46E0E-E7FB-32B6-C5E1-EFC28F23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отзывов на сайте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636BF7-ABB4-A5A9-45F3-BD8B5582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88" y="1581150"/>
            <a:ext cx="6849173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6085E-5AEE-9E20-1884-8AB82D8EEADB}"/>
              </a:ext>
            </a:extLst>
          </p:cNvPr>
          <p:cNvSpPr txBox="1"/>
          <p:nvPr/>
        </p:nvSpPr>
        <p:spPr>
          <a:xfrm>
            <a:off x="2666088" y="5276850"/>
            <a:ext cx="684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Полный проект можно найти на </a:t>
            </a:r>
            <a:r>
              <a:rPr lang="en-US" dirty="0"/>
              <a:t>GitHub </a:t>
            </a:r>
            <a:r>
              <a:rPr lang="ru-RU" dirty="0"/>
              <a:t>по этой ссылке</a:t>
            </a:r>
          </a:p>
          <a:p>
            <a:pPr algn="just"/>
            <a:r>
              <a:rPr lang="en-US" dirty="0">
                <a:hlinkClick r:id="rId3"/>
              </a:rPr>
              <a:t>https://github.com/Soboleff002/Up.git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0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F7D3-5160-7B49-CFB3-838A94C5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 с кодом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477108-5822-2886-6557-FBDA5528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12" y="1771409"/>
            <a:ext cx="6238754" cy="37389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2D61B-7D89-42C4-09C7-87CC5BCA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66" y="1771408"/>
            <a:ext cx="4817444" cy="37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D01A-0979-4540-AAC4-B864A1A6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4446D-362A-2A15-6FBF-0AC1407B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этому проекту мы научились работать в команде. Научились верстке сайта на </a:t>
            </a:r>
            <a:r>
              <a:rPr lang="en-US" dirty="0"/>
              <a:t>HTML </a:t>
            </a:r>
            <a:r>
              <a:rPr lang="ru-RU" dirty="0"/>
              <a:t>и использовать стили </a:t>
            </a:r>
            <a:r>
              <a:rPr lang="en-US" dirty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6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82</TotalTime>
  <Words>182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Проект. Создание сайта «ремонт техники droid»</vt:lpstr>
      <vt:lpstr>Цели и задачи</vt:lpstr>
      <vt:lpstr>Описание проекта</vt:lpstr>
      <vt:lpstr>Диаграмма ганта проекта</vt:lpstr>
      <vt:lpstr>Описание по</vt:lpstr>
      <vt:lpstr>Страница отзывов на сайте</vt:lpstr>
      <vt:lpstr>Среда разработки с кодом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Создание сайта «ремонт техники droid»</dc:title>
  <dc:creator>Компьютер Кабинет 3303</dc:creator>
  <cp:lastModifiedBy>Компьютер Кабинет 3302</cp:lastModifiedBy>
  <cp:revision>2</cp:revision>
  <dcterms:created xsi:type="dcterms:W3CDTF">2024-06-15T06:28:16Z</dcterms:created>
  <dcterms:modified xsi:type="dcterms:W3CDTF">2024-06-17T06:05:04Z</dcterms:modified>
</cp:coreProperties>
</file>