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89A73-468B-402C-8B9B-808F38BC6CDF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1A727-0B5B-40CA-846A-424EC2C0A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18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3F13-49D4-496A-997C-CD6C99A4E4D7}" type="datetime1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84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09A7-C5C0-4777-BB3D-C150B9F0EB2C}" type="datetime1">
              <a:rPr lang="ru-RU" smtClean="0"/>
              <a:t>15.06.2024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15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B2-60C8-4DE3-9127-3423EE41E89A}" type="datetime1">
              <a:rPr lang="ru-RU" smtClean="0"/>
              <a:t>15.06.2024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658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D605-0F67-46E7-81F9-26938421E4AD}" type="datetime1">
              <a:rPr lang="ru-RU" smtClean="0"/>
              <a:t>15.06.2024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499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6025-55D4-4A76-A05B-553EC4754B1F}" type="datetime1">
              <a:rPr lang="ru-RU" smtClean="0"/>
              <a:t>15.06.2024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544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EBC8-BF9D-4F8F-8CF5-1DAA347F94DE}" type="datetime1">
              <a:rPr lang="ru-RU" smtClean="0"/>
              <a:t>15.06.2024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068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0C19-5998-45A7-B5BF-0AEC911EA788}" type="datetime1">
              <a:rPr lang="ru-RU" smtClean="0"/>
              <a:t>15.06.2024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163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D391-91AC-4841-AF2F-33D5361B4391}" type="datetime1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086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F5D9-3F4C-4768-B0BC-33F5F32FB077}" type="datetime1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66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DCC9-5B4D-4719-8AB6-4605255CB672}" type="datetime1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33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9B37-7E18-4676-92B3-B4445FC29B6C}" type="datetime1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86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7C82-C810-48F4-974C-B7033371E404}" type="datetime1">
              <a:rPr lang="ru-RU" smtClean="0"/>
              <a:t>15.06.2024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44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16AA-A271-42F0-AD9F-53AB71ADA1D1}" type="datetime1">
              <a:rPr lang="ru-RU" smtClean="0"/>
              <a:t>15.06.2024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34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65B2-693D-43BB-9F5B-CA6B1EAA0A5F}" type="datetime1">
              <a:rPr lang="ru-RU" smtClean="0"/>
              <a:t>15.06.2024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75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48EC-F15B-44DB-95FA-F2C3017598F5}" type="datetime1">
              <a:rPr lang="ru-RU" smtClean="0"/>
              <a:t>15.06.2024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02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095A-ACA5-4C64-82A9-A0BBD449DAF6}" type="datetime1">
              <a:rPr lang="ru-RU" smtClean="0"/>
              <a:t>15.06.2024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04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5DF4-CFF1-4BDE-8FC8-B1259A17F4F1}" type="datetime1">
              <a:rPr lang="ru-RU" smtClean="0"/>
              <a:t>15.06.2024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88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7D3EB-1075-43C0-9ECB-53E9C0349BC0}" type="datetime1">
              <a:rPr lang="ru-RU" smtClean="0"/>
              <a:t>15.06.2024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637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boleff002/Up.gi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8E306-4AE6-B8B1-7D54-BA41FAA014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Проект. Создание сайта</a:t>
            </a:r>
            <a:br>
              <a:rPr lang="ru-RU" sz="3200" dirty="0"/>
            </a:br>
            <a:r>
              <a:rPr lang="ru-RU" sz="3200" dirty="0"/>
              <a:t>«ремонт техники </a:t>
            </a:r>
            <a:r>
              <a:rPr lang="en-US" sz="3200" dirty="0"/>
              <a:t>droid</a:t>
            </a:r>
            <a:r>
              <a:rPr lang="ru-RU" sz="3200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DE5946-6A6E-DCA9-5B00-6BBD1B14D6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Учебная практика. УП 03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492B5-7324-3E8E-FE9A-6A17553B9733}"/>
              </a:ext>
            </a:extLst>
          </p:cNvPr>
          <p:cNvSpPr txBox="1"/>
          <p:nvPr/>
        </p:nvSpPr>
        <p:spPr>
          <a:xfrm>
            <a:off x="1595270" y="168256"/>
            <a:ext cx="90014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ДЕПАРТАМЕНТ ОБРАЗОВАНИЯ И НАУКИ КОСТРОМСКОЙ ОБЛАСТИ</a:t>
            </a:r>
          </a:p>
          <a:p>
            <a:pPr algn="ctr"/>
            <a:r>
              <a:rPr lang="ru-RU" sz="1400" dirty="0"/>
              <a:t>ОБЛАСТНОЕ ГОСУДАРСТВЕННОЕ БЮДЖЕТНОЕ ОБРОЗОВАТЕЛЬНОЕ УЧРЕЖДЕНИЕ СРЕДЕНЕГО ПРОФЕССИОНАЛЬНОГО ОБРАЗОВАНИЯ</a:t>
            </a:r>
          </a:p>
          <a:p>
            <a:pPr algn="ctr"/>
            <a:r>
              <a:rPr lang="ru-RU" sz="1400" dirty="0"/>
              <a:t>«КОСТРОМСКОЙ ЭНЕРГЕТИЧЕСКИЙ ТЕХНИКУМ ИМЕНИ Ф.В.ЧИЖОВА»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FF0C30-5478-6476-0AE8-E49B0FA623CB}"/>
              </a:ext>
            </a:extLst>
          </p:cNvPr>
          <p:cNvSpPr txBox="1"/>
          <p:nvPr/>
        </p:nvSpPr>
        <p:spPr>
          <a:xfrm>
            <a:off x="7870785" y="4795326"/>
            <a:ext cx="4236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Выполнили студенты группы 2-2 ИС:</a:t>
            </a:r>
          </a:p>
          <a:p>
            <a:r>
              <a:rPr lang="ru-RU" dirty="0"/>
              <a:t>Соболев Анатолий</a:t>
            </a:r>
          </a:p>
          <a:p>
            <a:r>
              <a:rPr lang="ru-RU" dirty="0"/>
              <a:t>Морозов Максим</a:t>
            </a:r>
          </a:p>
          <a:p>
            <a:r>
              <a:rPr lang="ru-RU" dirty="0"/>
              <a:t>Трусов Дмитрий</a:t>
            </a:r>
          </a:p>
          <a:p>
            <a:r>
              <a:rPr lang="ru-RU" dirty="0"/>
              <a:t>Смирнов Андрей</a:t>
            </a:r>
          </a:p>
        </p:txBody>
      </p:sp>
    </p:spTree>
    <p:extLst>
      <p:ext uri="{BB962C8B-B14F-4D97-AF65-F5344CB8AC3E}">
        <p14:creationId xmlns:p14="http://schemas.microsoft.com/office/powerpoint/2010/main" val="422301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53ED4C-FBEA-369D-EE84-1A30C4BB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FA2959-2F7F-C8A0-A88F-1A92C5FD6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2400" dirty="0"/>
              <a:t>Анализ предметной области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/>
              <a:t>Разработка сайта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/>
              <a:t>Тестирование сайта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/>
              <a:t>Презентация</a:t>
            </a:r>
          </a:p>
        </p:txBody>
      </p:sp>
    </p:spTree>
    <p:extLst>
      <p:ext uri="{BB962C8B-B14F-4D97-AF65-F5344CB8AC3E}">
        <p14:creationId xmlns:p14="http://schemas.microsoft.com/office/powerpoint/2010/main" val="160499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04738-172F-1638-1361-609C06026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E8628C-0EA1-879B-27E0-3529D6A38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Web-сайт создается для сервиса, производящий ремонт техники, основной целью которого является распространение информации о сервисе и оказываемых им услуг.</a:t>
            </a:r>
          </a:p>
          <a:p>
            <a:pPr marL="0" indent="0" algn="just">
              <a:buNone/>
            </a:pPr>
            <a:r>
              <a:rPr lang="ru-RU" sz="2400" dirty="0"/>
              <a:t>Основными возможностями сайта являются:</a:t>
            </a:r>
          </a:p>
          <a:p>
            <a:pPr algn="just"/>
            <a:r>
              <a:rPr lang="ru-RU" sz="2400" dirty="0"/>
              <a:t>Быстрый доступ к информации о доступных услугах и ценах</a:t>
            </a:r>
          </a:p>
          <a:p>
            <a:pPr algn="just"/>
            <a:r>
              <a:rPr lang="ru-RU" sz="2400" dirty="0"/>
              <a:t>Возможность онлайн записи на ремонт</a:t>
            </a:r>
          </a:p>
          <a:p>
            <a:pPr algn="just"/>
            <a:r>
              <a:rPr lang="ru-RU" sz="2400" dirty="0"/>
              <a:t>Обратная связь и возможность оставить отзыв о сервисе</a:t>
            </a:r>
          </a:p>
          <a:p>
            <a:pPr marL="0" indent="0" algn="just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5266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5F22AE-0F88-D00B-D990-BBD15185C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ганта проекта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8F140BC-CE45-5403-BE7D-F47F064A9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889" y="2095500"/>
            <a:ext cx="9424697" cy="3695700"/>
          </a:xfrm>
        </p:spPr>
      </p:pic>
    </p:spTree>
    <p:extLst>
      <p:ext uri="{BB962C8B-B14F-4D97-AF65-F5344CB8AC3E}">
        <p14:creationId xmlns:p14="http://schemas.microsoft.com/office/powerpoint/2010/main" val="66050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9FE98-C19C-63FD-51EC-8175BC62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45323D-96D4-94B1-2CB6-485673139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/>
              <a:t>Сайт создавался на языке </a:t>
            </a:r>
            <a:r>
              <a:rPr lang="en-US" sz="2800" dirty="0"/>
              <a:t>HTML </a:t>
            </a:r>
            <a:r>
              <a:rPr lang="ru-RU" sz="2800" dirty="0"/>
              <a:t>с использованием стилей </a:t>
            </a:r>
            <a:r>
              <a:rPr lang="en-US" sz="2800" dirty="0"/>
              <a:t>CSS </a:t>
            </a:r>
            <a:r>
              <a:rPr lang="ru-RU" sz="2800" dirty="0"/>
              <a:t>в редакторе </a:t>
            </a:r>
            <a:r>
              <a:rPr lang="en-US" sz="2800" dirty="0"/>
              <a:t>Visual Studio Code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71921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46E0E-E7FB-32B6-C5E1-EFC28F23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отзывов на сайте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C636BF7-ABB4-A5A9-45F3-BD8B55827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6088" y="1581150"/>
            <a:ext cx="6849173" cy="3695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26085E-5AEE-9E20-1884-8AB82D8EEADB}"/>
              </a:ext>
            </a:extLst>
          </p:cNvPr>
          <p:cNvSpPr txBox="1"/>
          <p:nvPr/>
        </p:nvSpPr>
        <p:spPr>
          <a:xfrm>
            <a:off x="2666088" y="5276850"/>
            <a:ext cx="6849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Полный проект можно найти на </a:t>
            </a:r>
            <a:r>
              <a:rPr lang="en-US" dirty="0"/>
              <a:t>GitHub </a:t>
            </a:r>
            <a:r>
              <a:rPr lang="ru-RU" dirty="0"/>
              <a:t>по этой ссылке</a:t>
            </a:r>
          </a:p>
          <a:p>
            <a:pPr algn="just"/>
            <a:r>
              <a:rPr lang="en-US" dirty="0">
                <a:hlinkClick r:id="rId3"/>
              </a:rPr>
              <a:t>https://github.com/Soboleff002/Up.git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806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7FF7D3-5160-7B49-CFB3-838A94C5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Среда разработки с кодом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F477108-5822-2886-6557-FBDA55286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012" y="1771409"/>
            <a:ext cx="6238754" cy="373890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42D61B-7D89-42C4-09C7-87CC5BCA5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766" y="1771408"/>
            <a:ext cx="4817444" cy="373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7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5D01A-0979-4540-AAC4-B864A1A67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B4446D-362A-2A15-6FBF-0AC1407B2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Благодаря этому проекту мы научились работать в команде. Научились верстке сайта на </a:t>
            </a:r>
            <a:r>
              <a:rPr lang="en-US" dirty="0"/>
              <a:t>HTML </a:t>
            </a:r>
            <a:r>
              <a:rPr lang="ru-RU" dirty="0"/>
              <a:t>и использовать стили </a:t>
            </a:r>
            <a:r>
              <a:rPr lang="en-US" dirty="0"/>
              <a:t>CSS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968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68</TotalTime>
  <Words>182</Words>
  <Application>Microsoft Office PowerPoint</Application>
  <PresentationFormat>Широкоэкранный</PresentationFormat>
  <Paragraphs>30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Rockwell</vt:lpstr>
      <vt:lpstr>Damask</vt:lpstr>
      <vt:lpstr>Проект. Создание сайта «ремонт техники droid»</vt:lpstr>
      <vt:lpstr>Цели и задачи</vt:lpstr>
      <vt:lpstr>Описание проекта</vt:lpstr>
      <vt:lpstr>Диаграмма ганта проекта</vt:lpstr>
      <vt:lpstr>Описание по</vt:lpstr>
      <vt:lpstr>Страница отзывов на сайте</vt:lpstr>
      <vt:lpstr>Среда разработки с кодом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Компьютер Кабинет 3303</dc:creator>
  <cp:lastModifiedBy>Компьютер Кабинет 3303</cp:lastModifiedBy>
  <cp:revision>1</cp:revision>
  <dcterms:created xsi:type="dcterms:W3CDTF">2024-06-15T06:28:16Z</dcterms:created>
  <dcterms:modified xsi:type="dcterms:W3CDTF">2024-06-15T07:36:41Z</dcterms:modified>
</cp:coreProperties>
</file>