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57" r:id="rId7"/>
    <p:sldId id="258" r:id="rId8"/>
    <p:sldId id="262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6E0"/>
    <a:srgbClr val="BDA394"/>
    <a:srgbClr val="2F1107"/>
    <a:srgbClr val="D3C1B7"/>
    <a:srgbClr val="FF0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Světlý styl 3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E03390-E44F-1284-0929-9DED8E2DB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B8D18A3-C497-8CC7-8245-97EA3B21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B7099AC-754B-DDB1-60BA-9E48F1B8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BC52-E873-415D-BF6D-50C256A6A2AC}" type="datetimeFigureOut">
              <a:rPr lang="cs-CZ" smtClean="0"/>
              <a:t>30.10.2023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0CBA5AC-6466-21F0-79DD-B19D6D3D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BFC5780-6566-86A5-A181-81AFA3C5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76DC-8F76-4581-BC83-73EF21FFCE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438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0FC7CD-485D-4A00-79A6-161A8DC1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07145DC-0BA7-AC02-9ED1-181A97EB3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9D3D2FF-3954-97DD-3DFE-2D647F2E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BC52-E873-415D-BF6D-50C256A6A2AC}" type="datetimeFigureOut">
              <a:rPr lang="cs-CZ" smtClean="0"/>
              <a:t>30.10.2023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827E90B-B0AA-9B31-B64D-57541C20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7F06E3A-1FD7-007D-1DEA-458E0320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76DC-8F76-4581-BC83-73EF21FFCE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767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D588355-B433-B7E7-77B8-36F77466F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E38682D-C2F6-B398-95F5-66233234A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F7E5FFA-3D6B-BF5A-10D9-4EEE1F40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BC52-E873-415D-BF6D-50C256A6A2AC}" type="datetimeFigureOut">
              <a:rPr lang="cs-CZ" smtClean="0"/>
              <a:t>30.10.2023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8E42C36-99D0-0325-766F-F396B8DF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8032341-AE48-8EDB-9D74-1A590A3F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76DC-8F76-4581-BC83-73EF21FFCE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584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32A96A-DB4E-353B-3D14-EB2381A7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B61B18-BC05-8C86-9873-8E27A2A2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514068A-554B-5D2E-E9E4-DBCC97F1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BC52-E873-415D-BF6D-50C256A6A2AC}" type="datetimeFigureOut">
              <a:rPr lang="cs-CZ" smtClean="0"/>
              <a:t>30.10.2023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737D71C-6B9D-9CEF-2C17-6C4424AC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343DFF6-664E-4927-A20C-EA7392A4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76DC-8F76-4581-BC83-73EF21FFCE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443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96A02B-9C4E-0DED-66BF-4544CB58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3690C43-29F5-A3B2-C7AA-4B748060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19F0CB-A2D7-E402-E73C-816D9D19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BC52-E873-415D-BF6D-50C256A6A2AC}" type="datetimeFigureOut">
              <a:rPr lang="cs-CZ" smtClean="0"/>
              <a:t>30.10.2023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EB26FF4-61AA-3633-E6BB-AB405824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382BC27-9D4C-F9FB-1433-82647A7A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76DC-8F76-4581-BC83-73EF21FFCE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676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47B6D2-471F-475C-ABEB-56E9AC11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88189B-8885-F90F-F0A8-442A62166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EEBFBCC-414B-A5D5-5463-3C6F66580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4CC0164-D2C2-3D92-88BD-D876238B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BC52-E873-415D-BF6D-50C256A6A2AC}" type="datetimeFigureOut">
              <a:rPr lang="cs-CZ" smtClean="0"/>
              <a:t>30.10.2023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EE586CF-79BB-A37D-141C-A73E4DE7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B34DC57-076B-E6BD-CBCD-FC0F3DD8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76DC-8F76-4581-BC83-73EF21FFCE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677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FE9BF4-0C73-9F0A-9B29-C384865D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7A10666-23E6-AB27-2A31-C6724F0CC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978F9EC-CD45-3753-DBC2-39C9CB071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7A12F37-7F94-7A35-5AAD-0C6F17E29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C27DEAC-7876-7F53-3800-951289A0B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0AE0B0A-FC31-266C-E2B8-A140E31C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BC52-E873-415D-BF6D-50C256A6A2AC}" type="datetimeFigureOut">
              <a:rPr lang="cs-CZ" smtClean="0"/>
              <a:t>30.10.2023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298D221D-5245-B110-326A-77D486EA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E35692EF-EC79-18B1-E446-7D0CA086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76DC-8F76-4581-BC83-73EF21FFCE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776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E8BF0E-18DD-6711-1F52-506BAE6B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1BE2335-50FF-FA41-7FBD-01F87114D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BC52-E873-415D-BF6D-50C256A6A2AC}" type="datetimeFigureOut">
              <a:rPr lang="cs-CZ" smtClean="0"/>
              <a:t>30.10.2023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E30FB9E-FED0-5DD8-CEF7-583BF32C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319C3FE-B8A6-FD54-BD6B-713ED8A9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76DC-8F76-4581-BC83-73EF21FFCE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729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D90C47E-80FA-A511-DA51-73A199BB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BC52-E873-415D-BF6D-50C256A6A2AC}" type="datetimeFigureOut">
              <a:rPr lang="cs-CZ" smtClean="0"/>
              <a:t>30.10.2023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031F058-B5B2-E2AC-DA7E-145A3C15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BD42F30-95AB-C955-55BB-AF851069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76DC-8F76-4581-BC83-73EF21FFCE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977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A2FDB5-2974-4A91-F637-DEFDF266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7ABFBB-7144-5ADF-C01F-69633D37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E809F91-BA38-200B-AC95-0A3DD3D9D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C4FD153-C4A9-3D37-853B-2D096FAB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BC52-E873-415D-BF6D-50C256A6A2AC}" type="datetimeFigureOut">
              <a:rPr lang="cs-CZ" smtClean="0"/>
              <a:t>30.10.2023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3CAF9DD-D6BF-65C7-FFC1-CBFF17F6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346B7F2-A2F5-38A2-CEEF-C4AD79CA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76DC-8F76-4581-BC83-73EF21FFCE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393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E372D2-9E25-1B32-932F-B16FAEC4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E6E7CBD-3BBB-D645-934D-DE9011406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28D8A4A-87F9-9B63-223D-41F552739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8760201-3742-E929-0ACF-EAA7AA3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BC52-E873-415D-BF6D-50C256A6A2AC}" type="datetimeFigureOut">
              <a:rPr lang="cs-CZ" smtClean="0"/>
              <a:t>30.10.2023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6924660-A170-6532-D195-21A84EAD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5E11713-EF9A-9006-40ED-CE77EDC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76DC-8F76-4581-BC83-73EF21FFCE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970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7161D64-C49A-3D0E-B336-70CE2BB8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E50CDCE-234F-ECB0-B101-5410B716A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793F6AC-4D24-004D-50B9-6D656A861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7BC52-E873-415D-BF6D-50C256A6A2AC}" type="datetimeFigureOut">
              <a:rPr lang="cs-CZ" smtClean="0"/>
              <a:t>30.10.2023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94759DE-F7D6-1146-970C-088DAC24B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FA37692-7226-0B72-6F5B-12F7F37AD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276DC-8F76-4581-BC83-73EF21FFCE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121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webp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extLst>
              <a:ext uri="{FF2B5EF4-FFF2-40B4-BE49-F238E27FC236}">
                <a16:creationId xmlns:a16="http://schemas.microsoft.com/office/drawing/2014/main" id="{44A3FE22-2302-2950-12B3-F5D8D4190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515"/>
            <a:ext cx="12192000" cy="5673505"/>
          </a:xfrm>
          <a:prstGeom prst="rect">
            <a:avLst/>
          </a:prstGeom>
        </p:spPr>
      </p:pic>
      <p:sp>
        <p:nvSpPr>
          <p:cNvPr id="4" name="Obdélník 3">
            <a:extLst>
              <a:ext uri="{FF2B5EF4-FFF2-40B4-BE49-F238E27FC236}">
                <a16:creationId xmlns:a16="http://schemas.microsoft.com/office/drawing/2014/main" id="{8EAE2D9E-70E8-BB53-7157-E2CF04D1C5CB}"/>
              </a:ext>
            </a:extLst>
          </p:cNvPr>
          <p:cNvSpPr/>
          <p:nvPr/>
        </p:nvSpPr>
        <p:spPr>
          <a:xfrm>
            <a:off x="0" y="-15386"/>
            <a:ext cx="12192000" cy="1349406"/>
          </a:xfrm>
          <a:prstGeom prst="rect">
            <a:avLst/>
          </a:prstGeom>
          <a:solidFill>
            <a:srgbClr val="2F11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" name="Grafický objekt 5">
            <a:extLst>
              <a:ext uri="{FF2B5EF4-FFF2-40B4-BE49-F238E27FC236}">
                <a16:creationId xmlns:a16="http://schemas.microsoft.com/office/drawing/2014/main" id="{0F8BBCEA-63DA-EEFA-82B7-8D4F64487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959" y="264774"/>
            <a:ext cx="2600325" cy="685800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2AD79407-D76B-615C-23A0-08BB69D628F6}"/>
              </a:ext>
            </a:extLst>
          </p:cNvPr>
          <p:cNvSpPr txBox="1"/>
          <p:nvPr/>
        </p:nvSpPr>
        <p:spPr>
          <a:xfrm>
            <a:off x="3642804" y="336151"/>
            <a:ext cx="490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b="1" dirty="0">
                <a:solidFill>
                  <a:srgbClr val="EFE6E0"/>
                </a:solidFill>
                <a:latin typeface="Raleway" panose="020F0502020204030204" pitchFamily="2" charset="-18"/>
              </a:rPr>
              <a:t>KAMENY ZMIZELÝCH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3C184C28-4A5E-5E8D-B800-B59A0CF1FD33}"/>
              </a:ext>
            </a:extLst>
          </p:cNvPr>
          <p:cNvGrpSpPr/>
          <p:nvPr/>
        </p:nvGrpSpPr>
        <p:grpSpPr>
          <a:xfrm>
            <a:off x="9641150" y="1885158"/>
            <a:ext cx="532512" cy="309880"/>
            <a:chOff x="10333608" y="545081"/>
            <a:chExt cx="532512" cy="309880"/>
          </a:xfrm>
        </p:grpSpPr>
        <p:cxnSp>
          <p:nvCxnSpPr>
            <p:cNvPr id="3" name="Přímá spojnice 2">
              <a:extLst>
                <a:ext uri="{FF2B5EF4-FFF2-40B4-BE49-F238E27FC236}">
                  <a16:creationId xmlns:a16="http://schemas.microsoft.com/office/drawing/2014/main" id="{4A370E1F-32C8-11F2-E3EA-1D49E4B1B9A3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608" y="545081"/>
              <a:ext cx="532512" cy="0"/>
            </a:xfrm>
            <a:prstGeom prst="line">
              <a:avLst/>
            </a:prstGeom>
            <a:ln w="57150">
              <a:solidFill>
                <a:srgbClr val="EFE6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Přímá spojnice 4">
              <a:extLst>
                <a:ext uri="{FF2B5EF4-FFF2-40B4-BE49-F238E27FC236}">
                  <a16:creationId xmlns:a16="http://schemas.microsoft.com/office/drawing/2014/main" id="{0600F6FE-E328-CC61-EAED-E8E63A1E23BB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608" y="692213"/>
              <a:ext cx="532512" cy="0"/>
            </a:xfrm>
            <a:prstGeom prst="line">
              <a:avLst/>
            </a:prstGeom>
            <a:ln w="57150">
              <a:solidFill>
                <a:srgbClr val="EFE6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Přímá spojnice 7">
              <a:extLst>
                <a:ext uri="{FF2B5EF4-FFF2-40B4-BE49-F238E27FC236}">
                  <a16:creationId xmlns:a16="http://schemas.microsoft.com/office/drawing/2014/main" id="{36E14E91-7301-E571-EB88-09D894D6058A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608" y="854961"/>
              <a:ext cx="532512" cy="0"/>
            </a:xfrm>
            <a:prstGeom prst="line">
              <a:avLst/>
            </a:prstGeom>
            <a:ln w="57150">
              <a:solidFill>
                <a:srgbClr val="EFE6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C610B834-C474-5375-91AB-587DF2E54DA8}"/>
              </a:ext>
            </a:extLst>
          </p:cNvPr>
          <p:cNvGrpSpPr/>
          <p:nvPr/>
        </p:nvGrpSpPr>
        <p:grpSpPr>
          <a:xfrm>
            <a:off x="11140706" y="535752"/>
            <a:ext cx="365523" cy="309880"/>
            <a:chOff x="10333608" y="545081"/>
            <a:chExt cx="532512" cy="309880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23EF59AC-4644-E996-036E-2CEE96551A47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608" y="545081"/>
              <a:ext cx="532512" cy="0"/>
            </a:xfrm>
            <a:prstGeom prst="line">
              <a:avLst/>
            </a:prstGeom>
            <a:ln w="57150">
              <a:solidFill>
                <a:srgbClr val="EFE6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4868C6EC-51EC-B825-E47F-EA0CB3AD876D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608" y="692213"/>
              <a:ext cx="532512" cy="0"/>
            </a:xfrm>
            <a:prstGeom prst="line">
              <a:avLst/>
            </a:prstGeom>
            <a:ln w="57150">
              <a:solidFill>
                <a:srgbClr val="EFE6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2378AAB-5CCE-68FE-92D2-2BD679AB6FE8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608" y="854961"/>
              <a:ext cx="532512" cy="0"/>
            </a:xfrm>
            <a:prstGeom prst="line">
              <a:avLst/>
            </a:prstGeom>
            <a:ln w="57150">
              <a:solidFill>
                <a:srgbClr val="EFE6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894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extLst>
              <a:ext uri="{FF2B5EF4-FFF2-40B4-BE49-F238E27FC236}">
                <a16:creationId xmlns:a16="http://schemas.microsoft.com/office/drawing/2014/main" id="{44A3FE22-2302-2950-12B3-F5D8D4190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515"/>
            <a:ext cx="12192000" cy="5673505"/>
          </a:xfrm>
          <a:prstGeom prst="rect">
            <a:avLst/>
          </a:prstGeom>
        </p:spPr>
      </p:pic>
      <p:sp>
        <p:nvSpPr>
          <p:cNvPr id="4" name="Obdélník 3">
            <a:extLst>
              <a:ext uri="{FF2B5EF4-FFF2-40B4-BE49-F238E27FC236}">
                <a16:creationId xmlns:a16="http://schemas.microsoft.com/office/drawing/2014/main" id="{8EAE2D9E-70E8-BB53-7157-E2CF04D1C5CB}"/>
              </a:ext>
            </a:extLst>
          </p:cNvPr>
          <p:cNvSpPr/>
          <p:nvPr/>
        </p:nvSpPr>
        <p:spPr>
          <a:xfrm>
            <a:off x="0" y="15990"/>
            <a:ext cx="12192000" cy="1349406"/>
          </a:xfrm>
          <a:prstGeom prst="rect">
            <a:avLst/>
          </a:prstGeom>
          <a:solidFill>
            <a:srgbClr val="2F11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" name="Grafický objekt 5">
            <a:extLst>
              <a:ext uri="{FF2B5EF4-FFF2-40B4-BE49-F238E27FC236}">
                <a16:creationId xmlns:a16="http://schemas.microsoft.com/office/drawing/2014/main" id="{0F8BBCEA-63DA-EEFA-82B7-8D4F64487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470" y="347793"/>
            <a:ext cx="2600325" cy="685800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2AD79407-D76B-615C-23A0-08BB69D628F6}"/>
              </a:ext>
            </a:extLst>
          </p:cNvPr>
          <p:cNvSpPr txBox="1"/>
          <p:nvPr/>
        </p:nvSpPr>
        <p:spPr>
          <a:xfrm>
            <a:off x="3642804" y="367527"/>
            <a:ext cx="490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b="1" dirty="0">
                <a:solidFill>
                  <a:srgbClr val="EFE6E0"/>
                </a:solidFill>
                <a:latin typeface="Raleway" panose="020F0502020204030204" pitchFamily="2" charset="-18"/>
              </a:rPr>
              <a:t>KAMENY ZMIZELÝCH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C610B834-C474-5375-91AB-587DF2E54DA8}"/>
              </a:ext>
            </a:extLst>
          </p:cNvPr>
          <p:cNvGrpSpPr/>
          <p:nvPr/>
        </p:nvGrpSpPr>
        <p:grpSpPr>
          <a:xfrm>
            <a:off x="11140706" y="535752"/>
            <a:ext cx="365523" cy="309880"/>
            <a:chOff x="10333608" y="545081"/>
            <a:chExt cx="532512" cy="309880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23EF59AC-4644-E996-036E-2CEE96551A47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608" y="545081"/>
              <a:ext cx="532512" cy="0"/>
            </a:xfrm>
            <a:prstGeom prst="line">
              <a:avLst/>
            </a:prstGeom>
            <a:ln w="57150">
              <a:solidFill>
                <a:srgbClr val="EFE6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4868C6EC-51EC-B825-E47F-EA0CB3AD876D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608" y="692213"/>
              <a:ext cx="532512" cy="0"/>
            </a:xfrm>
            <a:prstGeom prst="line">
              <a:avLst/>
            </a:prstGeom>
            <a:ln w="57150">
              <a:solidFill>
                <a:srgbClr val="EFE6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2378AAB-5CCE-68FE-92D2-2BD679AB6FE8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608" y="854961"/>
              <a:ext cx="532512" cy="0"/>
            </a:xfrm>
            <a:prstGeom prst="line">
              <a:avLst/>
            </a:prstGeom>
            <a:ln w="57150">
              <a:solidFill>
                <a:srgbClr val="EFE6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bdélník 8">
            <a:extLst>
              <a:ext uri="{FF2B5EF4-FFF2-40B4-BE49-F238E27FC236}">
                <a16:creationId xmlns:a16="http://schemas.microsoft.com/office/drawing/2014/main" id="{3C397DCC-DF4D-B999-40F6-235A4A98484F}"/>
              </a:ext>
            </a:extLst>
          </p:cNvPr>
          <p:cNvSpPr/>
          <p:nvPr/>
        </p:nvSpPr>
        <p:spPr>
          <a:xfrm>
            <a:off x="3164417" y="1716933"/>
            <a:ext cx="5863166" cy="4773540"/>
          </a:xfrm>
          <a:prstGeom prst="rect">
            <a:avLst/>
          </a:prstGeom>
          <a:solidFill>
            <a:srgbClr val="BDA3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5F024574-4096-FEBE-AA1D-54E6959E5DE4}"/>
              </a:ext>
            </a:extLst>
          </p:cNvPr>
          <p:cNvSpPr/>
          <p:nvPr/>
        </p:nvSpPr>
        <p:spPr>
          <a:xfrm>
            <a:off x="982133" y="1743444"/>
            <a:ext cx="2015067" cy="329674"/>
          </a:xfrm>
          <a:prstGeom prst="rect">
            <a:avLst/>
          </a:prstGeom>
          <a:solidFill>
            <a:srgbClr val="BDA3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rgbClr val="2F1107"/>
                </a:solidFill>
                <a:latin typeface="Raleway" pitchFamily="2" charset="-18"/>
              </a:rPr>
              <a:t>Člověk Jedna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62164687-4615-4036-AA5E-2F335E03812E}"/>
              </a:ext>
            </a:extLst>
          </p:cNvPr>
          <p:cNvSpPr/>
          <p:nvPr/>
        </p:nvSpPr>
        <p:spPr>
          <a:xfrm>
            <a:off x="982132" y="2240084"/>
            <a:ext cx="2015067" cy="329674"/>
          </a:xfrm>
          <a:prstGeom prst="rect">
            <a:avLst/>
          </a:prstGeom>
          <a:solidFill>
            <a:srgbClr val="2F11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latin typeface="Raleway" pitchFamily="2" charset="-18"/>
              </a:rPr>
              <a:t>Člověk Jedna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9308C9EE-E4DD-6E03-53F7-0E1FEE84C7F3}"/>
              </a:ext>
            </a:extLst>
          </p:cNvPr>
          <p:cNvSpPr/>
          <p:nvPr/>
        </p:nvSpPr>
        <p:spPr>
          <a:xfrm>
            <a:off x="971194" y="2736724"/>
            <a:ext cx="2015067" cy="329674"/>
          </a:xfrm>
          <a:prstGeom prst="rect">
            <a:avLst/>
          </a:prstGeom>
          <a:solidFill>
            <a:srgbClr val="2F11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latin typeface="Raleway" pitchFamily="2" charset="-18"/>
              </a:rPr>
              <a:t>Člověk Jedna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F84B752F-936A-EFEE-50FA-06D65E3AD772}"/>
              </a:ext>
            </a:extLst>
          </p:cNvPr>
          <p:cNvSpPr/>
          <p:nvPr/>
        </p:nvSpPr>
        <p:spPr>
          <a:xfrm>
            <a:off x="971193" y="3233364"/>
            <a:ext cx="2015067" cy="329674"/>
          </a:xfrm>
          <a:prstGeom prst="rect">
            <a:avLst/>
          </a:prstGeom>
          <a:solidFill>
            <a:srgbClr val="2F11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latin typeface="Raleway" pitchFamily="2" charset="-18"/>
              </a:rPr>
              <a:t>Člověk Jedna</a:t>
            </a:r>
          </a:p>
        </p:txBody>
      </p:sp>
      <p:pic>
        <p:nvPicPr>
          <p:cNvPr id="1029" name="Picture 5" descr="Loading - Free web icons">
            <a:extLst>
              <a:ext uri="{FF2B5EF4-FFF2-40B4-BE49-F238E27FC236}">
                <a16:creationId xmlns:a16="http://schemas.microsoft.com/office/drawing/2014/main" id="{1F5A4090-419D-A5BC-1472-A0B8D297B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616" y="3261319"/>
            <a:ext cx="1684768" cy="16847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17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extLst>
              <a:ext uri="{FF2B5EF4-FFF2-40B4-BE49-F238E27FC236}">
                <a16:creationId xmlns:a16="http://schemas.microsoft.com/office/drawing/2014/main" id="{44A3FE22-2302-2950-12B3-F5D8D4190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515"/>
            <a:ext cx="12192000" cy="5673505"/>
          </a:xfrm>
          <a:prstGeom prst="rect">
            <a:avLst/>
          </a:prstGeom>
        </p:spPr>
      </p:pic>
      <p:sp>
        <p:nvSpPr>
          <p:cNvPr id="4" name="Obdélník 3">
            <a:extLst>
              <a:ext uri="{FF2B5EF4-FFF2-40B4-BE49-F238E27FC236}">
                <a16:creationId xmlns:a16="http://schemas.microsoft.com/office/drawing/2014/main" id="{8EAE2D9E-70E8-BB53-7157-E2CF04D1C5CB}"/>
              </a:ext>
            </a:extLst>
          </p:cNvPr>
          <p:cNvSpPr/>
          <p:nvPr/>
        </p:nvSpPr>
        <p:spPr>
          <a:xfrm>
            <a:off x="0" y="15990"/>
            <a:ext cx="12192000" cy="1349406"/>
          </a:xfrm>
          <a:prstGeom prst="rect">
            <a:avLst/>
          </a:prstGeom>
          <a:solidFill>
            <a:srgbClr val="2F11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" name="Grafický objekt 5">
            <a:extLst>
              <a:ext uri="{FF2B5EF4-FFF2-40B4-BE49-F238E27FC236}">
                <a16:creationId xmlns:a16="http://schemas.microsoft.com/office/drawing/2014/main" id="{0F8BBCEA-63DA-EEFA-82B7-8D4F64487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470" y="347793"/>
            <a:ext cx="2600325" cy="685800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2AD79407-D76B-615C-23A0-08BB69D628F6}"/>
              </a:ext>
            </a:extLst>
          </p:cNvPr>
          <p:cNvSpPr txBox="1"/>
          <p:nvPr/>
        </p:nvSpPr>
        <p:spPr>
          <a:xfrm>
            <a:off x="3642804" y="367527"/>
            <a:ext cx="490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b="1" dirty="0">
                <a:solidFill>
                  <a:srgbClr val="EFE6E0"/>
                </a:solidFill>
                <a:latin typeface="Raleway" panose="020F0502020204030204" pitchFamily="2" charset="-18"/>
              </a:rPr>
              <a:t>KAMENY ZMIZELÝCH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C610B834-C474-5375-91AB-587DF2E54DA8}"/>
              </a:ext>
            </a:extLst>
          </p:cNvPr>
          <p:cNvGrpSpPr/>
          <p:nvPr/>
        </p:nvGrpSpPr>
        <p:grpSpPr>
          <a:xfrm>
            <a:off x="11140706" y="535752"/>
            <a:ext cx="365523" cy="309880"/>
            <a:chOff x="10333608" y="545081"/>
            <a:chExt cx="532512" cy="309880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23EF59AC-4644-E996-036E-2CEE96551A47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608" y="545081"/>
              <a:ext cx="532512" cy="0"/>
            </a:xfrm>
            <a:prstGeom prst="line">
              <a:avLst/>
            </a:prstGeom>
            <a:ln w="57150">
              <a:solidFill>
                <a:srgbClr val="EFE6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4868C6EC-51EC-B825-E47F-EA0CB3AD876D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608" y="692213"/>
              <a:ext cx="532512" cy="0"/>
            </a:xfrm>
            <a:prstGeom prst="line">
              <a:avLst/>
            </a:prstGeom>
            <a:ln w="57150">
              <a:solidFill>
                <a:srgbClr val="EFE6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2378AAB-5CCE-68FE-92D2-2BD679AB6FE8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608" y="854961"/>
              <a:ext cx="532512" cy="0"/>
            </a:xfrm>
            <a:prstGeom prst="line">
              <a:avLst/>
            </a:prstGeom>
            <a:ln w="57150">
              <a:solidFill>
                <a:srgbClr val="EFE6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bdélník 8">
            <a:extLst>
              <a:ext uri="{FF2B5EF4-FFF2-40B4-BE49-F238E27FC236}">
                <a16:creationId xmlns:a16="http://schemas.microsoft.com/office/drawing/2014/main" id="{3C397DCC-DF4D-B999-40F6-235A4A98484F}"/>
              </a:ext>
            </a:extLst>
          </p:cNvPr>
          <p:cNvSpPr/>
          <p:nvPr/>
        </p:nvSpPr>
        <p:spPr>
          <a:xfrm>
            <a:off x="3164417" y="1716933"/>
            <a:ext cx="5863166" cy="4773540"/>
          </a:xfrm>
          <a:prstGeom prst="rect">
            <a:avLst/>
          </a:prstGeom>
          <a:solidFill>
            <a:srgbClr val="BDA3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5F024574-4096-FEBE-AA1D-54E6959E5DE4}"/>
              </a:ext>
            </a:extLst>
          </p:cNvPr>
          <p:cNvSpPr/>
          <p:nvPr/>
        </p:nvSpPr>
        <p:spPr>
          <a:xfrm>
            <a:off x="982133" y="1743444"/>
            <a:ext cx="2015067" cy="329674"/>
          </a:xfrm>
          <a:prstGeom prst="rect">
            <a:avLst/>
          </a:prstGeom>
          <a:solidFill>
            <a:srgbClr val="BDA3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rgbClr val="2F1107"/>
                </a:solidFill>
                <a:latin typeface="Raleway" pitchFamily="2" charset="-18"/>
              </a:rPr>
              <a:t>Člověk Jedna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62164687-4615-4036-AA5E-2F335E03812E}"/>
              </a:ext>
            </a:extLst>
          </p:cNvPr>
          <p:cNvSpPr/>
          <p:nvPr/>
        </p:nvSpPr>
        <p:spPr>
          <a:xfrm>
            <a:off x="982132" y="2240084"/>
            <a:ext cx="2015067" cy="329674"/>
          </a:xfrm>
          <a:prstGeom prst="rect">
            <a:avLst/>
          </a:prstGeom>
          <a:solidFill>
            <a:srgbClr val="2F11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latin typeface="Raleway" pitchFamily="2" charset="-18"/>
              </a:rPr>
              <a:t>Člověk Jedna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9308C9EE-E4DD-6E03-53F7-0E1FEE84C7F3}"/>
              </a:ext>
            </a:extLst>
          </p:cNvPr>
          <p:cNvSpPr/>
          <p:nvPr/>
        </p:nvSpPr>
        <p:spPr>
          <a:xfrm>
            <a:off x="971194" y="2736724"/>
            <a:ext cx="2015067" cy="329674"/>
          </a:xfrm>
          <a:prstGeom prst="rect">
            <a:avLst/>
          </a:prstGeom>
          <a:solidFill>
            <a:srgbClr val="2F11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latin typeface="Raleway" pitchFamily="2" charset="-18"/>
              </a:rPr>
              <a:t>Člověk Jedna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F84B752F-936A-EFEE-50FA-06D65E3AD772}"/>
              </a:ext>
            </a:extLst>
          </p:cNvPr>
          <p:cNvSpPr/>
          <p:nvPr/>
        </p:nvSpPr>
        <p:spPr>
          <a:xfrm>
            <a:off x="971193" y="3233364"/>
            <a:ext cx="2015067" cy="329674"/>
          </a:xfrm>
          <a:prstGeom prst="rect">
            <a:avLst/>
          </a:prstGeom>
          <a:solidFill>
            <a:srgbClr val="2F11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latin typeface="Raleway" pitchFamily="2" charset="-18"/>
              </a:rPr>
              <a:t>Člověk Jedna</a:t>
            </a:r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CE395A00-19C8-9FE5-7D21-320A6B6FF6E8}"/>
              </a:ext>
            </a:extLst>
          </p:cNvPr>
          <p:cNvSpPr/>
          <p:nvPr/>
        </p:nvSpPr>
        <p:spPr>
          <a:xfrm>
            <a:off x="9138530" y="1716933"/>
            <a:ext cx="2909537" cy="2838134"/>
          </a:xfrm>
          <a:prstGeom prst="rect">
            <a:avLst/>
          </a:prstGeom>
          <a:solidFill>
            <a:srgbClr val="BDA3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B3C12C58-18CD-7197-31BD-380F508B45C3}"/>
              </a:ext>
            </a:extLst>
          </p:cNvPr>
          <p:cNvSpPr/>
          <p:nvPr/>
        </p:nvSpPr>
        <p:spPr>
          <a:xfrm>
            <a:off x="3373971" y="2223245"/>
            <a:ext cx="5444067" cy="329674"/>
          </a:xfrm>
          <a:prstGeom prst="rect">
            <a:avLst/>
          </a:prstGeom>
          <a:solidFill>
            <a:srgbClr val="D3C1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7DBB2308-19C7-324C-07CF-8669F5BE85D1}"/>
              </a:ext>
            </a:extLst>
          </p:cNvPr>
          <p:cNvSpPr/>
          <p:nvPr/>
        </p:nvSpPr>
        <p:spPr>
          <a:xfrm>
            <a:off x="3373966" y="2875686"/>
            <a:ext cx="5444067" cy="329674"/>
          </a:xfrm>
          <a:prstGeom prst="rect">
            <a:avLst/>
          </a:prstGeom>
          <a:solidFill>
            <a:srgbClr val="D3C1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EF8143EC-DE8B-9BD2-3A5F-455456E05457}"/>
              </a:ext>
            </a:extLst>
          </p:cNvPr>
          <p:cNvSpPr/>
          <p:nvPr/>
        </p:nvSpPr>
        <p:spPr>
          <a:xfrm>
            <a:off x="3373969" y="3528127"/>
            <a:ext cx="5444067" cy="329674"/>
          </a:xfrm>
          <a:prstGeom prst="rect">
            <a:avLst/>
          </a:prstGeom>
          <a:solidFill>
            <a:srgbClr val="D3C1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BE7DEF3B-F334-DC6B-8EB9-EAE0F024CCBF}"/>
              </a:ext>
            </a:extLst>
          </p:cNvPr>
          <p:cNvSpPr/>
          <p:nvPr/>
        </p:nvSpPr>
        <p:spPr>
          <a:xfrm>
            <a:off x="3373966" y="4183747"/>
            <a:ext cx="5444067" cy="329674"/>
          </a:xfrm>
          <a:prstGeom prst="rect">
            <a:avLst/>
          </a:prstGeom>
          <a:solidFill>
            <a:srgbClr val="D3C1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2FF8D55D-D930-35E4-4E9B-196392254568}"/>
              </a:ext>
            </a:extLst>
          </p:cNvPr>
          <p:cNvSpPr/>
          <p:nvPr/>
        </p:nvSpPr>
        <p:spPr>
          <a:xfrm>
            <a:off x="3373966" y="4839367"/>
            <a:ext cx="5444067" cy="329674"/>
          </a:xfrm>
          <a:prstGeom prst="rect">
            <a:avLst/>
          </a:prstGeom>
          <a:solidFill>
            <a:srgbClr val="D3C1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57195A3A-7D7B-8F61-45CC-EF5FE5E1FB02}"/>
              </a:ext>
            </a:extLst>
          </p:cNvPr>
          <p:cNvSpPr/>
          <p:nvPr/>
        </p:nvSpPr>
        <p:spPr>
          <a:xfrm>
            <a:off x="3373965" y="5500202"/>
            <a:ext cx="5444067" cy="329674"/>
          </a:xfrm>
          <a:prstGeom prst="rect">
            <a:avLst/>
          </a:prstGeom>
          <a:solidFill>
            <a:srgbClr val="D3C1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274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extLst>
              <a:ext uri="{FF2B5EF4-FFF2-40B4-BE49-F238E27FC236}">
                <a16:creationId xmlns:a16="http://schemas.microsoft.com/office/drawing/2014/main" id="{44A3FE22-2302-2950-12B3-F5D8D4190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515"/>
            <a:ext cx="12192000" cy="5673505"/>
          </a:xfrm>
          <a:prstGeom prst="rect">
            <a:avLst/>
          </a:prstGeom>
        </p:spPr>
      </p:pic>
      <p:sp>
        <p:nvSpPr>
          <p:cNvPr id="4" name="Obdélník 3">
            <a:extLst>
              <a:ext uri="{FF2B5EF4-FFF2-40B4-BE49-F238E27FC236}">
                <a16:creationId xmlns:a16="http://schemas.microsoft.com/office/drawing/2014/main" id="{8EAE2D9E-70E8-BB53-7157-E2CF04D1C5CB}"/>
              </a:ext>
            </a:extLst>
          </p:cNvPr>
          <p:cNvSpPr/>
          <p:nvPr/>
        </p:nvSpPr>
        <p:spPr>
          <a:xfrm>
            <a:off x="0" y="15990"/>
            <a:ext cx="12192000" cy="1349406"/>
          </a:xfrm>
          <a:prstGeom prst="rect">
            <a:avLst/>
          </a:prstGeom>
          <a:solidFill>
            <a:srgbClr val="2F11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" name="Grafický objekt 5">
            <a:extLst>
              <a:ext uri="{FF2B5EF4-FFF2-40B4-BE49-F238E27FC236}">
                <a16:creationId xmlns:a16="http://schemas.microsoft.com/office/drawing/2014/main" id="{0F8BBCEA-63DA-EEFA-82B7-8D4F64487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470" y="347793"/>
            <a:ext cx="2600325" cy="685800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2AD79407-D76B-615C-23A0-08BB69D628F6}"/>
              </a:ext>
            </a:extLst>
          </p:cNvPr>
          <p:cNvSpPr txBox="1"/>
          <p:nvPr/>
        </p:nvSpPr>
        <p:spPr>
          <a:xfrm>
            <a:off x="3642804" y="367527"/>
            <a:ext cx="490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b="1" dirty="0">
                <a:solidFill>
                  <a:srgbClr val="EFE6E0"/>
                </a:solidFill>
                <a:latin typeface="Raleway" panose="020F0502020204030204" pitchFamily="2" charset="-18"/>
              </a:rPr>
              <a:t>KAMENY ZMIZELÝCH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C610B834-C474-5375-91AB-587DF2E54DA8}"/>
              </a:ext>
            </a:extLst>
          </p:cNvPr>
          <p:cNvGrpSpPr/>
          <p:nvPr/>
        </p:nvGrpSpPr>
        <p:grpSpPr>
          <a:xfrm>
            <a:off x="11140706" y="535752"/>
            <a:ext cx="365523" cy="309880"/>
            <a:chOff x="10333608" y="545081"/>
            <a:chExt cx="532512" cy="309880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23EF59AC-4644-E996-036E-2CEE96551A47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608" y="545081"/>
              <a:ext cx="532512" cy="0"/>
            </a:xfrm>
            <a:prstGeom prst="line">
              <a:avLst/>
            </a:prstGeom>
            <a:ln w="57150">
              <a:solidFill>
                <a:srgbClr val="EFE6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4868C6EC-51EC-B825-E47F-EA0CB3AD876D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608" y="692213"/>
              <a:ext cx="532512" cy="0"/>
            </a:xfrm>
            <a:prstGeom prst="line">
              <a:avLst/>
            </a:prstGeom>
            <a:ln w="57150">
              <a:solidFill>
                <a:srgbClr val="EFE6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2378AAB-5CCE-68FE-92D2-2BD679AB6FE8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608" y="854961"/>
              <a:ext cx="532512" cy="0"/>
            </a:xfrm>
            <a:prstGeom prst="line">
              <a:avLst/>
            </a:prstGeom>
            <a:ln w="57150">
              <a:solidFill>
                <a:srgbClr val="EFE6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bdélník 8">
            <a:extLst>
              <a:ext uri="{FF2B5EF4-FFF2-40B4-BE49-F238E27FC236}">
                <a16:creationId xmlns:a16="http://schemas.microsoft.com/office/drawing/2014/main" id="{3C397DCC-DF4D-B999-40F6-235A4A98484F}"/>
              </a:ext>
            </a:extLst>
          </p:cNvPr>
          <p:cNvSpPr/>
          <p:nvPr/>
        </p:nvSpPr>
        <p:spPr>
          <a:xfrm>
            <a:off x="3164417" y="1716933"/>
            <a:ext cx="5863166" cy="4773540"/>
          </a:xfrm>
          <a:prstGeom prst="rect">
            <a:avLst/>
          </a:prstGeom>
          <a:solidFill>
            <a:srgbClr val="BDA394"/>
          </a:solidFill>
          <a:ln w="1016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5F024574-4096-FEBE-AA1D-54E6959E5DE4}"/>
              </a:ext>
            </a:extLst>
          </p:cNvPr>
          <p:cNvSpPr/>
          <p:nvPr/>
        </p:nvSpPr>
        <p:spPr>
          <a:xfrm>
            <a:off x="982133" y="1743444"/>
            <a:ext cx="2015067" cy="329674"/>
          </a:xfrm>
          <a:prstGeom prst="rect">
            <a:avLst/>
          </a:prstGeom>
          <a:solidFill>
            <a:srgbClr val="BDA3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rgbClr val="2F1107"/>
                </a:solidFill>
                <a:latin typeface="Raleway" pitchFamily="2" charset="-18"/>
              </a:rPr>
              <a:t>Člověk Jedna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62164687-4615-4036-AA5E-2F335E03812E}"/>
              </a:ext>
            </a:extLst>
          </p:cNvPr>
          <p:cNvSpPr/>
          <p:nvPr/>
        </p:nvSpPr>
        <p:spPr>
          <a:xfrm>
            <a:off x="982132" y="2240084"/>
            <a:ext cx="2015067" cy="329674"/>
          </a:xfrm>
          <a:prstGeom prst="rect">
            <a:avLst/>
          </a:prstGeom>
          <a:solidFill>
            <a:srgbClr val="2F11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latin typeface="Raleway" pitchFamily="2" charset="-18"/>
              </a:rPr>
              <a:t>Člověk Jedna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9308C9EE-E4DD-6E03-53F7-0E1FEE84C7F3}"/>
              </a:ext>
            </a:extLst>
          </p:cNvPr>
          <p:cNvSpPr/>
          <p:nvPr/>
        </p:nvSpPr>
        <p:spPr>
          <a:xfrm>
            <a:off x="971194" y="2736724"/>
            <a:ext cx="2015067" cy="329674"/>
          </a:xfrm>
          <a:prstGeom prst="rect">
            <a:avLst/>
          </a:prstGeom>
          <a:solidFill>
            <a:srgbClr val="2F11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latin typeface="Raleway" pitchFamily="2" charset="-18"/>
              </a:rPr>
              <a:t>Člověk Jedna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F84B752F-936A-EFEE-50FA-06D65E3AD772}"/>
              </a:ext>
            </a:extLst>
          </p:cNvPr>
          <p:cNvSpPr/>
          <p:nvPr/>
        </p:nvSpPr>
        <p:spPr>
          <a:xfrm>
            <a:off x="971193" y="3233364"/>
            <a:ext cx="2015067" cy="329674"/>
          </a:xfrm>
          <a:prstGeom prst="rect">
            <a:avLst/>
          </a:prstGeom>
          <a:solidFill>
            <a:srgbClr val="2F11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latin typeface="Raleway" pitchFamily="2" charset="-18"/>
              </a:rPr>
              <a:t>Člověk Jedna</a:t>
            </a:r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CE395A00-19C8-9FE5-7D21-320A6B6FF6E8}"/>
              </a:ext>
            </a:extLst>
          </p:cNvPr>
          <p:cNvSpPr/>
          <p:nvPr/>
        </p:nvSpPr>
        <p:spPr>
          <a:xfrm>
            <a:off x="9138530" y="1716933"/>
            <a:ext cx="2909537" cy="2838134"/>
          </a:xfrm>
          <a:prstGeom prst="rect">
            <a:avLst/>
          </a:prstGeom>
          <a:solidFill>
            <a:srgbClr val="BDA3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7DBB2308-19C7-324C-07CF-8669F5BE85D1}"/>
              </a:ext>
            </a:extLst>
          </p:cNvPr>
          <p:cNvSpPr/>
          <p:nvPr/>
        </p:nvSpPr>
        <p:spPr>
          <a:xfrm>
            <a:off x="3373967" y="2227719"/>
            <a:ext cx="5444067" cy="329674"/>
          </a:xfrm>
          <a:prstGeom prst="rect">
            <a:avLst/>
          </a:prstGeom>
          <a:solidFill>
            <a:srgbClr val="D3C1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EF8143EC-DE8B-9BD2-3A5F-455456E05457}"/>
              </a:ext>
            </a:extLst>
          </p:cNvPr>
          <p:cNvSpPr/>
          <p:nvPr/>
        </p:nvSpPr>
        <p:spPr>
          <a:xfrm>
            <a:off x="3373970" y="2880160"/>
            <a:ext cx="5444067" cy="329674"/>
          </a:xfrm>
          <a:prstGeom prst="rect">
            <a:avLst/>
          </a:prstGeom>
          <a:solidFill>
            <a:srgbClr val="D3C1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BE7DEF3B-F334-DC6B-8EB9-EAE0F024CCBF}"/>
              </a:ext>
            </a:extLst>
          </p:cNvPr>
          <p:cNvSpPr/>
          <p:nvPr/>
        </p:nvSpPr>
        <p:spPr>
          <a:xfrm>
            <a:off x="3373967" y="3535780"/>
            <a:ext cx="5444067" cy="329674"/>
          </a:xfrm>
          <a:prstGeom prst="rect">
            <a:avLst/>
          </a:prstGeom>
          <a:solidFill>
            <a:srgbClr val="D3C1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2FF8D55D-D930-35E4-4E9B-196392254568}"/>
              </a:ext>
            </a:extLst>
          </p:cNvPr>
          <p:cNvSpPr/>
          <p:nvPr/>
        </p:nvSpPr>
        <p:spPr>
          <a:xfrm>
            <a:off x="3373967" y="4191400"/>
            <a:ext cx="5444067" cy="329674"/>
          </a:xfrm>
          <a:prstGeom prst="rect">
            <a:avLst/>
          </a:prstGeom>
          <a:solidFill>
            <a:srgbClr val="D3C1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57195A3A-7D7B-8F61-45CC-EF5FE5E1FB02}"/>
              </a:ext>
            </a:extLst>
          </p:cNvPr>
          <p:cNvSpPr/>
          <p:nvPr/>
        </p:nvSpPr>
        <p:spPr>
          <a:xfrm>
            <a:off x="3373966" y="4852235"/>
            <a:ext cx="5444067" cy="329674"/>
          </a:xfrm>
          <a:prstGeom prst="rect">
            <a:avLst/>
          </a:prstGeom>
          <a:solidFill>
            <a:srgbClr val="D3C1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ED8ACF6C-4D39-B618-29F9-481D58A46F8F}"/>
              </a:ext>
            </a:extLst>
          </p:cNvPr>
          <p:cNvSpPr txBox="1"/>
          <p:nvPr/>
        </p:nvSpPr>
        <p:spPr>
          <a:xfrm>
            <a:off x="3373966" y="5203831"/>
            <a:ext cx="132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Raleway" pitchFamily="2" charset="-18"/>
              </a:rPr>
              <a:t>Fotky</a:t>
            </a:r>
            <a:endParaRPr lang="cs-CZ" sz="1400" dirty="0">
              <a:latin typeface="Raleway" pitchFamily="2" charset="-18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9D60DB88-C85D-C337-0221-988B794286E9}"/>
              </a:ext>
            </a:extLst>
          </p:cNvPr>
          <p:cNvSpPr/>
          <p:nvPr/>
        </p:nvSpPr>
        <p:spPr>
          <a:xfrm>
            <a:off x="4451349" y="5257181"/>
            <a:ext cx="914400" cy="914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C301ECF8-5448-09B3-0331-DD4ADAFEC30D}"/>
              </a:ext>
            </a:extLst>
          </p:cNvPr>
          <p:cNvSpPr/>
          <p:nvPr/>
        </p:nvSpPr>
        <p:spPr>
          <a:xfrm>
            <a:off x="5636683" y="5256871"/>
            <a:ext cx="914400" cy="914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828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extLst>
              <a:ext uri="{FF2B5EF4-FFF2-40B4-BE49-F238E27FC236}">
                <a16:creationId xmlns:a16="http://schemas.microsoft.com/office/drawing/2014/main" id="{44A3FE22-2302-2950-12B3-F5D8D4190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515"/>
            <a:ext cx="12192000" cy="5673505"/>
          </a:xfrm>
          <a:prstGeom prst="rect">
            <a:avLst/>
          </a:prstGeom>
        </p:spPr>
      </p:pic>
      <p:sp>
        <p:nvSpPr>
          <p:cNvPr id="4" name="Obdélník 3">
            <a:extLst>
              <a:ext uri="{FF2B5EF4-FFF2-40B4-BE49-F238E27FC236}">
                <a16:creationId xmlns:a16="http://schemas.microsoft.com/office/drawing/2014/main" id="{8EAE2D9E-70E8-BB53-7157-E2CF04D1C5CB}"/>
              </a:ext>
            </a:extLst>
          </p:cNvPr>
          <p:cNvSpPr/>
          <p:nvPr/>
        </p:nvSpPr>
        <p:spPr>
          <a:xfrm>
            <a:off x="0" y="-15386"/>
            <a:ext cx="12192000" cy="1349406"/>
          </a:xfrm>
          <a:prstGeom prst="rect">
            <a:avLst/>
          </a:prstGeom>
          <a:solidFill>
            <a:srgbClr val="2F11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" name="Grafický objekt 5">
            <a:extLst>
              <a:ext uri="{FF2B5EF4-FFF2-40B4-BE49-F238E27FC236}">
                <a16:creationId xmlns:a16="http://schemas.microsoft.com/office/drawing/2014/main" id="{0F8BBCEA-63DA-EEFA-82B7-8D4F64487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959" y="264774"/>
            <a:ext cx="2600325" cy="685800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2AD79407-D76B-615C-23A0-08BB69D628F6}"/>
              </a:ext>
            </a:extLst>
          </p:cNvPr>
          <p:cNvSpPr txBox="1"/>
          <p:nvPr/>
        </p:nvSpPr>
        <p:spPr>
          <a:xfrm>
            <a:off x="3642804" y="336151"/>
            <a:ext cx="490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b="1" dirty="0">
                <a:solidFill>
                  <a:srgbClr val="EFE6E0"/>
                </a:solidFill>
                <a:latin typeface="Raleway" panose="020F0502020204030204" pitchFamily="2" charset="-18"/>
              </a:rPr>
              <a:t>KAMENY ZMIZELÝCH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3C184C28-4A5E-5E8D-B800-B59A0CF1FD33}"/>
              </a:ext>
            </a:extLst>
          </p:cNvPr>
          <p:cNvGrpSpPr/>
          <p:nvPr/>
        </p:nvGrpSpPr>
        <p:grpSpPr>
          <a:xfrm>
            <a:off x="9641150" y="1885158"/>
            <a:ext cx="532512" cy="309880"/>
            <a:chOff x="10333608" y="545081"/>
            <a:chExt cx="532512" cy="309880"/>
          </a:xfrm>
        </p:grpSpPr>
        <p:cxnSp>
          <p:nvCxnSpPr>
            <p:cNvPr id="3" name="Přímá spojnice 2">
              <a:extLst>
                <a:ext uri="{FF2B5EF4-FFF2-40B4-BE49-F238E27FC236}">
                  <a16:creationId xmlns:a16="http://schemas.microsoft.com/office/drawing/2014/main" id="{4A370E1F-32C8-11F2-E3EA-1D49E4B1B9A3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608" y="545081"/>
              <a:ext cx="532512" cy="0"/>
            </a:xfrm>
            <a:prstGeom prst="line">
              <a:avLst/>
            </a:prstGeom>
            <a:ln w="57150">
              <a:solidFill>
                <a:srgbClr val="EFE6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Přímá spojnice 4">
              <a:extLst>
                <a:ext uri="{FF2B5EF4-FFF2-40B4-BE49-F238E27FC236}">
                  <a16:creationId xmlns:a16="http://schemas.microsoft.com/office/drawing/2014/main" id="{0600F6FE-E328-CC61-EAED-E8E63A1E23BB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608" y="692213"/>
              <a:ext cx="532512" cy="0"/>
            </a:xfrm>
            <a:prstGeom prst="line">
              <a:avLst/>
            </a:prstGeom>
            <a:ln w="57150">
              <a:solidFill>
                <a:srgbClr val="EFE6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Přímá spojnice 7">
              <a:extLst>
                <a:ext uri="{FF2B5EF4-FFF2-40B4-BE49-F238E27FC236}">
                  <a16:creationId xmlns:a16="http://schemas.microsoft.com/office/drawing/2014/main" id="{36E14E91-7301-E571-EB88-09D894D6058A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608" y="854961"/>
              <a:ext cx="532512" cy="0"/>
            </a:xfrm>
            <a:prstGeom prst="line">
              <a:avLst/>
            </a:prstGeom>
            <a:ln w="57150">
              <a:solidFill>
                <a:srgbClr val="EFE6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C610B834-C474-5375-91AB-587DF2E54DA8}"/>
              </a:ext>
            </a:extLst>
          </p:cNvPr>
          <p:cNvGrpSpPr/>
          <p:nvPr/>
        </p:nvGrpSpPr>
        <p:grpSpPr>
          <a:xfrm>
            <a:off x="11140706" y="535752"/>
            <a:ext cx="365523" cy="309880"/>
            <a:chOff x="10333608" y="545081"/>
            <a:chExt cx="532512" cy="309880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23EF59AC-4644-E996-036E-2CEE96551A47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608" y="545081"/>
              <a:ext cx="532512" cy="0"/>
            </a:xfrm>
            <a:prstGeom prst="line">
              <a:avLst/>
            </a:prstGeom>
            <a:ln w="57150">
              <a:solidFill>
                <a:srgbClr val="EFE6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4868C6EC-51EC-B825-E47F-EA0CB3AD876D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608" y="692213"/>
              <a:ext cx="532512" cy="0"/>
            </a:xfrm>
            <a:prstGeom prst="line">
              <a:avLst/>
            </a:prstGeom>
            <a:ln w="57150">
              <a:solidFill>
                <a:srgbClr val="EFE6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2378AAB-5CCE-68FE-92D2-2BD679AB6FE8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608" y="854961"/>
              <a:ext cx="532512" cy="0"/>
            </a:xfrm>
            <a:prstGeom prst="line">
              <a:avLst/>
            </a:prstGeom>
            <a:ln w="57150">
              <a:solidFill>
                <a:srgbClr val="EFE6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32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extLst>
              <a:ext uri="{FF2B5EF4-FFF2-40B4-BE49-F238E27FC236}">
                <a16:creationId xmlns:a16="http://schemas.microsoft.com/office/drawing/2014/main" id="{44A3FE22-2302-2950-12B3-F5D8D4190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515"/>
            <a:ext cx="12192000" cy="5673505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A222571-3325-9DF4-07B7-74989CB3BDED}"/>
              </a:ext>
            </a:extLst>
          </p:cNvPr>
          <p:cNvSpPr/>
          <p:nvPr/>
        </p:nvSpPr>
        <p:spPr>
          <a:xfrm>
            <a:off x="0" y="1365396"/>
            <a:ext cx="12192000" cy="519760"/>
          </a:xfrm>
          <a:prstGeom prst="rect">
            <a:avLst/>
          </a:prstGeom>
          <a:solidFill>
            <a:srgbClr val="2F11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EAE2D9E-70E8-BB53-7157-E2CF04D1C5CB}"/>
              </a:ext>
            </a:extLst>
          </p:cNvPr>
          <p:cNvSpPr/>
          <p:nvPr/>
        </p:nvSpPr>
        <p:spPr>
          <a:xfrm>
            <a:off x="0" y="15990"/>
            <a:ext cx="12192000" cy="1349406"/>
          </a:xfrm>
          <a:prstGeom prst="rect">
            <a:avLst/>
          </a:prstGeom>
          <a:solidFill>
            <a:srgbClr val="2F11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" name="Grafický objekt 5">
            <a:extLst>
              <a:ext uri="{FF2B5EF4-FFF2-40B4-BE49-F238E27FC236}">
                <a16:creationId xmlns:a16="http://schemas.microsoft.com/office/drawing/2014/main" id="{0F8BBCEA-63DA-EEFA-82B7-8D4F64487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470" y="347793"/>
            <a:ext cx="2600325" cy="685800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2AD79407-D76B-615C-23A0-08BB69D628F6}"/>
              </a:ext>
            </a:extLst>
          </p:cNvPr>
          <p:cNvSpPr txBox="1"/>
          <p:nvPr/>
        </p:nvSpPr>
        <p:spPr>
          <a:xfrm>
            <a:off x="3642804" y="367527"/>
            <a:ext cx="490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b="1" dirty="0">
                <a:solidFill>
                  <a:srgbClr val="EFE6E0"/>
                </a:solidFill>
                <a:latin typeface="Raleway" panose="020F0502020204030204" pitchFamily="2" charset="-18"/>
              </a:rPr>
              <a:t>KAMENY ZMIZELÝCH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DDF6BAFC-AA43-349D-76A1-8AC203468AAD}"/>
              </a:ext>
            </a:extLst>
          </p:cNvPr>
          <p:cNvCxnSpPr>
            <a:cxnSpLocks/>
          </p:cNvCxnSpPr>
          <p:nvPr/>
        </p:nvCxnSpPr>
        <p:spPr>
          <a:xfrm flipH="1">
            <a:off x="0" y="1365396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D3A70EA6-228E-F23D-6411-7C5D9AED26C8}"/>
              </a:ext>
            </a:extLst>
          </p:cNvPr>
          <p:cNvSpPr txBox="1"/>
          <p:nvPr/>
        </p:nvSpPr>
        <p:spPr>
          <a:xfrm>
            <a:off x="10324581" y="1436561"/>
            <a:ext cx="137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EFE6E0"/>
                </a:solidFill>
              </a:rPr>
              <a:t>O PROJEKTU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416CFF32-F2A6-B605-E1E0-4DF9B37135AC}"/>
              </a:ext>
            </a:extLst>
          </p:cNvPr>
          <p:cNvSpPr txBox="1"/>
          <p:nvPr/>
        </p:nvSpPr>
        <p:spPr>
          <a:xfrm>
            <a:off x="7572652" y="1417183"/>
            <a:ext cx="26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EFE6E0"/>
                </a:solidFill>
              </a:rPr>
              <a:t>SEZNAM DEPOTOVANÝCH 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82F3852E-A102-358F-E1AC-E50C55699CA3}"/>
              </a:ext>
            </a:extLst>
          </p:cNvPr>
          <p:cNvCxnSpPr>
            <a:cxnSpLocks/>
          </p:cNvCxnSpPr>
          <p:nvPr/>
        </p:nvCxnSpPr>
        <p:spPr>
          <a:xfrm flipH="1">
            <a:off x="11168109" y="535752"/>
            <a:ext cx="310718" cy="309880"/>
          </a:xfrm>
          <a:prstGeom prst="line">
            <a:avLst/>
          </a:prstGeom>
          <a:ln w="76200">
            <a:solidFill>
              <a:srgbClr val="EFE6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9C342761-005B-7D1A-20B2-957F6B6E339C}"/>
              </a:ext>
            </a:extLst>
          </p:cNvPr>
          <p:cNvCxnSpPr>
            <a:cxnSpLocks/>
          </p:cNvCxnSpPr>
          <p:nvPr/>
        </p:nvCxnSpPr>
        <p:spPr>
          <a:xfrm>
            <a:off x="11168109" y="535751"/>
            <a:ext cx="310718" cy="309880"/>
          </a:xfrm>
          <a:prstGeom prst="line">
            <a:avLst/>
          </a:prstGeom>
          <a:ln w="76200">
            <a:solidFill>
              <a:srgbClr val="EFE6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50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extLst>
              <a:ext uri="{FF2B5EF4-FFF2-40B4-BE49-F238E27FC236}">
                <a16:creationId xmlns:a16="http://schemas.microsoft.com/office/drawing/2014/main" id="{44A3FE22-2302-2950-12B3-F5D8D4190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515"/>
            <a:ext cx="12192000" cy="5673505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A222571-3325-9DF4-07B7-74989CB3BDED}"/>
              </a:ext>
            </a:extLst>
          </p:cNvPr>
          <p:cNvSpPr/>
          <p:nvPr/>
        </p:nvSpPr>
        <p:spPr>
          <a:xfrm>
            <a:off x="0" y="1365396"/>
            <a:ext cx="12192000" cy="519760"/>
          </a:xfrm>
          <a:prstGeom prst="rect">
            <a:avLst/>
          </a:prstGeom>
          <a:solidFill>
            <a:srgbClr val="2F11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EAE2D9E-70E8-BB53-7157-E2CF04D1C5CB}"/>
              </a:ext>
            </a:extLst>
          </p:cNvPr>
          <p:cNvSpPr/>
          <p:nvPr/>
        </p:nvSpPr>
        <p:spPr>
          <a:xfrm>
            <a:off x="0" y="15990"/>
            <a:ext cx="12192000" cy="1349406"/>
          </a:xfrm>
          <a:prstGeom prst="rect">
            <a:avLst/>
          </a:prstGeom>
          <a:solidFill>
            <a:srgbClr val="2F11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" name="Grafický objekt 5">
            <a:extLst>
              <a:ext uri="{FF2B5EF4-FFF2-40B4-BE49-F238E27FC236}">
                <a16:creationId xmlns:a16="http://schemas.microsoft.com/office/drawing/2014/main" id="{0F8BBCEA-63DA-EEFA-82B7-8D4F64487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470" y="347793"/>
            <a:ext cx="2600325" cy="685800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2AD79407-D76B-615C-23A0-08BB69D628F6}"/>
              </a:ext>
            </a:extLst>
          </p:cNvPr>
          <p:cNvSpPr txBox="1"/>
          <p:nvPr/>
        </p:nvSpPr>
        <p:spPr>
          <a:xfrm>
            <a:off x="3642804" y="367527"/>
            <a:ext cx="490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b="1" dirty="0">
                <a:solidFill>
                  <a:srgbClr val="EFE6E0"/>
                </a:solidFill>
                <a:latin typeface="Raleway" panose="020F0502020204030204" pitchFamily="2" charset="-18"/>
              </a:rPr>
              <a:t>KAMENY ZMIZELÝCH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DDF6BAFC-AA43-349D-76A1-8AC203468AAD}"/>
              </a:ext>
            </a:extLst>
          </p:cNvPr>
          <p:cNvCxnSpPr>
            <a:cxnSpLocks/>
          </p:cNvCxnSpPr>
          <p:nvPr/>
        </p:nvCxnSpPr>
        <p:spPr>
          <a:xfrm flipH="1">
            <a:off x="0" y="1365396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D3A70EA6-228E-F23D-6411-7C5D9AED26C8}"/>
              </a:ext>
            </a:extLst>
          </p:cNvPr>
          <p:cNvSpPr txBox="1"/>
          <p:nvPr/>
        </p:nvSpPr>
        <p:spPr>
          <a:xfrm>
            <a:off x="10324581" y="1436561"/>
            <a:ext cx="137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EFE6E0"/>
                </a:solidFill>
              </a:rPr>
              <a:t>O PROJEKTU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416CFF32-F2A6-B605-E1E0-4DF9B37135AC}"/>
              </a:ext>
            </a:extLst>
          </p:cNvPr>
          <p:cNvSpPr txBox="1"/>
          <p:nvPr/>
        </p:nvSpPr>
        <p:spPr>
          <a:xfrm>
            <a:off x="7572652" y="1417183"/>
            <a:ext cx="26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FF0E1C"/>
                </a:solidFill>
              </a:rPr>
              <a:t>SEZNAM DEPOTOVANÝCH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82F3852E-A102-358F-E1AC-E50C55699CA3}"/>
              </a:ext>
            </a:extLst>
          </p:cNvPr>
          <p:cNvCxnSpPr>
            <a:cxnSpLocks/>
          </p:cNvCxnSpPr>
          <p:nvPr/>
        </p:nvCxnSpPr>
        <p:spPr>
          <a:xfrm flipH="1">
            <a:off x="11168109" y="535752"/>
            <a:ext cx="310718" cy="309880"/>
          </a:xfrm>
          <a:prstGeom prst="line">
            <a:avLst/>
          </a:prstGeom>
          <a:ln w="76200">
            <a:solidFill>
              <a:srgbClr val="EFE6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9C342761-005B-7D1A-20B2-957F6B6E339C}"/>
              </a:ext>
            </a:extLst>
          </p:cNvPr>
          <p:cNvCxnSpPr>
            <a:cxnSpLocks/>
          </p:cNvCxnSpPr>
          <p:nvPr/>
        </p:nvCxnSpPr>
        <p:spPr>
          <a:xfrm>
            <a:off x="11168109" y="535751"/>
            <a:ext cx="310718" cy="309880"/>
          </a:xfrm>
          <a:prstGeom prst="line">
            <a:avLst/>
          </a:prstGeom>
          <a:ln w="76200">
            <a:solidFill>
              <a:srgbClr val="EFE6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délník 4">
            <a:extLst>
              <a:ext uri="{FF2B5EF4-FFF2-40B4-BE49-F238E27FC236}">
                <a16:creationId xmlns:a16="http://schemas.microsoft.com/office/drawing/2014/main" id="{4E88BACC-0D18-5E25-9023-7F84E06D0D3F}"/>
              </a:ext>
            </a:extLst>
          </p:cNvPr>
          <p:cNvSpPr/>
          <p:nvPr/>
        </p:nvSpPr>
        <p:spPr>
          <a:xfrm>
            <a:off x="7670800" y="1805893"/>
            <a:ext cx="2433320" cy="79263"/>
          </a:xfrm>
          <a:prstGeom prst="rect">
            <a:avLst/>
          </a:prstGeom>
          <a:solidFill>
            <a:srgbClr val="FF0E1C"/>
          </a:solidFill>
          <a:ln>
            <a:solidFill>
              <a:srgbClr val="FF0E1C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43793F63-5942-F2E7-DED6-BF5D864FA3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905" y="1624479"/>
            <a:ext cx="299313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9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8EAE2D9E-70E8-BB53-7157-E2CF04D1C5CB}"/>
              </a:ext>
            </a:extLst>
          </p:cNvPr>
          <p:cNvSpPr/>
          <p:nvPr/>
        </p:nvSpPr>
        <p:spPr>
          <a:xfrm>
            <a:off x="0" y="-15386"/>
            <a:ext cx="12192000" cy="1349406"/>
          </a:xfrm>
          <a:prstGeom prst="rect">
            <a:avLst/>
          </a:prstGeom>
          <a:solidFill>
            <a:srgbClr val="2F11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" name="Grafický objekt 5">
            <a:extLst>
              <a:ext uri="{FF2B5EF4-FFF2-40B4-BE49-F238E27FC236}">
                <a16:creationId xmlns:a16="http://schemas.microsoft.com/office/drawing/2014/main" id="{0F8BBCEA-63DA-EEFA-82B7-8D4F64487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59" y="264774"/>
            <a:ext cx="2600325" cy="685800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2AD79407-D76B-615C-23A0-08BB69D628F6}"/>
              </a:ext>
            </a:extLst>
          </p:cNvPr>
          <p:cNvSpPr txBox="1"/>
          <p:nvPr/>
        </p:nvSpPr>
        <p:spPr>
          <a:xfrm>
            <a:off x="3642804" y="336151"/>
            <a:ext cx="490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b="1" dirty="0">
                <a:solidFill>
                  <a:srgbClr val="EFE6E0"/>
                </a:solidFill>
                <a:latin typeface="Raleway" panose="020F0502020204030204" pitchFamily="2" charset="-18"/>
              </a:rPr>
              <a:t>KAMENY ZMIZELÝCH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C610B834-C474-5375-91AB-587DF2E54DA8}"/>
              </a:ext>
            </a:extLst>
          </p:cNvPr>
          <p:cNvGrpSpPr/>
          <p:nvPr/>
        </p:nvGrpSpPr>
        <p:grpSpPr>
          <a:xfrm>
            <a:off x="11140706" y="535752"/>
            <a:ext cx="365523" cy="309880"/>
            <a:chOff x="10333608" y="545081"/>
            <a:chExt cx="532512" cy="309880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23EF59AC-4644-E996-036E-2CEE96551A47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608" y="545081"/>
              <a:ext cx="532512" cy="0"/>
            </a:xfrm>
            <a:prstGeom prst="line">
              <a:avLst/>
            </a:prstGeom>
            <a:ln w="57150">
              <a:solidFill>
                <a:srgbClr val="EFE6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4868C6EC-51EC-B825-E47F-EA0CB3AD876D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608" y="692213"/>
              <a:ext cx="532512" cy="0"/>
            </a:xfrm>
            <a:prstGeom prst="line">
              <a:avLst/>
            </a:prstGeom>
            <a:ln w="57150">
              <a:solidFill>
                <a:srgbClr val="EFE6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2378AAB-5CCE-68FE-92D2-2BD679AB6FE8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608" y="854961"/>
              <a:ext cx="532512" cy="0"/>
            </a:xfrm>
            <a:prstGeom prst="line">
              <a:avLst/>
            </a:prstGeom>
            <a:ln w="57150">
              <a:solidFill>
                <a:srgbClr val="EFE6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bdélník 1">
            <a:extLst>
              <a:ext uri="{FF2B5EF4-FFF2-40B4-BE49-F238E27FC236}">
                <a16:creationId xmlns:a16="http://schemas.microsoft.com/office/drawing/2014/main" id="{EF8AC4A5-97D2-D077-91A2-15D75B795C9A}"/>
              </a:ext>
            </a:extLst>
          </p:cNvPr>
          <p:cNvSpPr/>
          <p:nvPr/>
        </p:nvSpPr>
        <p:spPr>
          <a:xfrm>
            <a:off x="0" y="2662421"/>
            <a:ext cx="12192000" cy="1349406"/>
          </a:xfrm>
          <a:prstGeom prst="rect">
            <a:avLst/>
          </a:prstGeom>
          <a:solidFill>
            <a:srgbClr val="EFE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466EB34-5E3A-C12F-FC40-4D51026E69A9}"/>
              </a:ext>
            </a:extLst>
          </p:cNvPr>
          <p:cNvSpPr/>
          <p:nvPr/>
        </p:nvSpPr>
        <p:spPr>
          <a:xfrm>
            <a:off x="0" y="5435320"/>
            <a:ext cx="12192000" cy="1349406"/>
          </a:xfrm>
          <a:prstGeom prst="rect">
            <a:avLst/>
          </a:prstGeom>
          <a:solidFill>
            <a:srgbClr val="EFE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121652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3547</TotalTime>
  <Words>49</Words>
  <Application>Microsoft Office PowerPoint</Application>
  <PresentationFormat>Širokoúhlá obrazovka</PresentationFormat>
  <Paragraphs>25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Raleway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Jaroslav Pohl</dc:creator>
  <cp:lastModifiedBy>Jaroslav Pohl</cp:lastModifiedBy>
  <cp:revision>7</cp:revision>
  <dcterms:created xsi:type="dcterms:W3CDTF">2023-10-24T00:48:51Z</dcterms:created>
  <dcterms:modified xsi:type="dcterms:W3CDTF">2023-10-30T10:19:52Z</dcterms:modified>
</cp:coreProperties>
</file>