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9144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496484"/>
            <a:ext cx="4857750" cy="31834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4802717"/>
            <a:ext cx="4286250" cy="2207683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4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9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486834"/>
            <a:ext cx="1232297" cy="7749117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486834"/>
            <a:ext cx="3625453" cy="77491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8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80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279653"/>
            <a:ext cx="4929188" cy="3803649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119286"/>
            <a:ext cx="4929188" cy="200024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71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434167"/>
            <a:ext cx="2428875" cy="580178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3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486836"/>
            <a:ext cx="4929188" cy="17674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340100"/>
            <a:ext cx="2417713" cy="491278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241551"/>
            <a:ext cx="2429619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340100"/>
            <a:ext cx="2429619" cy="491278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07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3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9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316569"/>
            <a:ext cx="2893219" cy="6498167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7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316569"/>
            <a:ext cx="2893219" cy="6498167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1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486836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9C8B-FD8C-4A27-B722-7897992BF18E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8475136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F88D-5065-4500-8B4A-225EE80A8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32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4866B4-082F-9573-B9F6-566BD2C68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618D1C-CDE3-06B8-0993-412DFCF10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756C5E7-5158-836F-C8C7-59713638B1B6}"/>
              </a:ext>
            </a:extLst>
          </p:cNvPr>
          <p:cNvSpPr/>
          <p:nvPr/>
        </p:nvSpPr>
        <p:spPr>
          <a:xfrm>
            <a:off x="-11722" y="-50555"/>
            <a:ext cx="5726722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925FD836-76C2-A77A-9848-859007679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413"/>
          <a:stretch/>
        </p:blipFill>
        <p:spPr>
          <a:xfrm>
            <a:off x="214959" y="264774"/>
            <a:ext cx="821361" cy="6858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8A1BB37-8CE3-4231-22D8-2F683E2CFAFB}"/>
              </a:ext>
            </a:extLst>
          </p:cNvPr>
          <p:cNvSpPr txBox="1"/>
          <p:nvPr/>
        </p:nvSpPr>
        <p:spPr>
          <a:xfrm>
            <a:off x="1042643" y="23983"/>
            <a:ext cx="361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4CF73B43-C0B2-B198-9FE2-FDA8B288A368}"/>
              </a:ext>
            </a:extLst>
          </p:cNvPr>
          <p:cNvGrpSpPr/>
          <p:nvPr/>
        </p:nvGrpSpPr>
        <p:grpSpPr>
          <a:xfrm>
            <a:off x="5134518" y="452734"/>
            <a:ext cx="365523" cy="309880"/>
            <a:chOff x="10333608" y="545081"/>
            <a:chExt cx="532512" cy="309880"/>
          </a:xfrm>
        </p:grpSpPr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C5F71735-8D89-8419-C7FD-700B66AE7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EC0A4FCD-D106-B8BE-7E78-12636EF836B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>
              <a:extLst>
                <a:ext uri="{FF2B5EF4-FFF2-40B4-BE49-F238E27FC236}">
                  <a16:creationId xmlns:a16="http://schemas.microsoft.com/office/drawing/2014/main" id="{C810931A-BF8D-A2B2-8518-1326782F22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223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2</Words>
  <Application>Microsoft Office PowerPoint</Application>
  <PresentationFormat>Předvádění na obrazovce (16:10)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Jaroslav Pohl</dc:creator>
  <cp:lastModifiedBy>Jaroslav Pohl</cp:lastModifiedBy>
  <cp:revision>1</cp:revision>
  <dcterms:created xsi:type="dcterms:W3CDTF">2023-10-27T14:01:20Z</dcterms:created>
  <dcterms:modified xsi:type="dcterms:W3CDTF">2023-10-27T14:19:10Z</dcterms:modified>
</cp:coreProperties>
</file>