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492352" y="1191852"/>
          <a:ext cx="5184000" cy="4392000"/>
        </p:xfrm>
        <a:graphic>
          <a:graphicData uri="http://schemas.openxmlformats.org/presentationml/2006/ole">
            <p:oleObj name="oleObj" r:id="rId4" imgW="5181600" imgH="4391025" progId="asc.{DB38923B-A8C0-4DE9-8AEE-A61BB5C901A5}">
              <p:embed/>
              <p:pic>
                <p:nvPicPr>
                  <p:cNvPr id="952776032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492352" y="1191852"/>
                    <a:ext cx="5184000" cy="43920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2023-12-01T11:51:28Z</dcterms:modified>
  <cp:category/>
  <cp:contentStatus/>
  <cp:version/>
</cp:coreProperties>
</file>