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9799300" cy="55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6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4" d="100"/>
          <a:sy n="64" d="100"/>
        </p:scale>
        <p:origin x="-62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913" y="914518"/>
            <a:ext cx="14849475" cy="1945452"/>
          </a:xfrm>
        </p:spPr>
        <p:txBody>
          <a:bodyPr anchor="b"/>
          <a:lstStyle>
            <a:lvl1pPr algn="ctr">
              <a:defRPr sz="4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2934994"/>
            <a:ext cx="14849475" cy="1349139"/>
          </a:xfrm>
        </p:spPr>
        <p:txBody>
          <a:bodyPr/>
          <a:lstStyle>
            <a:lvl1pPr marL="0" indent="0" algn="ctr">
              <a:buNone/>
              <a:defRPr sz="1956"/>
            </a:lvl1pPr>
            <a:lvl2pPr marL="372527" indent="0" algn="ctr">
              <a:buNone/>
              <a:defRPr sz="1630"/>
            </a:lvl2pPr>
            <a:lvl3pPr marL="745053" indent="0" algn="ctr">
              <a:buNone/>
              <a:defRPr sz="1467"/>
            </a:lvl3pPr>
            <a:lvl4pPr marL="1117580" indent="0" algn="ctr">
              <a:buNone/>
              <a:defRPr sz="1304"/>
            </a:lvl4pPr>
            <a:lvl5pPr marL="1490106" indent="0" algn="ctr">
              <a:buNone/>
              <a:defRPr sz="1304"/>
            </a:lvl5pPr>
            <a:lvl6pPr marL="1862633" indent="0" algn="ctr">
              <a:buNone/>
              <a:defRPr sz="1304"/>
            </a:lvl6pPr>
            <a:lvl7pPr marL="2235159" indent="0" algn="ctr">
              <a:buNone/>
              <a:defRPr sz="1304"/>
            </a:lvl7pPr>
            <a:lvl8pPr marL="2607686" indent="0" algn="ctr">
              <a:buNone/>
              <a:defRPr sz="1304"/>
            </a:lvl8pPr>
            <a:lvl9pPr marL="2980212" indent="0" algn="ctr">
              <a:buNone/>
              <a:defRPr sz="13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3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7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4" y="297509"/>
            <a:ext cx="4269224" cy="47355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2" y="297509"/>
            <a:ext cx="12560181" cy="47355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484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5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0" y="1393120"/>
            <a:ext cx="17076896" cy="2324452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0" y="3739563"/>
            <a:ext cx="17076896" cy="1222375"/>
          </a:xfrm>
        </p:spPr>
        <p:txBody>
          <a:bodyPr/>
          <a:lstStyle>
            <a:lvl1pPr marL="0" indent="0">
              <a:buNone/>
              <a:defRPr sz="1956">
                <a:solidFill>
                  <a:schemeClr val="tx1">
                    <a:tint val="82000"/>
                  </a:schemeClr>
                </a:solidFill>
              </a:defRPr>
            </a:lvl1pPr>
            <a:lvl2pPr marL="372527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2pPr>
            <a:lvl3pPr marL="745053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3pPr>
            <a:lvl4pPr marL="1117580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4pPr>
            <a:lvl5pPr marL="1490106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5pPr>
            <a:lvl6pPr marL="1862633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6pPr>
            <a:lvl7pPr marL="2235159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7pPr>
            <a:lvl8pPr marL="2607686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8pPr>
            <a:lvl9pPr marL="2980212" indent="0">
              <a:buNone/>
              <a:defRPr sz="13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472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1487546"/>
            <a:ext cx="8414703" cy="3545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1487546"/>
            <a:ext cx="8414703" cy="3545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47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297510"/>
            <a:ext cx="17076896" cy="10800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2" y="1369836"/>
            <a:ext cx="8376031" cy="671336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527" indent="0">
              <a:buNone/>
              <a:defRPr sz="1630" b="1"/>
            </a:lvl2pPr>
            <a:lvl3pPr marL="745053" indent="0">
              <a:buNone/>
              <a:defRPr sz="1467" b="1"/>
            </a:lvl3pPr>
            <a:lvl4pPr marL="1117580" indent="0">
              <a:buNone/>
              <a:defRPr sz="1304" b="1"/>
            </a:lvl4pPr>
            <a:lvl5pPr marL="1490106" indent="0">
              <a:buNone/>
              <a:defRPr sz="1304" b="1"/>
            </a:lvl5pPr>
            <a:lvl6pPr marL="1862633" indent="0">
              <a:buNone/>
              <a:defRPr sz="1304" b="1"/>
            </a:lvl6pPr>
            <a:lvl7pPr marL="2235159" indent="0">
              <a:buNone/>
              <a:defRPr sz="1304" b="1"/>
            </a:lvl7pPr>
            <a:lvl8pPr marL="2607686" indent="0">
              <a:buNone/>
              <a:defRPr sz="1304" b="1"/>
            </a:lvl8pPr>
            <a:lvl9pPr marL="2980212" indent="0">
              <a:buNone/>
              <a:defRPr sz="130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2" y="2041172"/>
            <a:ext cx="8376031" cy="30022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6" y="1369836"/>
            <a:ext cx="8417281" cy="671336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527" indent="0">
              <a:buNone/>
              <a:defRPr sz="1630" b="1"/>
            </a:lvl2pPr>
            <a:lvl3pPr marL="745053" indent="0">
              <a:buNone/>
              <a:defRPr sz="1467" b="1"/>
            </a:lvl3pPr>
            <a:lvl4pPr marL="1117580" indent="0">
              <a:buNone/>
              <a:defRPr sz="1304" b="1"/>
            </a:lvl4pPr>
            <a:lvl5pPr marL="1490106" indent="0">
              <a:buNone/>
              <a:defRPr sz="1304" b="1"/>
            </a:lvl5pPr>
            <a:lvl6pPr marL="1862633" indent="0">
              <a:buNone/>
              <a:defRPr sz="1304" b="1"/>
            </a:lvl6pPr>
            <a:lvl7pPr marL="2235159" indent="0">
              <a:buNone/>
              <a:defRPr sz="1304" b="1"/>
            </a:lvl7pPr>
            <a:lvl8pPr marL="2607686" indent="0">
              <a:buNone/>
              <a:defRPr sz="1304" b="1"/>
            </a:lvl8pPr>
            <a:lvl9pPr marL="2980212" indent="0">
              <a:buNone/>
              <a:defRPr sz="130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6" y="2041172"/>
            <a:ext cx="8417281" cy="30022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8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4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2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372533"/>
            <a:ext cx="6385789" cy="1303867"/>
          </a:xfrm>
        </p:spPr>
        <p:txBody>
          <a:bodyPr anchor="b"/>
          <a:lstStyle>
            <a:lvl1pPr>
              <a:defRPr sz="26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804569"/>
            <a:ext cx="10023396" cy="3971102"/>
          </a:xfrm>
        </p:spPr>
        <p:txBody>
          <a:bodyPr/>
          <a:lstStyle>
            <a:lvl1pPr>
              <a:defRPr sz="2607"/>
            </a:lvl1pPr>
            <a:lvl2pPr>
              <a:defRPr sz="2281"/>
            </a:lvl2pPr>
            <a:lvl3pPr>
              <a:defRPr sz="1956"/>
            </a:lvl3pPr>
            <a:lvl4pPr>
              <a:defRPr sz="1630"/>
            </a:lvl4pPr>
            <a:lvl5pPr>
              <a:defRPr sz="1630"/>
            </a:lvl5pPr>
            <a:lvl6pPr>
              <a:defRPr sz="1630"/>
            </a:lvl6pPr>
            <a:lvl7pPr>
              <a:defRPr sz="1630"/>
            </a:lvl7pPr>
            <a:lvl8pPr>
              <a:defRPr sz="1630"/>
            </a:lvl8pPr>
            <a:lvl9pPr>
              <a:defRPr sz="1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1676400"/>
            <a:ext cx="6385789" cy="3105738"/>
          </a:xfrm>
        </p:spPr>
        <p:txBody>
          <a:bodyPr/>
          <a:lstStyle>
            <a:lvl1pPr marL="0" indent="0">
              <a:buNone/>
              <a:defRPr sz="1304"/>
            </a:lvl1pPr>
            <a:lvl2pPr marL="372527" indent="0">
              <a:buNone/>
              <a:defRPr sz="1141"/>
            </a:lvl2pPr>
            <a:lvl3pPr marL="745053" indent="0">
              <a:buNone/>
              <a:defRPr sz="978"/>
            </a:lvl3pPr>
            <a:lvl4pPr marL="1117580" indent="0">
              <a:buNone/>
              <a:defRPr sz="815"/>
            </a:lvl4pPr>
            <a:lvl5pPr marL="1490106" indent="0">
              <a:buNone/>
              <a:defRPr sz="815"/>
            </a:lvl5pPr>
            <a:lvl6pPr marL="1862633" indent="0">
              <a:buNone/>
              <a:defRPr sz="815"/>
            </a:lvl6pPr>
            <a:lvl7pPr marL="2235159" indent="0">
              <a:buNone/>
              <a:defRPr sz="815"/>
            </a:lvl7pPr>
            <a:lvl8pPr marL="2607686" indent="0">
              <a:buNone/>
              <a:defRPr sz="815"/>
            </a:lvl8pPr>
            <a:lvl9pPr marL="2980212" indent="0">
              <a:buNone/>
              <a:defRPr sz="8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826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372533"/>
            <a:ext cx="6385789" cy="1303867"/>
          </a:xfrm>
        </p:spPr>
        <p:txBody>
          <a:bodyPr anchor="b"/>
          <a:lstStyle>
            <a:lvl1pPr>
              <a:defRPr sz="26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804569"/>
            <a:ext cx="10023396" cy="3971102"/>
          </a:xfrm>
        </p:spPr>
        <p:txBody>
          <a:bodyPr anchor="t"/>
          <a:lstStyle>
            <a:lvl1pPr marL="0" indent="0">
              <a:buNone/>
              <a:defRPr sz="2607"/>
            </a:lvl1pPr>
            <a:lvl2pPr marL="372527" indent="0">
              <a:buNone/>
              <a:defRPr sz="2281"/>
            </a:lvl2pPr>
            <a:lvl3pPr marL="745053" indent="0">
              <a:buNone/>
              <a:defRPr sz="1956"/>
            </a:lvl3pPr>
            <a:lvl4pPr marL="1117580" indent="0">
              <a:buNone/>
              <a:defRPr sz="1630"/>
            </a:lvl4pPr>
            <a:lvl5pPr marL="1490106" indent="0">
              <a:buNone/>
              <a:defRPr sz="1630"/>
            </a:lvl5pPr>
            <a:lvl6pPr marL="1862633" indent="0">
              <a:buNone/>
              <a:defRPr sz="1630"/>
            </a:lvl6pPr>
            <a:lvl7pPr marL="2235159" indent="0">
              <a:buNone/>
              <a:defRPr sz="1630"/>
            </a:lvl7pPr>
            <a:lvl8pPr marL="2607686" indent="0">
              <a:buNone/>
              <a:defRPr sz="1630"/>
            </a:lvl8pPr>
            <a:lvl9pPr marL="2980212" indent="0">
              <a:buNone/>
              <a:defRPr sz="1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1676400"/>
            <a:ext cx="6385789" cy="3105738"/>
          </a:xfrm>
        </p:spPr>
        <p:txBody>
          <a:bodyPr/>
          <a:lstStyle>
            <a:lvl1pPr marL="0" indent="0">
              <a:buNone/>
              <a:defRPr sz="1304"/>
            </a:lvl1pPr>
            <a:lvl2pPr marL="372527" indent="0">
              <a:buNone/>
              <a:defRPr sz="1141"/>
            </a:lvl2pPr>
            <a:lvl3pPr marL="745053" indent="0">
              <a:buNone/>
              <a:defRPr sz="978"/>
            </a:lvl3pPr>
            <a:lvl4pPr marL="1117580" indent="0">
              <a:buNone/>
              <a:defRPr sz="815"/>
            </a:lvl4pPr>
            <a:lvl5pPr marL="1490106" indent="0">
              <a:buNone/>
              <a:defRPr sz="815"/>
            </a:lvl5pPr>
            <a:lvl6pPr marL="1862633" indent="0">
              <a:buNone/>
              <a:defRPr sz="815"/>
            </a:lvl6pPr>
            <a:lvl7pPr marL="2235159" indent="0">
              <a:buNone/>
              <a:defRPr sz="815"/>
            </a:lvl7pPr>
            <a:lvl8pPr marL="2607686" indent="0">
              <a:buNone/>
              <a:defRPr sz="815"/>
            </a:lvl8pPr>
            <a:lvl9pPr marL="2980212" indent="0">
              <a:buNone/>
              <a:defRPr sz="8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9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297510"/>
            <a:ext cx="17076896" cy="108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1487546"/>
            <a:ext cx="17076896" cy="354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5179249"/>
            <a:ext cx="4454843" cy="297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56A27-C5DE-0F49-9164-D50318F372F1}" type="datetimeFigureOut">
              <a:rPr kumimoji="1" lang="ko-KR" altLang="en-US" smtClean="0"/>
              <a:t>2024. 4. 19.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5179249"/>
            <a:ext cx="6682264" cy="297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5179249"/>
            <a:ext cx="4454843" cy="297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1A89E-D937-8244-A74F-267E343D22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4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45053" rtl="0" eaLnBrk="1" latinLnBrk="1" hangingPunct="1">
        <a:lnSpc>
          <a:spcPct val="90000"/>
        </a:lnSpc>
        <a:spcBef>
          <a:spcPct val="0"/>
        </a:spcBef>
        <a:buNone/>
        <a:defRPr sz="3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263" indent="-186263" algn="l" defTabSz="745053" rtl="0" eaLnBrk="1" latinLnBrk="1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81" kern="1200">
          <a:solidFill>
            <a:schemeClr val="tx1"/>
          </a:solidFill>
          <a:latin typeface="+mn-lt"/>
          <a:ea typeface="+mn-ea"/>
          <a:cs typeface="+mn-cs"/>
        </a:defRPr>
      </a:lvl1pPr>
      <a:lvl2pPr marL="558790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31316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303843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676370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2048896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421423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793949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3166476" indent="-186263" algn="l" defTabSz="745053" rtl="0" eaLnBrk="1" latinLnBrk="1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72527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745053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17580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490106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1862633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235159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607686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2980212" algn="l" defTabSz="745053" rtl="0" eaLnBrk="1" latinLnBrk="1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259812-B120-5A73-1F63-28804184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820" y="19269"/>
            <a:ext cx="5549462" cy="5549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6F0A6-44DC-723A-F94A-CE7EB032B349}"/>
              </a:ext>
            </a:extLst>
          </p:cNvPr>
          <p:cNvSpPr txBox="1"/>
          <p:nvPr/>
        </p:nvSpPr>
        <p:spPr>
          <a:xfrm>
            <a:off x="5554808" y="523143"/>
            <a:ext cx="138675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34400" dirty="0">
                <a:latin typeface="BM YEONSUNG OTF" panose="020B0600000101010101" pitchFamily="34" charset="-127"/>
                <a:ea typeface="BM YEONSUNG OTF" panose="020B0600000101010101" pitchFamily="34" charset="-127"/>
                <a:cs typeface="Microsoft GothicNeo" panose="020B0500000101010101" pitchFamily="34" charset="-127"/>
              </a:rPr>
              <a:t>순대마켓</a:t>
            </a:r>
            <a:endParaRPr kumimoji="1" lang="ko-KR" altLang="en-US" sz="16600" dirty="0">
              <a:latin typeface="BM YEONSUNG OTF" panose="020B0600000101010101" pitchFamily="34" charset="-127"/>
              <a:ea typeface="BM YEONSUNG OTF" panose="020B06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24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Macintosh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YEONSUNG OTF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Yeongyun Woo</dc:creator>
  <cp:lastModifiedBy>Yeongyun Woo</cp:lastModifiedBy>
  <cp:revision>2</cp:revision>
  <dcterms:created xsi:type="dcterms:W3CDTF">2024-04-19T09:52:45Z</dcterms:created>
  <dcterms:modified xsi:type="dcterms:W3CDTF">2024-04-19T10:31:29Z</dcterms:modified>
</cp:coreProperties>
</file>