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ECF8-70C7-7BE1-2D07-101BB82B2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B022C-CC72-3FB4-8434-BF63CFBBC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01B40-D186-FCC8-2E46-5E58AE48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9D0-0775-4474-BE9A-14585D38C153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6376D-FCEF-D31D-F6C1-B0F59EB92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9F41E-4BAA-A225-9767-6AB3A35D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011F-477F-43AA-8AE4-8D1E761DE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67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68BB-0EF2-57AC-1F6A-DC06D49D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B91A3-9A30-8DB0-1B00-116D2853A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E83FB-2A8F-FA5C-EE52-C27B2AFB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9D0-0775-4474-BE9A-14585D38C153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72609-8252-AB51-854C-6266C910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92C93-B5A2-E670-7959-8309A9DE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011F-477F-43AA-8AE4-8D1E761DE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10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5580E-D221-DAA3-3F6D-6D727EF07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BB4DA-CB22-C314-9D60-B5094AA8C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737E9-5F29-B3B4-2378-EFAA698AD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9D0-0775-4474-BE9A-14585D38C153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7C0BA-6B7F-6947-782F-0CCB74C1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D401F-CF45-B4F3-010C-C0467D7A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011F-477F-43AA-8AE4-8D1E761DE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03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B251-7A85-811F-DB59-27614B383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70961-5F88-872D-E1C4-933B385C0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9F28E-7739-2006-8BDD-7A1ADD74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9D0-0775-4474-BE9A-14585D38C153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D1914-86CA-1BED-31BB-B7B39B24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2708D-CA67-E8F8-AB0C-1C75B7740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011F-477F-43AA-8AE4-8D1E761DE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42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1449-A5A3-9EC9-A731-F048963F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4D656-4BDF-94C1-524D-F5F220418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0B945-4554-6844-8AB3-B3BE53CC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9D0-0775-4474-BE9A-14585D38C153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B9E77-B516-C652-DAF2-8333F18D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2108E-65C0-3283-8E0E-D5BE7B01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011F-477F-43AA-8AE4-8D1E761DE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09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29CE-129F-F885-C57D-64D914DF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D76E-C81C-9087-1C5C-4A90CFE37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06B26-8550-1B08-8A07-C47E4F9A9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F169E-60B2-FF5C-380C-18413488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9D0-0775-4474-BE9A-14585D38C153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D7C6D-808D-9F03-D0FD-B6117012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E1AF7-3F10-FACA-F9B6-8DFD6DCF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011F-477F-43AA-8AE4-8D1E761DE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73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C110-B6B7-7483-89FD-662FAE34E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99D1C-DC49-A74B-CE28-763B36022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B6E39-855A-9CB1-6306-204409773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07643C-D994-D8E6-B945-18D987D1B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DF390-CA48-8F7C-64B6-1558BF5A1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DDE2B-34CB-52CF-3A84-0BF1CEFD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9D0-0775-4474-BE9A-14585D38C153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D2807-0D1C-F3A5-A2D5-3D586F02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71A64-57A0-CC99-087E-1A06AF41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011F-477F-43AA-8AE4-8D1E761DE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61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4AB3-BB60-1EEB-4278-844BCAEB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1385E-628F-F81E-A027-20E07669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9D0-0775-4474-BE9A-14585D38C153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51880-9D0C-CB3C-8A6B-BBBE0451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967B2-8D0D-26E0-62B1-AB60E0C2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011F-477F-43AA-8AE4-8D1E761DE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45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92BD9-CA45-7C29-AEB6-313CCD30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9D0-0775-4474-BE9A-14585D38C153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4DF0D-E821-4B18-7B2D-D48166034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A428-AC96-70A4-077B-44C029917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011F-477F-43AA-8AE4-8D1E761DE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72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21D2-87FE-252A-2EC2-16736C67C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CEFD7-31C6-6D0B-7ADB-95C0F38F1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3CF17-85B2-FB0D-D18F-369D53B60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D852C-9D4F-CC37-C7B0-44012890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9D0-0775-4474-BE9A-14585D38C153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629C4-076C-B6EE-A176-514BC554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5A629-D59A-72E3-510F-9A56CDC6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011F-477F-43AA-8AE4-8D1E761DE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24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3CB0-4E18-E6C7-2D32-09F14CFF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39F2F-2F63-2865-9E11-CC853C345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F5570-99DD-C3E7-3840-550A904A2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F176C-FCEA-C9F1-F11B-55AD100A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9D0-0775-4474-BE9A-14585D38C153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55F80-1FA4-FB22-E9B0-0EEB2394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644A4-A802-B50A-20F2-0F158618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011F-477F-43AA-8AE4-8D1E761DE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12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A12F3-500A-2C39-A590-0A4942A86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F20DB-E0CB-A41E-2428-A63FA10F4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FE794-7F33-3078-A0A1-CBBA8D0B3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EC59D0-0775-4474-BE9A-14585D38C153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700D6-746F-6B1B-62E5-0EB00F6E3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597EF-1BB4-8D13-B785-6F201EB63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EF011F-477F-43AA-8AE4-8D1E761DE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90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B541-9577-A88C-5275-C0F592B29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Simulation of subjects in solo fitting with Q learning model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91F93-BE4B-ECE9-882B-6DA7638EAD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Aim of the simulation: Getting the range of fitted parameters (learning rate and behavioral temperature)</a:t>
            </a:r>
          </a:p>
          <a:p>
            <a:r>
              <a:rPr lang="en-US" dirty="0"/>
              <a:t>For fast and slow learners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954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68CC-2099-038A-6AA1-8DE3C8AF8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54912"/>
            <a:ext cx="10515600" cy="1325563"/>
          </a:xfrm>
        </p:spPr>
        <p:txBody>
          <a:bodyPr/>
          <a:lstStyle/>
          <a:p>
            <a:r>
              <a:rPr lang="en-GB" dirty="0"/>
              <a:t>Igor’s comments and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90B88-08C1-691D-475B-9F702BB20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" y="11347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Show parameters with different </a:t>
            </a:r>
            <a:r>
              <a:rPr lang="en-GB" dirty="0" err="1"/>
              <a:t>colors</a:t>
            </a:r>
            <a:r>
              <a:rPr lang="en-GB" dirty="0"/>
              <a:t> based on R2 value( quality of the fit) to see if the outliers are </a:t>
            </a:r>
            <a:r>
              <a:rPr lang="en-GB" dirty="0" err="1"/>
              <a:t>bc</a:t>
            </a:r>
            <a:r>
              <a:rPr lang="en-GB" dirty="0"/>
              <a:t> of bad fitting.</a:t>
            </a:r>
          </a:p>
          <a:p>
            <a:pPr marL="0" indent="0">
              <a:buNone/>
            </a:pPr>
            <a:r>
              <a:rPr lang="en-GB" dirty="0"/>
              <a:t>R2 is only informative for ‘’Theta goodness of fit’’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924DE-C51E-E4D3-FF38-B262079AF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10" y="2514890"/>
            <a:ext cx="5082980" cy="39779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E089A-ADC3-06CC-56F4-3AF01B76A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696" y="2514889"/>
            <a:ext cx="5273497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74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7718-11F1-BEDC-6A0A-1D6EB72B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Sahra: How is the quality of the fit distributed among the speed of learning?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8073E-8FB5-B4B2-83AC-BE6B38753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544" y="1894668"/>
            <a:ext cx="5204911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41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9FDA-04D3-2D23-D606-2275C6DB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Sahra: Let’s try Q learning fitting with a very accurate but heavily computational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28D7-DF21-0EA8-F7E8-8BCBE5B9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 wrote three </a:t>
            </a:r>
            <a:r>
              <a:rPr lang="en-GB" b="1" dirty="0" err="1"/>
              <a:t>functins</a:t>
            </a:r>
            <a:r>
              <a:rPr lang="en-GB" b="1" dirty="0"/>
              <a:t> based on these equations:</a:t>
            </a:r>
          </a:p>
          <a:p>
            <a:pPr marL="0" indent="0">
              <a:buNone/>
            </a:pPr>
            <a:r>
              <a:rPr lang="en-GB" b="1" dirty="0"/>
              <a:t>1) Q learning function:</a:t>
            </a:r>
          </a:p>
          <a:p>
            <a:pPr marL="0" indent="0">
              <a:buNone/>
            </a:pPr>
            <a:r>
              <a:rPr lang="en-GB" b="1" dirty="0"/>
              <a:t>We can calculate the hidden value of each option</a:t>
            </a:r>
          </a:p>
          <a:p>
            <a:pPr marL="0" indent="0">
              <a:buNone/>
            </a:pPr>
            <a:r>
              <a:rPr lang="en-GB" b="1" dirty="0"/>
              <a:t>Trial by trial based on the reward that the subject received on each trial.</a:t>
            </a:r>
          </a:p>
          <a:p>
            <a:pPr marL="0" indent="0">
              <a:buNone/>
            </a:pPr>
            <a:r>
              <a:rPr lang="en-GB" b="1" dirty="0"/>
              <a:t>The initial value is always 0.5</a:t>
            </a:r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EBDE0-BF74-51A8-B10F-F3020AD39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259" y="4751387"/>
            <a:ext cx="3375953" cy="815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29A83F-153B-95DF-5E75-7037095F6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863" y="5048593"/>
            <a:ext cx="4016088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84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C385-FB69-C50E-947F-F9A5FBC58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40" y="160152"/>
            <a:ext cx="11399520" cy="620776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2) </a:t>
            </a:r>
            <a:r>
              <a:rPr lang="en-GB" dirty="0" err="1"/>
              <a:t>Softmax</a:t>
            </a:r>
            <a:r>
              <a:rPr lang="en-GB" dirty="0"/>
              <a:t> function: this function calculate probability of choice based on hidden states: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3) A loss function which calculates the distance between ‘’observed choice’’ and ‘’probability of the choice’’. The loss function is ‘’cross entropy’’ which extract the best fitted parameters in the minima.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188D8-1BF7-1157-7E00-A7D68758C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577" y="1732279"/>
            <a:ext cx="3292125" cy="1158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73BB36-D942-5145-7329-82DFED9F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" y="1358867"/>
            <a:ext cx="6690940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41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134AD-E73F-C8EC-EADC-44983856D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80" y="325120"/>
            <a:ext cx="11531600" cy="63500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Then we create a range for each parameter ( learning rate and reverse temperature), try each element of the range to calculate probability of the choices and then cross-entropy loss. The best parameter has the minimum loss.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B751B9-CBFF-B101-F39A-86BCB1061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03" y="2136114"/>
            <a:ext cx="2004234" cy="5944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744DF9-4DF1-E8B8-FFAC-987FD5282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03" y="3063208"/>
            <a:ext cx="6454699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02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BB9D05-02AE-2AF0-C915-18D5AE89D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51" y="365125"/>
            <a:ext cx="11647697" cy="62562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B7CA63-0396-16D2-D3B7-0173E74CD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7" y="4270117"/>
            <a:ext cx="10998201" cy="1195963"/>
          </a:xfrm>
        </p:spPr>
        <p:txBody>
          <a:bodyPr>
            <a:normAutofit/>
          </a:bodyPr>
          <a:lstStyle/>
          <a:p>
            <a:pPr algn="ctr"/>
            <a:r>
              <a:rPr lang="en-GB" sz="1400" dirty="0"/>
              <a:t>Topography of the loss function for two free parameters: learning rate and inverse temperature</a:t>
            </a:r>
            <a:br>
              <a:rPr lang="en-GB" sz="1400" dirty="0"/>
            </a:br>
            <a:r>
              <a:rPr lang="en-GB" sz="1400" dirty="0"/>
              <a:t>Minimum Loss Value  = 0.0421</a:t>
            </a:r>
            <a:br>
              <a:rPr lang="en-GB" sz="1400" dirty="0"/>
            </a:br>
            <a:endParaRPr lang="en-GB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F12062-D762-D1DA-BE9A-50D369025810}"/>
              </a:ext>
            </a:extLst>
          </p:cNvPr>
          <p:cNvSpPr/>
          <p:nvPr/>
        </p:nvSpPr>
        <p:spPr>
          <a:xfrm>
            <a:off x="1615440" y="5039360"/>
            <a:ext cx="812800" cy="5689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03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3841-FBE4-A30E-4731-D578082A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8919-B2BF-9A36-00DD-BBCF253B7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5B57D-9744-5A9B-772D-73FC26698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2688"/>
            <a:ext cx="5044877" cy="39856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F1F782-1BCF-93C4-0312-B260D75C1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2688"/>
            <a:ext cx="5044877" cy="39246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81FF8C-6859-EB3D-24C8-9D5AC6D8A706}"/>
              </a:ext>
            </a:extLst>
          </p:cNvPr>
          <p:cNvSpPr txBox="1"/>
          <p:nvPr/>
        </p:nvSpPr>
        <p:spPr>
          <a:xfrm>
            <a:off x="538480" y="549794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 this brute force method, we see that time of the learning, has no effect on learning rate and learning rate is always near 1 ( probability of picking reward 2, is always 0.8 after learning) but there is a linear relationship between reverse </a:t>
            </a:r>
            <a:r>
              <a:rPr lang="en-GB" dirty="0" err="1"/>
              <a:t>behavioral</a:t>
            </a:r>
            <a:r>
              <a:rPr lang="en-GB" dirty="0"/>
              <a:t> temperature and time of the learning, (later learning, more exploration)</a:t>
            </a:r>
          </a:p>
        </p:txBody>
      </p:sp>
    </p:spTree>
    <p:extLst>
      <p:ext uri="{BB962C8B-B14F-4D97-AF65-F5344CB8AC3E}">
        <p14:creationId xmlns:p14="http://schemas.microsoft.com/office/powerpoint/2010/main" val="39754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2F82-CD42-13C7-2828-FB3A8725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How I defined learning speed for each simulated subject?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78977-6EE4-BD77-5706-025FC8E6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parameter in the code named: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governs the time is needed that a subject goes from random choice from (1,2) toward more selecting the option that leads to value 2.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C5A0C-63F2-49DB-74F1-B2386E157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674" y="2691112"/>
            <a:ext cx="2895851" cy="4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3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4837-1680-BA6B-08EB-636D7C07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generate the choices for each subject?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7CF1C-22EF-6F14-6C86-B76B2942E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Each choice is generated by random binary generator with specific probability </a:t>
            </a:r>
            <a:r>
              <a:rPr lang="en-GB" dirty="0" err="1"/>
              <a:t>favoring</a:t>
            </a:r>
            <a:r>
              <a:rPr lang="en-GB" dirty="0"/>
              <a:t> more choices toward reward value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18F3B-E4E9-FB20-6153-4F407C5F0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35" y="1690688"/>
            <a:ext cx="9106689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8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4CC9B-A753-0FE6-F05E-CEBBEB52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check: choice profile of different learners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DA7A7D-D67C-3B18-9F1B-182FED3EC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300" y="1690688"/>
            <a:ext cx="3909399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6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583C-E0F5-2B5D-A865-2F6CEF9D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62738-C487-B83B-EDAA-D4EC350A3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887A3-A367-8883-6E23-A2E357B4A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" y="238760"/>
            <a:ext cx="11877040" cy="653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72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A16A-FE43-F945-13B0-2E339551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Behavioral  temperature parameter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221B9B-7324-2129-5363-86DC837D0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36" y="1690688"/>
            <a:ext cx="5166808" cy="40084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2491D9-425C-9946-D784-F47B04DF4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928" y="1724980"/>
            <a:ext cx="5159187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63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A16A-FE43-F945-13B0-2E339551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Learning rate parameter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BAEDAF-A3BF-5AD1-0CE2-2BED41973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235" y="1660205"/>
            <a:ext cx="5197290" cy="4016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9383F7-0875-F716-2E95-8F4D2A51A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419" y="1679256"/>
            <a:ext cx="5090601" cy="39779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86DEFA-670D-5EEA-CC85-4BCEF9828197}"/>
              </a:ext>
            </a:extLst>
          </p:cNvPr>
          <p:cNvSpPr txBox="1"/>
          <p:nvPr/>
        </p:nvSpPr>
        <p:spPr>
          <a:xfrm>
            <a:off x="1148080" y="6024880"/>
            <a:ext cx="6868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Question: What does it mean to have a NEGATIVE evolution parameter in Q learning?</a:t>
            </a:r>
          </a:p>
        </p:txBody>
      </p:sp>
    </p:spTree>
    <p:extLst>
      <p:ext uri="{BB962C8B-B14F-4D97-AF65-F5344CB8AC3E}">
        <p14:creationId xmlns:p14="http://schemas.microsoft.com/office/powerpoint/2010/main" val="270814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C231-1599-669B-75DC-AD0CA028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?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AA50DD-E63F-82EB-43AE-4DE657FC7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337" y="1690688"/>
            <a:ext cx="4915326" cy="39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3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5800-E13A-BF03-424F-AB16D7FA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Igor’s comments and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97184-A40A-EB79-92F3-C10A2A00E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Comments:</a:t>
            </a:r>
          </a:p>
          <a:p>
            <a:pPr marL="0" indent="0">
              <a:buNone/>
            </a:pPr>
            <a:r>
              <a:rPr lang="en-GB" dirty="0"/>
              <a:t> Parameters weren’t reported correctly, they had to be converted.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Parameters got converted: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E3368-A732-43EF-520C-30C78B4FF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232" y="4547842"/>
            <a:ext cx="6645216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7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Simulation of subjects in solo fitting with Q learning model</vt:lpstr>
      <vt:lpstr>Method: How I defined learning speed for each simulated subject?</vt:lpstr>
      <vt:lpstr>How I generate the choices for each subject?</vt:lpstr>
      <vt:lpstr>Sanity check: choice profile of different learners</vt:lpstr>
      <vt:lpstr>PowerPoint Presentation</vt:lpstr>
      <vt:lpstr>Results: Behavioral  temperature parameter</vt:lpstr>
      <vt:lpstr>Results: Learning rate parameter</vt:lpstr>
      <vt:lpstr>Real data is inside the range?</vt:lpstr>
      <vt:lpstr>Igor’s comments and suggestions</vt:lpstr>
      <vt:lpstr>Igor’s comments and suggestions</vt:lpstr>
      <vt:lpstr>Sahra: How is the quality of the fit distributed among the speed of learning?</vt:lpstr>
      <vt:lpstr>Sahra: Let’s try Q learning fitting with a very accurate but heavily computational method</vt:lpstr>
      <vt:lpstr>PowerPoint Presentation</vt:lpstr>
      <vt:lpstr>PowerPoint Presentation</vt:lpstr>
      <vt:lpstr>Topography of the loss function for two free parameters: learning rate and inverse temperature Minimum Loss Value  = 0.0421 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subjects in solo</dc:title>
  <dc:creator>sahra yousefi</dc:creator>
  <cp:lastModifiedBy>sahra yousefi</cp:lastModifiedBy>
  <cp:revision>23</cp:revision>
  <dcterms:created xsi:type="dcterms:W3CDTF">2024-04-19T09:52:26Z</dcterms:created>
  <dcterms:modified xsi:type="dcterms:W3CDTF">2024-04-24T17:49:43Z</dcterms:modified>
</cp:coreProperties>
</file>