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6E66-F1BD-481F-0290-19FACF87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AEC7-869E-32A9-6059-F2CF4DC7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1709-A865-A64C-76DC-46E565D5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533D-E503-65AC-2697-974ABA56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5D8-3700-D1CF-C983-03FF97BF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1595-5630-E5A6-BFC8-C88B712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77C74-C15C-7FB4-8EB5-DE4867D0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6774-618A-4C1A-EFC7-EFF63202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8820-24F7-E601-BAC0-424EE1FD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E513-25F4-071A-7066-A9AB45F9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7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06442-929E-ED93-2080-13C38AEFD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6EA8-39EF-B51F-0E1E-B45385E4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6049-E88C-9A42-A76E-5059FA34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73F6-0D4B-2DC5-E444-FF62BA4C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9CC8-2031-9ED7-F1AF-DF1EB8B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59DC-2160-FB92-9099-59A35FFD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978C-293E-9B66-63F2-766FEBF9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43FA-EC35-0367-5847-48EC93AD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3BB0-FE16-AC90-ECBC-BAB9594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6B29-8A25-F732-342C-FC96F4E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50D5-FA0B-26E2-9F61-CEE67B09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717C-8967-8BFE-F7A7-22D4697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8897-5C8F-C320-EC16-8196F273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2498-E252-1E61-2F32-9A6F7CE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9D11-903F-20B5-92C8-C256A7CE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E94-0540-1145-B763-4F54F984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9C98-1E09-8F98-A3DB-4F475BA9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21593-5427-BB6A-C5D1-F1C3D6B4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B6A7-0862-FE99-816D-89A9518E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EBF6-0B5D-3B63-BB45-D4369619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A226-E5E7-406E-6C66-AF234B6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AB6A-B477-CCE7-8E42-53E3138A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B5F4-54A4-4E53-71AB-6F0CBEBA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BD6D0-8124-B8CA-87DC-C03BD208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5CBAD-C1D5-1880-044F-AEC7C555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C2E8-6570-AE16-795D-B45068B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0B4A0-73B2-5702-3988-26E606CF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BB58D-4488-C49B-4675-CAA4CB2A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C63D7-6B7D-3DD2-4332-179FCBB0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96EE-1448-B569-4191-5A6ACC15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1E664-425F-E98B-5FF5-C87D402B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90A74-1F5D-C51B-8794-C0FA70FE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2A269-492B-71B9-DCD8-2090D59C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B8CFC-E36A-C25C-914D-F8E72180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27B1-27EE-309B-B871-FFDEC93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4538-2C23-CEC1-4832-AF0402BB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8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FF2-E0D6-936D-8A33-BEA00B9B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0260-5CF7-EC03-64CB-A62A25B3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3275-8179-C0AA-6DDD-0C1B742F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498C-2721-3A99-6AED-8159F182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B9378-FCEC-A619-7182-090E0806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55B2-9BD6-91A8-E97E-6836412F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DD2B-FEDF-73C6-7563-71E5FF42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838B1-2A17-1CF9-888E-51814827D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AF87-25CA-4A0A-C1BB-B743FA89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357DF-E7C4-4013-AC05-6D2D56C6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2D67-A179-4A3C-7B68-25387CD6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B401-C42D-10EB-A79B-B483857C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55DB3-210A-B2CC-A4B8-2ED0914D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FE10-7B82-903A-E792-64F164CD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E8AF-ECD8-B5CA-82FA-7168B7D5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0BC1F-577E-4B52-8D4D-3A50DC76B16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5898-3A4E-1D9A-0E14-5AE50166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D2FD-B5F9-3C66-59FF-67BB1C138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6C82E-D241-4A51-9529-AFEA4FC2B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0D2D-D56C-DC77-B4D5-2498E6E21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 learning model is a good candidate to fit Human dyadic data?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39973-7518-5756-0E99-9C517AC06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5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2631-36F3-18EC-7871-79304012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 paradigm is a 2 arm bandit task?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B2D0-47E2-DE2F-1B9C-84CDE7A6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pPr marL="0" indent="0">
              <a:buNone/>
            </a:pPr>
            <a:r>
              <a:rPr lang="en-GB" dirty="0"/>
              <a:t>on each trial, either subject is informed by opponent's choice (second player) or not (first or simultaneously player)</a:t>
            </a:r>
          </a:p>
          <a:p>
            <a:pPr marL="0" indent="0">
              <a:buNone/>
            </a:pPr>
            <a:r>
              <a:rPr lang="en-GB" dirty="0"/>
              <a:t>When he is already informed, he has two options: coordinate or not coordinate</a:t>
            </a:r>
          </a:p>
          <a:p>
            <a:pPr marL="0" indent="0">
              <a:buNone/>
            </a:pPr>
            <a:r>
              <a:rPr lang="en-GB" dirty="0"/>
              <a:t>When he is not informed, he still has two options: preferred </a:t>
            </a:r>
            <a:r>
              <a:rPr lang="en-GB" dirty="0" err="1"/>
              <a:t>color</a:t>
            </a:r>
            <a:r>
              <a:rPr lang="en-GB" dirty="0"/>
              <a:t> or no preferred </a:t>
            </a:r>
            <a:r>
              <a:rPr lang="en-GB" dirty="0" err="1"/>
              <a:t>color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 in any case we have 2arm bandit,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B6C4-B1B5-E93C-5BBB-83773B6B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interpret the </a:t>
            </a:r>
            <a:r>
              <a:rPr lang="en-US" dirty="0" err="1"/>
              <a:t>resultd</a:t>
            </a:r>
            <a:r>
              <a:rPr lang="en-US" dirty="0"/>
              <a:t>  based on Q learning model?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57C2-5599-342A-D077-A2C56E3E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 learning for 2 arm bandit we have 2 hidden states which are representation of reward values in the process of subject’s decision making.</a:t>
            </a:r>
          </a:p>
          <a:p>
            <a:r>
              <a:rPr lang="en-US" dirty="0"/>
              <a:t>Hence in dyadic paradigm, subject has two hidden states:</a:t>
            </a:r>
          </a:p>
          <a:p>
            <a:r>
              <a:rPr lang="en-US" dirty="0"/>
              <a:t>Representation of higher reward ( 4 or 2) (4 for informed, coordinated trials, 2 for non </a:t>
            </a:r>
            <a:r>
              <a:rPr lang="en-US" dirty="0" err="1"/>
              <a:t>informed,none</a:t>
            </a:r>
            <a:r>
              <a:rPr lang="en-US" dirty="0"/>
              <a:t> coordinated trials)</a:t>
            </a:r>
          </a:p>
          <a:p>
            <a:r>
              <a:rPr lang="en-US" dirty="0"/>
              <a:t>Representation of lower reward (1 or 3) (3 for informed, coordinated trials), 1 for none informed, none coordinated trials</a:t>
            </a:r>
          </a:p>
        </p:txBody>
      </p:sp>
    </p:spTree>
    <p:extLst>
      <p:ext uri="{BB962C8B-B14F-4D97-AF65-F5344CB8AC3E}">
        <p14:creationId xmlns:p14="http://schemas.microsoft.com/office/powerpoint/2010/main" val="254640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B418-F78F-CDAF-D403-CD4DD19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01DB0-D9AD-D699-2B5B-E41E53989F9E}"/>
              </a:ext>
            </a:extLst>
          </p:cNvPr>
          <p:cNvSpPr txBox="1"/>
          <p:nvPr/>
        </p:nvSpPr>
        <p:spPr>
          <a:xfrm>
            <a:off x="304800" y="1544320"/>
            <a:ext cx="44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Human subjects are clustered between 0.1-0.6 learning rates in dyadic paradigm.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34CAF-D8E2-CACE-4B17-C1D4500CB3AC}"/>
              </a:ext>
            </a:extLst>
          </p:cNvPr>
          <p:cNvSpPr txBox="1"/>
          <p:nvPr/>
        </p:nvSpPr>
        <p:spPr>
          <a:xfrm>
            <a:off x="304800" y="2197795"/>
            <a:ext cx="44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There is a linear relationship between performance and learning rate.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3F98C-A781-8469-D933-7172776D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89" y="91440"/>
            <a:ext cx="518842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F1E32-C351-11AC-E67D-B14B4E2D9607}"/>
              </a:ext>
            </a:extLst>
          </p:cNvPr>
          <p:cNvSpPr txBox="1"/>
          <p:nvPr/>
        </p:nvSpPr>
        <p:spPr>
          <a:xfrm>
            <a:off x="304800" y="3058775"/>
            <a:ext cx="44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There is a negative correlation between learning rate and behavioral temperature, more learning less lapses.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53FCF-C69F-6762-CFDB-459E9F316339}"/>
              </a:ext>
            </a:extLst>
          </p:cNvPr>
          <p:cNvSpPr txBox="1"/>
          <p:nvPr/>
        </p:nvSpPr>
        <p:spPr>
          <a:xfrm>
            <a:off x="304800" y="4113351"/>
            <a:ext cx="44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</a:t>
            </a:r>
            <a:r>
              <a:rPr lang="en-US" dirty="0" err="1"/>
              <a:t>Kallman</a:t>
            </a:r>
            <a:r>
              <a:rPr lang="en-US" dirty="0"/>
              <a:t> filter may give a better fit than Q learning, next step is to compare these models.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9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Q learning model is a good candidate to fit Human dyadic data?</vt:lpstr>
      <vt:lpstr>Dyadic paradigm is a 2 arm bandit task?</vt:lpstr>
      <vt:lpstr>How can we interpret the resultd  based on Q learning model?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 model is a good candidate to fit Human dyadic data?</dc:title>
  <dc:creator>sahra yousefi</dc:creator>
  <cp:lastModifiedBy>sahra yousefi</cp:lastModifiedBy>
  <cp:revision>4</cp:revision>
  <dcterms:created xsi:type="dcterms:W3CDTF">2024-05-22T20:33:51Z</dcterms:created>
  <dcterms:modified xsi:type="dcterms:W3CDTF">2024-05-22T21:15:51Z</dcterms:modified>
</cp:coreProperties>
</file>