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3361-4260-9F70-B1C0-BA97DFB3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1E5A-570A-9CCB-0285-E7251E8E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7584-CE00-F9EA-3003-D8720D8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DF71-3BA0-3787-2429-3EA7C0DC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535F-E1B6-E4C8-1F48-580EF832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A9F2-67FB-AC3B-CE8E-A828EAD3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F2B93-0CCD-9CFD-1774-FF1EAB02C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352B-45A1-C797-0A1F-E38E520F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3A11-8B59-CA5C-13FD-B0B2E287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F7B0-E728-EBEC-02D4-403CA3D9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4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81E2-6A5F-8450-9612-81213E9AC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34C64-BF46-871D-AA42-EBD46DB2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6A54-F32A-F60A-4518-D620FD4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7832-2A0E-16EE-4335-67AAD3E2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B1E6-36B9-B4C1-1EFB-3F358590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4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4313-FFE3-41F8-EC7C-37D03FDB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2463-9B6C-D4E7-C722-6AEA2782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BF4F-30C1-7146-CDCE-A4BEAE15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1377-4EEC-E832-3884-E055A663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168A-A1E9-2B86-6B5B-715139A4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0B6A-76DB-41F6-9D45-26BD3ACB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C712-228D-41ED-AA25-ECD0928A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6983-5AD7-9DFA-B7F0-0AF7A8C8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7C1F-7F39-1A07-E016-579C5ABB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5658-1094-53E9-F7A3-3EA062DD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3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8ACE-179A-D261-D639-EE149F3A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E684-4BD2-8CF5-972F-1622DCF2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1F29F-75A7-B6A2-9DB2-269519BA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CD34D-19BE-8A59-6673-65CE697B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A95C-D820-E610-9B7E-24AAB7B3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8B74-9232-B796-AFF2-A5D9E865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66ED-5D4F-619A-8714-0224BD29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768A-EB1A-DA4A-B11C-94958AC8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E33B5-8E89-1A46-45F6-35CC77A9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B0B97-0343-88EC-617A-6176971F1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9A1F8-A2B0-02E4-81B6-1EBE39C3C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D69F8-D350-ED4A-2428-11D40975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AA5B2-2252-218C-4FE9-C823755E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8D160-95C7-7322-C479-287360E0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D41B-60A1-3417-B794-4319C52D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9C1C8-7BE5-B0F7-8BAC-71D096DB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66FB8-A987-B4A9-8204-FFB5A3A4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8B42A-84D9-2A02-070F-C6D9A1A3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9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F2CA7-114B-9B7D-E5A7-F4354445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5A3B2-6E8A-32CF-583A-A21D3906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DD03-A094-BB06-FBC2-A31F0752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2DC9-34E7-933D-E6F0-931110B2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B2A6-0DED-C1FC-AFE1-F4CC6F91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AC057-2B2D-CB2D-754B-DA8A6900A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EA003-A9CF-3CFE-A6BE-3582FBA4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F2D4-AC14-6337-2E15-7A6E821A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9CC5-DCDB-09F2-E242-0E4DCE76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4B74-5053-2F3A-E8CB-F4E2E7B9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C398A-048D-47B7-A769-262169D86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7B8D8-4027-C07B-3207-1C9DC717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EBD82-3406-BD30-E7FE-B67C948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54B9-53F8-1CEB-6F97-70DBF14D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B296-537C-210C-68FC-548C4A2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0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14AB3-7561-21B6-6AAC-35B9678E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34F0-A8CA-5FE0-11FF-57EE4FE1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D9A5-6CBD-F02C-A7CC-76E3B52C4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214C0-6AB3-4BA4-A616-E8884F45B19B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451F-77B0-7D52-98F9-AD9908EAD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A521-B86A-E313-FDA3-DF352F951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7FD5-64FA-CCCD-E972-64436C1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that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7247-248B-2E6D-82BD-00A1FD12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new analysis (</a:t>
            </a:r>
            <a:r>
              <a:rPr lang="en-US" dirty="0" err="1"/>
              <a:t>choicedynamicsharedwithtoan</a:t>
            </a:r>
            <a:r>
              <a:rPr lang="en-US" dirty="0"/>
              <a:t>), meaning of colors is different:</a:t>
            </a:r>
          </a:p>
          <a:p>
            <a:pPr marL="0" indent="0">
              <a:buNone/>
            </a:pPr>
            <a:r>
              <a:rPr lang="en-US" dirty="0"/>
              <a:t>-When switches is based on Actor A</a:t>
            </a:r>
          </a:p>
          <a:p>
            <a:r>
              <a:rPr lang="en-US" dirty="0"/>
              <a:t>Red: at switch timing</a:t>
            </a:r>
          </a:p>
          <a:p>
            <a:r>
              <a:rPr lang="en-US" dirty="0"/>
              <a:t>Dark blue: timing all trials</a:t>
            </a:r>
          </a:p>
          <a:p>
            <a:r>
              <a:rPr lang="en-US" dirty="0"/>
              <a:t>Light turquoise: at switch timing</a:t>
            </a:r>
          </a:p>
          <a:p>
            <a:pPr marL="0" indent="0">
              <a:buNone/>
            </a:pPr>
            <a:r>
              <a:rPr lang="en-US" dirty="0"/>
              <a:t>-When Switches is based on actor B:</a:t>
            </a:r>
          </a:p>
          <a:p>
            <a:r>
              <a:rPr lang="en-US" dirty="0"/>
              <a:t>Dark blue: at switch timing</a:t>
            </a:r>
          </a:p>
          <a:p>
            <a:r>
              <a:rPr lang="en-US" dirty="0"/>
              <a:t>Red: timing all trials</a:t>
            </a:r>
          </a:p>
          <a:p>
            <a:r>
              <a:rPr lang="en-US" dirty="0"/>
              <a:t>Pink: at switch timing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93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5581-7491-F7E3-CCA2-1350F10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that…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7179-54C0-82BD-621D-7BF0A1A5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Calculating the average choice before and after RB, BR transitions have to follow a rule: </a:t>
            </a:r>
          </a:p>
          <a:p>
            <a:pPr>
              <a:buFontTx/>
              <a:buChar char="-"/>
            </a:pPr>
            <a:r>
              <a:rPr lang="en-US" dirty="0"/>
              <a:t>For BR switches, lets say switch happens at every 6</a:t>
            </a:r>
            <a:r>
              <a:rPr lang="en-US" baseline="30000" dirty="0"/>
              <a:t>th</a:t>
            </a:r>
            <a:r>
              <a:rPr lang="en-US" dirty="0"/>
              <a:t> trials, so in 5 previous trials, ‘’at least’’ have to be 3 B( not necessarily consecutive) , and in the next 5 trials after </a:t>
            </a:r>
            <a:r>
              <a:rPr lang="en-US" dirty="0" err="1"/>
              <a:t>trianstion</a:t>
            </a:r>
            <a:r>
              <a:rPr lang="en-US" dirty="0"/>
              <a:t> ‘’at least’’ have to be 3 R ( not necessarily consecutive),  then if this happens, that BR transition is a valid transition, otherwise we shouldn’t take that transition into account. </a:t>
            </a:r>
          </a:p>
          <a:p>
            <a:pPr>
              <a:buFontTx/>
              <a:buChar char="-"/>
            </a:pPr>
            <a:r>
              <a:rPr lang="en-US" dirty="0"/>
              <a:t>So define two variables: </a:t>
            </a:r>
          </a:p>
          <a:p>
            <a:pPr marL="0" indent="0">
              <a:buNone/>
            </a:pPr>
            <a:r>
              <a:rPr lang="en-US" dirty="0" err="1"/>
              <a:t>LenghtBeforeAfterSwitch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GB" dirty="0" err="1"/>
              <a:t>MinimumSameColor</a:t>
            </a:r>
            <a:r>
              <a:rPr lang="en-GB"/>
              <a:t> = </a:t>
            </a: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636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5205-2153-5992-4776-0BA5F484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that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64F7-8EFD-5F2F-98F8-22E7E5E8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bars have to be SEM across transitions</a:t>
            </a:r>
          </a:p>
          <a:p>
            <a:endParaRPr lang="en-US" dirty="0"/>
          </a:p>
          <a:p>
            <a:r>
              <a:rPr lang="en-US" dirty="0"/>
              <a:t>Sebastian said:</a:t>
            </a:r>
            <a:r>
              <a:rPr lang="en-GB" dirty="0"/>
              <a:t> </a:t>
            </a:r>
            <a:r>
              <a:rPr lang="en-GB" dirty="0" err="1"/>
              <a:t>new_dyadicEphys_HP-NHP_data</a:t>
            </a:r>
            <a:r>
              <a:rPr lang="en-GB" dirty="0"/>
              <a:t>  contains both predictable and non predictable human, only do single session analysis on them and don’t do session concatenation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5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34C2-E977-7D7D-F1F0-56EE85CB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C580-4DD2-EFF7-179A-32A03307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2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Be careful that</vt:lpstr>
      <vt:lpstr>Be careful that…</vt:lpstr>
      <vt:lpstr>Be careful that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sahra yousefi</dc:creator>
  <cp:lastModifiedBy>sahra yousefi</cp:lastModifiedBy>
  <cp:revision>6</cp:revision>
  <dcterms:created xsi:type="dcterms:W3CDTF">2024-08-20T15:18:46Z</dcterms:created>
  <dcterms:modified xsi:type="dcterms:W3CDTF">2024-08-30T13:14:13Z</dcterms:modified>
</cp:coreProperties>
</file>