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0A9-ADB7-6A64-19CE-3BAAFD793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7F30F-942D-86F5-C434-A1D9AE6A0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407A3-07D9-8512-DEB2-D219756D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8E9C0-1A6A-5B1D-6C5F-9E4D9B5B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5436-0EBE-E331-1725-87B48F8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5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3983-DD96-3A2C-E8D7-B0A1C56B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D6065-DF00-0EC4-B09B-2F875D6F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B659-4780-ECD8-0641-ECE7901C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288-B8FB-8F69-3FE0-DA13FFA5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2C6D-4972-6C72-4A63-81DEA0AC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4A078-4259-DF78-7FC5-CE1E573D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F21B-A6D5-30C1-8CB8-8B0905505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B65B-F530-F2BE-A763-E4B4E06A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86488-40D7-D454-BB7F-F0FF12D6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560E-9E71-244C-C7F5-8ACBA5C1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90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2978-38AB-0F88-7EAC-ED0614AC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D19B-9A66-3517-ECA8-CD097AA2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E41F-91FA-994F-D19B-C7281C9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E909-02B7-81FD-0BF9-C06416E9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88B3-B29C-3E63-C8A0-50BD737A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BB3D-BCBE-1822-270D-4DE74902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EED5-F871-0AF1-72EB-46063B20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E9659-F465-3177-65E7-0F338D36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1EF9-90AE-0138-137C-7865157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70AB-513D-7CCC-5D7E-D7777E10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2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6714-5A6C-F80E-70DC-442DE2E3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DE2C-7EFD-F09B-9593-758C3B483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08A8-CB9D-AB8E-3172-CFFAC7AE5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71A4-3CA6-443D-2F9C-418FD0AD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CA33-1F72-1CB3-3ABA-1181E965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EA6BF-690C-B886-1DE6-5C325084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27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7A46-74FF-88B7-D26D-17EA7516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5CF2-FFC9-DF7B-BD30-DC6B3C588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0C297-CE59-5405-B2F9-609BD0B0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79828-5F79-2EEE-7D75-FA77381B4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6F71B-C846-6F48-351B-2873F7A97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5FA1-D274-DE14-62F5-0307CD66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898E8-0C1D-58D7-9AC4-C373BE1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E3D39-DB0E-5983-FE7C-CF7A7FBA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E2F2-9667-B813-F99C-38E6B554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EF8D1-9007-2836-831B-CD40567C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9C646-1E8F-2586-B145-2C868635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52892-998C-C477-1470-AE5B7C30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5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76B44-AF7E-5623-73AD-0D8A3134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154B5-43F0-5BB9-F7BD-393B4D63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D0D72-EC11-F382-3948-B38ADC21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1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1E9D-B809-5782-E7FA-7B11C45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DB42-EC90-FB65-0103-BE902544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072F6-FC05-C97F-CEA2-D38E3CFE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ACB7-C65A-0307-2BC3-828EACFA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F136D-FC89-28BD-0496-9D92E3B9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3F9EF-D5F2-5117-6A03-BCC0606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CA38-5F75-C04D-01D5-69A64B6C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E15E9-C657-5D2A-01C5-A05152FFD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59E8F-BE6F-BC4C-2A74-8684CC422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BC2DA-E3E4-860E-2754-59110C6D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E9453-9D29-3A21-71B3-35C57829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F2E2-12AB-3080-46C2-BC3592D8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57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0B025-E5DA-0EE7-DAE7-0C02B47F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9B3-7795-AEFD-F44E-34487E6D2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249F-44C7-BB67-47ED-C84D05F0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108AC-04E8-4F03-870B-14FB7A593DF0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AF6B-EECE-3FB8-1EA3-894F1A19F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99B8-7CF9-ED82-B601-09703279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5A4B0-E690-4C9F-9FE5-FD0DEA9D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4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D7DB-BAAC-6BD8-6381-B5B57CA9B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dependent switching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B449-DC0B-03AD-C9FA-4DF51020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28 June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7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C73C-410E-F6F1-24DF-6A62701F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87C3-2843-BA58-3136-208AB4B3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each trial, the influence of past information on the current choice varies based on two factors: whether the actor can observe the partner and the predictability of the partner.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When the actor can watch the partner</a:t>
            </a:r>
            <a:r>
              <a:rPr lang="en-GB" dirty="0"/>
              <a:t>: There is no need to recall previous choices of either the actor or the partner to maximize the reward.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When the actor cannot watch the partner but the partner is predictable</a:t>
            </a:r>
            <a:r>
              <a:rPr lang="en-GB" dirty="0"/>
              <a:t>: It is more beneficial to refer to the history of the partner’s choices rather than the actor's own previous choices.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When the partner is not predictable</a:t>
            </a:r>
            <a:r>
              <a:rPr lang="en-GB" dirty="0"/>
              <a:t>: In this case, strategical decision making doesn’t work and the history of the actor's own choices can still impact the current choice passively.</a:t>
            </a:r>
          </a:p>
          <a:p>
            <a:r>
              <a:rPr lang="en-GB" dirty="0"/>
              <a:t>To assess the influence of the history of both the actor's and the partner's choices on decision-making, we defined the "current choice on trial n" as the response. We then used predictors from trials n-1 to n-5 and applied a generalized linear model to calculate the weight of these predictors on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60872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349E-1B1D-77B8-C8CE-22034771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4C42-BF00-042E-78F2-7C43EA85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6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182-7F3B-409E-745A-E455A30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Is switch on current trial (trial n), when actor is first or simultaneously, more dependent to history of own switches or partner switches?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154A-9523-53E4-5837-7CEBAA6A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To answer the question, look at the:</a:t>
            </a:r>
          </a:p>
          <a:p>
            <a:pPr marL="0" indent="0">
              <a:buNone/>
            </a:pPr>
            <a:r>
              <a:rPr lang="en-GB" dirty="0"/>
              <a:t>1) Probability of switch on n, conditional n-1, n-2, n-3,.. switches(own)</a:t>
            </a:r>
          </a:p>
          <a:p>
            <a:pPr marL="0" indent="0">
              <a:buNone/>
            </a:pPr>
            <a:r>
              <a:rPr lang="en-GB" dirty="0"/>
              <a:t>2) Again Probability of switch on n conditional n-1, n-2, n-3,.. switches(partner)</a:t>
            </a:r>
          </a:p>
          <a:p>
            <a:pPr marL="0" indent="0">
              <a:buNone/>
            </a:pPr>
            <a:r>
              <a:rPr lang="en-GB" dirty="0"/>
              <a:t>3) Extract GLM weight for: </a:t>
            </a:r>
          </a:p>
          <a:p>
            <a:pPr marL="0" indent="0">
              <a:buNone/>
            </a:pPr>
            <a:r>
              <a:rPr lang="en-GB" dirty="0"/>
              <a:t>Response: switch on trial n</a:t>
            </a:r>
          </a:p>
          <a:p>
            <a:pPr marL="0" indent="0">
              <a:buNone/>
            </a:pPr>
            <a:r>
              <a:rPr lang="en-GB" dirty="0"/>
              <a:t>Predictor: switch on </a:t>
            </a:r>
            <a:r>
              <a:rPr lang="en-GB" dirty="0" err="1"/>
              <a:t>trinal</a:t>
            </a:r>
            <a:r>
              <a:rPr lang="en-GB" dirty="0"/>
              <a:t> n-1 (once for own switches, another time for partner switches)</a:t>
            </a:r>
          </a:p>
          <a:p>
            <a:pPr marL="0" indent="0">
              <a:buNone/>
            </a:pPr>
            <a:r>
              <a:rPr lang="en-GB" dirty="0"/>
              <a:t>Extend the history with n-2,n-3,..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09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History dependent switching analysis</vt:lpstr>
      <vt:lpstr>Aim of this data analysis:</vt:lpstr>
      <vt:lpstr>PowerPoint Presentation</vt:lpstr>
      <vt:lpstr> Is switch on current trial (trial n), when actor is first or simultaneously, more dependent to history of own switches or partner switches?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sahra yousefi</dc:creator>
  <cp:lastModifiedBy>sahra yousefi</cp:lastModifiedBy>
  <cp:revision>3</cp:revision>
  <dcterms:created xsi:type="dcterms:W3CDTF">2024-06-28T09:19:38Z</dcterms:created>
  <dcterms:modified xsi:type="dcterms:W3CDTF">2024-07-02T13:04:00Z</dcterms:modified>
</cp:coreProperties>
</file>