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6A71-1087-7987-5097-E77CCC9AB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D0EE7-CD04-BC12-92CA-03A27EC56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51BB-B731-B960-A909-702F1DD1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F522-4C1F-418D-8BCE-BD7B9F716AF3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EADF8-5B7C-E961-65AD-CCBC1A35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012E3-407C-9AE6-25B8-33BEAAC9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796-7800-40BC-A204-65ABF934C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98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1DEC-E3EE-5E7D-A06F-7523F7B3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8F70A-5CF6-7AE1-F21E-FFF9E314C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4B3E-2E59-074F-8E18-3EFEAC6E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F522-4C1F-418D-8BCE-BD7B9F716AF3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76C09-A0C6-E91C-C708-AD03F512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9843E-081A-9B7D-D3FA-6B2E729C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796-7800-40BC-A204-65ABF934C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90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E9323-A575-2890-65BC-3630B34CC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74745-61EF-99AD-AAFB-E2D0A0B27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70D6-3E33-7FEF-B039-62FC2388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F522-4C1F-418D-8BCE-BD7B9F716AF3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1612-F534-D15B-A4ED-5FABD08A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0973-1326-1670-3E17-65AB7D64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796-7800-40BC-A204-65ABF934C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9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C439-4423-AA95-1F7A-D764A791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FE82-90A2-68E1-E484-67886BB7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AAC95-7A7D-0EFA-D9EA-9323B277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F522-4C1F-418D-8BCE-BD7B9F716AF3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4D4B-AE7E-7A92-3EA4-7E449E06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C9BC-A31A-2D81-48D6-DAC1253A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796-7800-40BC-A204-65ABF934C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54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45B5-2050-D93D-7347-00AEBF67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6C1F3-8E1E-0C95-6B5C-34EB041A2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F403-5C95-685B-48EA-156CCB3A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F522-4C1F-418D-8BCE-BD7B9F716AF3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3316-1065-9719-8150-0F10D4CB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5091C-DE2B-E2D9-71BA-FEE2A273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796-7800-40BC-A204-65ABF934C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77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44DE-6EA1-721D-E213-5CD1825C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3057-89E9-57B9-B658-3C5C32822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0EC46-1162-574A-9CC9-6E875644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97A18-8AB5-29F8-937C-19EDC66B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F522-4C1F-418D-8BCE-BD7B9F716AF3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B2DE8-C92D-02E6-83EC-FC69315F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ACB15-F243-02F8-EC9D-D63CCA2C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796-7800-40BC-A204-65ABF934C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50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830D-6ABD-3939-B18A-3F995156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F738D-139C-3D6A-9A0E-E3B1154C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1F8A4-6611-8D69-B1E4-965024347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F5019-5E07-3F9D-9719-CCA9DAE90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EBC69-FC3B-91AE-4F22-4BBD1DC56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EC509-9E80-FC35-A99D-F286D5F5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F522-4C1F-418D-8BCE-BD7B9F716AF3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C61F2-4507-F067-6791-E9672572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A8F8E-8DFE-B3F8-9205-2E5E4918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796-7800-40BC-A204-65ABF934C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18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950D-B316-45B8-90AB-EA0A56A5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DEC14-1129-24D7-295A-06DB7451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F522-4C1F-418D-8BCE-BD7B9F716AF3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F5B4A-3AF8-8685-107B-5F4C36F7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7EEDC-586F-5093-805C-B5ACC65E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796-7800-40BC-A204-65ABF934C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39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2267B-943D-9644-8D86-171F8B4D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F522-4C1F-418D-8BCE-BD7B9F716AF3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6EAFD-9A12-A8BC-C836-B2867BCA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8F98A-D1C7-03DD-29C3-1B817634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796-7800-40BC-A204-65ABF934C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1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4705-7399-90C6-9604-953E5B29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A085-74A0-4CE7-060D-D133B448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A574B-E4F1-0238-2F77-2802BF61B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0A45A-FBBD-2A6F-996D-D50DE643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F522-4C1F-418D-8BCE-BD7B9F716AF3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CFE2D-387E-7DE7-2F9E-16C21CF8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E707C-64AE-C74B-1113-C8F4B352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796-7800-40BC-A204-65ABF934C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20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033D-885E-3504-39F9-8C857EEA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A72EF-A407-7B47-5126-7631A6C94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6EE16-EF4E-47FA-71BF-EF1D1952B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9A001-F997-9B38-DF89-05E86A32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F522-4C1F-418D-8BCE-BD7B9F716AF3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594D2-9CA3-2D1B-6517-E95255EB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B1187-9C1E-1E9E-E4B9-261A3DE7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796-7800-40BC-A204-65ABF934C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6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FC406-1CB5-35E0-A307-65ACC073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E42C1-1358-4C13-CC21-914D8243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6BC63-38C5-79D3-DC77-F277F96CC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FF522-4C1F-418D-8BCE-BD7B9F716AF3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3F68B-3C34-5ADF-B895-734FF4294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DEE4-21C2-F156-79ED-7ADF8CAC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B1A796-7800-40BC-A204-65ABF934C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10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2D56-9ACD-AE5B-63FB-A93F1192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Further analysis on Choice dynamic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100EB-7342-9932-1CC4-A1307DFFC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34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6998-7BDB-5640-F4DD-EC1A82E1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 and </a:t>
            </a:r>
            <a:r>
              <a:rPr lang="en-US"/>
              <a:t>learning effect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4747-C3F4-71CD-26CD-CABF94CE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With Igor and Sebastian find the explanation for miscoordination when monkey was second (</a:t>
            </a:r>
            <a:r>
              <a:rPr lang="en-US" dirty="0" err="1"/>
              <a:t>Sahra’s</a:t>
            </a:r>
            <a:r>
              <a:rPr lang="en-US" dirty="0"/>
              <a:t> suggestion: rule checking)</a:t>
            </a:r>
          </a:p>
          <a:p>
            <a:r>
              <a:rPr lang="en-US" dirty="0"/>
              <a:t> 2) Exact Fischer test on FCO between timings and between data sets (before and after getting trained with human conf, before and after introducing 3 Go sig)</a:t>
            </a:r>
          </a:p>
          <a:p>
            <a:r>
              <a:rPr lang="en-US" dirty="0"/>
              <a:t>3) recreate this plot based on timing and before/ after training with human confederate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93CC3-BF8C-215F-0F88-54E7C8C94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177" y="4897120"/>
            <a:ext cx="1594830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7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Further analysis on Choice dynamic</vt:lpstr>
      <vt:lpstr>Statistical test and learning effect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sahra yousefi</dc:creator>
  <cp:lastModifiedBy>sahra yousefi</cp:lastModifiedBy>
  <cp:revision>3</cp:revision>
  <dcterms:created xsi:type="dcterms:W3CDTF">2024-10-07T13:14:29Z</dcterms:created>
  <dcterms:modified xsi:type="dcterms:W3CDTF">2024-10-07T13:30:16Z</dcterms:modified>
</cp:coreProperties>
</file>