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ECF8-70C7-7BE1-2D07-101BB82B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B022C-CC72-3FB4-8434-BF63CFBBC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1B40-D186-FCC8-2E46-5E58AE48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376D-FCEF-D31D-F6C1-B0F59EB9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F41E-4BAA-A225-9767-6AB3A35D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6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68BB-0EF2-57AC-1F6A-DC06D49D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B91A3-9A30-8DB0-1B00-116D2853A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83FB-2A8F-FA5C-EE52-C27B2AFB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2609-8252-AB51-854C-6266C910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2C93-B5A2-E670-7959-8309A9DE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1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5580E-D221-DAA3-3F6D-6D727EF07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BB4DA-CB22-C314-9D60-B5094AA8C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37E9-5F29-B3B4-2378-EFAA698A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C0BA-6B7F-6947-782F-0CCB74C1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401F-CF45-B4F3-010C-C0467D7A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3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B251-7A85-811F-DB59-27614B38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0961-5F88-872D-E1C4-933B385C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F28E-7739-2006-8BDD-7A1ADD74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1914-86CA-1BED-31BB-B7B39B24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708D-CA67-E8F8-AB0C-1C75B774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1449-A5A3-9EC9-A731-F048963F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4D656-4BDF-94C1-524D-F5F22041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B945-4554-6844-8AB3-B3BE53CC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9E77-B516-C652-DAF2-8333F18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108E-65C0-3283-8E0E-D5BE7B01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9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29CE-129F-F885-C57D-64D914DF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D76E-C81C-9087-1C5C-4A90CFE37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06B26-8550-1B08-8A07-C47E4F9A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F169E-60B2-FF5C-380C-18413488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7C6D-808D-9F03-D0FD-B6117012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E1AF7-3F10-FACA-F9B6-8DFD6DCF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C110-B6B7-7483-89FD-662FAE34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9D1C-DC49-A74B-CE28-763B3602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B6E39-855A-9CB1-6306-204409773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7643C-D994-D8E6-B945-18D987D1B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DF390-CA48-8F7C-64B6-1558BF5A1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DDE2B-34CB-52CF-3A84-0BF1CEFD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D2807-0D1C-F3A5-A2D5-3D586F02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71A64-57A0-CC99-087E-1A06AF41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4AB3-BB60-1EEB-4278-844BCAEB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1385E-628F-F81E-A027-20E07669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51880-9D0C-CB3C-8A6B-BBBE0451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967B2-8D0D-26E0-62B1-AB60E0C2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4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2BD9-CA45-7C29-AEB6-313CCD30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4DF0D-E821-4B18-7B2D-D4816603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A428-AC96-70A4-077B-44C02991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2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21D2-87FE-252A-2EC2-16736C67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EFD7-31C6-6D0B-7ADB-95C0F38F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3CF17-85B2-FB0D-D18F-369D53B6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D852C-9D4F-CC37-C7B0-44012890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629C4-076C-B6EE-A176-514BC554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5A629-D59A-72E3-510F-9A56CDC6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4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3CB0-4E18-E6C7-2D32-09F14CFF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39F2F-2F63-2865-9E11-CC853C345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F5570-99DD-C3E7-3840-550A904A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176C-FCEA-C9F1-F11B-55AD100A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55F80-1FA4-FB22-E9B0-0EEB2394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44A4-A802-B50A-20F2-0F158618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2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A12F3-500A-2C39-A590-0A4942A8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F20DB-E0CB-A41E-2428-A63FA10F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E794-7F33-3078-A0A1-CBBA8D0B3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C59D0-0775-4474-BE9A-14585D38C153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700D6-746F-6B1B-62E5-0EB00F6E3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97EF-1BB4-8D13-B785-6F201EB63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F011F-477F-43AA-8AE4-8D1E761D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0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B541-9577-A88C-5275-C0F592B29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of subjects in solo fitting with Q learning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91F93-BE4B-ECE9-882B-6DA7638EA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Aim of the simulation: Getting the range of fitted parameters (learning rate and behavioral temperature)</a:t>
            </a:r>
          </a:p>
          <a:p>
            <a:r>
              <a:rPr lang="en-US" dirty="0"/>
              <a:t>For fast and slow learners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F82-CD42-13C7-2828-FB3A8725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How I defined learning speed for each simulated subject?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8977-6EE4-BD77-5706-025FC8E6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parameter in the code named: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governs the time is needed that a subject goes from random choice from (1,2) toward more selecting the option that leads to value 2.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C5A0C-63F2-49DB-74F1-B2386E15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74" y="2691112"/>
            <a:ext cx="2895851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4837-1680-BA6B-08EB-636D7C07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generate the choices for each subject?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CF1C-22EF-6F14-6C86-B76B2942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Each choice is generated by random binary generator with specific probability </a:t>
            </a:r>
            <a:r>
              <a:rPr lang="en-GB" dirty="0" err="1"/>
              <a:t>favoring</a:t>
            </a:r>
            <a:r>
              <a:rPr lang="en-GB" dirty="0"/>
              <a:t> more choices toward reward value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18F3B-E4E9-FB20-6153-4F407C5F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35" y="1690688"/>
            <a:ext cx="9106689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CC9B-A753-0FE6-F05E-CEBBEB52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check: choice profile of different learners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A7A7D-D67C-3B18-9F1B-182FED3E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00" y="1690688"/>
            <a:ext cx="390939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583C-E0F5-2B5D-A865-2F6CEF9D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2738-C487-B83B-EDAA-D4EC350A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887A3-A367-8883-6E23-A2E357B4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" y="238760"/>
            <a:ext cx="11877040" cy="65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7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A16A-FE43-F945-13B0-2E339551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Behavioral  temperature parameter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21B9B-7324-2129-5363-86DC837D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36" y="1690688"/>
            <a:ext cx="5166808" cy="4008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491D9-425C-9946-D784-F47B04DF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928" y="1724980"/>
            <a:ext cx="5159187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A16A-FE43-F945-13B0-2E339551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Learning rate parameter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AEDAF-A3BF-5AD1-0CE2-2BED4197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5" y="1660205"/>
            <a:ext cx="5197290" cy="4016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383F7-0875-F716-2E95-8F4D2A51A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19" y="1679256"/>
            <a:ext cx="5090601" cy="3977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86DEFA-670D-5EEA-CC85-4BCEF9828197}"/>
              </a:ext>
            </a:extLst>
          </p:cNvPr>
          <p:cNvSpPr txBox="1"/>
          <p:nvPr/>
        </p:nvSpPr>
        <p:spPr>
          <a:xfrm>
            <a:off x="1148080" y="6024880"/>
            <a:ext cx="68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Question: What does it mean to have a NEGATIVE evolution parameter in Q learning?</a:t>
            </a:r>
          </a:p>
        </p:txBody>
      </p:sp>
    </p:spTree>
    <p:extLst>
      <p:ext uri="{BB962C8B-B14F-4D97-AF65-F5344CB8AC3E}">
        <p14:creationId xmlns:p14="http://schemas.microsoft.com/office/powerpoint/2010/main" val="270814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C231-1599-669B-75DC-AD0CA028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A50DD-E63F-82EB-43AE-4DE657FC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37" y="1690688"/>
            <a:ext cx="4915326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Simulation of subjects in solo fitting with Q learning model</vt:lpstr>
      <vt:lpstr>Method: How I defined learning speed for each simulated subject?</vt:lpstr>
      <vt:lpstr>How I generate the choices for each subject?</vt:lpstr>
      <vt:lpstr>Sanity check: choice profile of different learners</vt:lpstr>
      <vt:lpstr>PowerPoint Presentation</vt:lpstr>
      <vt:lpstr>Results: Behavioral  temperature parameter</vt:lpstr>
      <vt:lpstr>Results: Learning rate parameter</vt:lpstr>
      <vt:lpstr>Real data is inside the range?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subjects in solo</dc:title>
  <dc:creator>sahra yousefi</dc:creator>
  <cp:lastModifiedBy>sahra yousefi</cp:lastModifiedBy>
  <cp:revision>12</cp:revision>
  <dcterms:created xsi:type="dcterms:W3CDTF">2024-04-19T09:52:26Z</dcterms:created>
  <dcterms:modified xsi:type="dcterms:W3CDTF">2024-04-19T13:58:36Z</dcterms:modified>
</cp:coreProperties>
</file>