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4BDD-3A4B-2927-8111-0209815B8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CF4F0-315C-900B-0B34-7E94C0037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1E226-D612-4A7F-E4B1-8F712E46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55D0-CA53-4CFA-A1F6-F396F9B77F27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743B-EBA3-06DC-64C9-64A6F6ACE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F706C-BA02-8E20-2285-E2C51197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2EA6-6C8B-4E58-A850-08439D7CC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452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DD3E-F422-2132-00A8-85AD03A5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D8D73-9A78-7ED5-E530-9F7350D46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7194D-AA67-825F-56F6-4044B751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55D0-CA53-4CFA-A1F6-F396F9B77F27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420DA-CB72-C4F4-B542-8BF635C5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0108A-8188-24C4-1626-2B3E7D00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2EA6-6C8B-4E58-A850-08439D7CC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66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5CB07-D72D-00E0-29E2-1909757FF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D7005-781F-0EE4-7A92-747AC9327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F3969-8FDB-666E-5349-95720476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55D0-CA53-4CFA-A1F6-F396F9B77F27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3FBC-6A2D-B9C3-61FC-E123FC54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6A5B1-3C97-065A-77F1-E6D74704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2EA6-6C8B-4E58-A850-08439D7CC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85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B7BB-A892-5C71-2B66-4DABA9FA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54BCE-CDB2-A2B0-C690-3EA79A20A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CB53F-88FC-4DB6-FA78-F8866EFB8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55D0-CA53-4CFA-A1F6-F396F9B77F27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AF22F-88FA-ADE0-12C1-8FC397DF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E3BF8-7105-44A2-F982-245AC740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2EA6-6C8B-4E58-A850-08439D7CC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6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BFCB-2ECD-153D-16BA-C01618BFC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85C88-09EE-D4F2-F718-087986957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8869-B30F-A12C-CEEB-58437A53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55D0-CA53-4CFA-A1F6-F396F9B77F27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F8E83-465C-882E-3364-F732DEF4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9D803-6DDF-B755-0152-DDACA437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2EA6-6C8B-4E58-A850-08439D7CC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85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7FA5-4BAD-B86E-CE18-9B9CFB0D4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1FDF6-4BDF-C565-B2C8-1A4D1B40A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45BEF-237C-FE3F-9ACB-DC2C4015D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1D9CA-A276-ECF0-BD22-6E3BDC6A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55D0-CA53-4CFA-A1F6-F396F9B77F27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60AC4-4788-589C-92DE-CDFC0B2B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49060-6CED-7E2B-8D7D-3AF6DB60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2EA6-6C8B-4E58-A850-08439D7CC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90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BDCD9-8783-168B-4C63-458D50AB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CD7F1-4AAB-026E-BE34-1E566512C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262E6-E038-F6B9-8DDD-29B633144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F1506-95D0-DAD9-6FC9-BCFFCD966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3D6B6C-82F1-F64B-37AD-D0FF901C6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22610-7DBE-BAA6-58A2-F4D7168E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55D0-CA53-4CFA-A1F6-F396F9B77F27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AD5D4-9D12-24EF-F82C-AF665CD7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3FFE26-9F28-11DF-EE2A-012F5757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2EA6-6C8B-4E58-A850-08439D7CC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23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0AC4-14A3-2D64-E086-430301A3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589AA-D67E-48B0-8872-E5B08823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55D0-CA53-4CFA-A1F6-F396F9B77F27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B38B3-5987-3C05-562C-CD77D68BE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5BDBC-9F4F-35BC-0768-194FE0D6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2EA6-6C8B-4E58-A850-08439D7CC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50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AFACE-2D19-9536-CC20-79AF3234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55D0-CA53-4CFA-A1F6-F396F9B77F27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02CBA-97D3-0213-B5B0-084982D3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9352A-0E76-CC97-6323-72A9E60E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2EA6-6C8B-4E58-A850-08439D7CC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16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68BE-84CA-6EED-D613-06503C08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E2148-8EE5-EE60-D283-AF11215EB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B02E6-1313-304E-3F7D-8DB719EF6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FC38E-1050-0EA3-6111-79539E17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55D0-CA53-4CFA-A1F6-F396F9B77F27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AF5CF-0EAF-890B-9611-34BD275D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7BBB8-4D92-FD2B-CBF4-1E2E8E48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2EA6-6C8B-4E58-A850-08439D7CC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05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3E57-ABC7-D62D-5402-A8D6E2F7B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B2169-2655-D08B-D9B0-C6BE66006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6583E-B401-50EF-E655-AF2F6B336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07C74-FFD7-D848-7A1A-84BDBB1D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55D0-CA53-4CFA-A1F6-F396F9B77F27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6EB61-8AEE-334C-980C-B72FD954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C746C-F86B-C1BC-DE3F-71C5E103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2EA6-6C8B-4E58-A850-08439D7CC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58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0D2E3-352B-6B02-83E4-61741A928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565EF-1767-68AE-A622-051623DFA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B042F-D29E-1192-405E-74D264FB6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6355D0-CA53-4CFA-A1F6-F396F9B77F27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F26CE-8954-3CEF-1672-29DEC424D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3D6D8-5F48-AF5F-36C2-9B5743A41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712EA6-6C8B-4E58-A850-08439D7CC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64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FEEF-6B39-6061-3A86-4D6FCF0F0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Simulation of </a:t>
            </a:r>
            <a:r>
              <a:rPr lang="en-GB" dirty="0" err="1"/>
              <a:t>kTOM</a:t>
            </a:r>
            <a:r>
              <a:rPr lang="en-GB" dirty="0"/>
              <a:t> subject under coordination paradigm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6220F-AA44-DC55-9DB8-AB7F4D0B41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Aim of the simulation: </a:t>
            </a:r>
          </a:p>
          <a:p>
            <a:r>
              <a:rPr lang="en-GB" dirty="0"/>
              <a:t>With our payoff matrix and number of trials,</a:t>
            </a:r>
          </a:p>
          <a:p>
            <a:r>
              <a:rPr lang="en-GB" dirty="0"/>
              <a:t>What are the expected range of parameters( phi, </a:t>
            </a:r>
            <a:r>
              <a:rPr lang="en-GB" dirty="0" err="1"/>
              <a:t>thetha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590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A1F6-437B-0849-128D-63B6DF103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Method: Simulating a subject that starts coordinating after 70 trials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3F29E-513D-D51A-A741-E5463DD12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trials 1 to 70, choices are a random selection from values 1 to 4 with equal probabilities of selection.</a:t>
            </a:r>
          </a:p>
          <a:p>
            <a:r>
              <a:rPr lang="en-GB" dirty="0"/>
              <a:t>Then from trial 71 to end, probability of coordinating ( selecting 3 or 4) is 0.9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BB8B1-9578-AD3A-EB46-7FB65B749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67" y="3832773"/>
            <a:ext cx="11827265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1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BD09-40AD-E541-CFB2-9588C8E3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Sanity check: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D796F-048A-4F47-AFFB-8536B2C1B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910" y="1611454"/>
            <a:ext cx="5082980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2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CBFA-D0BE-271F-798E-809A9F08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Method: Should the choice vector be binomial?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30BCD-C855-D7E5-6A91-C6B2D4D7A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is an option in VBA toolbox for TOM fitting to determine ‘’choice vector’’ data type. For example:</a:t>
            </a:r>
          </a:p>
          <a:p>
            <a:r>
              <a:rPr lang="en-GB" b="0" i="0" dirty="0" err="1">
                <a:solidFill>
                  <a:srgbClr val="333333"/>
                </a:solidFill>
                <a:effectLst/>
                <a:latin typeface="Inconsolata" panose="020F0502020204030204" pitchFamily="2" charset="0"/>
              </a:rPr>
              <a:t>options.binomial</a:t>
            </a:r>
            <a:r>
              <a:rPr lang="en-GB" b="0" i="0" dirty="0">
                <a:solidFill>
                  <a:srgbClr val="333333"/>
                </a:solidFill>
                <a:effectLst/>
                <a:highlight>
                  <a:srgbClr val="F5F8FB"/>
                </a:highlight>
                <a:latin typeface="Inconsolata" panose="020F0502020204030204" pitchFamily="2" charset="0"/>
              </a:rPr>
              <a:t> </a:t>
            </a:r>
            <a:r>
              <a:rPr lang="en-GB" b="0" i="0" dirty="0">
                <a:solidFill>
                  <a:srgbClr val="333333"/>
                </a:solidFill>
                <a:effectLst/>
                <a:latin typeface="Inconsolata" panose="020F0502020204030204" pitchFamily="2" charset="0"/>
              </a:rPr>
              <a:t>=</a:t>
            </a:r>
            <a:r>
              <a:rPr lang="en-GB" b="0" i="0" dirty="0">
                <a:solidFill>
                  <a:srgbClr val="333333"/>
                </a:solidFill>
                <a:effectLst/>
                <a:highlight>
                  <a:srgbClr val="F5F8FB"/>
                </a:highlight>
                <a:latin typeface="Inconsolata" panose="020F0502020204030204" pitchFamily="2" charset="0"/>
              </a:rPr>
              <a:t> </a:t>
            </a:r>
            <a:r>
              <a:rPr lang="en-GB" b="0" i="0" dirty="0">
                <a:solidFill>
                  <a:srgbClr val="803030"/>
                </a:solidFill>
                <a:effectLst/>
                <a:latin typeface="Inconsolata" panose="020F0502020204030204" pitchFamily="2" charset="0"/>
              </a:rPr>
              <a:t>1</a:t>
            </a:r>
            <a:r>
              <a:rPr lang="en-GB" b="0" i="0" dirty="0">
                <a:solidFill>
                  <a:srgbClr val="333333"/>
                </a:solidFill>
                <a:effectLst/>
                <a:latin typeface="Inconsolata" panose="020F0502020204030204" pitchFamily="2" charset="0"/>
              </a:rPr>
              <a:t>;</a:t>
            </a:r>
            <a:r>
              <a:rPr lang="en-GB" b="0" i="0" dirty="0">
                <a:solidFill>
                  <a:srgbClr val="333333"/>
                </a:solidFill>
                <a:effectLst/>
                <a:highlight>
                  <a:srgbClr val="F5F8FB"/>
                </a:highlight>
                <a:latin typeface="Inconsolata" panose="020F0502020204030204" pitchFamily="2" charset="0"/>
              </a:rPr>
              <a:t> </a:t>
            </a:r>
            <a:r>
              <a:rPr lang="en-GB" b="0" i="1" dirty="0">
                <a:solidFill>
                  <a:srgbClr val="559955"/>
                </a:solidFill>
                <a:effectLst/>
                <a:latin typeface="Inconsolata" panose="020F0502020204030204" pitchFamily="2" charset="0"/>
              </a:rPr>
              <a:t>% inform VBA about binomial data</a:t>
            </a:r>
          </a:p>
          <a:p>
            <a:r>
              <a:rPr lang="en-GB" dirty="0"/>
              <a:t>To see which data type give us a better fitting, one time I ran the toolbox with binary choice vector: 1 =  preferred </a:t>
            </a:r>
            <a:r>
              <a:rPr lang="en-GB" dirty="0" err="1"/>
              <a:t>color</a:t>
            </a:r>
            <a:r>
              <a:rPr lang="en-GB" dirty="0"/>
              <a:t> 0 = non preferred </a:t>
            </a:r>
            <a:r>
              <a:rPr lang="en-GB" dirty="0" err="1"/>
              <a:t>color</a:t>
            </a:r>
            <a:r>
              <a:rPr lang="en-GB" dirty="0"/>
              <a:t> and </a:t>
            </a:r>
            <a:r>
              <a:rPr lang="en-GB" dirty="0" err="1"/>
              <a:t>ofcourse</a:t>
            </a:r>
            <a:r>
              <a:rPr lang="en-GB" dirty="0"/>
              <a:t> the payoff matric is a vector from 1:4</a:t>
            </a:r>
          </a:p>
          <a:p>
            <a:endParaRPr lang="en-GB" dirty="0"/>
          </a:p>
          <a:p>
            <a:r>
              <a:rPr lang="en-GB" dirty="0"/>
              <a:t>Another time I determined choice vector to be non binary. Each choice shows the feedback ( from 1 to 4)</a:t>
            </a:r>
          </a:p>
        </p:txBody>
      </p:sp>
    </p:spTree>
    <p:extLst>
      <p:ext uri="{BB962C8B-B14F-4D97-AF65-F5344CB8AC3E}">
        <p14:creationId xmlns:p14="http://schemas.microsoft.com/office/powerpoint/2010/main" val="51815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AF61-DEBA-A0EC-C554-096E57BD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Results: Parameters and K level</a:t>
            </a:r>
            <a:br>
              <a:rPr lang="en-GB" dirty="0"/>
            </a:br>
            <a:r>
              <a:rPr lang="en-GB" dirty="0"/>
              <a:t>Subject with coordinating after 70 trials,</a:t>
            </a:r>
            <a:br>
              <a:rPr lang="en-GB" dirty="0"/>
            </a:br>
            <a:r>
              <a:rPr lang="en-GB" dirty="0"/>
              <a:t>(Non binary choice vector)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A6D7-9FDE-A9F0-6EAD-9214C7767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K = 1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K = 0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EB24F0-528C-5251-C6EB-1F8B8A940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362" y="2467543"/>
            <a:ext cx="1562235" cy="12574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0A4A48-E8FA-069C-8028-430424DDD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944" y="2597093"/>
            <a:ext cx="1722269" cy="9983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A45640-9D64-2AD2-9F0E-F7CB3FC9F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258" y="2210439"/>
            <a:ext cx="2072820" cy="17908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D4C0DC-C45D-5C70-299D-B7810BAB2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105" y="4591894"/>
            <a:ext cx="1425063" cy="11812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E6860B-D8AC-1A37-D7CA-55A4F053E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943" y="4683341"/>
            <a:ext cx="1722269" cy="9983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34EF3E7-024F-F9C9-FE13-BFDB54058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3258" y="4201321"/>
            <a:ext cx="2072820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2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AF61-DEBA-A0EC-C554-096E57BD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Results: Parameters and K level</a:t>
            </a:r>
            <a:br>
              <a:rPr lang="en-GB" dirty="0"/>
            </a:br>
            <a:r>
              <a:rPr lang="en-GB" dirty="0"/>
              <a:t>Subject with coordinating after 70 trials,</a:t>
            </a:r>
            <a:br>
              <a:rPr lang="en-GB" dirty="0"/>
            </a:br>
            <a:r>
              <a:rPr lang="en-GB" dirty="0"/>
              <a:t>(Binary choice vector)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A6D7-9FDE-A9F0-6EAD-9214C7767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K = 1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K = 0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0A4A48-E8FA-069C-8028-430424DDD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904" y="2523396"/>
            <a:ext cx="1722269" cy="9983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E6860B-D8AC-1A37-D7CA-55A4F053E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953" y="4683339"/>
            <a:ext cx="1722269" cy="998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4E69F9-3569-4328-B891-37B0C0BF9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28" y="2386225"/>
            <a:ext cx="1531753" cy="1272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1DCC28-33A0-5CC8-B7AE-FE478134D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431" y="2174659"/>
            <a:ext cx="2057578" cy="17298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AE0DF1-B3C7-4485-3C61-52899820A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233" y="1954024"/>
            <a:ext cx="4930567" cy="20270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F707DCC-ADFA-10DA-6CDF-5114DD510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3233" y="4001294"/>
            <a:ext cx="4854361" cy="19661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88639F0-6758-54ED-B42A-7041EA9C3D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555" y="4565220"/>
            <a:ext cx="1585097" cy="12345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123FFD6-8AFD-4762-B074-AD59161F43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0431" y="4118656"/>
            <a:ext cx="2042337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10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6F6E-571E-505C-F1E6-9FAC9EE6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7FF56-AD3F-5964-5258-BEF8CBAB7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I change the learning time from 70 to 300,Phi parameter only increases 0.1 in K = 0, Theta remains 0</a:t>
            </a:r>
          </a:p>
          <a:p>
            <a:r>
              <a:rPr lang="en-GB" dirty="0"/>
              <a:t>With K = 1, by increasing the learning time, parameter doesn’t change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83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Inconsolata</vt:lpstr>
      <vt:lpstr>Office Theme</vt:lpstr>
      <vt:lpstr>Simulation of kTOM subject under coordination paradigm</vt:lpstr>
      <vt:lpstr>Method: Simulating a subject that starts coordinating after 70 trials</vt:lpstr>
      <vt:lpstr>Sanity check:</vt:lpstr>
      <vt:lpstr>Method: Should the choice vector be binomial?</vt:lpstr>
      <vt:lpstr>Results: Parameters and K level Subject with coordinating after 70 trials, (Non binary choice vector) </vt:lpstr>
      <vt:lpstr>Results: Parameters and K level Subject with coordinating after 70 trials, (Binary choice vector)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kTOM subject under coordination paradigm</dc:title>
  <dc:creator>sahra yousefi</dc:creator>
  <cp:lastModifiedBy>sahra yousefi</cp:lastModifiedBy>
  <cp:revision>12</cp:revision>
  <dcterms:created xsi:type="dcterms:W3CDTF">2024-04-19T10:23:15Z</dcterms:created>
  <dcterms:modified xsi:type="dcterms:W3CDTF">2024-04-19T13:31:18Z</dcterms:modified>
</cp:coreProperties>
</file>