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c690621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c690621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c69062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c69062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5c69062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5c69062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c69062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c69062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5c690621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5c69062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c690621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c690621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5c690621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5c690621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c69062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5c69062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c690621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c69062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5c690621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5c690621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c69062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c69062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c690621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c690621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c69062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c69062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5c6906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5c6906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5c6906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5c6906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c690621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5c690621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5c69062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5c69062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c690621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c690621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c69062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c69062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c69062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c69062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DPZ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203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Reconstruction error: agent specific vs mean kernel</a:t>
            </a:r>
            <a:endParaRPr sz="2400"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300" y="554100"/>
            <a:ext cx="2988276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712" y="554100"/>
            <a:ext cx="2988276" cy="225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2724" y="2807925"/>
            <a:ext cx="2988289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9787" y="554100"/>
            <a:ext cx="2988289" cy="2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001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L1 regularized</a:t>
            </a:r>
            <a:r>
              <a:rPr lang="fr"/>
              <a:t> kernel (LASSO)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25200"/>
            <a:ext cx="8839198" cy="7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8" y="3238125"/>
            <a:ext cx="8049926" cy="9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one agent </a:t>
            </a:r>
            <a:endParaRPr sz="24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64" y="554100"/>
            <a:ext cx="5674664" cy="45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425" y="554105"/>
            <a:ext cx="5674650" cy="455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L1 k</a:t>
            </a:r>
            <a:r>
              <a:rPr lang="fr" sz="2400"/>
              <a:t>ernel profile for 4 agents</a:t>
            </a:r>
            <a:endParaRPr sz="24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740908" y="445025"/>
            <a:ext cx="5852755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for 4 agents</a:t>
            </a:r>
            <a:endParaRPr sz="2400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49780" l="35560" r="32735" t="3985"/>
          <a:stretch/>
        </p:blipFill>
        <p:spPr>
          <a:xfrm>
            <a:off x="349225" y="1135713"/>
            <a:ext cx="2538749" cy="297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3546" l="34718" r="33072" t="50217"/>
          <a:stretch/>
        </p:blipFill>
        <p:spPr>
          <a:xfrm>
            <a:off x="3369762" y="1159050"/>
            <a:ext cx="2538749" cy="29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3244" l="66685" r="19" t="50334"/>
          <a:stretch/>
        </p:blipFill>
        <p:spPr>
          <a:xfrm>
            <a:off x="6390300" y="1201091"/>
            <a:ext cx="2538749" cy="284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L1 m</a:t>
            </a:r>
            <a:r>
              <a:rPr lang="fr" sz="2400"/>
              <a:t>ean kernel Profile</a:t>
            </a:r>
            <a:endParaRPr sz="2400"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740908" y="445025"/>
            <a:ext cx="5849817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Joystick reconstruction (Training set)</a:t>
            </a:r>
            <a:endParaRPr sz="2400"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665813" y="479775"/>
            <a:ext cx="5810924" cy="46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Joystick reconstruction (Test set)</a:t>
            </a:r>
            <a:endParaRPr sz="2400"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667263" y="479775"/>
            <a:ext cx="5809466" cy="46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Joystick reconstruction (Test set)</a:t>
            </a:r>
            <a:endParaRPr sz="2400"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59" r="69" t="0"/>
          <a:stretch/>
        </p:blipFill>
        <p:spPr>
          <a:xfrm>
            <a:off x="79000" y="1219600"/>
            <a:ext cx="4263546" cy="342526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092675" y="656000"/>
            <a:ext cx="23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Agent specific</a:t>
            </a:r>
            <a:r>
              <a:rPr lang="fr" sz="1800">
                <a:solidFill>
                  <a:schemeClr val="dk2"/>
                </a:solidFill>
              </a:rPr>
              <a:t> kernel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979275" y="656000"/>
            <a:ext cx="19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Mean kernel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 b="0" l="59" r="69" t="0"/>
          <a:stretch/>
        </p:blipFill>
        <p:spPr>
          <a:xfrm>
            <a:off x="4698975" y="1219600"/>
            <a:ext cx="4263546" cy="3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203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Reconstruction error training set vs test set </a:t>
            </a:r>
            <a:endParaRPr sz="2400"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300" y="554100"/>
            <a:ext cx="2988276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712" y="554100"/>
            <a:ext cx="2988276" cy="225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5712" y="554100"/>
            <a:ext cx="2988289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7862" y="2807925"/>
            <a:ext cx="2988289" cy="2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88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new ?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39350" y="957850"/>
            <a:ext cx="56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Complex notation (I added the eccentricity):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39350" y="2571750"/>
            <a:ext cx="670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Kernel profile for each agent (one kernel per coherence)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fr" sz="1800">
                <a:solidFill>
                  <a:schemeClr val="dk2"/>
                </a:solidFill>
              </a:rPr>
              <a:t>divided</a:t>
            </a:r>
            <a:r>
              <a:rPr lang="fr" sz="1800">
                <a:solidFill>
                  <a:schemeClr val="dk2"/>
                </a:solidFill>
              </a:rPr>
              <a:t> the data into training set and test set for each agent and per coherence 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Averaged</a:t>
            </a:r>
            <a:r>
              <a:rPr lang="fr" sz="1800">
                <a:solidFill>
                  <a:schemeClr val="dk2"/>
                </a:solidFill>
              </a:rPr>
              <a:t> kernels over agents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2"/>
                </a:solidFill>
              </a:rPr>
              <a:t>Lasso regularisation of the kernels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149" y="1585750"/>
            <a:ext cx="5687701" cy="81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203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Reconstruction error: basic vs L1 kernel</a:t>
            </a:r>
            <a:endParaRPr sz="2400"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300" y="554100"/>
            <a:ext cx="2988276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712" y="554100"/>
            <a:ext cx="2988276" cy="225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5712" y="554100"/>
            <a:ext cx="2988289" cy="2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7862" y="2807925"/>
            <a:ext cx="2988289" cy="22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61075" y="1934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Basic kernel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288" y="1589375"/>
            <a:ext cx="4490073" cy="7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9833" l="0" r="0" t="9825"/>
          <a:stretch/>
        </p:blipFill>
        <p:spPr>
          <a:xfrm>
            <a:off x="424075" y="2654775"/>
            <a:ext cx="8295850" cy="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of one agent </a:t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740908" y="445025"/>
            <a:ext cx="585422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for 4 agents</a:t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740908" y="445025"/>
            <a:ext cx="585422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Kernel profile for 4 agents</a:t>
            </a:r>
            <a:endParaRPr sz="24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9572" l="34705" r="32749" t="4189"/>
          <a:stretch/>
        </p:blipFill>
        <p:spPr>
          <a:xfrm>
            <a:off x="358125" y="1096100"/>
            <a:ext cx="2538749" cy="28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797" l="34991" r="33368" t="50964"/>
          <a:stretch/>
        </p:blipFill>
        <p:spPr>
          <a:xfrm>
            <a:off x="3362350" y="1202875"/>
            <a:ext cx="2419300" cy="28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959" l="66680" r="774" t="50802"/>
          <a:stretch/>
        </p:blipFill>
        <p:spPr>
          <a:xfrm>
            <a:off x="6324125" y="1153475"/>
            <a:ext cx="2488424" cy="28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0845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Mean k</a:t>
            </a:r>
            <a:r>
              <a:rPr lang="fr" sz="2400"/>
              <a:t>ernel Profile</a:t>
            </a:r>
            <a:endParaRPr sz="24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740908" y="445025"/>
            <a:ext cx="5854223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Joystick reconstruction (Training set)</a:t>
            </a:r>
            <a:endParaRPr sz="2400"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79000" y="1219600"/>
            <a:ext cx="4266756" cy="3425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92675" y="656000"/>
            <a:ext cx="19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Personal kernel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979275" y="656000"/>
            <a:ext cx="19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Mean</a:t>
            </a:r>
            <a:r>
              <a:rPr lang="fr" sz="1800">
                <a:solidFill>
                  <a:schemeClr val="dk2"/>
                </a:solidFill>
              </a:rPr>
              <a:t> kernel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29" r="19" t="0"/>
          <a:stretch/>
        </p:blipFill>
        <p:spPr>
          <a:xfrm>
            <a:off x="4698975" y="1219600"/>
            <a:ext cx="4266756" cy="3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Joystick reconstruction (Test set)</a:t>
            </a:r>
            <a:endParaRPr sz="240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79000" y="1219600"/>
            <a:ext cx="4265686" cy="3425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092675" y="656000"/>
            <a:ext cx="25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agent specific</a:t>
            </a:r>
            <a:r>
              <a:rPr lang="fr" sz="1800">
                <a:solidFill>
                  <a:schemeClr val="dk2"/>
                </a:solidFill>
              </a:rPr>
              <a:t> kernel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979275" y="656000"/>
            <a:ext cx="19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Mean kernel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39" r="39" t="0"/>
          <a:stretch/>
        </p:blipFill>
        <p:spPr>
          <a:xfrm>
            <a:off x="4698975" y="1219600"/>
            <a:ext cx="4265686" cy="3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